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1"/>
  </p:sldMasterIdLst>
  <p:notesMasterIdLst>
    <p:notesMasterId r:id="rId39"/>
  </p:notesMasterIdLst>
  <p:sldIdLst>
    <p:sldId id="282" r:id="rId2"/>
    <p:sldId id="340" r:id="rId3"/>
    <p:sldId id="341" r:id="rId4"/>
    <p:sldId id="342" r:id="rId5"/>
    <p:sldId id="343" r:id="rId6"/>
    <p:sldId id="356" r:id="rId7"/>
    <p:sldId id="298" r:id="rId8"/>
    <p:sldId id="300" r:id="rId9"/>
    <p:sldId id="301" r:id="rId10"/>
    <p:sldId id="302" r:id="rId11"/>
    <p:sldId id="303" r:id="rId12"/>
    <p:sldId id="304" r:id="rId13"/>
    <p:sldId id="305" r:id="rId14"/>
    <p:sldId id="306" r:id="rId15"/>
    <p:sldId id="307" r:id="rId16"/>
    <p:sldId id="308"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7" r:id="rId30"/>
    <p:sldId id="358" r:id="rId31"/>
    <p:sldId id="359" r:id="rId32"/>
    <p:sldId id="360" r:id="rId33"/>
    <p:sldId id="361" r:id="rId34"/>
    <p:sldId id="362" r:id="rId35"/>
    <p:sldId id="364" r:id="rId36"/>
    <p:sldId id="327" r:id="rId37"/>
    <p:sldId id="363" r:id="rId38"/>
  </p:sldIdLst>
  <p:sldSz cx="9144000" cy="6858000" type="screen4x3"/>
  <p:notesSz cx="6858000" cy="9144000"/>
  <p:custShowLst>
    <p:custShow name="Custom Show 1" id="0">
      <p:sldLst/>
    </p:custShow>
  </p:custShow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3333"/>
    <a:srgbClr val="FFFFFF"/>
    <a:srgbClr val="0000FF"/>
    <a:srgbClr val="FF0000"/>
    <a:srgbClr val="FF3300"/>
    <a:srgbClr val="99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96741" autoAdjust="0"/>
  </p:normalViewPr>
  <p:slideViewPr>
    <p:cSldViewPr>
      <p:cViewPr>
        <p:scale>
          <a:sx n="57" d="100"/>
          <a:sy n="57" d="100"/>
        </p:scale>
        <p:origin x="-1590" y="-39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839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EC0ED3-DF0A-4E6B-BC83-7B1A6BA486EC}" type="slidenum">
              <a:rPr lang="en-US" altLang="en-US"/>
              <a:pPr/>
              <a:t>‹#›</a:t>
            </a:fld>
            <a:endParaRPr lang="en-US" altLang="en-US"/>
          </a:p>
        </p:txBody>
      </p:sp>
    </p:spTree>
    <p:extLst>
      <p:ext uri="{BB962C8B-B14F-4D97-AF65-F5344CB8AC3E}">
        <p14:creationId xmlns:p14="http://schemas.microsoft.com/office/powerpoint/2010/main" val="4135657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smtClean="0"/>
              <a:t>Gate</a:t>
            </a:r>
          </a:p>
          <a:p>
            <a:pPr eaLnBrk="1" hangingPunct="1"/>
            <a:r>
              <a:rPr lang="en-US" smtClean="0"/>
              <a:t>&lt;a href="https://www.freepik.com/free-photos-vectors/flower"&gt;Flower vector created by macrovector - www.freepik.com&lt;/a&gt;</a:t>
            </a:r>
          </a:p>
          <a:p>
            <a:pPr eaLnBrk="1" hangingPunct="1"/>
            <a:endParaRPr lang="en-US" smtClean="0"/>
          </a:p>
          <a:p>
            <a:pPr eaLnBrk="1" hangingPunct="1"/>
            <a:r>
              <a:rPr lang="en-US" smtClean="0"/>
              <a:t>Background</a:t>
            </a:r>
          </a:p>
          <a:p>
            <a:pPr eaLnBrk="1" hangingPunct="1"/>
            <a:r>
              <a:rPr lang="en-US" smtClean="0"/>
              <a:t>&lt;a href="https://www.freepik.com/free-photos-vectors/banner"&gt;Banner vector created by macrovector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0D1508A-4A73-41A0-BCBB-7FE053A92CD7}" type="slidenum">
              <a:rPr lang="en-US">
                <a:solidFill>
                  <a:srgbClr val="000000"/>
                </a:solidFill>
                <a:latin typeface="Calibri" pitchFamily="34" charset="0"/>
              </a:rPr>
              <a:pPr/>
              <a:t>2</a:t>
            </a:fld>
            <a:endParaRPr 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3789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E3E7A46-D5D4-462A-85E5-5C5DE3E9519C}" type="slidenum">
              <a:rPr lang="en-US">
                <a:solidFill>
                  <a:srgbClr val="000000"/>
                </a:solidFill>
                <a:latin typeface="Calibri" pitchFamily="34" charset="0"/>
              </a:rPr>
              <a:pPr/>
              <a:t>24</a:t>
            </a:fld>
            <a:endParaRPr lang="en-US">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3994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DA9DEB1-559F-4063-A01D-C36D73C9E7BA}" type="slidenum">
              <a:rPr lang="en-US">
                <a:solidFill>
                  <a:srgbClr val="000000"/>
                </a:solidFill>
                <a:latin typeface="Calibri" pitchFamily="34" charset="0"/>
              </a:rPr>
              <a:pPr/>
              <a:t>25</a:t>
            </a:fld>
            <a:endParaRPr lang="en-US">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C38F1F1-FD38-4F4B-9730-2BDFD6AC8E5D}" type="slidenum">
              <a:rPr lang="en-US">
                <a:solidFill>
                  <a:srgbClr val="000000"/>
                </a:solidFill>
                <a:latin typeface="Calibri" pitchFamily="34" charset="0"/>
              </a:rPr>
              <a:pPr/>
              <a:t>26</a:t>
            </a:fld>
            <a:endParaRPr lang="en-US">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8A0BD23-2BFD-4DD8-962E-B9E23C34ACA4}" type="slidenum">
              <a:rPr lang="en-US">
                <a:solidFill>
                  <a:srgbClr val="000000"/>
                </a:solidFill>
                <a:latin typeface="Calibri" pitchFamily="34" charset="0"/>
              </a:rPr>
              <a:pPr/>
              <a:t>27</a:t>
            </a:fld>
            <a:endParaRPr lang="en-US">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4608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81C65E9-A8CF-403A-BC7C-6FA565D74E33}" type="slidenum">
              <a:rPr lang="en-US">
                <a:solidFill>
                  <a:srgbClr val="000000"/>
                </a:solidFill>
                <a:latin typeface="Calibri" pitchFamily="34" charset="0"/>
              </a:rPr>
              <a:pPr/>
              <a:t>28</a:t>
            </a:fld>
            <a:endParaRPr lang="en-US">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href="http://www.freepik.com"&gt;Designed by pikisuperstar / Freepik&lt;/a&gt;</a:t>
            </a:r>
          </a:p>
          <a:p>
            <a:pPr eaLnBrk="1" hangingPunct="1"/>
            <a:endParaRPr lang="en-US" smtClean="0"/>
          </a:p>
          <a:p>
            <a:pPr eaLnBrk="1" hangingPunct="1"/>
            <a:r>
              <a:rPr lang="en-US" smtClean="0"/>
              <a:t>Fish</a:t>
            </a:r>
          </a:p>
          <a:p>
            <a:pPr eaLnBrk="1" hangingPunct="1">
              <a:spcBef>
                <a:spcPct val="0"/>
              </a:spcBef>
            </a:pPr>
            <a:r>
              <a:rPr lang="en-US" smtClean="0"/>
              <a:t>&lt;a href="https://www.freepik.com/free-photos-vectors/flower"&gt;Flower vector created by macrovector - www.freepik.com&lt;/a&gt;</a:t>
            </a:r>
          </a:p>
          <a:p>
            <a:pPr eaLnBrk="1" hangingPunct="1">
              <a:spcBef>
                <a:spcPct val="0"/>
              </a:spcBef>
            </a:pPr>
            <a:endParaRPr lang="en-US" smtClean="0"/>
          </a:p>
          <a:p>
            <a:pPr eaLnBrk="1" hangingPunct="1"/>
            <a:r>
              <a:rPr lang="en-US" smtClean="0"/>
              <a:t>Cheery Blossom </a:t>
            </a:r>
          </a:p>
          <a:p>
            <a:pPr eaLnBrk="1" hangingPunct="1"/>
            <a:r>
              <a:rPr lang="en-US" smtClean="0"/>
              <a:t>&lt;a href="https://www.freepik.com/free-photos-vectors/banner"&gt;Banner vector created by freepik - www.freepik.com&lt;/a&gt;</a:t>
            </a:r>
          </a:p>
          <a:p>
            <a:pPr eaLnBrk="1" hangingPunct="1">
              <a:spcBef>
                <a:spcPct val="0"/>
              </a:spcBef>
            </a:pPr>
            <a:endParaRPr lang="en-US" smtClean="0"/>
          </a:p>
          <a:p>
            <a:pPr eaLnBrk="1" hangingPunct="1"/>
            <a:endParaRPr lang="en-US" smtClean="0"/>
          </a:p>
          <a:p>
            <a:pPr eaLnBrk="1" hangingPunct="1"/>
            <a:endParaRPr lang="en-US" smtClean="0"/>
          </a:p>
          <a:p>
            <a:pPr eaLnBrk="1" hangingPunct="1"/>
            <a:endParaRPr lang="en-US" smtClean="0"/>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B9BD5D-353C-4ECE-B755-25CFC4ECE28F}" type="slidenum">
              <a:rPr lang="en-US">
                <a:solidFill>
                  <a:srgbClr val="000000"/>
                </a:solidFill>
                <a:latin typeface="Calibri" pitchFamily="34" charset="0"/>
              </a:rPr>
              <a:pPr/>
              <a:t>29</a:t>
            </a:fld>
            <a:endParaRPr lang="en-US">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5018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D08C099-FC43-43E9-A6C9-4874C55EDFC7}" type="slidenum">
              <a:rPr lang="en-US">
                <a:solidFill>
                  <a:srgbClr val="000000"/>
                </a:solidFill>
                <a:latin typeface="Calibri" pitchFamily="34" charset="0"/>
              </a:rPr>
              <a:pPr/>
              <a:t>30</a:t>
            </a:fld>
            <a:endParaRPr lang="en-US">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r>
              <a:rPr lang="en-US" smtClean="0"/>
              <a:t>Gate</a:t>
            </a:r>
          </a:p>
          <a:p>
            <a:pPr eaLnBrk="1" hangingPunct="1"/>
            <a:r>
              <a:rPr lang="en-US" smtClean="0"/>
              <a:t>&lt;a href="https://www.freepik.com/free-photos-vectors/flower"&gt;Flower vector created by macrovector - www.freepik.com&lt;/a&gt;</a:t>
            </a:r>
          </a:p>
          <a:p>
            <a:pPr eaLnBrk="1" hangingPunct="1"/>
            <a:endParaRPr lang="en-US" smtClean="0"/>
          </a:p>
          <a:p>
            <a:pPr eaLnBrk="1" hangingPunct="1"/>
            <a:r>
              <a:rPr lang="en-US" smtClean="0"/>
              <a:t>Background</a:t>
            </a:r>
          </a:p>
          <a:p>
            <a:pPr eaLnBrk="1" hangingPunct="1"/>
            <a:r>
              <a:rPr lang="en-US" smtClean="0"/>
              <a:t>&lt;a href="https://www.freepik.com/free-photos-vectors/banner"&gt;Banner vector created by macrovector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91A1332-7C73-415B-840B-5DB2A921B67F}" type="slidenum">
              <a:rPr lang="en-US">
                <a:solidFill>
                  <a:srgbClr val="000000"/>
                </a:solidFill>
                <a:latin typeface="Calibri" pitchFamily="34" charset="0"/>
              </a:rPr>
              <a:pPr/>
              <a:t>32</a:t>
            </a:fld>
            <a:endParaRPr lang="en-US">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553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4A945D-CACA-48A6-B6D0-2A464D688FDA}" type="slidenum">
              <a:rPr lang="en-US">
                <a:solidFill>
                  <a:srgbClr val="000000"/>
                </a:solidFill>
                <a:latin typeface="Calibri" pitchFamily="34" charset="0"/>
              </a:rPr>
              <a:pPr/>
              <a:t>33</a:t>
            </a:fld>
            <a:endParaRPr lang="en-US">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573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6A4A6A-7F5E-4CFF-A616-7CCB4598509A}" type="slidenum">
              <a:rPr lang="en-US">
                <a:solidFill>
                  <a:srgbClr val="000000"/>
                </a:solidFill>
                <a:latin typeface="Calibri" pitchFamily="34" charset="0"/>
              </a:rPr>
              <a:pPr/>
              <a:t>34</a:t>
            </a:fld>
            <a:endParaRPr 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a:p>
            <a:pPr eaLnBrk="1" hangingPunct="1"/>
            <a:r>
              <a:rPr lang="en-US" smtClean="0"/>
              <a:t>Cat</a:t>
            </a:r>
          </a:p>
          <a:p>
            <a:pPr eaLnBrk="1" hangingPunct="1"/>
            <a:r>
              <a:rPr lang="en-US" smtClean="0"/>
              <a:t>&lt;a href="https://www.freepik.com/free-photos-vectors/business"&gt;Business vector created by pikisuperstar - www.freepik.com&lt;/a&gt;</a:t>
            </a:r>
          </a:p>
        </p:txBody>
      </p:sp>
      <p:sp>
        <p:nvSpPr>
          <p:cNvPr id="922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F94906-2864-4315-B8C7-74F0916848D4}" type="slidenum">
              <a:rPr lang="en-US">
                <a:solidFill>
                  <a:srgbClr val="000000"/>
                </a:solidFill>
                <a:latin typeface="Calibri" pitchFamily="34" charset="0"/>
              </a:rPr>
              <a:pPr/>
              <a:t>4</a:t>
            </a:fld>
            <a:endParaRPr lang="en-US">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FCFA166-22C1-4A26-9426-C501A08554ED}" type="slidenum">
              <a:rPr lang="en-US" altLang="en-US">
                <a:cs typeface="Arial" pitchFamily="34" charset="0"/>
              </a:rPr>
              <a:pPr/>
              <a:t>35</a:t>
            </a:fld>
            <a:endParaRPr lang="en-US" altLang="en-US">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235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393EA45-5CDB-4647-83B0-E70F1809347E}" type="slidenum">
              <a:rPr lang="en-US">
                <a:solidFill>
                  <a:srgbClr val="000000"/>
                </a:solidFill>
                <a:latin typeface="Calibri" pitchFamily="34" charset="0"/>
              </a:rPr>
              <a:pPr/>
              <a:t>17</a:t>
            </a:fld>
            <a:endParaRPr 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256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A41FF7-ED98-4491-8002-8059F7F0BA4A}" type="slidenum">
              <a:rPr lang="en-US">
                <a:solidFill>
                  <a:srgbClr val="000000"/>
                </a:solidFill>
                <a:latin typeface="Calibri" pitchFamily="34" charset="0"/>
              </a:rPr>
              <a:pPr/>
              <a:t>18</a:t>
            </a:fld>
            <a:endParaRPr 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CD8EB97-6A6D-44E4-B692-388AC915A584}" type="slidenum">
              <a:rPr lang="en-US">
                <a:solidFill>
                  <a:srgbClr val="000000"/>
                </a:solidFill>
                <a:latin typeface="Calibri" pitchFamily="34" charset="0"/>
              </a:rPr>
              <a:pPr/>
              <a:t>19</a:t>
            </a:fld>
            <a:endParaRPr 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1162859-B92D-4D24-BA6F-CAE7A009CC52}" type="slidenum">
              <a:rPr lang="en-US">
                <a:solidFill>
                  <a:srgbClr val="000000"/>
                </a:solidFill>
                <a:latin typeface="Calibri" pitchFamily="34" charset="0"/>
              </a:rPr>
              <a:pPr/>
              <a:t>20</a:t>
            </a:fld>
            <a:endParaRPr 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B7F759-83CB-41C2-9EBE-644D09B3526D}" type="slidenum">
              <a:rPr lang="en-US">
                <a:solidFill>
                  <a:srgbClr val="000000"/>
                </a:solidFill>
                <a:latin typeface="Calibri" pitchFamily="34" charset="0"/>
              </a:rPr>
              <a:pPr/>
              <a:t>21</a:t>
            </a:fld>
            <a:endParaRPr 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997044-7FD4-4EAC-899D-C232D70F3DEC}" type="slidenum">
              <a:rPr lang="en-US">
                <a:solidFill>
                  <a:srgbClr val="000000"/>
                </a:solidFill>
                <a:latin typeface="Calibri" pitchFamily="34" charset="0"/>
              </a:rPr>
              <a:pPr/>
              <a:t>22</a:t>
            </a:fld>
            <a:endParaRPr lang="en-US">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r>
              <a:rPr lang="en-US" smtClean="0"/>
              <a:t>Background</a:t>
            </a:r>
          </a:p>
          <a:p>
            <a:pPr eaLnBrk="1" hangingPunct="1"/>
            <a:r>
              <a:rPr lang="en-US" smtClean="0"/>
              <a:t>&lt;a href="https://www.freepik.com/free-photos-vectors/background"&gt;Background vector created by freepik - www.freepik.com&lt;/a&gt;</a:t>
            </a:r>
          </a:p>
          <a:p>
            <a:pPr eaLnBrk="1" hangingPunct="1"/>
            <a:endParaRPr lang="en-US" smtClean="0"/>
          </a:p>
          <a:p>
            <a:pPr eaLnBrk="1" hangingPunct="1"/>
            <a:r>
              <a:rPr lang="en-US" smtClean="0"/>
              <a:t>Cheery Blossom</a:t>
            </a:r>
          </a:p>
          <a:p>
            <a:pPr eaLnBrk="1" hangingPunct="1"/>
            <a:r>
              <a:rPr lang="en-US" smtClean="0"/>
              <a:t>&lt;a href="https://www.freepik.com/free-photos-vectors/banner"&gt;Banner vector created by freepik - www.freepik.com&lt;/a&gt;</a:t>
            </a:r>
          </a:p>
          <a:p>
            <a:pPr eaLnBrk="1" hangingPunct="1"/>
            <a:endParaRPr lang="en-US" smtClean="0"/>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1484948-AC2A-43E7-A1B4-FBE9D44957D5}" type="slidenum">
              <a:rPr lang="en-US">
                <a:solidFill>
                  <a:srgbClr val="000000"/>
                </a:solidFill>
                <a:latin typeface="Calibri" pitchFamily="34" charset="0"/>
              </a:rPr>
              <a:pPr/>
              <a:t>23</a:t>
            </a:fld>
            <a:endParaRPr 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3C07D67-0B9B-440A-960E-33E62AFFDF71}" type="datetime1">
              <a:rPr lang="en-US" altLang="en-US"/>
              <a:pPr/>
              <a:t>9/4/2022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2ECF73F-BC4F-4755-933E-AF51552BBD06}" type="slidenum">
              <a:rPr lang="en-US" altLang="en-US"/>
              <a:pPr/>
              <a:t>‹#›</a:t>
            </a:fld>
            <a:endParaRPr lang="en-US" altLang="en-US"/>
          </a:p>
        </p:txBody>
      </p:sp>
    </p:spTree>
    <p:extLst>
      <p:ext uri="{BB962C8B-B14F-4D97-AF65-F5344CB8AC3E}">
        <p14:creationId xmlns:p14="http://schemas.microsoft.com/office/powerpoint/2010/main" val="283452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43D966C-1DDC-4D0B-95AD-E164965EB031}" type="datetime1">
              <a:rPr lang="en-US" altLang="en-US"/>
              <a:pPr/>
              <a:t>9/4/2022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D3F8915-5B3D-4AB4-9FEE-E84116FA5450}" type="slidenum">
              <a:rPr lang="en-US" altLang="en-US"/>
              <a:pPr/>
              <a:t>‹#›</a:t>
            </a:fld>
            <a:endParaRPr lang="en-US" altLang="en-US"/>
          </a:p>
        </p:txBody>
      </p:sp>
    </p:spTree>
    <p:extLst>
      <p:ext uri="{BB962C8B-B14F-4D97-AF65-F5344CB8AC3E}">
        <p14:creationId xmlns:p14="http://schemas.microsoft.com/office/powerpoint/2010/main" val="325592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4C5C118-8818-4A41-A50F-034441E6D2A2}" type="datetime1">
              <a:rPr lang="en-US" altLang="en-US"/>
              <a:pPr/>
              <a:t>9/4/2022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875D525-676F-4D77-8D8D-BAD52E51A47E}" type="slidenum">
              <a:rPr lang="en-US" altLang="en-US"/>
              <a:pPr/>
              <a:t>‹#›</a:t>
            </a:fld>
            <a:endParaRPr lang="en-US" altLang="en-US"/>
          </a:p>
        </p:txBody>
      </p:sp>
    </p:spTree>
    <p:extLst>
      <p:ext uri="{BB962C8B-B14F-4D97-AF65-F5344CB8AC3E}">
        <p14:creationId xmlns:p14="http://schemas.microsoft.com/office/powerpoint/2010/main" val="390013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B18E9C0-B330-4133-96A2-CF5CE75BE016}" type="datetime1">
              <a:rPr lang="en-US" altLang="en-US"/>
              <a:pPr/>
              <a:t>9/4/2022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A04D0A2-4DF5-4C8F-9F2A-ED92467C7F42}" type="slidenum">
              <a:rPr lang="en-US" altLang="en-US"/>
              <a:pPr/>
              <a:t>‹#›</a:t>
            </a:fld>
            <a:endParaRPr lang="en-US" altLang="en-US"/>
          </a:p>
        </p:txBody>
      </p:sp>
    </p:spTree>
    <p:extLst>
      <p:ext uri="{BB962C8B-B14F-4D97-AF65-F5344CB8AC3E}">
        <p14:creationId xmlns:p14="http://schemas.microsoft.com/office/powerpoint/2010/main" val="417796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fld id="{5BA48E62-7F89-435B-81AC-5E5DD25F6348}" type="datetime1">
              <a:rPr lang="en-US" altLang="en-US"/>
              <a:pPr/>
              <a:t>9/4/2022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84981A0-5E3A-46BE-A27E-92BEEBDE0436}" type="slidenum">
              <a:rPr lang="en-US" altLang="en-US"/>
              <a:pPr/>
              <a:t>‹#›</a:t>
            </a:fld>
            <a:endParaRPr lang="en-US" altLang="en-US"/>
          </a:p>
        </p:txBody>
      </p:sp>
    </p:spTree>
    <p:extLst>
      <p:ext uri="{BB962C8B-B14F-4D97-AF65-F5344CB8AC3E}">
        <p14:creationId xmlns:p14="http://schemas.microsoft.com/office/powerpoint/2010/main" val="218285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fld id="{175D8BDF-23D6-4CB7-97A8-A6CA1E12CB2C}" type="datetime1">
              <a:rPr lang="en-US"/>
              <a:pPr/>
              <a:t>9/4/2022</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706152E5-2EFC-4E9E-936F-1E6DC774F455}" type="slidenum">
              <a:rPr lang="en-US" altLang="en-US"/>
              <a:pPr/>
              <a:t>‹#›</a:t>
            </a:fld>
            <a:endParaRPr lang="en-US" altLang="en-US"/>
          </a:p>
        </p:txBody>
      </p:sp>
    </p:spTree>
    <p:extLst>
      <p:ext uri="{BB962C8B-B14F-4D97-AF65-F5344CB8AC3E}">
        <p14:creationId xmlns:p14="http://schemas.microsoft.com/office/powerpoint/2010/main" val="152536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A066156-7AFF-44BE-9F75-CA96759CBE09}" type="datetime1">
              <a:rPr lang="en-US" altLang="en-US"/>
              <a:pPr/>
              <a:t>9/4/2022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A8BE9C5-E69B-436A-881D-3B470E47DC1E}" type="slidenum">
              <a:rPr lang="en-US" altLang="en-US"/>
              <a:pPr/>
              <a:t>‹#›</a:t>
            </a:fld>
            <a:endParaRPr lang="en-US" altLang="en-US"/>
          </a:p>
        </p:txBody>
      </p:sp>
    </p:spTree>
    <p:extLst>
      <p:ext uri="{BB962C8B-B14F-4D97-AF65-F5344CB8AC3E}">
        <p14:creationId xmlns:p14="http://schemas.microsoft.com/office/powerpoint/2010/main" val="348506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A726127D-431E-497D-95AE-5B36149C175A}" type="datetime1">
              <a:rPr lang="en-US" altLang="en-US"/>
              <a:pPr/>
              <a:t>9/4/2022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913996E-08D2-441A-AC1E-7301585AD028}" type="slidenum">
              <a:rPr lang="en-US" altLang="en-US"/>
              <a:pPr/>
              <a:t>‹#›</a:t>
            </a:fld>
            <a:endParaRPr lang="en-US" altLang="en-US"/>
          </a:p>
        </p:txBody>
      </p:sp>
    </p:spTree>
    <p:extLst>
      <p:ext uri="{BB962C8B-B14F-4D97-AF65-F5344CB8AC3E}">
        <p14:creationId xmlns:p14="http://schemas.microsoft.com/office/powerpoint/2010/main" val="28025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3910C57-F4A8-42B4-A9D7-B29BF94B570F}" type="datetime1">
              <a:rPr lang="en-US" altLang="en-US"/>
              <a:pPr/>
              <a:t>9/4/2022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EC715C4-AE14-4D73-828A-83E3F77CA10F}" type="slidenum">
              <a:rPr lang="en-US" altLang="en-US"/>
              <a:pPr/>
              <a:t>‹#›</a:t>
            </a:fld>
            <a:endParaRPr lang="en-US" altLang="en-US"/>
          </a:p>
        </p:txBody>
      </p:sp>
    </p:spTree>
    <p:extLst>
      <p:ext uri="{BB962C8B-B14F-4D97-AF65-F5344CB8AC3E}">
        <p14:creationId xmlns:p14="http://schemas.microsoft.com/office/powerpoint/2010/main" val="31823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F191BC5-C9BC-410D-A89A-CCC8EF0F30B6}" type="datetime1">
              <a:rPr lang="en-US" altLang="en-US"/>
              <a:pPr/>
              <a:t>9/4/2022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4F10447-3B9E-4EAB-9603-B84B4DF64C30}" type="slidenum">
              <a:rPr lang="en-US" altLang="en-US"/>
              <a:pPr/>
              <a:t>‹#›</a:t>
            </a:fld>
            <a:endParaRPr lang="en-US" altLang="en-US"/>
          </a:p>
        </p:txBody>
      </p:sp>
    </p:spTree>
    <p:extLst>
      <p:ext uri="{BB962C8B-B14F-4D97-AF65-F5344CB8AC3E}">
        <p14:creationId xmlns:p14="http://schemas.microsoft.com/office/powerpoint/2010/main" val="229801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D7D5893-F731-426A-8A00-6CE958D85BAB}" type="datetime1">
              <a:rPr lang="en-US" altLang="en-US"/>
              <a:pPr/>
              <a:t>9/4/2022</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924F2810-6520-4034-9539-D16FE4329EC7}" type="slidenum">
              <a:rPr lang="en-US" altLang="en-US"/>
              <a:pPr/>
              <a:t>‹#›</a:t>
            </a:fld>
            <a:endParaRPr lang="en-US" altLang="en-US"/>
          </a:p>
        </p:txBody>
      </p:sp>
    </p:spTree>
    <p:extLst>
      <p:ext uri="{BB962C8B-B14F-4D97-AF65-F5344CB8AC3E}">
        <p14:creationId xmlns:p14="http://schemas.microsoft.com/office/powerpoint/2010/main" val="69936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40C6D09-6B48-4956-BC88-E2532C697F5B}" type="datetime1">
              <a:rPr lang="en-US" altLang="en-US"/>
              <a:pPr/>
              <a:t>9/4/2022</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BE25DF2-799A-4167-8829-AA4974FFBC6A}" type="slidenum">
              <a:rPr lang="en-US" altLang="en-US"/>
              <a:pPr/>
              <a:t>‹#›</a:t>
            </a:fld>
            <a:endParaRPr lang="en-US" altLang="en-US"/>
          </a:p>
        </p:txBody>
      </p:sp>
    </p:spTree>
    <p:extLst>
      <p:ext uri="{BB962C8B-B14F-4D97-AF65-F5344CB8AC3E}">
        <p14:creationId xmlns:p14="http://schemas.microsoft.com/office/powerpoint/2010/main" val="287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0272263-44C0-456C-B12C-D564B9090944}" type="datetime1">
              <a:rPr lang="en-US" altLang="en-US"/>
              <a:pPr/>
              <a:t>9/4/2022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BE6DE97-A1EA-4681-8794-7B940FE455A9}" type="slidenum">
              <a:rPr lang="en-US" altLang="en-US"/>
              <a:pPr/>
              <a:t>‹#›</a:t>
            </a:fld>
            <a:endParaRPr lang="en-US" altLang="en-US"/>
          </a:p>
        </p:txBody>
      </p:sp>
    </p:spTree>
    <p:extLst>
      <p:ext uri="{BB962C8B-B14F-4D97-AF65-F5344CB8AC3E}">
        <p14:creationId xmlns:p14="http://schemas.microsoft.com/office/powerpoint/2010/main" val="253337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3DD29774-9CFB-43D0-9942-C4E61533CED4}" type="datetime1">
              <a:rPr lang="en-US" altLang="en-US"/>
              <a:pPr/>
              <a:t>9/4/2022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4CDDD1-BA1D-4BAC-BAB8-0336F19E1A08}" type="slidenum">
              <a:rPr lang="en-US" altLang="en-US"/>
              <a:pPr/>
              <a:t>‹#›</a:t>
            </a:fld>
            <a:endParaRPr lang="en-US" altLang="en-US"/>
          </a:p>
        </p:txBody>
      </p:sp>
    </p:spTree>
    <p:extLst>
      <p:ext uri="{BB962C8B-B14F-4D97-AF65-F5344CB8AC3E}">
        <p14:creationId xmlns:p14="http://schemas.microsoft.com/office/powerpoint/2010/main" val="319870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7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126C252C-131C-4626-9F34-1441E38C58B9}" type="datetime1">
              <a:rPr lang="en-US" altLang="en-US"/>
              <a:pPr/>
              <a:t>9/4/2022</a:t>
            </a:fld>
            <a:endParaRPr lang="en-US" altLang="en-US"/>
          </a:p>
        </p:txBody>
      </p:sp>
      <p:sp>
        <p:nvSpPr>
          <p:cNvPr id="1873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87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6231BEA-2253-45A9-838C-A31A1ED1C5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admin\Desktop\N&#201;T%20&#272;&#7862;C%20S&#7854;C%20TRONG%20V&#258;N%20H&#211;A%20NH&#7852;T.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8"/>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BD79601-CA3A-4603-AEB3-7EE6E2D818F3}" type="slidenum">
              <a:rPr lang="en-US" altLang="en-US"/>
              <a:pPr/>
              <a:t>1</a:t>
            </a:fld>
            <a:endParaRPr lang="en-US" altLang="en-US"/>
          </a:p>
        </p:txBody>
      </p:sp>
      <p:pic>
        <p:nvPicPr>
          <p:cNvPr id="4099" name="Picture 13" descr="96D854C1BBD24F979CA02CC2B39AD76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28098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5" descr="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449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6"/>
          <p:cNvSpPr>
            <a:spLocks noChangeArrowheads="1"/>
          </p:cNvSpPr>
          <p:nvPr/>
        </p:nvSpPr>
        <p:spPr bwMode="auto">
          <a:xfrm>
            <a:off x="0" y="152400"/>
            <a:ext cx="9144000" cy="13112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4000" b="1">
                <a:solidFill>
                  <a:srgbClr val="FF0000"/>
                </a:solidFill>
              </a:rPr>
              <a:t>Thơ hai - cư</a:t>
            </a:r>
          </a:p>
          <a:p>
            <a:pPr algn="ctr" eaLnBrk="1" hangingPunct="1"/>
            <a:r>
              <a:rPr lang="en-US" altLang="en-US" sz="4000" b="1">
                <a:solidFill>
                  <a:srgbClr val="FF0000"/>
                </a:solidFill>
                <a:latin typeface=".VnTime" pitchFamily="34" charset="0"/>
              </a:rPr>
              <a:t> (NhËt B¶n)</a:t>
            </a:r>
          </a:p>
        </p:txBody>
      </p:sp>
      <p:pic>
        <p:nvPicPr>
          <p:cNvPr id="4102" name="Picture 27" descr="91595964_a3eaaf4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0500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286354F-2626-4348-B122-5F85AF2A5F23}" type="slidenum">
              <a:rPr lang="en-US" altLang="en-US"/>
              <a:pPr/>
              <a:t>10</a:t>
            </a:fld>
            <a:endParaRPr lang="en-US" altLang="en-US"/>
          </a:p>
        </p:txBody>
      </p:sp>
      <p:pic>
        <p:nvPicPr>
          <p:cNvPr id="15363" name="Picture 2" descr="ApacheCicada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nm_glowworm"/>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419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descr="hotaru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Grp="1" noChangeArrowheads="1"/>
          </p:cNvSpPr>
          <p:nvPr>
            <p:ph type="title"/>
          </p:nvPr>
        </p:nvSpPr>
        <p:spPr>
          <a:xfrm>
            <a:off x="457200" y="5715000"/>
            <a:ext cx="8229600" cy="1143000"/>
          </a:xfrm>
        </p:spPr>
        <p:txBody>
          <a:bodyPr/>
          <a:lstStyle/>
          <a:p>
            <a:pPr eaLnBrk="1" hangingPunct="1"/>
            <a:r>
              <a:rPr lang="en-US" altLang="en-US" sz="3200" b="1" smtClean="0">
                <a:solidFill>
                  <a:srgbClr val="FFFFFF"/>
                </a:solidFill>
                <a:latin typeface=".VnTime" pitchFamily="34" charset="0"/>
              </a:rPr>
              <a:t>Hotaru (®om ®ãm)</a:t>
            </a:r>
            <a:r>
              <a:rPr lang="en-US" altLang="en-US" sz="3200" smtClean="0">
                <a:latin typeface=".VnTime" pitchFamily="34" charset="0"/>
              </a:rPr>
              <a:t>                      </a:t>
            </a:r>
            <a:r>
              <a:rPr lang="en-US" altLang="en-US" sz="3200" b="1" smtClean="0">
                <a:solidFill>
                  <a:schemeClr val="hlink"/>
                </a:solidFill>
                <a:latin typeface=".VnTime" pitchFamily="34" charset="0"/>
              </a:rPr>
              <a:t>Semi (con 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A7E700-57BE-4780-8E37-091BA30BC49E}" type="slidenum">
              <a:rPr lang="en-US" altLang="en-US"/>
              <a:pPr/>
              <a:t>11</a:t>
            </a:fld>
            <a:endParaRPr lang="en-US" altLang="en-US"/>
          </a:p>
        </p:txBody>
      </p:sp>
      <p:pic>
        <p:nvPicPr>
          <p:cNvPr id="16387" name="Picture 2" descr="Niagara0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3"/>
          <p:cNvSpPr>
            <a:spLocks noGrp="1" noChangeArrowheads="1"/>
          </p:cNvSpPr>
          <p:nvPr>
            <p:ph type="title"/>
          </p:nvPr>
        </p:nvSpPr>
        <p:spPr>
          <a:xfrm>
            <a:off x="457200" y="5257800"/>
            <a:ext cx="8229600" cy="1600200"/>
          </a:xfrm>
        </p:spPr>
        <p:txBody>
          <a:bodyPr/>
          <a:lstStyle/>
          <a:p>
            <a:pPr eaLnBrk="1" hangingPunct="1"/>
            <a:r>
              <a:rPr lang="en-US" altLang="en-US" sz="3200" b="1" smtClean="0">
                <a:solidFill>
                  <a:srgbClr val="FFFFFF"/>
                </a:solidFill>
                <a:latin typeface=".VnTime" pitchFamily="34" charset="0"/>
              </a:rPr>
              <a:t>Taki (th¸c n­íc)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4AAD89-9164-4143-9E86-A3126CEF8694}" type="slidenum">
              <a:rPr lang="en-US" altLang="en-US"/>
              <a:pPr/>
              <a:t>12</a:t>
            </a:fld>
            <a:endParaRPr lang="en-US" altLang="en-US"/>
          </a:p>
        </p:txBody>
      </p:sp>
      <p:pic>
        <p:nvPicPr>
          <p:cNvPr id="17411" name="Picture 2" descr="Rue_de_Wixhou_11Dec05_tn"/>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609600"/>
            <a:ext cx="7696200" cy="495300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3"/>
          <p:cNvSpPr>
            <a:spLocks noGrp="1" noChangeArrowheads="1"/>
          </p:cNvSpPr>
          <p:nvPr>
            <p:ph type="title"/>
          </p:nvPr>
        </p:nvSpPr>
        <p:spPr>
          <a:xfrm>
            <a:off x="4495800" y="6248400"/>
            <a:ext cx="4648200" cy="609600"/>
          </a:xfrm>
          <a:solidFill>
            <a:srgbClr val="FFFFFF"/>
          </a:solidFill>
        </p:spPr>
        <p:txBody>
          <a:bodyPr/>
          <a:lstStyle/>
          <a:p>
            <a:pPr eaLnBrk="1" hangingPunct="1"/>
            <a:r>
              <a:rPr lang="en-US" altLang="en-US" sz="3200" b="1" smtClean="0">
                <a:solidFill>
                  <a:srgbClr val="FF0000"/>
                </a:solidFill>
                <a:latin typeface=".VnTime" pitchFamily="34" charset="0"/>
              </a:rPr>
              <a:t>Akino yugure (chiÒu thu)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672FA8B-8517-4740-AD91-19BBC1BA6C9C}" type="slidenum">
              <a:rPr lang="en-US" altLang="en-US"/>
              <a:pPr/>
              <a:t>13</a:t>
            </a:fld>
            <a:endParaRPr lang="en-US" altLang="en-US"/>
          </a:p>
        </p:txBody>
      </p:sp>
      <p:sp>
        <p:nvSpPr>
          <p:cNvPr id="18435" name="Rectangle 2"/>
          <p:cNvSpPr>
            <a:spLocks noGrp="1" noChangeArrowheads="1"/>
          </p:cNvSpPr>
          <p:nvPr>
            <p:ph type="title"/>
          </p:nvPr>
        </p:nvSpPr>
        <p:spPr/>
        <p:txBody>
          <a:bodyPr/>
          <a:lstStyle/>
          <a:p>
            <a:pPr eaLnBrk="1" hangingPunct="1"/>
            <a:endParaRPr lang="en-US" altLang="en-US" smtClean="0"/>
          </a:p>
        </p:txBody>
      </p:sp>
      <p:pic>
        <p:nvPicPr>
          <p:cNvPr id="18436" name="Picture 3" descr="c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Grp="1" noChangeArrowheads="1"/>
          </p:cNvSpPr>
          <p:nvPr>
            <p:ph type="body" idx="1"/>
          </p:nvPr>
        </p:nvSpPr>
        <p:spPr>
          <a:xfrm>
            <a:off x="457200" y="6019800"/>
            <a:ext cx="2514600" cy="457200"/>
          </a:xfrm>
          <a:solidFill>
            <a:srgbClr val="FFFFFF"/>
          </a:solidFill>
        </p:spPr>
        <p:txBody>
          <a:bodyPr/>
          <a:lstStyle/>
          <a:p>
            <a:pPr eaLnBrk="1" hangingPunct="1">
              <a:lnSpc>
                <a:spcPct val="90000"/>
              </a:lnSpc>
              <a:buFontTx/>
              <a:buNone/>
            </a:pPr>
            <a:r>
              <a:rPr lang="en-US" altLang="en-US" sz="2800" b="1" smtClean="0">
                <a:solidFill>
                  <a:srgbClr val="FF0000"/>
                </a:solidFill>
                <a:latin typeface=".VnTime" pitchFamily="34" charset="0"/>
              </a:rPr>
              <a:t>Susuki (cá lau)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81A908-12ED-4851-B740-0392C9EA8896}" type="slidenum">
              <a:rPr lang="en-US" altLang="en-US"/>
              <a:pPr/>
              <a:t>14</a:t>
            </a:fld>
            <a:endParaRPr lang="en-US" altLang="en-US"/>
          </a:p>
        </p:txBody>
      </p:sp>
      <p:pic>
        <p:nvPicPr>
          <p:cNvPr id="19459" name="Picture 2"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1"/>
          </p:nvPr>
        </p:nvSpPr>
        <p:spPr>
          <a:xfrm>
            <a:off x="457200" y="6096000"/>
            <a:ext cx="3429000" cy="609600"/>
          </a:xfrm>
          <a:solidFill>
            <a:srgbClr val="FFFFFF"/>
          </a:solidFill>
        </p:spPr>
        <p:txBody>
          <a:bodyPr/>
          <a:lstStyle/>
          <a:p>
            <a:pPr eaLnBrk="1" hangingPunct="1">
              <a:buFontTx/>
              <a:buNone/>
            </a:pPr>
            <a:r>
              <a:rPr lang="en-US" altLang="en-US" smtClean="0">
                <a:solidFill>
                  <a:srgbClr val="FF0000"/>
                </a:solidFill>
                <a:latin typeface=".VnTime" pitchFamily="34" charset="0"/>
              </a:rPr>
              <a:t>Asagao (triªu nhan)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60C2494-1541-485E-A134-B3064D77AA3F}" type="slidenum">
              <a:rPr lang="en-US" altLang="en-US"/>
              <a:pPr/>
              <a:t>15</a:t>
            </a:fld>
            <a:endParaRPr lang="en-US" altLang="en-US"/>
          </a:p>
        </p:txBody>
      </p:sp>
      <p:pic>
        <p:nvPicPr>
          <p:cNvPr id="20483" name="Picture 2" descr="fullmoonus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3"/>
          <p:cNvSpPr>
            <a:spLocks noGrp="1" noChangeArrowheads="1"/>
          </p:cNvSpPr>
          <p:nvPr>
            <p:ph type="title"/>
          </p:nvPr>
        </p:nvSpPr>
        <p:spPr>
          <a:xfrm>
            <a:off x="457200" y="5562600"/>
            <a:ext cx="8229600" cy="1295400"/>
          </a:xfrm>
        </p:spPr>
        <p:txBody>
          <a:bodyPr/>
          <a:lstStyle/>
          <a:p>
            <a:pPr eaLnBrk="1" hangingPunct="1"/>
            <a:r>
              <a:rPr lang="en-US" altLang="en-US" sz="3200" smtClean="0">
                <a:solidFill>
                  <a:srgbClr val="FFFFFF"/>
                </a:solidFill>
                <a:latin typeface=".VnTime" pitchFamily="34" charset="0"/>
              </a:rPr>
              <a:t>Tsuki (tr¨ng thu)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16D160-496E-4165-A14F-2705BEB2BB8F}" type="slidenum">
              <a:rPr lang="en-US" altLang="en-US"/>
              <a:pPr/>
              <a:t>16</a:t>
            </a:fld>
            <a:endParaRPr lang="en-US" altLang="en-US"/>
          </a:p>
        </p:txBody>
      </p:sp>
      <p:pic>
        <p:nvPicPr>
          <p:cNvPr id="21507" name="Picture 2" descr="snow-scene-finish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Rectangle 3"/>
          <p:cNvSpPr>
            <a:spLocks noGrp="1" noChangeArrowheads="1"/>
          </p:cNvSpPr>
          <p:nvPr>
            <p:ph type="title"/>
          </p:nvPr>
        </p:nvSpPr>
        <p:spPr>
          <a:xfrm>
            <a:off x="381000" y="6096000"/>
            <a:ext cx="2590800" cy="469900"/>
          </a:xfrm>
          <a:ln>
            <a:solidFill>
              <a:srgbClr val="FFFFFF"/>
            </a:solidFill>
            <a:miter lim="800000"/>
            <a:headEnd/>
            <a:tailEnd/>
          </a:ln>
        </p:spPr>
        <p:txBody>
          <a:bodyPr/>
          <a:lstStyle/>
          <a:p>
            <a:pPr eaLnBrk="1" hangingPunct="1"/>
            <a:r>
              <a:rPr lang="en-US" altLang="en-US" sz="4000" smtClean="0">
                <a:solidFill>
                  <a:srgbClr val="990000"/>
                </a:solidFill>
                <a:latin typeface=".VnTime" pitchFamily="34" charset="0"/>
              </a:rPr>
              <a:t/>
            </a:r>
            <a:br>
              <a:rPr lang="en-US" altLang="en-US" sz="4000" smtClean="0">
                <a:solidFill>
                  <a:srgbClr val="990000"/>
                </a:solidFill>
                <a:latin typeface=".VnTime" pitchFamily="34" charset="0"/>
              </a:rPr>
            </a:br>
            <a:r>
              <a:rPr lang="en-US" altLang="en-US" sz="3200" smtClean="0">
                <a:solidFill>
                  <a:srgbClr val="FF0000"/>
                </a:solidFill>
                <a:latin typeface=".VnTime" pitchFamily="34" charset="0"/>
              </a:rPr>
              <a:t>Yuki (tuyÕt)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9" name="Freeform 40">
            <a:extLst>
              <a:ext uri="{FF2B5EF4-FFF2-40B4-BE49-F238E27FC236}">
                <a16:creationId xmlns:a16="http://schemas.microsoft.com/office/drawing/2014/main" xmlns="" id="{F602E6D7-DE44-4089-85B4-3FF98E46718E}"/>
              </a:ext>
            </a:extLst>
          </p:cNvPr>
          <p:cNvSpPr>
            <a:spLocks noEditPoints="1"/>
          </p:cNvSpPr>
          <p:nvPr/>
        </p:nvSpPr>
        <p:spPr bwMode="auto">
          <a:xfrm>
            <a:off x="2017713" y="2087563"/>
            <a:ext cx="644525" cy="798512"/>
          </a:xfrm>
          <a:custGeom>
            <a:avLst/>
            <a:gdLst>
              <a:gd name="T0" fmla="*/ 154 w 205"/>
              <a:gd name="T1" fmla="*/ 161 h 254"/>
              <a:gd name="T2" fmla="*/ 170 w 205"/>
              <a:gd name="T3" fmla="*/ 150 h 254"/>
              <a:gd name="T4" fmla="*/ 178 w 205"/>
              <a:gd name="T5" fmla="*/ 145 h 254"/>
              <a:gd name="T6" fmla="*/ 180 w 205"/>
              <a:gd name="T7" fmla="*/ 133 h 254"/>
              <a:gd name="T8" fmla="*/ 181 w 205"/>
              <a:gd name="T9" fmla="*/ 121 h 254"/>
              <a:gd name="T10" fmla="*/ 197 w 205"/>
              <a:gd name="T11" fmla="*/ 123 h 254"/>
              <a:gd name="T12" fmla="*/ 201 w 205"/>
              <a:gd name="T13" fmla="*/ 118 h 254"/>
              <a:gd name="T14" fmla="*/ 203 w 205"/>
              <a:gd name="T15" fmla="*/ 114 h 254"/>
              <a:gd name="T16" fmla="*/ 204 w 205"/>
              <a:gd name="T17" fmla="*/ 104 h 254"/>
              <a:gd name="T18" fmla="*/ 185 w 205"/>
              <a:gd name="T19" fmla="*/ 93 h 254"/>
              <a:gd name="T20" fmla="*/ 180 w 205"/>
              <a:gd name="T21" fmla="*/ 97 h 254"/>
              <a:gd name="T22" fmla="*/ 173 w 205"/>
              <a:gd name="T23" fmla="*/ 106 h 254"/>
              <a:gd name="T24" fmla="*/ 164 w 205"/>
              <a:gd name="T25" fmla="*/ 86 h 254"/>
              <a:gd name="T26" fmla="*/ 124 w 205"/>
              <a:gd name="T27" fmla="*/ 59 h 254"/>
              <a:gd name="T28" fmla="*/ 121 w 205"/>
              <a:gd name="T29" fmla="*/ 36 h 254"/>
              <a:gd name="T30" fmla="*/ 124 w 205"/>
              <a:gd name="T31" fmla="*/ 6 h 254"/>
              <a:gd name="T32" fmla="*/ 103 w 205"/>
              <a:gd name="T33" fmla="*/ 12 h 254"/>
              <a:gd name="T34" fmla="*/ 107 w 205"/>
              <a:gd name="T35" fmla="*/ 44 h 254"/>
              <a:gd name="T36" fmla="*/ 95 w 205"/>
              <a:gd name="T37" fmla="*/ 31 h 254"/>
              <a:gd name="T38" fmla="*/ 35 w 205"/>
              <a:gd name="T39" fmla="*/ 7 h 254"/>
              <a:gd name="T40" fmla="*/ 8 w 205"/>
              <a:gd name="T41" fmla="*/ 10 h 254"/>
              <a:gd name="T42" fmla="*/ 23 w 205"/>
              <a:gd name="T43" fmla="*/ 19 h 254"/>
              <a:gd name="T44" fmla="*/ 61 w 205"/>
              <a:gd name="T45" fmla="*/ 17 h 254"/>
              <a:gd name="T46" fmla="*/ 103 w 205"/>
              <a:gd name="T47" fmla="*/ 61 h 254"/>
              <a:gd name="T48" fmla="*/ 130 w 205"/>
              <a:gd name="T49" fmla="*/ 84 h 254"/>
              <a:gd name="T50" fmla="*/ 158 w 205"/>
              <a:gd name="T51" fmla="*/ 101 h 254"/>
              <a:gd name="T52" fmla="*/ 126 w 205"/>
              <a:gd name="T53" fmla="*/ 94 h 254"/>
              <a:gd name="T54" fmla="*/ 96 w 205"/>
              <a:gd name="T55" fmla="*/ 70 h 254"/>
              <a:gd name="T56" fmla="*/ 79 w 205"/>
              <a:gd name="T57" fmla="*/ 67 h 254"/>
              <a:gd name="T58" fmla="*/ 79 w 205"/>
              <a:gd name="T59" fmla="*/ 76 h 254"/>
              <a:gd name="T60" fmla="*/ 90 w 205"/>
              <a:gd name="T61" fmla="*/ 76 h 254"/>
              <a:gd name="T62" fmla="*/ 117 w 205"/>
              <a:gd name="T63" fmla="*/ 101 h 254"/>
              <a:gd name="T64" fmla="*/ 87 w 205"/>
              <a:gd name="T65" fmla="*/ 103 h 254"/>
              <a:gd name="T66" fmla="*/ 63 w 205"/>
              <a:gd name="T67" fmla="*/ 101 h 254"/>
              <a:gd name="T68" fmla="*/ 61 w 205"/>
              <a:gd name="T69" fmla="*/ 116 h 254"/>
              <a:gd name="T70" fmla="*/ 97 w 205"/>
              <a:gd name="T71" fmla="*/ 119 h 254"/>
              <a:gd name="T72" fmla="*/ 128 w 205"/>
              <a:gd name="T73" fmla="*/ 122 h 254"/>
              <a:gd name="T74" fmla="*/ 95 w 205"/>
              <a:gd name="T75" fmla="*/ 130 h 254"/>
              <a:gd name="T76" fmla="*/ 100 w 205"/>
              <a:gd name="T77" fmla="*/ 141 h 254"/>
              <a:gd name="T78" fmla="*/ 115 w 205"/>
              <a:gd name="T79" fmla="*/ 136 h 254"/>
              <a:gd name="T80" fmla="*/ 131 w 205"/>
              <a:gd name="T81" fmla="*/ 126 h 254"/>
              <a:gd name="T82" fmla="*/ 120 w 205"/>
              <a:gd name="T83" fmla="*/ 152 h 254"/>
              <a:gd name="T84" fmla="*/ 77 w 205"/>
              <a:gd name="T85" fmla="*/ 188 h 254"/>
              <a:gd name="T86" fmla="*/ 60 w 205"/>
              <a:gd name="T87" fmla="*/ 191 h 254"/>
              <a:gd name="T88" fmla="*/ 59 w 205"/>
              <a:gd name="T89" fmla="*/ 197 h 254"/>
              <a:gd name="T90" fmla="*/ 34 w 205"/>
              <a:gd name="T91" fmla="*/ 222 h 254"/>
              <a:gd name="T92" fmla="*/ 11 w 205"/>
              <a:gd name="T93" fmla="*/ 235 h 254"/>
              <a:gd name="T94" fmla="*/ 14 w 205"/>
              <a:gd name="T95" fmla="*/ 252 h 254"/>
              <a:gd name="T96" fmla="*/ 65 w 205"/>
              <a:gd name="T97" fmla="*/ 216 h 254"/>
              <a:gd name="T98" fmla="*/ 72 w 205"/>
              <a:gd name="T99" fmla="*/ 220 h 254"/>
              <a:gd name="T100" fmla="*/ 96 w 205"/>
              <a:gd name="T101" fmla="*/ 198 h 254"/>
              <a:gd name="T102" fmla="*/ 113 w 205"/>
              <a:gd name="T103" fmla="*/ 200 h 254"/>
              <a:gd name="T104" fmla="*/ 165 w 205"/>
              <a:gd name="T105" fmla="*/ 198 h 254"/>
              <a:gd name="T106" fmla="*/ 197 w 205"/>
              <a:gd name="T107" fmla="*/ 186 h 254"/>
              <a:gd name="T108" fmla="*/ 201 w 205"/>
              <a:gd name="T109" fmla="*/ 172 h 254"/>
              <a:gd name="T110" fmla="*/ 200 w 205"/>
              <a:gd name="T111" fmla="*/ 114 h 254"/>
              <a:gd name="T112" fmla="*/ 197 w 205"/>
              <a:gd name="T113" fmla="*/ 110 h 254"/>
              <a:gd name="T114" fmla="*/ 140 w 205"/>
              <a:gd name="T115" fmla="*/ 84 h 254"/>
              <a:gd name="T116" fmla="*/ 114 w 205"/>
              <a:gd name="T117" fmla="*/ 67 h 254"/>
              <a:gd name="T118" fmla="*/ 160 w 205"/>
              <a:gd name="T119" fmla="*/ 93 h 254"/>
              <a:gd name="T120" fmla="*/ 140 w 205"/>
              <a:gd name="T121" fmla="*/ 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254">
                <a:moveTo>
                  <a:pt x="187" y="164"/>
                </a:moveTo>
                <a:cubicBezTo>
                  <a:pt x="182" y="162"/>
                  <a:pt x="167" y="162"/>
                  <a:pt x="154" y="161"/>
                </a:cubicBezTo>
                <a:cubicBezTo>
                  <a:pt x="160" y="157"/>
                  <a:pt x="166" y="152"/>
                  <a:pt x="169" y="151"/>
                </a:cubicBezTo>
                <a:cubicBezTo>
                  <a:pt x="169" y="151"/>
                  <a:pt x="169" y="150"/>
                  <a:pt x="170" y="150"/>
                </a:cubicBezTo>
                <a:cubicBezTo>
                  <a:pt x="171" y="150"/>
                  <a:pt x="172" y="149"/>
                  <a:pt x="173" y="149"/>
                </a:cubicBezTo>
                <a:cubicBezTo>
                  <a:pt x="175" y="148"/>
                  <a:pt x="177" y="147"/>
                  <a:pt x="178" y="145"/>
                </a:cubicBezTo>
                <a:cubicBezTo>
                  <a:pt x="178" y="143"/>
                  <a:pt x="177" y="141"/>
                  <a:pt x="178" y="139"/>
                </a:cubicBezTo>
                <a:cubicBezTo>
                  <a:pt x="178" y="137"/>
                  <a:pt x="179" y="135"/>
                  <a:pt x="180" y="133"/>
                </a:cubicBezTo>
                <a:cubicBezTo>
                  <a:pt x="181" y="130"/>
                  <a:pt x="180" y="127"/>
                  <a:pt x="178" y="124"/>
                </a:cubicBezTo>
                <a:cubicBezTo>
                  <a:pt x="181" y="121"/>
                  <a:pt x="181" y="121"/>
                  <a:pt x="181" y="121"/>
                </a:cubicBezTo>
                <a:cubicBezTo>
                  <a:pt x="181" y="121"/>
                  <a:pt x="189" y="128"/>
                  <a:pt x="192" y="128"/>
                </a:cubicBezTo>
                <a:cubicBezTo>
                  <a:pt x="193" y="128"/>
                  <a:pt x="195" y="126"/>
                  <a:pt x="197" y="123"/>
                </a:cubicBezTo>
                <a:cubicBezTo>
                  <a:pt x="198" y="123"/>
                  <a:pt x="199" y="124"/>
                  <a:pt x="200" y="123"/>
                </a:cubicBezTo>
                <a:cubicBezTo>
                  <a:pt x="200" y="123"/>
                  <a:pt x="201" y="120"/>
                  <a:pt x="201" y="118"/>
                </a:cubicBezTo>
                <a:cubicBezTo>
                  <a:pt x="201" y="119"/>
                  <a:pt x="201" y="119"/>
                  <a:pt x="201" y="119"/>
                </a:cubicBezTo>
                <a:cubicBezTo>
                  <a:pt x="203" y="117"/>
                  <a:pt x="203" y="114"/>
                  <a:pt x="203" y="114"/>
                </a:cubicBezTo>
                <a:cubicBezTo>
                  <a:pt x="203" y="113"/>
                  <a:pt x="203" y="113"/>
                  <a:pt x="203" y="113"/>
                </a:cubicBezTo>
                <a:cubicBezTo>
                  <a:pt x="204" y="110"/>
                  <a:pt x="205" y="106"/>
                  <a:pt x="204" y="104"/>
                </a:cubicBezTo>
                <a:cubicBezTo>
                  <a:pt x="201" y="96"/>
                  <a:pt x="195" y="88"/>
                  <a:pt x="190" y="90"/>
                </a:cubicBezTo>
                <a:cubicBezTo>
                  <a:pt x="189" y="90"/>
                  <a:pt x="187" y="92"/>
                  <a:pt x="185" y="93"/>
                </a:cubicBezTo>
                <a:cubicBezTo>
                  <a:pt x="185" y="93"/>
                  <a:pt x="185" y="92"/>
                  <a:pt x="184" y="92"/>
                </a:cubicBezTo>
                <a:cubicBezTo>
                  <a:pt x="182" y="92"/>
                  <a:pt x="180" y="97"/>
                  <a:pt x="180" y="97"/>
                </a:cubicBezTo>
                <a:cubicBezTo>
                  <a:pt x="180" y="97"/>
                  <a:pt x="180" y="98"/>
                  <a:pt x="181" y="98"/>
                </a:cubicBezTo>
                <a:cubicBezTo>
                  <a:pt x="177" y="102"/>
                  <a:pt x="173" y="106"/>
                  <a:pt x="173" y="106"/>
                </a:cubicBezTo>
                <a:cubicBezTo>
                  <a:pt x="172" y="107"/>
                  <a:pt x="172" y="107"/>
                  <a:pt x="172" y="107"/>
                </a:cubicBezTo>
                <a:cubicBezTo>
                  <a:pt x="170" y="100"/>
                  <a:pt x="168" y="93"/>
                  <a:pt x="164" y="86"/>
                </a:cubicBezTo>
                <a:cubicBezTo>
                  <a:pt x="160" y="77"/>
                  <a:pt x="154" y="69"/>
                  <a:pt x="145" y="65"/>
                </a:cubicBezTo>
                <a:cubicBezTo>
                  <a:pt x="138" y="62"/>
                  <a:pt x="131" y="61"/>
                  <a:pt x="124" y="59"/>
                </a:cubicBezTo>
                <a:cubicBezTo>
                  <a:pt x="120" y="57"/>
                  <a:pt x="117" y="55"/>
                  <a:pt x="114" y="53"/>
                </a:cubicBezTo>
                <a:cubicBezTo>
                  <a:pt x="116" y="47"/>
                  <a:pt x="119" y="41"/>
                  <a:pt x="121" y="36"/>
                </a:cubicBezTo>
                <a:cubicBezTo>
                  <a:pt x="124" y="29"/>
                  <a:pt x="127" y="22"/>
                  <a:pt x="126" y="15"/>
                </a:cubicBezTo>
                <a:cubicBezTo>
                  <a:pt x="126" y="12"/>
                  <a:pt x="125" y="9"/>
                  <a:pt x="124" y="6"/>
                </a:cubicBezTo>
                <a:cubicBezTo>
                  <a:pt x="122" y="4"/>
                  <a:pt x="119" y="3"/>
                  <a:pt x="116" y="4"/>
                </a:cubicBezTo>
                <a:cubicBezTo>
                  <a:pt x="111" y="5"/>
                  <a:pt x="108" y="12"/>
                  <a:pt x="103" y="12"/>
                </a:cubicBezTo>
                <a:cubicBezTo>
                  <a:pt x="107" y="12"/>
                  <a:pt x="113" y="14"/>
                  <a:pt x="114" y="18"/>
                </a:cubicBezTo>
                <a:cubicBezTo>
                  <a:pt x="117" y="24"/>
                  <a:pt x="109" y="38"/>
                  <a:pt x="107" y="44"/>
                </a:cubicBezTo>
                <a:cubicBezTo>
                  <a:pt x="107" y="45"/>
                  <a:pt x="107" y="45"/>
                  <a:pt x="107" y="45"/>
                </a:cubicBezTo>
                <a:cubicBezTo>
                  <a:pt x="102" y="41"/>
                  <a:pt x="98" y="36"/>
                  <a:pt x="95" y="31"/>
                </a:cubicBezTo>
                <a:cubicBezTo>
                  <a:pt x="86" y="20"/>
                  <a:pt x="77" y="9"/>
                  <a:pt x="63" y="6"/>
                </a:cubicBezTo>
                <a:cubicBezTo>
                  <a:pt x="54" y="3"/>
                  <a:pt x="45" y="6"/>
                  <a:pt x="35" y="7"/>
                </a:cubicBezTo>
                <a:cubicBezTo>
                  <a:pt x="26" y="8"/>
                  <a:pt x="15" y="7"/>
                  <a:pt x="8" y="0"/>
                </a:cubicBezTo>
                <a:cubicBezTo>
                  <a:pt x="6" y="3"/>
                  <a:pt x="7" y="7"/>
                  <a:pt x="8" y="10"/>
                </a:cubicBezTo>
                <a:cubicBezTo>
                  <a:pt x="9" y="14"/>
                  <a:pt x="12" y="17"/>
                  <a:pt x="16" y="18"/>
                </a:cubicBezTo>
                <a:cubicBezTo>
                  <a:pt x="18" y="18"/>
                  <a:pt x="20" y="18"/>
                  <a:pt x="23" y="19"/>
                </a:cubicBezTo>
                <a:cubicBezTo>
                  <a:pt x="25" y="20"/>
                  <a:pt x="27" y="22"/>
                  <a:pt x="27" y="25"/>
                </a:cubicBezTo>
                <a:cubicBezTo>
                  <a:pt x="37" y="18"/>
                  <a:pt x="49" y="14"/>
                  <a:pt x="61" y="17"/>
                </a:cubicBezTo>
                <a:cubicBezTo>
                  <a:pt x="73" y="19"/>
                  <a:pt x="83" y="27"/>
                  <a:pt x="90" y="37"/>
                </a:cubicBezTo>
                <a:cubicBezTo>
                  <a:pt x="95" y="45"/>
                  <a:pt x="97" y="54"/>
                  <a:pt x="103" y="61"/>
                </a:cubicBezTo>
                <a:cubicBezTo>
                  <a:pt x="103" y="64"/>
                  <a:pt x="104" y="67"/>
                  <a:pt x="106" y="70"/>
                </a:cubicBezTo>
                <a:cubicBezTo>
                  <a:pt x="110" y="79"/>
                  <a:pt x="121" y="82"/>
                  <a:pt x="130" y="84"/>
                </a:cubicBezTo>
                <a:cubicBezTo>
                  <a:pt x="140" y="86"/>
                  <a:pt x="150" y="89"/>
                  <a:pt x="155" y="97"/>
                </a:cubicBezTo>
                <a:cubicBezTo>
                  <a:pt x="156" y="98"/>
                  <a:pt x="157" y="100"/>
                  <a:pt x="158" y="101"/>
                </a:cubicBezTo>
                <a:cubicBezTo>
                  <a:pt x="155" y="100"/>
                  <a:pt x="151" y="100"/>
                  <a:pt x="147" y="101"/>
                </a:cubicBezTo>
                <a:cubicBezTo>
                  <a:pt x="126" y="94"/>
                  <a:pt x="126" y="94"/>
                  <a:pt x="126" y="94"/>
                </a:cubicBezTo>
                <a:cubicBezTo>
                  <a:pt x="126" y="94"/>
                  <a:pt x="122" y="86"/>
                  <a:pt x="111" y="83"/>
                </a:cubicBezTo>
                <a:cubicBezTo>
                  <a:pt x="99" y="79"/>
                  <a:pt x="96" y="70"/>
                  <a:pt x="96" y="70"/>
                </a:cubicBezTo>
                <a:cubicBezTo>
                  <a:pt x="96" y="70"/>
                  <a:pt x="93" y="62"/>
                  <a:pt x="91" y="63"/>
                </a:cubicBezTo>
                <a:cubicBezTo>
                  <a:pt x="90" y="64"/>
                  <a:pt x="79" y="64"/>
                  <a:pt x="79" y="67"/>
                </a:cubicBezTo>
                <a:cubicBezTo>
                  <a:pt x="79" y="69"/>
                  <a:pt x="81" y="70"/>
                  <a:pt x="81" y="70"/>
                </a:cubicBezTo>
                <a:cubicBezTo>
                  <a:pt x="79" y="76"/>
                  <a:pt x="79" y="76"/>
                  <a:pt x="79" y="76"/>
                </a:cubicBezTo>
                <a:cubicBezTo>
                  <a:pt x="85" y="76"/>
                  <a:pt x="85" y="76"/>
                  <a:pt x="85" y="76"/>
                </a:cubicBezTo>
                <a:cubicBezTo>
                  <a:pt x="90" y="76"/>
                  <a:pt x="90" y="76"/>
                  <a:pt x="90" y="76"/>
                </a:cubicBezTo>
                <a:cubicBezTo>
                  <a:pt x="93" y="79"/>
                  <a:pt x="96" y="84"/>
                  <a:pt x="99" y="87"/>
                </a:cubicBezTo>
                <a:cubicBezTo>
                  <a:pt x="105" y="92"/>
                  <a:pt x="107" y="100"/>
                  <a:pt x="117" y="101"/>
                </a:cubicBezTo>
                <a:cubicBezTo>
                  <a:pt x="118" y="102"/>
                  <a:pt x="118" y="102"/>
                  <a:pt x="118" y="102"/>
                </a:cubicBezTo>
                <a:cubicBezTo>
                  <a:pt x="113" y="102"/>
                  <a:pt x="93" y="103"/>
                  <a:pt x="87" y="103"/>
                </a:cubicBezTo>
                <a:cubicBezTo>
                  <a:pt x="81" y="103"/>
                  <a:pt x="73" y="103"/>
                  <a:pt x="73" y="103"/>
                </a:cubicBezTo>
                <a:cubicBezTo>
                  <a:pt x="73" y="103"/>
                  <a:pt x="69" y="100"/>
                  <a:pt x="63" y="101"/>
                </a:cubicBezTo>
                <a:cubicBezTo>
                  <a:pt x="57" y="102"/>
                  <a:pt x="63" y="107"/>
                  <a:pt x="63" y="107"/>
                </a:cubicBezTo>
                <a:cubicBezTo>
                  <a:pt x="63" y="107"/>
                  <a:pt x="59" y="113"/>
                  <a:pt x="61" y="116"/>
                </a:cubicBezTo>
                <a:cubicBezTo>
                  <a:pt x="62" y="119"/>
                  <a:pt x="76" y="113"/>
                  <a:pt x="76" y="113"/>
                </a:cubicBezTo>
                <a:cubicBezTo>
                  <a:pt x="76" y="113"/>
                  <a:pt x="88" y="116"/>
                  <a:pt x="97" y="119"/>
                </a:cubicBezTo>
                <a:cubicBezTo>
                  <a:pt x="107" y="122"/>
                  <a:pt x="117" y="113"/>
                  <a:pt x="117" y="113"/>
                </a:cubicBezTo>
                <a:cubicBezTo>
                  <a:pt x="128" y="122"/>
                  <a:pt x="128" y="122"/>
                  <a:pt x="128" y="122"/>
                </a:cubicBezTo>
                <a:cubicBezTo>
                  <a:pt x="126" y="123"/>
                  <a:pt x="125" y="125"/>
                  <a:pt x="123" y="126"/>
                </a:cubicBezTo>
                <a:cubicBezTo>
                  <a:pt x="115" y="132"/>
                  <a:pt x="104" y="134"/>
                  <a:pt x="95" y="130"/>
                </a:cubicBezTo>
                <a:cubicBezTo>
                  <a:pt x="96" y="133"/>
                  <a:pt x="97" y="136"/>
                  <a:pt x="98" y="138"/>
                </a:cubicBezTo>
                <a:cubicBezTo>
                  <a:pt x="98" y="140"/>
                  <a:pt x="99" y="141"/>
                  <a:pt x="100" y="141"/>
                </a:cubicBezTo>
                <a:cubicBezTo>
                  <a:pt x="101" y="142"/>
                  <a:pt x="102" y="141"/>
                  <a:pt x="103" y="141"/>
                </a:cubicBezTo>
                <a:cubicBezTo>
                  <a:pt x="107" y="140"/>
                  <a:pt x="111" y="138"/>
                  <a:pt x="115" y="136"/>
                </a:cubicBezTo>
                <a:cubicBezTo>
                  <a:pt x="120" y="135"/>
                  <a:pt x="125" y="133"/>
                  <a:pt x="129" y="129"/>
                </a:cubicBezTo>
                <a:cubicBezTo>
                  <a:pt x="130" y="128"/>
                  <a:pt x="130" y="127"/>
                  <a:pt x="131" y="126"/>
                </a:cubicBezTo>
                <a:cubicBezTo>
                  <a:pt x="134" y="128"/>
                  <a:pt x="134" y="128"/>
                  <a:pt x="134" y="128"/>
                </a:cubicBezTo>
                <a:cubicBezTo>
                  <a:pt x="131" y="136"/>
                  <a:pt x="120" y="152"/>
                  <a:pt x="120" y="152"/>
                </a:cubicBezTo>
                <a:cubicBezTo>
                  <a:pt x="120" y="152"/>
                  <a:pt x="103" y="151"/>
                  <a:pt x="96" y="158"/>
                </a:cubicBezTo>
                <a:cubicBezTo>
                  <a:pt x="90" y="164"/>
                  <a:pt x="85" y="179"/>
                  <a:pt x="77" y="188"/>
                </a:cubicBezTo>
                <a:cubicBezTo>
                  <a:pt x="74" y="190"/>
                  <a:pt x="71" y="190"/>
                  <a:pt x="67" y="190"/>
                </a:cubicBezTo>
                <a:cubicBezTo>
                  <a:pt x="65" y="190"/>
                  <a:pt x="62" y="189"/>
                  <a:pt x="60" y="191"/>
                </a:cubicBezTo>
                <a:cubicBezTo>
                  <a:pt x="59" y="192"/>
                  <a:pt x="58" y="193"/>
                  <a:pt x="58" y="195"/>
                </a:cubicBezTo>
                <a:cubicBezTo>
                  <a:pt x="58" y="196"/>
                  <a:pt x="59" y="197"/>
                  <a:pt x="59" y="197"/>
                </a:cubicBezTo>
                <a:cubicBezTo>
                  <a:pt x="56" y="197"/>
                  <a:pt x="53" y="198"/>
                  <a:pt x="51" y="202"/>
                </a:cubicBezTo>
                <a:cubicBezTo>
                  <a:pt x="45" y="211"/>
                  <a:pt x="45" y="217"/>
                  <a:pt x="34" y="222"/>
                </a:cubicBezTo>
                <a:cubicBezTo>
                  <a:pt x="23" y="227"/>
                  <a:pt x="22" y="218"/>
                  <a:pt x="17" y="222"/>
                </a:cubicBezTo>
                <a:cubicBezTo>
                  <a:pt x="13" y="226"/>
                  <a:pt x="14" y="233"/>
                  <a:pt x="11" y="235"/>
                </a:cubicBezTo>
                <a:cubicBezTo>
                  <a:pt x="7" y="238"/>
                  <a:pt x="0" y="241"/>
                  <a:pt x="2" y="246"/>
                </a:cubicBezTo>
                <a:cubicBezTo>
                  <a:pt x="3" y="250"/>
                  <a:pt x="12" y="254"/>
                  <a:pt x="14" y="252"/>
                </a:cubicBezTo>
                <a:cubicBezTo>
                  <a:pt x="16" y="250"/>
                  <a:pt x="11" y="246"/>
                  <a:pt x="11" y="246"/>
                </a:cubicBezTo>
                <a:cubicBezTo>
                  <a:pt x="65" y="216"/>
                  <a:pt x="65" y="216"/>
                  <a:pt x="65" y="216"/>
                </a:cubicBezTo>
                <a:cubicBezTo>
                  <a:pt x="65" y="217"/>
                  <a:pt x="66" y="219"/>
                  <a:pt x="67" y="220"/>
                </a:cubicBezTo>
                <a:cubicBezTo>
                  <a:pt x="69" y="221"/>
                  <a:pt x="70" y="221"/>
                  <a:pt x="72" y="220"/>
                </a:cubicBezTo>
                <a:cubicBezTo>
                  <a:pt x="73" y="220"/>
                  <a:pt x="75" y="218"/>
                  <a:pt x="76" y="217"/>
                </a:cubicBezTo>
                <a:cubicBezTo>
                  <a:pt x="82" y="211"/>
                  <a:pt x="89" y="205"/>
                  <a:pt x="96" y="198"/>
                </a:cubicBezTo>
                <a:cubicBezTo>
                  <a:pt x="98" y="197"/>
                  <a:pt x="98" y="197"/>
                  <a:pt x="98" y="197"/>
                </a:cubicBezTo>
                <a:cubicBezTo>
                  <a:pt x="100" y="203"/>
                  <a:pt x="111" y="203"/>
                  <a:pt x="113" y="200"/>
                </a:cubicBezTo>
                <a:cubicBezTo>
                  <a:pt x="116" y="197"/>
                  <a:pt x="123" y="189"/>
                  <a:pt x="132" y="189"/>
                </a:cubicBezTo>
                <a:cubicBezTo>
                  <a:pt x="141" y="188"/>
                  <a:pt x="158" y="198"/>
                  <a:pt x="165" y="198"/>
                </a:cubicBezTo>
                <a:cubicBezTo>
                  <a:pt x="169" y="197"/>
                  <a:pt x="185" y="189"/>
                  <a:pt x="193" y="184"/>
                </a:cubicBezTo>
                <a:cubicBezTo>
                  <a:pt x="194" y="185"/>
                  <a:pt x="196" y="186"/>
                  <a:pt x="197" y="186"/>
                </a:cubicBezTo>
                <a:cubicBezTo>
                  <a:pt x="200" y="185"/>
                  <a:pt x="203" y="184"/>
                  <a:pt x="204" y="181"/>
                </a:cubicBezTo>
                <a:cubicBezTo>
                  <a:pt x="204" y="178"/>
                  <a:pt x="203" y="175"/>
                  <a:pt x="201" y="172"/>
                </a:cubicBezTo>
                <a:cubicBezTo>
                  <a:pt x="198" y="168"/>
                  <a:pt x="193" y="165"/>
                  <a:pt x="187" y="164"/>
                </a:cubicBezTo>
                <a:close/>
                <a:moveTo>
                  <a:pt x="200" y="114"/>
                </a:moveTo>
                <a:cubicBezTo>
                  <a:pt x="200" y="115"/>
                  <a:pt x="200" y="116"/>
                  <a:pt x="200" y="116"/>
                </a:cubicBezTo>
                <a:cubicBezTo>
                  <a:pt x="200" y="116"/>
                  <a:pt x="197" y="114"/>
                  <a:pt x="197" y="110"/>
                </a:cubicBezTo>
                <a:cubicBezTo>
                  <a:pt x="197" y="110"/>
                  <a:pt x="200" y="112"/>
                  <a:pt x="200" y="114"/>
                </a:cubicBezTo>
                <a:close/>
                <a:moveTo>
                  <a:pt x="140" y="84"/>
                </a:moveTo>
                <a:cubicBezTo>
                  <a:pt x="133" y="82"/>
                  <a:pt x="125" y="81"/>
                  <a:pt x="119" y="76"/>
                </a:cubicBezTo>
                <a:cubicBezTo>
                  <a:pt x="117" y="74"/>
                  <a:pt x="115" y="71"/>
                  <a:pt x="114" y="67"/>
                </a:cubicBezTo>
                <a:cubicBezTo>
                  <a:pt x="121" y="70"/>
                  <a:pt x="128" y="71"/>
                  <a:pt x="135" y="73"/>
                </a:cubicBezTo>
                <a:cubicBezTo>
                  <a:pt x="146" y="76"/>
                  <a:pt x="158" y="82"/>
                  <a:pt x="160" y="93"/>
                </a:cubicBezTo>
                <a:cubicBezTo>
                  <a:pt x="160" y="94"/>
                  <a:pt x="160" y="96"/>
                  <a:pt x="160" y="97"/>
                </a:cubicBezTo>
                <a:cubicBezTo>
                  <a:pt x="155" y="91"/>
                  <a:pt x="148" y="86"/>
                  <a:pt x="140" y="84"/>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14" name="Group 13">
            <a:extLst>
              <a:ext uri="{FF2B5EF4-FFF2-40B4-BE49-F238E27FC236}">
                <a16:creationId xmlns:a16="http://schemas.microsoft.com/office/drawing/2014/main" xmlns="" id="{36AC0862-D72C-489E-B0C6-A8D340189FD9}"/>
              </a:ext>
            </a:extLst>
          </p:cNvPr>
          <p:cNvGrpSpPr/>
          <p:nvPr/>
        </p:nvGrpSpPr>
        <p:grpSpPr>
          <a:xfrm>
            <a:off x="3022296" y="4496143"/>
            <a:ext cx="3375055" cy="1504607"/>
            <a:chOff x="3643075" y="4680539"/>
            <a:chExt cx="4884362" cy="2177460"/>
          </a:xfrm>
          <a:solidFill>
            <a:schemeClr val="accent1"/>
          </a:solidFill>
        </p:grpSpPr>
        <p:sp>
          <p:nvSpPr>
            <p:cNvPr id="12" name="Freeform 8">
              <a:extLst>
                <a:ext uri="{FF2B5EF4-FFF2-40B4-BE49-F238E27FC236}">
                  <a16:creationId xmlns:a16="http://schemas.microsoft.com/office/drawing/2014/main" xmlns="" id="{AC8CEFBF-E1E4-4D4E-B3AC-8B5AEDD0B925}"/>
                </a:ext>
              </a:extLst>
            </p:cNvPr>
            <p:cNvSpPr>
              <a:spLocks/>
            </p:cNvSpPr>
            <p:nvPr/>
          </p:nvSpPr>
          <p:spPr bwMode="auto">
            <a:xfrm>
              <a:off x="3643075" y="4918743"/>
              <a:ext cx="954237" cy="1939256"/>
            </a:xfrm>
            <a:custGeom>
              <a:avLst/>
              <a:gdLst>
                <a:gd name="T0" fmla="*/ 163 w 222"/>
                <a:gd name="T1" fmla="*/ 201 h 450"/>
                <a:gd name="T2" fmla="*/ 147 w 222"/>
                <a:gd name="T3" fmla="*/ 194 h 450"/>
                <a:gd name="T4" fmla="*/ 173 w 222"/>
                <a:gd name="T5" fmla="*/ 180 h 450"/>
                <a:gd name="T6" fmla="*/ 212 w 222"/>
                <a:gd name="T7" fmla="*/ 163 h 450"/>
                <a:gd name="T8" fmla="*/ 121 w 222"/>
                <a:gd name="T9" fmla="*/ 121 h 450"/>
                <a:gd name="T10" fmla="*/ 113 w 222"/>
                <a:gd name="T11" fmla="*/ 107 h 450"/>
                <a:gd name="T12" fmla="*/ 114 w 222"/>
                <a:gd name="T13" fmla="*/ 99 h 450"/>
                <a:gd name="T14" fmla="*/ 114 w 222"/>
                <a:gd name="T15" fmla="*/ 88 h 450"/>
                <a:gd name="T16" fmla="*/ 113 w 222"/>
                <a:gd name="T17" fmla="*/ 80 h 450"/>
                <a:gd name="T18" fmla="*/ 113 w 222"/>
                <a:gd name="T19" fmla="*/ 65 h 450"/>
                <a:gd name="T20" fmla="*/ 114 w 222"/>
                <a:gd name="T21" fmla="*/ 57 h 450"/>
                <a:gd name="T22" fmla="*/ 114 w 222"/>
                <a:gd name="T23" fmla="*/ 46 h 450"/>
                <a:gd name="T24" fmla="*/ 113 w 222"/>
                <a:gd name="T25" fmla="*/ 38 h 450"/>
                <a:gd name="T26" fmla="*/ 113 w 222"/>
                <a:gd name="T27" fmla="*/ 10 h 450"/>
                <a:gd name="T28" fmla="*/ 114 w 222"/>
                <a:gd name="T29" fmla="*/ 6 h 450"/>
                <a:gd name="T30" fmla="*/ 109 w 222"/>
                <a:gd name="T31" fmla="*/ 2 h 450"/>
                <a:gd name="T32" fmla="*/ 109 w 222"/>
                <a:gd name="T33" fmla="*/ 8 h 450"/>
                <a:gd name="T34" fmla="*/ 107 w 222"/>
                <a:gd name="T35" fmla="*/ 18 h 450"/>
                <a:gd name="T36" fmla="*/ 108 w 222"/>
                <a:gd name="T37" fmla="*/ 40 h 450"/>
                <a:gd name="T38" fmla="*/ 109 w 222"/>
                <a:gd name="T39" fmla="*/ 48 h 450"/>
                <a:gd name="T40" fmla="*/ 109 w 222"/>
                <a:gd name="T41" fmla="*/ 63 h 450"/>
                <a:gd name="T42" fmla="*/ 108 w 222"/>
                <a:gd name="T43" fmla="*/ 72 h 450"/>
                <a:gd name="T44" fmla="*/ 108 w 222"/>
                <a:gd name="T45" fmla="*/ 82 h 450"/>
                <a:gd name="T46" fmla="*/ 109 w 222"/>
                <a:gd name="T47" fmla="*/ 90 h 450"/>
                <a:gd name="T48" fmla="*/ 109 w 222"/>
                <a:gd name="T49" fmla="*/ 105 h 450"/>
                <a:gd name="T50" fmla="*/ 107 w 222"/>
                <a:gd name="T51" fmla="*/ 114 h 450"/>
                <a:gd name="T52" fmla="*/ 98 w 222"/>
                <a:gd name="T53" fmla="*/ 126 h 450"/>
                <a:gd name="T54" fmla="*/ 20 w 222"/>
                <a:gd name="T55" fmla="*/ 170 h 450"/>
                <a:gd name="T56" fmla="*/ 60 w 222"/>
                <a:gd name="T57" fmla="*/ 191 h 450"/>
                <a:gd name="T58" fmla="*/ 62 w 222"/>
                <a:gd name="T59" fmla="*/ 201 h 450"/>
                <a:gd name="T60" fmla="*/ 58 w 222"/>
                <a:gd name="T61" fmla="*/ 211 h 450"/>
                <a:gd name="T62" fmla="*/ 20 w 222"/>
                <a:gd name="T63" fmla="*/ 233 h 450"/>
                <a:gd name="T64" fmla="*/ 60 w 222"/>
                <a:gd name="T65" fmla="*/ 253 h 450"/>
                <a:gd name="T66" fmla="*/ 62 w 222"/>
                <a:gd name="T67" fmla="*/ 263 h 450"/>
                <a:gd name="T68" fmla="*/ 58 w 222"/>
                <a:gd name="T69" fmla="*/ 273 h 450"/>
                <a:gd name="T70" fmla="*/ 20 w 222"/>
                <a:gd name="T71" fmla="*/ 295 h 450"/>
                <a:gd name="T72" fmla="*/ 60 w 222"/>
                <a:gd name="T73" fmla="*/ 315 h 450"/>
                <a:gd name="T74" fmla="*/ 62 w 222"/>
                <a:gd name="T75" fmla="*/ 325 h 450"/>
                <a:gd name="T76" fmla="*/ 58 w 222"/>
                <a:gd name="T77" fmla="*/ 336 h 450"/>
                <a:gd name="T78" fmla="*/ 20 w 222"/>
                <a:gd name="T79" fmla="*/ 357 h 450"/>
                <a:gd name="T80" fmla="*/ 60 w 222"/>
                <a:gd name="T81" fmla="*/ 377 h 450"/>
                <a:gd name="T82" fmla="*/ 62 w 222"/>
                <a:gd name="T83" fmla="*/ 388 h 450"/>
                <a:gd name="T84" fmla="*/ 58 w 222"/>
                <a:gd name="T85" fmla="*/ 398 h 450"/>
                <a:gd name="T86" fmla="*/ 20 w 222"/>
                <a:gd name="T87" fmla="*/ 419 h 450"/>
                <a:gd name="T88" fmla="*/ 60 w 222"/>
                <a:gd name="T89" fmla="*/ 440 h 450"/>
                <a:gd name="T90" fmla="*/ 111 w 222"/>
                <a:gd name="T91" fmla="*/ 450 h 450"/>
                <a:gd name="T92" fmla="*/ 161 w 222"/>
                <a:gd name="T93" fmla="*/ 442 h 450"/>
                <a:gd name="T94" fmla="*/ 203 w 222"/>
                <a:gd name="T95" fmla="*/ 424 h 450"/>
                <a:gd name="T96" fmla="*/ 222 w 222"/>
                <a:gd name="T97" fmla="*/ 403 h 450"/>
                <a:gd name="T98" fmla="*/ 161 w 222"/>
                <a:gd name="T99" fmla="*/ 386 h 450"/>
                <a:gd name="T100" fmla="*/ 161 w 222"/>
                <a:gd name="T101" fmla="*/ 379 h 450"/>
                <a:gd name="T102" fmla="*/ 203 w 222"/>
                <a:gd name="T103" fmla="*/ 361 h 450"/>
                <a:gd name="T104" fmla="*/ 222 w 222"/>
                <a:gd name="T105" fmla="*/ 341 h 450"/>
                <a:gd name="T106" fmla="*/ 161 w 222"/>
                <a:gd name="T107" fmla="*/ 323 h 450"/>
                <a:gd name="T108" fmla="*/ 161 w 222"/>
                <a:gd name="T109" fmla="*/ 317 h 450"/>
                <a:gd name="T110" fmla="*/ 203 w 222"/>
                <a:gd name="T111" fmla="*/ 299 h 450"/>
                <a:gd name="T112" fmla="*/ 222 w 222"/>
                <a:gd name="T113" fmla="*/ 279 h 450"/>
                <a:gd name="T114" fmla="*/ 161 w 222"/>
                <a:gd name="T115" fmla="*/ 261 h 450"/>
                <a:gd name="T116" fmla="*/ 161 w 222"/>
                <a:gd name="T117" fmla="*/ 255 h 450"/>
                <a:gd name="T118" fmla="*/ 203 w 222"/>
                <a:gd name="T119" fmla="*/ 23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 h="450">
                  <a:moveTo>
                    <a:pt x="219" y="220"/>
                  </a:moveTo>
                  <a:cubicBezTo>
                    <a:pt x="222" y="216"/>
                    <a:pt x="222" y="216"/>
                    <a:pt x="222" y="216"/>
                  </a:cubicBezTo>
                  <a:cubicBezTo>
                    <a:pt x="210" y="222"/>
                    <a:pt x="187" y="220"/>
                    <a:pt x="164" y="211"/>
                  </a:cubicBezTo>
                  <a:cubicBezTo>
                    <a:pt x="164" y="201"/>
                    <a:pt x="164" y="201"/>
                    <a:pt x="164" y="201"/>
                  </a:cubicBezTo>
                  <a:cubicBezTo>
                    <a:pt x="163" y="201"/>
                    <a:pt x="163" y="201"/>
                    <a:pt x="163" y="201"/>
                  </a:cubicBezTo>
                  <a:cubicBezTo>
                    <a:pt x="163" y="199"/>
                    <a:pt x="163" y="199"/>
                    <a:pt x="163" y="199"/>
                  </a:cubicBezTo>
                  <a:cubicBezTo>
                    <a:pt x="161" y="199"/>
                    <a:pt x="161" y="199"/>
                    <a:pt x="161" y="199"/>
                  </a:cubicBezTo>
                  <a:cubicBezTo>
                    <a:pt x="161" y="201"/>
                    <a:pt x="161" y="201"/>
                    <a:pt x="161" y="201"/>
                  </a:cubicBezTo>
                  <a:cubicBezTo>
                    <a:pt x="147" y="201"/>
                    <a:pt x="147" y="201"/>
                    <a:pt x="147" y="201"/>
                  </a:cubicBezTo>
                  <a:cubicBezTo>
                    <a:pt x="147" y="194"/>
                    <a:pt x="147" y="194"/>
                    <a:pt x="147" y="194"/>
                  </a:cubicBezTo>
                  <a:cubicBezTo>
                    <a:pt x="155" y="191"/>
                    <a:pt x="155" y="191"/>
                    <a:pt x="155" y="191"/>
                  </a:cubicBezTo>
                  <a:cubicBezTo>
                    <a:pt x="161" y="193"/>
                    <a:pt x="161" y="193"/>
                    <a:pt x="161" y="193"/>
                  </a:cubicBezTo>
                  <a:cubicBezTo>
                    <a:pt x="162" y="191"/>
                    <a:pt x="162" y="191"/>
                    <a:pt x="162" y="191"/>
                  </a:cubicBezTo>
                  <a:cubicBezTo>
                    <a:pt x="155" y="188"/>
                    <a:pt x="155" y="188"/>
                    <a:pt x="155" y="188"/>
                  </a:cubicBezTo>
                  <a:cubicBezTo>
                    <a:pt x="173" y="180"/>
                    <a:pt x="173" y="180"/>
                    <a:pt x="173" y="180"/>
                  </a:cubicBezTo>
                  <a:cubicBezTo>
                    <a:pt x="173" y="180"/>
                    <a:pt x="189" y="178"/>
                    <a:pt x="196" y="177"/>
                  </a:cubicBezTo>
                  <a:cubicBezTo>
                    <a:pt x="204" y="176"/>
                    <a:pt x="203" y="175"/>
                    <a:pt x="203" y="175"/>
                  </a:cubicBezTo>
                  <a:cubicBezTo>
                    <a:pt x="202" y="170"/>
                    <a:pt x="202" y="170"/>
                    <a:pt x="202" y="170"/>
                  </a:cubicBezTo>
                  <a:cubicBezTo>
                    <a:pt x="202" y="170"/>
                    <a:pt x="208" y="166"/>
                    <a:pt x="212" y="165"/>
                  </a:cubicBezTo>
                  <a:cubicBezTo>
                    <a:pt x="212" y="163"/>
                    <a:pt x="212" y="163"/>
                    <a:pt x="212" y="163"/>
                  </a:cubicBezTo>
                  <a:cubicBezTo>
                    <a:pt x="212" y="163"/>
                    <a:pt x="215" y="162"/>
                    <a:pt x="219" y="158"/>
                  </a:cubicBezTo>
                  <a:cubicBezTo>
                    <a:pt x="222" y="154"/>
                    <a:pt x="222" y="154"/>
                    <a:pt x="222" y="154"/>
                  </a:cubicBezTo>
                  <a:cubicBezTo>
                    <a:pt x="201" y="164"/>
                    <a:pt x="149" y="150"/>
                    <a:pt x="124" y="126"/>
                  </a:cubicBezTo>
                  <a:cubicBezTo>
                    <a:pt x="125" y="123"/>
                    <a:pt x="125" y="123"/>
                    <a:pt x="125" y="123"/>
                  </a:cubicBezTo>
                  <a:cubicBezTo>
                    <a:pt x="121" y="121"/>
                    <a:pt x="121" y="121"/>
                    <a:pt x="121" y="121"/>
                  </a:cubicBezTo>
                  <a:cubicBezTo>
                    <a:pt x="121" y="118"/>
                    <a:pt x="121" y="118"/>
                    <a:pt x="121" y="118"/>
                  </a:cubicBezTo>
                  <a:cubicBezTo>
                    <a:pt x="115" y="117"/>
                    <a:pt x="115" y="117"/>
                    <a:pt x="115" y="117"/>
                  </a:cubicBezTo>
                  <a:cubicBezTo>
                    <a:pt x="115" y="114"/>
                    <a:pt x="115" y="114"/>
                    <a:pt x="115" y="114"/>
                  </a:cubicBezTo>
                  <a:cubicBezTo>
                    <a:pt x="113" y="112"/>
                    <a:pt x="113" y="112"/>
                    <a:pt x="113" y="112"/>
                  </a:cubicBezTo>
                  <a:cubicBezTo>
                    <a:pt x="113" y="107"/>
                    <a:pt x="113" y="107"/>
                    <a:pt x="113" y="107"/>
                  </a:cubicBezTo>
                  <a:cubicBezTo>
                    <a:pt x="114" y="107"/>
                    <a:pt x="114" y="107"/>
                    <a:pt x="114" y="107"/>
                  </a:cubicBezTo>
                  <a:cubicBezTo>
                    <a:pt x="114" y="105"/>
                    <a:pt x="114" y="105"/>
                    <a:pt x="114" y="105"/>
                  </a:cubicBezTo>
                  <a:cubicBezTo>
                    <a:pt x="113" y="105"/>
                    <a:pt x="113" y="105"/>
                    <a:pt x="113" y="105"/>
                  </a:cubicBezTo>
                  <a:cubicBezTo>
                    <a:pt x="113" y="99"/>
                    <a:pt x="113" y="99"/>
                    <a:pt x="113" y="99"/>
                  </a:cubicBezTo>
                  <a:cubicBezTo>
                    <a:pt x="114" y="99"/>
                    <a:pt x="114" y="99"/>
                    <a:pt x="114" y="99"/>
                  </a:cubicBezTo>
                  <a:cubicBezTo>
                    <a:pt x="114" y="97"/>
                    <a:pt x="114" y="97"/>
                    <a:pt x="114" y="97"/>
                  </a:cubicBezTo>
                  <a:cubicBezTo>
                    <a:pt x="113" y="97"/>
                    <a:pt x="113" y="97"/>
                    <a:pt x="113" y="97"/>
                  </a:cubicBezTo>
                  <a:cubicBezTo>
                    <a:pt x="113" y="90"/>
                    <a:pt x="113" y="90"/>
                    <a:pt x="113" y="90"/>
                  </a:cubicBezTo>
                  <a:cubicBezTo>
                    <a:pt x="114" y="90"/>
                    <a:pt x="114" y="90"/>
                    <a:pt x="114" y="90"/>
                  </a:cubicBezTo>
                  <a:cubicBezTo>
                    <a:pt x="114" y="88"/>
                    <a:pt x="114" y="88"/>
                    <a:pt x="114" y="88"/>
                  </a:cubicBezTo>
                  <a:cubicBezTo>
                    <a:pt x="113" y="88"/>
                    <a:pt x="113" y="88"/>
                    <a:pt x="113" y="88"/>
                  </a:cubicBezTo>
                  <a:cubicBezTo>
                    <a:pt x="113" y="82"/>
                    <a:pt x="113" y="82"/>
                    <a:pt x="113" y="82"/>
                  </a:cubicBezTo>
                  <a:cubicBezTo>
                    <a:pt x="114" y="82"/>
                    <a:pt x="114" y="82"/>
                    <a:pt x="114" y="82"/>
                  </a:cubicBezTo>
                  <a:cubicBezTo>
                    <a:pt x="114" y="80"/>
                    <a:pt x="114" y="80"/>
                    <a:pt x="114" y="80"/>
                  </a:cubicBezTo>
                  <a:cubicBezTo>
                    <a:pt x="113" y="80"/>
                    <a:pt x="113" y="80"/>
                    <a:pt x="113" y="80"/>
                  </a:cubicBezTo>
                  <a:cubicBezTo>
                    <a:pt x="113" y="73"/>
                    <a:pt x="113" y="73"/>
                    <a:pt x="113" y="73"/>
                  </a:cubicBezTo>
                  <a:cubicBezTo>
                    <a:pt x="114" y="73"/>
                    <a:pt x="114" y="73"/>
                    <a:pt x="114" y="73"/>
                  </a:cubicBezTo>
                  <a:cubicBezTo>
                    <a:pt x="114" y="72"/>
                    <a:pt x="114" y="72"/>
                    <a:pt x="114" y="72"/>
                  </a:cubicBezTo>
                  <a:cubicBezTo>
                    <a:pt x="113" y="72"/>
                    <a:pt x="113" y="72"/>
                    <a:pt x="113" y="72"/>
                  </a:cubicBezTo>
                  <a:cubicBezTo>
                    <a:pt x="113" y="65"/>
                    <a:pt x="113" y="65"/>
                    <a:pt x="113" y="65"/>
                  </a:cubicBezTo>
                  <a:cubicBezTo>
                    <a:pt x="114" y="65"/>
                    <a:pt x="114" y="65"/>
                    <a:pt x="114" y="65"/>
                  </a:cubicBezTo>
                  <a:cubicBezTo>
                    <a:pt x="114" y="63"/>
                    <a:pt x="114" y="63"/>
                    <a:pt x="114" y="63"/>
                  </a:cubicBezTo>
                  <a:cubicBezTo>
                    <a:pt x="113" y="63"/>
                    <a:pt x="113" y="63"/>
                    <a:pt x="113" y="63"/>
                  </a:cubicBezTo>
                  <a:cubicBezTo>
                    <a:pt x="113" y="57"/>
                    <a:pt x="113" y="57"/>
                    <a:pt x="113" y="57"/>
                  </a:cubicBezTo>
                  <a:cubicBezTo>
                    <a:pt x="114" y="57"/>
                    <a:pt x="114" y="57"/>
                    <a:pt x="114" y="57"/>
                  </a:cubicBezTo>
                  <a:cubicBezTo>
                    <a:pt x="114" y="55"/>
                    <a:pt x="114" y="55"/>
                    <a:pt x="114" y="55"/>
                  </a:cubicBezTo>
                  <a:cubicBezTo>
                    <a:pt x="113" y="55"/>
                    <a:pt x="113" y="55"/>
                    <a:pt x="113" y="55"/>
                  </a:cubicBezTo>
                  <a:cubicBezTo>
                    <a:pt x="113" y="48"/>
                    <a:pt x="113" y="48"/>
                    <a:pt x="113" y="48"/>
                  </a:cubicBezTo>
                  <a:cubicBezTo>
                    <a:pt x="114" y="48"/>
                    <a:pt x="114" y="48"/>
                    <a:pt x="114" y="48"/>
                  </a:cubicBezTo>
                  <a:cubicBezTo>
                    <a:pt x="114" y="46"/>
                    <a:pt x="114" y="46"/>
                    <a:pt x="114" y="46"/>
                  </a:cubicBezTo>
                  <a:cubicBezTo>
                    <a:pt x="113" y="46"/>
                    <a:pt x="113" y="46"/>
                    <a:pt x="113" y="46"/>
                  </a:cubicBezTo>
                  <a:cubicBezTo>
                    <a:pt x="113" y="40"/>
                    <a:pt x="113" y="40"/>
                    <a:pt x="113" y="40"/>
                  </a:cubicBezTo>
                  <a:cubicBezTo>
                    <a:pt x="114" y="40"/>
                    <a:pt x="114" y="40"/>
                    <a:pt x="114" y="40"/>
                  </a:cubicBezTo>
                  <a:cubicBezTo>
                    <a:pt x="114" y="38"/>
                    <a:pt x="114" y="38"/>
                    <a:pt x="114" y="38"/>
                  </a:cubicBezTo>
                  <a:cubicBezTo>
                    <a:pt x="113" y="38"/>
                    <a:pt x="113" y="38"/>
                    <a:pt x="113" y="38"/>
                  </a:cubicBezTo>
                  <a:cubicBezTo>
                    <a:pt x="113" y="34"/>
                    <a:pt x="113" y="34"/>
                    <a:pt x="113" y="34"/>
                  </a:cubicBezTo>
                  <a:cubicBezTo>
                    <a:pt x="115" y="32"/>
                    <a:pt x="115" y="32"/>
                    <a:pt x="115" y="32"/>
                  </a:cubicBezTo>
                  <a:cubicBezTo>
                    <a:pt x="115" y="18"/>
                    <a:pt x="115" y="18"/>
                    <a:pt x="115" y="18"/>
                  </a:cubicBezTo>
                  <a:cubicBezTo>
                    <a:pt x="113" y="14"/>
                    <a:pt x="113" y="14"/>
                    <a:pt x="113" y="14"/>
                  </a:cubicBezTo>
                  <a:cubicBezTo>
                    <a:pt x="113" y="10"/>
                    <a:pt x="113" y="10"/>
                    <a:pt x="113" y="10"/>
                  </a:cubicBezTo>
                  <a:cubicBezTo>
                    <a:pt x="114" y="10"/>
                    <a:pt x="114" y="10"/>
                    <a:pt x="114" y="10"/>
                  </a:cubicBezTo>
                  <a:cubicBezTo>
                    <a:pt x="114" y="8"/>
                    <a:pt x="114" y="8"/>
                    <a:pt x="114" y="8"/>
                  </a:cubicBezTo>
                  <a:cubicBezTo>
                    <a:pt x="113" y="8"/>
                    <a:pt x="113" y="8"/>
                    <a:pt x="113" y="8"/>
                  </a:cubicBezTo>
                  <a:cubicBezTo>
                    <a:pt x="113" y="6"/>
                    <a:pt x="113" y="6"/>
                    <a:pt x="113" y="6"/>
                  </a:cubicBezTo>
                  <a:cubicBezTo>
                    <a:pt x="114" y="6"/>
                    <a:pt x="114" y="6"/>
                    <a:pt x="114" y="6"/>
                  </a:cubicBezTo>
                  <a:cubicBezTo>
                    <a:pt x="114" y="4"/>
                    <a:pt x="114" y="4"/>
                    <a:pt x="114" y="4"/>
                  </a:cubicBezTo>
                  <a:cubicBezTo>
                    <a:pt x="113" y="4"/>
                    <a:pt x="113" y="4"/>
                    <a:pt x="113" y="4"/>
                  </a:cubicBezTo>
                  <a:cubicBezTo>
                    <a:pt x="113" y="2"/>
                    <a:pt x="113" y="2"/>
                    <a:pt x="113" y="2"/>
                  </a:cubicBezTo>
                  <a:cubicBezTo>
                    <a:pt x="113" y="1"/>
                    <a:pt x="112" y="0"/>
                    <a:pt x="111" y="0"/>
                  </a:cubicBezTo>
                  <a:cubicBezTo>
                    <a:pt x="110" y="0"/>
                    <a:pt x="109" y="1"/>
                    <a:pt x="109" y="2"/>
                  </a:cubicBezTo>
                  <a:cubicBezTo>
                    <a:pt x="109" y="4"/>
                    <a:pt x="109" y="4"/>
                    <a:pt x="109" y="4"/>
                  </a:cubicBezTo>
                  <a:cubicBezTo>
                    <a:pt x="108" y="4"/>
                    <a:pt x="108" y="4"/>
                    <a:pt x="108" y="4"/>
                  </a:cubicBezTo>
                  <a:cubicBezTo>
                    <a:pt x="108" y="6"/>
                    <a:pt x="108" y="6"/>
                    <a:pt x="108" y="6"/>
                  </a:cubicBezTo>
                  <a:cubicBezTo>
                    <a:pt x="109" y="6"/>
                    <a:pt x="109" y="6"/>
                    <a:pt x="109" y="6"/>
                  </a:cubicBezTo>
                  <a:cubicBezTo>
                    <a:pt x="109" y="8"/>
                    <a:pt x="109" y="8"/>
                    <a:pt x="109" y="8"/>
                  </a:cubicBezTo>
                  <a:cubicBezTo>
                    <a:pt x="108" y="8"/>
                    <a:pt x="108" y="8"/>
                    <a:pt x="108" y="8"/>
                  </a:cubicBezTo>
                  <a:cubicBezTo>
                    <a:pt x="108" y="10"/>
                    <a:pt x="108" y="10"/>
                    <a:pt x="108" y="10"/>
                  </a:cubicBezTo>
                  <a:cubicBezTo>
                    <a:pt x="109" y="10"/>
                    <a:pt x="109" y="10"/>
                    <a:pt x="109" y="10"/>
                  </a:cubicBezTo>
                  <a:cubicBezTo>
                    <a:pt x="109" y="14"/>
                    <a:pt x="109" y="14"/>
                    <a:pt x="109" y="14"/>
                  </a:cubicBezTo>
                  <a:cubicBezTo>
                    <a:pt x="107" y="18"/>
                    <a:pt x="107" y="18"/>
                    <a:pt x="107" y="18"/>
                  </a:cubicBezTo>
                  <a:cubicBezTo>
                    <a:pt x="107" y="32"/>
                    <a:pt x="107" y="32"/>
                    <a:pt x="107" y="32"/>
                  </a:cubicBezTo>
                  <a:cubicBezTo>
                    <a:pt x="109" y="34"/>
                    <a:pt x="109" y="34"/>
                    <a:pt x="109" y="34"/>
                  </a:cubicBezTo>
                  <a:cubicBezTo>
                    <a:pt x="109" y="38"/>
                    <a:pt x="109" y="38"/>
                    <a:pt x="109" y="38"/>
                  </a:cubicBezTo>
                  <a:cubicBezTo>
                    <a:pt x="108" y="38"/>
                    <a:pt x="108" y="38"/>
                    <a:pt x="108" y="38"/>
                  </a:cubicBezTo>
                  <a:cubicBezTo>
                    <a:pt x="108" y="40"/>
                    <a:pt x="108" y="40"/>
                    <a:pt x="108" y="40"/>
                  </a:cubicBezTo>
                  <a:cubicBezTo>
                    <a:pt x="109" y="40"/>
                    <a:pt x="109" y="40"/>
                    <a:pt x="109" y="40"/>
                  </a:cubicBezTo>
                  <a:cubicBezTo>
                    <a:pt x="109" y="46"/>
                    <a:pt x="109" y="46"/>
                    <a:pt x="109" y="46"/>
                  </a:cubicBezTo>
                  <a:cubicBezTo>
                    <a:pt x="108" y="46"/>
                    <a:pt x="108" y="46"/>
                    <a:pt x="108" y="46"/>
                  </a:cubicBezTo>
                  <a:cubicBezTo>
                    <a:pt x="108" y="48"/>
                    <a:pt x="108" y="48"/>
                    <a:pt x="108" y="48"/>
                  </a:cubicBezTo>
                  <a:cubicBezTo>
                    <a:pt x="109" y="48"/>
                    <a:pt x="109" y="48"/>
                    <a:pt x="109" y="48"/>
                  </a:cubicBezTo>
                  <a:cubicBezTo>
                    <a:pt x="109" y="55"/>
                    <a:pt x="109" y="55"/>
                    <a:pt x="109" y="55"/>
                  </a:cubicBezTo>
                  <a:cubicBezTo>
                    <a:pt x="108" y="55"/>
                    <a:pt x="108" y="55"/>
                    <a:pt x="108" y="55"/>
                  </a:cubicBezTo>
                  <a:cubicBezTo>
                    <a:pt x="108" y="57"/>
                    <a:pt x="108" y="57"/>
                    <a:pt x="108" y="57"/>
                  </a:cubicBezTo>
                  <a:cubicBezTo>
                    <a:pt x="109" y="57"/>
                    <a:pt x="109" y="57"/>
                    <a:pt x="109" y="57"/>
                  </a:cubicBezTo>
                  <a:cubicBezTo>
                    <a:pt x="109" y="63"/>
                    <a:pt x="109" y="63"/>
                    <a:pt x="109" y="63"/>
                  </a:cubicBezTo>
                  <a:cubicBezTo>
                    <a:pt x="108" y="63"/>
                    <a:pt x="108" y="63"/>
                    <a:pt x="108" y="63"/>
                  </a:cubicBezTo>
                  <a:cubicBezTo>
                    <a:pt x="108" y="65"/>
                    <a:pt x="108" y="65"/>
                    <a:pt x="108" y="65"/>
                  </a:cubicBezTo>
                  <a:cubicBezTo>
                    <a:pt x="109" y="65"/>
                    <a:pt x="109" y="65"/>
                    <a:pt x="109" y="65"/>
                  </a:cubicBezTo>
                  <a:cubicBezTo>
                    <a:pt x="109" y="72"/>
                    <a:pt x="109" y="72"/>
                    <a:pt x="109" y="72"/>
                  </a:cubicBezTo>
                  <a:cubicBezTo>
                    <a:pt x="108" y="72"/>
                    <a:pt x="108" y="72"/>
                    <a:pt x="108" y="72"/>
                  </a:cubicBezTo>
                  <a:cubicBezTo>
                    <a:pt x="108" y="73"/>
                    <a:pt x="108" y="73"/>
                    <a:pt x="108" y="73"/>
                  </a:cubicBezTo>
                  <a:cubicBezTo>
                    <a:pt x="109" y="73"/>
                    <a:pt x="109" y="73"/>
                    <a:pt x="109" y="73"/>
                  </a:cubicBezTo>
                  <a:cubicBezTo>
                    <a:pt x="109" y="80"/>
                    <a:pt x="109" y="80"/>
                    <a:pt x="109" y="80"/>
                  </a:cubicBezTo>
                  <a:cubicBezTo>
                    <a:pt x="108" y="80"/>
                    <a:pt x="108" y="80"/>
                    <a:pt x="108" y="80"/>
                  </a:cubicBezTo>
                  <a:cubicBezTo>
                    <a:pt x="108" y="82"/>
                    <a:pt x="108" y="82"/>
                    <a:pt x="108" y="82"/>
                  </a:cubicBezTo>
                  <a:cubicBezTo>
                    <a:pt x="109" y="82"/>
                    <a:pt x="109" y="82"/>
                    <a:pt x="109" y="82"/>
                  </a:cubicBezTo>
                  <a:cubicBezTo>
                    <a:pt x="109" y="88"/>
                    <a:pt x="109" y="88"/>
                    <a:pt x="109" y="88"/>
                  </a:cubicBezTo>
                  <a:cubicBezTo>
                    <a:pt x="108" y="88"/>
                    <a:pt x="108" y="88"/>
                    <a:pt x="108" y="88"/>
                  </a:cubicBezTo>
                  <a:cubicBezTo>
                    <a:pt x="108" y="90"/>
                    <a:pt x="108" y="90"/>
                    <a:pt x="108" y="90"/>
                  </a:cubicBezTo>
                  <a:cubicBezTo>
                    <a:pt x="109" y="90"/>
                    <a:pt x="109" y="90"/>
                    <a:pt x="109" y="90"/>
                  </a:cubicBezTo>
                  <a:cubicBezTo>
                    <a:pt x="109" y="97"/>
                    <a:pt x="109" y="97"/>
                    <a:pt x="109" y="97"/>
                  </a:cubicBezTo>
                  <a:cubicBezTo>
                    <a:pt x="108" y="97"/>
                    <a:pt x="108" y="97"/>
                    <a:pt x="108" y="97"/>
                  </a:cubicBezTo>
                  <a:cubicBezTo>
                    <a:pt x="108" y="99"/>
                    <a:pt x="108" y="99"/>
                    <a:pt x="108" y="99"/>
                  </a:cubicBezTo>
                  <a:cubicBezTo>
                    <a:pt x="109" y="99"/>
                    <a:pt x="109" y="99"/>
                    <a:pt x="109" y="99"/>
                  </a:cubicBezTo>
                  <a:cubicBezTo>
                    <a:pt x="109" y="105"/>
                    <a:pt x="109" y="105"/>
                    <a:pt x="109" y="105"/>
                  </a:cubicBezTo>
                  <a:cubicBezTo>
                    <a:pt x="108" y="105"/>
                    <a:pt x="108" y="105"/>
                    <a:pt x="108" y="105"/>
                  </a:cubicBezTo>
                  <a:cubicBezTo>
                    <a:pt x="108" y="107"/>
                    <a:pt x="108" y="107"/>
                    <a:pt x="108" y="107"/>
                  </a:cubicBezTo>
                  <a:cubicBezTo>
                    <a:pt x="109" y="107"/>
                    <a:pt x="109" y="107"/>
                    <a:pt x="109" y="107"/>
                  </a:cubicBezTo>
                  <a:cubicBezTo>
                    <a:pt x="109" y="112"/>
                    <a:pt x="109" y="112"/>
                    <a:pt x="109" y="112"/>
                  </a:cubicBezTo>
                  <a:cubicBezTo>
                    <a:pt x="107" y="114"/>
                    <a:pt x="107" y="114"/>
                    <a:pt x="107" y="114"/>
                  </a:cubicBezTo>
                  <a:cubicBezTo>
                    <a:pt x="107" y="117"/>
                    <a:pt x="107" y="117"/>
                    <a:pt x="107" y="117"/>
                  </a:cubicBezTo>
                  <a:cubicBezTo>
                    <a:pt x="101" y="118"/>
                    <a:pt x="101" y="118"/>
                    <a:pt x="101" y="118"/>
                  </a:cubicBezTo>
                  <a:cubicBezTo>
                    <a:pt x="101" y="121"/>
                    <a:pt x="101" y="121"/>
                    <a:pt x="101" y="121"/>
                  </a:cubicBezTo>
                  <a:cubicBezTo>
                    <a:pt x="97" y="123"/>
                    <a:pt x="97" y="123"/>
                    <a:pt x="97" y="123"/>
                  </a:cubicBezTo>
                  <a:cubicBezTo>
                    <a:pt x="98" y="126"/>
                    <a:pt x="98" y="126"/>
                    <a:pt x="98" y="126"/>
                  </a:cubicBezTo>
                  <a:cubicBezTo>
                    <a:pt x="73" y="150"/>
                    <a:pt x="21" y="164"/>
                    <a:pt x="0" y="154"/>
                  </a:cubicBezTo>
                  <a:cubicBezTo>
                    <a:pt x="0" y="154"/>
                    <a:pt x="0" y="154"/>
                    <a:pt x="3" y="158"/>
                  </a:cubicBezTo>
                  <a:cubicBezTo>
                    <a:pt x="7" y="162"/>
                    <a:pt x="11" y="163"/>
                    <a:pt x="11" y="163"/>
                  </a:cubicBezTo>
                  <a:cubicBezTo>
                    <a:pt x="10" y="165"/>
                    <a:pt x="10" y="165"/>
                    <a:pt x="10" y="165"/>
                  </a:cubicBezTo>
                  <a:cubicBezTo>
                    <a:pt x="14" y="166"/>
                    <a:pt x="20" y="170"/>
                    <a:pt x="20" y="170"/>
                  </a:cubicBezTo>
                  <a:cubicBezTo>
                    <a:pt x="19" y="175"/>
                    <a:pt x="19" y="175"/>
                    <a:pt x="19" y="175"/>
                  </a:cubicBezTo>
                  <a:cubicBezTo>
                    <a:pt x="19" y="175"/>
                    <a:pt x="18" y="176"/>
                    <a:pt x="26" y="177"/>
                  </a:cubicBezTo>
                  <a:cubicBezTo>
                    <a:pt x="33" y="178"/>
                    <a:pt x="49" y="180"/>
                    <a:pt x="49" y="180"/>
                  </a:cubicBezTo>
                  <a:cubicBezTo>
                    <a:pt x="67" y="188"/>
                    <a:pt x="67" y="188"/>
                    <a:pt x="67" y="188"/>
                  </a:cubicBezTo>
                  <a:cubicBezTo>
                    <a:pt x="60" y="191"/>
                    <a:pt x="60" y="191"/>
                    <a:pt x="60" y="191"/>
                  </a:cubicBezTo>
                  <a:cubicBezTo>
                    <a:pt x="61" y="193"/>
                    <a:pt x="61" y="193"/>
                    <a:pt x="61" y="193"/>
                  </a:cubicBezTo>
                  <a:cubicBezTo>
                    <a:pt x="67" y="191"/>
                    <a:pt x="67" y="191"/>
                    <a:pt x="67" y="191"/>
                  </a:cubicBezTo>
                  <a:cubicBezTo>
                    <a:pt x="75" y="194"/>
                    <a:pt x="75" y="194"/>
                    <a:pt x="75" y="194"/>
                  </a:cubicBezTo>
                  <a:cubicBezTo>
                    <a:pt x="75" y="201"/>
                    <a:pt x="75" y="201"/>
                    <a:pt x="75" y="201"/>
                  </a:cubicBezTo>
                  <a:cubicBezTo>
                    <a:pt x="62" y="201"/>
                    <a:pt x="62" y="201"/>
                    <a:pt x="62" y="201"/>
                  </a:cubicBezTo>
                  <a:cubicBezTo>
                    <a:pt x="62" y="199"/>
                    <a:pt x="62" y="199"/>
                    <a:pt x="62" y="199"/>
                  </a:cubicBezTo>
                  <a:cubicBezTo>
                    <a:pt x="59" y="199"/>
                    <a:pt x="59" y="199"/>
                    <a:pt x="59" y="199"/>
                  </a:cubicBezTo>
                  <a:cubicBezTo>
                    <a:pt x="59" y="201"/>
                    <a:pt x="59" y="201"/>
                    <a:pt x="59" y="201"/>
                  </a:cubicBezTo>
                  <a:cubicBezTo>
                    <a:pt x="58" y="201"/>
                    <a:pt x="58" y="201"/>
                    <a:pt x="58" y="201"/>
                  </a:cubicBezTo>
                  <a:cubicBezTo>
                    <a:pt x="58" y="211"/>
                    <a:pt x="58" y="211"/>
                    <a:pt x="58" y="211"/>
                  </a:cubicBezTo>
                  <a:cubicBezTo>
                    <a:pt x="35" y="220"/>
                    <a:pt x="12" y="222"/>
                    <a:pt x="0" y="216"/>
                  </a:cubicBezTo>
                  <a:cubicBezTo>
                    <a:pt x="0" y="216"/>
                    <a:pt x="0" y="216"/>
                    <a:pt x="3" y="220"/>
                  </a:cubicBezTo>
                  <a:cubicBezTo>
                    <a:pt x="7" y="224"/>
                    <a:pt x="11" y="225"/>
                    <a:pt x="11" y="225"/>
                  </a:cubicBezTo>
                  <a:cubicBezTo>
                    <a:pt x="10" y="227"/>
                    <a:pt x="10" y="227"/>
                    <a:pt x="10" y="227"/>
                  </a:cubicBezTo>
                  <a:cubicBezTo>
                    <a:pt x="14" y="229"/>
                    <a:pt x="20" y="233"/>
                    <a:pt x="20" y="233"/>
                  </a:cubicBezTo>
                  <a:cubicBezTo>
                    <a:pt x="19" y="237"/>
                    <a:pt x="19" y="237"/>
                    <a:pt x="19" y="237"/>
                  </a:cubicBezTo>
                  <a:cubicBezTo>
                    <a:pt x="19" y="237"/>
                    <a:pt x="18" y="238"/>
                    <a:pt x="26" y="239"/>
                  </a:cubicBezTo>
                  <a:cubicBezTo>
                    <a:pt x="33" y="240"/>
                    <a:pt x="49" y="243"/>
                    <a:pt x="49" y="243"/>
                  </a:cubicBezTo>
                  <a:cubicBezTo>
                    <a:pt x="67" y="250"/>
                    <a:pt x="67" y="250"/>
                    <a:pt x="67" y="250"/>
                  </a:cubicBezTo>
                  <a:cubicBezTo>
                    <a:pt x="60" y="253"/>
                    <a:pt x="60" y="253"/>
                    <a:pt x="60" y="253"/>
                  </a:cubicBezTo>
                  <a:cubicBezTo>
                    <a:pt x="61" y="255"/>
                    <a:pt x="61" y="255"/>
                    <a:pt x="61" y="255"/>
                  </a:cubicBezTo>
                  <a:cubicBezTo>
                    <a:pt x="67" y="253"/>
                    <a:pt x="67" y="253"/>
                    <a:pt x="67" y="253"/>
                  </a:cubicBezTo>
                  <a:cubicBezTo>
                    <a:pt x="75" y="257"/>
                    <a:pt x="75" y="257"/>
                    <a:pt x="75" y="257"/>
                  </a:cubicBezTo>
                  <a:cubicBezTo>
                    <a:pt x="75" y="263"/>
                    <a:pt x="75" y="263"/>
                    <a:pt x="75" y="263"/>
                  </a:cubicBezTo>
                  <a:cubicBezTo>
                    <a:pt x="62" y="263"/>
                    <a:pt x="62" y="263"/>
                    <a:pt x="62" y="263"/>
                  </a:cubicBezTo>
                  <a:cubicBezTo>
                    <a:pt x="62" y="261"/>
                    <a:pt x="62" y="261"/>
                    <a:pt x="62" y="261"/>
                  </a:cubicBezTo>
                  <a:cubicBezTo>
                    <a:pt x="59" y="261"/>
                    <a:pt x="59" y="261"/>
                    <a:pt x="59" y="261"/>
                  </a:cubicBezTo>
                  <a:cubicBezTo>
                    <a:pt x="59" y="263"/>
                    <a:pt x="59" y="263"/>
                    <a:pt x="59" y="263"/>
                  </a:cubicBezTo>
                  <a:cubicBezTo>
                    <a:pt x="58" y="263"/>
                    <a:pt x="58" y="263"/>
                    <a:pt x="58" y="263"/>
                  </a:cubicBezTo>
                  <a:cubicBezTo>
                    <a:pt x="58" y="273"/>
                    <a:pt x="58" y="273"/>
                    <a:pt x="58" y="273"/>
                  </a:cubicBezTo>
                  <a:cubicBezTo>
                    <a:pt x="35" y="282"/>
                    <a:pt x="12" y="285"/>
                    <a:pt x="0" y="279"/>
                  </a:cubicBezTo>
                  <a:cubicBezTo>
                    <a:pt x="0" y="279"/>
                    <a:pt x="0" y="279"/>
                    <a:pt x="3" y="283"/>
                  </a:cubicBezTo>
                  <a:cubicBezTo>
                    <a:pt x="7" y="287"/>
                    <a:pt x="11" y="288"/>
                    <a:pt x="11" y="288"/>
                  </a:cubicBezTo>
                  <a:cubicBezTo>
                    <a:pt x="10" y="290"/>
                    <a:pt x="10" y="290"/>
                    <a:pt x="10" y="290"/>
                  </a:cubicBezTo>
                  <a:cubicBezTo>
                    <a:pt x="14" y="291"/>
                    <a:pt x="20" y="295"/>
                    <a:pt x="20" y="295"/>
                  </a:cubicBezTo>
                  <a:cubicBezTo>
                    <a:pt x="19" y="299"/>
                    <a:pt x="19" y="299"/>
                    <a:pt x="19" y="299"/>
                  </a:cubicBezTo>
                  <a:cubicBezTo>
                    <a:pt x="19" y="299"/>
                    <a:pt x="18" y="300"/>
                    <a:pt x="26" y="301"/>
                  </a:cubicBezTo>
                  <a:cubicBezTo>
                    <a:pt x="33" y="302"/>
                    <a:pt x="49" y="305"/>
                    <a:pt x="49" y="305"/>
                  </a:cubicBezTo>
                  <a:cubicBezTo>
                    <a:pt x="67" y="313"/>
                    <a:pt x="67" y="313"/>
                    <a:pt x="67" y="313"/>
                  </a:cubicBezTo>
                  <a:cubicBezTo>
                    <a:pt x="60" y="315"/>
                    <a:pt x="60" y="315"/>
                    <a:pt x="60" y="315"/>
                  </a:cubicBezTo>
                  <a:cubicBezTo>
                    <a:pt x="61" y="317"/>
                    <a:pt x="61" y="317"/>
                    <a:pt x="61" y="317"/>
                  </a:cubicBezTo>
                  <a:cubicBezTo>
                    <a:pt x="67" y="315"/>
                    <a:pt x="67" y="315"/>
                    <a:pt x="67" y="315"/>
                  </a:cubicBezTo>
                  <a:cubicBezTo>
                    <a:pt x="75" y="319"/>
                    <a:pt x="75" y="319"/>
                    <a:pt x="75" y="319"/>
                  </a:cubicBezTo>
                  <a:cubicBezTo>
                    <a:pt x="75" y="325"/>
                    <a:pt x="75" y="325"/>
                    <a:pt x="75" y="325"/>
                  </a:cubicBezTo>
                  <a:cubicBezTo>
                    <a:pt x="62" y="325"/>
                    <a:pt x="62" y="325"/>
                    <a:pt x="62" y="325"/>
                  </a:cubicBezTo>
                  <a:cubicBezTo>
                    <a:pt x="62" y="323"/>
                    <a:pt x="62" y="323"/>
                    <a:pt x="62" y="323"/>
                  </a:cubicBezTo>
                  <a:cubicBezTo>
                    <a:pt x="59" y="323"/>
                    <a:pt x="59" y="323"/>
                    <a:pt x="59" y="323"/>
                  </a:cubicBezTo>
                  <a:cubicBezTo>
                    <a:pt x="59" y="325"/>
                    <a:pt x="59" y="325"/>
                    <a:pt x="59" y="325"/>
                  </a:cubicBezTo>
                  <a:cubicBezTo>
                    <a:pt x="58" y="325"/>
                    <a:pt x="58" y="325"/>
                    <a:pt x="58" y="325"/>
                  </a:cubicBezTo>
                  <a:cubicBezTo>
                    <a:pt x="58" y="336"/>
                    <a:pt x="58" y="336"/>
                    <a:pt x="58" y="336"/>
                  </a:cubicBezTo>
                  <a:cubicBezTo>
                    <a:pt x="35" y="344"/>
                    <a:pt x="12" y="347"/>
                    <a:pt x="0" y="341"/>
                  </a:cubicBezTo>
                  <a:cubicBezTo>
                    <a:pt x="0" y="341"/>
                    <a:pt x="0" y="341"/>
                    <a:pt x="3" y="345"/>
                  </a:cubicBezTo>
                  <a:cubicBezTo>
                    <a:pt x="7" y="349"/>
                    <a:pt x="11" y="350"/>
                    <a:pt x="11" y="350"/>
                  </a:cubicBezTo>
                  <a:cubicBezTo>
                    <a:pt x="10" y="352"/>
                    <a:pt x="10" y="352"/>
                    <a:pt x="10" y="352"/>
                  </a:cubicBezTo>
                  <a:cubicBezTo>
                    <a:pt x="14" y="353"/>
                    <a:pt x="20" y="357"/>
                    <a:pt x="20" y="357"/>
                  </a:cubicBezTo>
                  <a:cubicBezTo>
                    <a:pt x="19" y="361"/>
                    <a:pt x="19" y="361"/>
                    <a:pt x="19" y="361"/>
                  </a:cubicBezTo>
                  <a:cubicBezTo>
                    <a:pt x="19" y="361"/>
                    <a:pt x="18" y="363"/>
                    <a:pt x="26" y="364"/>
                  </a:cubicBezTo>
                  <a:cubicBezTo>
                    <a:pt x="33" y="364"/>
                    <a:pt x="49" y="367"/>
                    <a:pt x="49" y="367"/>
                  </a:cubicBezTo>
                  <a:cubicBezTo>
                    <a:pt x="67" y="375"/>
                    <a:pt x="67" y="375"/>
                    <a:pt x="67" y="375"/>
                  </a:cubicBezTo>
                  <a:cubicBezTo>
                    <a:pt x="60" y="377"/>
                    <a:pt x="60" y="377"/>
                    <a:pt x="60" y="377"/>
                  </a:cubicBezTo>
                  <a:cubicBezTo>
                    <a:pt x="61" y="379"/>
                    <a:pt x="61" y="379"/>
                    <a:pt x="61" y="379"/>
                  </a:cubicBezTo>
                  <a:cubicBezTo>
                    <a:pt x="67" y="377"/>
                    <a:pt x="67" y="377"/>
                    <a:pt x="67" y="377"/>
                  </a:cubicBezTo>
                  <a:cubicBezTo>
                    <a:pt x="75" y="381"/>
                    <a:pt x="75" y="381"/>
                    <a:pt x="75" y="381"/>
                  </a:cubicBezTo>
                  <a:cubicBezTo>
                    <a:pt x="75" y="388"/>
                    <a:pt x="75" y="388"/>
                    <a:pt x="75" y="388"/>
                  </a:cubicBezTo>
                  <a:cubicBezTo>
                    <a:pt x="62" y="388"/>
                    <a:pt x="62" y="388"/>
                    <a:pt x="62" y="388"/>
                  </a:cubicBezTo>
                  <a:cubicBezTo>
                    <a:pt x="62" y="386"/>
                    <a:pt x="62" y="386"/>
                    <a:pt x="62" y="386"/>
                  </a:cubicBezTo>
                  <a:cubicBezTo>
                    <a:pt x="59" y="386"/>
                    <a:pt x="59" y="386"/>
                    <a:pt x="59" y="386"/>
                  </a:cubicBezTo>
                  <a:cubicBezTo>
                    <a:pt x="59" y="388"/>
                    <a:pt x="59" y="388"/>
                    <a:pt x="59" y="388"/>
                  </a:cubicBezTo>
                  <a:cubicBezTo>
                    <a:pt x="58" y="388"/>
                    <a:pt x="58" y="388"/>
                    <a:pt x="58" y="388"/>
                  </a:cubicBezTo>
                  <a:cubicBezTo>
                    <a:pt x="58" y="398"/>
                    <a:pt x="58" y="398"/>
                    <a:pt x="58" y="398"/>
                  </a:cubicBezTo>
                  <a:cubicBezTo>
                    <a:pt x="35" y="406"/>
                    <a:pt x="12" y="409"/>
                    <a:pt x="0" y="403"/>
                  </a:cubicBezTo>
                  <a:cubicBezTo>
                    <a:pt x="0" y="403"/>
                    <a:pt x="0" y="403"/>
                    <a:pt x="3" y="407"/>
                  </a:cubicBezTo>
                  <a:cubicBezTo>
                    <a:pt x="7" y="411"/>
                    <a:pt x="11" y="412"/>
                    <a:pt x="11" y="412"/>
                  </a:cubicBezTo>
                  <a:cubicBezTo>
                    <a:pt x="10" y="414"/>
                    <a:pt x="10" y="414"/>
                    <a:pt x="10" y="414"/>
                  </a:cubicBezTo>
                  <a:cubicBezTo>
                    <a:pt x="14" y="416"/>
                    <a:pt x="20" y="419"/>
                    <a:pt x="20" y="419"/>
                  </a:cubicBezTo>
                  <a:cubicBezTo>
                    <a:pt x="19" y="424"/>
                    <a:pt x="19" y="424"/>
                    <a:pt x="19" y="424"/>
                  </a:cubicBezTo>
                  <a:cubicBezTo>
                    <a:pt x="19" y="424"/>
                    <a:pt x="18" y="425"/>
                    <a:pt x="26" y="426"/>
                  </a:cubicBezTo>
                  <a:cubicBezTo>
                    <a:pt x="33" y="427"/>
                    <a:pt x="49" y="429"/>
                    <a:pt x="49" y="429"/>
                  </a:cubicBezTo>
                  <a:cubicBezTo>
                    <a:pt x="67" y="437"/>
                    <a:pt x="67" y="437"/>
                    <a:pt x="67" y="437"/>
                  </a:cubicBezTo>
                  <a:cubicBezTo>
                    <a:pt x="60" y="440"/>
                    <a:pt x="60" y="440"/>
                    <a:pt x="60" y="440"/>
                  </a:cubicBezTo>
                  <a:cubicBezTo>
                    <a:pt x="61" y="442"/>
                    <a:pt x="61" y="442"/>
                    <a:pt x="61" y="442"/>
                  </a:cubicBezTo>
                  <a:cubicBezTo>
                    <a:pt x="67" y="440"/>
                    <a:pt x="67" y="440"/>
                    <a:pt x="67" y="440"/>
                  </a:cubicBezTo>
                  <a:cubicBezTo>
                    <a:pt x="75" y="444"/>
                    <a:pt x="75" y="444"/>
                    <a:pt x="75" y="444"/>
                  </a:cubicBezTo>
                  <a:cubicBezTo>
                    <a:pt x="75" y="450"/>
                    <a:pt x="75" y="450"/>
                    <a:pt x="75" y="450"/>
                  </a:cubicBezTo>
                  <a:cubicBezTo>
                    <a:pt x="111" y="450"/>
                    <a:pt x="111" y="450"/>
                    <a:pt x="111" y="450"/>
                  </a:cubicBezTo>
                  <a:cubicBezTo>
                    <a:pt x="111" y="450"/>
                    <a:pt x="111" y="450"/>
                    <a:pt x="111" y="450"/>
                  </a:cubicBezTo>
                  <a:cubicBezTo>
                    <a:pt x="147" y="450"/>
                    <a:pt x="147" y="450"/>
                    <a:pt x="147" y="450"/>
                  </a:cubicBezTo>
                  <a:cubicBezTo>
                    <a:pt x="147" y="444"/>
                    <a:pt x="147" y="444"/>
                    <a:pt x="147" y="444"/>
                  </a:cubicBezTo>
                  <a:cubicBezTo>
                    <a:pt x="155" y="440"/>
                    <a:pt x="155" y="440"/>
                    <a:pt x="155" y="440"/>
                  </a:cubicBezTo>
                  <a:cubicBezTo>
                    <a:pt x="161" y="442"/>
                    <a:pt x="161" y="442"/>
                    <a:pt x="161" y="442"/>
                  </a:cubicBezTo>
                  <a:cubicBezTo>
                    <a:pt x="162" y="440"/>
                    <a:pt x="162" y="440"/>
                    <a:pt x="162" y="440"/>
                  </a:cubicBezTo>
                  <a:cubicBezTo>
                    <a:pt x="155" y="437"/>
                    <a:pt x="155" y="437"/>
                    <a:pt x="155" y="437"/>
                  </a:cubicBezTo>
                  <a:cubicBezTo>
                    <a:pt x="173" y="429"/>
                    <a:pt x="173" y="429"/>
                    <a:pt x="173" y="429"/>
                  </a:cubicBezTo>
                  <a:cubicBezTo>
                    <a:pt x="173" y="429"/>
                    <a:pt x="189" y="427"/>
                    <a:pt x="196" y="426"/>
                  </a:cubicBezTo>
                  <a:cubicBezTo>
                    <a:pt x="204" y="425"/>
                    <a:pt x="203" y="424"/>
                    <a:pt x="203" y="424"/>
                  </a:cubicBezTo>
                  <a:cubicBezTo>
                    <a:pt x="202" y="419"/>
                    <a:pt x="202" y="419"/>
                    <a:pt x="202" y="419"/>
                  </a:cubicBezTo>
                  <a:cubicBezTo>
                    <a:pt x="202" y="419"/>
                    <a:pt x="208" y="416"/>
                    <a:pt x="212" y="414"/>
                  </a:cubicBezTo>
                  <a:cubicBezTo>
                    <a:pt x="212" y="412"/>
                    <a:pt x="212" y="412"/>
                    <a:pt x="212" y="412"/>
                  </a:cubicBezTo>
                  <a:cubicBezTo>
                    <a:pt x="212" y="412"/>
                    <a:pt x="215" y="411"/>
                    <a:pt x="219" y="407"/>
                  </a:cubicBezTo>
                  <a:cubicBezTo>
                    <a:pt x="222" y="403"/>
                    <a:pt x="222" y="403"/>
                    <a:pt x="222" y="403"/>
                  </a:cubicBezTo>
                  <a:cubicBezTo>
                    <a:pt x="210" y="409"/>
                    <a:pt x="187" y="406"/>
                    <a:pt x="164" y="398"/>
                  </a:cubicBezTo>
                  <a:cubicBezTo>
                    <a:pt x="164" y="388"/>
                    <a:pt x="164" y="388"/>
                    <a:pt x="164" y="388"/>
                  </a:cubicBezTo>
                  <a:cubicBezTo>
                    <a:pt x="163" y="388"/>
                    <a:pt x="163" y="388"/>
                    <a:pt x="163" y="388"/>
                  </a:cubicBezTo>
                  <a:cubicBezTo>
                    <a:pt x="163" y="386"/>
                    <a:pt x="163" y="386"/>
                    <a:pt x="163" y="386"/>
                  </a:cubicBezTo>
                  <a:cubicBezTo>
                    <a:pt x="161" y="386"/>
                    <a:pt x="161" y="386"/>
                    <a:pt x="161" y="386"/>
                  </a:cubicBezTo>
                  <a:cubicBezTo>
                    <a:pt x="161" y="388"/>
                    <a:pt x="161" y="388"/>
                    <a:pt x="161" y="388"/>
                  </a:cubicBezTo>
                  <a:cubicBezTo>
                    <a:pt x="147" y="388"/>
                    <a:pt x="147" y="388"/>
                    <a:pt x="147" y="388"/>
                  </a:cubicBezTo>
                  <a:cubicBezTo>
                    <a:pt x="147" y="381"/>
                    <a:pt x="147" y="381"/>
                    <a:pt x="147" y="381"/>
                  </a:cubicBezTo>
                  <a:cubicBezTo>
                    <a:pt x="155" y="377"/>
                    <a:pt x="155" y="377"/>
                    <a:pt x="155" y="377"/>
                  </a:cubicBezTo>
                  <a:cubicBezTo>
                    <a:pt x="161" y="379"/>
                    <a:pt x="161" y="379"/>
                    <a:pt x="161" y="379"/>
                  </a:cubicBezTo>
                  <a:cubicBezTo>
                    <a:pt x="162" y="377"/>
                    <a:pt x="162" y="377"/>
                    <a:pt x="162" y="377"/>
                  </a:cubicBezTo>
                  <a:cubicBezTo>
                    <a:pt x="155" y="375"/>
                    <a:pt x="155" y="375"/>
                    <a:pt x="155" y="375"/>
                  </a:cubicBezTo>
                  <a:cubicBezTo>
                    <a:pt x="173" y="367"/>
                    <a:pt x="173" y="367"/>
                    <a:pt x="173" y="367"/>
                  </a:cubicBezTo>
                  <a:cubicBezTo>
                    <a:pt x="173" y="367"/>
                    <a:pt x="189" y="364"/>
                    <a:pt x="196" y="364"/>
                  </a:cubicBezTo>
                  <a:cubicBezTo>
                    <a:pt x="204" y="363"/>
                    <a:pt x="203" y="361"/>
                    <a:pt x="203" y="361"/>
                  </a:cubicBezTo>
                  <a:cubicBezTo>
                    <a:pt x="202" y="357"/>
                    <a:pt x="202" y="357"/>
                    <a:pt x="202" y="357"/>
                  </a:cubicBezTo>
                  <a:cubicBezTo>
                    <a:pt x="202" y="357"/>
                    <a:pt x="208" y="353"/>
                    <a:pt x="212" y="352"/>
                  </a:cubicBezTo>
                  <a:cubicBezTo>
                    <a:pt x="212" y="350"/>
                    <a:pt x="212" y="350"/>
                    <a:pt x="212" y="350"/>
                  </a:cubicBezTo>
                  <a:cubicBezTo>
                    <a:pt x="212" y="350"/>
                    <a:pt x="215" y="349"/>
                    <a:pt x="219" y="345"/>
                  </a:cubicBezTo>
                  <a:cubicBezTo>
                    <a:pt x="222" y="341"/>
                    <a:pt x="222" y="341"/>
                    <a:pt x="222" y="341"/>
                  </a:cubicBezTo>
                  <a:cubicBezTo>
                    <a:pt x="210" y="347"/>
                    <a:pt x="187" y="344"/>
                    <a:pt x="164" y="336"/>
                  </a:cubicBezTo>
                  <a:cubicBezTo>
                    <a:pt x="164" y="325"/>
                    <a:pt x="164" y="325"/>
                    <a:pt x="164" y="325"/>
                  </a:cubicBezTo>
                  <a:cubicBezTo>
                    <a:pt x="163" y="325"/>
                    <a:pt x="163" y="325"/>
                    <a:pt x="163" y="325"/>
                  </a:cubicBezTo>
                  <a:cubicBezTo>
                    <a:pt x="163" y="323"/>
                    <a:pt x="163" y="323"/>
                    <a:pt x="163" y="323"/>
                  </a:cubicBezTo>
                  <a:cubicBezTo>
                    <a:pt x="161" y="323"/>
                    <a:pt x="161" y="323"/>
                    <a:pt x="161" y="323"/>
                  </a:cubicBezTo>
                  <a:cubicBezTo>
                    <a:pt x="161" y="325"/>
                    <a:pt x="161" y="325"/>
                    <a:pt x="161" y="325"/>
                  </a:cubicBezTo>
                  <a:cubicBezTo>
                    <a:pt x="147" y="325"/>
                    <a:pt x="147" y="325"/>
                    <a:pt x="147" y="325"/>
                  </a:cubicBezTo>
                  <a:cubicBezTo>
                    <a:pt x="147" y="319"/>
                    <a:pt x="147" y="319"/>
                    <a:pt x="147" y="319"/>
                  </a:cubicBezTo>
                  <a:cubicBezTo>
                    <a:pt x="155" y="315"/>
                    <a:pt x="155" y="315"/>
                    <a:pt x="155" y="315"/>
                  </a:cubicBezTo>
                  <a:cubicBezTo>
                    <a:pt x="161" y="317"/>
                    <a:pt x="161" y="317"/>
                    <a:pt x="161" y="317"/>
                  </a:cubicBezTo>
                  <a:cubicBezTo>
                    <a:pt x="162" y="315"/>
                    <a:pt x="162" y="315"/>
                    <a:pt x="162" y="315"/>
                  </a:cubicBezTo>
                  <a:cubicBezTo>
                    <a:pt x="155" y="313"/>
                    <a:pt x="155" y="313"/>
                    <a:pt x="155" y="313"/>
                  </a:cubicBezTo>
                  <a:cubicBezTo>
                    <a:pt x="173" y="305"/>
                    <a:pt x="173" y="305"/>
                    <a:pt x="173" y="305"/>
                  </a:cubicBezTo>
                  <a:cubicBezTo>
                    <a:pt x="173" y="305"/>
                    <a:pt x="189" y="302"/>
                    <a:pt x="196" y="301"/>
                  </a:cubicBezTo>
                  <a:cubicBezTo>
                    <a:pt x="204" y="300"/>
                    <a:pt x="203" y="299"/>
                    <a:pt x="203" y="299"/>
                  </a:cubicBezTo>
                  <a:cubicBezTo>
                    <a:pt x="202" y="295"/>
                    <a:pt x="202" y="295"/>
                    <a:pt x="202" y="295"/>
                  </a:cubicBezTo>
                  <a:cubicBezTo>
                    <a:pt x="202" y="295"/>
                    <a:pt x="208" y="291"/>
                    <a:pt x="212" y="290"/>
                  </a:cubicBezTo>
                  <a:cubicBezTo>
                    <a:pt x="212" y="288"/>
                    <a:pt x="212" y="288"/>
                    <a:pt x="212" y="288"/>
                  </a:cubicBezTo>
                  <a:cubicBezTo>
                    <a:pt x="212" y="288"/>
                    <a:pt x="215" y="287"/>
                    <a:pt x="219" y="283"/>
                  </a:cubicBezTo>
                  <a:cubicBezTo>
                    <a:pt x="222" y="279"/>
                    <a:pt x="222" y="279"/>
                    <a:pt x="222" y="279"/>
                  </a:cubicBezTo>
                  <a:cubicBezTo>
                    <a:pt x="210" y="285"/>
                    <a:pt x="187" y="282"/>
                    <a:pt x="164" y="273"/>
                  </a:cubicBezTo>
                  <a:cubicBezTo>
                    <a:pt x="164" y="263"/>
                    <a:pt x="164" y="263"/>
                    <a:pt x="164" y="263"/>
                  </a:cubicBezTo>
                  <a:cubicBezTo>
                    <a:pt x="163" y="263"/>
                    <a:pt x="163" y="263"/>
                    <a:pt x="163" y="263"/>
                  </a:cubicBezTo>
                  <a:cubicBezTo>
                    <a:pt x="163" y="261"/>
                    <a:pt x="163" y="261"/>
                    <a:pt x="163" y="261"/>
                  </a:cubicBezTo>
                  <a:cubicBezTo>
                    <a:pt x="161" y="261"/>
                    <a:pt x="161" y="261"/>
                    <a:pt x="161" y="261"/>
                  </a:cubicBezTo>
                  <a:cubicBezTo>
                    <a:pt x="161" y="263"/>
                    <a:pt x="161" y="263"/>
                    <a:pt x="161" y="263"/>
                  </a:cubicBezTo>
                  <a:cubicBezTo>
                    <a:pt x="147" y="263"/>
                    <a:pt x="147" y="263"/>
                    <a:pt x="147" y="263"/>
                  </a:cubicBezTo>
                  <a:cubicBezTo>
                    <a:pt x="147" y="257"/>
                    <a:pt x="147" y="257"/>
                    <a:pt x="147" y="257"/>
                  </a:cubicBezTo>
                  <a:cubicBezTo>
                    <a:pt x="155" y="253"/>
                    <a:pt x="155" y="253"/>
                    <a:pt x="155" y="253"/>
                  </a:cubicBezTo>
                  <a:cubicBezTo>
                    <a:pt x="161" y="255"/>
                    <a:pt x="161" y="255"/>
                    <a:pt x="161" y="255"/>
                  </a:cubicBezTo>
                  <a:cubicBezTo>
                    <a:pt x="162" y="253"/>
                    <a:pt x="162" y="253"/>
                    <a:pt x="162" y="253"/>
                  </a:cubicBezTo>
                  <a:cubicBezTo>
                    <a:pt x="155" y="250"/>
                    <a:pt x="155" y="250"/>
                    <a:pt x="155" y="250"/>
                  </a:cubicBezTo>
                  <a:cubicBezTo>
                    <a:pt x="173" y="243"/>
                    <a:pt x="173" y="243"/>
                    <a:pt x="173" y="243"/>
                  </a:cubicBezTo>
                  <a:cubicBezTo>
                    <a:pt x="173" y="243"/>
                    <a:pt x="189" y="240"/>
                    <a:pt x="196" y="239"/>
                  </a:cubicBezTo>
                  <a:cubicBezTo>
                    <a:pt x="204" y="238"/>
                    <a:pt x="203" y="237"/>
                    <a:pt x="203" y="237"/>
                  </a:cubicBezTo>
                  <a:cubicBezTo>
                    <a:pt x="202" y="233"/>
                    <a:pt x="202" y="233"/>
                    <a:pt x="202" y="233"/>
                  </a:cubicBezTo>
                  <a:cubicBezTo>
                    <a:pt x="202" y="233"/>
                    <a:pt x="208" y="229"/>
                    <a:pt x="212" y="227"/>
                  </a:cubicBezTo>
                  <a:cubicBezTo>
                    <a:pt x="212" y="225"/>
                    <a:pt x="212" y="225"/>
                    <a:pt x="212" y="225"/>
                  </a:cubicBezTo>
                  <a:cubicBezTo>
                    <a:pt x="212" y="225"/>
                    <a:pt x="215" y="224"/>
                    <a:pt x="21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 name="Freeform 9">
              <a:extLst>
                <a:ext uri="{FF2B5EF4-FFF2-40B4-BE49-F238E27FC236}">
                  <a16:creationId xmlns:a16="http://schemas.microsoft.com/office/drawing/2014/main" xmlns="" id="{E2190F9D-6699-4EBA-8512-17E85605AE99}"/>
                </a:ext>
              </a:extLst>
            </p:cNvPr>
            <p:cNvSpPr>
              <a:spLocks/>
            </p:cNvSpPr>
            <p:nvPr/>
          </p:nvSpPr>
          <p:spPr bwMode="auto">
            <a:xfrm>
              <a:off x="5920214" y="5450584"/>
              <a:ext cx="2607223" cy="1382106"/>
            </a:xfrm>
            <a:custGeom>
              <a:avLst/>
              <a:gdLst>
                <a:gd name="T0" fmla="*/ 605 w 606"/>
                <a:gd name="T1" fmla="*/ 321 h 321"/>
                <a:gd name="T2" fmla="*/ 5 w 606"/>
                <a:gd name="T3" fmla="*/ 318 h 321"/>
                <a:gd name="T4" fmla="*/ 0 w 606"/>
                <a:gd name="T5" fmla="*/ 312 h 321"/>
                <a:gd name="T6" fmla="*/ 8 w 606"/>
                <a:gd name="T7" fmla="*/ 307 h 321"/>
                <a:gd name="T8" fmla="*/ 7 w 606"/>
                <a:gd name="T9" fmla="*/ 301 h 321"/>
                <a:gd name="T10" fmla="*/ 73 w 606"/>
                <a:gd name="T11" fmla="*/ 287 h 321"/>
                <a:gd name="T12" fmla="*/ 110 w 606"/>
                <a:gd name="T13" fmla="*/ 229 h 321"/>
                <a:gd name="T14" fmla="*/ 71 w 606"/>
                <a:gd name="T15" fmla="*/ 224 h 321"/>
                <a:gd name="T16" fmla="*/ 74 w 606"/>
                <a:gd name="T17" fmla="*/ 218 h 321"/>
                <a:gd name="T18" fmla="*/ 68 w 606"/>
                <a:gd name="T19" fmla="*/ 215 h 321"/>
                <a:gd name="T20" fmla="*/ 76 w 606"/>
                <a:gd name="T21" fmla="*/ 208 h 321"/>
                <a:gd name="T22" fmla="*/ 73 w 606"/>
                <a:gd name="T23" fmla="*/ 203 h 321"/>
                <a:gd name="T24" fmla="*/ 142 w 606"/>
                <a:gd name="T25" fmla="*/ 184 h 321"/>
                <a:gd name="T26" fmla="*/ 151 w 606"/>
                <a:gd name="T27" fmla="*/ 174 h 321"/>
                <a:gd name="T28" fmla="*/ 182 w 606"/>
                <a:gd name="T29" fmla="*/ 144 h 321"/>
                <a:gd name="T30" fmla="*/ 184 w 606"/>
                <a:gd name="T31" fmla="*/ 136 h 321"/>
                <a:gd name="T32" fmla="*/ 180 w 606"/>
                <a:gd name="T33" fmla="*/ 120 h 321"/>
                <a:gd name="T34" fmla="*/ 182 w 606"/>
                <a:gd name="T35" fmla="*/ 117 h 321"/>
                <a:gd name="T36" fmla="*/ 138 w 606"/>
                <a:gd name="T37" fmla="*/ 118 h 321"/>
                <a:gd name="T38" fmla="*/ 141 w 606"/>
                <a:gd name="T39" fmla="*/ 106 h 321"/>
                <a:gd name="T40" fmla="*/ 136 w 606"/>
                <a:gd name="T41" fmla="*/ 100 h 321"/>
                <a:gd name="T42" fmla="*/ 141 w 606"/>
                <a:gd name="T43" fmla="*/ 94 h 321"/>
                <a:gd name="T44" fmla="*/ 140 w 606"/>
                <a:gd name="T45" fmla="*/ 88 h 321"/>
                <a:gd name="T46" fmla="*/ 184 w 606"/>
                <a:gd name="T47" fmla="*/ 81 h 321"/>
                <a:gd name="T48" fmla="*/ 218 w 606"/>
                <a:gd name="T49" fmla="*/ 9 h 321"/>
                <a:gd name="T50" fmla="*/ 371 w 606"/>
                <a:gd name="T51" fmla="*/ 14 h 321"/>
                <a:gd name="T52" fmla="*/ 383 w 606"/>
                <a:gd name="T53" fmla="*/ 25 h 321"/>
                <a:gd name="T54" fmla="*/ 433 w 606"/>
                <a:gd name="T55" fmla="*/ 78 h 321"/>
                <a:gd name="T56" fmla="*/ 464 w 606"/>
                <a:gd name="T57" fmla="*/ 84 h 321"/>
                <a:gd name="T58" fmla="*/ 462 w 606"/>
                <a:gd name="T59" fmla="*/ 92 h 321"/>
                <a:gd name="T60" fmla="*/ 468 w 606"/>
                <a:gd name="T61" fmla="*/ 97 h 321"/>
                <a:gd name="T62" fmla="*/ 466 w 606"/>
                <a:gd name="T63" fmla="*/ 102 h 321"/>
                <a:gd name="T64" fmla="*/ 450 w 606"/>
                <a:gd name="T65" fmla="*/ 108 h 321"/>
                <a:gd name="T66" fmla="*/ 423 w 606"/>
                <a:gd name="T67" fmla="*/ 117 h 321"/>
                <a:gd name="T68" fmla="*/ 420 w 606"/>
                <a:gd name="T69" fmla="*/ 121 h 321"/>
                <a:gd name="T70" fmla="*/ 417 w 606"/>
                <a:gd name="T71" fmla="*/ 135 h 321"/>
                <a:gd name="T72" fmla="*/ 446 w 606"/>
                <a:gd name="T73" fmla="*/ 152 h 321"/>
                <a:gd name="T74" fmla="*/ 450 w 606"/>
                <a:gd name="T75" fmla="*/ 147 h 321"/>
                <a:gd name="T76" fmla="*/ 454 w 606"/>
                <a:gd name="T77" fmla="*/ 169 h 321"/>
                <a:gd name="T78" fmla="*/ 462 w 606"/>
                <a:gd name="T79" fmla="*/ 177 h 321"/>
                <a:gd name="T80" fmla="*/ 532 w 606"/>
                <a:gd name="T81" fmla="*/ 195 h 321"/>
                <a:gd name="T82" fmla="*/ 528 w 606"/>
                <a:gd name="T83" fmla="*/ 202 h 321"/>
                <a:gd name="T84" fmla="*/ 536 w 606"/>
                <a:gd name="T85" fmla="*/ 208 h 321"/>
                <a:gd name="T86" fmla="*/ 530 w 606"/>
                <a:gd name="T87" fmla="*/ 213 h 321"/>
                <a:gd name="T88" fmla="*/ 533 w 606"/>
                <a:gd name="T89" fmla="*/ 226 h 321"/>
                <a:gd name="T90" fmla="*/ 528 w 606"/>
                <a:gd name="T91" fmla="*/ 222 h 321"/>
                <a:gd name="T92" fmla="*/ 490 w 606"/>
                <a:gd name="T93" fmla="*/ 263 h 321"/>
                <a:gd name="T94" fmla="*/ 603 w 606"/>
                <a:gd name="T95" fmla="*/ 297 h 321"/>
                <a:gd name="T96" fmla="*/ 599 w 606"/>
                <a:gd name="T97" fmla="*/ 305 h 321"/>
                <a:gd name="T98" fmla="*/ 606 w 606"/>
                <a:gd name="T99" fmla="*/ 309 h 321"/>
                <a:gd name="T100" fmla="*/ 601 w 606"/>
                <a:gd name="T101" fmla="*/ 3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 h="321">
                  <a:moveTo>
                    <a:pt x="605" y="318"/>
                  </a:moveTo>
                  <a:cubicBezTo>
                    <a:pt x="605" y="321"/>
                    <a:pt x="605" y="321"/>
                    <a:pt x="605" y="321"/>
                  </a:cubicBezTo>
                  <a:cubicBezTo>
                    <a:pt x="5" y="321"/>
                    <a:pt x="5" y="321"/>
                    <a:pt x="5" y="321"/>
                  </a:cubicBezTo>
                  <a:cubicBezTo>
                    <a:pt x="5" y="318"/>
                    <a:pt x="5" y="318"/>
                    <a:pt x="5" y="318"/>
                  </a:cubicBezTo>
                  <a:cubicBezTo>
                    <a:pt x="0" y="315"/>
                    <a:pt x="0" y="315"/>
                    <a:pt x="0" y="315"/>
                  </a:cubicBezTo>
                  <a:cubicBezTo>
                    <a:pt x="0" y="312"/>
                    <a:pt x="0" y="312"/>
                    <a:pt x="0" y="312"/>
                  </a:cubicBezTo>
                  <a:cubicBezTo>
                    <a:pt x="6" y="315"/>
                    <a:pt x="6" y="315"/>
                    <a:pt x="6" y="315"/>
                  </a:cubicBezTo>
                  <a:cubicBezTo>
                    <a:pt x="8" y="307"/>
                    <a:pt x="8" y="307"/>
                    <a:pt x="8" y="307"/>
                  </a:cubicBezTo>
                  <a:cubicBezTo>
                    <a:pt x="6" y="303"/>
                    <a:pt x="6" y="303"/>
                    <a:pt x="6" y="303"/>
                  </a:cubicBezTo>
                  <a:cubicBezTo>
                    <a:pt x="7" y="301"/>
                    <a:pt x="7" y="301"/>
                    <a:pt x="7" y="301"/>
                  </a:cubicBezTo>
                  <a:cubicBezTo>
                    <a:pt x="7" y="301"/>
                    <a:pt x="11" y="306"/>
                    <a:pt x="17" y="306"/>
                  </a:cubicBezTo>
                  <a:cubicBezTo>
                    <a:pt x="23" y="306"/>
                    <a:pt x="57" y="294"/>
                    <a:pt x="73" y="287"/>
                  </a:cubicBezTo>
                  <a:cubicBezTo>
                    <a:pt x="90" y="280"/>
                    <a:pt x="110" y="270"/>
                    <a:pt x="110" y="270"/>
                  </a:cubicBezTo>
                  <a:cubicBezTo>
                    <a:pt x="110" y="229"/>
                    <a:pt x="110" y="229"/>
                    <a:pt x="110" y="229"/>
                  </a:cubicBezTo>
                  <a:cubicBezTo>
                    <a:pt x="72" y="232"/>
                    <a:pt x="72" y="232"/>
                    <a:pt x="72" y="232"/>
                  </a:cubicBezTo>
                  <a:cubicBezTo>
                    <a:pt x="71" y="224"/>
                    <a:pt x="71" y="224"/>
                    <a:pt x="71" y="224"/>
                  </a:cubicBezTo>
                  <a:cubicBezTo>
                    <a:pt x="73" y="224"/>
                    <a:pt x="73" y="224"/>
                    <a:pt x="73" y="224"/>
                  </a:cubicBezTo>
                  <a:cubicBezTo>
                    <a:pt x="74" y="218"/>
                    <a:pt x="74" y="218"/>
                    <a:pt x="74" y="218"/>
                  </a:cubicBezTo>
                  <a:cubicBezTo>
                    <a:pt x="68" y="218"/>
                    <a:pt x="68" y="218"/>
                    <a:pt x="68" y="218"/>
                  </a:cubicBezTo>
                  <a:cubicBezTo>
                    <a:pt x="68" y="215"/>
                    <a:pt x="68" y="215"/>
                    <a:pt x="68" y="215"/>
                  </a:cubicBezTo>
                  <a:cubicBezTo>
                    <a:pt x="75" y="215"/>
                    <a:pt x="75" y="215"/>
                    <a:pt x="75" y="215"/>
                  </a:cubicBezTo>
                  <a:cubicBezTo>
                    <a:pt x="76" y="208"/>
                    <a:pt x="76" y="208"/>
                    <a:pt x="76" y="208"/>
                  </a:cubicBezTo>
                  <a:cubicBezTo>
                    <a:pt x="72" y="205"/>
                    <a:pt x="72" y="205"/>
                    <a:pt x="72" y="205"/>
                  </a:cubicBezTo>
                  <a:cubicBezTo>
                    <a:pt x="73" y="203"/>
                    <a:pt x="73" y="203"/>
                    <a:pt x="73" y="203"/>
                  </a:cubicBezTo>
                  <a:cubicBezTo>
                    <a:pt x="73" y="203"/>
                    <a:pt x="81" y="206"/>
                    <a:pt x="85" y="206"/>
                  </a:cubicBezTo>
                  <a:cubicBezTo>
                    <a:pt x="89" y="206"/>
                    <a:pt x="142" y="184"/>
                    <a:pt x="142" y="184"/>
                  </a:cubicBezTo>
                  <a:cubicBezTo>
                    <a:pt x="142" y="176"/>
                    <a:pt x="142" y="176"/>
                    <a:pt x="142" y="176"/>
                  </a:cubicBezTo>
                  <a:cubicBezTo>
                    <a:pt x="151" y="174"/>
                    <a:pt x="151" y="174"/>
                    <a:pt x="151" y="174"/>
                  </a:cubicBezTo>
                  <a:cubicBezTo>
                    <a:pt x="151" y="149"/>
                    <a:pt x="151" y="149"/>
                    <a:pt x="151" y="149"/>
                  </a:cubicBezTo>
                  <a:cubicBezTo>
                    <a:pt x="182" y="144"/>
                    <a:pt x="182" y="144"/>
                    <a:pt x="182" y="144"/>
                  </a:cubicBezTo>
                  <a:cubicBezTo>
                    <a:pt x="182" y="136"/>
                    <a:pt x="182" y="136"/>
                    <a:pt x="182" y="136"/>
                  </a:cubicBezTo>
                  <a:cubicBezTo>
                    <a:pt x="184" y="136"/>
                    <a:pt x="184" y="136"/>
                    <a:pt x="184" y="136"/>
                  </a:cubicBezTo>
                  <a:cubicBezTo>
                    <a:pt x="184" y="131"/>
                    <a:pt x="184" y="131"/>
                    <a:pt x="184" y="131"/>
                  </a:cubicBezTo>
                  <a:cubicBezTo>
                    <a:pt x="180" y="120"/>
                    <a:pt x="180" y="120"/>
                    <a:pt x="180" y="120"/>
                  </a:cubicBezTo>
                  <a:cubicBezTo>
                    <a:pt x="184" y="120"/>
                    <a:pt x="184" y="120"/>
                    <a:pt x="184" y="120"/>
                  </a:cubicBezTo>
                  <a:cubicBezTo>
                    <a:pt x="182" y="117"/>
                    <a:pt x="182" y="117"/>
                    <a:pt x="182" y="117"/>
                  </a:cubicBezTo>
                  <a:cubicBezTo>
                    <a:pt x="170" y="113"/>
                    <a:pt x="170" y="113"/>
                    <a:pt x="170" y="113"/>
                  </a:cubicBezTo>
                  <a:cubicBezTo>
                    <a:pt x="138" y="118"/>
                    <a:pt x="138" y="118"/>
                    <a:pt x="138" y="118"/>
                  </a:cubicBezTo>
                  <a:cubicBezTo>
                    <a:pt x="138" y="110"/>
                    <a:pt x="138" y="110"/>
                    <a:pt x="138" y="110"/>
                  </a:cubicBezTo>
                  <a:cubicBezTo>
                    <a:pt x="141" y="106"/>
                    <a:pt x="141" y="106"/>
                    <a:pt x="141" y="106"/>
                  </a:cubicBezTo>
                  <a:cubicBezTo>
                    <a:pt x="135" y="103"/>
                    <a:pt x="135" y="103"/>
                    <a:pt x="135" y="103"/>
                  </a:cubicBezTo>
                  <a:cubicBezTo>
                    <a:pt x="136" y="100"/>
                    <a:pt x="136" y="100"/>
                    <a:pt x="136" y="100"/>
                  </a:cubicBezTo>
                  <a:cubicBezTo>
                    <a:pt x="141" y="101"/>
                    <a:pt x="141" y="101"/>
                    <a:pt x="141" y="101"/>
                  </a:cubicBezTo>
                  <a:cubicBezTo>
                    <a:pt x="141" y="94"/>
                    <a:pt x="141" y="94"/>
                    <a:pt x="141" y="94"/>
                  </a:cubicBezTo>
                  <a:cubicBezTo>
                    <a:pt x="138" y="90"/>
                    <a:pt x="138" y="90"/>
                    <a:pt x="138" y="90"/>
                  </a:cubicBezTo>
                  <a:cubicBezTo>
                    <a:pt x="140" y="88"/>
                    <a:pt x="140" y="88"/>
                    <a:pt x="140" y="88"/>
                  </a:cubicBezTo>
                  <a:cubicBezTo>
                    <a:pt x="140" y="88"/>
                    <a:pt x="147" y="92"/>
                    <a:pt x="152" y="92"/>
                  </a:cubicBezTo>
                  <a:cubicBezTo>
                    <a:pt x="157" y="92"/>
                    <a:pt x="184" y="81"/>
                    <a:pt x="184" y="81"/>
                  </a:cubicBezTo>
                  <a:cubicBezTo>
                    <a:pt x="220" y="19"/>
                    <a:pt x="220" y="19"/>
                    <a:pt x="220" y="19"/>
                  </a:cubicBezTo>
                  <a:cubicBezTo>
                    <a:pt x="220" y="19"/>
                    <a:pt x="218" y="14"/>
                    <a:pt x="218" y="9"/>
                  </a:cubicBezTo>
                  <a:cubicBezTo>
                    <a:pt x="218" y="4"/>
                    <a:pt x="224" y="0"/>
                    <a:pt x="227" y="0"/>
                  </a:cubicBezTo>
                  <a:cubicBezTo>
                    <a:pt x="231" y="0"/>
                    <a:pt x="363" y="14"/>
                    <a:pt x="371" y="14"/>
                  </a:cubicBezTo>
                  <a:cubicBezTo>
                    <a:pt x="378" y="15"/>
                    <a:pt x="378" y="18"/>
                    <a:pt x="378" y="21"/>
                  </a:cubicBezTo>
                  <a:cubicBezTo>
                    <a:pt x="378" y="21"/>
                    <a:pt x="383" y="24"/>
                    <a:pt x="383" y="25"/>
                  </a:cubicBezTo>
                  <a:cubicBezTo>
                    <a:pt x="383" y="26"/>
                    <a:pt x="380" y="35"/>
                    <a:pt x="380" y="35"/>
                  </a:cubicBezTo>
                  <a:cubicBezTo>
                    <a:pt x="380" y="35"/>
                    <a:pt x="409" y="71"/>
                    <a:pt x="433" y="78"/>
                  </a:cubicBezTo>
                  <a:cubicBezTo>
                    <a:pt x="457" y="85"/>
                    <a:pt x="464" y="81"/>
                    <a:pt x="464" y="81"/>
                  </a:cubicBezTo>
                  <a:cubicBezTo>
                    <a:pt x="464" y="84"/>
                    <a:pt x="464" y="84"/>
                    <a:pt x="464" y="84"/>
                  </a:cubicBezTo>
                  <a:cubicBezTo>
                    <a:pt x="460" y="86"/>
                    <a:pt x="460" y="86"/>
                    <a:pt x="460" y="86"/>
                  </a:cubicBezTo>
                  <a:cubicBezTo>
                    <a:pt x="460" y="86"/>
                    <a:pt x="461" y="90"/>
                    <a:pt x="462" y="92"/>
                  </a:cubicBezTo>
                  <a:cubicBezTo>
                    <a:pt x="463" y="94"/>
                    <a:pt x="468" y="93"/>
                    <a:pt x="468" y="93"/>
                  </a:cubicBezTo>
                  <a:cubicBezTo>
                    <a:pt x="468" y="97"/>
                    <a:pt x="468" y="97"/>
                    <a:pt x="468" y="97"/>
                  </a:cubicBezTo>
                  <a:cubicBezTo>
                    <a:pt x="462" y="99"/>
                    <a:pt x="462" y="99"/>
                    <a:pt x="462" y="99"/>
                  </a:cubicBezTo>
                  <a:cubicBezTo>
                    <a:pt x="466" y="102"/>
                    <a:pt x="466" y="102"/>
                    <a:pt x="466" y="102"/>
                  </a:cubicBezTo>
                  <a:cubicBezTo>
                    <a:pt x="466" y="108"/>
                    <a:pt x="466" y="108"/>
                    <a:pt x="466" y="108"/>
                  </a:cubicBezTo>
                  <a:cubicBezTo>
                    <a:pt x="450" y="108"/>
                    <a:pt x="450" y="108"/>
                    <a:pt x="450" y="108"/>
                  </a:cubicBezTo>
                  <a:cubicBezTo>
                    <a:pt x="423" y="113"/>
                    <a:pt x="423" y="113"/>
                    <a:pt x="423" y="113"/>
                  </a:cubicBezTo>
                  <a:cubicBezTo>
                    <a:pt x="423" y="117"/>
                    <a:pt x="423" y="117"/>
                    <a:pt x="423" y="117"/>
                  </a:cubicBezTo>
                  <a:cubicBezTo>
                    <a:pt x="420" y="117"/>
                    <a:pt x="420" y="117"/>
                    <a:pt x="420" y="117"/>
                  </a:cubicBezTo>
                  <a:cubicBezTo>
                    <a:pt x="420" y="121"/>
                    <a:pt x="420" y="121"/>
                    <a:pt x="420" y="121"/>
                  </a:cubicBezTo>
                  <a:cubicBezTo>
                    <a:pt x="417" y="121"/>
                    <a:pt x="417" y="121"/>
                    <a:pt x="417" y="121"/>
                  </a:cubicBezTo>
                  <a:cubicBezTo>
                    <a:pt x="417" y="135"/>
                    <a:pt x="417" y="135"/>
                    <a:pt x="417" y="135"/>
                  </a:cubicBezTo>
                  <a:cubicBezTo>
                    <a:pt x="446" y="138"/>
                    <a:pt x="446" y="138"/>
                    <a:pt x="446" y="138"/>
                  </a:cubicBezTo>
                  <a:cubicBezTo>
                    <a:pt x="446" y="152"/>
                    <a:pt x="446" y="152"/>
                    <a:pt x="446" y="152"/>
                  </a:cubicBezTo>
                  <a:cubicBezTo>
                    <a:pt x="450" y="152"/>
                    <a:pt x="450" y="152"/>
                    <a:pt x="450" y="152"/>
                  </a:cubicBezTo>
                  <a:cubicBezTo>
                    <a:pt x="450" y="147"/>
                    <a:pt x="450" y="147"/>
                    <a:pt x="450" y="147"/>
                  </a:cubicBezTo>
                  <a:cubicBezTo>
                    <a:pt x="454" y="148"/>
                    <a:pt x="454" y="148"/>
                    <a:pt x="454" y="148"/>
                  </a:cubicBezTo>
                  <a:cubicBezTo>
                    <a:pt x="454" y="169"/>
                    <a:pt x="454" y="169"/>
                    <a:pt x="454" y="169"/>
                  </a:cubicBezTo>
                  <a:cubicBezTo>
                    <a:pt x="462" y="171"/>
                    <a:pt x="462" y="171"/>
                    <a:pt x="462" y="171"/>
                  </a:cubicBezTo>
                  <a:cubicBezTo>
                    <a:pt x="462" y="177"/>
                    <a:pt x="462" y="177"/>
                    <a:pt x="462" y="177"/>
                  </a:cubicBezTo>
                  <a:cubicBezTo>
                    <a:pt x="462" y="177"/>
                    <a:pt x="506" y="197"/>
                    <a:pt x="518" y="198"/>
                  </a:cubicBezTo>
                  <a:cubicBezTo>
                    <a:pt x="529" y="199"/>
                    <a:pt x="532" y="195"/>
                    <a:pt x="532" y="195"/>
                  </a:cubicBezTo>
                  <a:cubicBezTo>
                    <a:pt x="532" y="197"/>
                    <a:pt x="532" y="197"/>
                    <a:pt x="532" y="197"/>
                  </a:cubicBezTo>
                  <a:cubicBezTo>
                    <a:pt x="528" y="202"/>
                    <a:pt x="528" y="202"/>
                    <a:pt x="528" y="202"/>
                  </a:cubicBezTo>
                  <a:cubicBezTo>
                    <a:pt x="528" y="208"/>
                    <a:pt x="528" y="208"/>
                    <a:pt x="528" y="208"/>
                  </a:cubicBezTo>
                  <a:cubicBezTo>
                    <a:pt x="536" y="208"/>
                    <a:pt x="536" y="208"/>
                    <a:pt x="536" y="208"/>
                  </a:cubicBezTo>
                  <a:cubicBezTo>
                    <a:pt x="536" y="210"/>
                    <a:pt x="536" y="210"/>
                    <a:pt x="536" y="210"/>
                  </a:cubicBezTo>
                  <a:cubicBezTo>
                    <a:pt x="530" y="213"/>
                    <a:pt x="530" y="213"/>
                    <a:pt x="530" y="213"/>
                  </a:cubicBezTo>
                  <a:cubicBezTo>
                    <a:pt x="533" y="216"/>
                    <a:pt x="533" y="216"/>
                    <a:pt x="533" y="216"/>
                  </a:cubicBezTo>
                  <a:cubicBezTo>
                    <a:pt x="533" y="226"/>
                    <a:pt x="533" y="226"/>
                    <a:pt x="533" y="226"/>
                  </a:cubicBezTo>
                  <a:cubicBezTo>
                    <a:pt x="528" y="226"/>
                    <a:pt x="528" y="226"/>
                    <a:pt x="528" y="226"/>
                  </a:cubicBezTo>
                  <a:cubicBezTo>
                    <a:pt x="528" y="222"/>
                    <a:pt x="528" y="222"/>
                    <a:pt x="528" y="222"/>
                  </a:cubicBezTo>
                  <a:cubicBezTo>
                    <a:pt x="490" y="227"/>
                    <a:pt x="490" y="227"/>
                    <a:pt x="490" y="227"/>
                  </a:cubicBezTo>
                  <a:cubicBezTo>
                    <a:pt x="490" y="263"/>
                    <a:pt x="490" y="263"/>
                    <a:pt x="490" y="263"/>
                  </a:cubicBezTo>
                  <a:cubicBezTo>
                    <a:pt x="490" y="263"/>
                    <a:pt x="577" y="299"/>
                    <a:pt x="587" y="300"/>
                  </a:cubicBezTo>
                  <a:cubicBezTo>
                    <a:pt x="596" y="301"/>
                    <a:pt x="603" y="297"/>
                    <a:pt x="603" y="297"/>
                  </a:cubicBezTo>
                  <a:cubicBezTo>
                    <a:pt x="604" y="300"/>
                    <a:pt x="604" y="300"/>
                    <a:pt x="604" y="300"/>
                  </a:cubicBezTo>
                  <a:cubicBezTo>
                    <a:pt x="604" y="300"/>
                    <a:pt x="599" y="303"/>
                    <a:pt x="599" y="305"/>
                  </a:cubicBezTo>
                  <a:cubicBezTo>
                    <a:pt x="599" y="307"/>
                    <a:pt x="599" y="310"/>
                    <a:pt x="599" y="310"/>
                  </a:cubicBezTo>
                  <a:cubicBezTo>
                    <a:pt x="606" y="309"/>
                    <a:pt x="606" y="309"/>
                    <a:pt x="606" y="309"/>
                  </a:cubicBezTo>
                  <a:cubicBezTo>
                    <a:pt x="606" y="312"/>
                    <a:pt x="606" y="312"/>
                    <a:pt x="606" y="312"/>
                  </a:cubicBezTo>
                  <a:cubicBezTo>
                    <a:pt x="601" y="314"/>
                    <a:pt x="601" y="314"/>
                    <a:pt x="601" y="314"/>
                  </a:cubicBezTo>
                  <a:lnTo>
                    <a:pt x="605"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9" name="Group 8">
              <a:extLst>
                <a:ext uri="{FF2B5EF4-FFF2-40B4-BE49-F238E27FC236}">
                  <a16:creationId xmlns:a16="http://schemas.microsoft.com/office/drawing/2014/main" xmlns="" id="{3A3D1026-8916-4155-8F30-C254F9B5F9A3}"/>
                </a:ext>
              </a:extLst>
            </p:cNvPr>
            <p:cNvGrpSpPr/>
            <p:nvPr/>
          </p:nvGrpSpPr>
          <p:grpSpPr>
            <a:xfrm>
              <a:off x="6534411" y="5016533"/>
              <a:ext cx="1443667" cy="1388259"/>
              <a:chOff x="10464331" y="5522622"/>
              <a:chExt cx="1443667" cy="1388259"/>
            </a:xfrm>
            <a:grpFill/>
          </p:grpSpPr>
          <p:sp>
            <p:nvSpPr>
              <p:cNvPr id="15" name="Freeform 11">
                <a:extLst>
                  <a:ext uri="{FF2B5EF4-FFF2-40B4-BE49-F238E27FC236}">
                    <a16:creationId xmlns:a16="http://schemas.microsoft.com/office/drawing/2014/main" xmlns="" id="{41E686BA-330D-4C65-933D-12869F589317}"/>
                  </a:ext>
                </a:extLst>
              </p:cNvPr>
              <p:cNvSpPr>
                <a:spLocks/>
              </p:cNvSpPr>
              <p:nvPr/>
            </p:nvSpPr>
            <p:spPr bwMode="auto">
              <a:xfrm>
                <a:off x="11200016" y="6775442"/>
                <a:ext cx="707982" cy="104659"/>
              </a:xfrm>
              <a:custGeom>
                <a:avLst/>
                <a:gdLst>
                  <a:gd name="T0" fmla="*/ 164 w 164"/>
                  <a:gd name="T1" fmla="*/ 24 h 24"/>
                  <a:gd name="T2" fmla="*/ 82 w 164"/>
                  <a:gd name="T3" fmla="*/ 0 h 24"/>
                  <a:gd name="T4" fmla="*/ 0 w 164"/>
                  <a:gd name="T5" fmla="*/ 24 h 24"/>
                  <a:gd name="T6" fmla="*/ 164 w 164"/>
                  <a:gd name="T7" fmla="*/ 24 h 24"/>
                </a:gdLst>
                <a:ahLst/>
                <a:cxnLst>
                  <a:cxn ang="0">
                    <a:pos x="T0" y="T1"/>
                  </a:cxn>
                  <a:cxn ang="0">
                    <a:pos x="T2" y="T3"/>
                  </a:cxn>
                  <a:cxn ang="0">
                    <a:pos x="T4" y="T5"/>
                  </a:cxn>
                  <a:cxn ang="0">
                    <a:pos x="T6" y="T7"/>
                  </a:cxn>
                </a:cxnLst>
                <a:rect l="0" t="0" r="r" b="b"/>
                <a:pathLst>
                  <a:path w="164" h="24">
                    <a:moveTo>
                      <a:pt x="164" y="24"/>
                    </a:moveTo>
                    <a:cubicBezTo>
                      <a:pt x="140" y="9"/>
                      <a:pt x="112" y="0"/>
                      <a:pt x="82" y="0"/>
                    </a:cubicBezTo>
                    <a:cubicBezTo>
                      <a:pt x="52" y="0"/>
                      <a:pt x="24" y="9"/>
                      <a:pt x="0" y="24"/>
                    </a:cubicBezTo>
                    <a:lnTo>
                      <a:pt x="16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6" name="Freeform 12">
                <a:extLst>
                  <a:ext uri="{FF2B5EF4-FFF2-40B4-BE49-F238E27FC236}">
                    <a16:creationId xmlns:a16="http://schemas.microsoft.com/office/drawing/2014/main" xmlns="" id="{95C07FB8-3B01-471B-9861-2A5E899910ED}"/>
                  </a:ext>
                </a:extLst>
              </p:cNvPr>
              <p:cNvSpPr>
                <a:spLocks/>
              </p:cNvSpPr>
              <p:nvPr/>
            </p:nvSpPr>
            <p:spPr bwMode="auto">
              <a:xfrm>
                <a:off x="11046107" y="5587263"/>
                <a:ext cx="634106" cy="1243586"/>
              </a:xfrm>
              <a:custGeom>
                <a:avLst/>
                <a:gdLst>
                  <a:gd name="T0" fmla="*/ 108 w 147"/>
                  <a:gd name="T1" fmla="*/ 263 h 289"/>
                  <a:gd name="T2" fmla="*/ 111 w 147"/>
                  <a:gd name="T3" fmla="*/ 203 h 289"/>
                  <a:gd name="T4" fmla="*/ 111 w 147"/>
                  <a:gd name="T5" fmla="*/ 178 h 289"/>
                  <a:gd name="T6" fmla="*/ 104 w 147"/>
                  <a:gd name="T7" fmla="*/ 171 h 289"/>
                  <a:gd name="T8" fmla="*/ 95 w 147"/>
                  <a:gd name="T9" fmla="*/ 169 h 289"/>
                  <a:gd name="T10" fmla="*/ 83 w 147"/>
                  <a:gd name="T11" fmla="*/ 162 h 289"/>
                  <a:gd name="T12" fmla="*/ 65 w 147"/>
                  <a:gd name="T13" fmla="*/ 155 h 289"/>
                  <a:gd name="T14" fmla="*/ 39 w 147"/>
                  <a:gd name="T15" fmla="*/ 152 h 289"/>
                  <a:gd name="T16" fmla="*/ 13 w 147"/>
                  <a:gd name="T17" fmla="*/ 147 h 289"/>
                  <a:gd name="T18" fmla="*/ 6 w 147"/>
                  <a:gd name="T19" fmla="*/ 141 h 289"/>
                  <a:gd name="T20" fmla="*/ 0 w 147"/>
                  <a:gd name="T21" fmla="*/ 118 h 289"/>
                  <a:gd name="T22" fmla="*/ 7 w 147"/>
                  <a:gd name="T23" fmla="*/ 102 h 289"/>
                  <a:gd name="T24" fmla="*/ 22 w 147"/>
                  <a:gd name="T25" fmla="*/ 89 h 289"/>
                  <a:gd name="T26" fmla="*/ 56 w 147"/>
                  <a:gd name="T27" fmla="*/ 64 h 289"/>
                  <a:gd name="T28" fmla="*/ 62 w 147"/>
                  <a:gd name="T29" fmla="*/ 41 h 289"/>
                  <a:gd name="T30" fmla="*/ 71 w 147"/>
                  <a:gd name="T31" fmla="*/ 9 h 289"/>
                  <a:gd name="T32" fmla="*/ 73 w 147"/>
                  <a:gd name="T33" fmla="*/ 10 h 289"/>
                  <a:gd name="T34" fmla="*/ 63 w 147"/>
                  <a:gd name="T35" fmla="*/ 37 h 289"/>
                  <a:gd name="T36" fmla="*/ 45 w 147"/>
                  <a:gd name="T37" fmla="*/ 81 h 289"/>
                  <a:gd name="T38" fmla="*/ 14 w 147"/>
                  <a:gd name="T39" fmla="*/ 104 h 289"/>
                  <a:gd name="T40" fmla="*/ 17 w 147"/>
                  <a:gd name="T41" fmla="*/ 109 h 289"/>
                  <a:gd name="T42" fmla="*/ 22 w 147"/>
                  <a:gd name="T43" fmla="*/ 110 h 289"/>
                  <a:gd name="T44" fmla="*/ 11 w 147"/>
                  <a:gd name="T45" fmla="*/ 118 h 289"/>
                  <a:gd name="T46" fmla="*/ 45 w 147"/>
                  <a:gd name="T47" fmla="*/ 145 h 289"/>
                  <a:gd name="T48" fmla="*/ 64 w 147"/>
                  <a:gd name="T49" fmla="*/ 145 h 289"/>
                  <a:gd name="T50" fmla="*/ 86 w 147"/>
                  <a:gd name="T51" fmla="*/ 151 h 289"/>
                  <a:gd name="T52" fmla="*/ 94 w 147"/>
                  <a:gd name="T53" fmla="*/ 150 h 289"/>
                  <a:gd name="T54" fmla="*/ 103 w 147"/>
                  <a:gd name="T55" fmla="*/ 157 h 289"/>
                  <a:gd name="T56" fmla="*/ 118 w 147"/>
                  <a:gd name="T57" fmla="*/ 162 h 289"/>
                  <a:gd name="T58" fmla="*/ 121 w 147"/>
                  <a:gd name="T59" fmla="*/ 156 h 289"/>
                  <a:gd name="T60" fmla="*/ 125 w 147"/>
                  <a:gd name="T61" fmla="*/ 164 h 289"/>
                  <a:gd name="T62" fmla="*/ 129 w 147"/>
                  <a:gd name="T63" fmla="*/ 232 h 289"/>
                  <a:gd name="T64" fmla="*/ 135 w 147"/>
                  <a:gd name="T65" fmla="*/ 280 h 289"/>
                  <a:gd name="T66" fmla="*/ 128 w 147"/>
                  <a:gd name="T67" fmla="*/ 288 h 289"/>
                  <a:gd name="T68" fmla="*/ 112 w 147"/>
                  <a:gd name="T69" fmla="*/ 287 h 289"/>
                  <a:gd name="T70" fmla="*/ 106 w 147"/>
                  <a:gd name="T71" fmla="*/ 287 h 289"/>
                  <a:gd name="T72" fmla="*/ 111 w 147"/>
                  <a:gd name="T73" fmla="*/ 27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289">
                    <a:moveTo>
                      <a:pt x="111" y="278"/>
                    </a:moveTo>
                    <a:cubicBezTo>
                      <a:pt x="110" y="273"/>
                      <a:pt x="109" y="268"/>
                      <a:pt x="108" y="263"/>
                    </a:cubicBezTo>
                    <a:cubicBezTo>
                      <a:pt x="107" y="255"/>
                      <a:pt x="106" y="247"/>
                      <a:pt x="108" y="240"/>
                    </a:cubicBezTo>
                    <a:cubicBezTo>
                      <a:pt x="111" y="228"/>
                      <a:pt x="109" y="215"/>
                      <a:pt x="111" y="203"/>
                    </a:cubicBezTo>
                    <a:cubicBezTo>
                      <a:pt x="111" y="197"/>
                      <a:pt x="110" y="190"/>
                      <a:pt x="111" y="183"/>
                    </a:cubicBezTo>
                    <a:cubicBezTo>
                      <a:pt x="111" y="182"/>
                      <a:pt x="111" y="180"/>
                      <a:pt x="111" y="178"/>
                    </a:cubicBezTo>
                    <a:cubicBezTo>
                      <a:pt x="110" y="176"/>
                      <a:pt x="109" y="175"/>
                      <a:pt x="107" y="174"/>
                    </a:cubicBezTo>
                    <a:cubicBezTo>
                      <a:pt x="107" y="172"/>
                      <a:pt x="105" y="171"/>
                      <a:pt x="104" y="171"/>
                    </a:cubicBezTo>
                    <a:cubicBezTo>
                      <a:pt x="103" y="171"/>
                      <a:pt x="102" y="171"/>
                      <a:pt x="100" y="171"/>
                    </a:cubicBezTo>
                    <a:cubicBezTo>
                      <a:pt x="98" y="171"/>
                      <a:pt x="97" y="170"/>
                      <a:pt x="95" y="169"/>
                    </a:cubicBezTo>
                    <a:cubicBezTo>
                      <a:pt x="92" y="168"/>
                      <a:pt x="89" y="166"/>
                      <a:pt x="86" y="164"/>
                    </a:cubicBezTo>
                    <a:cubicBezTo>
                      <a:pt x="85" y="163"/>
                      <a:pt x="84" y="162"/>
                      <a:pt x="83" y="162"/>
                    </a:cubicBezTo>
                    <a:cubicBezTo>
                      <a:pt x="79" y="160"/>
                      <a:pt x="75" y="158"/>
                      <a:pt x="72" y="156"/>
                    </a:cubicBezTo>
                    <a:cubicBezTo>
                      <a:pt x="70" y="156"/>
                      <a:pt x="67" y="155"/>
                      <a:pt x="65" y="155"/>
                    </a:cubicBezTo>
                    <a:cubicBezTo>
                      <a:pt x="64" y="155"/>
                      <a:pt x="64" y="155"/>
                      <a:pt x="64" y="155"/>
                    </a:cubicBezTo>
                    <a:cubicBezTo>
                      <a:pt x="57" y="160"/>
                      <a:pt x="46" y="158"/>
                      <a:pt x="39" y="152"/>
                    </a:cubicBezTo>
                    <a:cubicBezTo>
                      <a:pt x="33" y="147"/>
                      <a:pt x="23" y="147"/>
                      <a:pt x="15" y="147"/>
                    </a:cubicBezTo>
                    <a:cubicBezTo>
                      <a:pt x="14" y="147"/>
                      <a:pt x="14" y="146"/>
                      <a:pt x="13" y="147"/>
                    </a:cubicBezTo>
                    <a:cubicBezTo>
                      <a:pt x="12" y="145"/>
                      <a:pt x="10" y="144"/>
                      <a:pt x="9" y="143"/>
                    </a:cubicBezTo>
                    <a:cubicBezTo>
                      <a:pt x="8" y="142"/>
                      <a:pt x="7" y="142"/>
                      <a:pt x="6" y="141"/>
                    </a:cubicBezTo>
                    <a:cubicBezTo>
                      <a:pt x="2" y="135"/>
                      <a:pt x="6" y="127"/>
                      <a:pt x="2" y="122"/>
                    </a:cubicBezTo>
                    <a:cubicBezTo>
                      <a:pt x="1" y="120"/>
                      <a:pt x="1" y="119"/>
                      <a:pt x="0" y="118"/>
                    </a:cubicBezTo>
                    <a:cubicBezTo>
                      <a:pt x="2" y="114"/>
                      <a:pt x="5" y="112"/>
                      <a:pt x="8" y="110"/>
                    </a:cubicBezTo>
                    <a:cubicBezTo>
                      <a:pt x="6" y="109"/>
                      <a:pt x="5" y="104"/>
                      <a:pt x="7" y="102"/>
                    </a:cubicBezTo>
                    <a:cubicBezTo>
                      <a:pt x="9" y="100"/>
                      <a:pt x="11" y="99"/>
                      <a:pt x="14" y="98"/>
                    </a:cubicBezTo>
                    <a:cubicBezTo>
                      <a:pt x="17" y="96"/>
                      <a:pt x="20" y="92"/>
                      <a:pt x="22" y="89"/>
                    </a:cubicBezTo>
                    <a:cubicBezTo>
                      <a:pt x="25" y="85"/>
                      <a:pt x="28" y="82"/>
                      <a:pt x="32" y="81"/>
                    </a:cubicBezTo>
                    <a:cubicBezTo>
                      <a:pt x="42" y="78"/>
                      <a:pt x="50" y="71"/>
                      <a:pt x="56" y="64"/>
                    </a:cubicBezTo>
                    <a:cubicBezTo>
                      <a:pt x="61" y="60"/>
                      <a:pt x="66" y="55"/>
                      <a:pt x="65" y="48"/>
                    </a:cubicBezTo>
                    <a:cubicBezTo>
                      <a:pt x="65" y="46"/>
                      <a:pt x="63" y="44"/>
                      <a:pt x="62" y="41"/>
                    </a:cubicBezTo>
                    <a:cubicBezTo>
                      <a:pt x="60" y="35"/>
                      <a:pt x="58" y="29"/>
                      <a:pt x="59" y="23"/>
                    </a:cubicBezTo>
                    <a:cubicBezTo>
                      <a:pt x="61" y="17"/>
                      <a:pt x="65" y="11"/>
                      <a:pt x="71" y="9"/>
                    </a:cubicBezTo>
                    <a:cubicBezTo>
                      <a:pt x="75" y="7"/>
                      <a:pt x="79" y="4"/>
                      <a:pt x="81" y="0"/>
                    </a:cubicBezTo>
                    <a:cubicBezTo>
                      <a:pt x="81" y="4"/>
                      <a:pt x="76" y="7"/>
                      <a:pt x="73" y="10"/>
                    </a:cubicBezTo>
                    <a:cubicBezTo>
                      <a:pt x="69" y="12"/>
                      <a:pt x="64" y="15"/>
                      <a:pt x="62" y="19"/>
                    </a:cubicBezTo>
                    <a:cubicBezTo>
                      <a:pt x="59" y="24"/>
                      <a:pt x="61" y="31"/>
                      <a:pt x="63" y="37"/>
                    </a:cubicBezTo>
                    <a:cubicBezTo>
                      <a:pt x="65" y="44"/>
                      <a:pt x="68" y="50"/>
                      <a:pt x="67" y="56"/>
                    </a:cubicBezTo>
                    <a:cubicBezTo>
                      <a:pt x="64" y="68"/>
                      <a:pt x="55" y="75"/>
                      <a:pt x="45" y="81"/>
                    </a:cubicBezTo>
                    <a:cubicBezTo>
                      <a:pt x="40" y="83"/>
                      <a:pt x="35" y="84"/>
                      <a:pt x="30" y="87"/>
                    </a:cubicBezTo>
                    <a:cubicBezTo>
                      <a:pt x="24" y="91"/>
                      <a:pt x="19" y="99"/>
                      <a:pt x="14" y="104"/>
                    </a:cubicBezTo>
                    <a:cubicBezTo>
                      <a:pt x="14" y="105"/>
                      <a:pt x="13" y="106"/>
                      <a:pt x="13" y="107"/>
                    </a:cubicBezTo>
                    <a:cubicBezTo>
                      <a:pt x="14" y="108"/>
                      <a:pt x="15" y="108"/>
                      <a:pt x="17" y="109"/>
                    </a:cubicBezTo>
                    <a:cubicBezTo>
                      <a:pt x="18" y="109"/>
                      <a:pt x="20" y="110"/>
                      <a:pt x="19" y="111"/>
                    </a:cubicBezTo>
                    <a:cubicBezTo>
                      <a:pt x="20" y="111"/>
                      <a:pt x="21" y="111"/>
                      <a:pt x="22" y="110"/>
                    </a:cubicBezTo>
                    <a:cubicBezTo>
                      <a:pt x="22" y="111"/>
                      <a:pt x="22" y="112"/>
                      <a:pt x="22" y="112"/>
                    </a:cubicBezTo>
                    <a:cubicBezTo>
                      <a:pt x="18" y="113"/>
                      <a:pt x="14" y="115"/>
                      <a:pt x="11" y="118"/>
                    </a:cubicBezTo>
                    <a:cubicBezTo>
                      <a:pt x="13" y="123"/>
                      <a:pt x="14" y="129"/>
                      <a:pt x="14" y="135"/>
                    </a:cubicBezTo>
                    <a:cubicBezTo>
                      <a:pt x="24" y="138"/>
                      <a:pt x="35" y="142"/>
                      <a:pt x="45" y="145"/>
                    </a:cubicBezTo>
                    <a:cubicBezTo>
                      <a:pt x="49" y="147"/>
                      <a:pt x="53" y="148"/>
                      <a:pt x="57" y="147"/>
                    </a:cubicBezTo>
                    <a:cubicBezTo>
                      <a:pt x="60" y="147"/>
                      <a:pt x="62" y="145"/>
                      <a:pt x="64" y="145"/>
                    </a:cubicBezTo>
                    <a:cubicBezTo>
                      <a:pt x="66" y="144"/>
                      <a:pt x="69" y="144"/>
                      <a:pt x="71" y="146"/>
                    </a:cubicBezTo>
                    <a:cubicBezTo>
                      <a:pt x="74" y="149"/>
                      <a:pt x="81" y="149"/>
                      <a:pt x="86" y="151"/>
                    </a:cubicBezTo>
                    <a:cubicBezTo>
                      <a:pt x="87" y="152"/>
                      <a:pt x="88" y="152"/>
                      <a:pt x="89" y="152"/>
                    </a:cubicBezTo>
                    <a:cubicBezTo>
                      <a:pt x="91" y="152"/>
                      <a:pt x="92" y="150"/>
                      <a:pt x="94" y="150"/>
                    </a:cubicBezTo>
                    <a:cubicBezTo>
                      <a:pt x="96" y="150"/>
                      <a:pt x="98" y="151"/>
                      <a:pt x="99" y="153"/>
                    </a:cubicBezTo>
                    <a:cubicBezTo>
                      <a:pt x="100" y="154"/>
                      <a:pt x="102" y="156"/>
                      <a:pt x="103" y="157"/>
                    </a:cubicBezTo>
                    <a:cubicBezTo>
                      <a:pt x="103" y="157"/>
                      <a:pt x="104" y="157"/>
                      <a:pt x="104" y="157"/>
                    </a:cubicBezTo>
                    <a:cubicBezTo>
                      <a:pt x="109" y="156"/>
                      <a:pt x="113" y="160"/>
                      <a:pt x="118" y="162"/>
                    </a:cubicBezTo>
                    <a:cubicBezTo>
                      <a:pt x="117" y="161"/>
                      <a:pt x="117" y="159"/>
                      <a:pt x="118" y="158"/>
                    </a:cubicBezTo>
                    <a:cubicBezTo>
                      <a:pt x="118" y="157"/>
                      <a:pt x="120" y="156"/>
                      <a:pt x="121" y="156"/>
                    </a:cubicBezTo>
                    <a:cubicBezTo>
                      <a:pt x="120" y="158"/>
                      <a:pt x="121" y="159"/>
                      <a:pt x="122" y="161"/>
                    </a:cubicBezTo>
                    <a:cubicBezTo>
                      <a:pt x="123" y="162"/>
                      <a:pt x="124" y="163"/>
                      <a:pt x="125" y="164"/>
                    </a:cubicBezTo>
                    <a:cubicBezTo>
                      <a:pt x="128" y="167"/>
                      <a:pt x="129" y="172"/>
                      <a:pt x="129" y="176"/>
                    </a:cubicBezTo>
                    <a:cubicBezTo>
                      <a:pt x="131" y="195"/>
                      <a:pt x="131" y="214"/>
                      <a:pt x="129" y="232"/>
                    </a:cubicBezTo>
                    <a:cubicBezTo>
                      <a:pt x="128" y="240"/>
                      <a:pt x="127" y="249"/>
                      <a:pt x="127" y="257"/>
                    </a:cubicBezTo>
                    <a:cubicBezTo>
                      <a:pt x="127" y="265"/>
                      <a:pt x="129" y="273"/>
                      <a:pt x="135" y="280"/>
                    </a:cubicBezTo>
                    <a:cubicBezTo>
                      <a:pt x="139" y="282"/>
                      <a:pt x="143" y="285"/>
                      <a:pt x="147" y="287"/>
                    </a:cubicBezTo>
                    <a:cubicBezTo>
                      <a:pt x="141" y="286"/>
                      <a:pt x="135" y="286"/>
                      <a:pt x="128" y="288"/>
                    </a:cubicBezTo>
                    <a:cubicBezTo>
                      <a:pt x="125" y="288"/>
                      <a:pt x="122" y="289"/>
                      <a:pt x="119" y="289"/>
                    </a:cubicBezTo>
                    <a:cubicBezTo>
                      <a:pt x="116" y="288"/>
                      <a:pt x="114" y="286"/>
                      <a:pt x="112" y="287"/>
                    </a:cubicBezTo>
                    <a:cubicBezTo>
                      <a:pt x="111" y="287"/>
                      <a:pt x="110" y="288"/>
                      <a:pt x="109" y="288"/>
                    </a:cubicBezTo>
                    <a:cubicBezTo>
                      <a:pt x="108" y="288"/>
                      <a:pt x="106" y="288"/>
                      <a:pt x="106" y="287"/>
                    </a:cubicBezTo>
                    <a:cubicBezTo>
                      <a:pt x="105" y="286"/>
                      <a:pt x="106" y="284"/>
                      <a:pt x="107" y="283"/>
                    </a:cubicBezTo>
                    <a:cubicBezTo>
                      <a:pt x="109" y="282"/>
                      <a:pt x="111" y="279"/>
                      <a:pt x="111"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7" name="Freeform 13">
                <a:extLst>
                  <a:ext uri="{FF2B5EF4-FFF2-40B4-BE49-F238E27FC236}">
                    <a16:creationId xmlns:a16="http://schemas.microsoft.com/office/drawing/2014/main" xmlns="" id="{CD8E667E-A515-482D-8994-559A6AC8CF40}"/>
                  </a:ext>
                </a:extLst>
              </p:cNvPr>
              <p:cNvSpPr>
                <a:spLocks/>
              </p:cNvSpPr>
              <p:nvPr/>
            </p:nvSpPr>
            <p:spPr bwMode="auto">
              <a:xfrm>
                <a:off x="11036873" y="6292168"/>
                <a:ext cx="434025" cy="612560"/>
              </a:xfrm>
              <a:custGeom>
                <a:avLst/>
                <a:gdLst>
                  <a:gd name="T0" fmla="*/ 96 w 101"/>
                  <a:gd name="T1" fmla="*/ 0 h 142"/>
                  <a:gd name="T2" fmla="*/ 84 w 101"/>
                  <a:gd name="T3" fmla="*/ 4 h 142"/>
                  <a:gd name="T4" fmla="*/ 80 w 101"/>
                  <a:gd name="T5" fmla="*/ 8 h 142"/>
                  <a:gd name="T6" fmla="*/ 78 w 101"/>
                  <a:gd name="T7" fmla="*/ 9 h 142"/>
                  <a:gd name="T8" fmla="*/ 78 w 101"/>
                  <a:gd name="T9" fmla="*/ 11 h 142"/>
                  <a:gd name="T10" fmla="*/ 75 w 101"/>
                  <a:gd name="T11" fmla="*/ 13 h 142"/>
                  <a:gd name="T12" fmla="*/ 71 w 101"/>
                  <a:gd name="T13" fmla="*/ 18 h 142"/>
                  <a:gd name="T14" fmla="*/ 70 w 101"/>
                  <a:gd name="T15" fmla="*/ 25 h 142"/>
                  <a:gd name="T16" fmla="*/ 67 w 101"/>
                  <a:gd name="T17" fmla="*/ 29 h 142"/>
                  <a:gd name="T18" fmla="*/ 63 w 101"/>
                  <a:gd name="T19" fmla="*/ 32 h 142"/>
                  <a:gd name="T20" fmla="*/ 56 w 101"/>
                  <a:gd name="T21" fmla="*/ 37 h 142"/>
                  <a:gd name="T22" fmla="*/ 52 w 101"/>
                  <a:gd name="T23" fmla="*/ 40 h 142"/>
                  <a:gd name="T24" fmla="*/ 51 w 101"/>
                  <a:gd name="T25" fmla="*/ 53 h 142"/>
                  <a:gd name="T26" fmla="*/ 41 w 101"/>
                  <a:gd name="T27" fmla="*/ 56 h 142"/>
                  <a:gd name="T28" fmla="*/ 32 w 101"/>
                  <a:gd name="T29" fmla="*/ 63 h 142"/>
                  <a:gd name="T30" fmla="*/ 25 w 101"/>
                  <a:gd name="T31" fmla="*/ 69 h 142"/>
                  <a:gd name="T32" fmla="*/ 17 w 101"/>
                  <a:gd name="T33" fmla="*/ 81 h 142"/>
                  <a:gd name="T34" fmla="*/ 14 w 101"/>
                  <a:gd name="T35" fmla="*/ 101 h 142"/>
                  <a:gd name="T36" fmla="*/ 4 w 101"/>
                  <a:gd name="T37" fmla="*/ 117 h 142"/>
                  <a:gd name="T38" fmla="*/ 1 w 101"/>
                  <a:gd name="T39" fmla="*/ 120 h 142"/>
                  <a:gd name="T40" fmla="*/ 1 w 101"/>
                  <a:gd name="T41" fmla="*/ 125 h 142"/>
                  <a:gd name="T42" fmla="*/ 5 w 101"/>
                  <a:gd name="T43" fmla="*/ 129 h 142"/>
                  <a:gd name="T44" fmla="*/ 12 w 101"/>
                  <a:gd name="T45" fmla="*/ 136 h 142"/>
                  <a:gd name="T46" fmla="*/ 14 w 101"/>
                  <a:gd name="T47" fmla="*/ 138 h 142"/>
                  <a:gd name="T48" fmla="*/ 13 w 101"/>
                  <a:gd name="T49" fmla="*/ 142 h 142"/>
                  <a:gd name="T50" fmla="*/ 13 w 101"/>
                  <a:gd name="T51" fmla="*/ 135 h 142"/>
                  <a:gd name="T52" fmla="*/ 7 w 101"/>
                  <a:gd name="T53" fmla="*/ 130 h 142"/>
                  <a:gd name="T54" fmla="*/ 3 w 101"/>
                  <a:gd name="T55" fmla="*/ 124 h 142"/>
                  <a:gd name="T56" fmla="*/ 5 w 101"/>
                  <a:gd name="T57" fmla="*/ 119 h 142"/>
                  <a:gd name="T58" fmla="*/ 10 w 101"/>
                  <a:gd name="T59" fmla="*/ 115 h 142"/>
                  <a:gd name="T60" fmla="*/ 18 w 101"/>
                  <a:gd name="T61" fmla="*/ 98 h 142"/>
                  <a:gd name="T62" fmla="*/ 28 w 101"/>
                  <a:gd name="T63" fmla="*/ 71 h 142"/>
                  <a:gd name="T64" fmla="*/ 42 w 101"/>
                  <a:gd name="T65" fmla="*/ 61 h 142"/>
                  <a:gd name="T66" fmla="*/ 54 w 101"/>
                  <a:gd name="T67" fmla="*/ 51 h 142"/>
                  <a:gd name="T68" fmla="*/ 54 w 101"/>
                  <a:gd name="T69" fmla="*/ 45 h 142"/>
                  <a:gd name="T70" fmla="*/ 56 w 101"/>
                  <a:gd name="T71" fmla="*/ 41 h 142"/>
                  <a:gd name="T72" fmla="*/ 66 w 101"/>
                  <a:gd name="T73" fmla="*/ 36 h 142"/>
                  <a:gd name="T74" fmla="*/ 71 w 101"/>
                  <a:gd name="T75" fmla="*/ 32 h 142"/>
                  <a:gd name="T76" fmla="*/ 73 w 101"/>
                  <a:gd name="T77" fmla="*/ 27 h 142"/>
                  <a:gd name="T78" fmla="*/ 82 w 101"/>
                  <a:gd name="T79" fmla="*/ 15 h 142"/>
                  <a:gd name="T80" fmla="*/ 91 w 101"/>
                  <a:gd name="T81" fmla="*/ 9 h 142"/>
                  <a:gd name="T82" fmla="*/ 101 w 101"/>
                  <a:gd name="T83" fmla="*/ 4 h 142"/>
                  <a:gd name="T84" fmla="*/ 96 w 101"/>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 h="142">
                    <a:moveTo>
                      <a:pt x="96" y="0"/>
                    </a:moveTo>
                    <a:cubicBezTo>
                      <a:pt x="92" y="1"/>
                      <a:pt x="88" y="3"/>
                      <a:pt x="84" y="4"/>
                    </a:cubicBezTo>
                    <a:cubicBezTo>
                      <a:pt x="82" y="5"/>
                      <a:pt x="80" y="6"/>
                      <a:pt x="80" y="8"/>
                    </a:cubicBezTo>
                    <a:cubicBezTo>
                      <a:pt x="79" y="8"/>
                      <a:pt x="79" y="8"/>
                      <a:pt x="78" y="9"/>
                    </a:cubicBezTo>
                    <a:cubicBezTo>
                      <a:pt x="78" y="10"/>
                      <a:pt x="78" y="11"/>
                      <a:pt x="78" y="11"/>
                    </a:cubicBezTo>
                    <a:cubicBezTo>
                      <a:pt x="77" y="12"/>
                      <a:pt x="76" y="12"/>
                      <a:pt x="75" y="13"/>
                    </a:cubicBezTo>
                    <a:cubicBezTo>
                      <a:pt x="73" y="14"/>
                      <a:pt x="71" y="16"/>
                      <a:pt x="71" y="18"/>
                    </a:cubicBezTo>
                    <a:cubicBezTo>
                      <a:pt x="70" y="20"/>
                      <a:pt x="70" y="23"/>
                      <a:pt x="70" y="25"/>
                    </a:cubicBezTo>
                    <a:cubicBezTo>
                      <a:pt x="70" y="27"/>
                      <a:pt x="69" y="28"/>
                      <a:pt x="67" y="29"/>
                    </a:cubicBezTo>
                    <a:cubicBezTo>
                      <a:pt x="66" y="30"/>
                      <a:pt x="65" y="31"/>
                      <a:pt x="63" y="32"/>
                    </a:cubicBezTo>
                    <a:cubicBezTo>
                      <a:pt x="61" y="33"/>
                      <a:pt x="59" y="35"/>
                      <a:pt x="56" y="37"/>
                    </a:cubicBezTo>
                    <a:cubicBezTo>
                      <a:pt x="54" y="38"/>
                      <a:pt x="53" y="39"/>
                      <a:pt x="52" y="40"/>
                    </a:cubicBezTo>
                    <a:cubicBezTo>
                      <a:pt x="50" y="44"/>
                      <a:pt x="53" y="49"/>
                      <a:pt x="51" y="53"/>
                    </a:cubicBezTo>
                    <a:cubicBezTo>
                      <a:pt x="47" y="54"/>
                      <a:pt x="44" y="55"/>
                      <a:pt x="41" y="56"/>
                    </a:cubicBezTo>
                    <a:cubicBezTo>
                      <a:pt x="37" y="58"/>
                      <a:pt x="34" y="60"/>
                      <a:pt x="32" y="63"/>
                    </a:cubicBezTo>
                    <a:cubicBezTo>
                      <a:pt x="29" y="65"/>
                      <a:pt x="27" y="67"/>
                      <a:pt x="25" y="69"/>
                    </a:cubicBezTo>
                    <a:cubicBezTo>
                      <a:pt x="21" y="73"/>
                      <a:pt x="19" y="77"/>
                      <a:pt x="17" y="81"/>
                    </a:cubicBezTo>
                    <a:cubicBezTo>
                      <a:pt x="15" y="87"/>
                      <a:pt x="16" y="95"/>
                      <a:pt x="14" y="101"/>
                    </a:cubicBezTo>
                    <a:cubicBezTo>
                      <a:pt x="13" y="108"/>
                      <a:pt x="10" y="114"/>
                      <a:pt x="4" y="117"/>
                    </a:cubicBezTo>
                    <a:cubicBezTo>
                      <a:pt x="3" y="118"/>
                      <a:pt x="2" y="119"/>
                      <a:pt x="1" y="120"/>
                    </a:cubicBezTo>
                    <a:cubicBezTo>
                      <a:pt x="0" y="122"/>
                      <a:pt x="0" y="124"/>
                      <a:pt x="1" y="125"/>
                    </a:cubicBezTo>
                    <a:cubicBezTo>
                      <a:pt x="2" y="127"/>
                      <a:pt x="3" y="128"/>
                      <a:pt x="5" y="129"/>
                    </a:cubicBezTo>
                    <a:cubicBezTo>
                      <a:pt x="7" y="131"/>
                      <a:pt x="9" y="134"/>
                      <a:pt x="12" y="136"/>
                    </a:cubicBezTo>
                    <a:cubicBezTo>
                      <a:pt x="13" y="136"/>
                      <a:pt x="13" y="136"/>
                      <a:pt x="14" y="138"/>
                    </a:cubicBezTo>
                    <a:cubicBezTo>
                      <a:pt x="14" y="139"/>
                      <a:pt x="14" y="141"/>
                      <a:pt x="13" y="142"/>
                    </a:cubicBezTo>
                    <a:cubicBezTo>
                      <a:pt x="16" y="141"/>
                      <a:pt x="15" y="137"/>
                      <a:pt x="13" y="135"/>
                    </a:cubicBezTo>
                    <a:cubicBezTo>
                      <a:pt x="12" y="133"/>
                      <a:pt x="9" y="132"/>
                      <a:pt x="7" y="130"/>
                    </a:cubicBezTo>
                    <a:cubicBezTo>
                      <a:pt x="5" y="129"/>
                      <a:pt x="3" y="127"/>
                      <a:pt x="3" y="124"/>
                    </a:cubicBezTo>
                    <a:cubicBezTo>
                      <a:pt x="3" y="122"/>
                      <a:pt x="4" y="120"/>
                      <a:pt x="5" y="119"/>
                    </a:cubicBezTo>
                    <a:cubicBezTo>
                      <a:pt x="7" y="117"/>
                      <a:pt x="9" y="116"/>
                      <a:pt x="10" y="115"/>
                    </a:cubicBezTo>
                    <a:cubicBezTo>
                      <a:pt x="15" y="111"/>
                      <a:pt x="18" y="104"/>
                      <a:pt x="18" y="98"/>
                    </a:cubicBezTo>
                    <a:cubicBezTo>
                      <a:pt x="17" y="88"/>
                      <a:pt x="20" y="79"/>
                      <a:pt x="28" y="71"/>
                    </a:cubicBezTo>
                    <a:cubicBezTo>
                      <a:pt x="32" y="67"/>
                      <a:pt x="37" y="63"/>
                      <a:pt x="42" y="61"/>
                    </a:cubicBezTo>
                    <a:cubicBezTo>
                      <a:pt x="46" y="58"/>
                      <a:pt x="54" y="57"/>
                      <a:pt x="54" y="51"/>
                    </a:cubicBezTo>
                    <a:cubicBezTo>
                      <a:pt x="54" y="49"/>
                      <a:pt x="54" y="47"/>
                      <a:pt x="54" y="45"/>
                    </a:cubicBezTo>
                    <a:cubicBezTo>
                      <a:pt x="54" y="43"/>
                      <a:pt x="55" y="41"/>
                      <a:pt x="56" y="41"/>
                    </a:cubicBezTo>
                    <a:cubicBezTo>
                      <a:pt x="60" y="39"/>
                      <a:pt x="62" y="37"/>
                      <a:pt x="66" y="36"/>
                    </a:cubicBezTo>
                    <a:cubicBezTo>
                      <a:pt x="68" y="35"/>
                      <a:pt x="70" y="34"/>
                      <a:pt x="71" y="32"/>
                    </a:cubicBezTo>
                    <a:cubicBezTo>
                      <a:pt x="73" y="31"/>
                      <a:pt x="74" y="29"/>
                      <a:pt x="73" y="27"/>
                    </a:cubicBezTo>
                    <a:cubicBezTo>
                      <a:pt x="76" y="23"/>
                      <a:pt x="79" y="18"/>
                      <a:pt x="82" y="15"/>
                    </a:cubicBezTo>
                    <a:cubicBezTo>
                      <a:pt x="85" y="12"/>
                      <a:pt x="88" y="10"/>
                      <a:pt x="91" y="9"/>
                    </a:cubicBezTo>
                    <a:cubicBezTo>
                      <a:pt x="95" y="8"/>
                      <a:pt x="98" y="5"/>
                      <a:pt x="101" y="4"/>
                    </a:cubicBezTo>
                    <a:cubicBezTo>
                      <a:pt x="100" y="1"/>
                      <a:pt x="9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 name="Freeform 14">
                <a:extLst>
                  <a:ext uri="{FF2B5EF4-FFF2-40B4-BE49-F238E27FC236}">
                    <a16:creationId xmlns:a16="http://schemas.microsoft.com/office/drawing/2014/main" xmlns="" id="{69512D80-A91F-4A4C-9CA3-FB7DC4A54407}"/>
                  </a:ext>
                </a:extLst>
              </p:cNvPr>
              <p:cNvSpPr>
                <a:spLocks/>
              </p:cNvSpPr>
              <p:nvPr/>
            </p:nvSpPr>
            <p:spPr bwMode="auto">
              <a:xfrm>
                <a:off x="10722898" y="6021288"/>
                <a:ext cx="366305" cy="49251"/>
              </a:xfrm>
              <a:custGeom>
                <a:avLst/>
                <a:gdLst>
                  <a:gd name="T0" fmla="*/ 85 w 85"/>
                  <a:gd name="T1" fmla="*/ 0 h 11"/>
                  <a:gd name="T2" fmla="*/ 48 w 85"/>
                  <a:gd name="T3" fmla="*/ 7 h 11"/>
                  <a:gd name="T4" fmla="*/ 41 w 85"/>
                  <a:gd name="T5" fmla="*/ 5 h 11"/>
                  <a:gd name="T6" fmla="*/ 34 w 85"/>
                  <a:gd name="T7" fmla="*/ 5 h 11"/>
                  <a:gd name="T8" fmla="*/ 24 w 85"/>
                  <a:gd name="T9" fmla="*/ 7 h 11"/>
                  <a:gd name="T10" fmla="*/ 5 w 85"/>
                  <a:gd name="T11" fmla="*/ 9 h 11"/>
                  <a:gd name="T12" fmla="*/ 0 w 85"/>
                  <a:gd name="T13" fmla="*/ 7 h 11"/>
                  <a:gd name="T14" fmla="*/ 9 w 85"/>
                  <a:gd name="T15" fmla="*/ 10 h 11"/>
                  <a:gd name="T16" fmla="*/ 33 w 85"/>
                  <a:gd name="T17" fmla="*/ 7 h 11"/>
                  <a:gd name="T18" fmla="*/ 41 w 85"/>
                  <a:gd name="T19" fmla="*/ 9 h 11"/>
                  <a:gd name="T20" fmla="*/ 42 w 85"/>
                  <a:gd name="T21" fmla="*/ 10 h 11"/>
                  <a:gd name="T22" fmla="*/ 44 w 85"/>
                  <a:gd name="T23" fmla="*/ 10 h 11"/>
                  <a:gd name="T24" fmla="*/ 76 w 85"/>
                  <a:gd name="T25" fmla="*/ 5 h 11"/>
                  <a:gd name="T26" fmla="*/ 84 w 85"/>
                  <a:gd name="T27" fmla="*/ 5 h 11"/>
                  <a:gd name="T28" fmla="*/ 85 w 85"/>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1">
                    <a:moveTo>
                      <a:pt x="85" y="0"/>
                    </a:moveTo>
                    <a:cubicBezTo>
                      <a:pt x="73" y="0"/>
                      <a:pt x="60" y="3"/>
                      <a:pt x="48" y="7"/>
                    </a:cubicBezTo>
                    <a:cubicBezTo>
                      <a:pt x="46" y="8"/>
                      <a:pt x="42" y="7"/>
                      <a:pt x="41" y="5"/>
                    </a:cubicBezTo>
                    <a:cubicBezTo>
                      <a:pt x="39" y="4"/>
                      <a:pt x="37" y="5"/>
                      <a:pt x="34" y="5"/>
                    </a:cubicBezTo>
                    <a:cubicBezTo>
                      <a:pt x="31" y="6"/>
                      <a:pt x="27" y="6"/>
                      <a:pt x="24" y="7"/>
                    </a:cubicBezTo>
                    <a:cubicBezTo>
                      <a:pt x="17" y="8"/>
                      <a:pt x="11" y="8"/>
                      <a:pt x="5" y="9"/>
                    </a:cubicBezTo>
                    <a:cubicBezTo>
                      <a:pt x="3" y="9"/>
                      <a:pt x="1" y="9"/>
                      <a:pt x="0" y="7"/>
                    </a:cubicBezTo>
                    <a:cubicBezTo>
                      <a:pt x="3" y="9"/>
                      <a:pt x="5" y="10"/>
                      <a:pt x="9" y="10"/>
                    </a:cubicBezTo>
                    <a:cubicBezTo>
                      <a:pt x="17" y="9"/>
                      <a:pt x="25" y="8"/>
                      <a:pt x="33" y="7"/>
                    </a:cubicBezTo>
                    <a:cubicBezTo>
                      <a:pt x="36" y="7"/>
                      <a:pt x="40" y="6"/>
                      <a:pt x="41" y="9"/>
                    </a:cubicBezTo>
                    <a:cubicBezTo>
                      <a:pt x="41" y="9"/>
                      <a:pt x="42" y="10"/>
                      <a:pt x="42" y="10"/>
                    </a:cubicBezTo>
                    <a:cubicBezTo>
                      <a:pt x="42" y="11"/>
                      <a:pt x="43" y="11"/>
                      <a:pt x="44" y="10"/>
                    </a:cubicBezTo>
                    <a:cubicBezTo>
                      <a:pt x="55" y="8"/>
                      <a:pt x="65" y="7"/>
                      <a:pt x="76" y="5"/>
                    </a:cubicBezTo>
                    <a:cubicBezTo>
                      <a:pt x="79" y="4"/>
                      <a:pt x="82" y="4"/>
                      <a:pt x="84" y="5"/>
                    </a:cubicBezTo>
                    <a:cubicBezTo>
                      <a:pt x="84" y="4"/>
                      <a:pt x="85" y="1"/>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 name="Freeform 15">
                <a:extLst>
                  <a:ext uri="{FF2B5EF4-FFF2-40B4-BE49-F238E27FC236}">
                    <a16:creationId xmlns:a16="http://schemas.microsoft.com/office/drawing/2014/main" xmlns="" id="{C01C4D9B-7056-4BE9-8F7E-5A5DD316A428}"/>
                  </a:ext>
                </a:extLst>
              </p:cNvPr>
              <p:cNvSpPr>
                <a:spLocks/>
              </p:cNvSpPr>
              <p:nvPr/>
            </p:nvSpPr>
            <p:spPr bwMode="auto">
              <a:xfrm>
                <a:off x="11092280" y="5731939"/>
                <a:ext cx="184691" cy="172378"/>
              </a:xfrm>
              <a:custGeom>
                <a:avLst/>
                <a:gdLst>
                  <a:gd name="T0" fmla="*/ 40 w 43"/>
                  <a:gd name="T1" fmla="*/ 40 h 40"/>
                  <a:gd name="T2" fmla="*/ 31 w 43"/>
                  <a:gd name="T3" fmla="*/ 28 h 40"/>
                  <a:gd name="T4" fmla="*/ 14 w 43"/>
                  <a:gd name="T5" fmla="*/ 26 h 40"/>
                  <a:gd name="T6" fmla="*/ 8 w 43"/>
                  <a:gd name="T7" fmla="*/ 24 h 40"/>
                  <a:gd name="T8" fmla="*/ 7 w 43"/>
                  <a:gd name="T9" fmla="*/ 20 h 40"/>
                  <a:gd name="T10" fmla="*/ 2 w 43"/>
                  <a:gd name="T11" fmla="*/ 18 h 40"/>
                  <a:gd name="T12" fmla="*/ 1 w 43"/>
                  <a:gd name="T13" fmla="*/ 12 h 40"/>
                  <a:gd name="T14" fmla="*/ 6 w 43"/>
                  <a:gd name="T15" fmla="*/ 6 h 40"/>
                  <a:gd name="T16" fmla="*/ 3 w 43"/>
                  <a:gd name="T17" fmla="*/ 1 h 40"/>
                  <a:gd name="T18" fmla="*/ 7 w 43"/>
                  <a:gd name="T19" fmla="*/ 3 h 40"/>
                  <a:gd name="T20" fmla="*/ 6 w 43"/>
                  <a:gd name="T21" fmla="*/ 8 h 40"/>
                  <a:gd name="T22" fmla="*/ 2 w 43"/>
                  <a:gd name="T23" fmla="*/ 13 h 40"/>
                  <a:gd name="T24" fmla="*/ 3 w 43"/>
                  <a:gd name="T25" fmla="*/ 17 h 40"/>
                  <a:gd name="T26" fmla="*/ 8 w 43"/>
                  <a:gd name="T27" fmla="*/ 18 h 40"/>
                  <a:gd name="T28" fmla="*/ 12 w 43"/>
                  <a:gd name="T29" fmla="*/ 22 h 40"/>
                  <a:gd name="T30" fmla="*/ 18 w 43"/>
                  <a:gd name="T31" fmla="*/ 23 h 40"/>
                  <a:gd name="T32" fmla="*/ 31 w 43"/>
                  <a:gd name="T33" fmla="*/ 25 h 40"/>
                  <a:gd name="T34" fmla="*/ 40 w 43"/>
                  <a:gd name="T35" fmla="*/ 30 h 40"/>
                  <a:gd name="T36" fmla="*/ 40 w 43"/>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0">
                    <a:moveTo>
                      <a:pt x="40" y="40"/>
                    </a:moveTo>
                    <a:cubicBezTo>
                      <a:pt x="40" y="35"/>
                      <a:pt x="36" y="30"/>
                      <a:pt x="31" y="28"/>
                    </a:cubicBezTo>
                    <a:cubicBezTo>
                      <a:pt x="25" y="26"/>
                      <a:pt x="20" y="26"/>
                      <a:pt x="14" y="26"/>
                    </a:cubicBezTo>
                    <a:cubicBezTo>
                      <a:pt x="12" y="26"/>
                      <a:pt x="9" y="26"/>
                      <a:pt x="8" y="24"/>
                    </a:cubicBezTo>
                    <a:cubicBezTo>
                      <a:pt x="8" y="22"/>
                      <a:pt x="8" y="21"/>
                      <a:pt x="7" y="20"/>
                    </a:cubicBezTo>
                    <a:cubicBezTo>
                      <a:pt x="6" y="18"/>
                      <a:pt x="3" y="19"/>
                      <a:pt x="2" y="18"/>
                    </a:cubicBezTo>
                    <a:cubicBezTo>
                      <a:pt x="0" y="17"/>
                      <a:pt x="0" y="14"/>
                      <a:pt x="1" y="12"/>
                    </a:cubicBezTo>
                    <a:cubicBezTo>
                      <a:pt x="3" y="10"/>
                      <a:pt x="5" y="8"/>
                      <a:pt x="6" y="6"/>
                    </a:cubicBezTo>
                    <a:cubicBezTo>
                      <a:pt x="7" y="4"/>
                      <a:pt x="6" y="1"/>
                      <a:pt x="3" y="1"/>
                    </a:cubicBezTo>
                    <a:cubicBezTo>
                      <a:pt x="5" y="0"/>
                      <a:pt x="7" y="2"/>
                      <a:pt x="7" y="3"/>
                    </a:cubicBezTo>
                    <a:cubicBezTo>
                      <a:pt x="8" y="5"/>
                      <a:pt x="7" y="7"/>
                      <a:pt x="6" y="8"/>
                    </a:cubicBezTo>
                    <a:cubicBezTo>
                      <a:pt x="5" y="10"/>
                      <a:pt x="3" y="11"/>
                      <a:pt x="2" y="13"/>
                    </a:cubicBezTo>
                    <a:cubicBezTo>
                      <a:pt x="2" y="14"/>
                      <a:pt x="2" y="16"/>
                      <a:pt x="3" y="17"/>
                    </a:cubicBezTo>
                    <a:cubicBezTo>
                      <a:pt x="4" y="16"/>
                      <a:pt x="7" y="17"/>
                      <a:pt x="8" y="18"/>
                    </a:cubicBezTo>
                    <a:cubicBezTo>
                      <a:pt x="9" y="19"/>
                      <a:pt x="10" y="21"/>
                      <a:pt x="12" y="22"/>
                    </a:cubicBezTo>
                    <a:cubicBezTo>
                      <a:pt x="14" y="23"/>
                      <a:pt x="16" y="23"/>
                      <a:pt x="18" y="23"/>
                    </a:cubicBezTo>
                    <a:cubicBezTo>
                      <a:pt x="23" y="23"/>
                      <a:pt x="27" y="23"/>
                      <a:pt x="31" y="25"/>
                    </a:cubicBezTo>
                    <a:cubicBezTo>
                      <a:pt x="35" y="26"/>
                      <a:pt x="38" y="27"/>
                      <a:pt x="40" y="30"/>
                    </a:cubicBezTo>
                    <a:cubicBezTo>
                      <a:pt x="42" y="33"/>
                      <a:pt x="43" y="38"/>
                      <a:pt x="4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 name="Freeform 16">
                <a:extLst>
                  <a:ext uri="{FF2B5EF4-FFF2-40B4-BE49-F238E27FC236}">
                    <a16:creationId xmlns:a16="http://schemas.microsoft.com/office/drawing/2014/main" xmlns="" id="{7668AF45-519A-4C4F-9E1B-D218BFE11099}"/>
                  </a:ext>
                </a:extLst>
              </p:cNvPr>
              <p:cNvSpPr>
                <a:spLocks/>
              </p:cNvSpPr>
              <p:nvPr/>
            </p:nvSpPr>
            <p:spPr bwMode="auto">
              <a:xfrm>
                <a:off x="10464331" y="5978193"/>
                <a:ext cx="412477" cy="215473"/>
              </a:xfrm>
              <a:custGeom>
                <a:avLst/>
                <a:gdLst>
                  <a:gd name="T0" fmla="*/ 3 w 96"/>
                  <a:gd name="T1" fmla="*/ 20 h 50"/>
                  <a:gd name="T2" fmla="*/ 5 w 96"/>
                  <a:gd name="T3" fmla="*/ 17 h 50"/>
                  <a:gd name="T4" fmla="*/ 8 w 96"/>
                  <a:gd name="T5" fmla="*/ 13 h 50"/>
                  <a:gd name="T6" fmla="*/ 9 w 96"/>
                  <a:gd name="T7" fmla="*/ 8 h 50"/>
                  <a:gd name="T8" fmla="*/ 13 w 96"/>
                  <a:gd name="T9" fmla="*/ 8 h 50"/>
                  <a:gd name="T10" fmla="*/ 18 w 96"/>
                  <a:gd name="T11" fmla="*/ 7 h 50"/>
                  <a:gd name="T12" fmla="*/ 21 w 96"/>
                  <a:gd name="T13" fmla="*/ 10 h 50"/>
                  <a:gd name="T14" fmla="*/ 25 w 96"/>
                  <a:gd name="T15" fmla="*/ 6 h 50"/>
                  <a:gd name="T16" fmla="*/ 29 w 96"/>
                  <a:gd name="T17" fmla="*/ 3 h 50"/>
                  <a:gd name="T18" fmla="*/ 34 w 96"/>
                  <a:gd name="T19" fmla="*/ 4 h 50"/>
                  <a:gd name="T20" fmla="*/ 39 w 96"/>
                  <a:gd name="T21" fmla="*/ 2 h 50"/>
                  <a:gd name="T22" fmla="*/ 43 w 96"/>
                  <a:gd name="T23" fmla="*/ 3 h 50"/>
                  <a:gd name="T24" fmla="*/ 46 w 96"/>
                  <a:gd name="T25" fmla="*/ 5 h 50"/>
                  <a:gd name="T26" fmla="*/ 51 w 96"/>
                  <a:gd name="T27" fmla="*/ 2 h 50"/>
                  <a:gd name="T28" fmla="*/ 55 w 96"/>
                  <a:gd name="T29" fmla="*/ 0 h 50"/>
                  <a:gd name="T30" fmla="*/ 58 w 96"/>
                  <a:gd name="T31" fmla="*/ 1 h 50"/>
                  <a:gd name="T32" fmla="*/ 62 w 96"/>
                  <a:gd name="T33" fmla="*/ 4 h 50"/>
                  <a:gd name="T34" fmla="*/ 65 w 96"/>
                  <a:gd name="T35" fmla="*/ 5 h 50"/>
                  <a:gd name="T36" fmla="*/ 68 w 96"/>
                  <a:gd name="T37" fmla="*/ 10 h 50"/>
                  <a:gd name="T38" fmla="*/ 71 w 96"/>
                  <a:gd name="T39" fmla="*/ 14 h 50"/>
                  <a:gd name="T40" fmla="*/ 73 w 96"/>
                  <a:gd name="T41" fmla="*/ 11 h 50"/>
                  <a:gd name="T42" fmla="*/ 77 w 96"/>
                  <a:gd name="T43" fmla="*/ 17 h 50"/>
                  <a:gd name="T44" fmla="*/ 81 w 96"/>
                  <a:gd name="T45" fmla="*/ 20 h 50"/>
                  <a:gd name="T46" fmla="*/ 85 w 96"/>
                  <a:gd name="T47" fmla="*/ 23 h 50"/>
                  <a:gd name="T48" fmla="*/ 88 w 96"/>
                  <a:gd name="T49" fmla="*/ 24 h 50"/>
                  <a:gd name="T50" fmla="*/ 90 w 96"/>
                  <a:gd name="T51" fmla="*/ 27 h 50"/>
                  <a:gd name="T52" fmla="*/ 92 w 96"/>
                  <a:gd name="T53" fmla="*/ 32 h 50"/>
                  <a:gd name="T54" fmla="*/ 93 w 96"/>
                  <a:gd name="T55" fmla="*/ 42 h 50"/>
                  <a:gd name="T56" fmla="*/ 86 w 96"/>
                  <a:gd name="T57" fmla="*/ 45 h 50"/>
                  <a:gd name="T58" fmla="*/ 81 w 96"/>
                  <a:gd name="T59" fmla="*/ 43 h 50"/>
                  <a:gd name="T60" fmla="*/ 78 w 96"/>
                  <a:gd name="T61" fmla="*/ 41 h 50"/>
                  <a:gd name="T62" fmla="*/ 72 w 96"/>
                  <a:gd name="T63" fmla="*/ 36 h 50"/>
                  <a:gd name="T64" fmla="*/ 71 w 96"/>
                  <a:gd name="T65" fmla="*/ 41 h 50"/>
                  <a:gd name="T66" fmla="*/ 71 w 96"/>
                  <a:gd name="T67" fmla="*/ 48 h 50"/>
                  <a:gd name="T68" fmla="*/ 66 w 96"/>
                  <a:gd name="T69" fmla="*/ 46 h 50"/>
                  <a:gd name="T70" fmla="*/ 64 w 96"/>
                  <a:gd name="T71" fmla="*/ 41 h 50"/>
                  <a:gd name="T72" fmla="*/ 54 w 96"/>
                  <a:gd name="T73" fmla="*/ 42 h 50"/>
                  <a:gd name="T74" fmla="*/ 54 w 96"/>
                  <a:gd name="T75" fmla="*/ 37 h 50"/>
                  <a:gd name="T76" fmla="*/ 59 w 96"/>
                  <a:gd name="T77" fmla="*/ 36 h 50"/>
                  <a:gd name="T78" fmla="*/ 58 w 96"/>
                  <a:gd name="T79" fmla="*/ 31 h 50"/>
                  <a:gd name="T80" fmla="*/ 54 w 96"/>
                  <a:gd name="T81" fmla="*/ 29 h 50"/>
                  <a:gd name="T82" fmla="*/ 49 w 96"/>
                  <a:gd name="T83" fmla="*/ 29 h 50"/>
                  <a:gd name="T84" fmla="*/ 44 w 96"/>
                  <a:gd name="T85" fmla="*/ 28 h 50"/>
                  <a:gd name="T86" fmla="*/ 38 w 96"/>
                  <a:gd name="T87" fmla="*/ 32 h 50"/>
                  <a:gd name="T88" fmla="*/ 31 w 96"/>
                  <a:gd name="T89" fmla="*/ 35 h 50"/>
                  <a:gd name="T90" fmla="*/ 28 w 96"/>
                  <a:gd name="T91" fmla="*/ 37 h 50"/>
                  <a:gd name="T92" fmla="*/ 20 w 96"/>
                  <a:gd name="T93" fmla="*/ 40 h 50"/>
                  <a:gd name="T94" fmla="*/ 21 w 96"/>
                  <a:gd name="T95" fmla="*/ 36 h 50"/>
                  <a:gd name="T96" fmla="*/ 27 w 96"/>
                  <a:gd name="T97" fmla="*/ 30 h 50"/>
                  <a:gd name="T98" fmla="*/ 21 w 96"/>
                  <a:gd name="T99" fmla="*/ 26 h 50"/>
                  <a:gd name="T100" fmla="*/ 16 w 96"/>
                  <a:gd name="T101" fmla="*/ 24 h 50"/>
                  <a:gd name="T102" fmla="*/ 10 w 96"/>
                  <a:gd name="T103" fmla="*/ 25 h 50"/>
                  <a:gd name="T104" fmla="*/ 5 w 96"/>
                  <a:gd name="T105" fmla="*/ 27 h 50"/>
                  <a:gd name="T106" fmla="*/ 1 w 96"/>
                  <a:gd name="T10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50">
                    <a:moveTo>
                      <a:pt x="1" y="23"/>
                    </a:moveTo>
                    <a:cubicBezTo>
                      <a:pt x="1" y="23"/>
                      <a:pt x="1" y="21"/>
                      <a:pt x="1" y="20"/>
                    </a:cubicBezTo>
                    <a:cubicBezTo>
                      <a:pt x="2" y="20"/>
                      <a:pt x="3" y="21"/>
                      <a:pt x="3" y="20"/>
                    </a:cubicBezTo>
                    <a:cubicBezTo>
                      <a:pt x="3" y="20"/>
                      <a:pt x="3" y="19"/>
                      <a:pt x="3" y="19"/>
                    </a:cubicBezTo>
                    <a:cubicBezTo>
                      <a:pt x="3" y="18"/>
                      <a:pt x="4" y="18"/>
                      <a:pt x="4" y="18"/>
                    </a:cubicBezTo>
                    <a:cubicBezTo>
                      <a:pt x="5" y="18"/>
                      <a:pt x="5" y="17"/>
                      <a:pt x="5" y="17"/>
                    </a:cubicBezTo>
                    <a:cubicBezTo>
                      <a:pt x="5" y="16"/>
                      <a:pt x="6" y="17"/>
                      <a:pt x="7" y="17"/>
                    </a:cubicBezTo>
                    <a:cubicBezTo>
                      <a:pt x="7" y="16"/>
                      <a:pt x="7" y="15"/>
                      <a:pt x="8" y="14"/>
                    </a:cubicBezTo>
                    <a:cubicBezTo>
                      <a:pt x="8" y="14"/>
                      <a:pt x="8" y="14"/>
                      <a:pt x="8" y="13"/>
                    </a:cubicBezTo>
                    <a:cubicBezTo>
                      <a:pt x="8" y="12"/>
                      <a:pt x="8" y="12"/>
                      <a:pt x="8" y="11"/>
                    </a:cubicBezTo>
                    <a:cubicBezTo>
                      <a:pt x="7" y="11"/>
                      <a:pt x="7" y="10"/>
                      <a:pt x="8" y="9"/>
                    </a:cubicBezTo>
                    <a:cubicBezTo>
                      <a:pt x="8" y="9"/>
                      <a:pt x="9" y="9"/>
                      <a:pt x="9" y="8"/>
                    </a:cubicBezTo>
                    <a:cubicBezTo>
                      <a:pt x="10" y="8"/>
                      <a:pt x="10" y="8"/>
                      <a:pt x="11" y="8"/>
                    </a:cubicBezTo>
                    <a:cubicBezTo>
                      <a:pt x="11" y="8"/>
                      <a:pt x="11" y="9"/>
                      <a:pt x="12" y="9"/>
                    </a:cubicBezTo>
                    <a:cubicBezTo>
                      <a:pt x="12" y="8"/>
                      <a:pt x="12" y="8"/>
                      <a:pt x="13" y="8"/>
                    </a:cubicBezTo>
                    <a:cubicBezTo>
                      <a:pt x="14" y="8"/>
                      <a:pt x="15" y="8"/>
                      <a:pt x="15" y="9"/>
                    </a:cubicBezTo>
                    <a:cubicBezTo>
                      <a:pt x="16" y="9"/>
                      <a:pt x="16" y="9"/>
                      <a:pt x="16" y="8"/>
                    </a:cubicBezTo>
                    <a:cubicBezTo>
                      <a:pt x="16" y="8"/>
                      <a:pt x="17" y="8"/>
                      <a:pt x="18" y="7"/>
                    </a:cubicBezTo>
                    <a:cubicBezTo>
                      <a:pt x="18" y="7"/>
                      <a:pt x="18" y="7"/>
                      <a:pt x="19" y="8"/>
                    </a:cubicBezTo>
                    <a:cubicBezTo>
                      <a:pt x="20" y="8"/>
                      <a:pt x="20" y="9"/>
                      <a:pt x="20" y="9"/>
                    </a:cubicBezTo>
                    <a:cubicBezTo>
                      <a:pt x="20" y="9"/>
                      <a:pt x="21" y="10"/>
                      <a:pt x="21" y="10"/>
                    </a:cubicBezTo>
                    <a:cubicBezTo>
                      <a:pt x="21" y="9"/>
                      <a:pt x="22" y="8"/>
                      <a:pt x="23" y="8"/>
                    </a:cubicBezTo>
                    <a:cubicBezTo>
                      <a:pt x="24" y="8"/>
                      <a:pt x="24" y="8"/>
                      <a:pt x="24" y="7"/>
                    </a:cubicBezTo>
                    <a:cubicBezTo>
                      <a:pt x="25" y="6"/>
                      <a:pt x="24" y="6"/>
                      <a:pt x="25" y="6"/>
                    </a:cubicBezTo>
                    <a:cubicBezTo>
                      <a:pt x="26" y="6"/>
                      <a:pt x="27" y="6"/>
                      <a:pt x="28" y="6"/>
                    </a:cubicBezTo>
                    <a:cubicBezTo>
                      <a:pt x="28" y="5"/>
                      <a:pt x="27" y="5"/>
                      <a:pt x="27" y="4"/>
                    </a:cubicBezTo>
                    <a:cubicBezTo>
                      <a:pt x="28" y="4"/>
                      <a:pt x="29" y="3"/>
                      <a:pt x="29" y="3"/>
                    </a:cubicBezTo>
                    <a:cubicBezTo>
                      <a:pt x="30" y="3"/>
                      <a:pt x="31" y="2"/>
                      <a:pt x="32" y="4"/>
                    </a:cubicBezTo>
                    <a:cubicBezTo>
                      <a:pt x="32" y="4"/>
                      <a:pt x="32" y="4"/>
                      <a:pt x="33" y="5"/>
                    </a:cubicBezTo>
                    <a:cubicBezTo>
                      <a:pt x="34" y="5"/>
                      <a:pt x="34" y="4"/>
                      <a:pt x="34" y="4"/>
                    </a:cubicBezTo>
                    <a:cubicBezTo>
                      <a:pt x="36" y="4"/>
                      <a:pt x="37" y="4"/>
                      <a:pt x="38" y="4"/>
                    </a:cubicBezTo>
                    <a:cubicBezTo>
                      <a:pt x="38" y="4"/>
                      <a:pt x="39" y="5"/>
                      <a:pt x="39" y="4"/>
                    </a:cubicBezTo>
                    <a:cubicBezTo>
                      <a:pt x="39" y="3"/>
                      <a:pt x="39" y="3"/>
                      <a:pt x="39" y="2"/>
                    </a:cubicBezTo>
                    <a:cubicBezTo>
                      <a:pt x="39" y="1"/>
                      <a:pt x="39" y="1"/>
                      <a:pt x="40" y="1"/>
                    </a:cubicBezTo>
                    <a:cubicBezTo>
                      <a:pt x="40" y="2"/>
                      <a:pt x="41" y="2"/>
                      <a:pt x="41" y="2"/>
                    </a:cubicBezTo>
                    <a:cubicBezTo>
                      <a:pt x="42" y="2"/>
                      <a:pt x="42" y="3"/>
                      <a:pt x="43" y="3"/>
                    </a:cubicBezTo>
                    <a:cubicBezTo>
                      <a:pt x="43" y="3"/>
                      <a:pt x="44" y="3"/>
                      <a:pt x="44" y="3"/>
                    </a:cubicBezTo>
                    <a:cubicBezTo>
                      <a:pt x="44" y="4"/>
                      <a:pt x="44" y="4"/>
                      <a:pt x="45" y="4"/>
                    </a:cubicBezTo>
                    <a:cubicBezTo>
                      <a:pt x="45" y="5"/>
                      <a:pt x="45" y="5"/>
                      <a:pt x="46" y="5"/>
                    </a:cubicBezTo>
                    <a:cubicBezTo>
                      <a:pt x="46" y="4"/>
                      <a:pt x="46" y="3"/>
                      <a:pt x="47" y="3"/>
                    </a:cubicBezTo>
                    <a:cubicBezTo>
                      <a:pt x="49" y="2"/>
                      <a:pt x="49" y="4"/>
                      <a:pt x="50" y="5"/>
                    </a:cubicBezTo>
                    <a:cubicBezTo>
                      <a:pt x="51" y="4"/>
                      <a:pt x="51" y="3"/>
                      <a:pt x="51" y="2"/>
                    </a:cubicBezTo>
                    <a:cubicBezTo>
                      <a:pt x="50" y="1"/>
                      <a:pt x="49" y="1"/>
                      <a:pt x="50" y="0"/>
                    </a:cubicBezTo>
                    <a:cubicBezTo>
                      <a:pt x="51" y="0"/>
                      <a:pt x="52" y="0"/>
                      <a:pt x="53" y="0"/>
                    </a:cubicBezTo>
                    <a:cubicBezTo>
                      <a:pt x="54" y="0"/>
                      <a:pt x="55" y="0"/>
                      <a:pt x="55" y="0"/>
                    </a:cubicBezTo>
                    <a:cubicBezTo>
                      <a:pt x="56" y="0"/>
                      <a:pt x="56" y="1"/>
                      <a:pt x="56" y="1"/>
                    </a:cubicBezTo>
                    <a:cubicBezTo>
                      <a:pt x="56" y="2"/>
                      <a:pt x="56" y="2"/>
                      <a:pt x="57" y="2"/>
                    </a:cubicBezTo>
                    <a:cubicBezTo>
                      <a:pt x="57" y="2"/>
                      <a:pt x="57" y="1"/>
                      <a:pt x="58" y="1"/>
                    </a:cubicBezTo>
                    <a:cubicBezTo>
                      <a:pt x="58" y="1"/>
                      <a:pt x="59" y="1"/>
                      <a:pt x="59" y="1"/>
                    </a:cubicBezTo>
                    <a:cubicBezTo>
                      <a:pt x="60" y="1"/>
                      <a:pt x="61" y="1"/>
                      <a:pt x="61" y="2"/>
                    </a:cubicBezTo>
                    <a:cubicBezTo>
                      <a:pt x="62" y="3"/>
                      <a:pt x="60" y="5"/>
                      <a:pt x="62" y="4"/>
                    </a:cubicBezTo>
                    <a:cubicBezTo>
                      <a:pt x="63" y="3"/>
                      <a:pt x="63" y="3"/>
                      <a:pt x="64" y="4"/>
                    </a:cubicBezTo>
                    <a:cubicBezTo>
                      <a:pt x="64" y="4"/>
                      <a:pt x="64" y="5"/>
                      <a:pt x="64" y="5"/>
                    </a:cubicBezTo>
                    <a:cubicBezTo>
                      <a:pt x="64" y="5"/>
                      <a:pt x="64" y="5"/>
                      <a:pt x="65" y="5"/>
                    </a:cubicBezTo>
                    <a:cubicBezTo>
                      <a:pt x="65" y="4"/>
                      <a:pt x="65" y="5"/>
                      <a:pt x="66" y="5"/>
                    </a:cubicBezTo>
                    <a:cubicBezTo>
                      <a:pt x="67" y="5"/>
                      <a:pt x="67" y="5"/>
                      <a:pt x="67" y="6"/>
                    </a:cubicBezTo>
                    <a:cubicBezTo>
                      <a:pt x="67" y="7"/>
                      <a:pt x="67" y="9"/>
                      <a:pt x="68" y="10"/>
                    </a:cubicBezTo>
                    <a:cubicBezTo>
                      <a:pt x="69" y="11"/>
                      <a:pt x="69" y="10"/>
                      <a:pt x="70" y="11"/>
                    </a:cubicBezTo>
                    <a:cubicBezTo>
                      <a:pt x="70" y="11"/>
                      <a:pt x="70" y="11"/>
                      <a:pt x="70" y="12"/>
                    </a:cubicBezTo>
                    <a:cubicBezTo>
                      <a:pt x="70" y="12"/>
                      <a:pt x="70" y="14"/>
                      <a:pt x="71" y="14"/>
                    </a:cubicBezTo>
                    <a:cubicBezTo>
                      <a:pt x="71" y="13"/>
                      <a:pt x="71" y="12"/>
                      <a:pt x="71" y="12"/>
                    </a:cubicBezTo>
                    <a:cubicBezTo>
                      <a:pt x="71" y="11"/>
                      <a:pt x="71" y="11"/>
                      <a:pt x="72" y="11"/>
                    </a:cubicBezTo>
                    <a:cubicBezTo>
                      <a:pt x="72" y="11"/>
                      <a:pt x="72" y="11"/>
                      <a:pt x="73" y="11"/>
                    </a:cubicBezTo>
                    <a:cubicBezTo>
                      <a:pt x="73" y="12"/>
                      <a:pt x="72" y="14"/>
                      <a:pt x="72" y="14"/>
                    </a:cubicBezTo>
                    <a:cubicBezTo>
                      <a:pt x="73" y="15"/>
                      <a:pt x="74" y="14"/>
                      <a:pt x="74" y="15"/>
                    </a:cubicBezTo>
                    <a:cubicBezTo>
                      <a:pt x="75" y="16"/>
                      <a:pt x="75" y="18"/>
                      <a:pt x="77" y="17"/>
                    </a:cubicBezTo>
                    <a:cubicBezTo>
                      <a:pt x="78" y="17"/>
                      <a:pt x="79" y="16"/>
                      <a:pt x="79" y="17"/>
                    </a:cubicBezTo>
                    <a:cubicBezTo>
                      <a:pt x="80" y="18"/>
                      <a:pt x="79" y="18"/>
                      <a:pt x="80" y="18"/>
                    </a:cubicBezTo>
                    <a:cubicBezTo>
                      <a:pt x="80" y="19"/>
                      <a:pt x="80" y="20"/>
                      <a:pt x="81" y="20"/>
                    </a:cubicBezTo>
                    <a:cubicBezTo>
                      <a:pt x="82" y="21"/>
                      <a:pt x="82" y="21"/>
                      <a:pt x="83" y="21"/>
                    </a:cubicBezTo>
                    <a:cubicBezTo>
                      <a:pt x="84" y="21"/>
                      <a:pt x="84" y="21"/>
                      <a:pt x="84" y="21"/>
                    </a:cubicBezTo>
                    <a:cubicBezTo>
                      <a:pt x="84" y="22"/>
                      <a:pt x="84" y="22"/>
                      <a:pt x="85" y="23"/>
                    </a:cubicBezTo>
                    <a:cubicBezTo>
                      <a:pt x="85" y="23"/>
                      <a:pt x="85" y="23"/>
                      <a:pt x="85" y="24"/>
                    </a:cubicBezTo>
                    <a:cubicBezTo>
                      <a:pt x="86" y="24"/>
                      <a:pt x="86" y="22"/>
                      <a:pt x="87" y="22"/>
                    </a:cubicBezTo>
                    <a:cubicBezTo>
                      <a:pt x="88" y="22"/>
                      <a:pt x="88" y="23"/>
                      <a:pt x="88" y="24"/>
                    </a:cubicBezTo>
                    <a:cubicBezTo>
                      <a:pt x="88" y="25"/>
                      <a:pt x="88" y="25"/>
                      <a:pt x="89" y="25"/>
                    </a:cubicBezTo>
                    <a:cubicBezTo>
                      <a:pt x="89" y="26"/>
                      <a:pt x="90" y="26"/>
                      <a:pt x="90" y="26"/>
                    </a:cubicBezTo>
                    <a:cubicBezTo>
                      <a:pt x="90" y="26"/>
                      <a:pt x="90" y="27"/>
                      <a:pt x="90" y="27"/>
                    </a:cubicBezTo>
                    <a:cubicBezTo>
                      <a:pt x="90" y="28"/>
                      <a:pt x="92" y="28"/>
                      <a:pt x="92" y="29"/>
                    </a:cubicBezTo>
                    <a:cubicBezTo>
                      <a:pt x="93" y="30"/>
                      <a:pt x="93" y="30"/>
                      <a:pt x="93" y="31"/>
                    </a:cubicBezTo>
                    <a:cubicBezTo>
                      <a:pt x="93" y="31"/>
                      <a:pt x="92" y="31"/>
                      <a:pt x="92" y="32"/>
                    </a:cubicBezTo>
                    <a:cubicBezTo>
                      <a:pt x="92" y="33"/>
                      <a:pt x="95" y="34"/>
                      <a:pt x="95" y="35"/>
                    </a:cubicBezTo>
                    <a:cubicBezTo>
                      <a:pt x="96" y="36"/>
                      <a:pt x="94" y="36"/>
                      <a:pt x="93" y="36"/>
                    </a:cubicBezTo>
                    <a:cubicBezTo>
                      <a:pt x="93" y="38"/>
                      <a:pt x="93" y="40"/>
                      <a:pt x="93" y="42"/>
                    </a:cubicBezTo>
                    <a:cubicBezTo>
                      <a:pt x="92" y="42"/>
                      <a:pt x="90" y="41"/>
                      <a:pt x="89" y="42"/>
                    </a:cubicBezTo>
                    <a:cubicBezTo>
                      <a:pt x="88" y="43"/>
                      <a:pt x="88" y="43"/>
                      <a:pt x="89" y="44"/>
                    </a:cubicBezTo>
                    <a:cubicBezTo>
                      <a:pt x="89" y="46"/>
                      <a:pt x="86" y="46"/>
                      <a:pt x="86" y="45"/>
                    </a:cubicBezTo>
                    <a:cubicBezTo>
                      <a:pt x="85" y="45"/>
                      <a:pt x="85" y="47"/>
                      <a:pt x="84" y="47"/>
                    </a:cubicBezTo>
                    <a:cubicBezTo>
                      <a:pt x="82" y="48"/>
                      <a:pt x="82" y="47"/>
                      <a:pt x="82" y="45"/>
                    </a:cubicBezTo>
                    <a:cubicBezTo>
                      <a:pt x="81" y="45"/>
                      <a:pt x="81" y="44"/>
                      <a:pt x="81" y="43"/>
                    </a:cubicBezTo>
                    <a:cubicBezTo>
                      <a:pt x="81" y="43"/>
                      <a:pt x="80" y="43"/>
                      <a:pt x="80" y="43"/>
                    </a:cubicBezTo>
                    <a:cubicBezTo>
                      <a:pt x="80" y="42"/>
                      <a:pt x="80" y="42"/>
                      <a:pt x="80" y="41"/>
                    </a:cubicBezTo>
                    <a:cubicBezTo>
                      <a:pt x="79" y="41"/>
                      <a:pt x="78" y="41"/>
                      <a:pt x="78" y="41"/>
                    </a:cubicBezTo>
                    <a:cubicBezTo>
                      <a:pt x="77" y="40"/>
                      <a:pt x="78" y="38"/>
                      <a:pt x="76" y="37"/>
                    </a:cubicBezTo>
                    <a:cubicBezTo>
                      <a:pt x="75" y="39"/>
                      <a:pt x="76" y="41"/>
                      <a:pt x="73" y="40"/>
                    </a:cubicBezTo>
                    <a:cubicBezTo>
                      <a:pt x="72" y="40"/>
                      <a:pt x="73" y="38"/>
                      <a:pt x="72" y="36"/>
                    </a:cubicBezTo>
                    <a:cubicBezTo>
                      <a:pt x="71" y="36"/>
                      <a:pt x="69" y="37"/>
                      <a:pt x="69" y="38"/>
                    </a:cubicBezTo>
                    <a:cubicBezTo>
                      <a:pt x="70" y="38"/>
                      <a:pt x="70" y="39"/>
                      <a:pt x="71" y="39"/>
                    </a:cubicBezTo>
                    <a:cubicBezTo>
                      <a:pt x="71" y="40"/>
                      <a:pt x="71" y="40"/>
                      <a:pt x="71" y="41"/>
                    </a:cubicBezTo>
                    <a:cubicBezTo>
                      <a:pt x="71" y="42"/>
                      <a:pt x="71" y="42"/>
                      <a:pt x="71" y="43"/>
                    </a:cubicBezTo>
                    <a:cubicBezTo>
                      <a:pt x="70" y="43"/>
                      <a:pt x="71" y="43"/>
                      <a:pt x="71" y="44"/>
                    </a:cubicBezTo>
                    <a:cubicBezTo>
                      <a:pt x="73" y="45"/>
                      <a:pt x="72" y="46"/>
                      <a:pt x="71" y="48"/>
                    </a:cubicBezTo>
                    <a:cubicBezTo>
                      <a:pt x="71" y="48"/>
                      <a:pt x="72" y="49"/>
                      <a:pt x="72" y="49"/>
                    </a:cubicBezTo>
                    <a:cubicBezTo>
                      <a:pt x="72" y="50"/>
                      <a:pt x="68" y="49"/>
                      <a:pt x="68" y="49"/>
                    </a:cubicBezTo>
                    <a:cubicBezTo>
                      <a:pt x="67" y="48"/>
                      <a:pt x="65" y="47"/>
                      <a:pt x="66" y="46"/>
                    </a:cubicBezTo>
                    <a:cubicBezTo>
                      <a:pt x="66" y="45"/>
                      <a:pt x="67" y="45"/>
                      <a:pt x="67" y="44"/>
                    </a:cubicBezTo>
                    <a:cubicBezTo>
                      <a:pt x="66" y="44"/>
                      <a:pt x="63" y="44"/>
                      <a:pt x="63" y="43"/>
                    </a:cubicBezTo>
                    <a:cubicBezTo>
                      <a:pt x="62" y="42"/>
                      <a:pt x="63" y="41"/>
                      <a:pt x="64" y="41"/>
                    </a:cubicBezTo>
                    <a:cubicBezTo>
                      <a:pt x="62" y="42"/>
                      <a:pt x="58" y="45"/>
                      <a:pt x="57" y="41"/>
                    </a:cubicBezTo>
                    <a:cubicBezTo>
                      <a:pt x="57" y="41"/>
                      <a:pt x="57" y="41"/>
                      <a:pt x="56" y="41"/>
                    </a:cubicBezTo>
                    <a:cubicBezTo>
                      <a:pt x="56" y="42"/>
                      <a:pt x="55" y="42"/>
                      <a:pt x="54" y="42"/>
                    </a:cubicBezTo>
                    <a:cubicBezTo>
                      <a:pt x="53" y="42"/>
                      <a:pt x="50" y="42"/>
                      <a:pt x="51" y="40"/>
                    </a:cubicBezTo>
                    <a:cubicBezTo>
                      <a:pt x="51" y="39"/>
                      <a:pt x="52" y="39"/>
                      <a:pt x="53" y="38"/>
                    </a:cubicBezTo>
                    <a:cubicBezTo>
                      <a:pt x="54" y="38"/>
                      <a:pt x="54" y="38"/>
                      <a:pt x="54" y="37"/>
                    </a:cubicBezTo>
                    <a:cubicBezTo>
                      <a:pt x="55" y="37"/>
                      <a:pt x="56" y="37"/>
                      <a:pt x="57" y="36"/>
                    </a:cubicBezTo>
                    <a:cubicBezTo>
                      <a:pt x="57" y="36"/>
                      <a:pt x="57" y="36"/>
                      <a:pt x="58" y="36"/>
                    </a:cubicBezTo>
                    <a:cubicBezTo>
                      <a:pt x="58" y="36"/>
                      <a:pt x="59" y="36"/>
                      <a:pt x="59" y="36"/>
                    </a:cubicBezTo>
                    <a:cubicBezTo>
                      <a:pt x="59" y="35"/>
                      <a:pt x="59" y="34"/>
                      <a:pt x="60" y="34"/>
                    </a:cubicBezTo>
                    <a:cubicBezTo>
                      <a:pt x="61" y="33"/>
                      <a:pt x="61" y="34"/>
                      <a:pt x="61" y="33"/>
                    </a:cubicBezTo>
                    <a:cubicBezTo>
                      <a:pt x="61" y="31"/>
                      <a:pt x="59" y="32"/>
                      <a:pt x="58" y="31"/>
                    </a:cubicBezTo>
                    <a:cubicBezTo>
                      <a:pt x="58" y="30"/>
                      <a:pt x="58" y="29"/>
                      <a:pt x="59" y="28"/>
                    </a:cubicBezTo>
                    <a:cubicBezTo>
                      <a:pt x="59" y="29"/>
                      <a:pt x="59" y="29"/>
                      <a:pt x="58" y="29"/>
                    </a:cubicBezTo>
                    <a:cubicBezTo>
                      <a:pt x="57" y="30"/>
                      <a:pt x="55" y="29"/>
                      <a:pt x="54" y="29"/>
                    </a:cubicBezTo>
                    <a:cubicBezTo>
                      <a:pt x="53" y="29"/>
                      <a:pt x="52" y="29"/>
                      <a:pt x="51" y="28"/>
                    </a:cubicBezTo>
                    <a:cubicBezTo>
                      <a:pt x="50" y="28"/>
                      <a:pt x="50" y="27"/>
                      <a:pt x="49" y="26"/>
                    </a:cubicBezTo>
                    <a:cubicBezTo>
                      <a:pt x="49" y="27"/>
                      <a:pt x="50" y="28"/>
                      <a:pt x="49" y="29"/>
                    </a:cubicBezTo>
                    <a:cubicBezTo>
                      <a:pt x="48" y="30"/>
                      <a:pt x="47" y="29"/>
                      <a:pt x="46" y="29"/>
                    </a:cubicBezTo>
                    <a:cubicBezTo>
                      <a:pt x="46" y="29"/>
                      <a:pt x="45" y="29"/>
                      <a:pt x="45" y="29"/>
                    </a:cubicBezTo>
                    <a:cubicBezTo>
                      <a:pt x="45" y="28"/>
                      <a:pt x="44" y="28"/>
                      <a:pt x="44" y="28"/>
                    </a:cubicBezTo>
                    <a:cubicBezTo>
                      <a:pt x="43" y="28"/>
                      <a:pt x="43" y="29"/>
                      <a:pt x="43" y="29"/>
                    </a:cubicBezTo>
                    <a:cubicBezTo>
                      <a:pt x="42" y="30"/>
                      <a:pt x="41" y="30"/>
                      <a:pt x="41" y="30"/>
                    </a:cubicBezTo>
                    <a:cubicBezTo>
                      <a:pt x="39" y="30"/>
                      <a:pt x="39" y="30"/>
                      <a:pt x="38" y="32"/>
                    </a:cubicBezTo>
                    <a:cubicBezTo>
                      <a:pt x="38" y="32"/>
                      <a:pt x="38" y="33"/>
                      <a:pt x="37" y="33"/>
                    </a:cubicBezTo>
                    <a:cubicBezTo>
                      <a:pt x="36" y="33"/>
                      <a:pt x="35" y="32"/>
                      <a:pt x="34" y="32"/>
                    </a:cubicBezTo>
                    <a:cubicBezTo>
                      <a:pt x="33" y="32"/>
                      <a:pt x="32" y="35"/>
                      <a:pt x="31" y="35"/>
                    </a:cubicBezTo>
                    <a:cubicBezTo>
                      <a:pt x="29" y="36"/>
                      <a:pt x="30" y="33"/>
                      <a:pt x="29" y="33"/>
                    </a:cubicBezTo>
                    <a:cubicBezTo>
                      <a:pt x="28" y="33"/>
                      <a:pt x="27" y="35"/>
                      <a:pt x="27" y="35"/>
                    </a:cubicBezTo>
                    <a:cubicBezTo>
                      <a:pt x="27" y="36"/>
                      <a:pt x="28" y="36"/>
                      <a:pt x="28" y="37"/>
                    </a:cubicBezTo>
                    <a:cubicBezTo>
                      <a:pt x="28" y="39"/>
                      <a:pt x="24" y="37"/>
                      <a:pt x="23" y="37"/>
                    </a:cubicBezTo>
                    <a:cubicBezTo>
                      <a:pt x="23" y="38"/>
                      <a:pt x="23" y="40"/>
                      <a:pt x="21" y="40"/>
                    </a:cubicBezTo>
                    <a:cubicBezTo>
                      <a:pt x="21" y="40"/>
                      <a:pt x="20" y="40"/>
                      <a:pt x="20" y="40"/>
                    </a:cubicBezTo>
                    <a:cubicBezTo>
                      <a:pt x="20" y="40"/>
                      <a:pt x="19" y="40"/>
                      <a:pt x="19" y="39"/>
                    </a:cubicBezTo>
                    <a:cubicBezTo>
                      <a:pt x="18" y="39"/>
                      <a:pt x="17" y="39"/>
                      <a:pt x="17" y="38"/>
                    </a:cubicBezTo>
                    <a:cubicBezTo>
                      <a:pt x="17" y="36"/>
                      <a:pt x="20" y="36"/>
                      <a:pt x="21" y="36"/>
                    </a:cubicBezTo>
                    <a:cubicBezTo>
                      <a:pt x="21" y="35"/>
                      <a:pt x="20" y="34"/>
                      <a:pt x="21" y="33"/>
                    </a:cubicBezTo>
                    <a:cubicBezTo>
                      <a:pt x="22" y="33"/>
                      <a:pt x="24" y="33"/>
                      <a:pt x="25" y="33"/>
                    </a:cubicBezTo>
                    <a:cubicBezTo>
                      <a:pt x="25" y="32"/>
                      <a:pt x="25" y="29"/>
                      <a:pt x="27" y="30"/>
                    </a:cubicBezTo>
                    <a:cubicBezTo>
                      <a:pt x="26" y="30"/>
                      <a:pt x="25" y="30"/>
                      <a:pt x="24" y="29"/>
                    </a:cubicBezTo>
                    <a:cubicBezTo>
                      <a:pt x="23" y="29"/>
                      <a:pt x="22" y="29"/>
                      <a:pt x="22" y="29"/>
                    </a:cubicBezTo>
                    <a:cubicBezTo>
                      <a:pt x="21" y="28"/>
                      <a:pt x="21" y="27"/>
                      <a:pt x="21" y="26"/>
                    </a:cubicBezTo>
                    <a:cubicBezTo>
                      <a:pt x="20" y="26"/>
                      <a:pt x="18" y="28"/>
                      <a:pt x="17" y="26"/>
                    </a:cubicBezTo>
                    <a:cubicBezTo>
                      <a:pt x="16" y="25"/>
                      <a:pt x="17" y="25"/>
                      <a:pt x="16" y="24"/>
                    </a:cubicBezTo>
                    <a:cubicBezTo>
                      <a:pt x="16" y="23"/>
                      <a:pt x="16" y="24"/>
                      <a:pt x="16" y="24"/>
                    </a:cubicBezTo>
                    <a:cubicBezTo>
                      <a:pt x="15" y="24"/>
                      <a:pt x="14" y="24"/>
                      <a:pt x="13" y="24"/>
                    </a:cubicBezTo>
                    <a:cubicBezTo>
                      <a:pt x="13" y="24"/>
                      <a:pt x="11" y="24"/>
                      <a:pt x="11" y="24"/>
                    </a:cubicBezTo>
                    <a:cubicBezTo>
                      <a:pt x="11" y="25"/>
                      <a:pt x="11" y="25"/>
                      <a:pt x="10" y="25"/>
                    </a:cubicBezTo>
                    <a:cubicBezTo>
                      <a:pt x="10" y="26"/>
                      <a:pt x="9" y="26"/>
                      <a:pt x="8" y="26"/>
                    </a:cubicBezTo>
                    <a:cubicBezTo>
                      <a:pt x="7" y="26"/>
                      <a:pt x="7" y="25"/>
                      <a:pt x="7" y="25"/>
                    </a:cubicBezTo>
                    <a:cubicBezTo>
                      <a:pt x="7" y="26"/>
                      <a:pt x="6" y="27"/>
                      <a:pt x="5" y="27"/>
                    </a:cubicBezTo>
                    <a:cubicBezTo>
                      <a:pt x="4" y="27"/>
                      <a:pt x="4" y="25"/>
                      <a:pt x="3" y="24"/>
                    </a:cubicBezTo>
                    <a:cubicBezTo>
                      <a:pt x="2" y="25"/>
                      <a:pt x="2" y="25"/>
                      <a:pt x="1" y="24"/>
                    </a:cubicBezTo>
                    <a:cubicBezTo>
                      <a:pt x="0" y="23"/>
                      <a:pt x="1" y="25"/>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 name="Freeform 17">
                <a:extLst>
                  <a:ext uri="{FF2B5EF4-FFF2-40B4-BE49-F238E27FC236}">
                    <a16:creationId xmlns:a16="http://schemas.microsoft.com/office/drawing/2014/main" xmlns="" id="{FC141EBC-E7E0-4C84-A50A-BEDF2E77845A}"/>
                  </a:ext>
                </a:extLst>
              </p:cNvPr>
              <p:cNvSpPr>
                <a:spLocks/>
              </p:cNvSpPr>
              <p:nvPr/>
            </p:nvSpPr>
            <p:spPr bwMode="auto">
              <a:xfrm>
                <a:off x="10670568" y="5836596"/>
                <a:ext cx="233942" cy="172378"/>
              </a:xfrm>
              <a:custGeom>
                <a:avLst/>
                <a:gdLst>
                  <a:gd name="T0" fmla="*/ 4 w 54"/>
                  <a:gd name="T1" fmla="*/ 32 h 40"/>
                  <a:gd name="T2" fmla="*/ 5 w 54"/>
                  <a:gd name="T3" fmla="*/ 29 h 40"/>
                  <a:gd name="T4" fmla="*/ 2 w 54"/>
                  <a:gd name="T5" fmla="*/ 21 h 40"/>
                  <a:gd name="T6" fmla="*/ 3 w 54"/>
                  <a:gd name="T7" fmla="*/ 18 h 40"/>
                  <a:gd name="T8" fmla="*/ 5 w 54"/>
                  <a:gd name="T9" fmla="*/ 14 h 40"/>
                  <a:gd name="T10" fmla="*/ 4 w 54"/>
                  <a:gd name="T11" fmla="*/ 7 h 40"/>
                  <a:gd name="T12" fmla="*/ 7 w 54"/>
                  <a:gd name="T13" fmla="*/ 10 h 40"/>
                  <a:gd name="T14" fmla="*/ 10 w 54"/>
                  <a:gd name="T15" fmla="*/ 11 h 40"/>
                  <a:gd name="T16" fmla="*/ 13 w 54"/>
                  <a:gd name="T17" fmla="*/ 10 h 40"/>
                  <a:gd name="T18" fmla="*/ 17 w 54"/>
                  <a:gd name="T19" fmla="*/ 6 h 40"/>
                  <a:gd name="T20" fmla="*/ 18 w 54"/>
                  <a:gd name="T21" fmla="*/ 2 h 40"/>
                  <a:gd name="T22" fmla="*/ 22 w 54"/>
                  <a:gd name="T23" fmla="*/ 2 h 40"/>
                  <a:gd name="T24" fmla="*/ 25 w 54"/>
                  <a:gd name="T25" fmla="*/ 1 h 40"/>
                  <a:gd name="T26" fmla="*/ 29 w 54"/>
                  <a:gd name="T27" fmla="*/ 4 h 40"/>
                  <a:gd name="T28" fmla="*/ 34 w 54"/>
                  <a:gd name="T29" fmla="*/ 4 h 40"/>
                  <a:gd name="T30" fmla="*/ 36 w 54"/>
                  <a:gd name="T31" fmla="*/ 7 h 40"/>
                  <a:gd name="T32" fmla="*/ 37 w 54"/>
                  <a:gd name="T33" fmla="*/ 9 h 40"/>
                  <a:gd name="T34" fmla="*/ 37 w 54"/>
                  <a:gd name="T35" fmla="*/ 15 h 40"/>
                  <a:gd name="T36" fmla="*/ 39 w 54"/>
                  <a:gd name="T37" fmla="*/ 20 h 40"/>
                  <a:gd name="T38" fmla="*/ 40 w 54"/>
                  <a:gd name="T39" fmla="*/ 18 h 40"/>
                  <a:gd name="T40" fmla="*/ 43 w 54"/>
                  <a:gd name="T41" fmla="*/ 17 h 40"/>
                  <a:gd name="T42" fmla="*/ 45 w 54"/>
                  <a:gd name="T43" fmla="*/ 19 h 40"/>
                  <a:gd name="T44" fmla="*/ 49 w 54"/>
                  <a:gd name="T45" fmla="*/ 18 h 40"/>
                  <a:gd name="T46" fmla="*/ 51 w 54"/>
                  <a:gd name="T47" fmla="*/ 21 h 40"/>
                  <a:gd name="T48" fmla="*/ 52 w 54"/>
                  <a:gd name="T49" fmla="*/ 25 h 40"/>
                  <a:gd name="T50" fmla="*/ 54 w 54"/>
                  <a:gd name="T51" fmla="*/ 27 h 40"/>
                  <a:gd name="T52" fmla="*/ 50 w 54"/>
                  <a:gd name="T53" fmla="*/ 29 h 40"/>
                  <a:gd name="T54" fmla="*/ 46 w 54"/>
                  <a:gd name="T55" fmla="*/ 31 h 40"/>
                  <a:gd name="T56" fmla="*/ 43 w 54"/>
                  <a:gd name="T57" fmla="*/ 33 h 40"/>
                  <a:gd name="T58" fmla="*/ 44 w 54"/>
                  <a:gd name="T59" fmla="*/ 34 h 40"/>
                  <a:gd name="T60" fmla="*/ 43 w 54"/>
                  <a:gd name="T61" fmla="*/ 39 h 40"/>
                  <a:gd name="T62" fmla="*/ 35 w 54"/>
                  <a:gd name="T63" fmla="*/ 39 h 40"/>
                  <a:gd name="T64" fmla="*/ 29 w 54"/>
                  <a:gd name="T65" fmla="*/ 37 h 40"/>
                  <a:gd name="T66" fmla="*/ 27 w 54"/>
                  <a:gd name="T67" fmla="*/ 37 h 40"/>
                  <a:gd name="T68" fmla="*/ 20 w 54"/>
                  <a:gd name="T69" fmla="*/ 34 h 40"/>
                  <a:gd name="T70" fmla="*/ 16 w 54"/>
                  <a:gd name="T71" fmla="*/ 34 h 40"/>
                  <a:gd name="T72" fmla="*/ 10 w 54"/>
                  <a:gd name="T73" fmla="*/ 37 h 40"/>
                  <a:gd name="T74" fmla="*/ 7 w 54"/>
                  <a:gd name="T75" fmla="*/ 36 h 40"/>
                  <a:gd name="T76" fmla="*/ 7 w 54"/>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40">
                    <a:moveTo>
                      <a:pt x="7" y="34"/>
                    </a:moveTo>
                    <a:cubicBezTo>
                      <a:pt x="6" y="34"/>
                      <a:pt x="4" y="33"/>
                      <a:pt x="4" y="32"/>
                    </a:cubicBezTo>
                    <a:cubicBezTo>
                      <a:pt x="4" y="32"/>
                      <a:pt x="4" y="31"/>
                      <a:pt x="4" y="31"/>
                    </a:cubicBezTo>
                    <a:cubicBezTo>
                      <a:pt x="4" y="30"/>
                      <a:pt x="5" y="30"/>
                      <a:pt x="5" y="29"/>
                    </a:cubicBezTo>
                    <a:cubicBezTo>
                      <a:pt x="3" y="28"/>
                      <a:pt x="2" y="27"/>
                      <a:pt x="1" y="26"/>
                    </a:cubicBezTo>
                    <a:cubicBezTo>
                      <a:pt x="1" y="24"/>
                      <a:pt x="3" y="22"/>
                      <a:pt x="2" y="21"/>
                    </a:cubicBezTo>
                    <a:cubicBezTo>
                      <a:pt x="1" y="20"/>
                      <a:pt x="0" y="20"/>
                      <a:pt x="2" y="19"/>
                    </a:cubicBezTo>
                    <a:cubicBezTo>
                      <a:pt x="2" y="19"/>
                      <a:pt x="3" y="19"/>
                      <a:pt x="3" y="18"/>
                    </a:cubicBezTo>
                    <a:cubicBezTo>
                      <a:pt x="4" y="17"/>
                      <a:pt x="3" y="17"/>
                      <a:pt x="3" y="16"/>
                    </a:cubicBezTo>
                    <a:cubicBezTo>
                      <a:pt x="3" y="15"/>
                      <a:pt x="4" y="14"/>
                      <a:pt x="5" y="14"/>
                    </a:cubicBezTo>
                    <a:cubicBezTo>
                      <a:pt x="4" y="13"/>
                      <a:pt x="3" y="12"/>
                      <a:pt x="3" y="11"/>
                    </a:cubicBezTo>
                    <a:cubicBezTo>
                      <a:pt x="3" y="9"/>
                      <a:pt x="3" y="8"/>
                      <a:pt x="4" y="7"/>
                    </a:cubicBezTo>
                    <a:cubicBezTo>
                      <a:pt x="4" y="6"/>
                      <a:pt x="5" y="6"/>
                      <a:pt x="6" y="7"/>
                    </a:cubicBezTo>
                    <a:cubicBezTo>
                      <a:pt x="6" y="7"/>
                      <a:pt x="6" y="9"/>
                      <a:pt x="7" y="10"/>
                    </a:cubicBezTo>
                    <a:cubicBezTo>
                      <a:pt x="7" y="9"/>
                      <a:pt x="8" y="8"/>
                      <a:pt x="9" y="8"/>
                    </a:cubicBezTo>
                    <a:cubicBezTo>
                      <a:pt x="10" y="8"/>
                      <a:pt x="10" y="10"/>
                      <a:pt x="10" y="11"/>
                    </a:cubicBezTo>
                    <a:cubicBezTo>
                      <a:pt x="10" y="11"/>
                      <a:pt x="11" y="11"/>
                      <a:pt x="11" y="10"/>
                    </a:cubicBezTo>
                    <a:cubicBezTo>
                      <a:pt x="11" y="10"/>
                      <a:pt x="12" y="10"/>
                      <a:pt x="13" y="10"/>
                    </a:cubicBezTo>
                    <a:cubicBezTo>
                      <a:pt x="13" y="9"/>
                      <a:pt x="13" y="8"/>
                      <a:pt x="12" y="8"/>
                    </a:cubicBezTo>
                    <a:cubicBezTo>
                      <a:pt x="12" y="5"/>
                      <a:pt x="15" y="5"/>
                      <a:pt x="17" y="6"/>
                    </a:cubicBezTo>
                    <a:cubicBezTo>
                      <a:pt x="17" y="5"/>
                      <a:pt x="17" y="5"/>
                      <a:pt x="17" y="4"/>
                    </a:cubicBezTo>
                    <a:cubicBezTo>
                      <a:pt x="17" y="4"/>
                      <a:pt x="17" y="3"/>
                      <a:pt x="18" y="2"/>
                    </a:cubicBezTo>
                    <a:cubicBezTo>
                      <a:pt x="18" y="2"/>
                      <a:pt x="19" y="1"/>
                      <a:pt x="20" y="1"/>
                    </a:cubicBezTo>
                    <a:cubicBezTo>
                      <a:pt x="21" y="1"/>
                      <a:pt x="21" y="2"/>
                      <a:pt x="22" y="2"/>
                    </a:cubicBezTo>
                    <a:cubicBezTo>
                      <a:pt x="22" y="2"/>
                      <a:pt x="22" y="2"/>
                      <a:pt x="22" y="2"/>
                    </a:cubicBezTo>
                    <a:cubicBezTo>
                      <a:pt x="23" y="1"/>
                      <a:pt x="24" y="0"/>
                      <a:pt x="25" y="1"/>
                    </a:cubicBezTo>
                    <a:cubicBezTo>
                      <a:pt x="26" y="2"/>
                      <a:pt x="24" y="6"/>
                      <a:pt x="27" y="5"/>
                    </a:cubicBezTo>
                    <a:cubicBezTo>
                      <a:pt x="28" y="5"/>
                      <a:pt x="28" y="4"/>
                      <a:pt x="29" y="4"/>
                    </a:cubicBezTo>
                    <a:cubicBezTo>
                      <a:pt x="30" y="5"/>
                      <a:pt x="31" y="6"/>
                      <a:pt x="32" y="7"/>
                    </a:cubicBezTo>
                    <a:cubicBezTo>
                      <a:pt x="32" y="7"/>
                      <a:pt x="33" y="5"/>
                      <a:pt x="34" y="4"/>
                    </a:cubicBezTo>
                    <a:cubicBezTo>
                      <a:pt x="34" y="4"/>
                      <a:pt x="35" y="3"/>
                      <a:pt x="36" y="4"/>
                    </a:cubicBezTo>
                    <a:cubicBezTo>
                      <a:pt x="36" y="5"/>
                      <a:pt x="36" y="6"/>
                      <a:pt x="36" y="7"/>
                    </a:cubicBezTo>
                    <a:cubicBezTo>
                      <a:pt x="36" y="7"/>
                      <a:pt x="36" y="8"/>
                      <a:pt x="37" y="8"/>
                    </a:cubicBezTo>
                    <a:cubicBezTo>
                      <a:pt x="37" y="8"/>
                      <a:pt x="37" y="8"/>
                      <a:pt x="37" y="9"/>
                    </a:cubicBezTo>
                    <a:cubicBezTo>
                      <a:pt x="38" y="10"/>
                      <a:pt x="38" y="12"/>
                      <a:pt x="38" y="13"/>
                    </a:cubicBezTo>
                    <a:cubicBezTo>
                      <a:pt x="37" y="14"/>
                      <a:pt x="37" y="14"/>
                      <a:pt x="37" y="15"/>
                    </a:cubicBezTo>
                    <a:cubicBezTo>
                      <a:pt x="36" y="17"/>
                      <a:pt x="38" y="16"/>
                      <a:pt x="38" y="17"/>
                    </a:cubicBezTo>
                    <a:cubicBezTo>
                      <a:pt x="39" y="18"/>
                      <a:pt x="39" y="19"/>
                      <a:pt x="39" y="20"/>
                    </a:cubicBezTo>
                    <a:cubicBezTo>
                      <a:pt x="39" y="20"/>
                      <a:pt x="39" y="21"/>
                      <a:pt x="38" y="22"/>
                    </a:cubicBezTo>
                    <a:cubicBezTo>
                      <a:pt x="38" y="21"/>
                      <a:pt x="40" y="19"/>
                      <a:pt x="40" y="18"/>
                    </a:cubicBezTo>
                    <a:cubicBezTo>
                      <a:pt x="40" y="18"/>
                      <a:pt x="41" y="17"/>
                      <a:pt x="41" y="17"/>
                    </a:cubicBezTo>
                    <a:cubicBezTo>
                      <a:pt x="42" y="16"/>
                      <a:pt x="43" y="16"/>
                      <a:pt x="43" y="17"/>
                    </a:cubicBezTo>
                    <a:cubicBezTo>
                      <a:pt x="43" y="17"/>
                      <a:pt x="43" y="18"/>
                      <a:pt x="43" y="19"/>
                    </a:cubicBezTo>
                    <a:cubicBezTo>
                      <a:pt x="43" y="19"/>
                      <a:pt x="44" y="18"/>
                      <a:pt x="45" y="19"/>
                    </a:cubicBezTo>
                    <a:cubicBezTo>
                      <a:pt x="46" y="19"/>
                      <a:pt x="45" y="21"/>
                      <a:pt x="46" y="21"/>
                    </a:cubicBezTo>
                    <a:cubicBezTo>
                      <a:pt x="47" y="21"/>
                      <a:pt x="48" y="18"/>
                      <a:pt x="49" y="18"/>
                    </a:cubicBezTo>
                    <a:cubicBezTo>
                      <a:pt x="50" y="18"/>
                      <a:pt x="51" y="18"/>
                      <a:pt x="51" y="18"/>
                    </a:cubicBezTo>
                    <a:cubicBezTo>
                      <a:pt x="52" y="19"/>
                      <a:pt x="51" y="20"/>
                      <a:pt x="51" y="21"/>
                    </a:cubicBezTo>
                    <a:cubicBezTo>
                      <a:pt x="52" y="21"/>
                      <a:pt x="52" y="21"/>
                      <a:pt x="52" y="22"/>
                    </a:cubicBezTo>
                    <a:cubicBezTo>
                      <a:pt x="52" y="23"/>
                      <a:pt x="52" y="24"/>
                      <a:pt x="52" y="25"/>
                    </a:cubicBezTo>
                    <a:cubicBezTo>
                      <a:pt x="52" y="26"/>
                      <a:pt x="52" y="26"/>
                      <a:pt x="53" y="26"/>
                    </a:cubicBezTo>
                    <a:cubicBezTo>
                      <a:pt x="54" y="26"/>
                      <a:pt x="54" y="26"/>
                      <a:pt x="54" y="27"/>
                    </a:cubicBezTo>
                    <a:cubicBezTo>
                      <a:pt x="54" y="27"/>
                      <a:pt x="54" y="28"/>
                      <a:pt x="54" y="28"/>
                    </a:cubicBezTo>
                    <a:cubicBezTo>
                      <a:pt x="53" y="29"/>
                      <a:pt x="52" y="29"/>
                      <a:pt x="50" y="29"/>
                    </a:cubicBezTo>
                    <a:cubicBezTo>
                      <a:pt x="50" y="29"/>
                      <a:pt x="48" y="29"/>
                      <a:pt x="47" y="29"/>
                    </a:cubicBezTo>
                    <a:cubicBezTo>
                      <a:pt x="47" y="30"/>
                      <a:pt x="47" y="31"/>
                      <a:pt x="46" y="31"/>
                    </a:cubicBezTo>
                    <a:cubicBezTo>
                      <a:pt x="45" y="31"/>
                      <a:pt x="44" y="29"/>
                      <a:pt x="43" y="29"/>
                    </a:cubicBezTo>
                    <a:cubicBezTo>
                      <a:pt x="41" y="29"/>
                      <a:pt x="43" y="32"/>
                      <a:pt x="43" y="33"/>
                    </a:cubicBezTo>
                    <a:cubicBezTo>
                      <a:pt x="43" y="33"/>
                      <a:pt x="43" y="33"/>
                      <a:pt x="43" y="34"/>
                    </a:cubicBezTo>
                    <a:cubicBezTo>
                      <a:pt x="44" y="34"/>
                      <a:pt x="44" y="34"/>
                      <a:pt x="44" y="34"/>
                    </a:cubicBezTo>
                    <a:cubicBezTo>
                      <a:pt x="44" y="35"/>
                      <a:pt x="42" y="36"/>
                      <a:pt x="41" y="36"/>
                    </a:cubicBezTo>
                    <a:cubicBezTo>
                      <a:pt x="42" y="37"/>
                      <a:pt x="43" y="38"/>
                      <a:pt x="43" y="39"/>
                    </a:cubicBezTo>
                    <a:cubicBezTo>
                      <a:pt x="42" y="40"/>
                      <a:pt x="41" y="40"/>
                      <a:pt x="40" y="40"/>
                    </a:cubicBezTo>
                    <a:cubicBezTo>
                      <a:pt x="38" y="40"/>
                      <a:pt x="37" y="39"/>
                      <a:pt x="35" y="39"/>
                    </a:cubicBezTo>
                    <a:cubicBezTo>
                      <a:pt x="34" y="39"/>
                      <a:pt x="34" y="40"/>
                      <a:pt x="32" y="39"/>
                    </a:cubicBezTo>
                    <a:cubicBezTo>
                      <a:pt x="31" y="39"/>
                      <a:pt x="30" y="37"/>
                      <a:pt x="29" y="37"/>
                    </a:cubicBezTo>
                    <a:cubicBezTo>
                      <a:pt x="29" y="36"/>
                      <a:pt x="28" y="35"/>
                      <a:pt x="28" y="35"/>
                    </a:cubicBezTo>
                    <a:cubicBezTo>
                      <a:pt x="27" y="35"/>
                      <a:pt x="27" y="36"/>
                      <a:pt x="27" y="37"/>
                    </a:cubicBezTo>
                    <a:cubicBezTo>
                      <a:pt x="26" y="38"/>
                      <a:pt x="23" y="37"/>
                      <a:pt x="22" y="35"/>
                    </a:cubicBezTo>
                    <a:cubicBezTo>
                      <a:pt x="22" y="34"/>
                      <a:pt x="22" y="34"/>
                      <a:pt x="20" y="34"/>
                    </a:cubicBezTo>
                    <a:cubicBezTo>
                      <a:pt x="19" y="34"/>
                      <a:pt x="18" y="35"/>
                      <a:pt x="17" y="35"/>
                    </a:cubicBezTo>
                    <a:cubicBezTo>
                      <a:pt x="17" y="35"/>
                      <a:pt x="16" y="34"/>
                      <a:pt x="16" y="34"/>
                    </a:cubicBezTo>
                    <a:cubicBezTo>
                      <a:pt x="15" y="35"/>
                      <a:pt x="14" y="36"/>
                      <a:pt x="13" y="36"/>
                    </a:cubicBezTo>
                    <a:cubicBezTo>
                      <a:pt x="12" y="37"/>
                      <a:pt x="11" y="37"/>
                      <a:pt x="10" y="37"/>
                    </a:cubicBezTo>
                    <a:cubicBezTo>
                      <a:pt x="9" y="37"/>
                      <a:pt x="9" y="36"/>
                      <a:pt x="9" y="36"/>
                    </a:cubicBezTo>
                    <a:cubicBezTo>
                      <a:pt x="8" y="36"/>
                      <a:pt x="8" y="36"/>
                      <a:pt x="7" y="36"/>
                    </a:cubicBezTo>
                    <a:cubicBezTo>
                      <a:pt x="7" y="36"/>
                      <a:pt x="6" y="36"/>
                      <a:pt x="6" y="36"/>
                    </a:cubicBezTo>
                    <a:cubicBezTo>
                      <a:pt x="5" y="36"/>
                      <a:pt x="5" y="35"/>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 name="Freeform 18">
                <a:extLst>
                  <a:ext uri="{FF2B5EF4-FFF2-40B4-BE49-F238E27FC236}">
                    <a16:creationId xmlns:a16="http://schemas.microsoft.com/office/drawing/2014/main" xmlns="" id="{7FCBCDE8-46D6-4924-81AA-7E17DD47EDE9}"/>
                  </a:ext>
                </a:extLst>
              </p:cNvPr>
              <p:cNvSpPr>
                <a:spLocks/>
              </p:cNvSpPr>
              <p:nvPr/>
            </p:nvSpPr>
            <p:spPr bwMode="auto">
              <a:xfrm>
                <a:off x="11196939" y="5522622"/>
                <a:ext cx="338600" cy="175457"/>
              </a:xfrm>
              <a:custGeom>
                <a:avLst/>
                <a:gdLst>
                  <a:gd name="T0" fmla="*/ 33 w 79"/>
                  <a:gd name="T1" fmla="*/ 28 h 41"/>
                  <a:gd name="T2" fmla="*/ 36 w 79"/>
                  <a:gd name="T3" fmla="*/ 30 h 41"/>
                  <a:gd name="T4" fmla="*/ 39 w 79"/>
                  <a:gd name="T5" fmla="*/ 34 h 41"/>
                  <a:gd name="T6" fmla="*/ 43 w 79"/>
                  <a:gd name="T7" fmla="*/ 34 h 41"/>
                  <a:gd name="T8" fmla="*/ 45 w 79"/>
                  <a:gd name="T9" fmla="*/ 37 h 41"/>
                  <a:gd name="T10" fmla="*/ 48 w 79"/>
                  <a:gd name="T11" fmla="*/ 39 h 41"/>
                  <a:gd name="T12" fmla="*/ 52 w 79"/>
                  <a:gd name="T13" fmla="*/ 39 h 41"/>
                  <a:gd name="T14" fmla="*/ 52 w 79"/>
                  <a:gd name="T15" fmla="*/ 37 h 41"/>
                  <a:gd name="T16" fmla="*/ 55 w 79"/>
                  <a:gd name="T17" fmla="*/ 38 h 41"/>
                  <a:gd name="T18" fmla="*/ 60 w 79"/>
                  <a:gd name="T19" fmla="*/ 39 h 41"/>
                  <a:gd name="T20" fmla="*/ 63 w 79"/>
                  <a:gd name="T21" fmla="*/ 37 h 41"/>
                  <a:gd name="T22" fmla="*/ 67 w 79"/>
                  <a:gd name="T23" fmla="*/ 41 h 41"/>
                  <a:gd name="T24" fmla="*/ 69 w 79"/>
                  <a:gd name="T25" fmla="*/ 37 h 41"/>
                  <a:gd name="T26" fmla="*/ 74 w 79"/>
                  <a:gd name="T27" fmla="*/ 36 h 41"/>
                  <a:gd name="T28" fmla="*/ 76 w 79"/>
                  <a:gd name="T29" fmla="*/ 36 h 41"/>
                  <a:gd name="T30" fmla="*/ 79 w 79"/>
                  <a:gd name="T31" fmla="*/ 32 h 41"/>
                  <a:gd name="T32" fmla="*/ 75 w 79"/>
                  <a:gd name="T33" fmla="*/ 31 h 41"/>
                  <a:gd name="T34" fmla="*/ 72 w 79"/>
                  <a:gd name="T35" fmla="*/ 31 h 41"/>
                  <a:gd name="T36" fmla="*/ 67 w 79"/>
                  <a:gd name="T37" fmla="*/ 31 h 41"/>
                  <a:gd name="T38" fmla="*/ 66 w 79"/>
                  <a:gd name="T39" fmla="*/ 26 h 41"/>
                  <a:gd name="T40" fmla="*/ 63 w 79"/>
                  <a:gd name="T41" fmla="*/ 20 h 41"/>
                  <a:gd name="T42" fmla="*/ 59 w 79"/>
                  <a:gd name="T43" fmla="*/ 22 h 41"/>
                  <a:gd name="T44" fmla="*/ 53 w 79"/>
                  <a:gd name="T45" fmla="*/ 21 h 41"/>
                  <a:gd name="T46" fmla="*/ 51 w 79"/>
                  <a:gd name="T47" fmla="*/ 20 h 41"/>
                  <a:gd name="T48" fmla="*/ 46 w 79"/>
                  <a:gd name="T49" fmla="*/ 28 h 41"/>
                  <a:gd name="T50" fmla="*/ 45 w 79"/>
                  <a:gd name="T51" fmla="*/ 24 h 41"/>
                  <a:gd name="T52" fmla="*/ 41 w 79"/>
                  <a:gd name="T53" fmla="*/ 23 h 41"/>
                  <a:gd name="T54" fmla="*/ 44 w 79"/>
                  <a:gd name="T55" fmla="*/ 22 h 41"/>
                  <a:gd name="T56" fmla="*/ 49 w 79"/>
                  <a:gd name="T57" fmla="*/ 19 h 41"/>
                  <a:gd name="T58" fmla="*/ 53 w 79"/>
                  <a:gd name="T59" fmla="*/ 17 h 41"/>
                  <a:gd name="T60" fmla="*/ 56 w 79"/>
                  <a:gd name="T61" fmla="*/ 12 h 41"/>
                  <a:gd name="T62" fmla="*/ 51 w 79"/>
                  <a:gd name="T63" fmla="*/ 9 h 41"/>
                  <a:gd name="T64" fmla="*/ 50 w 79"/>
                  <a:gd name="T65" fmla="*/ 5 h 41"/>
                  <a:gd name="T66" fmla="*/ 47 w 79"/>
                  <a:gd name="T67" fmla="*/ 5 h 41"/>
                  <a:gd name="T68" fmla="*/ 44 w 79"/>
                  <a:gd name="T69" fmla="*/ 10 h 41"/>
                  <a:gd name="T70" fmla="*/ 39 w 79"/>
                  <a:gd name="T71" fmla="*/ 10 h 41"/>
                  <a:gd name="T72" fmla="*/ 38 w 79"/>
                  <a:gd name="T73" fmla="*/ 10 h 41"/>
                  <a:gd name="T74" fmla="*/ 36 w 79"/>
                  <a:gd name="T75" fmla="*/ 8 h 41"/>
                  <a:gd name="T76" fmla="*/ 35 w 79"/>
                  <a:gd name="T77" fmla="*/ 3 h 41"/>
                  <a:gd name="T78" fmla="*/ 29 w 79"/>
                  <a:gd name="T79" fmla="*/ 2 h 41"/>
                  <a:gd name="T80" fmla="*/ 28 w 79"/>
                  <a:gd name="T81" fmla="*/ 6 h 41"/>
                  <a:gd name="T82" fmla="*/ 24 w 79"/>
                  <a:gd name="T83" fmla="*/ 7 h 41"/>
                  <a:gd name="T84" fmla="*/ 22 w 79"/>
                  <a:gd name="T85" fmla="*/ 7 h 41"/>
                  <a:gd name="T86" fmla="*/ 19 w 79"/>
                  <a:gd name="T87" fmla="*/ 6 h 41"/>
                  <a:gd name="T88" fmla="*/ 14 w 79"/>
                  <a:gd name="T89" fmla="*/ 5 h 41"/>
                  <a:gd name="T90" fmla="*/ 11 w 79"/>
                  <a:gd name="T91" fmla="*/ 6 h 41"/>
                  <a:gd name="T92" fmla="*/ 13 w 79"/>
                  <a:gd name="T93" fmla="*/ 14 h 41"/>
                  <a:gd name="T94" fmla="*/ 9 w 79"/>
                  <a:gd name="T95" fmla="*/ 16 h 41"/>
                  <a:gd name="T96" fmla="*/ 6 w 79"/>
                  <a:gd name="T97" fmla="*/ 12 h 41"/>
                  <a:gd name="T98" fmla="*/ 3 w 79"/>
                  <a:gd name="T99" fmla="*/ 14 h 41"/>
                  <a:gd name="T100" fmla="*/ 5 w 79"/>
                  <a:gd name="T101" fmla="*/ 19 h 41"/>
                  <a:gd name="T102" fmla="*/ 3 w 79"/>
                  <a:gd name="T103" fmla="*/ 22 h 41"/>
                  <a:gd name="T104" fmla="*/ 3 w 79"/>
                  <a:gd name="T105" fmla="*/ 25 h 41"/>
                  <a:gd name="T106" fmla="*/ 9 w 79"/>
                  <a:gd name="T107" fmla="*/ 29 h 41"/>
                  <a:gd name="T108" fmla="*/ 17 w 79"/>
                  <a:gd name="T109" fmla="*/ 28 h 41"/>
                  <a:gd name="T110" fmla="*/ 22 w 79"/>
                  <a:gd name="T111" fmla="*/ 28 h 41"/>
                  <a:gd name="T112" fmla="*/ 25 w 79"/>
                  <a:gd name="T113" fmla="*/ 29 h 41"/>
                  <a:gd name="T114" fmla="*/ 31 w 79"/>
                  <a:gd name="T115" fmla="*/ 29 h 41"/>
                  <a:gd name="T116" fmla="*/ 33 w 79"/>
                  <a:gd name="T117" fmla="*/ 30 h 41"/>
                  <a:gd name="T118" fmla="*/ 33 w 79"/>
                  <a:gd name="T119"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41">
                    <a:moveTo>
                      <a:pt x="33" y="27"/>
                    </a:moveTo>
                    <a:cubicBezTo>
                      <a:pt x="32" y="27"/>
                      <a:pt x="32" y="28"/>
                      <a:pt x="33" y="28"/>
                    </a:cubicBezTo>
                    <a:cubicBezTo>
                      <a:pt x="33" y="29"/>
                      <a:pt x="34" y="29"/>
                      <a:pt x="34" y="29"/>
                    </a:cubicBezTo>
                    <a:cubicBezTo>
                      <a:pt x="36" y="29"/>
                      <a:pt x="36" y="29"/>
                      <a:pt x="36" y="30"/>
                    </a:cubicBezTo>
                    <a:cubicBezTo>
                      <a:pt x="36" y="31"/>
                      <a:pt x="36" y="31"/>
                      <a:pt x="37" y="31"/>
                    </a:cubicBezTo>
                    <a:cubicBezTo>
                      <a:pt x="38" y="32"/>
                      <a:pt x="38" y="33"/>
                      <a:pt x="39" y="34"/>
                    </a:cubicBezTo>
                    <a:cubicBezTo>
                      <a:pt x="40" y="35"/>
                      <a:pt x="42" y="32"/>
                      <a:pt x="43" y="33"/>
                    </a:cubicBezTo>
                    <a:cubicBezTo>
                      <a:pt x="43" y="33"/>
                      <a:pt x="43" y="34"/>
                      <a:pt x="43" y="34"/>
                    </a:cubicBezTo>
                    <a:cubicBezTo>
                      <a:pt x="43" y="34"/>
                      <a:pt x="43" y="35"/>
                      <a:pt x="43" y="35"/>
                    </a:cubicBezTo>
                    <a:cubicBezTo>
                      <a:pt x="43" y="36"/>
                      <a:pt x="44" y="37"/>
                      <a:pt x="45" y="37"/>
                    </a:cubicBezTo>
                    <a:cubicBezTo>
                      <a:pt x="45" y="37"/>
                      <a:pt x="46" y="36"/>
                      <a:pt x="47" y="37"/>
                    </a:cubicBezTo>
                    <a:cubicBezTo>
                      <a:pt x="47" y="37"/>
                      <a:pt x="48" y="38"/>
                      <a:pt x="48" y="39"/>
                    </a:cubicBezTo>
                    <a:cubicBezTo>
                      <a:pt x="49" y="39"/>
                      <a:pt x="49" y="39"/>
                      <a:pt x="50" y="40"/>
                    </a:cubicBezTo>
                    <a:cubicBezTo>
                      <a:pt x="51" y="40"/>
                      <a:pt x="51" y="40"/>
                      <a:pt x="52" y="39"/>
                    </a:cubicBezTo>
                    <a:cubicBezTo>
                      <a:pt x="52" y="39"/>
                      <a:pt x="52" y="38"/>
                      <a:pt x="52" y="38"/>
                    </a:cubicBezTo>
                    <a:cubicBezTo>
                      <a:pt x="52" y="38"/>
                      <a:pt x="52" y="37"/>
                      <a:pt x="52" y="37"/>
                    </a:cubicBezTo>
                    <a:cubicBezTo>
                      <a:pt x="52" y="36"/>
                      <a:pt x="53" y="37"/>
                      <a:pt x="54" y="37"/>
                    </a:cubicBezTo>
                    <a:cubicBezTo>
                      <a:pt x="54" y="37"/>
                      <a:pt x="54" y="38"/>
                      <a:pt x="55" y="38"/>
                    </a:cubicBezTo>
                    <a:cubicBezTo>
                      <a:pt x="56" y="37"/>
                      <a:pt x="56" y="36"/>
                      <a:pt x="57" y="36"/>
                    </a:cubicBezTo>
                    <a:cubicBezTo>
                      <a:pt x="59" y="36"/>
                      <a:pt x="58" y="38"/>
                      <a:pt x="60" y="39"/>
                    </a:cubicBezTo>
                    <a:cubicBezTo>
                      <a:pt x="61" y="39"/>
                      <a:pt x="61" y="38"/>
                      <a:pt x="62" y="38"/>
                    </a:cubicBezTo>
                    <a:cubicBezTo>
                      <a:pt x="63" y="37"/>
                      <a:pt x="63" y="37"/>
                      <a:pt x="63" y="37"/>
                    </a:cubicBezTo>
                    <a:cubicBezTo>
                      <a:pt x="64" y="37"/>
                      <a:pt x="64" y="37"/>
                      <a:pt x="64" y="37"/>
                    </a:cubicBezTo>
                    <a:cubicBezTo>
                      <a:pt x="65" y="39"/>
                      <a:pt x="65" y="41"/>
                      <a:pt x="67" y="41"/>
                    </a:cubicBezTo>
                    <a:cubicBezTo>
                      <a:pt x="68" y="41"/>
                      <a:pt x="69" y="40"/>
                      <a:pt x="69" y="39"/>
                    </a:cubicBezTo>
                    <a:cubicBezTo>
                      <a:pt x="69" y="38"/>
                      <a:pt x="69" y="37"/>
                      <a:pt x="69" y="37"/>
                    </a:cubicBezTo>
                    <a:cubicBezTo>
                      <a:pt x="70" y="37"/>
                      <a:pt x="71" y="37"/>
                      <a:pt x="72" y="37"/>
                    </a:cubicBezTo>
                    <a:cubicBezTo>
                      <a:pt x="72" y="37"/>
                      <a:pt x="73" y="36"/>
                      <a:pt x="74" y="36"/>
                    </a:cubicBezTo>
                    <a:cubicBezTo>
                      <a:pt x="74" y="36"/>
                      <a:pt x="74" y="37"/>
                      <a:pt x="74" y="37"/>
                    </a:cubicBezTo>
                    <a:cubicBezTo>
                      <a:pt x="75" y="37"/>
                      <a:pt x="75" y="37"/>
                      <a:pt x="76" y="36"/>
                    </a:cubicBezTo>
                    <a:cubicBezTo>
                      <a:pt x="77" y="36"/>
                      <a:pt x="78" y="35"/>
                      <a:pt x="78" y="34"/>
                    </a:cubicBezTo>
                    <a:cubicBezTo>
                      <a:pt x="79" y="33"/>
                      <a:pt x="79" y="33"/>
                      <a:pt x="79" y="32"/>
                    </a:cubicBezTo>
                    <a:cubicBezTo>
                      <a:pt x="79" y="31"/>
                      <a:pt x="79" y="31"/>
                      <a:pt x="78" y="30"/>
                    </a:cubicBezTo>
                    <a:cubicBezTo>
                      <a:pt x="77" y="30"/>
                      <a:pt x="76" y="31"/>
                      <a:pt x="75" y="31"/>
                    </a:cubicBezTo>
                    <a:cubicBezTo>
                      <a:pt x="74" y="32"/>
                      <a:pt x="74" y="32"/>
                      <a:pt x="74" y="32"/>
                    </a:cubicBezTo>
                    <a:cubicBezTo>
                      <a:pt x="73" y="31"/>
                      <a:pt x="73" y="31"/>
                      <a:pt x="72" y="31"/>
                    </a:cubicBezTo>
                    <a:cubicBezTo>
                      <a:pt x="71" y="30"/>
                      <a:pt x="70" y="29"/>
                      <a:pt x="68" y="30"/>
                    </a:cubicBezTo>
                    <a:cubicBezTo>
                      <a:pt x="68" y="30"/>
                      <a:pt x="67" y="31"/>
                      <a:pt x="67" y="31"/>
                    </a:cubicBezTo>
                    <a:cubicBezTo>
                      <a:pt x="66" y="30"/>
                      <a:pt x="66" y="29"/>
                      <a:pt x="66" y="29"/>
                    </a:cubicBezTo>
                    <a:cubicBezTo>
                      <a:pt x="66" y="28"/>
                      <a:pt x="66" y="27"/>
                      <a:pt x="66" y="26"/>
                    </a:cubicBezTo>
                    <a:cubicBezTo>
                      <a:pt x="66" y="25"/>
                      <a:pt x="66" y="23"/>
                      <a:pt x="66" y="22"/>
                    </a:cubicBezTo>
                    <a:cubicBezTo>
                      <a:pt x="65" y="21"/>
                      <a:pt x="64" y="20"/>
                      <a:pt x="63" y="20"/>
                    </a:cubicBezTo>
                    <a:cubicBezTo>
                      <a:pt x="61" y="20"/>
                      <a:pt x="61" y="22"/>
                      <a:pt x="61" y="23"/>
                    </a:cubicBezTo>
                    <a:cubicBezTo>
                      <a:pt x="60" y="22"/>
                      <a:pt x="60" y="22"/>
                      <a:pt x="59" y="22"/>
                    </a:cubicBezTo>
                    <a:cubicBezTo>
                      <a:pt x="58" y="22"/>
                      <a:pt x="57" y="23"/>
                      <a:pt x="56" y="24"/>
                    </a:cubicBezTo>
                    <a:cubicBezTo>
                      <a:pt x="56" y="23"/>
                      <a:pt x="55" y="21"/>
                      <a:pt x="53" y="21"/>
                    </a:cubicBezTo>
                    <a:cubicBezTo>
                      <a:pt x="53" y="21"/>
                      <a:pt x="52" y="22"/>
                      <a:pt x="52" y="22"/>
                    </a:cubicBezTo>
                    <a:cubicBezTo>
                      <a:pt x="51" y="22"/>
                      <a:pt x="51" y="21"/>
                      <a:pt x="51" y="20"/>
                    </a:cubicBezTo>
                    <a:cubicBezTo>
                      <a:pt x="49" y="20"/>
                      <a:pt x="48" y="24"/>
                      <a:pt x="48" y="25"/>
                    </a:cubicBezTo>
                    <a:cubicBezTo>
                      <a:pt x="48" y="26"/>
                      <a:pt x="48" y="27"/>
                      <a:pt x="46" y="28"/>
                    </a:cubicBezTo>
                    <a:cubicBezTo>
                      <a:pt x="46" y="27"/>
                      <a:pt x="46" y="26"/>
                      <a:pt x="46" y="26"/>
                    </a:cubicBezTo>
                    <a:cubicBezTo>
                      <a:pt x="46" y="25"/>
                      <a:pt x="46" y="24"/>
                      <a:pt x="45" y="24"/>
                    </a:cubicBezTo>
                    <a:cubicBezTo>
                      <a:pt x="44" y="24"/>
                      <a:pt x="44" y="24"/>
                      <a:pt x="43" y="24"/>
                    </a:cubicBezTo>
                    <a:cubicBezTo>
                      <a:pt x="42" y="23"/>
                      <a:pt x="42" y="23"/>
                      <a:pt x="41" y="23"/>
                    </a:cubicBezTo>
                    <a:cubicBezTo>
                      <a:pt x="41" y="23"/>
                      <a:pt x="42" y="23"/>
                      <a:pt x="42" y="23"/>
                    </a:cubicBezTo>
                    <a:cubicBezTo>
                      <a:pt x="43" y="23"/>
                      <a:pt x="43" y="22"/>
                      <a:pt x="44" y="22"/>
                    </a:cubicBezTo>
                    <a:cubicBezTo>
                      <a:pt x="45" y="22"/>
                      <a:pt x="46" y="22"/>
                      <a:pt x="47" y="22"/>
                    </a:cubicBezTo>
                    <a:cubicBezTo>
                      <a:pt x="48" y="21"/>
                      <a:pt x="49" y="20"/>
                      <a:pt x="49" y="19"/>
                    </a:cubicBezTo>
                    <a:cubicBezTo>
                      <a:pt x="50" y="18"/>
                      <a:pt x="50" y="17"/>
                      <a:pt x="50" y="16"/>
                    </a:cubicBezTo>
                    <a:cubicBezTo>
                      <a:pt x="51" y="17"/>
                      <a:pt x="52" y="18"/>
                      <a:pt x="53" y="17"/>
                    </a:cubicBezTo>
                    <a:cubicBezTo>
                      <a:pt x="54" y="17"/>
                      <a:pt x="55" y="16"/>
                      <a:pt x="55" y="15"/>
                    </a:cubicBezTo>
                    <a:cubicBezTo>
                      <a:pt x="56" y="14"/>
                      <a:pt x="56" y="13"/>
                      <a:pt x="56" y="12"/>
                    </a:cubicBezTo>
                    <a:cubicBezTo>
                      <a:pt x="55" y="11"/>
                      <a:pt x="52" y="9"/>
                      <a:pt x="51" y="11"/>
                    </a:cubicBezTo>
                    <a:cubicBezTo>
                      <a:pt x="51" y="11"/>
                      <a:pt x="51" y="9"/>
                      <a:pt x="51" y="9"/>
                    </a:cubicBezTo>
                    <a:cubicBezTo>
                      <a:pt x="52" y="8"/>
                      <a:pt x="51" y="7"/>
                      <a:pt x="50" y="6"/>
                    </a:cubicBezTo>
                    <a:cubicBezTo>
                      <a:pt x="50" y="6"/>
                      <a:pt x="50" y="5"/>
                      <a:pt x="50" y="5"/>
                    </a:cubicBezTo>
                    <a:cubicBezTo>
                      <a:pt x="49" y="5"/>
                      <a:pt x="49" y="5"/>
                      <a:pt x="49" y="5"/>
                    </a:cubicBezTo>
                    <a:cubicBezTo>
                      <a:pt x="48" y="5"/>
                      <a:pt x="47" y="5"/>
                      <a:pt x="47" y="5"/>
                    </a:cubicBezTo>
                    <a:cubicBezTo>
                      <a:pt x="46" y="6"/>
                      <a:pt x="45" y="7"/>
                      <a:pt x="45" y="8"/>
                    </a:cubicBezTo>
                    <a:cubicBezTo>
                      <a:pt x="45" y="9"/>
                      <a:pt x="45" y="10"/>
                      <a:pt x="44" y="10"/>
                    </a:cubicBezTo>
                    <a:cubicBezTo>
                      <a:pt x="44" y="11"/>
                      <a:pt x="42" y="10"/>
                      <a:pt x="41" y="10"/>
                    </a:cubicBezTo>
                    <a:cubicBezTo>
                      <a:pt x="41" y="10"/>
                      <a:pt x="40" y="10"/>
                      <a:pt x="39" y="10"/>
                    </a:cubicBezTo>
                    <a:cubicBezTo>
                      <a:pt x="39" y="10"/>
                      <a:pt x="39" y="11"/>
                      <a:pt x="39" y="11"/>
                    </a:cubicBezTo>
                    <a:cubicBezTo>
                      <a:pt x="38" y="11"/>
                      <a:pt x="38" y="10"/>
                      <a:pt x="38" y="10"/>
                    </a:cubicBezTo>
                    <a:cubicBezTo>
                      <a:pt x="37" y="9"/>
                      <a:pt x="37" y="9"/>
                      <a:pt x="37" y="9"/>
                    </a:cubicBezTo>
                    <a:cubicBezTo>
                      <a:pt x="36" y="9"/>
                      <a:pt x="36" y="9"/>
                      <a:pt x="36" y="8"/>
                    </a:cubicBezTo>
                    <a:cubicBezTo>
                      <a:pt x="35" y="8"/>
                      <a:pt x="36" y="7"/>
                      <a:pt x="36" y="7"/>
                    </a:cubicBezTo>
                    <a:cubicBezTo>
                      <a:pt x="36" y="5"/>
                      <a:pt x="36" y="4"/>
                      <a:pt x="35" y="3"/>
                    </a:cubicBezTo>
                    <a:cubicBezTo>
                      <a:pt x="35" y="2"/>
                      <a:pt x="33" y="2"/>
                      <a:pt x="33" y="3"/>
                    </a:cubicBezTo>
                    <a:cubicBezTo>
                      <a:pt x="34" y="0"/>
                      <a:pt x="30" y="1"/>
                      <a:pt x="29" y="2"/>
                    </a:cubicBezTo>
                    <a:cubicBezTo>
                      <a:pt x="29" y="2"/>
                      <a:pt x="28" y="3"/>
                      <a:pt x="28" y="4"/>
                    </a:cubicBezTo>
                    <a:cubicBezTo>
                      <a:pt x="28" y="5"/>
                      <a:pt x="28" y="5"/>
                      <a:pt x="28" y="6"/>
                    </a:cubicBezTo>
                    <a:cubicBezTo>
                      <a:pt x="27" y="6"/>
                      <a:pt x="27" y="6"/>
                      <a:pt x="26" y="6"/>
                    </a:cubicBezTo>
                    <a:cubicBezTo>
                      <a:pt x="25" y="6"/>
                      <a:pt x="25" y="6"/>
                      <a:pt x="24" y="7"/>
                    </a:cubicBezTo>
                    <a:cubicBezTo>
                      <a:pt x="24" y="7"/>
                      <a:pt x="24" y="7"/>
                      <a:pt x="24" y="8"/>
                    </a:cubicBezTo>
                    <a:cubicBezTo>
                      <a:pt x="23" y="8"/>
                      <a:pt x="22" y="7"/>
                      <a:pt x="22" y="7"/>
                    </a:cubicBezTo>
                    <a:cubicBezTo>
                      <a:pt x="21" y="6"/>
                      <a:pt x="21" y="7"/>
                      <a:pt x="20" y="7"/>
                    </a:cubicBezTo>
                    <a:cubicBezTo>
                      <a:pt x="19" y="7"/>
                      <a:pt x="19" y="7"/>
                      <a:pt x="19" y="6"/>
                    </a:cubicBezTo>
                    <a:cubicBezTo>
                      <a:pt x="18" y="6"/>
                      <a:pt x="18" y="5"/>
                      <a:pt x="17" y="5"/>
                    </a:cubicBezTo>
                    <a:cubicBezTo>
                      <a:pt x="16" y="4"/>
                      <a:pt x="15" y="4"/>
                      <a:pt x="14" y="5"/>
                    </a:cubicBezTo>
                    <a:cubicBezTo>
                      <a:pt x="13" y="5"/>
                      <a:pt x="13" y="6"/>
                      <a:pt x="12" y="7"/>
                    </a:cubicBezTo>
                    <a:cubicBezTo>
                      <a:pt x="12" y="7"/>
                      <a:pt x="11" y="6"/>
                      <a:pt x="11" y="6"/>
                    </a:cubicBezTo>
                    <a:cubicBezTo>
                      <a:pt x="10" y="8"/>
                      <a:pt x="10" y="11"/>
                      <a:pt x="11" y="12"/>
                    </a:cubicBezTo>
                    <a:cubicBezTo>
                      <a:pt x="12" y="13"/>
                      <a:pt x="14" y="13"/>
                      <a:pt x="13" y="14"/>
                    </a:cubicBezTo>
                    <a:cubicBezTo>
                      <a:pt x="12" y="14"/>
                      <a:pt x="11" y="13"/>
                      <a:pt x="10" y="13"/>
                    </a:cubicBezTo>
                    <a:cubicBezTo>
                      <a:pt x="9" y="14"/>
                      <a:pt x="9" y="16"/>
                      <a:pt x="9" y="16"/>
                    </a:cubicBezTo>
                    <a:cubicBezTo>
                      <a:pt x="9" y="16"/>
                      <a:pt x="8" y="16"/>
                      <a:pt x="8" y="16"/>
                    </a:cubicBezTo>
                    <a:cubicBezTo>
                      <a:pt x="7" y="15"/>
                      <a:pt x="7" y="13"/>
                      <a:pt x="6" y="12"/>
                    </a:cubicBezTo>
                    <a:cubicBezTo>
                      <a:pt x="6" y="11"/>
                      <a:pt x="4" y="10"/>
                      <a:pt x="3" y="10"/>
                    </a:cubicBezTo>
                    <a:cubicBezTo>
                      <a:pt x="3" y="11"/>
                      <a:pt x="3" y="13"/>
                      <a:pt x="3" y="14"/>
                    </a:cubicBezTo>
                    <a:cubicBezTo>
                      <a:pt x="3" y="14"/>
                      <a:pt x="4" y="15"/>
                      <a:pt x="4" y="16"/>
                    </a:cubicBezTo>
                    <a:cubicBezTo>
                      <a:pt x="5" y="17"/>
                      <a:pt x="4" y="18"/>
                      <a:pt x="5" y="19"/>
                    </a:cubicBezTo>
                    <a:cubicBezTo>
                      <a:pt x="5" y="19"/>
                      <a:pt x="4" y="20"/>
                      <a:pt x="4" y="20"/>
                    </a:cubicBezTo>
                    <a:cubicBezTo>
                      <a:pt x="3" y="21"/>
                      <a:pt x="4" y="21"/>
                      <a:pt x="3" y="22"/>
                    </a:cubicBezTo>
                    <a:cubicBezTo>
                      <a:pt x="3" y="22"/>
                      <a:pt x="2" y="22"/>
                      <a:pt x="1" y="23"/>
                    </a:cubicBezTo>
                    <a:cubicBezTo>
                      <a:pt x="0" y="24"/>
                      <a:pt x="2" y="25"/>
                      <a:pt x="3" y="25"/>
                    </a:cubicBezTo>
                    <a:cubicBezTo>
                      <a:pt x="4" y="25"/>
                      <a:pt x="6" y="24"/>
                      <a:pt x="6" y="25"/>
                    </a:cubicBezTo>
                    <a:cubicBezTo>
                      <a:pt x="8" y="26"/>
                      <a:pt x="7" y="29"/>
                      <a:pt x="9" y="29"/>
                    </a:cubicBezTo>
                    <a:cubicBezTo>
                      <a:pt x="11" y="29"/>
                      <a:pt x="13" y="29"/>
                      <a:pt x="15" y="28"/>
                    </a:cubicBezTo>
                    <a:cubicBezTo>
                      <a:pt x="15" y="28"/>
                      <a:pt x="16" y="27"/>
                      <a:pt x="17" y="28"/>
                    </a:cubicBezTo>
                    <a:cubicBezTo>
                      <a:pt x="18" y="28"/>
                      <a:pt x="18" y="30"/>
                      <a:pt x="20" y="29"/>
                    </a:cubicBezTo>
                    <a:cubicBezTo>
                      <a:pt x="21" y="29"/>
                      <a:pt x="22" y="29"/>
                      <a:pt x="22" y="28"/>
                    </a:cubicBezTo>
                    <a:cubicBezTo>
                      <a:pt x="23" y="28"/>
                      <a:pt x="23" y="28"/>
                      <a:pt x="23" y="28"/>
                    </a:cubicBezTo>
                    <a:cubicBezTo>
                      <a:pt x="23" y="29"/>
                      <a:pt x="24" y="29"/>
                      <a:pt x="25" y="29"/>
                    </a:cubicBezTo>
                    <a:cubicBezTo>
                      <a:pt x="26" y="29"/>
                      <a:pt x="27" y="29"/>
                      <a:pt x="28" y="28"/>
                    </a:cubicBezTo>
                    <a:cubicBezTo>
                      <a:pt x="29" y="28"/>
                      <a:pt x="30" y="28"/>
                      <a:pt x="31" y="29"/>
                    </a:cubicBezTo>
                    <a:cubicBezTo>
                      <a:pt x="31" y="29"/>
                      <a:pt x="32" y="29"/>
                      <a:pt x="32" y="29"/>
                    </a:cubicBezTo>
                    <a:cubicBezTo>
                      <a:pt x="32" y="30"/>
                      <a:pt x="33" y="30"/>
                      <a:pt x="33" y="30"/>
                    </a:cubicBezTo>
                    <a:cubicBezTo>
                      <a:pt x="34" y="30"/>
                      <a:pt x="34" y="30"/>
                      <a:pt x="34" y="30"/>
                    </a:cubicBezTo>
                    <a:cubicBezTo>
                      <a:pt x="33" y="30"/>
                      <a:pt x="33" y="30"/>
                      <a:pt x="3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 name="Freeform 19">
                <a:extLst>
                  <a:ext uri="{FF2B5EF4-FFF2-40B4-BE49-F238E27FC236}">
                    <a16:creationId xmlns:a16="http://schemas.microsoft.com/office/drawing/2014/main" xmlns="" id="{F580FF52-1958-47B7-9929-9B35971CF0BA}"/>
                  </a:ext>
                </a:extLst>
              </p:cNvPr>
              <p:cNvSpPr>
                <a:spLocks/>
              </p:cNvSpPr>
              <p:nvPr/>
            </p:nvSpPr>
            <p:spPr bwMode="auto">
              <a:xfrm>
                <a:off x="10882964" y="5611888"/>
                <a:ext cx="372461" cy="264724"/>
              </a:xfrm>
              <a:custGeom>
                <a:avLst/>
                <a:gdLst>
                  <a:gd name="T0" fmla="*/ 5 w 87"/>
                  <a:gd name="T1" fmla="*/ 30 h 61"/>
                  <a:gd name="T2" fmla="*/ 10 w 87"/>
                  <a:gd name="T3" fmla="*/ 27 h 61"/>
                  <a:gd name="T4" fmla="*/ 14 w 87"/>
                  <a:gd name="T5" fmla="*/ 24 h 61"/>
                  <a:gd name="T6" fmla="*/ 17 w 87"/>
                  <a:gd name="T7" fmla="*/ 23 h 61"/>
                  <a:gd name="T8" fmla="*/ 22 w 87"/>
                  <a:gd name="T9" fmla="*/ 21 h 61"/>
                  <a:gd name="T10" fmla="*/ 28 w 87"/>
                  <a:gd name="T11" fmla="*/ 19 h 61"/>
                  <a:gd name="T12" fmla="*/ 34 w 87"/>
                  <a:gd name="T13" fmla="*/ 19 h 61"/>
                  <a:gd name="T14" fmla="*/ 33 w 87"/>
                  <a:gd name="T15" fmla="*/ 14 h 61"/>
                  <a:gd name="T16" fmla="*/ 33 w 87"/>
                  <a:gd name="T17" fmla="*/ 10 h 61"/>
                  <a:gd name="T18" fmla="*/ 35 w 87"/>
                  <a:gd name="T19" fmla="*/ 9 h 61"/>
                  <a:gd name="T20" fmla="*/ 37 w 87"/>
                  <a:gd name="T21" fmla="*/ 8 h 61"/>
                  <a:gd name="T22" fmla="*/ 41 w 87"/>
                  <a:gd name="T23" fmla="*/ 7 h 61"/>
                  <a:gd name="T24" fmla="*/ 40 w 87"/>
                  <a:gd name="T25" fmla="*/ 4 h 61"/>
                  <a:gd name="T26" fmla="*/ 43 w 87"/>
                  <a:gd name="T27" fmla="*/ 2 h 61"/>
                  <a:gd name="T28" fmla="*/ 47 w 87"/>
                  <a:gd name="T29" fmla="*/ 4 h 61"/>
                  <a:gd name="T30" fmla="*/ 52 w 87"/>
                  <a:gd name="T31" fmla="*/ 5 h 61"/>
                  <a:gd name="T32" fmla="*/ 54 w 87"/>
                  <a:gd name="T33" fmla="*/ 0 h 61"/>
                  <a:gd name="T34" fmla="*/ 56 w 87"/>
                  <a:gd name="T35" fmla="*/ 7 h 61"/>
                  <a:gd name="T36" fmla="*/ 60 w 87"/>
                  <a:gd name="T37" fmla="*/ 10 h 61"/>
                  <a:gd name="T38" fmla="*/ 61 w 87"/>
                  <a:gd name="T39" fmla="*/ 3 h 61"/>
                  <a:gd name="T40" fmla="*/ 66 w 87"/>
                  <a:gd name="T41" fmla="*/ 1 h 61"/>
                  <a:gd name="T42" fmla="*/ 70 w 87"/>
                  <a:gd name="T43" fmla="*/ 4 h 61"/>
                  <a:gd name="T44" fmla="*/ 71 w 87"/>
                  <a:gd name="T45" fmla="*/ 7 h 61"/>
                  <a:gd name="T46" fmla="*/ 77 w 87"/>
                  <a:gd name="T47" fmla="*/ 7 h 61"/>
                  <a:gd name="T48" fmla="*/ 80 w 87"/>
                  <a:gd name="T49" fmla="*/ 5 h 61"/>
                  <a:gd name="T50" fmla="*/ 85 w 87"/>
                  <a:gd name="T51" fmla="*/ 7 h 61"/>
                  <a:gd name="T52" fmla="*/ 86 w 87"/>
                  <a:gd name="T53" fmla="*/ 9 h 61"/>
                  <a:gd name="T54" fmla="*/ 78 w 87"/>
                  <a:gd name="T55" fmla="*/ 14 h 61"/>
                  <a:gd name="T56" fmla="*/ 77 w 87"/>
                  <a:gd name="T57" fmla="*/ 21 h 61"/>
                  <a:gd name="T58" fmla="*/ 77 w 87"/>
                  <a:gd name="T59" fmla="*/ 26 h 61"/>
                  <a:gd name="T60" fmla="*/ 74 w 87"/>
                  <a:gd name="T61" fmla="*/ 31 h 61"/>
                  <a:gd name="T62" fmla="*/ 73 w 87"/>
                  <a:gd name="T63" fmla="*/ 35 h 61"/>
                  <a:gd name="T64" fmla="*/ 63 w 87"/>
                  <a:gd name="T65" fmla="*/ 41 h 61"/>
                  <a:gd name="T66" fmla="*/ 54 w 87"/>
                  <a:gd name="T67" fmla="*/ 43 h 61"/>
                  <a:gd name="T68" fmla="*/ 49 w 87"/>
                  <a:gd name="T69" fmla="*/ 44 h 61"/>
                  <a:gd name="T70" fmla="*/ 44 w 87"/>
                  <a:gd name="T71" fmla="*/ 47 h 61"/>
                  <a:gd name="T72" fmla="*/ 39 w 87"/>
                  <a:gd name="T73" fmla="*/ 47 h 61"/>
                  <a:gd name="T74" fmla="*/ 33 w 87"/>
                  <a:gd name="T75" fmla="*/ 46 h 61"/>
                  <a:gd name="T76" fmla="*/ 30 w 87"/>
                  <a:gd name="T77" fmla="*/ 47 h 61"/>
                  <a:gd name="T78" fmla="*/ 25 w 87"/>
                  <a:gd name="T79" fmla="*/ 50 h 61"/>
                  <a:gd name="T80" fmla="*/ 20 w 87"/>
                  <a:gd name="T81" fmla="*/ 55 h 61"/>
                  <a:gd name="T82" fmla="*/ 14 w 87"/>
                  <a:gd name="T83" fmla="*/ 59 h 61"/>
                  <a:gd name="T84" fmla="*/ 11 w 87"/>
                  <a:gd name="T85" fmla="*/ 59 h 61"/>
                  <a:gd name="T86" fmla="*/ 5 w 87"/>
                  <a:gd name="T87" fmla="*/ 58 h 61"/>
                  <a:gd name="T88" fmla="*/ 7 w 87"/>
                  <a:gd name="T89" fmla="*/ 55 h 61"/>
                  <a:gd name="T90" fmla="*/ 13 w 87"/>
                  <a:gd name="T91" fmla="*/ 52 h 61"/>
                  <a:gd name="T92" fmla="*/ 11 w 87"/>
                  <a:gd name="T93" fmla="*/ 47 h 61"/>
                  <a:gd name="T94" fmla="*/ 5 w 87"/>
                  <a:gd name="T95" fmla="*/ 46 h 61"/>
                  <a:gd name="T96" fmla="*/ 1 w 87"/>
                  <a:gd name="T97" fmla="*/ 42 h 61"/>
                  <a:gd name="T98" fmla="*/ 8 w 87"/>
                  <a:gd name="T99" fmla="*/ 40 h 61"/>
                  <a:gd name="T100" fmla="*/ 12 w 87"/>
                  <a:gd name="T101" fmla="*/ 36 h 61"/>
                  <a:gd name="T102" fmla="*/ 17 w 87"/>
                  <a:gd name="T103" fmla="*/ 35 h 61"/>
                  <a:gd name="T104" fmla="*/ 19 w 87"/>
                  <a:gd name="T105" fmla="*/ 30 h 61"/>
                  <a:gd name="T106" fmla="*/ 13 w 87"/>
                  <a:gd name="T107" fmla="*/ 29 h 61"/>
                  <a:gd name="T108" fmla="*/ 11 w 87"/>
                  <a:gd name="T109" fmla="*/ 31 h 61"/>
                  <a:gd name="T110" fmla="*/ 7 w 87"/>
                  <a:gd name="T111" fmla="*/ 33 h 61"/>
                  <a:gd name="T112" fmla="*/ 5 w 87"/>
                  <a:gd name="T113"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61">
                    <a:moveTo>
                      <a:pt x="5" y="33"/>
                    </a:moveTo>
                    <a:cubicBezTo>
                      <a:pt x="4" y="33"/>
                      <a:pt x="2" y="30"/>
                      <a:pt x="3" y="30"/>
                    </a:cubicBezTo>
                    <a:cubicBezTo>
                      <a:pt x="3" y="29"/>
                      <a:pt x="5" y="30"/>
                      <a:pt x="5" y="30"/>
                    </a:cubicBezTo>
                    <a:cubicBezTo>
                      <a:pt x="6" y="29"/>
                      <a:pt x="5" y="28"/>
                      <a:pt x="6" y="27"/>
                    </a:cubicBezTo>
                    <a:cubicBezTo>
                      <a:pt x="7" y="27"/>
                      <a:pt x="8" y="27"/>
                      <a:pt x="9" y="27"/>
                    </a:cubicBezTo>
                    <a:cubicBezTo>
                      <a:pt x="9" y="27"/>
                      <a:pt x="9" y="27"/>
                      <a:pt x="10" y="27"/>
                    </a:cubicBezTo>
                    <a:cubicBezTo>
                      <a:pt x="10" y="27"/>
                      <a:pt x="10" y="26"/>
                      <a:pt x="10" y="26"/>
                    </a:cubicBezTo>
                    <a:cubicBezTo>
                      <a:pt x="11" y="24"/>
                      <a:pt x="13" y="24"/>
                      <a:pt x="14" y="26"/>
                    </a:cubicBezTo>
                    <a:cubicBezTo>
                      <a:pt x="13" y="25"/>
                      <a:pt x="13" y="24"/>
                      <a:pt x="14" y="24"/>
                    </a:cubicBezTo>
                    <a:cubicBezTo>
                      <a:pt x="14" y="24"/>
                      <a:pt x="15" y="23"/>
                      <a:pt x="15" y="23"/>
                    </a:cubicBezTo>
                    <a:cubicBezTo>
                      <a:pt x="16" y="23"/>
                      <a:pt x="15" y="23"/>
                      <a:pt x="16" y="24"/>
                    </a:cubicBezTo>
                    <a:cubicBezTo>
                      <a:pt x="17" y="24"/>
                      <a:pt x="17" y="23"/>
                      <a:pt x="17" y="23"/>
                    </a:cubicBezTo>
                    <a:cubicBezTo>
                      <a:pt x="17" y="22"/>
                      <a:pt x="17" y="22"/>
                      <a:pt x="18" y="21"/>
                    </a:cubicBezTo>
                    <a:cubicBezTo>
                      <a:pt x="18" y="21"/>
                      <a:pt x="19" y="20"/>
                      <a:pt x="20" y="20"/>
                    </a:cubicBezTo>
                    <a:cubicBezTo>
                      <a:pt x="21" y="20"/>
                      <a:pt x="21" y="21"/>
                      <a:pt x="22" y="21"/>
                    </a:cubicBezTo>
                    <a:cubicBezTo>
                      <a:pt x="23" y="21"/>
                      <a:pt x="24" y="20"/>
                      <a:pt x="25" y="20"/>
                    </a:cubicBezTo>
                    <a:cubicBezTo>
                      <a:pt x="25" y="20"/>
                      <a:pt x="26" y="21"/>
                      <a:pt x="27" y="20"/>
                    </a:cubicBezTo>
                    <a:cubicBezTo>
                      <a:pt x="27" y="20"/>
                      <a:pt x="27" y="19"/>
                      <a:pt x="28" y="19"/>
                    </a:cubicBezTo>
                    <a:cubicBezTo>
                      <a:pt x="29" y="19"/>
                      <a:pt x="29" y="19"/>
                      <a:pt x="30" y="19"/>
                    </a:cubicBezTo>
                    <a:cubicBezTo>
                      <a:pt x="31" y="20"/>
                      <a:pt x="31" y="19"/>
                      <a:pt x="32" y="19"/>
                    </a:cubicBezTo>
                    <a:cubicBezTo>
                      <a:pt x="33" y="19"/>
                      <a:pt x="33" y="19"/>
                      <a:pt x="34" y="19"/>
                    </a:cubicBezTo>
                    <a:cubicBezTo>
                      <a:pt x="35" y="20"/>
                      <a:pt x="36" y="19"/>
                      <a:pt x="36" y="18"/>
                    </a:cubicBezTo>
                    <a:cubicBezTo>
                      <a:pt x="37" y="17"/>
                      <a:pt x="36" y="17"/>
                      <a:pt x="35" y="17"/>
                    </a:cubicBezTo>
                    <a:cubicBezTo>
                      <a:pt x="34" y="17"/>
                      <a:pt x="31" y="15"/>
                      <a:pt x="33" y="14"/>
                    </a:cubicBezTo>
                    <a:cubicBezTo>
                      <a:pt x="32" y="14"/>
                      <a:pt x="31" y="14"/>
                      <a:pt x="30" y="13"/>
                    </a:cubicBezTo>
                    <a:cubicBezTo>
                      <a:pt x="30" y="12"/>
                      <a:pt x="30" y="11"/>
                      <a:pt x="30" y="11"/>
                    </a:cubicBezTo>
                    <a:cubicBezTo>
                      <a:pt x="31" y="11"/>
                      <a:pt x="32" y="11"/>
                      <a:pt x="33" y="10"/>
                    </a:cubicBezTo>
                    <a:cubicBezTo>
                      <a:pt x="33" y="10"/>
                      <a:pt x="32" y="10"/>
                      <a:pt x="33" y="9"/>
                    </a:cubicBezTo>
                    <a:cubicBezTo>
                      <a:pt x="33" y="9"/>
                      <a:pt x="33" y="9"/>
                      <a:pt x="34" y="9"/>
                    </a:cubicBezTo>
                    <a:cubicBezTo>
                      <a:pt x="34" y="9"/>
                      <a:pt x="35" y="9"/>
                      <a:pt x="35" y="9"/>
                    </a:cubicBezTo>
                    <a:cubicBezTo>
                      <a:pt x="36" y="9"/>
                      <a:pt x="36" y="10"/>
                      <a:pt x="36" y="10"/>
                    </a:cubicBezTo>
                    <a:cubicBezTo>
                      <a:pt x="36" y="9"/>
                      <a:pt x="36" y="9"/>
                      <a:pt x="37" y="9"/>
                    </a:cubicBezTo>
                    <a:cubicBezTo>
                      <a:pt x="37" y="9"/>
                      <a:pt x="37" y="9"/>
                      <a:pt x="37" y="8"/>
                    </a:cubicBezTo>
                    <a:cubicBezTo>
                      <a:pt x="38" y="8"/>
                      <a:pt x="38" y="8"/>
                      <a:pt x="39" y="8"/>
                    </a:cubicBezTo>
                    <a:cubicBezTo>
                      <a:pt x="39" y="8"/>
                      <a:pt x="40" y="8"/>
                      <a:pt x="40" y="8"/>
                    </a:cubicBezTo>
                    <a:cubicBezTo>
                      <a:pt x="41" y="8"/>
                      <a:pt x="41" y="8"/>
                      <a:pt x="41" y="7"/>
                    </a:cubicBezTo>
                    <a:cubicBezTo>
                      <a:pt x="42" y="7"/>
                      <a:pt x="42" y="6"/>
                      <a:pt x="43" y="6"/>
                    </a:cubicBezTo>
                    <a:cubicBezTo>
                      <a:pt x="43" y="6"/>
                      <a:pt x="43" y="5"/>
                      <a:pt x="44" y="5"/>
                    </a:cubicBezTo>
                    <a:cubicBezTo>
                      <a:pt x="43" y="5"/>
                      <a:pt x="41" y="4"/>
                      <a:pt x="40" y="4"/>
                    </a:cubicBezTo>
                    <a:cubicBezTo>
                      <a:pt x="40" y="3"/>
                      <a:pt x="39" y="3"/>
                      <a:pt x="39" y="2"/>
                    </a:cubicBezTo>
                    <a:cubicBezTo>
                      <a:pt x="40" y="1"/>
                      <a:pt x="40" y="1"/>
                      <a:pt x="41" y="1"/>
                    </a:cubicBezTo>
                    <a:cubicBezTo>
                      <a:pt x="42" y="1"/>
                      <a:pt x="43" y="1"/>
                      <a:pt x="43" y="2"/>
                    </a:cubicBezTo>
                    <a:cubicBezTo>
                      <a:pt x="44" y="1"/>
                      <a:pt x="44" y="1"/>
                      <a:pt x="44" y="2"/>
                    </a:cubicBezTo>
                    <a:cubicBezTo>
                      <a:pt x="45" y="3"/>
                      <a:pt x="45" y="4"/>
                      <a:pt x="46" y="4"/>
                    </a:cubicBezTo>
                    <a:cubicBezTo>
                      <a:pt x="46" y="4"/>
                      <a:pt x="47" y="4"/>
                      <a:pt x="47" y="4"/>
                    </a:cubicBezTo>
                    <a:cubicBezTo>
                      <a:pt x="48" y="3"/>
                      <a:pt x="49" y="3"/>
                      <a:pt x="49" y="3"/>
                    </a:cubicBezTo>
                    <a:cubicBezTo>
                      <a:pt x="50" y="4"/>
                      <a:pt x="51" y="4"/>
                      <a:pt x="51" y="4"/>
                    </a:cubicBezTo>
                    <a:cubicBezTo>
                      <a:pt x="51" y="5"/>
                      <a:pt x="51" y="5"/>
                      <a:pt x="52" y="5"/>
                    </a:cubicBezTo>
                    <a:cubicBezTo>
                      <a:pt x="52" y="4"/>
                      <a:pt x="51" y="4"/>
                      <a:pt x="51" y="3"/>
                    </a:cubicBezTo>
                    <a:cubicBezTo>
                      <a:pt x="51" y="2"/>
                      <a:pt x="51" y="1"/>
                      <a:pt x="52" y="1"/>
                    </a:cubicBezTo>
                    <a:cubicBezTo>
                      <a:pt x="52" y="0"/>
                      <a:pt x="53" y="0"/>
                      <a:pt x="54" y="0"/>
                    </a:cubicBezTo>
                    <a:cubicBezTo>
                      <a:pt x="55" y="0"/>
                      <a:pt x="57" y="2"/>
                      <a:pt x="57" y="3"/>
                    </a:cubicBezTo>
                    <a:cubicBezTo>
                      <a:pt x="57" y="3"/>
                      <a:pt x="57" y="5"/>
                      <a:pt x="57" y="5"/>
                    </a:cubicBezTo>
                    <a:cubicBezTo>
                      <a:pt x="57" y="6"/>
                      <a:pt x="56" y="7"/>
                      <a:pt x="56" y="7"/>
                    </a:cubicBezTo>
                    <a:cubicBezTo>
                      <a:pt x="57" y="7"/>
                      <a:pt x="58" y="6"/>
                      <a:pt x="59" y="7"/>
                    </a:cubicBezTo>
                    <a:cubicBezTo>
                      <a:pt x="60" y="8"/>
                      <a:pt x="59" y="9"/>
                      <a:pt x="60" y="10"/>
                    </a:cubicBezTo>
                    <a:cubicBezTo>
                      <a:pt x="60" y="10"/>
                      <a:pt x="59" y="10"/>
                      <a:pt x="60" y="10"/>
                    </a:cubicBezTo>
                    <a:cubicBezTo>
                      <a:pt x="61" y="10"/>
                      <a:pt x="62" y="9"/>
                      <a:pt x="62" y="9"/>
                    </a:cubicBezTo>
                    <a:cubicBezTo>
                      <a:pt x="62" y="7"/>
                      <a:pt x="61" y="6"/>
                      <a:pt x="61" y="4"/>
                    </a:cubicBezTo>
                    <a:cubicBezTo>
                      <a:pt x="61" y="4"/>
                      <a:pt x="61" y="4"/>
                      <a:pt x="61" y="3"/>
                    </a:cubicBezTo>
                    <a:cubicBezTo>
                      <a:pt x="62" y="3"/>
                      <a:pt x="63" y="3"/>
                      <a:pt x="63" y="3"/>
                    </a:cubicBezTo>
                    <a:cubicBezTo>
                      <a:pt x="64" y="3"/>
                      <a:pt x="64" y="6"/>
                      <a:pt x="65" y="5"/>
                    </a:cubicBezTo>
                    <a:cubicBezTo>
                      <a:pt x="66" y="5"/>
                      <a:pt x="64" y="2"/>
                      <a:pt x="66" y="1"/>
                    </a:cubicBezTo>
                    <a:cubicBezTo>
                      <a:pt x="67" y="0"/>
                      <a:pt x="67" y="4"/>
                      <a:pt x="68" y="5"/>
                    </a:cubicBezTo>
                    <a:cubicBezTo>
                      <a:pt x="68" y="4"/>
                      <a:pt x="68" y="4"/>
                      <a:pt x="69" y="4"/>
                    </a:cubicBezTo>
                    <a:cubicBezTo>
                      <a:pt x="69" y="4"/>
                      <a:pt x="70" y="4"/>
                      <a:pt x="70" y="4"/>
                    </a:cubicBezTo>
                    <a:cubicBezTo>
                      <a:pt x="70" y="5"/>
                      <a:pt x="70" y="5"/>
                      <a:pt x="71" y="5"/>
                    </a:cubicBezTo>
                    <a:cubicBezTo>
                      <a:pt x="71" y="6"/>
                      <a:pt x="71" y="6"/>
                      <a:pt x="71" y="6"/>
                    </a:cubicBezTo>
                    <a:cubicBezTo>
                      <a:pt x="71" y="7"/>
                      <a:pt x="71" y="7"/>
                      <a:pt x="71" y="7"/>
                    </a:cubicBezTo>
                    <a:cubicBezTo>
                      <a:pt x="71" y="6"/>
                      <a:pt x="72" y="5"/>
                      <a:pt x="72" y="5"/>
                    </a:cubicBezTo>
                    <a:cubicBezTo>
                      <a:pt x="72" y="4"/>
                      <a:pt x="73" y="4"/>
                      <a:pt x="74" y="4"/>
                    </a:cubicBezTo>
                    <a:cubicBezTo>
                      <a:pt x="76" y="3"/>
                      <a:pt x="77" y="5"/>
                      <a:pt x="77" y="7"/>
                    </a:cubicBezTo>
                    <a:cubicBezTo>
                      <a:pt x="78" y="7"/>
                      <a:pt x="78" y="6"/>
                      <a:pt x="78" y="6"/>
                    </a:cubicBezTo>
                    <a:cubicBezTo>
                      <a:pt x="79" y="6"/>
                      <a:pt x="79" y="7"/>
                      <a:pt x="80" y="8"/>
                    </a:cubicBezTo>
                    <a:cubicBezTo>
                      <a:pt x="80" y="8"/>
                      <a:pt x="80" y="6"/>
                      <a:pt x="80" y="5"/>
                    </a:cubicBezTo>
                    <a:cubicBezTo>
                      <a:pt x="81" y="4"/>
                      <a:pt x="81" y="3"/>
                      <a:pt x="82" y="3"/>
                    </a:cubicBezTo>
                    <a:cubicBezTo>
                      <a:pt x="83" y="2"/>
                      <a:pt x="84" y="2"/>
                      <a:pt x="84" y="3"/>
                    </a:cubicBezTo>
                    <a:cubicBezTo>
                      <a:pt x="85" y="4"/>
                      <a:pt x="85" y="6"/>
                      <a:pt x="85" y="7"/>
                    </a:cubicBezTo>
                    <a:cubicBezTo>
                      <a:pt x="85" y="7"/>
                      <a:pt x="85" y="7"/>
                      <a:pt x="85" y="8"/>
                    </a:cubicBezTo>
                    <a:cubicBezTo>
                      <a:pt x="85" y="8"/>
                      <a:pt x="85" y="8"/>
                      <a:pt x="85" y="8"/>
                    </a:cubicBezTo>
                    <a:cubicBezTo>
                      <a:pt x="86" y="9"/>
                      <a:pt x="86" y="8"/>
                      <a:pt x="86" y="9"/>
                    </a:cubicBezTo>
                    <a:cubicBezTo>
                      <a:pt x="87" y="10"/>
                      <a:pt x="86" y="10"/>
                      <a:pt x="86" y="11"/>
                    </a:cubicBezTo>
                    <a:cubicBezTo>
                      <a:pt x="85" y="12"/>
                      <a:pt x="84" y="12"/>
                      <a:pt x="83" y="13"/>
                    </a:cubicBezTo>
                    <a:cubicBezTo>
                      <a:pt x="81" y="13"/>
                      <a:pt x="79" y="11"/>
                      <a:pt x="78" y="14"/>
                    </a:cubicBezTo>
                    <a:cubicBezTo>
                      <a:pt x="77" y="15"/>
                      <a:pt x="79" y="17"/>
                      <a:pt x="80" y="17"/>
                    </a:cubicBezTo>
                    <a:cubicBezTo>
                      <a:pt x="79" y="18"/>
                      <a:pt x="76" y="18"/>
                      <a:pt x="76" y="20"/>
                    </a:cubicBezTo>
                    <a:cubicBezTo>
                      <a:pt x="77" y="20"/>
                      <a:pt x="78" y="21"/>
                      <a:pt x="77" y="21"/>
                    </a:cubicBezTo>
                    <a:cubicBezTo>
                      <a:pt x="77" y="22"/>
                      <a:pt x="77" y="22"/>
                      <a:pt x="77" y="22"/>
                    </a:cubicBezTo>
                    <a:cubicBezTo>
                      <a:pt x="77" y="23"/>
                      <a:pt x="76" y="23"/>
                      <a:pt x="76" y="24"/>
                    </a:cubicBezTo>
                    <a:cubicBezTo>
                      <a:pt x="77" y="25"/>
                      <a:pt x="77" y="25"/>
                      <a:pt x="77" y="26"/>
                    </a:cubicBezTo>
                    <a:cubicBezTo>
                      <a:pt x="77" y="26"/>
                      <a:pt x="76" y="27"/>
                      <a:pt x="76" y="27"/>
                    </a:cubicBezTo>
                    <a:cubicBezTo>
                      <a:pt x="75" y="27"/>
                      <a:pt x="74" y="28"/>
                      <a:pt x="73" y="29"/>
                    </a:cubicBezTo>
                    <a:cubicBezTo>
                      <a:pt x="73" y="30"/>
                      <a:pt x="73" y="30"/>
                      <a:pt x="74" y="31"/>
                    </a:cubicBezTo>
                    <a:cubicBezTo>
                      <a:pt x="74" y="31"/>
                      <a:pt x="75" y="31"/>
                      <a:pt x="75" y="32"/>
                    </a:cubicBezTo>
                    <a:cubicBezTo>
                      <a:pt x="75" y="32"/>
                      <a:pt x="73" y="33"/>
                      <a:pt x="73" y="34"/>
                    </a:cubicBezTo>
                    <a:cubicBezTo>
                      <a:pt x="72" y="35"/>
                      <a:pt x="73" y="34"/>
                      <a:pt x="73" y="35"/>
                    </a:cubicBezTo>
                    <a:cubicBezTo>
                      <a:pt x="73" y="36"/>
                      <a:pt x="73" y="37"/>
                      <a:pt x="73" y="37"/>
                    </a:cubicBezTo>
                    <a:cubicBezTo>
                      <a:pt x="72" y="40"/>
                      <a:pt x="67" y="36"/>
                      <a:pt x="66" y="38"/>
                    </a:cubicBezTo>
                    <a:cubicBezTo>
                      <a:pt x="65" y="39"/>
                      <a:pt x="64" y="40"/>
                      <a:pt x="63" y="41"/>
                    </a:cubicBezTo>
                    <a:cubicBezTo>
                      <a:pt x="62" y="41"/>
                      <a:pt x="62" y="41"/>
                      <a:pt x="62" y="42"/>
                    </a:cubicBezTo>
                    <a:cubicBezTo>
                      <a:pt x="61" y="42"/>
                      <a:pt x="60" y="42"/>
                      <a:pt x="59" y="42"/>
                    </a:cubicBezTo>
                    <a:cubicBezTo>
                      <a:pt x="57" y="42"/>
                      <a:pt x="56" y="42"/>
                      <a:pt x="54" y="43"/>
                    </a:cubicBezTo>
                    <a:cubicBezTo>
                      <a:pt x="54" y="43"/>
                      <a:pt x="53" y="43"/>
                      <a:pt x="52" y="43"/>
                    </a:cubicBezTo>
                    <a:cubicBezTo>
                      <a:pt x="52" y="43"/>
                      <a:pt x="52" y="44"/>
                      <a:pt x="52" y="45"/>
                    </a:cubicBezTo>
                    <a:cubicBezTo>
                      <a:pt x="51" y="45"/>
                      <a:pt x="50" y="44"/>
                      <a:pt x="49" y="44"/>
                    </a:cubicBezTo>
                    <a:cubicBezTo>
                      <a:pt x="49" y="45"/>
                      <a:pt x="49" y="45"/>
                      <a:pt x="49" y="45"/>
                    </a:cubicBezTo>
                    <a:cubicBezTo>
                      <a:pt x="49" y="46"/>
                      <a:pt x="48" y="46"/>
                      <a:pt x="47" y="46"/>
                    </a:cubicBezTo>
                    <a:cubicBezTo>
                      <a:pt x="47" y="47"/>
                      <a:pt x="45" y="48"/>
                      <a:pt x="44" y="47"/>
                    </a:cubicBezTo>
                    <a:cubicBezTo>
                      <a:pt x="43" y="47"/>
                      <a:pt x="43" y="46"/>
                      <a:pt x="42" y="45"/>
                    </a:cubicBezTo>
                    <a:cubicBezTo>
                      <a:pt x="42" y="46"/>
                      <a:pt x="41" y="46"/>
                      <a:pt x="40" y="46"/>
                    </a:cubicBezTo>
                    <a:cubicBezTo>
                      <a:pt x="40" y="46"/>
                      <a:pt x="39" y="46"/>
                      <a:pt x="39" y="47"/>
                    </a:cubicBezTo>
                    <a:cubicBezTo>
                      <a:pt x="38" y="47"/>
                      <a:pt x="37" y="48"/>
                      <a:pt x="36" y="47"/>
                    </a:cubicBezTo>
                    <a:cubicBezTo>
                      <a:pt x="35" y="47"/>
                      <a:pt x="35" y="45"/>
                      <a:pt x="34" y="45"/>
                    </a:cubicBezTo>
                    <a:cubicBezTo>
                      <a:pt x="33" y="45"/>
                      <a:pt x="33" y="46"/>
                      <a:pt x="33" y="46"/>
                    </a:cubicBezTo>
                    <a:cubicBezTo>
                      <a:pt x="32" y="46"/>
                      <a:pt x="31" y="45"/>
                      <a:pt x="30" y="45"/>
                    </a:cubicBezTo>
                    <a:cubicBezTo>
                      <a:pt x="30" y="45"/>
                      <a:pt x="30" y="45"/>
                      <a:pt x="30" y="46"/>
                    </a:cubicBezTo>
                    <a:cubicBezTo>
                      <a:pt x="30" y="46"/>
                      <a:pt x="30" y="47"/>
                      <a:pt x="30" y="47"/>
                    </a:cubicBezTo>
                    <a:cubicBezTo>
                      <a:pt x="29" y="48"/>
                      <a:pt x="29" y="49"/>
                      <a:pt x="28" y="49"/>
                    </a:cubicBezTo>
                    <a:cubicBezTo>
                      <a:pt x="27" y="49"/>
                      <a:pt x="27" y="49"/>
                      <a:pt x="26" y="49"/>
                    </a:cubicBezTo>
                    <a:cubicBezTo>
                      <a:pt x="26" y="49"/>
                      <a:pt x="26" y="50"/>
                      <a:pt x="25" y="50"/>
                    </a:cubicBezTo>
                    <a:cubicBezTo>
                      <a:pt x="25" y="51"/>
                      <a:pt x="25" y="51"/>
                      <a:pt x="24" y="52"/>
                    </a:cubicBezTo>
                    <a:cubicBezTo>
                      <a:pt x="24" y="52"/>
                      <a:pt x="23" y="52"/>
                      <a:pt x="22" y="53"/>
                    </a:cubicBezTo>
                    <a:cubicBezTo>
                      <a:pt x="21" y="53"/>
                      <a:pt x="21" y="54"/>
                      <a:pt x="20" y="55"/>
                    </a:cubicBezTo>
                    <a:cubicBezTo>
                      <a:pt x="20" y="56"/>
                      <a:pt x="19" y="58"/>
                      <a:pt x="18" y="59"/>
                    </a:cubicBezTo>
                    <a:cubicBezTo>
                      <a:pt x="17" y="59"/>
                      <a:pt x="16" y="60"/>
                      <a:pt x="15" y="60"/>
                    </a:cubicBezTo>
                    <a:cubicBezTo>
                      <a:pt x="15" y="60"/>
                      <a:pt x="14" y="60"/>
                      <a:pt x="14" y="59"/>
                    </a:cubicBezTo>
                    <a:cubicBezTo>
                      <a:pt x="13" y="59"/>
                      <a:pt x="13" y="59"/>
                      <a:pt x="13" y="59"/>
                    </a:cubicBezTo>
                    <a:cubicBezTo>
                      <a:pt x="12" y="59"/>
                      <a:pt x="12" y="59"/>
                      <a:pt x="12" y="59"/>
                    </a:cubicBezTo>
                    <a:cubicBezTo>
                      <a:pt x="11" y="59"/>
                      <a:pt x="11" y="59"/>
                      <a:pt x="11" y="59"/>
                    </a:cubicBezTo>
                    <a:cubicBezTo>
                      <a:pt x="10" y="59"/>
                      <a:pt x="9" y="60"/>
                      <a:pt x="9" y="60"/>
                    </a:cubicBezTo>
                    <a:cubicBezTo>
                      <a:pt x="7" y="61"/>
                      <a:pt x="5" y="60"/>
                      <a:pt x="4" y="59"/>
                    </a:cubicBezTo>
                    <a:cubicBezTo>
                      <a:pt x="3" y="58"/>
                      <a:pt x="4" y="58"/>
                      <a:pt x="5" y="58"/>
                    </a:cubicBezTo>
                    <a:cubicBezTo>
                      <a:pt x="5" y="58"/>
                      <a:pt x="5" y="57"/>
                      <a:pt x="6" y="57"/>
                    </a:cubicBezTo>
                    <a:cubicBezTo>
                      <a:pt x="6" y="57"/>
                      <a:pt x="6" y="58"/>
                      <a:pt x="7" y="57"/>
                    </a:cubicBezTo>
                    <a:cubicBezTo>
                      <a:pt x="7" y="57"/>
                      <a:pt x="6" y="55"/>
                      <a:pt x="7" y="55"/>
                    </a:cubicBezTo>
                    <a:cubicBezTo>
                      <a:pt x="7" y="55"/>
                      <a:pt x="9" y="55"/>
                      <a:pt x="9" y="54"/>
                    </a:cubicBezTo>
                    <a:cubicBezTo>
                      <a:pt x="10" y="54"/>
                      <a:pt x="9" y="53"/>
                      <a:pt x="10" y="52"/>
                    </a:cubicBezTo>
                    <a:cubicBezTo>
                      <a:pt x="11" y="51"/>
                      <a:pt x="12" y="51"/>
                      <a:pt x="13" y="52"/>
                    </a:cubicBezTo>
                    <a:cubicBezTo>
                      <a:pt x="13" y="52"/>
                      <a:pt x="13" y="51"/>
                      <a:pt x="12" y="51"/>
                    </a:cubicBezTo>
                    <a:cubicBezTo>
                      <a:pt x="12" y="50"/>
                      <a:pt x="12" y="50"/>
                      <a:pt x="11" y="50"/>
                    </a:cubicBezTo>
                    <a:cubicBezTo>
                      <a:pt x="10" y="49"/>
                      <a:pt x="10" y="47"/>
                      <a:pt x="11" y="47"/>
                    </a:cubicBezTo>
                    <a:cubicBezTo>
                      <a:pt x="10" y="47"/>
                      <a:pt x="9" y="47"/>
                      <a:pt x="8" y="47"/>
                    </a:cubicBezTo>
                    <a:cubicBezTo>
                      <a:pt x="7" y="47"/>
                      <a:pt x="6" y="47"/>
                      <a:pt x="6" y="47"/>
                    </a:cubicBezTo>
                    <a:cubicBezTo>
                      <a:pt x="5" y="47"/>
                      <a:pt x="5" y="47"/>
                      <a:pt x="5" y="46"/>
                    </a:cubicBezTo>
                    <a:cubicBezTo>
                      <a:pt x="4" y="46"/>
                      <a:pt x="4" y="45"/>
                      <a:pt x="4" y="45"/>
                    </a:cubicBezTo>
                    <a:cubicBezTo>
                      <a:pt x="4" y="44"/>
                      <a:pt x="2" y="44"/>
                      <a:pt x="2" y="44"/>
                    </a:cubicBezTo>
                    <a:cubicBezTo>
                      <a:pt x="1" y="44"/>
                      <a:pt x="0" y="43"/>
                      <a:pt x="1" y="42"/>
                    </a:cubicBezTo>
                    <a:cubicBezTo>
                      <a:pt x="1" y="41"/>
                      <a:pt x="3" y="41"/>
                      <a:pt x="4" y="41"/>
                    </a:cubicBezTo>
                    <a:cubicBezTo>
                      <a:pt x="4" y="40"/>
                      <a:pt x="5" y="40"/>
                      <a:pt x="6" y="40"/>
                    </a:cubicBezTo>
                    <a:cubicBezTo>
                      <a:pt x="6" y="40"/>
                      <a:pt x="7" y="40"/>
                      <a:pt x="8" y="40"/>
                    </a:cubicBezTo>
                    <a:cubicBezTo>
                      <a:pt x="9" y="40"/>
                      <a:pt x="9" y="38"/>
                      <a:pt x="9" y="38"/>
                    </a:cubicBezTo>
                    <a:cubicBezTo>
                      <a:pt x="9" y="37"/>
                      <a:pt x="10" y="36"/>
                      <a:pt x="11" y="36"/>
                    </a:cubicBezTo>
                    <a:cubicBezTo>
                      <a:pt x="11" y="36"/>
                      <a:pt x="12" y="36"/>
                      <a:pt x="12" y="36"/>
                    </a:cubicBezTo>
                    <a:cubicBezTo>
                      <a:pt x="13" y="36"/>
                      <a:pt x="13" y="35"/>
                      <a:pt x="13" y="35"/>
                    </a:cubicBezTo>
                    <a:cubicBezTo>
                      <a:pt x="14" y="34"/>
                      <a:pt x="14" y="34"/>
                      <a:pt x="15" y="34"/>
                    </a:cubicBezTo>
                    <a:cubicBezTo>
                      <a:pt x="16" y="34"/>
                      <a:pt x="17" y="35"/>
                      <a:pt x="17" y="35"/>
                    </a:cubicBezTo>
                    <a:cubicBezTo>
                      <a:pt x="18" y="34"/>
                      <a:pt x="18" y="34"/>
                      <a:pt x="18" y="34"/>
                    </a:cubicBezTo>
                    <a:cubicBezTo>
                      <a:pt x="18" y="33"/>
                      <a:pt x="18" y="33"/>
                      <a:pt x="19" y="32"/>
                    </a:cubicBezTo>
                    <a:cubicBezTo>
                      <a:pt x="19" y="31"/>
                      <a:pt x="20" y="31"/>
                      <a:pt x="19" y="30"/>
                    </a:cubicBezTo>
                    <a:cubicBezTo>
                      <a:pt x="19" y="30"/>
                      <a:pt x="17" y="28"/>
                      <a:pt x="19" y="29"/>
                    </a:cubicBezTo>
                    <a:cubicBezTo>
                      <a:pt x="18" y="29"/>
                      <a:pt x="17" y="30"/>
                      <a:pt x="16" y="30"/>
                    </a:cubicBezTo>
                    <a:cubicBezTo>
                      <a:pt x="14" y="31"/>
                      <a:pt x="14" y="30"/>
                      <a:pt x="13" y="29"/>
                    </a:cubicBezTo>
                    <a:cubicBezTo>
                      <a:pt x="13" y="30"/>
                      <a:pt x="13" y="30"/>
                      <a:pt x="13" y="30"/>
                    </a:cubicBezTo>
                    <a:cubicBezTo>
                      <a:pt x="13" y="31"/>
                      <a:pt x="13" y="31"/>
                      <a:pt x="12" y="31"/>
                    </a:cubicBezTo>
                    <a:cubicBezTo>
                      <a:pt x="11" y="31"/>
                      <a:pt x="11" y="31"/>
                      <a:pt x="11" y="31"/>
                    </a:cubicBezTo>
                    <a:cubicBezTo>
                      <a:pt x="10" y="32"/>
                      <a:pt x="10" y="33"/>
                      <a:pt x="9" y="33"/>
                    </a:cubicBezTo>
                    <a:cubicBezTo>
                      <a:pt x="8" y="33"/>
                      <a:pt x="9" y="32"/>
                      <a:pt x="8" y="32"/>
                    </a:cubicBezTo>
                    <a:cubicBezTo>
                      <a:pt x="7" y="32"/>
                      <a:pt x="7" y="33"/>
                      <a:pt x="7" y="33"/>
                    </a:cubicBezTo>
                    <a:cubicBezTo>
                      <a:pt x="7" y="33"/>
                      <a:pt x="6" y="33"/>
                      <a:pt x="6" y="33"/>
                    </a:cubicBezTo>
                    <a:cubicBezTo>
                      <a:pt x="6" y="33"/>
                      <a:pt x="6" y="33"/>
                      <a:pt x="6" y="34"/>
                    </a:cubicBezTo>
                    <a:cubicBezTo>
                      <a:pt x="5" y="34"/>
                      <a:pt x="6" y="33"/>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 name="Freeform 20">
                <a:extLst>
                  <a:ext uri="{FF2B5EF4-FFF2-40B4-BE49-F238E27FC236}">
                    <a16:creationId xmlns:a16="http://schemas.microsoft.com/office/drawing/2014/main" xmlns="" id="{22AAFBE7-1A1A-4C04-B1DA-CA20DAF90BD8}"/>
                  </a:ext>
                </a:extLst>
              </p:cNvPr>
              <p:cNvSpPr>
                <a:spLocks/>
              </p:cNvSpPr>
              <p:nvPr/>
            </p:nvSpPr>
            <p:spPr bwMode="auto">
              <a:xfrm>
                <a:off x="11261580" y="5719625"/>
                <a:ext cx="249334" cy="129284"/>
              </a:xfrm>
              <a:custGeom>
                <a:avLst/>
                <a:gdLst>
                  <a:gd name="T0" fmla="*/ 8 w 58"/>
                  <a:gd name="T1" fmla="*/ 25 h 30"/>
                  <a:gd name="T2" fmla="*/ 2 w 58"/>
                  <a:gd name="T3" fmla="*/ 24 h 30"/>
                  <a:gd name="T4" fmla="*/ 1 w 58"/>
                  <a:gd name="T5" fmla="*/ 20 h 30"/>
                  <a:gd name="T6" fmla="*/ 1 w 58"/>
                  <a:gd name="T7" fmla="*/ 18 h 30"/>
                  <a:gd name="T8" fmla="*/ 4 w 58"/>
                  <a:gd name="T9" fmla="*/ 17 h 30"/>
                  <a:gd name="T10" fmla="*/ 5 w 58"/>
                  <a:gd name="T11" fmla="*/ 13 h 30"/>
                  <a:gd name="T12" fmla="*/ 1 w 58"/>
                  <a:gd name="T13" fmla="*/ 8 h 30"/>
                  <a:gd name="T14" fmla="*/ 2 w 58"/>
                  <a:gd name="T15" fmla="*/ 6 h 30"/>
                  <a:gd name="T16" fmla="*/ 4 w 58"/>
                  <a:gd name="T17" fmla="*/ 4 h 30"/>
                  <a:gd name="T18" fmla="*/ 5 w 58"/>
                  <a:gd name="T19" fmla="*/ 0 h 30"/>
                  <a:gd name="T20" fmla="*/ 10 w 58"/>
                  <a:gd name="T21" fmla="*/ 5 h 30"/>
                  <a:gd name="T22" fmla="*/ 15 w 58"/>
                  <a:gd name="T23" fmla="*/ 6 h 30"/>
                  <a:gd name="T24" fmla="*/ 17 w 58"/>
                  <a:gd name="T25" fmla="*/ 4 h 30"/>
                  <a:gd name="T26" fmla="*/ 21 w 58"/>
                  <a:gd name="T27" fmla="*/ 5 h 30"/>
                  <a:gd name="T28" fmla="*/ 24 w 58"/>
                  <a:gd name="T29" fmla="*/ 6 h 30"/>
                  <a:gd name="T30" fmla="*/ 27 w 58"/>
                  <a:gd name="T31" fmla="*/ 6 h 30"/>
                  <a:gd name="T32" fmla="*/ 31 w 58"/>
                  <a:gd name="T33" fmla="*/ 7 h 30"/>
                  <a:gd name="T34" fmla="*/ 35 w 58"/>
                  <a:gd name="T35" fmla="*/ 10 h 30"/>
                  <a:gd name="T36" fmla="*/ 37 w 58"/>
                  <a:gd name="T37" fmla="*/ 12 h 30"/>
                  <a:gd name="T38" fmla="*/ 38 w 58"/>
                  <a:gd name="T39" fmla="*/ 15 h 30"/>
                  <a:gd name="T40" fmla="*/ 39 w 58"/>
                  <a:gd name="T41" fmla="*/ 17 h 30"/>
                  <a:gd name="T42" fmla="*/ 43 w 58"/>
                  <a:gd name="T43" fmla="*/ 17 h 30"/>
                  <a:gd name="T44" fmla="*/ 43 w 58"/>
                  <a:gd name="T45" fmla="*/ 8 h 30"/>
                  <a:gd name="T46" fmla="*/ 48 w 58"/>
                  <a:gd name="T47" fmla="*/ 1 h 30"/>
                  <a:gd name="T48" fmla="*/ 49 w 58"/>
                  <a:gd name="T49" fmla="*/ 2 h 30"/>
                  <a:gd name="T50" fmla="*/ 52 w 58"/>
                  <a:gd name="T51" fmla="*/ 6 h 30"/>
                  <a:gd name="T52" fmla="*/ 53 w 58"/>
                  <a:gd name="T53" fmla="*/ 9 h 30"/>
                  <a:gd name="T54" fmla="*/ 56 w 58"/>
                  <a:gd name="T55" fmla="*/ 11 h 30"/>
                  <a:gd name="T56" fmla="*/ 58 w 58"/>
                  <a:gd name="T57" fmla="*/ 15 h 30"/>
                  <a:gd name="T58" fmla="*/ 56 w 58"/>
                  <a:gd name="T59" fmla="*/ 18 h 30"/>
                  <a:gd name="T60" fmla="*/ 55 w 58"/>
                  <a:gd name="T61" fmla="*/ 21 h 30"/>
                  <a:gd name="T62" fmla="*/ 49 w 58"/>
                  <a:gd name="T63" fmla="*/ 19 h 30"/>
                  <a:gd name="T64" fmla="*/ 48 w 58"/>
                  <a:gd name="T65" fmla="*/ 20 h 30"/>
                  <a:gd name="T66" fmla="*/ 43 w 58"/>
                  <a:gd name="T67" fmla="*/ 21 h 30"/>
                  <a:gd name="T68" fmla="*/ 39 w 58"/>
                  <a:gd name="T69" fmla="*/ 23 h 30"/>
                  <a:gd name="T70" fmla="*/ 28 w 58"/>
                  <a:gd name="T71" fmla="*/ 19 h 30"/>
                  <a:gd name="T72" fmla="*/ 25 w 58"/>
                  <a:gd name="T73" fmla="*/ 22 h 30"/>
                  <a:gd name="T74" fmla="*/ 26 w 58"/>
                  <a:gd name="T75" fmla="*/ 26 h 30"/>
                  <a:gd name="T76" fmla="*/ 20 w 58"/>
                  <a:gd name="T77" fmla="*/ 27 h 30"/>
                  <a:gd name="T78" fmla="*/ 15 w 58"/>
                  <a:gd name="T79" fmla="*/ 29 h 30"/>
                  <a:gd name="T80" fmla="*/ 13 w 58"/>
                  <a:gd name="T8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30">
                    <a:moveTo>
                      <a:pt x="12" y="29"/>
                    </a:moveTo>
                    <a:cubicBezTo>
                      <a:pt x="11" y="28"/>
                      <a:pt x="8" y="27"/>
                      <a:pt x="8" y="25"/>
                    </a:cubicBezTo>
                    <a:cubicBezTo>
                      <a:pt x="8" y="26"/>
                      <a:pt x="6" y="26"/>
                      <a:pt x="5" y="26"/>
                    </a:cubicBezTo>
                    <a:cubicBezTo>
                      <a:pt x="4" y="26"/>
                      <a:pt x="3" y="25"/>
                      <a:pt x="2" y="24"/>
                    </a:cubicBezTo>
                    <a:cubicBezTo>
                      <a:pt x="1" y="23"/>
                      <a:pt x="0" y="22"/>
                      <a:pt x="0" y="21"/>
                    </a:cubicBezTo>
                    <a:cubicBezTo>
                      <a:pt x="0" y="20"/>
                      <a:pt x="0" y="21"/>
                      <a:pt x="1" y="20"/>
                    </a:cubicBezTo>
                    <a:cubicBezTo>
                      <a:pt x="1" y="20"/>
                      <a:pt x="2" y="20"/>
                      <a:pt x="2" y="20"/>
                    </a:cubicBezTo>
                    <a:cubicBezTo>
                      <a:pt x="1" y="20"/>
                      <a:pt x="0" y="19"/>
                      <a:pt x="1" y="18"/>
                    </a:cubicBezTo>
                    <a:cubicBezTo>
                      <a:pt x="1" y="17"/>
                      <a:pt x="2" y="18"/>
                      <a:pt x="3" y="18"/>
                    </a:cubicBezTo>
                    <a:cubicBezTo>
                      <a:pt x="4" y="18"/>
                      <a:pt x="4" y="18"/>
                      <a:pt x="4" y="17"/>
                    </a:cubicBezTo>
                    <a:cubicBezTo>
                      <a:pt x="4" y="16"/>
                      <a:pt x="4" y="16"/>
                      <a:pt x="4" y="15"/>
                    </a:cubicBezTo>
                    <a:cubicBezTo>
                      <a:pt x="4" y="14"/>
                      <a:pt x="4" y="13"/>
                      <a:pt x="5" y="13"/>
                    </a:cubicBezTo>
                    <a:cubicBezTo>
                      <a:pt x="3" y="12"/>
                      <a:pt x="2" y="11"/>
                      <a:pt x="1" y="10"/>
                    </a:cubicBezTo>
                    <a:cubicBezTo>
                      <a:pt x="1" y="9"/>
                      <a:pt x="0" y="9"/>
                      <a:pt x="1" y="8"/>
                    </a:cubicBezTo>
                    <a:cubicBezTo>
                      <a:pt x="1" y="7"/>
                      <a:pt x="2" y="8"/>
                      <a:pt x="2" y="7"/>
                    </a:cubicBezTo>
                    <a:cubicBezTo>
                      <a:pt x="2" y="7"/>
                      <a:pt x="2" y="7"/>
                      <a:pt x="2" y="6"/>
                    </a:cubicBezTo>
                    <a:cubicBezTo>
                      <a:pt x="1" y="6"/>
                      <a:pt x="1" y="5"/>
                      <a:pt x="1" y="5"/>
                    </a:cubicBezTo>
                    <a:cubicBezTo>
                      <a:pt x="1" y="4"/>
                      <a:pt x="3" y="4"/>
                      <a:pt x="4" y="4"/>
                    </a:cubicBezTo>
                    <a:cubicBezTo>
                      <a:pt x="4" y="3"/>
                      <a:pt x="4" y="3"/>
                      <a:pt x="4" y="2"/>
                    </a:cubicBezTo>
                    <a:cubicBezTo>
                      <a:pt x="4" y="1"/>
                      <a:pt x="4" y="1"/>
                      <a:pt x="5" y="0"/>
                    </a:cubicBezTo>
                    <a:cubicBezTo>
                      <a:pt x="6" y="0"/>
                      <a:pt x="7" y="0"/>
                      <a:pt x="7" y="1"/>
                    </a:cubicBezTo>
                    <a:cubicBezTo>
                      <a:pt x="8" y="2"/>
                      <a:pt x="9" y="3"/>
                      <a:pt x="10" y="5"/>
                    </a:cubicBezTo>
                    <a:cubicBezTo>
                      <a:pt x="10" y="4"/>
                      <a:pt x="12" y="3"/>
                      <a:pt x="13" y="4"/>
                    </a:cubicBezTo>
                    <a:cubicBezTo>
                      <a:pt x="14" y="4"/>
                      <a:pt x="15" y="5"/>
                      <a:pt x="15" y="6"/>
                    </a:cubicBezTo>
                    <a:cubicBezTo>
                      <a:pt x="16" y="6"/>
                      <a:pt x="16" y="6"/>
                      <a:pt x="16" y="5"/>
                    </a:cubicBezTo>
                    <a:cubicBezTo>
                      <a:pt x="16" y="5"/>
                      <a:pt x="16" y="5"/>
                      <a:pt x="17" y="4"/>
                    </a:cubicBezTo>
                    <a:cubicBezTo>
                      <a:pt x="18" y="4"/>
                      <a:pt x="19" y="3"/>
                      <a:pt x="20" y="4"/>
                    </a:cubicBezTo>
                    <a:cubicBezTo>
                      <a:pt x="21" y="4"/>
                      <a:pt x="21" y="4"/>
                      <a:pt x="21" y="5"/>
                    </a:cubicBezTo>
                    <a:cubicBezTo>
                      <a:pt x="22" y="5"/>
                      <a:pt x="22" y="5"/>
                      <a:pt x="22" y="5"/>
                    </a:cubicBezTo>
                    <a:cubicBezTo>
                      <a:pt x="23" y="5"/>
                      <a:pt x="23" y="6"/>
                      <a:pt x="24" y="6"/>
                    </a:cubicBezTo>
                    <a:cubicBezTo>
                      <a:pt x="24" y="6"/>
                      <a:pt x="25" y="5"/>
                      <a:pt x="26" y="5"/>
                    </a:cubicBezTo>
                    <a:cubicBezTo>
                      <a:pt x="27" y="5"/>
                      <a:pt x="27" y="6"/>
                      <a:pt x="27" y="6"/>
                    </a:cubicBezTo>
                    <a:cubicBezTo>
                      <a:pt x="28" y="7"/>
                      <a:pt x="29" y="6"/>
                      <a:pt x="30" y="6"/>
                    </a:cubicBezTo>
                    <a:cubicBezTo>
                      <a:pt x="30" y="6"/>
                      <a:pt x="31" y="7"/>
                      <a:pt x="31" y="7"/>
                    </a:cubicBezTo>
                    <a:cubicBezTo>
                      <a:pt x="32" y="7"/>
                      <a:pt x="33" y="7"/>
                      <a:pt x="34" y="8"/>
                    </a:cubicBezTo>
                    <a:cubicBezTo>
                      <a:pt x="34" y="8"/>
                      <a:pt x="34" y="9"/>
                      <a:pt x="35" y="10"/>
                    </a:cubicBezTo>
                    <a:cubicBezTo>
                      <a:pt x="35" y="10"/>
                      <a:pt x="35" y="10"/>
                      <a:pt x="36" y="10"/>
                    </a:cubicBezTo>
                    <a:cubicBezTo>
                      <a:pt x="37" y="11"/>
                      <a:pt x="37" y="11"/>
                      <a:pt x="37" y="12"/>
                    </a:cubicBezTo>
                    <a:cubicBezTo>
                      <a:pt x="37" y="13"/>
                      <a:pt x="37" y="14"/>
                      <a:pt x="37" y="14"/>
                    </a:cubicBezTo>
                    <a:cubicBezTo>
                      <a:pt x="37" y="15"/>
                      <a:pt x="38" y="15"/>
                      <a:pt x="38" y="15"/>
                    </a:cubicBezTo>
                    <a:cubicBezTo>
                      <a:pt x="39" y="15"/>
                      <a:pt x="39" y="15"/>
                      <a:pt x="39" y="16"/>
                    </a:cubicBezTo>
                    <a:cubicBezTo>
                      <a:pt x="39" y="16"/>
                      <a:pt x="39" y="16"/>
                      <a:pt x="39" y="17"/>
                    </a:cubicBezTo>
                    <a:cubicBezTo>
                      <a:pt x="39" y="17"/>
                      <a:pt x="40" y="17"/>
                      <a:pt x="40" y="17"/>
                    </a:cubicBezTo>
                    <a:cubicBezTo>
                      <a:pt x="41" y="17"/>
                      <a:pt x="42" y="17"/>
                      <a:pt x="43" y="17"/>
                    </a:cubicBezTo>
                    <a:cubicBezTo>
                      <a:pt x="45" y="16"/>
                      <a:pt x="44" y="14"/>
                      <a:pt x="44" y="13"/>
                    </a:cubicBezTo>
                    <a:cubicBezTo>
                      <a:pt x="43" y="12"/>
                      <a:pt x="42" y="9"/>
                      <a:pt x="43" y="8"/>
                    </a:cubicBezTo>
                    <a:cubicBezTo>
                      <a:pt x="44" y="7"/>
                      <a:pt x="45" y="8"/>
                      <a:pt x="46" y="8"/>
                    </a:cubicBezTo>
                    <a:cubicBezTo>
                      <a:pt x="44" y="5"/>
                      <a:pt x="43" y="1"/>
                      <a:pt x="48" y="1"/>
                    </a:cubicBezTo>
                    <a:cubicBezTo>
                      <a:pt x="48" y="1"/>
                      <a:pt x="48" y="1"/>
                      <a:pt x="49" y="1"/>
                    </a:cubicBezTo>
                    <a:cubicBezTo>
                      <a:pt x="49" y="2"/>
                      <a:pt x="49" y="2"/>
                      <a:pt x="49" y="2"/>
                    </a:cubicBezTo>
                    <a:cubicBezTo>
                      <a:pt x="51" y="2"/>
                      <a:pt x="50" y="4"/>
                      <a:pt x="50" y="5"/>
                    </a:cubicBezTo>
                    <a:cubicBezTo>
                      <a:pt x="51" y="5"/>
                      <a:pt x="52" y="5"/>
                      <a:pt x="52" y="6"/>
                    </a:cubicBezTo>
                    <a:cubicBezTo>
                      <a:pt x="52" y="7"/>
                      <a:pt x="51" y="7"/>
                      <a:pt x="51" y="8"/>
                    </a:cubicBezTo>
                    <a:cubicBezTo>
                      <a:pt x="52" y="8"/>
                      <a:pt x="53" y="8"/>
                      <a:pt x="53" y="9"/>
                    </a:cubicBezTo>
                    <a:cubicBezTo>
                      <a:pt x="54" y="9"/>
                      <a:pt x="53" y="10"/>
                      <a:pt x="54" y="11"/>
                    </a:cubicBezTo>
                    <a:cubicBezTo>
                      <a:pt x="54" y="11"/>
                      <a:pt x="55" y="11"/>
                      <a:pt x="56" y="11"/>
                    </a:cubicBezTo>
                    <a:cubicBezTo>
                      <a:pt x="56" y="12"/>
                      <a:pt x="56" y="13"/>
                      <a:pt x="56" y="13"/>
                    </a:cubicBezTo>
                    <a:cubicBezTo>
                      <a:pt x="56" y="14"/>
                      <a:pt x="58" y="14"/>
                      <a:pt x="58" y="15"/>
                    </a:cubicBezTo>
                    <a:cubicBezTo>
                      <a:pt x="58" y="16"/>
                      <a:pt x="58" y="17"/>
                      <a:pt x="57" y="17"/>
                    </a:cubicBezTo>
                    <a:cubicBezTo>
                      <a:pt x="57" y="18"/>
                      <a:pt x="56" y="18"/>
                      <a:pt x="56" y="18"/>
                    </a:cubicBezTo>
                    <a:cubicBezTo>
                      <a:pt x="56" y="19"/>
                      <a:pt x="57" y="20"/>
                      <a:pt x="56" y="21"/>
                    </a:cubicBezTo>
                    <a:cubicBezTo>
                      <a:pt x="56" y="21"/>
                      <a:pt x="57" y="21"/>
                      <a:pt x="55" y="21"/>
                    </a:cubicBezTo>
                    <a:cubicBezTo>
                      <a:pt x="55" y="21"/>
                      <a:pt x="54" y="21"/>
                      <a:pt x="53" y="21"/>
                    </a:cubicBezTo>
                    <a:cubicBezTo>
                      <a:pt x="52" y="20"/>
                      <a:pt x="49" y="17"/>
                      <a:pt x="49" y="19"/>
                    </a:cubicBezTo>
                    <a:cubicBezTo>
                      <a:pt x="48" y="19"/>
                      <a:pt x="48" y="19"/>
                      <a:pt x="48" y="18"/>
                    </a:cubicBezTo>
                    <a:cubicBezTo>
                      <a:pt x="47" y="18"/>
                      <a:pt x="48" y="20"/>
                      <a:pt x="48" y="20"/>
                    </a:cubicBezTo>
                    <a:cubicBezTo>
                      <a:pt x="47" y="20"/>
                      <a:pt x="46" y="20"/>
                      <a:pt x="46" y="21"/>
                    </a:cubicBezTo>
                    <a:cubicBezTo>
                      <a:pt x="45" y="21"/>
                      <a:pt x="44" y="21"/>
                      <a:pt x="43" y="21"/>
                    </a:cubicBezTo>
                    <a:cubicBezTo>
                      <a:pt x="42" y="21"/>
                      <a:pt x="41" y="21"/>
                      <a:pt x="41" y="22"/>
                    </a:cubicBezTo>
                    <a:cubicBezTo>
                      <a:pt x="40" y="22"/>
                      <a:pt x="40" y="23"/>
                      <a:pt x="39" y="23"/>
                    </a:cubicBezTo>
                    <a:cubicBezTo>
                      <a:pt x="38" y="23"/>
                      <a:pt x="36" y="23"/>
                      <a:pt x="35" y="22"/>
                    </a:cubicBezTo>
                    <a:cubicBezTo>
                      <a:pt x="34" y="21"/>
                      <a:pt x="28" y="20"/>
                      <a:pt x="28" y="19"/>
                    </a:cubicBezTo>
                    <a:cubicBezTo>
                      <a:pt x="29" y="19"/>
                      <a:pt x="28" y="21"/>
                      <a:pt x="28" y="21"/>
                    </a:cubicBezTo>
                    <a:cubicBezTo>
                      <a:pt x="27" y="22"/>
                      <a:pt x="26" y="22"/>
                      <a:pt x="25" y="22"/>
                    </a:cubicBezTo>
                    <a:cubicBezTo>
                      <a:pt x="25" y="23"/>
                      <a:pt x="26" y="23"/>
                      <a:pt x="26" y="24"/>
                    </a:cubicBezTo>
                    <a:cubicBezTo>
                      <a:pt x="26" y="25"/>
                      <a:pt x="26" y="26"/>
                      <a:pt x="26" y="26"/>
                    </a:cubicBezTo>
                    <a:cubicBezTo>
                      <a:pt x="25" y="27"/>
                      <a:pt x="25" y="28"/>
                      <a:pt x="24" y="28"/>
                    </a:cubicBezTo>
                    <a:cubicBezTo>
                      <a:pt x="23" y="28"/>
                      <a:pt x="21" y="27"/>
                      <a:pt x="20" y="27"/>
                    </a:cubicBezTo>
                    <a:cubicBezTo>
                      <a:pt x="20" y="27"/>
                      <a:pt x="19" y="28"/>
                      <a:pt x="19" y="28"/>
                    </a:cubicBezTo>
                    <a:cubicBezTo>
                      <a:pt x="18" y="29"/>
                      <a:pt x="16" y="28"/>
                      <a:pt x="15" y="29"/>
                    </a:cubicBezTo>
                    <a:cubicBezTo>
                      <a:pt x="15" y="29"/>
                      <a:pt x="16" y="29"/>
                      <a:pt x="15" y="30"/>
                    </a:cubicBezTo>
                    <a:cubicBezTo>
                      <a:pt x="15" y="30"/>
                      <a:pt x="13" y="29"/>
                      <a:pt x="13" y="29"/>
                    </a:cubicBezTo>
                    <a:cubicBezTo>
                      <a:pt x="12" y="29"/>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 name="Freeform 21">
                <a:extLst>
                  <a:ext uri="{FF2B5EF4-FFF2-40B4-BE49-F238E27FC236}">
                    <a16:creationId xmlns:a16="http://schemas.microsoft.com/office/drawing/2014/main" xmlns="" id="{2478D4E4-D981-4025-8239-8658F40AEEC5}"/>
                  </a:ext>
                </a:extLst>
              </p:cNvPr>
              <p:cNvSpPr>
                <a:spLocks/>
              </p:cNvSpPr>
              <p:nvPr/>
            </p:nvSpPr>
            <p:spPr bwMode="auto">
              <a:xfrm>
                <a:off x="11218485" y="5876612"/>
                <a:ext cx="129284" cy="43095"/>
              </a:xfrm>
              <a:custGeom>
                <a:avLst/>
                <a:gdLst>
                  <a:gd name="T0" fmla="*/ 2 w 30"/>
                  <a:gd name="T1" fmla="*/ 5 h 10"/>
                  <a:gd name="T2" fmla="*/ 5 w 30"/>
                  <a:gd name="T3" fmla="*/ 3 h 10"/>
                  <a:gd name="T4" fmla="*/ 6 w 30"/>
                  <a:gd name="T5" fmla="*/ 3 h 10"/>
                  <a:gd name="T6" fmla="*/ 7 w 30"/>
                  <a:gd name="T7" fmla="*/ 4 h 10"/>
                  <a:gd name="T8" fmla="*/ 11 w 30"/>
                  <a:gd name="T9" fmla="*/ 2 h 10"/>
                  <a:gd name="T10" fmla="*/ 12 w 30"/>
                  <a:gd name="T11" fmla="*/ 2 h 10"/>
                  <a:gd name="T12" fmla="*/ 14 w 30"/>
                  <a:gd name="T13" fmla="*/ 1 h 10"/>
                  <a:gd name="T14" fmla="*/ 16 w 30"/>
                  <a:gd name="T15" fmla="*/ 2 h 10"/>
                  <a:gd name="T16" fmla="*/ 18 w 30"/>
                  <a:gd name="T17" fmla="*/ 2 h 10"/>
                  <a:gd name="T18" fmla="*/ 20 w 30"/>
                  <a:gd name="T19" fmla="*/ 2 h 10"/>
                  <a:gd name="T20" fmla="*/ 21 w 30"/>
                  <a:gd name="T21" fmla="*/ 4 h 10"/>
                  <a:gd name="T22" fmla="*/ 24 w 30"/>
                  <a:gd name="T23" fmla="*/ 1 h 10"/>
                  <a:gd name="T24" fmla="*/ 27 w 30"/>
                  <a:gd name="T25" fmla="*/ 0 h 10"/>
                  <a:gd name="T26" fmla="*/ 29 w 30"/>
                  <a:gd name="T27" fmla="*/ 2 h 10"/>
                  <a:gd name="T28" fmla="*/ 30 w 30"/>
                  <a:gd name="T29" fmla="*/ 4 h 10"/>
                  <a:gd name="T30" fmla="*/ 29 w 30"/>
                  <a:gd name="T31" fmla="*/ 4 h 10"/>
                  <a:gd name="T32" fmla="*/ 28 w 30"/>
                  <a:gd name="T33" fmla="*/ 6 h 10"/>
                  <a:gd name="T34" fmla="*/ 26 w 30"/>
                  <a:gd name="T35" fmla="*/ 8 h 10"/>
                  <a:gd name="T36" fmla="*/ 21 w 30"/>
                  <a:gd name="T37" fmla="*/ 7 h 10"/>
                  <a:gd name="T38" fmla="*/ 19 w 30"/>
                  <a:gd name="T39" fmla="*/ 8 h 10"/>
                  <a:gd name="T40" fmla="*/ 18 w 30"/>
                  <a:gd name="T41" fmla="*/ 10 h 10"/>
                  <a:gd name="T42" fmla="*/ 13 w 30"/>
                  <a:gd name="T43" fmla="*/ 9 h 10"/>
                  <a:gd name="T44" fmla="*/ 11 w 30"/>
                  <a:gd name="T45" fmla="*/ 9 h 10"/>
                  <a:gd name="T46" fmla="*/ 7 w 30"/>
                  <a:gd name="T47" fmla="*/ 9 h 10"/>
                  <a:gd name="T48" fmla="*/ 6 w 30"/>
                  <a:gd name="T49" fmla="*/ 10 h 10"/>
                  <a:gd name="T50" fmla="*/ 5 w 30"/>
                  <a:gd name="T51" fmla="*/ 10 h 10"/>
                  <a:gd name="T52" fmla="*/ 4 w 30"/>
                  <a:gd name="T53" fmla="*/ 10 h 10"/>
                  <a:gd name="T54" fmla="*/ 3 w 30"/>
                  <a:gd name="T55" fmla="*/ 9 h 10"/>
                  <a:gd name="T56" fmla="*/ 1 w 30"/>
                  <a:gd name="T57" fmla="*/ 8 h 10"/>
                  <a:gd name="T58" fmla="*/ 2 w 30"/>
                  <a:gd name="T59" fmla="*/ 6 h 10"/>
                  <a:gd name="T60" fmla="*/ 1 w 30"/>
                  <a:gd name="T61" fmla="*/ 5 h 10"/>
                  <a:gd name="T62" fmla="*/ 2 w 30"/>
                  <a:gd name="T6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0">
                    <a:moveTo>
                      <a:pt x="2" y="5"/>
                    </a:moveTo>
                    <a:cubicBezTo>
                      <a:pt x="2" y="4"/>
                      <a:pt x="3" y="3"/>
                      <a:pt x="5" y="3"/>
                    </a:cubicBezTo>
                    <a:cubicBezTo>
                      <a:pt x="5" y="3"/>
                      <a:pt x="6" y="3"/>
                      <a:pt x="6" y="3"/>
                    </a:cubicBezTo>
                    <a:cubicBezTo>
                      <a:pt x="6" y="4"/>
                      <a:pt x="7" y="4"/>
                      <a:pt x="7" y="4"/>
                    </a:cubicBezTo>
                    <a:cubicBezTo>
                      <a:pt x="8" y="3"/>
                      <a:pt x="9" y="2"/>
                      <a:pt x="11" y="2"/>
                    </a:cubicBezTo>
                    <a:cubicBezTo>
                      <a:pt x="12" y="3"/>
                      <a:pt x="12" y="3"/>
                      <a:pt x="12" y="2"/>
                    </a:cubicBezTo>
                    <a:cubicBezTo>
                      <a:pt x="13" y="1"/>
                      <a:pt x="13" y="0"/>
                      <a:pt x="14" y="1"/>
                    </a:cubicBezTo>
                    <a:cubicBezTo>
                      <a:pt x="15" y="1"/>
                      <a:pt x="15" y="1"/>
                      <a:pt x="16" y="2"/>
                    </a:cubicBezTo>
                    <a:cubicBezTo>
                      <a:pt x="16" y="2"/>
                      <a:pt x="17" y="2"/>
                      <a:pt x="18" y="2"/>
                    </a:cubicBezTo>
                    <a:cubicBezTo>
                      <a:pt x="19" y="2"/>
                      <a:pt x="19" y="2"/>
                      <a:pt x="20" y="2"/>
                    </a:cubicBezTo>
                    <a:cubicBezTo>
                      <a:pt x="21" y="3"/>
                      <a:pt x="21" y="3"/>
                      <a:pt x="21" y="4"/>
                    </a:cubicBezTo>
                    <a:cubicBezTo>
                      <a:pt x="22" y="3"/>
                      <a:pt x="23" y="2"/>
                      <a:pt x="24" y="1"/>
                    </a:cubicBezTo>
                    <a:cubicBezTo>
                      <a:pt x="25" y="0"/>
                      <a:pt x="26" y="0"/>
                      <a:pt x="27" y="0"/>
                    </a:cubicBezTo>
                    <a:cubicBezTo>
                      <a:pt x="28" y="0"/>
                      <a:pt x="28" y="1"/>
                      <a:pt x="29" y="2"/>
                    </a:cubicBezTo>
                    <a:cubicBezTo>
                      <a:pt x="29" y="2"/>
                      <a:pt x="30" y="3"/>
                      <a:pt x="30" y="4"/>
                    </a:cubicBezTo>
                    <a:cubicBezTo>
                      <a:pt x="30" y="4"/>
                      <a:pt x="30" y="4"/>
                      <a:pt x="29" y="4"/>
                    </a:cubicBezTo>
                    <a:cubicBezTo>
                      <a:pt x="29" y="5"/>
                      <a:pt x="28" y="5"/>
                      <a:pt x="28" y="6"/>
                    </a:cubicBezTo>
                    <a:cubicBezTo>
                      <a:pt x="27" y="7"/>
                      <a:pt x="27" y="7"/>
                      <a:pt x="26" y="8"/>
                    </a:cubicBezTo>
                    <a:cubicBezTo>
                      <a:pt x="24" y="8"/>
                      <a:pt x="22" y="7"/>
                      <a:pt x="21" y="7"/>
                    </a:cubicBezTo>
                    <a:cubicBezTo>
                      <a:pt x="20" y="6"/>
                      <a:pt x="20" y="7"/>
                      <a:pt x="19" y="8"/>
                    </a:cubicBezTo>
                    <a:cubicBezTo>
                      <a:pt x="19" y="9"/>
                      <a:pt x="19" y="10"/>
                      <a:pt x="18" y="10"/>
                    </a:cubicBezTo>
                    <a:cubicBezTo>
                      <a:pt x="16" y="10"/>
                      <a:pt x="15" y="9"/>
                      <a:pt x="13" y="9"/>
                    </a:cubicBezTo>
                    <a:cubicBezTo>
                      <a:pt x="13" y="9"/>
                      <a:pt x="12" y="8"/>
                      <a:pt x="11" y="9"/>
                    </a:cubicBezTo>
                    <a:cubicBezTo>
                      <a:pt x="10" y="9"/>
                      <a:pt x="9" y="9"/>
                      <a:pt x="7" y="9"/>
                    </a:cubicBezTo>
                    <a:cubicBezTo>
                      <a:pt x="7" y="9"/>
                      <a:pt x="7" y="9"/>
                      <a:pt x="6" y="10"/>
                    </a:cubicBezTo>
                    <a:cubicBezTo>
                      <a:pt x="6" y="10"/>
                      <a:pt x="6" y="10"/>
                      <a:pt x="5" y="10"/>
                    </a:cubicBezTo>
                    <a:cubicBezTo>
                      <a:pt x="5" y="10"/>
                      <a:pt x="4" y="10"/>
                      <a:pt x="4" y="10"/>
                    </a:cubicBezTo>
                    <a:cubicBezTo>
                      <a:pt x="3" y="10"/>
                      <a:pt x="3" y="9"/>
                      <a:pt x="3" y="9"/>
                    </a:cubicBezTo>
                    <a:cubicBezTo>
                      <a:pt x="2" y="9"/>
                      <a:pt x="1" y="8"/>
                      <a:pt x="1" y="8"/>
                    </a:cubicBezTo>
                    <a:cubicBezTo>
                      <a:pt x="0" y="7"/>
                      <a:pt x="2" y="6"/>
                      <a:pt x="2" y="6"/>
                    </a:cubicBezTo>
                    <a:cubicBezTo>
                      <a:pt x="2" y="6"/>
                      <a:pt x="1" y="6"/>
                      <a:pt x="1" y="5"/>
                    </a:cubicBezTo>
                    <a:cubicBezTo>
                      <a:pt x="1" y="4"/>
                      <a:pt x="2"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 name="Freeform 22">
                <a:extLst>
                  <a:ext uri="{FF2B5EF4-FFF2-40B4-BE49-F238E27FC236}">
                    <a16:creationId xmlns:a16="http://schemas.microsoft.com/office/drawing/2014/main" xmlns="" id="{DEB22E73-E37B-4DEF-AEC1-9B35C4243089}"/>
                  </a:ext>
                </a:extLst>
              </p:cNvPr>
              <p:cNvSpPr>
                <a:spLocks/>
              </p:cNvSpPr>
              <p:nvPr/>
            </p:nvSpPr>
            <p:spPr bwMode="auto">
              <a:xfrm>
                <a:off x="10852182" y="6310637"/>
                <a:ext cx="507901" cy="397087"/>
              </a:xfrm>
              <a:custGeom>
                <a:avLst/>
                <a:gdLst>
                  <a:gd name="T0" fmla="*/ 111 w 118"/>
                  <a:gd name="T1" fmla="*/ 21 h 92"/>
                  <a:gd name="T2" fmla="*/ 106 w 118"/>
                  <a:gd name="T3" fmla="*/ 15 h 92"/>
                  <a:gd name="T4" fmla="*/ 108 w 118"/>
                  <a:gd name="T5" fmla="*/ 10 h 92"/>
                  <a:gd name="T6" fmla="*/ 107 w 118"/>
                  <a:gd name="T7" fmla="*/ 8 h 92"/>
                  <a:gd name="T8" fmla="*/ 108 w 118"/>
                  <a:gd name="T9" fmla="*/ 2 h 92"/>
                  <a:gd name="T10" fmla="*/ 97 w 118"/>
                  <a:gd name="T11" fmla="*/ 4 h 92"/>
                  <a:gd name="T12" fmla="*/ 83 w 118"/>
                  <a:gd name="T13" fmla="*/ 6 h 92"/>
                  <a:gd name="T14" fmla="*/ 75 w 118"/>
                  <a:gd name="T15" fmla="*/ 8 h 92"/>
                  <a:gd name="T16" fmla="*/ 73 w 118"/>
                  <a:gd name="T17" fmla="*/ 11 h 92"/>
                  <a:gd name="T18" fmla="*/ 66 w 118"/>
                  <a:gd name="T19" fmla="*/ 13 h 92"/>
                  <a:gd name="T20" fmla="*/ 59 w 118"/>
                  <a:gd name="T21" fmla="*/ 15 h 92"/>
                  <a:gd name="T22" fmla="*/ 52 w 118"/>
                  <a:gd name="T23" fmla="*/ 17 h 92"/>
                  <a:gd name="T24" fmla="*/ 47 w 118"/>
                  <a:gd name="T25" fmla="*/ 22 h 92"/>
                  <a:gd name="T26" fmla="*/ 42 w 118"/>
                  <a:gd name="T27" fmla="*/ 24 h 92"/>
                  <a:gd name="T28" fmla="*/ 39 w 118"/>
                  <a:gd name="T29" fmla="*/ 25 h 92"/>
                  <a:gd name="T30" fmla="*/ 38 w 118"/>
                  <a:gd name="T31" fmla="*/ 19 h 92"/>
                  <a:gd name="T32" fmla="*/ 38 w 118"/>
                  <a:gd name="T33" fmla="*/ 30 h 92"/>
                  <a:gd name="T34" fmla="*/ 37 w 118"/>
                  <a:gd name="T35" fmla="*/ 39 h 92"/>
                  <a:gd name="T36" fmla="*/ 32 w 118"/>
                  <a:gd name="T37" fmla="*/ 47 h 92"/>
                  <a:gd name="T38" fmla="*/ 29 w 118"/>
                  <a:gd name="T39" fmla="*/ 51 h 92"/>
                  <a:gd name="T40" fmla="*/ 26 w 118"/>
                  <a:gd name="T41" fmla="*/ 54 h 92"/>
                  <a:gd name="T42" fmla="*/ 24 w 118"/>
                  <a:gd name="T43" fmla="*/ 63 h 92"/>
                  <a:gd name="T44" fmla="*/ 20 w 118"/>
                  <a:gd name="T45" fmla="*/ 66 h 92"/>
                  <a:gd name="T46" fmla="*/ 11 w 118"/>
                  <a:gd name="T47" fmla="*/ 65 h 92"/>
                  <a:gd name="T48" fmla="*/ 6 w 118"/>
                  <a:gd name="T49" fmla="*/ 69 h 92"/>
                  <a:gd name="T50" fmla="*/ 1 w 118"/>
                  <a:gd name="T51" fmla="*/ 75 h 92"/>
                  <a:gd name="T52" fmla="*/ 10 w 118"/>
                  <a:gd name="T53" fmla="*/ 80 h 92"/>
                  <a:gd name="T54" fmla="*/ 20 w 118"/>
                  <a:gd name="T55" fmla="*/ 83 h 92"/>
                  <a:gd name="T56" fmla="*/ 29 w 118"/>
                  <a:gd name="T57" fmla="*/ 85 h 92"/>
                  <a:gd name="T58" fmla="*/ 33 w 118"/>
                  <a:gd name="T59" fmla="*/ 91 h 92"/>
                  <a:gd name="T60" fmla="*/ 39 w 118"/>
                  <a:gd name="T61" fmla="*/ 86 h 92"/>
                  <a:gd name="T62" fmla="*/ 48 w 118"/>
                  <a:gd name="T63" fmla="*/ 89 h 92"/>
                  <a:gd name="T64" fmla="*/ 58 w 118"/>
                  <a:gd name="T65" fmla="*/ 91 h 92"/>
                  <a:gd name="T66" fmla="*/ 67 w 118"/>
                  <a:gd name="T67" fmla="*/ 89 h 92"/>
                  <a:gd name="T68" fmla="*/ 73 w 118"/>
                  <a:gd name="T69" fmla="*/ 86 h 92"/>
                  <a:gd name="T70" fmla="*/ 75 w 118"/>
                  <a:gd name="T71" fmla="*/ 81 h 92"/>
                  <a:gd name="T72" fmla="*/ 70 w 118"/>
                  <a:gd name="T73" fmla="*/ 79 h 92"/>
                  <a:gd name="T74" fmla="*/ 63 w 118"/>
                  <a:gd name="T75" fmla="*/ 77 h 92"/>
                  <a:gd name="T76" fmla="*/ 57 w 118"/>
                  <a:gd name="T77" fmla="*/ 73 h 92"/>
                  <a:gd name="T78" fmla="*/ 46 w 118"/>
                  <a:gd name="T79" fmla="*/ 71 h 92"/>
                  <a:gd name="T80" fmla="*/ 40 w 118"/>
                  <a:gd name="T81" fmla="*/ 74 h 92"/>
                  <a:gd name="T82" fmla="*/ 33 w 118"/>
                  <a:gd name="T83" fmla="*/ 69 h 92"/>
                  <a:gd name="T84" fmla="*/ 40 w 118"/>
                  <a:gd name="T85" fmla="*/ 62 h 92"/>
                  <a:gd name="T86" fmla="*/ 45 w 118"/>
                  <a:gd name="T87" fmla="*/ 56 h 92"/>
                  <a:gd name="T88" fmla="*/ 52 w 118"/>
                  <a:gd name="T89" fmla="*/ 51 h 92"/>
                  <a:gd name="T90" fmla="*/ 59 w 118"/>
                  <a:gd name="T91" fmla="*/ 52 h 92"/>
                  <a:gd name="T92" fmla="*/ 63 w 118"/>
                  <a:gd name="T93" fmla="*/ 56 h 92"/>
                  <a:gd name="T94" fmla="*/ 70 w 118"/>
                  <a:gd name="T95" fmla="*/ 49 h 92"/>
                  <a:gd name="T96" fmla="*/ 69 w 118"/>
                  <a:gd name="T97" fmla="*/ 42 h 92"/>
                  <a:gd name="T98" fmla="*/ 77 w 118"/>
                  <a:gd name="T99" fmla="*/ 36 h 92"/>
                  <a:gd name="T100" fmla="*/ 81 w 118"/>
                  <a:gd name="T101" fmla="*/ 32 h 92"/>
                  <a:gd name="T102" fmla="*/ 86 w 118"/>
                  <a:gd name="T103" fmla="*/ 33 h 92"/>
                  <a:gd name="T104" fmla="*/ 98 w 118"/>
                  <a:gd name="T105" fmla="*/ 33 h 92"/>
                  <a:gd name="T106" fmla="*/ 108 w 118"/>
                  <a:gd name="T107" fmla="*/ 32 h 92"/>
                  <a:gd name="T108" fmla="*/ 118 w 118"/>
                  <a:gd name="T109" fmla="*/ 28 h 92"/>
                  <a:gd name="T110" fmla="*/ 112 w 118"/>
                  <a:gd name="T111"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 h="92">
                    <a:moveTo>
                      <a:pt x="112" y="26"/>
                    </a:moveTo>
                    <a:cubicBezTo>
                      <a:pt x="113" y="26"/>
                      <a:pt x="113" y="24"/>
                      <a:pt x="114" y="24"/>
                    </a:cubicBezTo>
                    <a:cubicBezTo>
                      <a:pt x="114" y="23"/>
                      <a:pt x="113" y="22"/>
                      <a:pt x="112" y="22"/>
                    </a:cubicBezTo>
                    <a:cubicBezTo>
                      <a:pt x="112" y="21"/>
                      <a:pt x="111" y="21"/>
                      <a:pt x="111" y="21"/>
                    </a:cubicBezTo>
                    <a:cubicBezTo>
                      <a:pt x="110" y="20"/>
                      <a:pt x="110" y="20"/>
                      <a:pt x="110" y="19"/>
                    </a:cubicBezTo>
                    <a:cubicBezTo>
                      <a:pt x="110" y="18"/>
                      <a:pt x="108" y="18"/>
                      <a:pt x="108" y="18"/>
                    </a:cubicBezTo>
                    <a:cubicBezTo>
                      <a:pt x="107" y="18"/>
                      <a:pt x="105" y="16"/>
                      <a:pt x="105" y="16"/>
                    </a:cubicBezTo>
                    <a:cubicBezTo>
                      <a:pt x="105" y="16"/>
                      <a:pt x="106" y="16"/>
                      <a:pt x="106" y="15"/>
                    </a:cubicBezTo>
                    <a:cubicBezTo>
                      <a:pt x="107" y="15"/>
                      <a:pt x="107" y="15"/>
                      <a:pt x="107" y="14"/>
                    </a:cubicBezTo>
                    <a:cubicBezTo>
                      <a:pt x="107" y="14"/>
                      <a:pt x="107" y="14"/>
                      <a:pt x="107" y="13"/>
                    </a:cubicBezTo>
                    <a:cubicBezTo>
                      <a:pt x="107" y="13"/>
                      <a:pt x="107" y="13"/>
                      <a:pt x="108" y="12"/>
                    </a:cubicBezTo>
                    <a:cubicBezTo>
                      <a:pt x="108" y="12"/>
                      <a:pt x="108" y="11"/>
                      <a:pt x="108" y="10"/>
                    </a:cubicBezTo>
                    <a:cubicBezTo>
                      <a:pt x="108" y="9"/>
                      <a:pt x="108" y="9"/>
                      <a:pt x="108" y="9"/>
                    </a:cubicBezTo>
                    <a:cubicBezTo>
                      <a:pt x="108" y="9"/>
                      <a:pt x="108" y="8"/>
                      <a:pt x="107" y="8"/>
                    </a:cubicBezTo>
                    <a:cubicBezTo>
                      <a:pt x="107" y="8"/>
                      <a:pt x="107" y="8"/>
                      <a:pt x="107" y="8"/>
                    </a:cubicBezTo>
                    <a:cubicBezTo>
                      <a:pt x="106" y="7"/>
                      <a:pt x="106" y="9"/>
                      <a:pt x="107" y="8"/>
                    </a:cubicBezTo>
                    <a:cubicBezTo>
                      <a:pt x="108" y="8"/>
                      <a:pt x="109" y="6"/>
                      <a:pt x="109" y="5"/>
                    </a:cubicBezTo>
                    <a:cubicBezTo>
                      <a:pt x="109" y="5"/>
                      <a:pt x="110" y="4"/>
                      <a:pt x="109" y="3"/>
                    </a:cubicBezTo>
                    <a:cubicBezTo>
                      <a:pt x="109" y="3"/>
                      <a:pt x="109" y="3"/>
                      <a:pt x="108" y="2"/>
                    </a:cubicBezTo>
                    <a:cubicBezTo>
                      <a:pt x="108" y="2"/>
                      <a:pt x="108" y="2"/>
                      <a:pt x="108" y="2"/>
                    </a:cubicBezTo>
                    <a:cubicBezTo>
                      <a:pt x="107" y="1"/>
                      <a:pt x="106" y="0"/>
                      <a:pt x="105" y="0"/>
                    </a:cubicBezTo>
                    <a:cubicBezTo>
                      <a:pt x="104" y="1"/>
                      <a:pt x="103" y="2"/>
                      <a:pt x="104" y="3"/>
                    </a:cubicBezTo>
                    <a:cubicBezTo>
                      <a:pt x="103" y="1"/>
                      <a:pt x="101" y="1"/>
                      <a:pt x="100" y="1"/>
                    </a:cubicBezTo>
                    <a:cubicBezTo>
                      <a:pt x="98" y="1"/>
                      <a:pt x="98" y="2"/>
                      <a:pt x="97" y="4"/>
                    </a:cubicBezTo>
                    <a:cubicBezTo>
                      <a:pt x="96" y="3"/>
                      <a:pt x="95" y="3"/>
                      <a:pt x="94" y="3"/>
                    </a:cubicBezTo>
                    <a:cubicBezTo>
                      <a:pt x="93" y="3"/>
                      <a:pt x="93" y="5"/>
                      <a:pt x="91" y="5"/>
                    </a:cubicBezTo>
                    <a:cubicBezTo>
                      <a:pt x="90" y="5"/>
                      <a:pt x="85" y="1"/>
                      <a:pt x="85" y="5"/>
                    </a:cubicBezTo>
                    <a:cubicBezTo>
                      <a:pt x="84" y="5"/>
                      <a:pt x="84" y="4"/>
                      <a:pt x="83" y="6"/>
                    </a:cubicBezTo>
                    <a:cubicBezTo>
                      <a:pt x="83" y="5"/>
                      <a:pt x="82" y="5"/>
                      <a:pt x="82" y="5"/>
                    </a:cubicBezTo>
                    <a:cubicBezTo>
                      <a:pt x="80" y="5"/>
                      <a:pt x="80" y="6"/>
                      <a:pt x="80" y="7"/>
                    </a:cubicBezTo>
                    <a:cubicBezTo>
                      <a:pt x="79" y="8"/>
                      <a:pt x="76" y="7"/>
                      <a:pt x="75" y="6"/>
                    </a:cubicBezTo>
                    <a:cubicBezTo>
                      <a:pt x="75" y="7"/>
                      <a:pt x="76" y="7"/>
                      <a:pt x="75" y="8"/>
                    </a:cubicBezTo>
                    <a:cubicBezTo>
                      <a:pt x="75" y="8"/>
                      <a:pt x="74" y="8"/>
                      <a:pt x="73" y="8"/>
                    </a:cubicBezTo>
                    <a:cubicBezTo>
                      <a:pt x="73" y="8"/>
                      <a:pt x="72" y="9"/>
                      <a:pt x="72" y="10"/>
                    </a:cubicBezTo>
                    <a:cubicBezTo>
                      <a:pt x="72" y="11"/>
                      <a:pt x="73" y="11"/>
                      <a:pt x="74" y="11"/>
                    </a:cubicBezTo>
                    <a:cubicBezTo>
                      <a:pt x="74" y="11"/>
                      <a:pt x="73" y="11"/>
                      <a:pt x="73" y="11"/>
                    </a:cubicBezTo>
                    <a:cubicBezTo>
                      <a:pt x="72" y="11"/>
                      <a:pt x="71" y="11"/>
                      <a:pt x="71" y="11"/>
                    </a:cubicBezTo>
                    <a:cubicBezTo>
                      <a:pt x="70" y="12"/>
                      <a:pt x="71" y="13"/>
                      <a:pt x="70" y="13"/>
                    </a:cubicBezTo>
                    <a:cubicBezTo>
                      <a:pt x="69" y="13"/>
                      <a:pt x="68" y="12"/>
                      <a:pt x="67" y="12"/>
                    </a:cubicBezTo>
                    <a:cubicBezTo>
                      <a:pt x="66" y="12"/>
                      <a:pt x="66" y="13"/>
                      <a:pt x="66" y="13"/>
                    </a:cubicBezTo>
                    <a:cubicBezTo>
                      <a:pt x="65" y="14"/>
                      <a:pt x="64" y="13"/>
                      <a:pt x="64" y="12"/>
                    </a:cubicBezTo>
                    <a:cubicBezTo>
                      <a:pt x="63" y="11"/>
                      <a:pt x="63" y="11"/>
                      <a:pt x="62" y="11"/>
                    </a:cubicBezTo>
                    <a:cubicBezTo>
                      <a:pt x="61" y="11"/>
                      <a:pt x="59" y="11"/>
                      <a:pt x="59" y="12"/>
                    </a:cubicBezTo>
                    <a:cubicBezTo>
                      <a:pt x="58" y="13"/>
                      <a:pt x="59" y="14"/>
                      <a:pt x="59" y="15"/>
                    </a:cubicBezTo>
                    <a:cubicBezTo>
                      <a:pt x="59" y="15"/>
                      <a:pt x="58" y="16"/>
                      <a:pt x="58" y="17"/>
                    </a:cubicBezTo>
                    <a:cubicBezTo>
                      <a:pt x="57" y="17"/>
                      <a:pt x="55" y="16"/>
                      <a:pt x="53" y="17"/>
                    </a:cubicBezTo>
                    <a:cubicBezTo>
                      <a:pt x="53" y="17"/>
                      <a:pt x="53" y="17"/>
                      <a:pt x="53" y="17"/>
                    </a:cubicBezTo>
                    <a:cubicBezTo>
                      <a:pt x="53" y="18"/>
                      <a:pt x="52" y="17"/>
                      <a:pt x="52" y="17"/>
                    </a:cubicBezTo>
                    <a:cubicBezTo>
                      <a:pt x="51" y="17"/>
                      <a:pt x="50" y="17"/>
                      <a:pt x="50" y="18"/>
                    </a:cubicBezTo>
                    <a:cubicBezTo>
                      <a:pt x="49" y="18"/>
                      <a:pt x="49" y="18"/>
                      <a:pt x="49" y="19"/>
                    </a:cubicBezTo>
                    <a:cubicBezTo>
                      <a:pt x="49" y="20"/>
                      <a:pt x="50" y="20"/>
                      <a:pt x="50" y="21"/>
                    </a:cubicBezTo>
                    <a:cubicBezTo>
                      <a:pt x="50" y="23"/>
                      <a:pt x="48" y="22"/>
                      <a:pt x="47" y="22"/>
                    </a:cubicBezTo>
                    <a:cubicBezTo>
                      <a:pt x="46" y="22"/>
                      <a:pt x="45" y="21"/>
                      <a:pt x="44" y="22"/>
                    </a:cubicBezTo>
                    <a:cubicBezTo>
                      <a:pt x="44" y="22"/>
                      <a:pt x="44" y="23"/>
                      <a:pt x="44" y="23"/>
                    </a:cubicBezTo>
                    <a:cubicBezTo>
                      <a:pt x="44" y="24"/>
                      <a:pt x="44" y="24"/>
                      <a:pt x="44" y="24"/>
                    </a:cubicBezTo>
                    <a:cubicBezTo>
                      <a:pt x="43" y="24"/>
                      <a:pt x="43" y="24"/>
                      <a:pt x="42" y="24"/>
                    </a:cubicBezTo>
                    <a:cubicBezTo>
                      <a:pt x="42" y="25"/>
                      <a:pt x="42" y="26"/>
                      <a:pt x="42" y="26"/>
                    </a:cubicBezTo>
                    <a:cubicBezTo>
                      <a:pt x="42" y="27"/>
                      <a:pt x="42" y="28"/>
                      <a:pt x="43" y="29"/>
                    </a:cubicBezTo>
                    <a:cubicBezTo>
                      <a:pt x="41" y="30"/>
                      <a:pt x="38" y="29"/>
                      <a:pt x="38" y="28"/>
                    </a:cubicBezTo>
                    <a:cubicBezTo>
                      <a:pt x="38" y="27"/>
                      <a:pt x="38" y="26"/>
                      <a:pt x="39" y="25"/>
                    </a:cubicBezTo>
                    <a:cubicBezTo>
                      <a:pt x="39" y="24"/>
                      <a:pt x="40" y="24"/>
                      <a:pt x="40" y="23"/>
                    </a:cubicBezTo>
                    <a:cubicBezTo>
                      <a:pt x="40" y="22"/>
                      <a:pt x="39" y="21"/>
                      <a:pt x="39" y="21"/>
                    </a:cubicBezTo>
                    <a:cubicBezTo>
                      <a:pt x="39" y="21"/>
                      <a:pt x="39" y="20"/>
                      <a:pt x="38" y="20"/>
                    </a:cubicBezTo>
                    <a:cubicBezTo>
                      <a:pt x="38" y="20"/>
                      <a:pt x="38" y="20"/>
                      <a:pt x="38" y="19"/>
                    </a:cubicBezTo>
                    <a:cubicBezTo>
                      <a:pt x="37" y="19"/>
                      <a:pt x="36" y="19"/>
                      <a:pt x="35" y="20"/>
                    </a:cubicBezTo>
                    <a:cubicBezTo>
                      <a:pt x="35" y="20"/>
                      <a:pt x="37" y="20"/>
                      <a:pt x="37" y="21"/>
                    </a:cubicBezTo>
                    <a:cubicBezTo>
                      <a:pt x="37" y="22"/>
                      <a:pt x="37" y="24"/>
                      <a:pt x="37" y="25"/>
                    </a:cubicBezTo>
                    <a:cubicBezTo>
                      <a:pt x="37" y="27"/>
                      <a:pt x="36" y="29"/>
                      <a:pt x="38" y="30"/>
                    </a:cubicBezTo>
                    <a:cubicBezTo>
                      <a:pt x="38" y="31"/>
                      <a:pt x="36" y="32"/>
                      <a:pt x="36" y="32"/>
                    </a:cubicBezTo>
                    <a:cubicBezTo>
                      <a:pt x="35" y="33"/>
                      <a:pt x="35" y="33"/>
                      <a:pt x="36" y="34"/>
                    </a:cubicBezTo>
                    <a:cubicBezTo>
                      <a:pt x="36" y="35"/>
                      <a:pt x="39" y="37"/>
                      <a:pt x="38" y="38"/>
                    </a:cubicBezTo>
                    <a:cubicBezTo>
                      <a:pt x="38" y="38"/>
                      <a:pt x="37" y="39"/>
                      <a:pt x="37" y="39"/>
                    </a:cubicBezTo>
                    <a:cubicBezTo>
                      <a:pt x="36" y="39"/>
                      <a:pt x="36" y="40"/>
                      <a:pt x="35" y="41"/>
                    </a:cubicBezTo>
                    <a:cubicBezTo>
                      <a:pt x="34" y="41"/>
                      <a:pt x="35" y="42"/>
                      <a:pt x="35" y="43"/>
                    </a:cubicBezTo>
                    <a:cubicBezTo>
                      <a:pt x="34" y="44"/>
                      <a:pt x="33" y="44"/>
                      <a:pt x="32" y="44"/>
                    </a:cubicBezTo>
                    <a:cubicBezTo>
                      <a:pt x="32" y="45"/>
                      <a:pt x="32" y="46"/>
                      <a:pt x="32" y="47"/>
                    </a:cubicBezTo>
                    <a:cubicBezTo>
                      <a:pt x="31" y="47"/>
                      <a:pt x="31" y="47"/>
                      <a:pt x="31" y="48"/>
                    </a:cubicBezTo>
                    <a:cubicBezTo>
                      <a:pt x="31" y="49"/>
                      <a:pt x="31" y="49"/>
                      <a:pt x="30" y="50"/>
                    </a:cubicBezTo>
                    <a:cubicBezTo>
                      <a:pt x="30" y="50"/>
                      <a:pt x="30" y="50"/>
                      <a:pt x="30" y="50"/>
                    </a:cubicBezTo>
                    <a:cubicBezTo>
                      <a:pt x="29" y="51"/>
                      <a:pt x="29" y="51"/>
                      <a:pt x="29" y="51"/>
                    </a:cubicBezTo>
                    <a:cubicBezTo>
                      <a:pt x="28" y="51"/>
                      <a:pt x="27" y="51"/>
                      <a:pt x="27" y="50"/>
                    </a:cubicBezTo>
                    <a:cubicBezTo>
                      <a:pt x="26" y="50"/>
                      <a:pt x="25" y="50"/>
                      <a:pt x="25" y="50"/>
                    </a:cubicBezTo>
                    <a:cubicBezTo>
                      <a:pt x="25" y="51"/>
                      <a:pt x="24" y="52"/>
                      <a:pt x="24" y="54"/>
                    </a:cubicBezTo>
                    <a:cubicBezTo>
                      <a:pt x="24" y="55"/>
                      <a:pt x="25" y="54"/>
                      <a:pt x="26" y="54"/>
                    </a:cubicBezTo>
                    <a:cubicBezTo>
                      <a:pt x="26" y="55"/>
                      <a:pt x="26" y="56"/>
                      <a:pt x="26" y="57"/>
                    </a:cubicBezTo>
                    <a:cubicBezTo>
                      <a:pt x="26" y="58"/>
                      <a:pt x="26" y="58"/>
                      <a:pt x="26" y="59"/>
                    </a:cubicBezTo>
                    <a:cubicBezTo>
                      <a:pt x="25" y="59"/>
                      <a:pt x="24" y="59"/>
                      <a:pt x="24" y="60"/>
                    </a:cubicBezTo>
                    <a:cubicBezTo>
                      <a:pt x="23" y="61"/>
                      <a:pt x="23" y="62"/>
                      <a:pt x="24" y="63"/>
                    </a:cubicBezTo>
                    <a:cubicBezTo>
                      <a:pt x="23" y="62"/>
                      <a:pt x="23" y="64"/>
                      <a:pt x="23" y="65"/>
                    </a:cubicBezTo>
                    <a:cubicBezTo>
                      <a:pt x="24" y="66"/>
                      <a:pt x="25" y="66"/>
                      <a:pt x="23" y="67"/>
                    </a:cubicBezTo>
                    <a:cubicBezTo>
                      <a:pt x="23" y="68"/>
                      <a:pt x="23" y="68"/>
                      <a:pt x="22" y="68"/>
                    </a:cubicBezTo>
                    <a:cubicBezTo>
                      <a:pt x="21" y="67"/>
                      <a:pt x="20" y="66"/>
                      <a:pt x="20" y="66"/>
                    </a:cubicBezTo>
                    <a:cubicBezTo>
                      <a:pt x="18" y="64"/>
                      <a:pt x="16" y="66"/>
                      <a:pt x="16" y="68"/>
                    </a:cubicBezTo>
                    <a:cubicBezTo>
                      <a:pt x="16" y="67"/>
                      <a:pt x="14" y="63"/>
                      <a:pt x="13" y="63"/>
                    </a:cubicBezTo>
                    <a:cubicBezTo>
                      <a:pt x="12" y="63"/>
                      <a:pt x="11" y="64"/>
                      <a:pt x="11" y="65"/>
                    </a:cubicBezTo>
                    <a:cubicBezTo>
                      <a:pt x="11" y="65"/>
                      <a:pt x="11" y="65"/>
                      <a:pt x="11" y="65"/>
                    </a:cubicBezTo>
                    <a:cubicBezTo>
                      <a:pt x="11" y="66"/>
                      <a:pt x="10" y="66"/>
                      <a:pt x="10" y="67"/>
                    </a:cubicBezTo>
                    <a:cubicBezTo>
                      <a:pt x="9" y="68"/>
                      <a:pt x="10" y="68"/>
                      <a:pt x="9" y="69"/>
                    </a:cubicBezTo>
                    <a:cubicBezTo>
                      <a:pt x="9" y="69"/>
                      <a:pt x="8" y="69"/>
                      <a:pt x="7" y="69"/>
                    </a:cubicBezTo>
                    <a:cubicBezTo>
                      <a:pt x="7" y="69"/>
                      <a:pt x="6" y="68"/>
                      <a:pt x="6" y="69"/>
                    </a:cubicBezTo>
                    <a:cubicBezTo>
                      <a:pt x="4" y="69"/>
                      <a:pt x="4" y="72"/>
                      <a:pt x="6" y="73"/>
                    </a:cubicBezTo>
                    <a:cubicBezTo>
                      <a:pt x="6" y="74"/>
                      <a:pt x="3" y="72"/>
                      <a:pt x="3" y="72"/>
                    </a:cubicBezTo>
                    <a:cubicBezTo>
                      <a:pt x="2" y="72"/>
                      <a:pt x="2" y="71"/>
                      <a:pt x="1" y="72"/>
                    </a:cubicBezTo>
                    <a:cubicBezTo>
                      <a:pt x="0" y="72"/>
                      <a:pt x="0" y="74"/>
                      <a:pt x="1" y="75"/>
                    </a:cubicBezTo>
                    <a:cubicBezTo>
                      <a:pt x="1" y="76"/>
                      <a:pt x="1" y="76"/>
                      <a:pt x="2" y="77"/>
                    </a:cubicBezTo>
                    <a:cubicBezTo>
                      <a:pt x="2" y="77"/>
                      <a:pt x="3" y="77"/>
                      <a:pt x="4" y="77"/>
                    </a:cubicBezTo>
                    <a:cubicBezTo>
                      <a:pt x="4" y="79"/>
                      <a:pt x="3" y="81"/>
                      <a:pt x="6" y="81"/>
                    </a:cubicBezTo>
                    <a:cubicBezTo>
                      <a:pt x="7" y="81"/>
                      <a:pt x="8" y="79"/>
                      <a:pt x="10" y="80"/>
                    </a:cubicBezTo>
                    <a:cubicBezTo>
                      <a:pt x="11" y="81"/>
                      <a:pt x="11" y="82"/>
                      <a:pt x="11" y="83"/>
                    </a:cubicBezTo>
                    <a:cubicBezTo>
                      <a:pt x="12" y="84"/>
                      <a:pt x="12" y="84"/>
                      <a:pt x="12" y="84"/>
                    </a:cubicBezTo>
                    <a:cubicBezTo>
                      <a:pt x="13" y="84"/>
                      <a:pt x="15" y="84"/>
                      <a:pt x="16" y="84"/>
                    </a:cubicBezTo>
                    <a:cubicBezTo>
                      <a:pt x="17" y="83"/>
                      <a:pt x="19" y="82"/>
                      <a:pt x="20" y="83"/>
                    </a:cubicBezTo>
                    <a:cubicBezTo>
                      <a:pt x="20" y="85"/>
                      <a:pt x="19" y="87"/>
                      <a:pt x="22" y="87"/>
                    </a:cubicBezTo>
                    <a:cubicBezTo>
                      <a:pt x="22" y="87"/>
                      <a:pt x="23" y="87"/>
                      <a:pt x="23" y="86"/>
                    </a:cubicBezTo>
                    <a:cubicBezTo>
                      <a:pt x="24" y="86"/>
                      <a:pt x="24" y="86"/>
                      <a:pt x="25" y="87"/>
                    </a:cubicBezTo>
                    <a:cubicBezTo>
                      <a:pt x="26" y="87"/>
                      <a:pt x="29" y="87"/>
                      <a:pt x="29" y="85"/>
                    </a:cubicBezTo>
                    <a:cubicBezTo>
                      <a:pt x="30" y="85"/>
                      <a:pt x="30" y="87"/>
                      <a:pt x="30" y="88"/>
                    </a:cubicBezTo>
                    <a:cubicBezTo>
                      <a:pt x="30" y="88"/>
                      <a:pt x="30" y="89"/>
                      <a:pt x="30" y="90"/>
                    </a:cubicBezTo>
                    <a:cubicBezTo>
                      <a:pt x="30" y="90"/>
                      <a:pt x="30" y="90"/>
                      <a:pt x="30" y="91"/>
                    </a:cubicBezTo>
                    <a:cubicBezTo>
                      <a:pt x="30" y="92"/>
                      <a:pt x="32" y="92"/>
                      <a:pt x="33" y="91"/>
                    </a:cubicBezTo>
                    <a:cubicBezTo>
                      <a:pt x="34" y="91"/>
                      <a:pt x="34" y="90"/>
                      <a:pt x="34" y="89"/>
                    </a:cubicBezTo>
                    <a:cubicBezTo>
                      <a:pt x="34" y="89"/>
                      <a:pt x="34" y="87"/>
                      <a:pt x="34" y="87"/>
                    </a:cubicBezTo>
                    <a:cubicBezTo>
                      <a:pt x="34" y="87"/>
                      <a:pt x="35" y="87"/>
                      <a:pt x="35" y="87"/>
                    </a:cubicBezTo>
                    <a:cubicBezTo>
                      <a:pt x="37" y="87"/>
                      <a:pt x="38" y="86"/>
                      <a:pt x="39" y="86"/>
                    </a:cubicBezTo>
                    <a:cubicBezTo>
                      <a:pt x="40" y="86"/>
                      <a:pt x="40" y="88"/>
                      <a:pt x="41" y="89"/>
                    </a:cubicBezTo>
                    <a:cubicBezTo>
                      <a:pt x="41" y="89"/>
                      <a:pt x="42" y="89"/>
                      <a:pt x="43" y="89"/>
                    </a:cubicBezTo>
                    <a:cubicBezTo>
                      <a:pt x="44" y="89"/>
                      <a:pt x="45" y="89"/>
                      <a:pt x="46" y="89"/>
                    </a:cubicBezTo>
                    <a:cubicBezTo>
                      <a:pt x="47" y="89"/>
                      <a:pt x="47" y="88"/>
                      <a:pt x="48" y="89"/>
                    </a:cubicBezTo>
                    <a:cubicBezTo>
                      <a:pt x="49" y="89"/>
                      <a:pt x="49" y="90"/>
                      <a:pt x="50" y="90"/>
                    </a:cubicBezTo>
                    <a:cubicBezTo>
                      <a:pt x="51" y="91"/>
                      <a:pt x="52" y="92"/>
                      <a:pt x="54" y="92"/>
                    </a:cubicBezTo>
                    <a:cubicBezTo>
                      <a:pt x="54" y="91"/>
                      <a:pt x="55" y="90"/>
                      <a:pt x="56" y="90"/>
                    </a:cubicBezTo>
                    <a:cubicBezTo>
                      <a:pt x="56" y="90"/>
                      <a:pt x="58" y="91"/>
                      <a:pt x="58" y="91"/>
                    </a:cubicBezTo>
                    <a:cubicBezTo>
                      <a:pt x="59" y="92"/>
                      <a:pt x="59" y="92"/>
                      <a:pt x="60" y="92"/>
                    </a:cubicBezTo>
                    <a:cubicBezTo>
                      <a:pt x="62" y="92"/>
                      <a:pt x="63" y="91"/>
                      <a:pt x="64" y="91"/>
                    </a:cubicBezTo>
                    <a:cubicBezTo>
                      <a:pt x="64" y="90"/>
                      <a:pt x="65" y="90"/>
                      <a:pt x="65" y="90"/>
                    </a:cubicBezTo>
                    <a:cubicBezTo>
                      <a:pt x="66" y="90"/>
                      <a:pt x="67" y="89"/>
                      <a:pt x="67" y="89"/>
                    </a:cubicBezTo>
                    <a:cubicBezTo>
                      <a:pt x="69" y="89"/>
                      <a:pt x="69" y="90"/>
                      <a:pt x="70" y="91"/>
                    </a:cubicBezTo>
                    <a:cubicBezTo>
                      <a:pt x="71" y="92"/>
                      <a:pt x="71" y="91"/>
                      <a:pt x="71" y="91"/>
                    </a:cubicBezTo>
                    <a:cubicBezTo>
                      <a:pt x="72" y="91"/>
                      <a:pt x="75" y="89"/>
                      <a:pt x="75" y="88"/>
                    </a:cubicBezTo>
                    <a:cubicBezTo>
                      <a:pt x="74" y="88"/>
                      <a:pt x="72" y="87"/>
                      <a:pt x="73" y="86"/>
                    </a:cubicBezTo>
                    <a:cubicBezTo>
                      <a:pt x="74" y="85"/>
                      <a:pt x="76" y="87"/>
                      <a:pt x="76" y="87"/>
                    </a:cubicBezTo>
                    <a:cubicBezTo>
                      <a:pt x="78" y="86"/>
                      <a:pt x="78" y="84"/>
                      <a:pt x="78" y="83"/>
                    </a:cubicBezTo>
                    <a:cubicBezTo>
                      <a:pt x="78" y="83"/>
                      <a:pt x="78" y="81"/>
                      <a:pt x="77" y="81"/>
                    </a:cubicBezTo>
                    <a:cubicBezTo>
                      <a:pt x="77" y="80"/>
                      <a:pt x="76" y="81"/>
                      <a:pt x="75" y="81"/>
                    </a:cubicBezTo>
                    <a:cubicBezTo>
                      <a:pt x="75" y="80"/>
                      <a:pt x="75" y="79"/>
                      <a:pt x="75" y="78"/>
                    </a:cubicBezTo>
                    <a:cubicBezTo>
                      <a:pt x="75" y="78"/>
                      <a:pt x="74" y="78"/>
                      <a:pt x="74" y="79"/>
                    </a:cubicBezTo>
                    <a:cubicBezTo>
                      <a:pt x="74" y="79"/>
                      <a:pt x="73" y="79"/>
                      <a:pt x="73" y="79"/>
                    </a:cubicBezTo>
                    <a:cubicBezTo>
                      <a:pt x="72" y="79"/>
                      <a:pt x="71" y="79"/>
                      <a:pt x="70" y="79"/>
                    </a:cubicBezTo>
                    <a:cubicBezTo>
                      <a:pt x="70" y="80"/>
                      <a:pt x="69" y="80"/>
                      <a:pt x="68" y="80"/>
                    </a:cubicBezTo>
                    <a:cubicBezTo>
                      <a:pt x="67" y="80"/>
                      <a:pt x="66" y="78"/>
                      <a:pt x="66" y="77"/>
                    </a:cubicBezTo>
                    <a:cubicBezTo>
                      <a:pt x="65" y="77"/>
                      <a:pt x="65" y="76"/>
                      <a:pt x="64" y="76"/>
                    </a:cubicBezTo>
                    <a:cubicBezTo>
                      <a:pt x="64" y="77"/>
                      <a:pt x="63" y="77"/>
                      <a:pt x="63" y="77"/>
                    </a:cubicBezTo>
                    <a:cubicBezTo>
                      <a:pt x="62" y="78"/>
                      <a:pt x="62" y="78"/>
                      <a:pt x="61" y="78"/>
                    </a:cubicBezTo>
                    <a:cubicBezTo>
                      <a:pt x="60" y="78"/>
                      <a:pt x="60" y="78"/>
                      <a:pt x="60" y="78"/>
                    </a:cubicBezTo>
                    <a:cubicBezTo>
                      <a:pt x="59" y="77"/>
                      <a:pt x="58" y="77"/>
                      <a:pt x="57" y="75"/>
                    </a:cubicBezTo>
                    <a:cubicBezTo>
                      <a:pt x="57" y="75"/>
                      <a:pt x="57" y="74"/>
                      <a:pt x="57" y="73"/>
                    </a:cubicBezTo>
                    <a:cubicBezTo>
                      <a:pt x="56" y="72"/>
                      <a:pt x="54" y="73"/>
                      <a:pt x="53" y="73"/>
                    </a:cubicBezTo>
                    <a:cubicBezTo>
                      <a:pt x="53" y="72"/>
                      <a:pt x="53" y="71"/>
                      <a:pt x="52" y="70"/>
                    </a:cubicBezTo>
                    <a:cubicBezTo>
                      <a:pt x="52" y="70"/>
                      <a:pt x="50" y="70"/>
                      <a:pt x="49" y="70"/>
                    </a:cubicBezTo>
                    <a:cubicBezTo>
                      <a:pt x="48" y="70"/>
                      <a:pt x="47" y="70"/>
                      <a:pt x="46" y="71"/>
                    </a:cubicBezTo>
                    <a:cubicBezTo>
                      <a:pt x="45" y="71"/>
                      <a:pt x="45" y="72"/>
                      <a:pt x="45" y="72"/>
                    </a:cubicBezTo>
                    <a:cubicBezTo>
                      <a:pt x="44" y="73"/>
                      <a:pt x="44" y="73"/>
                      <a:pt x="44" y="74"/>
                    </a:cubicBezTo>
                    <a:cubicBezTo>
                      <a:pt x="44" y="74"/>
                      <a:pt x="44" y="75"/>
                      <a:pt x="43" y="75"/>
                    </a:cubicBezTo>
                    <a:cubicBezTo>
                      <a:pt x="42" y="75"/>
                      <a:pt x="41" y="74"/>
                      <a:pt x="40" y="74"/>
                    </a:cubicBezTo>
                    <a:cubicBezTo>
                      <a:pt x="38" y="74"/>
                      <a:pt x="37" y="75"/>
                      <a:pt x="35" y="74"/>
                    </a:cubicBezTo>
                    <a:cubicBezTo>
                      <a:pt x="35" y="74"/>
                      <a:pt x="35" y="74"/>
                      <a:pt x="35" y="73"/>
                    </a:cubicBezTo>
                    <a:cubicBezTo>
                      <a:pt x="34" y="73"/>
                      <a:pt x="33" y="74"/>
                      <a:pt x="32" y="74"/>
                    </a:cubicBezTo>
                    <a:cubicBezTo>
                      <a:pt x="31" y="73"/>
                      <a:pt x="31" y="70"/>
                      <a:pt x="33" y="69"/>
                    </a:cubicBezTo>
                    <a:cubicBezTo>
                      <a:pt x="33" y="69"/>
                      <a:pt x="34" y="69"/>
                      <a:pt x="34" y="69"/>
                    </a:cubicBezTo>
                    <a:cubicBezTo>
                      <a:pt x="34" y="68"/>
                      <a:pt x="35" y="67"/>
                      <a:pt x="35" y="66"/>
                    </a:cubicBezTo>
                    <a:cubicBezTo>
                      <a:pt x="35" y="66"/>
                      <a:pt x="35" y="64"/>
                      <a:pt x="36" y="64"/>
                    </a:cubicBezTo>
                    <a:cubicBezTo>
                      <a:pt x="37" y="63"/>
                      <a:pt x="39" y="64"/>
                      <a:pt x="40" y="62"/>
                    </a:cubicBezTo>
                    <a:cubicBezTo>
                      <a:pt x="40" y="61"/>
                      <a:pt x="39" y="59"/>
                      <a:pt x="41" y="58"/>
                    </a:cubicBezTo>
                    <a:cubicBezTo>
                      <a:pt x="41" y="58"/>
                      <a:pt x="42" y="57"/>
                      <a:pt x="43" y="57"/>
                    </a:cubicBezTo>
                    <a:cubicBezTo>
                      <a:pt x="43" y="57"/>
                      <a:pt x="43" y="57"/>
                      <a:pt x="43" y="57"/>
                    </a:cubicBezTo>
                    <a:cubicBezTo>
                      <a:pt x="44" y="57"/>
                      <a:pt x="44" y="57"/>
                      <a:pt x="45" y="56"/>
                    </a:cubicBezTo>
                    <a:cubicBezTo>
                      <a:pt x="45" y="56"/>
                      <a:pt x="46" y="55"/>
                      <a:pt x="47" y="55"/>
                    </a:cubicBezTo>
                    <a:cubicBezTo>
                      <a:pt x="48" y="55"/>
                      <a:pt x="49" y="54"/>
                      <a:pt x="50" y="54"/>
                    </a:cubicBezTo>
                    <a:cubicBezTo>
                      <a:pt x="51" y="54"/>
                      <a:pt x="51" y="54"/>
                      <a:pt x="52" y="54"/>
                    </a:cubicBezTo>
                    <a:cubicBezTo>
                      <a:pt x="52" y="53"/>
                      <a:pt x="52" y="52"/>
                      <a:pt x="52" y="51"/>
                    </a:cubicBezTo>
                    <a:cubicBezTo>
                      <a:pt x="53" y="50"/>
                      <a:pt x="54" y="50"/>
                      <a:pt x="55" y="50"/>
                    </a:cubicBezTo>
                    <a:cubicBezTo>
                      <a:pt x="55" y="50"/>
                      <a:pt x="57" y="49"/>
                      <a:pt x="57" y="50"/>
                    </a:cubicBezTo>
                    <a:cubicBezTo>
                      <a:pt x="58" y="51"/>
                      <a:pt x="57" y="51"/>
                      <a:pt x="58" y="52"/>
                    </a:cubicBezTo>
                    <a:cubicBezTo>
                      <a:pt x="58" y="52"/>
                      <a:pt x="58" y="52"/>
                      <a:pt x="59" y="52"/>
                    </a:cubicBezTo>
                    <a:cubicBezTo>
                      <a:pt x="59" y="53"/>
                      <a:pt x="59" y="53"/>
                      <a:pt x="60" y="53"/>
                    </a:cubicBezTo>
                    <a:cubicBezTo>
                      <a:pt x="60" y="54"/>
                      <a:pt x="60" y="54"/>
                      <a:pt x="61" y="54"/>
                    </a:cubicBezTo>
                    <a:cubicBezTo>
                      <a:pt x="61" y="54"/>
                      <a:pt x="61" y="54"/>
                      <a:pt x="61" y="54"/>
                    </a:cubicBezTo>
                    <a:cubicBezTo>
                      <a:pt x="62" y="55"/>
                      <a:pt x="61" y="55"/>
                      <a:pt x="63" y="56"/>
                    </a:cubicBezTo>
                    <a:cubicBezTo>
                      <a:pt x="64" y="56"/>
                      <a:pt x="66" y="55"/>
                      <a:pt x="67" y="55"/>
                    </a:cubicBezTo>
                    <a:cubicBezTo>
                      <a:pt x="67" y="54"/>
                      <a:pt x="66" y="54"/>
                      <a:pt x="65" y="53"/>
                    </a:cubicBezTo>
                    <a:cubicBezTo>
                      <a:pt x="65" y="53"/>
                      <a:pt x="67" y="52"/>
                      <a:pt x="67" y="52"/>
                    </a:cubicBezTo>
                    <a:cubicBezTo>
                      <a:pt x="68" y="51"/>
                      <a:pt x="69" y="50"/>
                      <a:pt x="70" y="49"/>
                    </a:cubicBezTo>
                    <a:cubicBezTo>
                      <a:pt x="70" y="48"/>
                      <a:pt x="67" y="48"/>
                      <a:pt x="66" y="48"/>
                    </a:cubicBezTo>
                    <a:cubicBezTo>
                      <a:pt x="67" y="47"/>
                      <a:pt x="67" y="46"/>
                      <a:pt x="68" y="45"/>
                    </a:cubicBezTo>
                    <a:cubicBezTo>
                      <a:pt x="68" y="44"/>
                      <a:pt x="69" y="44"/>
                      <a:pt x="69" y="43"/>
                    </a:cubicBezTo>
                    <a:cubicBezTo>
                      <a:pt x="69" y="43"/>
                      <a:pt x="69" y="42"/>
                      <a:pt x="69" y="42"/>
                    </a:cubicBezTo>
                    <a:cubicBezTo>
                      <a:pt x="69" y="41"/>
                      <a:pt x="69" y="41"/>
                      <a:pt x="69" y="40"/>
                    </a:cubicBezTo>
                    <a:cubicBezTo>
                      <a:pt x="69" y="39"/>
                      <a:pt x="71" y="37"/>
                      <a:pt x="72" y="38"/>
                    </a:cubicBezTo>
                    <a:cubicBezTo>
                      <a:pt x="73" y="38"/>
                      <a:pt x="73" y="40"/>
                      <a:pt x="74" y="40"/>
                    </a:cubicBezTo>
                    <a:cubicBezTo>
                      <a:pt x="76" y="40"/>
                      <a:pt x="77" y="38"/>
                      <a:pt x="77" y="36"/>
                    </a:cubicBezTo>
                    <a:cubicBezTo>
                      <a:pt x="77" y="35"/>
                      <a:pt x="77" y="34"/>
                      <a:pt x="77" y="33"/>
                    </a:cubicBezTo>
                    <a:cubicBezTo>
                      <a:pt x="76" y="33"/>
                      <a:pt x="77" y="32"/>
                      <a:pt x="78" y="32"/>
                    </a:cubicBezTo>
                    <a:cubicBezTo>
                      <a:pt x="78" y="32"/>
                      <a:pt x="79" y="32"/>
                      <a:pt x="79" y="32"/>
                    </a:cubicBezTo>
                    <a:cubicBezTo>
                      <a:pt x="80" y="32"/>
                      <a:pt x="80" y="32"/>
                      <a:pt x="81" y="32"/>
                    </a:cubicBezTo>
                    <a:cubicBezTo>
                      <a:pt x="81" y="32"/>
                      <a:pt x="82" y="32"/>
                      <a:pt x="82" y="31"/>
                    </a:cubicBezTo>
                    <a:cubicBezTo>
                      <a:pt x="83" y="30"/>
                      <a:pt x="83" y="29"/>
                      <a:pt x="84" y="28"/>
                    </a:cubicBezTo>
                    <a:cubicBezTo>
                      <a:pt x="85" y="29"/>
                      <a:pt x="86" y="29"/>
                      <a:pt x="86" y="31"/>
                    </a:cubicBezTo>
                    <a:cubicBezTo>
                      <a:pt x="87" y="31"/>
                      <a:pt x="86" y="33"/>
                      <a:pt x="86" y="33"/>
                    </a:cubicBezTo>
                    <a:cubicBezTo>
                      <a:pt x="87" y="34"/>
                      <a:pt x="88" y="34"/>
                      <a:pt x="89" y="34"/>
                    </a:cubicBezTo>
                    <a:cubicBezTo>
                      <a:pt x="90" y="34"/>
                      <a:pt x="91" y="34"/>
                      <a:pt x="92" y="34"/>
                    </a:cubicBezTo>
                    <a:cubicBezTo>
                      <a:pt x="93" y="34"/>
                      <a:pt x="94" y="34"/>
                      <a:pt x="94" y="35"/>
                    </a:cubicBezTo>
                    <a:cubicBezTo>
                      <a:pt x="96" y="35"/>
                      <a:pt x="96" y="34"/>
                      <a:pt x="98" y="33"/>
                    </a:cubicBezTo>
                    <a:cubicBezTo>
                      <a:pt x="99" y="32"/>
                      <a:pt x="100" y="33"/>
                      <a:pt x="101" y="34"/>
                    </a:cubicBezTo>
                    <a:cubicBezTo>
                      <a:pt x="101" y="35"/>
                      <a:pt x="101" y="36"/>
                      <a:pt x="102" y="37"/>
                    </a:cubicBezTo>
                    <a:cubicBezTo>
                      <a:pt x="104" y="37"/>
                      <a:pt x="105" y="35"/>
                      <a:pt x="107" y="34"/>
                    </a:cubicBezTo>
                    <a:cubicBezTo>
                      <a:pt x="107" y="33"/>
                      <a:pt x="108" y="33"/>
                      <a:pt x="108" y="32"/>
                    </a:cubicBezTo>
                    <a:cubicBezTo>
                      <a:pt x="109" y="32"/>
                      <a:pt x="109" y="31"/>
                      <a:pt x="109" y="31"/>
                    </a:cubicBezTo>
                    <a:cubicBezTo>
                      <a:pt x="110" y="30"/>
                      <a:pt x="111" y="31"/>
                      <a:pt x="112" y="32"/>
                    </a:cubicBezTo>
                    <a:cubicBezTo>
                      <a:pt x="113" y="32"/>
                      <a:pt x="115" y="32"/>
                      <a:pt x="116" y="32"/>
                    </a:cubicBezTo>
                    <a:cubicBezTo>
                      <a:pt x="118" y="31"/>
                      <a:pt x="118" y="30"/>
                      <a:pt x="118" y="28"/>
                    </a:cubicBezTo>
                    <a:cubicBezTo>
                      <a:pt x="117" y="27"/>
                      <a:pt x="116" y="27"/>
                      <a:pt x="115" y="27"/>
                    </a:cubicBezTo>
                    <a:cubicBezTo>
                      <a:pt x="115" y="27"/>
                      <a:pt x="114" y="27"/>
                      <a:pt x="114" y="26"/>
                    </a:cubicBezTo>
                    <a:cubicBezTo>
                      <a:pt x="113" y="26"/>
                      <a:pt x="113" y="26"/>
                      <a:pt x="113" y="26"/>
                    </a:cubicBezTo>
                    <a:cubicBezTo>
                      <a:pt x="113" y="24"/>
                      <a:pt x="113" y="25"/>
                      <a:pt x="1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 name="Freeform 23">
                <a:extLst>
                  <a:ext uri="{FF2B5EF4-FFF2-40B4-BE49-F238E27FC236}">
                    <a16:creationId xmlns:a16="http://schemas.microsoft.com/office/drawing/2014/main" xmlns="" id="{CB201E61-756F-47E2-912F-5326822AE4AC}"/>
                  </a:ext>
                </a:extLst>
              </p:cNvPr>
              <p:cNvSpPr>
                <a:spLocks/>
              </p:cNvSpPr>
              <p:nvPr/>
            </p:nvSpPr>
            <p:spPr bwMode="auto">
              <a:xfrm>
                <a:off x="10769070" y="6744659"/>
                <a:ext cx="409400" cy="166222"/>
              </a:xfrm>
              <a:custGeom>
                <a:avLst/>
                <a:gdLst>
                  <a:gd name="T0" fmla="*/ 1 w 95"/>
                  <a:gd name="T1" fmla="*/ 31 h 38"/>
                  <a:gd name="T2" fmla="*/ 2 w 95"/>
                  <a:gd name="T3" fmla="*/ 28 h 38"/>
                  <a:gd name="T4" fmla="*/ 3 w 95"/>
                  <a:gd name="T5" fmla="*/ 26 h 38"/>
                  <a:gd name="T6" fmla="*/ 6 w 95"/>
                  <a:gd name="T7" fmla="*/ 22 h 38"/>
                  <a:gd name="T8" fmla="*/ 9 w 95"/>
                  <a:gd name="T9" fmla="*/ 18 h 38"/>
                  <a:gd name="T10" fmla="*/ 14 w 95"/>
                  <a:gd name="T11" fmla="*/ 14 h 38"/>
                  <a:gd name="T12" fmla="*/ 14 w 95"/>
                  <a:gd name="T13" fmla="*/ 11 h 38"/>
                  <a:gd name="T14" fmla="*/ 18 w 95"/>
                  <a:gd name="T15" fmla="*/ 8 h 38"/>
                  <a:gd name="T16" fmla="*/ 23 w 95"/>
                  <a:gd name="T17" fmla="*/ 8 h 38"/>
                  <a:gd name="T18" fmla="*/ 22 w 95"/>
                  <a:gd name="T19" fmla="*/ 4 h 38"/>
                  <a:gd name="T20" fmla="*/ 27 w 95"/>
                  <a:gd name="T21" fmla="*/ 2 h 38"/>
                  <a:gd name="T22" fmla="*/ 32 w 95"/>
                  <a:gd name="T23" fmla="*/ 2 h 38"/>
                  <a:gd name="T24" fmla="*/ 35 w 95"/>
                  <a:gd name="T25" fmla="*/ 1 h 38"/>
                  <a:gd name="T26" fmla="*/ 39 w 95"/>
                  <a:gd name="T27" fmla="*/ 3 h 38"/>
                  <a:gd name="T28" fmla="*/ 43 w 95"/>
                  <a:gd name="T29" fmla="*/ 1 h 38"/>
                  <a:gd name="T30" fmla="*/ 45 w 95"/>
                  <a:gd name="T31" fmla="*/ 4 h 38"/>
                  <a:gd name="T32" fmla="*/ 49 w 95"/>
                  <a:gd name="T33" fmla="*/ 1 h 38"/>
                  <a:gd name="T34" fmla="*/ 53 w 95"/>
                  <a:gd name="T35" fmla="*/ 1 h 38"/>
                  <a:gd name="T36" fmla="*/ 59 w 95"/>
                  <a:gd name="T37" fmla="*/ 2 h 38"/>
                  <a:gd name="T38" fmla="*/ 61 w 95"/>
                  <a:gd name="T39" fmla="*/ 0 h 38"/>
                  <a:gd name="T40" fmla="*/ 63 w 95"/>
                  <a:gd name="T41" fmla="*/ 2 h 38"/>
                  <a:gd name="T42" fmla="*/ 64 w 95"/>
                  <a:gd name="T43" fmla="*/ 3 h 38"/>
                  <a:gd name="T44" fmla="*/ 65 w 95"/>
                  <a:gd name="T45" fmla="*/ 5 h 38"/>
                  <a:gd name="T46" fmla="*/ 66 w 95"/>
                  <a:gd name="T47" fmla="*/ 8 h 38"/>
                  <a:gd name="T48" fmla="*/ 70 w 95"/>
                  <a:gd name="T49" fmla="*/ 10 h 38"/>
                  <a:gd name="T50" fmla="*/ 71 w 95"/>
                  <a:gd name="T51" fmla="*/ 13 h 38"/>
                  <a:gd name="T52" fmla="*/ 74 w 95"/>
                  <a:gd name="T53" fmla="*/ 15 h 38"/>
                  <a:gd name="T54" fmla="*/ 75 w 95"/>
                  <a:gd name="T55" fmla="*/ 12 h 38"/>
                  <a:gd name="T56" fmla="*/ 78 w 95"/>
                  <a:gd name="T57" fmla="*/ 14 h 38"/>
                  <a:gd name="T58" fmla="*/ 78 w 95"/>
                  <a:gd name="T59" fmla="*/ 16 h 38"/>
                  <a:gd name="T60" fmla="*/ 80 w 95"/>
                  <a:gd name="T61" fmla="*/ 19 h 38"/>
                  <a:gd name="T62" fmla="*/ 84 w 95"/>
                  <a:gd name="T63" fmla="*/ 22 h 38"/>
                  <a:gd name="T64" fmla="*/ 85 w 95"/>
                  <a:gd name="T65" fmla="*/ 22 h 38"/>
                  <a:gd name="T66" fmla="*/ 88 w 95"/>
                  <a:gd name="T67" fmla="*/ 24 h 38"/>
                  <a:gd name="T68" fmla="*/ 94 w 95"/>
                  <a:gd name="T69" fmla="*/ 28 h 38"/>
                  <a:gd name="T70" fmla="*/ 89 w 95"/>
                  <a:gd name="T71" fmla="*/ 28 h 38"/>
                  <a:gd name="T72" fmla="*/ 90 w 95"/>
                  <a:gd name="T73" fmla="*/ 32 h 38"/>
                  <a:gd name="T74" fmla="*/ 87 w 95"/>
                  <a:gd name="T75" fmla="*/ 35 h 38"/>
                  <a:gd name="T76" fmla="*/ 83 w 95"/>
                  <a:gd name="T77" fmla="*/ 31 h 38"/>
                  <a:gd name="T78" fmla="*/ 78 w 95"/>
                  <a:gd name="T79" fmla="*/ 32 h 38"/>
                  <a:gd name="T80" fmla="*/ 72 w 95"/>
                  <a:gd name="T81" fmla="*/ 26 h 38"/>
                  <a:gd name="T82" fmla="*/ 68 w 95"/>
                  <a:gd name="T83" fmla="*/ 28 h 38"/>
                  <a:gd name="T84" fmla="*/ 60 w 95"/>
                  <a:gd name="T85" fmla="*/ 30 h 38"/>
                  <a:gd name="T86" fmla="*/ 58 w 95"/>
                  <a:gd name="T87" fmla="*/ 33 h 38"/>
                  <a:gd name="T88" fmla="*/ 56 w 95"/>
                  <a:gd name="T89" fmla="*/ 33 h 38"/>
                  <a:gd name="T90" fmla="*/ 53 w 95"/>
                  <a:gd name="T91" fmla="*/ 37 h 38"/>
                  <a:gd name="T92" fmla="*/ 53 w 95"/>
                  <a:gd name="T93" fmla="*/ 33 h 38"/>
                  <a:gd name="T94" fmla="*/ 50 w 95"/>
                  <a:gd name="T95" fmla="*/ 28 h 38"/>
                  <a:gd name="T96" fmla="*/ 53 w 95"/>
                  <a:gd name="T97" fmla="*/ 26 h 38"/>
                  <a:gd name="T98" fmla="*/ 49 w 95"/>
                  <a:gd name="T99" fmla="*/ 20 h 38"/>
                  <a:gd name="T100" fmla="*/ 44 w 95"/>
                  <a:gd name="T101" fmla="*/ 21 h 38"/>
                  <a:gd name="T102" fmla="*/ 38 w 95"/>
                  <a:gd name="T103" fmla="*/ 21 h 38"/>
                  <a:gd name="T104" fmla="*/ 36 w 95"/>
                  <a:gd name="T105" fmla="*/ 20 h 38"/>
                  <a:gd name="T106" fmla="*/ 31 w 95"/>
                  <a:gd name="T107" fmla="*/ 18 h 38"/>
                  <a:gd name="T108" fmla="*/ 28 w 95"/>
                  <a:gd name="T109" fmla="*/ 21 h 38"/>
                  <a:gd name="T110" fmla="*/ 21 w 95"/>
                  <a:gd name="T111" fmla="*/ 26 h 38"/>
                  <a:gd name="T112" fmla="*/ 15 w 95"/>
                  <a:gd name="T113" fmla="*/ 27 h 38"/>
                  <a:gd name="T114" fmla="*/ 10 w 95"/>
                  <a:gd name="T115" fmla="*/ 28 h 38"/>
                  <a:gd name="T116" fmla="*/ 9 w 95"/>
                  <a:gd name="T117" fmla="*/ 28 h 38"/>
                  <a:gd name="T118" fmla="*/ 5 w 95"/>
                  <a:gd name="T119" fmla="*/ 30 h 38"/>
                  <a:gd name="T120" fmla="*/ 4 w 95"/>
                  <a:gd name="T121" fmla="*/ 33 h 38"/>
                  <a:gd name="T122" fmla="*/ 1 w 95"/>
                  <a:gd name="T12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38">
                    <a:moveTo>
                      <a:pt x="2" y="31"/>
                    </a:moveTo>
                    <a:cubicBezTo>
                      <a:pt x="2" y="31"/>
                      <a:pt x="1" y="31"/>
                      <a:pt x="1" y="31"/>
                    </a:cubicBezTo>
                    <a:cubicBezTo>
                      <a:pt x="0" y="31"/>
                      <a:pt x="0" y="30"/>
                      <a:pt x="0" y="30"/>
                    </a:cubicBezTo>
                    <a:cubicBezTo>
                      <a:pt x="0" y="28"/>
                      <a:pt x="1" y="29"/>
                      <a:pt x="2" y="28"/>
                    </a:cubicBezTo>
                    <a:cubicBezTo>
                      <a:pt x="2" y="27"/>
                      <a:pt x="2" y="27"/>
                      <a:pt x="2" y="26"/>
                    </a:cubicBezTo>
                    <a:cubicBezTo>
                      <a:pt x="2" y="26"/>
                      <a:pt x="2" y="26"/>
                      <a:pt x="3" y="26"/>
                    </a:cubicBezTo>
                    <a:cubicBezTo>
                      <a:pt x="3" y="25"/>
                      <a:pt x="3" y="25"/>
                      <a:pt x="3" y="25"/>
                    </a:cubicBezTo>
                    <a:cubicBezTo>
                      <a:pt x="4" y="24"/>
                      <a:pt x="5" y="22"/>
                      <a:pt x="6" y="22"/>
                    </a:cubicBezTo>
                    <a:cubicBezTo>
                      <a:pt x="7" y="21"/>
                      <a:pt x="8" y="22"/>
                      <a:pt x="9" y="21"/>
                    </a:cubicBezTo>
                    <a:cubicBezTo>
                      <a:pt x="10" y="20"/>
                      <a:pt x="9" y="19"/>
                      <a:pt x="9" y="18"/>
                    </a:cubicBezTo>
                    <a:cubicBezTo>
                      <a:pt x="9" y="17"/>
                      <a:pt x="10" y="16"/>
                      <a:pt x="10" y="15"/>
                    </a:cubicBezTo>
                    <a:cubicBezTo>
                      <a:pt x="11" y="14"/>
                      <a:pt x="12" y="14"/>
                      <a:pt x="14" y="14"/>
                    </a:cubicBezTo>
                    <a:cubicBezTo>
                      <a:pt x="14" y="14"/>
                      <a:pt x="14" y="13"/>
                      <a:pt x="14" y="13"/>
                    </a:cubicBezTo>
                    <a:cubicBezTo>
                      <a:pt x="14" y="12"/>
                      <a:pt x="14" y="12"/>
                      <a:pt x="14" y="11"/>
                    </a:cubicBezTo>
                    <a:cubicBezTo>
                      <a:pt x="15" y="10"/>
                      <a:pt x="15" y="9"/>
                      <a:pt x="16" y="8"/>
                    </a:cubicBezTo>
                    <a:cubicBezTo>
                      <a:pt x="17" y="7"/>
                      <a:pt x="17" y="8"/>
                      <a:pt x="18" y="8"/>
                    </a:cubicBezTo>
                    <a:cubicBezTo>
                      <a:pt x="20" y="8"/>
                      <a:pt x="20" y="8"/>
                      <a:pt x="19" y="9"/>
                    </a:cubicBezTo>
                    <a:cubicBezTo>
                      <a:pt x="20" y="10"/>
                      <a:pt x="23" y="9"/>
                      <a:pt x="23" y="8"/>
                    </a:cubicBezTo>
                    <a:cubicBezTo>
                      <a:pt x="24" y="7"/>
                      <a:pt x="23" y="6"/>
                      <a:pt x="23" y="5"/>
                    </a:cubicBezTo>
                    <a:cubicBezTo>
                      <a:pt x="22" y="4"/>
                      <a:pt x="22" y="4"/>
                      <a:pt x="22" y="4"/>
                    </a:cubicBezTo>
                    <a:cubicBezTo>
                      <a:pt x="23" y="3"/>
                      <a:pt x="24" y="3"/>
                      <a:pt x="25" y="3"/>
                    </a:cubicBezTo>
                    <a:cubicBezTo>
                      <a:pt x="26" y="3"/>
                      <a:pt x="26" y="2"/>
                      <a:pt x="27" y="2"/>
                    </a:cubicBezTo>
                    <a:cubicBezTo>
                      <a:pt x="28" y="2"/>
                      <a:pt x="28" y="3"/>
                      <a:pt x="28" y="3"/>
                    </a:cubicBezTo>
                    <a:cubicBezTo>
                      <a:pt x="30" y="4"/>
                      <a:pt x="31" y="3"/>
                      <a:pt x="32" y="2"/>
                    </a:cubicBezTo>
                    <a:cubicBezTo>
                      <a:pt x="33" y="1"/>
                      <a:pt x="33" y="0"/>
                      <a:pt x="34" y="0"/>
                    </a:cubicBezTo>
                    <a:cubicBezTo>
                      <a:pt x="34" y="0"/>
                      <a:pt x="35" y="1"/>
                      <a:pt x="35" y="1"/>
                    </a:cubicBezTo>
                    <a:cubicBezTo>
                      <a:pt x="36" y="1"/>
                      <a:pt x="36" y="1"/>
                      <a:pt x="37" y="2"/>
                    </a:cubicBezTo>
                    <a:cubicBezTo>
                      <a:pt x="37" y="2"/>
                      <a:pt x="38" y="2"/>
                      <a:pt x="39" y="3"/>
                    </a:cubicBezTo>
                    <a:cubicBezTo>
                      <a:pt x="39" y="3"/>
                      <a:pt x="40" y="3"/>
                      <a:pt x="41" y="2"/>
                    </a:cubicBezTo>
                    <a:cubicBezTo>
                      <a:pt x="42" y="2"/>
                      <a:pt x="43" y="2"/>
                      <a:pt x="43" y="1"/>
                    </a:cubicBezTo>
                    <a:cubicBezTo>
                      <a:pt x="44" y="2"/>
                      <a:pt x="43" y="4"/>
                      <a:pt x="43" y="4"/>
                    </a:cubicBezTo>
                    <a:cubicBezTo>
                      <a:pt x="44" y="5"/>
                      <a:pt x="45" y="4"/>
                      <a:pt x="45" y="4"/>
                    </a:cubicBezTo>
                    <a:cubicBezTo>
                      <a:pt x="46" y="3"/>
                      <a:pt x="46" y="2"/>
                      <a:pt x="47" y="2"/>
                    </a:cubicBezTo>
                    <a:cubicBezTo>
                      <a:pt x="47" y="1"/>
                      <a:pt x="48" y="1"/>
                      <a:pt x="49" y="1"/>
                    </a:cubicBezTo>
                    <a:cubicBezTo>
                      <a:pt x="49" y="1"/>
                      <a:pt x="50" y="2"/>
                      <a:pt x="50" y="1"/>
                    </a:cubicBezTo>
                    <a:cubicBezTo>
                      <a:pt x="51" y="1"/>
                      <a:pt x="52" y="1"/>
                      <a:pt x="53" y="1"/>
                    </a:cubicBezTo>
                    <a:cubicBezTo>
                      <a:pt x="54" y="1"/>
                      <a:pt x="55" y="1"/>
                      <a:pt x="55" y="1"/>
                    </a:cubicBezTo>
                    <a:cubicBezTo>
                      <a:pt x="56" y="1"/>
                      <a:pt x="58" y="2"/>
                      <a:pt x="59" y="2"/>
                    </a:cubicBezTo>
                    <a:cubicBezTo>
                      <a:pt x="59" y="2"/>
                      <a:pt x="59" y="3"/>
                      <a:pt x="59" y="4"/>
                    </a:cubicBezTo>
                    <a:cubicBezTo>
                      <a:pt x="61" y="4"/>
                      <a:pt x="59" y="0"/>
                      <a:pt x="61" y="0"/>
                    </a:cubicBezTo>
                    <a:cubicBezTo>
                      <a:pt x="62" y="0"/>
                      <a:pt x="62" y="1"/>
                      <a:pt x="63" y="1"/>
                    </a:cubicBezTo>
                    <a:cubicBezTo>
                      <a:pt x="63" y="2"/>
                      <a:pt x="63" y="2"/>
                      <a:pt x="63" y="2"/>
                    </a:cubicBezTo>
                    <a:cubicBezTo>
                      <a:pt x="64" y="2"/>
                      <a:pt x="63" y="3"/>
                      <a:pt x="63" y="3"/>
                    </a:cubicBezTo>
                    <a:cubicBezTo>
                      <a:pt x="64" y="3"/>
                      <a:pt x="64" y="3"/>
                      <a:pt x="64" y="3"/>
                    </a:cubicBezTo>
                    <a:cubicBezTo>
                      <a:pt x="64" y="4"/>
                      <a:pt x="64" y="4"/>
                      <a:pt x="64" y="4"/>
                    </a:cubicBezTo>
                    <a:cubicBezTo>
                      <a:pt x="65" y="5"/>
                      <a:pt x="65" y="5"/>
                      <a:pt x="65" y="5"/>
                    </a:cubicBezTo>
                    <a:cubicBezTo>
                      <a:pt x="65" y="6"/>
                      <a:pt x="65" y="6"/>
                      <a:pt x="65" y="6"/>
                    </a:cubicBezTo>
                    <a:cubicBezTo>
                      <a:pt x="65" y="7"/>
                      <a:pt x="66" y="7"/>
                      <a:pt x="66" y="8"/>
                    </a:cubicBezTo>
                    <a:cubicBezTo>
                      <a:pt x="66" y="8"/>
                      <a:pt x="67" y="9"/>
                      <a:pt x="67" y="10"/>
                    </a:cubicBezTo>
                    <a:cubicBezTo>
                      <a:pt x="68" y="10"/>
                      <a:pt x="70" y="8"/>
                      <a:pt x="70" y="10"/>
                    </a:cubicBezTo>
                    <a:cubicBezTo>
                      <a:pt x="71" y="10"/>
                      <a:pt x="71" y="11"/>
                      <a:pt x="71" y="12"/>
                    </a:cubicBezTo>
                    <a:cubicBezTo>
                      <a:pt x="71" y="12"/>
                      <a:pt x="71" y="12"/>
                      <a:pt x="71" y="13"/>
                    </a:cubicBezTo>
                    <a:cubicBezTo>
                      <a:pt x="72" y="13"/>
                      <a:pt x="72" y="13"/>
                      <a:pt x="72" y="14"/>
                    </a:cubicBezTo>
                    <a:cubicBezTo>
                      <a:pt x="73" y="14"/>
                      <a:pt x="73" y="15"/>
                      <a:pt x="74" y="15"/>
                    </a:cubicBezTo>
                    <a:cubicBezTo>
                      <a:pt x="74" y="15"/>
                      <a:pt x="74" y="14"/>
                      <a:pt x="74" y="14"/>
                    </a:cubicBezTo>
                    <a:cubicBezTo>
                      <a:pt x="74" y="13"/>
                      <a:pt x="74" y="13"/>
                      <a:pt x="75" y="12"/>
                    </a:cubicBezTo>
                    <a:cubicBezTo>
                      <a:pt x="75" y="12"/>
                      <a:pt x="75" y="13"/>
                      <a:pt x="75" y="13"/>
                    </a:cubicBezTo>
                    <a:cubicBezTo>
                      <a:pt x="76" y="14"/>
                      <a:pt x="77" y="14"/>
                      <a:pt x="78" y="14"/>
                    </a:cubicBezTo>
                    <a:cubicBezTo>
                      <a:pt x="78" y="14"/>
                      <a:pt x="78" y="15"/>
                      <a:pt x="78" y="15"/>
                    </a:cubicBezTo>
                    <a:cubicBezTo>
                      <a:pt x="78" y="16"/>
                      <a:pt x="78" y="16"/>
                      <a:pt x="78" y="16"/>
                    </a:cubicBezTo>
                    <a:cubicBezTo>
                      <a:pt x="78" y="17"/>
                      <a:pt x="78" y="17"/>
                      <a:pt x="79" y="18"/>
                    </a:cubicBezTo>
                    <a:cubicBezTo>
                      <a:pt x="80" y="18"/>
                      <a:pt x="80" y="18"/>
                      <a:pt x="80" y="19"/>
                    </a:cubicBezTo>
                    <a:cubicBezTo>
                      <a:pt x="80" y="20"/>
                      <a:pt x="80" y="21"/>
                      <a:pt x="80" y="22"/>
                    </a:cubicBezTo>
                    <a:cubicBezTo>
                      <a:pt x="81" y="22"/>
                      <a:pt x="83" y="23"/>
                      <a:pt x="84" y="22"/>
                    </a:cubicBezTo>
                    <a:cubicBezTo>
                      <a:pt x="84" y="22"/>
                      <a:pt x="84" y="21"/>
                      <a:pt x="84" y="20"/>
                    </a:cubicBezTo>
                    <a:cubicBezTo>
                      <a:pt x="84" y="20"/>
                      <a:pt x="85" y="22"/>
                      <a:pt x="85" y="22"/>
                    </a:cubicBezTo>
                    <a:cubicBezTo>
                      <a:pt x="86" y="23"/>
                      <a:pt x="87" y="22"/>
                      <a:pt x="88" y="23"/>
                    </a:cubicBezTo>
                    <a:cubicBezTo>
                      <a:pt x="88" y="23"/>
                      <a:pt x="88" y="23"/>
                      <a:pt x="88" y="24"/>
                    </a:cubicBezTo>
                    <a:cubicBezTo>
                      <a:pt x="89" y="24"/>
                      <a:pt x="91" y="19"/>
                      <a:pt x="92" y="22"/>
                    </a:cubicBezTo>
                    <a:cubicBezTo>
                      <a:pt x="93" y="24"/>
                      <a:pt x="95" y="26"/>
                      <a:pt x="94" y="28"/>
                    </a:cubicBezTo>
                    <a:cubicBezTo>
                      <a:pt x="93" y="29"/>
                      <a:pt x="92" y="28"/>
                      <a:pt x="91" y="27"/>
                    </a:cubicBezTo>
                    <a:cubicBezTo>
                      <a:pt x="90" y="27"/>
                      <a:pt x="89" y="27"/>
                      <a:pt x="89" y="28"/>
                    </a:cubicBezTo>
                    <a:cubicBezTo>
                      <a:pt x="89" y="29"/>
                      <a:pt x="90" y="29"/>
                      <a:pt x="91" y="30"/>
                    </a:cubicBezTo>
                    <a:cubicBezTo>
                      <a:pt x="91" y="31"/>
                      <a:pt x="90" y="31"/>
                      <a:pt x="90" y="32"/>
                    </a:cubicBezTo>
                    <a:cubicBezTo>
                      <a:pt x="90" y="33"/>
                      <a:pt x="90" y="33"/>
                      <a:pt x="90" y="34"/>
                    </a:cubicBezTo>
                    <a:cubicBezTo>
                      <a:pt x="90" y="36"/>
                      <a:pt x="88" y="36"/>
                      <a:pt x="87" y="35"/>
                    </a:cubicBezTo>
                    <a:cubicBezTo>
                      <a:pt x="85" y="35"/>
                      <a:pt x="85" y="34"/>
                      <a:pt x="84" y="33"/>
                    </a:cubicBezTo>
                    <a:cubicBezTo>
                      <a:pt x="84" y="32"/>
                      <a:pt x="83" y="32"/>
                      <a:pt x="83" y="31"/>
                    </a:cubicBezTo>
                    <a:cubicBezTo>
                      <a:pt x="81" y="31"/>
                      <a:pt x="80" y="31"/>
                      <a:pt x="79" y="32"/>
                    </a:cubicBezTo>
                    <a:cubicBezTo>
                      <a:pt x="79" y="33"/>
                      <a:pt x="78" y="33"/>
                      <a:pt x="78" y="32"/>
                    </a:cubicBezTo>
                    <a:cubicBezTo>
                      <a:pt x="77" y="30"/>
                      <a:pt x="77" y="29"/>
                      <a:pt x="76" y="28"/>
                    </a:cubicBezTo>
                    <a:cubicBezTo>
                      <a:pt x="75" y="26"/>
                      <a:pt x="73" y="26"/>
                      <a:pt x="72" y="26"/>
                    </a:cubicBezTo>
                    <a:cubicBezTo>
                      <a:pt x="71" y="26"/>
                      <a:pt x="69" y="26"/>
                      <a:pt x="69" y="27"/>
                    </a:cubicBezTo>
                    <a:cubicBezTo>
                      <a:pt x="68" y="28"/>
                      <a:pt x="69" y="28"/>
                      <a:pt x="68" y="28"/>
                    </a:cubicBezTo>
                    <a:cubicBezTo>
                      <a:pt x="67" y="29"/>
                      <a:pt x="60" y="31"/>
                      <a:pt x="61" y="28"/>
                    </a:cubicBezTo>
                    <a:cubicBezTo>
                      <a:pt x="62" y="29"/>
                      <a:pt x="60" y="29"/>
                      <a:pt x="60" y="30"/>
                    </a:cubicBezTo>
                    <a:cubicBezTo>
                      <a:pt x="59" y="31"/>
                      <a:pt x="60" y="32"/>
                      <a:pt x="60" y="33"/>
                    </a:cubicBezTo>
                    <a:cubicBezTo>
                      <a:pt x="59" y="33"/>
                      <a:pt x="59" y="33"/>
                      <a:pt x="58" y="33"/>
                    </a:cubicBezTo>
                    <a:cubicBezTo>
                      <a:pt x="58" y="33"/>
                      <a:pt x="57" y="33"/>
                      <a:pt x="57" y="33"/>
                    </a:cubicBezTo>
                    <a:cubicBezTo>
                      <a:pt x="57" y="33"/>
                      <a:pt x="56" y="33"/>
                      <a:pt x="56" y="33"/>
                    </a:cubicBezTo>
                    <a:cubicBezTo>
                      <a:pt x="55" y="33"/>
                      <a:pt x="55" y="33"/>
                      <a:pt x="55" y="33"/>
                    </a:cubicBezTo>
                    <a:cubicBezTo>
                      <a:pt x="55" y="35"/>
                      <a:pt x="53" y="36"/>
                      <a:pt x="53" y="37"/>
                    </a:cubicBezTo>
                    <a:cubicBezTo>
                      <a:pt x="52" y="38"/>
                      <a:pt x="50" y="37"/>
                      <a:pt x="49" y="36"/>
                    </a:cubicBezTo>
                    <a:cubicBezTo>
                      <a:pt x="49" y="34"/>
                      <a:pt x="51" y="33"/>
                      <a:pt x="53" y="33"/>
                    </a:cubicBezTo>
                    <a:cubicBezTo>
                      <a:pt x="53" y="31"/>
                      <a:pt x="51" y="30"/>
                      <a:pt x="51" y="30"/>
                    </a:cubicBezTo>
                    <a:cubicBezTo>
                      <a:pt x="50" y="29"/>
                      <a:pt x="49" y="29"/>
                      <a:pt x="50" y="28"/>
                    </a:cubicBezTo>
                    <a:cubicBezTo>
                      <a:pt x="50" y="27"/>
                      <a:pt x="51" y="27"/>
                      <a:pt x="51" y="26"/>
                    </a:cubicBezTo>
                    <a:cubicBezTo>
                      <a:pt x="52" y="26"/>
                      <a:pt x="53" y="26"/>
                      <a:pt x="53" y="26"/>
                    </a:cubicBezTo>
                    <a:cubicBezTo>
                      <a:pt x="53" y="25"/>
                      <a:pt x="50" y="23"/>
                      <a:pt x="49" y="24"/>
                    </a:cubicBezTo>
                    <a:cubicBezTo>
                      <a:pt x="49" y="22"/>
                      <a:pt x="49" y="21"/>
                      <a:pt x="49" y="20"/>
                    </a:cubicBezTo>
                    <a:cubicBezTo>
                      <a:pt x="48" y="18"/>
                      <a:pt x="46" y="15"/>
                      <a:pt x="44" y="17"/>
                    </a:cubicBezTo>
                    <a:cubicBezTo>
                      <a:pt x="43" y="18"/>
                      <a:pt x="45" y="20"/>
                      <a:pt x="44" y="21"/>
                    </a:cubicBezTo>
                    <a:cubicBezTo>
                      <a:pt x="43" y="23"/>
                      <a:pt x="40" y="22"/>
                      <a:pt x="38" y="22"/>
                    </a:cubicBezTo>
                    <a:cubicBezTo>
                      <a:pt x="38" y="21"/>
                      <a:pt x="38" y="21"/>
                      <a:pt x="38" y="21"/>
                    </a:cubicBezTo>
                    <a:cubicBezTo>
                      <a:pt x="38" y="21"/>
                      <a:pt x="37" y="21"/>
                      <a:pt x="37" y="20"/>
                    </a:cubicBezTo>
                    <a:cubicBezTo>
                      <a:pt x="37" y="20"/>
                      <a:pt x="37" y="20"/>
                      <a:pt x="36" y="20"/>
                    </a:cubicBezTo>
                    <a:cubicBezTo>
                      <a:pt x="34" y="20"/>
                      <a:pt x="33" y="20"/>
                      <a:pt x="32" y="19"/>
                    </a:cubicBezTo>
                    <a:cubicBezTo>
                      <a:pt x="32" y="19"/>
                      <a:pt x="31" y="18"/>
                      <a:pt x="31" y="18"/>
                    </a:cubicBezTo>
                    <a:cubicBezTo>
                      <a:pt x="31" y="18"/>
                      <a:pt x="29" y="18"/>
                      <a:pt x="29" y="18"/>
                    </a:cubicBezTo>
                    <a:cubicBezTo>
                      <a:pt x="28" y="18"/>
                      <a:pt x="27" y="21"/>
                      <a:pt x="28" y="21"/>
                    </a:cubicBezTo>
                    <a:cubicBezTo>
                      <a:pt x="27" y="23"/>
                      <a:pt x="24" y="23"/>
                      <a:pt x="22" y="22"/>
                    </a:cubicBezTo>
                    <a:cubicBezTo>
                      <a:pt x="22" y="23"/>
                      <a:pt x="22" y="25"/>
                      <a:pt x="21" y="26"/>
                    </a:cubicBezTo>
                    <a:cubicBezTo>
                      <a:pt x="19" y="27"/>
                      <a:pt x="16" y="26"/>
                      <a:pt x="16" y="24"/>
                    </a:cubicBezTo>
                    <a:cubicBezTo>
                      <a:pt x="15" y="25"/>
                      <a:pt x="15" y="26"/>
                      <a:pt x="15" y="27"/>
                    </a:cubicBezTo>
                    <a:cubicBezTo>
                      <a:pt x="14" y="27"/>
                      <a:pt x="14" y="29"/>
                      <a:pt x="14" y="29"/>
                    </a:cubicBezTo>
                    <a:cubicBezTo>
                      <a:pt x="13" y="30"/>
                      <a:pt x="11" y="29"/>
                      <a:pt x="10" y="28"/>
                    </a:cubicBezTo>
                    <a:cubicBezTo>
                      <a:pt x="10" y="28"/>
                      <a:pt x="9" y="27"/>
                      <a:pt x="9" y="27"/>
                    </a:cubicBezTo>
                    <a:cubicBezTo>
                      <a:pt x="9" y="27"/>
                      <a:pt x="9" y="28"/>
                      <a:pt x="9" y="28"/>
                    </a:cubicBezTo>
                    <a:cubicBezTo>
                      <a:pt x="9" y="29"/>
                      <a:pt x="8" y="29"/>
                      <a:pt x="8" y="29"/>
                    </a:cubicBezTo>
                    <a:cubicBezTo>
                      <a:pt x="7" y="30"/>
                      <a:pt x="6" y="30"/>
                      <a:pt x="5" y="30"/>
                    </a:cubicBezTo>
                    <a:cubicBezTo>
                      <a:pt x="5" y="30"/>
                      <a:pt x="4" y="30"/>
                      <a:pt x="4" y="31"/>
                    </a:cubicBezTo>
                    <a:cubicBezTo>
                      <a:pt x="4" y="31"/>
                      <a:pt x="4" y="32"/>
                      <a:pt x="4" y="33"/>
                    </a:cubicBezTo>
                    <a:cubicBezTo>
                      <a:pt x="3" y="33"/>
                      <a:pt x="2" y="33"/>
                      <a:pt x="1" y="32"/>
                    </a:cubicBezTo>
                    <a:cubicBezTo>
                      <a:pt x="1" y="32"/>
                      <a:pt x="1" y="32"/>
                      <a:pt x="1" y="31"/>
                    </a:cubicBezTo>
                    <a:cubicBezTo>
                      <a:pt x="1" y="31"/>
                      <a:pt x="0" y="31"/>
                      <a:pt x="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 name="Freeform 24">
                <a:extLst>
                  <a:ext uri="{FF2B5EF4-FFF2-40B4-BE49-F238E27FC236}">
                    <a16:creationId xmlns:a16="http://schemas.microsoft.com/office/drawing/2014/main" xmlns="" id="{D3F2D15C-21AC-44EE-8D35-117E0000DB12}"/>
                  </a:ext>
                </a:extLst>
              </p:cNvPr>
              <p:cNvSpPr>
                <a:spLocks/>
              </p:cNvSpPr>
              <p:nvPr/>
            </p:nvSpPr>
            <p:spPr bwMode="auto">
              <a:xfrm>
                <a:off x="11027637" y="6202900"/>
                <a:ext cx="95424" cy="52330"/>
              </a:xfrm>
              <a:custGeom>
                <a:avLst/>
                <a:gdLst>
                  <a:gd name="T0" fmla="*/ 20 w 22"/>
                  <a:gd name="T1" fmla="*/ 1 h 12"/>
                  <a:gd name="T2" fmla="*/ 18 w 22"/>
                  <a:gd name="T3" fmla="*/ 3 h 12"/>
                  <a:gd name="T4" fmla="*/ 17 w 22"/>
                  <a:gd name="T5" fmla="*/ 3 h 12"/>
                  <a:gd name="T6" fmla="*/ 14 w 22"/>
                  <a:gd name="T7" fmla="*/ 5 h 12"/>
                  <a:gd name="T8" fmla="*/ 12 w 22"/>
                  <a:gd name="T9" fmla="*/ 7 h 12"/>
                  <a:gd name="T10" fmla="*/ 10 w 22"/>
                  <a:gd name="T11" fmla="*/ 6 h 12"/>
                  <a:gd name="T12" fmla="*/ 8 w 22"/>
                  <a:gd name="T13" fmla="*/ 5 h 12"/>
                  <a:gd name="T14" fmla="*/ 7 w 22"/>
                  <a:gd name="T15" fmla="*/ 3 h 12"/>
                  <a:gd name="T16" fmla="*/ 6 w 22"/>
                  <a:gd name="T17" fmla="*/ 1 h 12"/>
                  <a:gd name="T18" fmla="*/ 4 w 22"/>
                  <a:gd name="T19" fmla="*/ 1 h 12"/>
                  <a:gd name="T20" fmla="*/ 4 w 22"/>
                  <a:gd name="T21" fmla="*/ 2 h 12"/>
                  <a:gd name="T22" fmla="*/ 4 w 22"/>
                  <a:gd name="T23" fmla="*/ 3 h 12"/>
                  <a:gd name="T24" fmla="*/ 4 w 22"/>
                  <a:gd name="T25" fmla="*/ 4 h 12"/>
                  <a:gd name="T26" fmla="*/ 1 w 22"/>
                  <a:gd name="T27" fmla="*/ 5 h 12"/>
                  <a:gd name="T28" fmla="*/ 3 w 22"/>
                  <a:gd name="T29" fmla="*/ 7 h 12"/>
                  <a:gd name="T30" fmla="*/ 5 w 22"/>
                  <a:gd name="T31" fmla="*/ 8 h 12"/>
                  <a:gd name="T32" fmla="*/ 4 w 22"/>
                  <a:gd name="T33" fmla="*/ 10 h 12"/>
                  <a:gd name="T34" fmla="*/ 3 w 22"/>
                  <a:gd name="T35" fmla="*/ 12 h 12"/>
                  <a:gd name="T36" fmla="*/ 5 w 22"/>
                  <a:gd name="T37" fmla="*/ 11 h 12"/>
                  <a:gd name="T38" fmla="*/ 7 w 22"/>
                  <a:gd name="T39" fmla="*/ 11 h 12"/>
                  <a:gd name="T40" fmla="*/ 9 w 22"/>
                  <a:gd name="T41" fmla="*/ 10 h 12"/>
                  <a:gd name="T42" fmla="*/ 10 w 22"/>
                  <a:gd name="T43" fmla="*/ 10 h 12"/>
                  <a:gd name="T44" fmla="*/ 16 w 22"/>
                  <a:gd name="T45" fmla="*/ 7 h 12"/>
                  <a:gd name="T46" fmla="*/ 17 w 22"/>
                  <a:gd name="T47" fmla="*/ 6 h 12"/>
                  <a:gd name="T48" fmla="*/ 19 w 22"/>
                  <a:gd name="T49" fmla="*/ 3 h 12"/>
                  <a:gd name="T50" fmla="*/ 22 w 22"/>
                  <a:gd name="T51" fmla="*/ 2 h 12"/>
                  <a:gd name="T52" fmla="*/ 22 w 22"/>
                  <a:gd name="T53" fmla="*/ 1 h 12"/>
                  <a:gd name="T54" fmla="*/ 20 w 22"/>
                  <a:gd name="T5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2">
                    <a:moveTo>
                      <a:pt x="20" y="1"/>
                    </a:moveTo>
                    <a:cubicBezTo>
                      <a:pt x="19" y="2"/>
                      <a:pt x="18" y="2"/>
                      <a:pt x="18" y="3"/>
                    </a:cubicBezTo>
                    <a:cubicBezTo>
                      <a:pt x="17" y="3"/>
                      <a:pt x="17" y="3"/>
                      <a:pt x="17" y="3"/>
                    </a:cubicBezTo>
                    <a:cubicBezTo>
                      <a:pt x="16" y="4"/>
                      <a:pt x="15" y="5"/>
                      <a:pt x="14" y="5"/>
                    </a:cubicBezTo>
                    <a:cubicBezTo>
                      <a:pt x="13" y="6"/>
                      <a:pt x="13" y="6"/>
                      <a:pt x="12" y="7"/>
                    </a:cubicBezTo>
                    <a:cubicBezTo>
                      <a:pt x="11" y="7"/>
                      <a:pt x="11" y="6"/>
                      <a:pt x="10" y="6"/>
                    </a:cubicBezTo>
                    <a:cubicBezTo>
                      <a:pt x="10" y="5"/>
                      <a:pt x="9" y="5"/>
                      <a:pt x="8" y="5"/>
                    </a:cubicBezTo>
                    <a:cubicBezTo>
                      <a:pt x="7" y="5"/>
                      <a:pt x="7" y="4"/>
                      <a:pt x="7" y="3"/>
                    </a:cubicBezTo>
                    <a:cubicBezTo>
                      <a:pt x="7" y="2"/>
                      <a:pt x="7" y="1"/>
                      <a:pt x="6" y="1"/>
                    </a:cubicBezTo>
                    <a:cubicBezTo>
                      <a:pt x="6" y="0"/>
                      <a:pt x="4" y="1"/>
                      <a:pt x="4" y="1"/>
                    </a:cubicBezTo>
                    <a:cubicBezTo>
                      <a:pt x="4" y="1"/>
                      <a:pt x="4" y="2"/>
                      <a:pt x="4" y="2"/>
                    </a:cubicBezTo>
                    <a:cubicBezTo>
                      <a:pt x="4" y="3"/>
                      <a:pt x="5" y="3"/>
                      <a:pt x="4" y="3"/>
                    </a:cubicBezTo>
                    <a:cubicBezTo>
                      <a:pt x="4" y="4"/>
                      <a:pt x="4" y="4"/>
                      <a:pt x="4" y="4"/>
                    </a:cubicBezTo>
                    <a:cubicBezTo>
                      <a:pt x="3" y="4"/>
                      <a:pt x="0" y="4"/>
                      <a:pt x="1" y="5"/>
                    </a:cubicBezTo>
                    <a:cubicBezTo>
                      <a:pt x="1" y="6"/>
                      <a:pt x="2" y="6"/>
                      <a:pt x="3" y="7"/>
                    </a:cubicBezTo>
                    <a:cubicBezTo>
                      <a:pt x="3" y="7"/>
                      <a:pt x="5" y="7"/>
                      <a:pt x="5" y="8"/>
                    </a:cubicBezTo>
                    <a:cubicBezTo>
                      <a:pt x="5" y="8"/>
                      <a:pt x="4" y="9"/>
                      <a:pt x="4" y="10"/>
                    </a:cubicBezTo>
                    <a:cubicBezTo>
                      <a:pt x="4" y="10"/>
                      <a:pt x="3" y="11"/>
                      <a:pt x="3" y="12"/>
                    </a:cubicBezTo>
                    <a:cubicBezTo>
                      <a:pt x="4" y="12"/>
                      <a:pt x="4" y="12"/>
                      <a:pt x="5" y="11"/>
                    </a:cubicBezTo>
                    <a:cubicBezTo>
                      <a:pt x="6" y="11"/>
                      <a:pt x="6" y="11"/>
                      <a:pt x="7" y="11"/>
                    </a:cubicBezTo>
                    <a:cubicBezTo>
                      <a:pt x="8" y="10"/>
                      <a:pt x="8" y="10"/>
                      <a:pt x="9" y="10"/>
                    </a:cubicBezTo>
                    <a:cubicBezTo>
                      <a:pt x="9" y="10"/>
                      <a:pt x="10" y="10"/>
                      <a:pt x="10" y="10"/>
                    </a:cubicBezTo>
                    <a:cubicBezTo>
                      <a:pt x="12" y="10"/>
                      <a:pt x="14" y="9"/>
                      <a:pt x="16" y="7"/>
                    </a:cubicBezTo>
                    <a:cubicBezTo>
                      <a:pt x="16" y="7"/>
                      <a:pt x="16" y="6"/>
                      <a:pt x="17" y="6"/>
                    </a:cubicBezTo>
                    <a:cubicBezTo>
                      <a:pt x="17" y="5"/>
                      <a:pt x="18" y="4"/>
                      <a:pt x="19" y="3"/>
                    </a:cubicBezTo>
                    <a:cubicBezTo>
                      <a:pt x="20" y="3"/>
                      <a:pt x="21" y="3"/>
                      <a:pt x="22" y="2"/>
                    </a:cubicBezTo>
                    <a:cubicBezTo>
                      <a:pt x="22" y="2"/>
                      <a:pt x="22" y="2"/>
                      <a:pt x="22" y="1"/>
                    </a:cubicBezTo>
                    <a:cubicBezTo>
                      <a:pt x="22" y="1"/>
                      <a:pt x="22" y="0"/>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 name="Freeform 25">
                <a:extLst>
                  <a:ext uri="{FF2B5EF4-FFF2-40B4-BE49-F238E27FC236}">
                    <a16:creationId xmlns:a16="http://schemas.microsoft.com/office/drawing/2014/main" xmlns="" id="{977A8D7E-7CB9-4ACA-AF47-8A3BDA3F16FF}"/>
                  </a:ext>
                </a:extLst>
              </p:cNvPr>
              <p:cNvSpPr>
                <a:spLocks/>
              </p:cNvSpPr>
              <p:nvPr/>
            </p:nvSpPr>
            <p:spPr bwMode="auto">
              <a:xfrm>
                <a:off x="11326223" y="6159805"/>
                <a:ext cx="58487" cy="76956"/>
              </a:xfrm>
              <a:custGeom>
                <a:avLst/>
                <a:gdLst>
                  <a:gd name="T0" fmla="*/ 4 w 14"/>
                  <a:gd name="T1" fmla="*/ 17 h 18"/>
                  <a:gd name="T2" fmla="*/ 3 w 14"/>
                  <a:gd name="T3" fmla="*/ 17 h 18"/>
                  <a:gd name="T4" fmla="*/ 6 w 14"/>
                  <a:gd name="T5" fmla="*/ 13 h 18"/>
                  <a:gd name="T6" fmla="*/ 8 w 14"/>
                  <a:gd name="T7" fmla="*/ 9 h 18"/>
                  <a:gd name="T8" fmla="*/ 7 w 14"/>
                  <a:gd name="T9" fmla="*/ 7 h 18"/>
                  <a:gd name="T10" fmla="*/ 5 w 14"/>
                  <a:gd name="T11" fmla="*/ 7 h 18"/>
                  <a:gd name="T12" fmla="*/ 2 w 14"/>
                  <a:gd name="T13" fmla="*/ 6 h 18"/>
                  <a:gd name="T14" fmla="*/ 1 w 14"/>
                  <a:gd name="T15" fmla="*/ 3 h 18"/>
                  <a:gd name="T16" fmla="*/ 0 w 14"/>
                  <a:gd name="T17" fmla="*/ 1 h 18"/>
                  <a:gd name="T18" fmla="*/ 1 w 14"/>
                  <a:gd name="T19" fmla="*/ 0 h 18"/>
                  <a:gd name="T20" fmla="*/ 2 w 14"/>
                  <a:gd name="T21" fmla="*/ 1 h 18"/>
                  <a:gd name="T22" fmla="*/ 4 w 14"/>
                  <a:gd name="T23" fmla="*/ 3 h 18"/>
                  <a:gd name="T24" fmla="*/ 8 w 14"/>
                  <a:gd name="T25" fmla="*/ 3 h 18"/>
                  <a:gd name="T26" fmla="*/ 9 w 14"/>
                  <a:gd name="T27" fmla="*/ 4 h 18"/>
                  <a:gd name="T28" fmla="*/ 11 w 14"/>
                  <a:gd name="T29" fmla="*/ 5 h 18"/>
                  <a:gd name="T30" fmla="*/ 12 w 14"/>
                  <a:gd name="T31" fmla="*/ 7 h 18"/>
                  <a:gd name="T32" fmla="*/ 12 w 14"/>
                  <a:gd name="T33" fmla="*/ 8 h 18"/>
                  <a:gd name="T34" fmla="*/ 13 w 14"/>
                  <a:gd name="T35" fmla="*/ 10 h 18"/>
                  <a:gd name="T36" fmla="*/ 13 w 14"/>
                  <a:gd name="T37" fmla="*/ 12 h 18"/>
                  <a:gd name="T38" fmla="*/ 14 w 14"/>
                  <a:gd name="T39" fmla="*/ 14 h 18"/>
                  <a:gd name="T40" fmla="*/ 10 w 14"/>
                  <a:gd name="T41" fmla="*/ 16 h 18"/>
                  <a:gd name="T42" fmla="*/ 7 w 14"/>
                  <a:gd name="T43" fmla="*/ 17 h 18"/>
                  <a:gd name="T44" fmla="*/ 5 w 14"/>
                  <a:gd name="T45" fmla="*/ 18 h 18"/>
                  <a:gd name="T46" fmla="*/ 4 w 14"/>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4" y="17"/>
                    </a:moveTo>
                    <a:cubicBezTo>
                      <a:pt x="3" y="17"/>
                      <a:pt x="3" y="17"/>
                      <a:pt x="3" y="17"/>
                    </a:cubicBezTo>
                    <a:cubicBezTo>
                      <a:pt x="4" y="16"/>
                      <a:pt x="5" y="15"/>
                      <a:pt x="6" y="13"/>
                    </a:cubicBezTo>
                    <a:cubicBezTo>
                      <a:pt x="7" y="12"/>
                      <a:pt x="8" y="11"/>
                      <a:pt x="8" y="9"/>
                    </a:cubicBezTo>
                    <a:cubicBezTo>
                      <a:pt x="8" y="8"/>
                      <a:pt x="8" y="8"/>
                      <a:pt x="7" y="7"/>
                    </a:cubicBezTo>
                    <a:cubicBezTo>
                      <a:pt x="7" y="7"/>
                      <a:pt x="6" y="7"/>
                      <a:pt x="5" y="7"/>
                    </a:cubicBezTo>
                    <a:cubicBezTo>
                      <a:pt x="4" y="6"/>
                      <a:pt x="3" y="6"/>
                      <a:pt x="2" y="6"/>
                    </a:cubicBezTo>
                    <a:cubicBezTo>
                      <a:pt x="2" y="5"/>
                      <a:pt x="1" y="4"/>
                      <a:pt x="1" y="3"/>
                    </a:cubicBezTo>
                    <a:cubicBezTo>
                      <a:pt x="1" y="3"/>
                      <a:pt x="0" y="2"/>
                      <a:pt x="0" y="1"/>
                    </a:cubicBezTo>
                    <a:cubicBezTo>
                      <a:pt x="0" y="1"/>
                      <a:pt x="1" y="0"/>
                      <a:pt x="1" y="0"/>
                    </a:cubicBezTo>
                    <a:cubicBezTo>
                      <a:pt x="1" y="0"/>
                      <a:pt x="1" y="1"/>
                      <a:pt x="2" y="1"/>
                    </a:cubicBezTo>
                    <a:cubicBezTo>
                      <a:pt x="2" y="2"/>
                      <a:pt x="3" y="3"/>
                      <a:pt x="4" y="3"/>
                    </a:cubicBezTo>
                    <a:cubicBezTo>
                      <a:pt x="5" y="3"/>
                      <a:pt x="7" y="2"/>
                      <a:pt x="8" y="3"/>
                    </a:cubicBezTo>
                    <a:cubicBezTo>
                      <a:pt x="8" y="3"/>
                      <a:pt x="8" y="4"/>
                      <a:pt x="9" y="4"/>
                    </a:cubicBezTo>
                    <a:cubicBezTo>
                      <a:pt x="10" y="4"/>
                      <a:pt x="10" y="5"/>
                      <a:pt x="11" y="5"/>
                    </a:cubicBezTo>
                    <a:cubicBezTo>
                      <a:pt x="11" y="5"/>
                      <a:pt x="11" y="6"/>
                      <a:pt x="12" y="7"/>
                    </a:cubicBezTo>
                    <a:cubicBezTo>
                      <a:pt x="12" y="7"/>
                      <a:pt x="12" y="8"/>
                      <a:pt x="12" y="8"/>
                    </a:cubicBezTo>
                    <a:cubicBezTo>
                      <a:pt x="13" y="9"/>
                      <a:pt x="12" y="10"/>
                      <a:pt x="13" y="10"/>
                    </a:cubicBezTo>
                    <a:cubicBezTo>
                      <a:pt x="13" y="11"/>
                      <a:pt x="13" y="11"/>
                      <a:pt x="13" y="12"/>
                    </a:cubicBezTo>
                    <a:cubicBezTo>
                      <a:pt x="14" y="12"/>
                      <a:pt x="14" y="14"/>
                      <a:pt x="14" y="14"/>
                    </a:cubicBezTo>
                    <a:cubicBezTo>
                      <a:pt x="13" y="15"/>
                      <a:pt x="11" y="15"/>
                      <a:pt x="10" y="16"/>
                    </a:cubicBezTo>
                    <a:cubicBezTo>
                      <a:pt x="9" y="16"/>
                      <a:pt x="8" y="16"/>
                      <a:pt x="7" y="17"/>
                    </a:cubicBezTo>
                    <a:cubicBezTo>
                      <a:pt x="6" y="18"/>
                      <a:pt x="6" y="18"/>
                      <a:pt x="5" y="18"/>
                    </a:cubicBezTo>
                    <a:cubicBezTo>
                      <a:pt x="5" y="17"/>
                      <a:pt x="4" y="16"/>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
          <p:nvSpPr>
            <p:cNvPr id="30" name="Freeform 26">
              <a:extLst>
                <a:ext uri="{FF2B5EF4-FFF2-40B4-BE49-F238E27FC236}">
                  <a16:creationId xmlns:a16="http://schemas.microsoft.com/office/drawing/2014/main" xmlns="" id="{E91DD1A5-951A-438F-8E8A-39DC436343F3}"/>
                </a:ext>
              </a:extLst>
            </p:cNvPr>
            <p:cNvSpPr>
              <a:spLocks noEditPoints="1"/>
            </p:cNvSpPr>
            <p:nvPr/>
          </p:nvSpPr>
          <p:spPr bwMode="auto">
            <a:xfrm>
              <a:off x="4699244" y="4680539"/>
              <a:ext cx="1801771" cy="1874257"/>
            </a:xfrm>
            <a:custGeom>
              <a:avLst/>
              <a:gdLst>
                <a:gd name="T0" fmla="*/ 75 w 373"/>
                <a:gd name="T1" fmla="*/ 270 h 388"/>
                <a:gd name="T2" fmla="*/ 115 w 373"/>
                <a:gd name="T3" fmla="*/ 276 h 388"/>
                <a:gd name="T4" fmla="*/ 143 w 373"/>
                <a:gd name="T5" fmla="*/ 313 h 388"/>
                <a:gd name="T6" fmla="*/ 178 w 373"/>
                <a:gd name="T7" fmla="*/ 385 h 388"/>
                <a:gd name="T8" fmla="*/ 196 w 373"/>
                <a:gd name="T9" fmla="*/ 279 h 388"/>
                <a:gd name="T10" fmla="*/ 222 w 373"/>
                <a:gd name="T11" fmla="*/ 265 h 388"/>
                <a:gd name="T12" fmla="*/ 332 w 373"/>
                <a:gd name="T13" fmla="*/ 259 h 388"/>
                <a:gd name="T14" fmla="*/ 334 w 373"/>
                <a:gd name="T15" fmla="*/ 237 h 388"/>
                <a:gd name="T16" fmla="*/ 323 w 373"/>
                <a:gd name="T17" fmla="*/ 210 h 388"/>
                <a:gd name="T18" fmla="*/ 258 w 373"/>
                <a:gd name="T19" fmla="*/ 189 h 388"/>
                <a:gd name="T20" fmla="*/ 316 w 373"/>
                <a:gd name="T21" fmla="*/ 157 h 388"/>
                <a:gd name="T22" fmla="*/ 321 w 373"/>
                <a:gd name="T23" fmla="*/ 119 h 388"/>
                <a:gd name="T24" fmla="*/ 280 w 373"/>
                <a:gd name="T25" fmla="*/ 19 h 388"/>
                <a:gd name="T26" fmla="*/ 228 w 373"/>
                <a:gd name="T27" fmla="*/ 33 h 388"/>
                <a:gd name="T28" fmla="*/ 156 w 373"/>
                <a:gd name="T29" fmla="*/ 16 h 388"/>
                <a:gd name="T30" fmla="*/ 89 w 373"/>
                <a:gd name="T31" fmla="*/ 39 h 388"/>
                <a:gd name="T32" fmla="*/ 66 w 373"/>
                <a:gd name="T33" fmla="*/ 80 h 388"/>
                <a:gd name="T34" fmla="*/ 43 w 373"/>
                <a:gd name="T35" fmla="*/ 131 h 388"/>
                <a:gd name="T36" fmla="*/ 16 w 373"/>
                <a:gd name="T37" fmla="*/ 205 h 388"/>
                <a:gd name="T38" fmla="*/ 65 w 373"/>
                <a:gd name="T39" fmla="*/ 215 h 388"/>
                <a:gd name="T40" fmla="*/ 21 w 373"/>
                <a:gd name="T41" fmla="*/ 239 h 388"/>
                <a:gd name="T42" fmla="*/ 154 w 373"/>
                <a:gd name="T43" fmla="*/ 133 h 388"/>
                <a:gd name="T44" fmla="*/ 202 w 373"/>
                <a:gd name="T45" fmla="*/ 128 h 388"/>
                <a:gd name="T46" fmla="*/ 167 w 373"/>
                <a:gd name="T47" fmla="*/ 110 h 388"/>
                <a:gd name="T48" fmla="*/ 199 w 373"/>
                <a:gd name="T49" fmla="*/ 98 h 388"/>
                <a:gd name="T50" fmla="*/ 206 w 373"/>
                <a:gd name="T51" fmla="*/ 127 h 388"/>
                <a:gd name="T52" fmla="*/ 223 w 373"/>
                <a:gd name="T53" fmla="*/ 129 h 388"/>
                <a:gd name="T54" fmla="*/ 208 w 373"/>
                <a:gd name="T55" fmla="*/ 123 h 388"/>
                <a:gd name="T56" fmla="*/ 214 w 373"/>
                <a:gd name="T57" fmla="*/ 85 h 388"/>
                <a:gd name="T58" fmla="*/ 235 w 373"/>
                <a:gd name="T59" fmla="*/ 223 h 388"/>
                <a:gd name="T60" fmla="*/ 223 w 373"/>
                <a:gd name="T61" fmla="*/ 136 h 388"/>
                <a:gd name="T62" fmla="*/ 225 w 373"/>
                <a:gd name="T63" fmla="*/ 119 h 388"/>
                <a:gd name="T64" fmla="*/ 225 w 373"/>
                <a:gd name="T65" fmla="*/ 131 h 388"/>
                <a:gd name="T66" fmla="*/ 245 w 373"/>
                <a:gd name="T67" fmla="*/ 153 h 388"/>
                <a:gd name="T68" fmla="*/ 253 w 373"/>
                <a:gd name="T69" fmla="*/ 130 h 388"/>
                <a:gd name="T70" fmla="*/ 218 w 373"/>
                <a:gd name="T71" fmla="*/ 261 h 388"/>
                <a:gd name="T72" fmla="*/ 170 w 373"/>
                <a:gd name="T73" fmla="*/ 225 h 388"/>
                <a:gd name="T74" fmla="*/ 210 w 373"/>
                <a:gd name="T75" fmla="*/ 213 h 388"/>
                <a:gd name="T76" fmla="*/ 221 w 373"/>
                <a:gd name="T77" fmla="*/ 246 h 388"/>
                <a:gd name="T78" fmla="*/ 188 w 373"/>
                <a:gd name="T79" fmla="*/ 265 h 388"/>
                <a:gd name="T80" fmla="*/ 168 w 373"/>
                <a:gd name="T81" fmla="*/ 267 h 388"/>
                <a:gd name="T82" fmla="*/ 154 w 373"/>
                <a:gd name="T83" fmla="*/ 320 h 388"/>
                <a:gd name="T84" fmla="*/ 152 w 373"/>
                <a:gd name="T85" fmla="*/ 167 h 388"/>
                <a:gd name="T86" fmla="*/ 155 w 373"/>
                <a:gd name="T87" fmla="*/ 203 h 388"/>
                <a:gd name="T88" fmla="*/ 84 w 373"/>
                <a:gd name="T89" fmla="*/ 158 h 388"/>
                <a:gd name="T90" fmla="*/ 94 w 373"/>
                <a:gd name="T91" fmla="*/ 156 h 388"/>
                <a:gd name="T92" fmla="*/ 122 w 373"/>
                <a:gd name="T93" fmla="*/ 158 h 388"/>
                <a:gd name="T94" fmla="*/ 138 w 373"/>
                <a:gd name="T95" fmla="*/ 145 h 388"/>
                <a:gd name="T96" fmla="*/ 130 w 373"/>
                <a:gd name="T97" fmla="*/ 181 h 388"/>
                <a:gd name="T98" fmla="*/ 142 w 373"/>
                <a:gd name="T99" fmla="*/ 173 h 388"/>
                <a:gd name="T100" fmla="*/ 148 w 373"/>
                <a:gd name="T101" fmla="*/ 234 h 388"/>
                <a:gd name="T102" fmla="*/ 135 w 373"/>
                <a:gd name="T103" fmla="*/ 261 h 388"/>
                <a:gd name="T104" fmla="*/ 132 w 373"/>
                <a:gd name="T105" fmla="*/ 224 h 388"/>
                <a:gd name="T106" fmla="*/ 150 w 373"/>
                <a:gd name="T107" fmla="*/ 270 h 388"/>
                <a:gd name="T108" fmla="*/ 145 w 373"/>
                <a:gd name="T109" fmla="*/ 277 h 388"/>
                <a:gd name="T110" fmla="*/ 130 w 373"/>
                <a:gd name="T111" fmla="*/ 283 h 388"/>
                <a:gd name="T112" fmla="*/ 116 w 373"/>
                <a:gd name="T113" fmla="*/ 233 h 388"/>
                <a:gd name="T114" fmla="*/ 128 w 373"/>
                <a:gd name="T115" fmla="*/ 275 h 388"/>
                <a:gd name="T116" fmla="*/ 96 w 373"/>
                <a:gd name="T117" fmla="*/ 260 h 388"/>
                <a:gd name="T118" fmla="*/ 89 w 373"/>
                <a:gd name="T119" fmla="*/ 161 h 388"/>
                <a:gd name="T120" fmla="*/ 122 w 373"/>
                <a:gd name="T121" fmla="*/ 1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388">
                  <a:moveTo>
                    <a:pt x="3" y="278"/>
                  </a:moveTo>
                  <a:cubicBezTo>
                    <a:pt x="5" y="280"/>
                    <a:pt x="10" y="280"/>
                    <a:pt x="11" y="276"/>
                  </a:cubicBezTo>
                  <a:cubicBezTo>
                    <a:pt x="14" y="277"/>
                    <a:pt x="14" y="279"/>
                    <a:pt x="18" y="279"/>
                  </a:cubicBezTo>
                  <a:cubicBezTo>
                    <a:pt x="20" y="280"/>
                    <a:pt x="22" y="278"/>
                    <a:pt x="24" y="278"/>
                  </a:cubicBezTo>
                  <a:cubicBezTo>
                    <a:pt x="27" y="278"/>
                    <a:pt x="32" y="279"/>
                    <a:pt x="34" y="277"/>
                  </a:cubicBezTo>
                  <a:cubicBezTo>
                    <a:pt x="35" y="276"/>
                    <a:pt x="34" y="274"/>
                    <a:pt x="36" y="274"/>
                  </a:cubicBezTo>
                  <a:cubicBezTo>
                    <a:pt x="38" y="273"/>
                    <a:pt x="41" y="276"/>
                    <a:pt x="43" y="277"/>
                  </a:cubicBezTo>
                  <a:cubicBezTo>
                    <a:pt x="46" y="279"/>
                    <a:pt x="50" y="280"/>
                    <a:pt x="54" y="279"/>
                  </a:cubicBezTo>
                  <a:cubicBezTo>
                    <a:pt x="57" y="278"/>
                    <a:pt x="60" y="278"/>
                    <a:pt x="63" y="278"/>
                  </a:cubicBezTo>
                  <a:cubicBezTo>
                    <a:pt x="67" y="277"/>
                    <a:pt x="71" y="277"/>
                    <a:pt x="74" y="273"/>
                  </a:cubicBezTo>
                  <a:cubicBezTo>
                    <a:pt x="75" y="269"/>
                    <a:pt x="74" y="266"/>
                    <a:pt x="73" y="262"/>
                  </a:cubicBezTo>
                  <a:cubicBezTo>
                    <a:pt x="74" y="264"/>
                    <a:pt x="75" y="265"/>
                    <a:pt x="76" y="266"/>
                  </a:cubicBezTo>
                  <a:cubicBezTo>
                    <a:pt x="76" y="267"/>
                    <a:pt x="75" y="267"/>
                    <a:pt x="75" y="268"/>
                  </a:cubicBezTo>
                  <a:cubicBezTo>
                    <a:pt x="75" y="267"/>
                    <a:pt x="76" y="267"/>
                    <a:pt x="76" y="266"/>
                  </a:cubicBezTo>
                  <a:cubicBezTo>
                    <a:pt x="77" y="266"/>
                    <a:pt x="77" y="267"/>
                    <a:pt x="77" y="267"/>
                  </a:cubicBezTo>
                  <a:cubicBezTo>
                    <a:pt x="77" y="267"/>
                    <a:pt x="77" y="268"/>
                    <a:pt x="77" y="268"/>
                  </a:cubicBezTo>
                  <a:cubicBezTo>
                    <a:pt x="76" y="269"/>
                    <a:pt x="76" y="270"/>
                    <a:pt x="75" y="270"/>
                  </a:cubicBezTo>
                  <a:cubicBezTo>
                    <a:pt x="76" y="270"/>
                    <a:pt x="76" y="269"/>
                    <a:pt x="77" y="268"/>
                  </a:cubicBezTo>
                  <a:cubicBezTo>
                    <a:pt x="77" y="268"/>
                    <a:pt x="77" y="267"/>
                    <a:pt x="77" y="267"/>
                  </a:cubicBezTo>
                  <a:cubicBezTo>
                    <a:pt x="77" y="267"/>
                    <a:pt x="78" y="268"/>
                    <a:pt x="78" y="268"/>
                  </a:cubicBezTo>
                  <a:cubicBezTo>
                    <a:pt x="80" y="270"/>
                    <a:pt x="83" y="273"/>
                    <a:pt x="86" y="275"/>
                  </a:cubicBezTo>
                  <a:cubicBezTo>
                    <a:pt x="88" y="276"/>
                    <a:pt x="89" y="275"/>
                    <a:pt x="91" y="274"/>
                  </a:cubicBezTo>
                  <a:cubicBezTo>
                    <a:pt x="93" y="273"/>
                    <a:pt x="95" y="274"/>
                    <a:pt x="95" y="271"/>
                  </a:cubicBezTo>
                  <a:cubicBezTo>
                    <a:pt x="95" y="269"/>
                    <a:pt x="93" y="267"/>
                    <a:pt x="94" y="264"/>
                  </a:cubicBezTo>
                  <a:cubicBezTo>
                    <a:pt x="95" y="264"/>
                    <a:pt x="95" y="264"/>
                    <a:pt x="95" y="264"/>
                  </a:cubicBezTo>
                  <a:cubicBezTo>
                    <a:pt x="96" y="265"/>
                    <a:pt x="97" y="266"/>
                    <a:pt x="98" y="267"/>
                  </a:cubicBezTo>
                  <a:cubicBezTo>
                    <a:pt x="99" y="267"/>
                    <a:pt x="99" y="268"/>
                    <a:pt x="99" y="268"/>
                  </a:cubicBezTo>
                  <a:cubicBezTo>
                    <a:pt x="100" y="269"/>
                    <a:pt x="100" y="269"/>
                    <a:pt x="100" y="269"/>
                  </a:cubicBezTo>
                  <a:cubicBezTo>
                    <a:pt x="101" y="269"/>
                    <a:pt x="102" y="270"/>
                    <a:pt x="102" y="270"/>
                  </a:cubicBezTo>
                  <a:cubicBezTo>
                    <a:pt x="104" y="271"/>
                    <a:pt x="105" y="272"/>
                    <a:pt x="107" y="273"/>
                  </a:cubicBezTo>
                  <a:cubicBezTo>
                    <a:pt x="109" y="274"/>
                    <a:pt x="110" y="274"/>
                    <a:pt x="112" y="275"/>
                  </a:cubicBezTo>
                  <a:cubicBezTo>
                    <a:pt x="112" y="275"/>
                    <a:pt x="112" y="275"/>
                    <a:pt x="113" y="275"/>
                  </a:cubicBezTo>
                  <a:cubicBezTo>
                    <a:pt x="113" y="275"/>
                    <a:pt x="113" y="275"/>
                    <a:pt x="114" y="276"/>
                  </a:cubicBezTo>
                  <a:cubicBezTo>
                    <a:pt x="114" y="276"/>
                    <a:pt x="114" y="276"/>
                    <a:pt x="115" y="276"/>
                  </a:cubicBezTo>
                  <a:cubicBezTo>
                    <a:pt x="115" y="276"/>
                    <a:pt x="115" y="276"/>
                    <a:pt x="115" y="276"/>
                  </a:cubicBezTo>
                  <a:cubicBezTo>
                    <a:pt x="116" y="276"/>
                    <a:pt x="116" y="276"/>
                    <a:pt x="117" y="276"/>
                  </a:cubicBezTo>
                  <a:cubicBezTo>
                    <a:pt x="118" y="276"/>
                    <a:pt x="119" y="276"/>
                    <a:pt x="119" y="277"/>
                  </a:cubicBezTo>
                  <a:cubicBezTo>
                    <a:pt x="120" y="277"/>
                    <a:pt x="121" y="277"/>
                    <a:pt x="121" y="277"/>
                  </a:cubicBezTo>
                  <a:cubicBezTo>
                    <a:pt x="122" y="277"/>
                    <a:pt x="122" y="277"/>
                    <a:pt x="122" y="277"/>
                  </a:cubicBezTo>
                  <a:cubicBezTo>
                    <a:pt x="122" y="278"/>
                    <a:pt x="122" y="278"/>
                    <a:pt x="122" y="278"/>
                  </a:cubicBezTo>
                  <a:cubicBezTo>
                    <a:pt x="122" y="278"/>
                    <a:pt x="123" y="278"/>
                    <a:pt x="123" y="279"/>
                  </a:cubicBezTo>
                  <a:cubicBezTo>
                    <a:pt x="124" y="279"/>
                    <a:pt x="124" y="280"/>
                    <a:pt x="125" y="280"/>
                  </a:cubicBezTo>
                  <a:cubicBezTo>
                    <a:pt x="125" y="281"/>
                    <a:pt x="126" y="281"/>
                    <a:pt x="126" y="282"/>
                  </a:cubicBezTo>
                  <a:cubicBezTo>
                    <a:pt x="126" y="283"/>
                    <a:pt x="127" y="283"/>
                    <a:pt x="127" y="284"/>
                  </a:cubicBezTo>
                  <a:cubicBezTo>
                    <a:pt x="128" y="286"/>
                    <a:pt x="129" y="287"/>
                    <a:pt x="129" y="289"/>
                  </a:cubicBezTo>
                  <a:cubicBezTo>
                    <a:pt x="130" y="290"/>
                    <a:pt x="131" y="292"/>
                    <a:pt x="132" y="294"/>
                  </a:cubicBezTo>
                  <a:cubicBezTo>
                    <a:pt x="133" y="294"/>
                    <a:pt x="134" y="295"/>
                    <a:pt x="134" y="296"/>
                  </a:cubicBezTo>
                  <a:cubicBezTo>
                    <a:pt x="136" y="297"/>
                    <a:pt x="136" y="297"/>
                    <a:pt x="136" y="297"/>
                  </a:cubicBezTo>
                  <a:cubicBezTo>
                    <a:pt x="139" y="299"/>
                    <a:pt x="140" y="302"/>
                    <a:pt x="141" y="305"/>
                  </a:cubicBezTo>
                  <a:cubicBezTo>
                    <a:pt x="141" y="307"/>
                    <a:pt x="142" y="308"/>
                    <a:pt x="142" y="310"/>
                  </a:cubicBezTo>
                  <a:cubicBezTo>
                    <a:pt x="142" y="311"/>
                    <a:pt x="143" y="312"/>
                    <a:pt x="143" y="313"/>
                  </a:cubicBezTo>
                  <a:cubicBezTo>
                    <a:pt x="144" y="314"/>
                    <a:pt x="144" y="314"/>
                    <a:pt x="144" y="315"/>
                  </a:cubicBezTo>
                  <a:cubicBezTo>
                    <a:pt x="146" y="318"/>
                    <a:pt x="146" y="321"/>
                    <a:pt x="148" y="325"/>
                  </a:cubicBezTo>
                  <a:cubicBezTo>
                    <a:pt x="148" y="325"/>
                    <a:pt x="148" y="325"/>
                    <a:pt x="148" y="325"/>
                  </a:cubicBezTo>
                  <a:cubicBezTo>
                    <a:pt x="150" y="341"/>
                    <a:pt x="151" y="368"/>
                    <a:pt x="151" y="385"/>
                  </a:cubicBezTo>
                  <a:cubicBezTo>
                    <a:pt x="155" y="385"/>
                    <a:pt x="155" y="385"/>
                    <a:pt x="155" y="385"/>
                  </a:cubicBezTo>
                  <a:cubicBezTo>
                    <a:pt x="155" y="385"/>
                    <a:pt x="155" y="385"/>
                    <a:pt x="155" y="385"/>
                  </a:cubicBezTo>
                  <a:cubicBezTo>
                    <a:pt x="156" y="385"/>
                    <a:pt x="156" y="385"/>
                    <a:pt x="156" y="385"/>
                  </a:cubicBezTo>
                  <a:cubicBezTo>
                    <a:pt x="156" y="385"/>
                    <a:pt x="156" y="385"/>
                    <a:pt x="156" y="385"/>
                  </a:cubicBezTo>
                  <a:cubicBezTo>
                    <a:pt x="164" y="385"/>
                    <a:pt x="164" y="385"/>
                    <a:pt x="164" y="385"/>
                  </a:cubicBezTo>
                  <a:cubicBezTo>
                    <a:pt x="164" y="384"/>
                    <a:pt x="164" y="386"/>
                    <a:pt x="164" y="385"/>
                  </a:cubicBezTo>
                  <a:cubicBezTo>
                    <a:pt x="164" y="385"/>
                    <a:pt x="164" y="385"/>
                    <a:pt x="164" y="385"/>
                  </a:cubicBezTo>
                  <a:cubicBezTo>
                    <a:pt x="167" y="385"/>
                    <a:pt x="167" y="385"/>
                    <a:pt x="167" y="385"/>
                  </a:cubicBezTo>
                  <a:cubicBezTo>
                    <a:pt x="168" y="384"/>
                    <a:pt x="169" y="387"/>
                    <a:pt x="169" y="385"/>
                  </a:cubicBezTo>
                  <a:cubicBezTo>
                    <a:pt x="170" y="385"/>
                    <a:pt x="170" y="385"/>
                    <a:pt x="170" y="385"/>
                  </a:cubicBezTo>
                  <a:cubicBezTo>
                    <a:pt x="170" y="385"/>
                    <a:pt x="170" y="385"/>
                    <a:pt x="170" y="385"/>
                  </a:cubicBezTo>
                  <a:cubicBezTo>
                    <a:pt x="170" y="386"/>
                    <a:pt x="170" y="388"/>
                    <a:pt x="170" y="385"/>
                  </a:cubicBezTo>
                  <a:cubicBezTo>
                    <a:pt x="178" y="385"/>
                    <a:pt x="178" y="385"/>
                    <a:pt x="178" y="385"/>
                  </a:cubicBezTo>
                  <a:cubicBezTo>
                    <a:pt x="178" y="388"/>
                    <a:pt x="178" y="386"/>
                    <a:pt x="178" y="385"/>
                  </a:cubicBezTo>
                  <a:cubicBezTo>
                    <a:pt x="178" y="385"/>
                    <a:pt x="178" y="385"/>
                    <a:pt x="178" y="385"/>
                  </a:cubicBezTo>
                  <a:cubicBezTo>
                    <a:pt x="184" y="385"/>
                    <a:pt x="184" y="385"/>
                    <a:pt x="184" y="385"/>
                  </a:cubicBezTo>
                  <a:cubicBezTo>
                    <a:pt x="183" y="377"/>
                    <a:pt x="180" y="350"/>
                    <a:pt x="178" y="343"/>
                  </a:cubicBezTo>
                  <a:cubicBezTo>
                    <a:pt x="178" y="343"/>
                    <a:pt x="178" y="343"/>
                    <a:pt x="178" y="342"/>
                  </a:cubicBezTo>
                  <a:cubicBezTo>
                    <a:pt x="178" y="341"/>
                    <a:pt x="178" y="341"/>
                    <a:pt x="178" y="340"/>
                  </a:cubicBezTo>
                  <a:cubicBezTo>
                    <a:pt x="178" y="339"/>
                    <a:pt x="178" y="339"/>
                    <a:pt x="178" y="339"/>
                  </a:cubicBezTo>
                  <a:cubicBezTo>
                    <a:pt x="177" y="338"/>
                    <a:pt x="177" y="338"/>
                    <a:pt x="177" y="338"/>
                  </a:cubicBezTo>
                  <a:cubicBezTo>
                    <a:pt x="178" y="336"/>
                    <a:pt x="178" y="335"/>
                    <a:pt x="178" y="333"/>
                  </a:cubicBezTo>
                  <a:cubicBezTo>
                    <a:pt x="178" y="328"/>
                    <a:pt x="178" y="328"/>
                    <a:pt x="178" y="328"/>
                  </a:cubicBezTo>
                  <a:cubicBezTo>
                    <a:pt x="178" y="314"/>
                    <a:pt x="178" y="314"/>
                    <a:pt x="178" y="314"/>
                  </a:cubicBezTo>
                  <a:cubicBezTo>
                    <a:pt x="178" y="314"/>
                    <a:pt x="178" y="314"/>
                    <a:pt x="178" y="314"/>
                  </a:cubicBezTo>
                  <a:cubicBezTo>
                    <a:pt x="179" y="311"/>
                    <a:pt x="180" y="307"/>
                    <a:pt x="181" y="304"/>
                  </a:cubicBezTo>
                  <a:cubicBezTo>
                    <a:pt x="182" y="301"/>
                    <a:pt x="183" y="297"/>
                    <a:pt x="184" y="294"/>
                  </a:cubicBezTo>
                  <a:cubicBezTo>
                    <a:pt x="185" y="293"/>
                    <a:pt x="185" y="291"/>
                    <a:pt x="186" y="290"/>
                  </a:cubicBezTo>
                  <a:cubicBezTo>
                    <a:pt x="187" y="289"/>
                    <a:pt x="188" y="287"/>
                    <a:pt x="189" y="286"/>
                  </a:cubicBezTo>
                  <a:cubicBezTo>
                    <a:pt x="191" y="284"/>
                    <a:pt x="193" y="281"/>
                    <a:pt x="196" y="279"/>
                  </a:cubicBezTo>
                  <a:cubicBezTo>
                    <a:pt x="197" y="278"/>
                    <a:pt x="197" y="278"/>
                    <a:pt x="197" y="278"/>
                  </a:cubicBezTo>
                  <a:cubicBezTo>
                    <a:pt x="197" y="277"/>
                    <a:pt x="197" y="277"/>
                    <a:pt x="197" y="277"/>
                  </a:cubicBezTo>
                  <a:cubicBezTo>
                    <a:pt x="198" y="276"/>
                    <a:pt x="199" y="276"/>
                    <a:pt x="199" y="275"/>
                  </a:cubicBezTo>
                  <a:cubicBezTo>
                    <a:pt x="200" y="274"/>
                    <a:pt x="202" y="274"/>
                    <a:pt x="203" y="273"/>
                  </a:cubicBezTo>
                  <a:cubicBezTo>
                    <a:pt x="208" y="270"/>
                    <a:pt x="208" y="270"/>
                    <a:pt x="208" y="270"/>
                  </a:cubicBezTo>
                  <a:cubicBezTo>
                    <a:pt x="208" y="270"/>
                    <a:pt x="209" y="270"/>
                    <a:pt x="209" y="269"/>
                  </a:cubicBezTo>
                  <a:cubicBezTo>
                    <a:pt x="210" y="269"/>
                    <a:pt x="210" y="269"/>
                    <a:pt x="210" y="269"/>
                  </a:cubicBezTo>
                  <a:cubicBezTo>
                    <a:pt x="211" y="268"/>
                    <a:pt x="212" y="268"/>
                    <a:pt x="212" y="268"/>
                  </a:cubicBezTo>
                  <a:cubicBezTo>
                    <a:pt x="212" y="268"/>
                    <a:pt x="212" y="268"/>
                    <a:pt x="212" y="268"/>
                  </a:cubicBezTo>
                  <a:cubicBezTo>
                    <a:pt x="212" y="268"/>
                    <a:pt x="212" y="268"/>
                    <a:pt x="212" y="268"/>
                  </a:cubicBezTo>
                  <a:cubicBezTo>
                    <a:pt x="212" y="268"/>
                    <a:pt x="212" y="268"/>
                    <a:pt x="212" y="268"/>
                  </a:cubicBezTo>
                  <a:cubicBezTo>
                    <a:pt x="213" y="268"/>
                    <a:pt x="213" y="267"/>
                    <a:pt x="213" y="267"/>
                  </a:cubicBezTo>
                  <a:cubicBezTo>
                    <a:pt x="213" y="267"/>
                    <a:pt x="214" y="267"/>
                    <a:pt x="214" y="267"/>
                  </a:cubicBezTo>
                  <a:cubicBezTo>
                    <a:pt x="215" y="267"/>
                    <a:pt x="216" y="267"/>
                    <a:pt x="217" y="267"/>
                  </a:cubicBezTo>
                  <a:cubicBezTo>
                    <a:pt x="217" y="267"/>
                    <a:pt x="218" y="266"/>
                    <a:pt x="219" y="266"/>
                  </a:cubicBezTo>
                  <a:cubicBezTo>
                    <a:pt x="220" y="266"/>
                    <a:pt x="220" y="266"/>
                    <a:pt x="221" y="266"/>
                  </a:cubicBezTo>
                  <a:cubicBezTo>
                    <a:pt x="222" y="265"/>
                    <a:pt x="222" y="265"/>
                    <a:pt x="222" y="265"/>
                  </a:cubicBezTo>
                  <a:cubicBezTo>
                    <a:pt x="224" y="264"/>
                    <a:pt x="225" y="264"/>
                    <a:pt x="227" y="263"/>
                  </a:cubicBezTo>
                  <a:cubicBezTo>
                    <a:pt x="229" y="262"/>
                    <a:pt x="230" y="261"/>
                    <a:pt x="231" y="259"/>
                  </a:cubicBezTo>
                  <a:cubicBezTo>
                    <a:pt x="232" y="259"/>
                    <a:pt x="234" y="259"/>
                    <a:pt x="235" y="258"/>
                  </a:cubicBezTo>
                  <a:cubicBezTo>
                    <a:pt x="236" y="258"/>
                    <a:pt x="236" y="258"/>
                    <a:pt x="237" y="258"/>
                  </a:cubicBezTo>
                  <a:cubicBezTo>
                    <a:pt x="238" y="257"/>
                    <a:pt x="239" y="257"/>
                    <a:pt x="239" y="257"/>
                  </a:cubicBezTo>
                  <a:cubicBezTo>
                    <a:pt x="240" y="256"/>
                    <a:pt x="241" y="256"/>
                    <a:pt x="241" y="256"/>
                  </a:cubicBezTo>
                  <a:cubicBezTo>
                    <a:pt x="246" y="256"/>
                    <a:pt x="251" y="255"/>
                    <a:pt x="255" y="255"/>
                  </a:cubicBezTo>
                  <a:cubicBezTo>
                    <a:pt x="256" y="259"/>
                    <a:pt x="260" y="261"/>
                    <a:pt x="263" y="262"/>
                  </a:cubicBezTo>
                  <a:cubicBezTo>
                    <a:pt x="268" y="263"/>
                    <a:pt x="273" y="262"/>
                    <a:pt x="277" y="260"/>
                  </a:cubicBezTo>
                  <a:cubicBezTo>
                    <a:pt x="279" y="260"/>
                    <a:pt x="280" y="261"/>
                    <a:pt x="281" y="261"/>
                  </a:cubicBezTo>
                  <a:cubicBezTo>
                    <a:pt x="284" y="262"/>
                    <a:pt x="287" y="258"/>
                    <a:pt x="291" y="259"/>
                  </a:cubicBezTo>
                  <a:cubicBezTo>
                    <a:pt x="292" y="259"/>
                    <a:pt x="292" y="261"/>
                    <a:pt x="293" y="261"/>
                  </a:cubicBezTo>
                  <a:cubicBezTo>
                    <a:pt x="295" y="262"/>
                    <a:pt x="296" y="262"/>
                    <a:pt x="298" y="262"/>
                  </a:cubicBezTo>
                  <a:cubicBezTo>
                    <a:pt x="302" y="262"/>
                    <a:pt x="305" y="264"/>
                    <a:pt x="309" y="263"/>
                  </a:cubicBezTo>
                  <a:cubicBezTo>
                    <a:pt x="312" y="262"/>
                    <a:pt x="314" y="260"/>
                    <a:pt x="316" y="259"/>
                  </a:cubicBezTo>
                  <a:cubicBezTo>
                    <a:pt x="319" y="258"/>
                    <a:pt x="323" y="259"/>
                    <a:pt x="326" y="259"/>
                  </a:cubicBezTo>
                  <a:cubicBezTo>
                    <a:pt x="328" y="259"/>
                    <a:pt x="330" y="259"/>
                    <a:pt x="332" y="259"/>
                  </a:cubicBezTo>
                  <a:cubicBezTo>
                    <a:pt x="334" y="258"/>
                    <a:pt x="335" y="256"/>
                    <a:pt x="336" y="254"/>
                  </a:cubicBezTo>
                  <a:cubicBezTo>
                    <a:pt x="339" y="251"/>
                    <a:pt x="342" y="254"/>
                    <a:pt x="345" y="253"/>
                  </a:cubicBezTo>
                  <a:cubicBezTo>
                    <a:pt x="348" y="252"/>
                    <a:pt x="349" y="249"/>
                    <a:pt x="349" y="246"/>
                  </a:cubicBezTo>
                  <a:cubicBezTo>
                    <a:pt x="349" y="246"/>
                    <a:pt x="350" y="247"/>
                    <a:pt x="350" y="248"/>
                  </a:cubicBezTo>
                  <a:cubicBezTo>
                    <a:pt x="353" y="247"/>
                    <a:pt x="356" y="246"/>
                    <a:pt x="359" y="245"/>
                  </a:cubicBezTo>
                  <a:cubicBezTo>
                    <a:pt x="360" y="245"/>
                    <a:pt x="362" y="243"/>
                    <a:pt x="362" y="242"/>
                  </a:cubicBezTo>
                  <a:cubicBezTo>
                    <a:pt x="364" y="242"/>
                    <a:pt x="365" y="240"/>
                    <a:pt x="366" y="239"/>
                  </a:cubicBezTo>
                  <a:cubicBezTo>
                    <a:pt x="368" y="238"/>
                    <a:pt x="369" y="237"/>
                    <a:pt x="371" y="236"/>
                  </a:cubicBezTo>
                  <a:cubicBezTo>
                    <a:pt x="372" y="235"/>
                    <a:pt x="373" y="233"/>
                    <a:pt x="372" y="232"/>
                  </a:cubicBezTo>
                  <a:cubicBezTo>
                    <a:pt x="371" y="231"/>
                    <a:pt x="367" y="231"/>
                    <a:pt x="366" y="231"/>
                  </a:cubicBezTo>
                  <a:cubicBezTo>
                    <a:pt x="363" y="232"/>
                    <a:pt x="364" y="233"/>
                    <a:pt x="362" y="235"/>
                  </a:cubicBezTo>
                  <a:cubicBezTo>
                    <a:pt x="361" y="237"/>
                    <a:pt x="359" y="236"/>
                    <a:pt x="357" y="236"/>
                  </a:cubicBezTo>
                  <a:cubicBezTo>
                    <a:pt x="353" y="236"/>
                    <a:pt x="350" y="237"/>
                    <a:pt x="347" y="234"/>
                  </a:cubicBezTo>
                  <a:cubicBezTo>
                    <a:pt x="346" y="235"/>
                    <a:pt x="346" y="236"/>
                    <a:pt x="345" y="237"/>
                  </a:cubicBezTo>
                  <a:cubicBezTo>
                    <a:pt x="344" y="238"/>
                    <a:pt x="342" y="237"/>
                    <a:pt x="341" y="238"/>
                  </a:cubicBezTo>
                  <a:cubicBezTo>
                    <a:pt x="340" y="238"/>
                    <a:pt x="339" y="238"/>
                    <a:pt x="339" y="239"/>
                  </a:cubicBezTo>
                  <a:cubicBezTo>
                    <a:pt x="337" y="238"/>
                    <a:pt x="335" y="237"/>
                    <a:pt x="334" y="237"/>
                  </a:cubicBezTo>
                  <a:cubicBezTo>
                    <a:pt x="333" y="236"/>
                    <a:pt x="333" y="235"/>
                    <a:pt x="333" y="235"/>
                  </a:cubicBezTo>
                  <a:cubicBezTo>
                    <a:pt x="333" y="232"/>
                    <a:pt x="333" y="232"/>
                    <a:pt x="335" y="230"/>
                  </a:cubicBezTo>
                  <a:cubicBezTo>
                    <a:pt x="336" y="229"/>
                    <a:pt x="338" y="227"/>
                    <a:pt x="338" y="226"/>
                  </a:cubicBezTo>
                  <a:cubicBezTo>
                    <a:pt x="337" y="224"/>
                    <a:pt x="333" y="224"/>
                    <a:pt x="332" y="225"/>
                  </a:cubicBezTo>
                  <a:cubicBezTo>
                    <a:pt x="331" y="226"/>
                    <a:pt x="331" y="228"/>
                    <a:pt x="330" y="229"/>
                  </a:cubicBezTo>
                  <a:cubicBezTo>
                    <a:pt x="326" y="233"/>
                    <a:pt x="323" y="230"/>
                    <a:pt x="324" y="226"/>
                  </a:cubicBezTo>
                  <a:cubicBezTo>
                    <a:pt x="325" y="222"/>
                    <a:pt x="329" y="222"/>
                    <a:pt x="332" y="220"/>
                  </a:cubicBezTo>
                  <a:cubicBezTo>
                    <a:pt x="336" y="218"/>
                    <a:pt x="340" y="214"/>
                    <a:pt x="345" y="215"/>
                  </a:cubicBezTo>
                  <a:cubicBezTo>
                    <a:pt x="349" y="216"/>
                    <a:pt x="347" y="222"/>
                    <a:pt x="348" y="225"/>
                  </a:cubicBezTo>
                  <a:cubicBezTo>
                    <a:pt x="350" y="224"/>
                    <a:pt x="353" y="220"/>
                    <a:pt x="354" y="218"/>
                  </a:cubicBezTo>
                  <a:cubicBezTo>
                    <a:pt x="355" y="213"/>
                    <a:pt x="349" y="217"/>
                    <a:pt x="348" y="213"/>
                  </a:cubicBezTo>
                  <a:cubicBezTo>
                    <a:pt x="348" y="212"/>
                    <a:pt x="349" y="211"/>
                    <a:pt x="348" y="210"/>
                  </a:cubicBezTo>
                  <a:cubicBezTo>
                    <a:pt x="346" y="208"/>
                    <a:pt x="343" y="211"/>
                    <a:pt x="341" y="212"/>
                  </a:cubicBezTo>
                  <a:cubicBezTo>
                    <a:pt x="340" y="212"/>
                    <a:pt x="337" y="212"/>
                    <a:pt x="337" y="212"/>
                  </a:cubicBezTo>
                  <a:cubicBezTo>
                    <a:pt x="335" y="211"/>
                    <a:pt x="335" y="205"/>
                    <a:pt x="336" y="204"/>
                  </a:cubicBezTo>
                  <a:cubicBezTo>
                    <a:pt x="332" y="205"/>
                    <a:pt x="328" y="203"/>
                    <a:pt x="325" y="207"/>
                  </a:cubicBezTo>
                  <a:cubicBezTo>
                    <a:pt x="324" y="208"/>
                    <a:pt x="324" y="210"/>
                    <a:pt x="323" y="210"/>
                  </a:cubicBezTo>
                  <a:cubicBezTo>
                    <a:pt x="322" y="211"/>
                    <a:pt x="321" y="211"/>
                    <a:pt x="320" y="212"/>
                  </a:cubicBezTo>
                  <a:cubicBezTo>
                    <a:pt x="319" y="213"/>
                    <a:pt x="319" y="214"/>
                    <a:pt x="318" y="215"/>
                  </a:cubicBezTo>
                  <a:cubicBezTo>
                    <a:pt x="317" y="215"/>
                    <a:pt x="315" y="215"/>
                    <a:pt x="315" y="216"/>
                  </a:cubicBezTo>
                  <a:cubicBezTo>
                    <a:pt x="311" y="216"/>
                    <a:pt x="311" y="219"/>
                    <a:pt x="310" y="222"/>
                  </a:cubicBezTo>
                  <a:cubicBezTo>
                    <a:pt x="308" y="225"/>
                    <a:pt x="308" y="227"/>
                    <a:pt x="304" y="227"/>
                  </a:cubicBezTo>
                  <a:cubicBezTo>
                    <a:pt x="304" y="226"/>
                    <a:pt x="304" y="225"/>
                    <a:pt x="304" y="225"/>
                  </a:cubicBezTo>
                  <a:cubicBezTo>
                    <a:pt x="305" y="224"/>
                    <a:pt x="306" y="222"/>
                    <a:pt x="306" y="221"/>
                  </a:cubicBezTo>
                  <a:cubicBezTo>
                    <a:pt x="304" y="223"/>
                    <a:pt x="304" y="223"/>
                    <a:pt x="304" y="223"/>
                  </a:cubicBezTo>
                  <a:cubicBezTo>
                    <a:pt x="303" y="221"/>
                    <a:pt x="302" y="219"/>
                    <a:pt x="299" y="218"/>
                  </a:cubicBezTo>
                  <a:cubicBezTo>
                    <a:pt x="299" y="212"/>
                    <a:pt x="299" y="207"/>
                    <a:pt x="299" y="201"/>
                  </a:cubicBezTo>
                  <a:cubicBezTo>
                    <a:pt x="292" y="203"/>
                    <a:pt x="284" y="200"/>
                    <a:pt x="282" y="193"/>
                  </a:cubicBezTo>
                  <a:cubicBezTo>
                    <a:pt x="281" y="199"/>
                    <a:pt x="274" y="200"/>
                    <a:pt x="269" y="198"/>
                  </a:cubicBezTo>
                  <a:cubicBezTo>
                    <a:pt x="266" y="197"/>
                    <a:pt x="263" y="196"/>
                    <a:pt x="261" y="194"/>
                  </a:cubicBezTo>
                  <a:cubicBezTo>
                    <a:pt x="258" y="195"/>
                    <a:pt x="256" y="197"/>
                    <a:pt x="253" y="198"/>
                  </a:cubicBezTo>
                  <a:cubicBezTo>
                    <a:pt x="251" y="196"/>
                    <a:pt x="250" y="194"/>
                    <a:pt x="248" y="192"/>
                  </a:cubicBezTo>
                  <a:cubicBezTo>
                    <a:pt x="250" y="192"/>
                    <a:pt x="251" y="191"/>
                    <a:pt x="253" y="191"/>
                  </a:cubicBezTo>
                  <a:cubicBezTo>
                    <a:pt x="255" y="191"/>
                    <a:pt x="257" y="190"/>
                    <a:pt x="258" y="189"/>
                  </a:cubicBezTo>
                  <a:cubicBezTo>
                    <a:pt x="259" y="188"/>
                    <a:pt x="259" y="186"/>
                    <a:pt x="260" y="185"/>
                  </a:cubicBezTo>
                  <a:cubicBezTo>
                    <a:pt x="261" y="183"/>
                    <a:pt x="263" y="182"/>
                    <a:pt x="263" y="181"/>
                  </a:cubicBezTo>
                  <a:cubicBezTo>
                    <a:pt x="265" y="176"/>
                    <a:pt x="259" y="173"/>
                    <a:pt x="256" y="170"/>
                  </a:cubicBezTo>
                  <a:cubicBezTo>
                    <a:pt x="253" y="167"/>
                    <a:pt x="262" y="166"/>
                    <a:pt x="258" y="161"/>
                  </a:cubicBezTo>
                  <a:cubicBezTo>
                    <a:pt x="259" y="162"/>
                    <a:pt x="261" y="162"/>
                    <a:pt x="263" y="163"/>
                  </a:cubicBezTo>
                  <a:cubicBezTo>
                    <a:pt x="264" y="163"/>
                    <a:pt x="265" y="164"/>
                    <a:pt x="267" y="164"/>
                  </a:cubicBezTo>
                  <a:cubicBezTo>
                    <a:pt x="267" y="164"/>
                    <a:pt x="267" y="164"/>
                    <a:pt x="267" y="164"/>
                  </a:cubicBezTo>
                  <a:cubicBezTo>
                    <a:pt x="267" y="167"/>
                    <a:pt x="269" y="173"/>
                    <a:pt x="273" y="173"/>
                  </a:cubicBezTo>
                  <a:cubicBezTo>
                    <a:pt x="274" y="173"/>
                    <a:pt x="276" y="170"/>
                    <a:pt x="277" y="169"/>
                  </a:cubicBezTo>
                  <a:cubicBezTo>
                    <a:pt x="277" y="166"/>
                    <a:pt x="276" y="165"/>
                    <a:pt x="279" y="165"/>
                  </a:cubicBezTo>
                  <a:cubicBezTo>
                    <a:pt x="281" y="164"/>
                    <a:pt x="283" y="165"/>
                    <a:pt x="285" y="165"/>
                  </a:cubicBezTo>
                  <a:cubicBezTo>
                    <a:pt x="287" y="164"/>
                    <a:pt x="287" y="163"/>
                    <a:pt x="289" y="162"/>
                  </a:cubicBezTo>
                  <a:cubicBezTo>
                    <a:pt x="292" y="162"/>
                    <a:pt x="292" y="163"/>
                    <a:pt x="294" y="160"/>
                  </a:cubicBezTo>
                  <a:cubicBezTo>
                    <a:pt x="295" y="159"/>
                    <a:pt x="296" y="157"/>
                    <a:pt x="298" y="157"/>
                  </a:cubicBezTo>
                  <a:cubicBezTo>
                    <a:pt x="300" y="157"/>
                    <a:pt x="301" y="159"/>
                    <a:pt x="302" y="160"/>
                  </a:cubicBezTo>
                  <a:cubicBezTo>
                    <a:pt x="304" y="162"/>
                    <a:pt x="305" y="163"/>
                    <a:pt x="308" y="163"/>
                  </a:cubicBezTo>
                  <a:cubicBezTo>
                    <a:pt x="313" y="164"/>
                    <a:pt x="314" y="161"/>
                    <a:pt x="316" y="157"/>
                  </a:cubicBezTo>
                  <a:cubicBezTo>
                    <a:pt x="319" y="156"/>
                    <a:pt x="321" y="163"/>
                    <a:pt x="325" y="161"/>
                  </a:cubicBezTo>
                  <a:cubicBezTo>
                    <a:pt x="328" y="160"/>
                    <a:pt x="324" y="156"/>
                    <a:pt x="324" y="154"/>
                  </a:cubicBezTo>
                  <a:cubicBezTo>
                    <a:pt x="326" y="154"/>
                    <a:pt x="327" y="154"/>
                    <a:pt x="329" y="152"/>
                  </a:cubicBezTo>
                  <a:cubicBezTo>
                    <a:pt x="331" y="150"/>
                    <a:pt x="331" y="143"/>
                    <a:pt x="328" y="141"/>
                  </a:cubicBezTo>
                  <a:cubicBezTo>
                    <a:pt x="327" y="142"/>
                    <a:pt x="326" y="142"/>
                    <a:pt x="326" y="141"/>
                  </a:cubicBezTo>
                  <a:cubicBezTo>
                    <a:pt x="323" y="142"/>
                    <a:pt x="320" y="143"/>
                    <a:pt x="317" y="142"/>
                  </a:cubicBezTo>
                  <a:cubicBezTo>
                    <a:pt x="316" y="142"/>
                    <a:pt x="316" y="141"/>
                    <a:pt x="315" y="141"/>
                  </a:cubicBezTo>
                  <a:cubicBezTo>
                    <a:pt x="314" y="140"/>
                    <a:pt x="312" y="141"/>
                    <a:pt x="310" y="141"/>
                  </a:cubicBezTo>
                  <a:cubicBezTo>
                    <a:pt x="306" y="140"/>
                    <a:pt x="303" y="139"/>
                    <a:pt x="299" y="138"/>
                  </a:cubicBezTo>
                  <a:cubicBezTo>
                    <a:pt x="294" y="137"/>
                    <a:pt x="289" y="138"/>
                    <a:pt x="284" y="136"/>
                  </a:cubicBezTo>
                  <a:cubicBezTo>
                    <a:pt x="284" y="135"/>
                    <a:pt x="283" y="131"/>
                    <a:pt x="284" y="130"/>
                  </a:cubicBezTo>
                  <a:cubicBezTo>
                    <a:pt x="285" y="129"/>
                    <a:pt x="288" y="130"/>
                    <a:pt x="290" y="130"/>
                  </a:cubicBezTo>
                  <a:cubicBezTo>
                    <a:pt x="293" y="129"/>
                    <a:pt x="297" y="120"/>
                    <a:pt x="302" y="123"/>
                  </a:cubicBezTo>
                  <a:cubicBezTo>
                    <a:pt x="303" y="124"/>
                    <a:pt x="303" y="125"/>
                    <a:pt x="304" y="126"/>
                  </a:cubicBezTo>
                  <a:cubicBezTo>
                    <a:pt x="307" y="128"/>
                    <a:pt x="310" y="129"/>
                    <a:pt x="313" y="131"/>
                  </a:cubicBezTo>
                  <a:cubicBezTo>
                    <a:pt x="320" y="133"/>
                    <a:pt x="316" y="127"/>
                    <a:pt x="318" y="124"/>
                  </a:cubicBezTo>
                  <a:cubicBezTo>
                    <a:pt x="319" y="122"/>
                    <a:pt x="321" y="122"/>
                    <a:pt x="321" y="119"/>
                  </a:cubicBezTo>
                  <a:cubicBezTo>
                    <a:pt x="320" y="116"/>
                    <a:pt x="318" y="113"/>
                    <a:pt x="318" y="111"/>
                  </a:cubicBezTo>
                  <a:cubicBezTo>
                    <a:pt x="318" y="108"/>
                    <a:pt x="321" y="105"/>
                    <a:pt x="322" y="102"/>
                  </a:cubicBezTo>
                  <a:cubicBezTo>
                    <a:pt x="323" y="99"/>
                    <a:pt x="320" y="95"/>
                    <a:pt x="321" y="91"/>
                  </a:cubicBezTo>
                  <a:cubicBezTo>
                    <a:pt x="321" y="88"/>
                    <a:pt x="321" y="84"/>
                    <a:pt x="319" y="82"/>
                  </a:cubicBezTo>
                  <a:cubicBezTo>
                    <a:pt x="317" y="80"/>
                    <a:pt x="316" y="81"/>
                    <a:pt x="313" y="81"/>
                  </a:cubicBezTo>
                  <a:cubicBezTo>
                    <a:pt x="318" y="79"/>
                    <a:pt x="317" y="73"/>
                    <a:pt x="315" y="69"/>
                  </a:cubicBezTo>
                  <a:cubicBezTo>
                    <a:pt x="313" y="66"/>
                    <a:pt x="311" y="65"/>
                    <a:pt x="307" y="65"/>
                  </a:cubicBezTo>
                  <a:cubicBezTo>
                    <a:pt x="305" y="65"/>
                    <a:pt x="297" y="65"/>
                    <a:pt x="297" y="62"/>
                  </a:cubicBezTo>
                  <a:cubicBezTo>
                    <a:pt x="297" y="60"/>
                    <a:pt x="301" y="58"/>
                    <a:pt x="302" y="56"/>
                  </a:cubicBezTo>
                  <a:cubicBezTo>
                    <a:pt x="304" y="52"/>
                    <a:pt x="299" y="42"/>
                    <a:pt x="297" y="39"/>
                  </a:cubicBezTo>
                  <a:cubicBezTo>
                    <a:pt x="296" y="37"/>
                    <a:pt x="294" y="37"/>
                    <a:pt x="295" y="34"/>
                  </a:cubicBezTo>
                  <a:cubicBezTo>
                    <a:pt x="297" y="33"/>
                    <a:pt x="299" y="32"/>
                    <a:pt x="300" y="30"/>
                  </a:cubicBezTo>
                  <a:cubicBezTo>
                    <a:pt x="304" y="27"/>
                    <a:pt x="305" y="19"/>
                    <a:pt x="302" y="15"/>
                  </a:cubicBezTo>
                  <a:cubicBezTo>
                    <a:pt x="300" y="12"/>
                    <a:pt x="292" y="6"/>
                    <a:pt x="288" y="8"/>
                  </a:cubicBezTo>
                  <a:cubicBezTo>
                    <a:pt x="285" y="9"/>
                    <a:pt x="286" y="14"/>
                    <a:pt x="284" y="16"/>
                  </a:cubicBezTo>
                  <a:cubicBezTo>
                    <a:pt x="283" y="17"/>
                    <a:pt x="282" y="17"/>
                    <a:pt x="281" y="18"/>
                  </a:cubicBezTo>
                  <a:cubicBezTo>
                    <a:pt x="280" y="18"/>
                    <a:pt x="280" y="19"/>
                    <a:pt x="280" y="19"/>
                  </a:cubicBezTo>
                  <a:cubicBezTo>
                    <a:pt x="279" y="20"/>
                    <a:pt x="278" y="20"/>
                    <a:pt x="277" y="20"/>
                  </a:cubicBezTo>
                  <a:cubicBezTo>
                    <a:pt x="274" y="23"/>
                    <a:pt x="274" y="27"/>
                    <a:pt x="275" y="31"/>
                  </a:cubicBezTo>
                  <a:cubicBezTo>
                    <a:pt x="276" y="33"/>
                    <a:pt x="278" y="35"/>
                    <a:pt x="275" y="37"/>
                  </a:cubicBezTo>
                  <a:cubicBezTo>
                    <a:pt x="275" y="38"/>
                    <a:pt x="274" y="38"/>
                    <a:pt x="273" y="38"/>
                  </a:cubicBezTo>
                  <a:cubicBezTo>
                    <a:pt x="273" y="38"/>
                    <a:pt x="273" y="38"/>
                    <a:pt x="273" y="37"/>
                  </a:cubicBezTo>
                  <a:cubicBezTo>
                    <a:pt x="271" y="35"/>
                    <a:pt x="269" y="33"/>
                    <a:pt x="268" y="30"/>
                  </a:cubicBezTo>
                  <a:cubicBezTo>
                    <a:pt x="267" y="28"/>
                    <a:pt x="266" y="26"/>
                    <a:pt x="264" y="24"/>
                  </a:cubicBezTo>
                  <a:cubicBezTo>
                    <a:pt x="263" y="21"/>
                    <a:pt x="262" y="21"/>
                    <a:pt x="258" y="21"/>
                  </a:cubicBezTo>
                  <a:cubicBezTo>
                    <a:pt x="258" y="21"/>
                    <a:pt x="257" y="20"/>
                    <a:pt x="256" y="20"/>
                  </a:cubicBezTo>
                  <a:cubicBezTo>
                    <a:pt x="257" y="16"/>
                    <a:pt x="253" y="10"/>
                    <a:pt x="249" y="11"/>
                  </a:cubicBezTo>
                  <a:cubicBezTo>
                    <a:pt x="249" y="10"/>
                    <a:pt x="246" y="12"/>
                    <a:pt x="246" y="14"/>
                  </a:cubicBezTo>
                  <a:cubicBezTo>
                    <a:pt x="245" y="16"/>
                    <a:pt x="246" y="17"/>
                    <a:pt x="244" y="17"/>
                  </a:cubicBezTo>
                  <a:cubicBezTo>
                    <a:pt x="244" y="18"/>
                    <a:pt x="242" y="17"/>
                    <a:pt x="241" y="17"/>
                  </a:cubicBezTo>
                  <a:cubicBezTo>
                    <a:pt x="240" y="19"/>
                    <a:pt x="242" y="21"/>
                    <a:pt x="242" y="22"/>
                  </a:cubicBezTo>
                  <a:cubicBezTo>
                    <a:pt x="243" y="26"/>
                    <a:pt x="241" y="27"/>
                    <a:pt x="238" y="27"/>
                  </a:cubicBezTo>
                  <a:cubicBezTo>
                    <a:pt x="236" y="27"/>
                    <a:pt x="231" y="28"/>
                    <a:pt x="229" y="29"/>
                  </a:cubicBezTo>
                  <a:cubicBezTo>
                    <a:pt x="228" y="31"/>
                    <a:pt x="228" y="31"/>
                    <a:pt x="228" y="33"/>
                  </a:cubicBezTo>
                  <a:cubicBezTo>
                    <a:pt x="223" y="31"/>
                    <a:pt x="217" y="26"/>
                    <a:pt x="219" y="21"/>
                  </a:cubicBezTo>
                  <a:cubicBezTo>
                    <a:pt x="222" y="21"/>
                    <a:pt x="223" y="17"/>
                    <a:pt x="221" y="15"/>
                  </a:cubicBezTo>
                  <a:cubicBezTo>
                    <a:pt x="220" y="13"/>
                    <a:pt x="218" y="14"/>
                    <a:pt x="216" y="13"/>
                  </a:cubicBezTo>
                  <a:cubicBezTo>
                    <a:pt x="215" y="12"/>
                    <a:pt x="215" y="11"/>
                    <a:pt x="215" y="9"/>
                  </a:cubicBezTo>
                  <a:cubicBezTo>
                    <a:pt x="215" y="7"/>
                    <a:pt x="215" y="6"/>
                    <a:pt x="213" y="5"/>
                  </a:cubicBezTo>
                  <a:cubicBezTo>
                    <a:pt x="211" y="5"/>
                    <a:pt x="209" y="5"/>
                    <a:pt x="207" y="5"/>
                  </a:cubicBezTo>
                  <a:cubicBezTo>
                    <a:pt x="204" y="6"/>
                    <a:pt x="200" y="5"/>
                    <a:pt x="197" y="4"/>
                  </a:cubicBezTo>
                  <a:cubicBezTo>
                    <a:pt x="197" y="5"/>
                    <a:pt x="197" y="6"/>
                    <a:pt x="197" y="7"/>
                  </a:cubicBezTo>
                  <a:cubicBezTo>
                    <a:pt x="196" y="5"/>
                    <a:pt x="192" y="0"/>
                    <a:pt x="189" y="0"/>
                  </a:cubicBezTo>
                  <a:cubicBezTo>
                    <a:pt x="188" y="2"/>
                    <a:pt x="186" y="2"/>
                    <a:pt x="185" y="4"/>
                  </a:cubicBezTo>
                  <a:cubicBezTo>
                    <a:pt x="184" y="5"/>
                    <a:pt x="184" y="7"/>
                    <a:pt x="183" y="8"/>
                  </a:cubicBezTo>
                  <a:cubicBezTo>
                    <a:pt x="182" y="10"/>
                    <a:pt x="180" y="11"/>
                    <a:pt x="179" y="13"/>
                  </a:cubicBezTo>
                  <a:cubicBezTo>
                    <a:pt x="177" y="15"/>
                    <a:pt x="175" y="17"/>
                    <a:pt x="173" y="18"/>
                  </a:cubicBezTo>
                  <a:cubicBezTo>
                    <a:pt x="173" y="16"/>
                    <a:pt x="173" y="15"/>
                    <a:pt x="174" y="13"/>
                  </a:cubicBezTo>
                  <a:cubicBezTo>
                    <a:pt x="173" y="13"/>
                    <a:pt x="171" y="13"/>
                    <a:pt x="171" y="13"/>
                  </a:cubicBezTo>
                  <a:cubicBezTo>
                    <a:pt x="168" y="10"/>
                    <a:pt x="163" y="8"/>
                    <a:pt x="159" y="10"/>
                  </a:cubicBezTo>
                  <a:cubicBezTo>
                    <a:pt x="156" y="12"/>
                    <a:pt x="156" y="13"/>
                    <a:pt x="156" y="16"/>
                  </a:cubicBezTo>
                  <a:cubicBezTo>
                    <a:pt x="157" y="18"/>
                    <a:pt x="158" y="19"/>
                    <a:pt x="157" y="21"/>
                  </a:cubicBezTo>
                  <a:cubicBezTo>
                    <a:pt x="157" y="22"/>
                    <a:pt x="156" y="22"/>
                    <a:pt x="156" y="23"/>
                  </a:cubicBezTo>
                  <a:cubicBezTo>
                    <a:pt x="154" y="22"/>
                    <a:pt x="153" y="20"/>
                    <a:pt x="151" y="19"/>
                  </a:cubicBezTo>
                  <a:cubicBezTo>
                    <a:pt x="149" y="18"/>
                    <a:pt x="150" y="18"/>
                    <a:pt x="148" y="19"/>
                  </a:cubicBezTo>
                  <a:cubicBezTo>
                    <a:pt x="148" y="19"/>
                    <a:pt x="148" y="20"/>
                    <a:pt x="147" y="20"/>
                  </a:cubicBezTo>
                  <a:cubicBezTo>
                    <a:pt x="146" y="21"/>
                    <a:pt x="145" y="21"/>
                    <a:pt x="144" y="21"/>
                  </a:cubicBezTo>
                  <a:cubicBezTo>
                    <a:pt x="143" y="21"/>
                    <a:pt x="142" y="22"/>
                    <a:pt x="141" y="22"/>
                  </a:cubicBezTo>
                  <a:cubicBezTo>
                    <a:pt x="140" y="23"/>
                    <a:pt x="139" y="22"/>
                    <a:pt x="137" y="23"/>
                  </a:cubicBezTo>
                  <a:cubicBezTo>
                    <a:pt x="136" y="23"/>
                    <a:pt x="135" y="24"/>
                    <a:pt x="133" y="24"/>
                  </a:cubicBezTo>
                  <a:cubicBezTo>
                    <a:pt x="132" y="27"/>
                    <a:pt x="135" y="29"/>
                    <a:pt x="135" y="31"/>
                  </a:cubicBezTo>
                  <a:cubicBezTo>
                    <a:pt x="132" y="31"/>
                    <a:pt x="130" y="27"/>
                    <a:pt x="126" y="27"/>
                  </a:cubicBezTo>
                  <a:cubicBezTo>
                    <a:pt x="126" y="32"/>
                    <a:pt x="120" y="26"/>
                    <a:pt x="118" y="29"/>
                  </a:cubicBezTo>
                  <a:cubicBezTo>
                    <a:pt x="116" y="31"/>
                    <a:pt x="118" y="35"/>
                    <a:pt x="115" y="36"/>
                  </a:cubicBezTo>
                  <a:cubicBezTo>
                    <a:pt x="113" y="37"/>
                    <a:pt x="111" y="37"/>
                    <a:pt x="109" y="37"/>
                  </a:cubicBezTo>
                  <a:cubicBezTo>
                    <a:pt x="106" y="38"/>
                    <a:pt x="103" y="40"/>
                    <a:pt x="99" y="40"/>
                  </a:cubicBezTo>
                  <a:cubicBezTo>
                    <a:pt x="97" y="40"/>
                    <a:pt x="95" y="40"/>
                    <a:pt x="94" y="40"/>
                  </a:cubicBezTo>
                  <a:cubicBezTo>
                    <a:pt x="92" y="40"/>
                    <a:pt x="91" y="38"/>
                    <a:pt x="89" y="39"/>
                  </a:cubicBezTo>
                  <a:cubicBezTo>
                    <a:pt x="88" y="42"/>
                    <a:pt x="93" y="44"/>
                    <a:pt x="95" y="45"/>
                  </a:cubicBezTo>
                  <a:cubicBezTo>
                    <a:pt x="92" y="47"/>
                    <a:pt x="89" y="46"/>
                    <a:pt x="86" y="48"/>
                  </a:cubicBezTo>
                  <a:cubicBezTo>
                    <a:pt x="84" y="49"/>
                    <a:pt x="85" y="51"/>
                    <a:pt x="84" y="53"/>
                  </a:cubicBezTo>
                  <a:cubicBezTo>
                    <a:pt x="84" y="55"/>
                    <a:pt x="82" y="56"/>
                    <a:pt x="84" y="59"/>
                  </a:cubicBezTo>
                  <a:cubicBezTo>
                    <a:pt x="85" y="61"/>
                    <a:pt x="88" y="62"/>
                    <a:pt x="89" y="65"/>
                  </a:cubicBezTo>
                  <a:cubicBezTo>
                    <a:pt x="89" y="66"/>
                    <a:pt x="88" y="69"/>
                    <a:pt x="90" y="70"/>
                  </a:cubicBezTo>
                  <a:cubicBezTo>
                    <a:pt x="91" y="69"/>
                    <a:pt x="90" y="67"/>
                    <a:pt x="91" y="66"/>
                  </a:cubicBezTo>
                  <a:cubicBezTo>
                    <a:pt x="94" y="67"/>
                    <a:pt x="95" y="70"/>
                    <a:pt x="97" y="72"/>
                  </a:cubicBezTo>
                  <a:cubicBezTo>
                    <a:pt x="96" y="73"/>
                    <a:pt x="95" y="74"/>
                    <a:pt x="95" y="76"/>
                  </a:cubicBezTo>
                  <a:cubicBezTo>
                    <a:pt x="94" y="77"/>
                    <a:pt x="93" y="81"/>
                    <a:pt x="92" y="84"/>
                  </a:cubicBezTo>
                  <a:cubicBezTo>
                    <a:pt x="88" y="84"/>
                    <a:pt x="88" y="78"/>
                    <a:pt x="83" y="78"/>
                  </a:cubicBezTo>
                  <a:cubicBezTo>
                    <a:pt x="83" y="79"/>
                    <a:pt x="84" y="81"/>
                    <a:pt x="82" y="83"/>
                  </a:cubicBezTo>
                  <a:cubicBezTo>
                    <a:pt x="80" y="84"/>
                    <a:pt x="79" y="83"/>
                    <a:pt x="78" y="84"/>
                  </a:cubicBezTo>
                  <a:cubicBezTo>
                    <a:pt x="77" y="85"/>
                    <a:pt x="78" y="86"/>
                    <a:pt x="77" y="86"/>
                  </a:cubicBezTo>
                  <a:cubicBezTo>
                    <a:pt x="75" y="86"/>
                    <a:pt x="76" y="84"/>
                    <a:pt x="75" y="83"/>
                  </a:cubicBezTo>
                  <a:cubicBezTo>
                    <a:pt x="75" y="80"/>
                    <a:pt x="75" y="77"/>
                    <a:pt x="71" y="78"/>
                  </a:cubicBezTo>
                  <a:cubicBezTo>
                    <a:pt x="69" y="78"/>
                    <a:pt x="67" y="79"/>
                    <a:pt x="66" y="80"/>
                  </a:cubicBezTo>
                  <a:cubicBezTo>
                    <a:pt x="64" y="82"/>
                    <a:pt x="65" y="83"/>
                    <a:pt x="66" y="86"/>
                  </a:cubicBezTo>
                  <a:cubicBezTo>
                    <a:pt x="67" y="89"/>
                    <a:pt x="65" y="87"/>
                    <a:pt x="63" y="88"/>
                  </a:cubicBezTo>
                  <a:cubicBezTo>
                    <a:pt x="62" y="89"/>
                    <a:pt x="60" y="91"/>
                    <a:pt x="60" y="92"/>
                  </a:cubicBezTo>
                  <a:cubicBezTo>
                    <a:pt x="59" y="92"/>
                    <a:pt x="58" y="93"/>
                    <a:pt x="58" y="93"/>
                  </a:cubicBezTo>
                  <a:cubicBezTo>
                    <a:pt x="57" y="96"/>
                    <a:pt x="56" y="98"/>
                    <a:pt x="54" y="101"/>
                  </a:cubicBezTo>
                  <a:cubicBezTo>
                    <a:pt x="55" y="101"/>
                    <a:pt x="56" y="101"/>
                    <a:pt x="58" y="101"/>
                  </a:cubicBezTo>
                  <a:cubicBezTo>
                    <a:pt x="58" y="101"/>
                    <a:pt x="57" y="102"/>
                    <a:pt x="57" y="102"/>
                  </a:cubicBezTo>
                  <a:cubicBezTo>
                    <a:pt x="56" y="105"/>
                    <a:pt x="56" y="106"/>
                    <a:pt x="57" y="109"/>
                  </a:cubicBezTo>
                  <a:cubicBezTo>
                    <a:pt x="58" y="111"/>
                    <a:pt x="60" y="113"/>
                    <a:pt x="59" y="115"/>
                  </a:cubicBezTo>
                  <a:cubicBezTo>
                    <a:pt x="59" y="117"/>
                    <a:pt x="56" y="117"/>
                    <a:pt x="57" y="119"/>
                  </a:cubicBezTo>
                  <a:cubicBezTo>
                    <a:pt x="57" y="121"/>
                    <a:pt x="61" y="121"/>
                    <a:pt x="62" y="123"/>
                  </a:cubicBezTo>
                  <a:cubicBezTo>
                    <a:pt x="63" y="124"/>
                    <a:pt x="63" y="125"/>
                    <a:pt x="63" y="126"/>
                  </a:cubicBezTo>
                  <a:cubicBezTo>
                    <a:pt x="61" y="127"/>
                    <a:pt x="58" y="128"/>
                    <a:pt x="57" y="127"/>
                  </a:cubicBezTo>
                  <a:cubicBezTo>
                    <a:pt x="56" y="126"/>
                    <a:pt x="56" y="124"/>
                    <a:pt x="54" y="124"/>
                  </a:cubicBezTo>
                  <a:cubicBezTo>
                    <a:pt x="53" y="123"/>
                    <a:pt x="53" y="124"/>
                    <a:pt x="52" y="125"/>
                  </a:cubicBezTo>
                  <a:cubicBezTo>
                    <a:pt x="49" y="125"/>
                    <a:pt x="50" y="122"/>
                    <a:pt x="47" y="121"/>
                  </a:cubicBezTo>
                  <a:cubicBezTo>
                    <a:pt x="45" y="124"/>
                    <a:pt x="46" y="129"/>
                    <a:pt x="43" y="131"/>
                  </a:cubicBezTo>
                  <a:cubicBezTo>
                    <a:pt x="41" y="133"/>
                    <a:pt x="38" y="133"/>
                    <a:pt x="38" y="135"/>
                  </a:cubicBezTo>
                  <a:cubicBezTo>
                    <a:pt x="37" y="138"/>
                    <a:pt x="40" y="139"/>
                    <a:pt x="39" y="142"/>
                  </a:cubicBezTo>
                  <a:cubicBezTo>
                    <a:pt x="39" y="143"/>
                    <a:pt x="38" y="144"/>
                    <a:pt x="37" y="145"/>
                  </a:cubicBezTo>
                  <a:cubicBezTo>
                    <a:pt x="34" y="145"/>
                    <a:pt x="32" y="145"/>
                    <a:pt x="29" y="145"/>
                  </a:cubicBezTo>
                  <a:cubicBezTo>
                    <a:pt x="25" y="146"/>
                    <a:pt x="23" y="149"/>
                    <a:pt x="19" y="149"/>
                  </a:cubicBezTo>
                  <a:cubicBezTo>
                    <a:pt x="18" y="150"/>
                    <a:pt x="17" y="149"/>
                    <a:pt x="15" y="149"/>
                  </a:cubicBezTo>
                  <a:cubicBezTo>
                    <a:pt x="13" y="148"/>
                    <a:pt x="8" y="148"/>
                    <a:pt x="7" y="151"/>
                  </a:cubicBezTo>
                  <a:cubicBezTo>
                    <a:pt x="6" y="154"/>
                    <a:pt x="8" y="157"/>
                    <a:pt x="7" y="160"/>
                  </a:cubicBezTo>
                  <a:cubicBezTo>
                    <a:pt x="6" y="161"/>
                    <a:pt x="5" y="162"/>
                    <a:pt x="5" y="163"/>
                  </a:cubicBezTo>
                  <a:cubicBezTo>
                    <a:pt x="4" y="166"/>
                    <a:pt x="6" y="167"/>
                    <a:pt x="7" y="170"/>
                  </a:cubicBezTo>
                  <a:cubicBezTo>
                    <a:pt x="8" y="174"/>
                    <a:pt x="5" y="181"/>
                    <a:pt x="12" y="182"/>
                  </a:cubicBezTo>
                  <a:cubicBezTo>
                    <a:pt x="13" y="184"/>
                    <a:pt x="11" y="189"/>
                    <a:pt x="14" y="190"/>
                  </a:cubicBezTo>
                  <a:cubicBezTo>
                    <a:pt x="18" y="191"/>
                    <a:pt x="19" y="186"/>
                    <a:pt x="22" y="186"/>
                  </a:cubicBezTo>
                  <a:cubicBezTo>
                    <a:pt x="25" y="186"/>
                    <a:pt x="25" y="190"/>
                    <a:pt x="25" y="192"/>
                  </a:cubicBezTo>
                  <a:cubicBezTo>
                    <a:pt x="25" y="196"/>
                    <a:pt x="21" y="197"/>
                    <a:pt x="19" y="201"/>
                  </a:cubicBezTo>
                  <a:cubicBezTo>
                    <a:pt x="18" y="203"/>
                    <a:pt x="19" y="204"/>
                    <a:pt x="21" y="205"/>
                  </a:cubicBezTo>
                  <a:cubicBezTo>
                    <a:pt x="19" y="205"/>
                    <a:pt x="17" y="205"/>
                    <a:pt x="16" y="205"/>
                  </a:cubicBezTo>
                  <a:cubicBezTo>
                    <a:pt x="12" y="205"/>
                    <a:pt x="12" y="208"/>
                    <a:pt x="12" y="211"/>
                  </a:cubicBezTo>
                  <a:cubicBezTo>
                    <a:pt x="11" y="209"/>
                    <a:pt x="10" y="207"/>
                    <a:pt x="7" y="208"/>
                  </a:cubicBezTo>
                  <a:cubicBezTo>
                    <a:pt x="6" y="209"/>
                    <a:pt x="4" y="210"/>
                    <a:pt x="5" y="211"/>
                  </a:cubicBezTo>
                  <a:cubicBezTo>
                    <a:pt x="5" y="212"/>
                    <a:pt x="7" y="214"/>
                    <a:pt x="7" y="214"/>
                  </a:cubicBezTo>
                  <a:cubicBezTo>
                    <a:pt x="8" y="215"/>
                    <a:pt x="9" y="216"/>
                    <a:pt x="10" y="216"/>
                  </a:cubicBezTo>
                  <a:cubicBezTo>
                    <a:pt x="11" y="216"/>
                    <a:pt x="13" y="216"/>
                    <a:pt x="13" y="216"/>
                  </a:cubicBezTo>
                  <a:cubicBezTo>
                    <a:pt x="15" y="217"/>
                    <a:pt x="14" y="217"/>
                    <a:pt x="15" y="218"/>
                  </a:cubicBezTo>
                  <a:cubicBezTo>
                    <a:pt x="15" y="218"/>
                    <a:pt x="16" y="220"/>
                    <a:pt x="16" y="220"/>
                  </a:cubicBezTo>
                  <a:cubicBezTo>
                    <a:pt x="17" y="222"/>
                    <a:pt x="17" y="221"/>
                    <a:pt x="19" y="222"/>
                  </a:cubicBezTo>
                  <a:cubicBezTo>
                    <a:pt x="21" y="223"/>
                    <a:pt x="23" y="224"/>
                    <a:pt x="25" y="225"/>
                  </a:cubicBezTo>
                  <a:cubicBezTo>
                    <a:pt x="30" y="226"/>
                    <a:pt x="32" y="223"/>
                    <a:pt x="35" y="219"/>
                  </a:cubicBezTo>
                  <a:cubicBezTo>
                    <a:pt x="37" y="220"/>
                    <a:pt x="40" y="221"/>
                    <a:pt x="43" y="220"/>
                  </a:cubicBezTo>
                  <a:cubicBezTo>
                    <a:pt x="45" y="220"/>
                    <a:pt x="46" y="219"/>
                    <a:pt x="47" y="218"/>
                  </a:cubicBezTo>
                  <a:cubicBezTo>
                    <a:pt x="48" y="217"/>
                    <a:pt x="50" y="215"/>
                    <a:pt x="50" y="214"/>
                  </a:cubicBezTo>
                  <a:cubicBezTo>
                    <a:pt x="53" y="213"/>
                    <a:pt x="52" y="216"/>
                    <a:pt x="54" y="216"/>
                  </a:cubicBezTo>
                  <a:cubicBezTo>
                    <a:pt x="56" y="217"/>
                    <a:pt x="57" y="215"/>
                    <a:pt x="58" y="215"/>
                  </a:cubicBezTo>
                  <a:cubicBezTo>
                    <a:pt x="60" y="215"/>
                    <a:pt x="63" y="215"/>
                    <a:pt x="65" y="215"/>
                  </a:cubicBezTo>
                  <a:cubicBezTo>
                    <a:pt x="65" y="215"/>
                    <a:pt x="65" y="215"/>
                    <a:pt x="66" y="215"/>
                  </a:cubicBezTo>
                  <a:cubicBezTo>
                    <a:pt x="66" y="216"/>
                    <a:pt x="65" y="216"/>
                    <a:pt x="63" y="217"/>
                  </a:cubicBezTo>
                  <a:cubicBezTo>
                    <a:pt x="61" y="219"/>
                    <a:pt x="58" y="220"/>
                    <a:pt x="55" y="220"/>
                  </a:cubicBezTo>
                  <a:cubicBezTo>
                    <a:pt x="54" y="220"/>
                    <a:pt x="53" y="220"/>
                    <a:pt x="51" y="220"/>
                  </a:cubicBezTo>
                  <a:cubicBezTo>
                    <a:pt x="50" y="223"/>
                    <a:pt x="51" y="226"/>
                    <a:pt x="50" y="229"/>
                  </a:cubicBezTo>
                  <a:cubicBezTo>
                    <a:pt x="49" y="229"/>
                    <a:pt x="48" y="229"/>
                    <a:pt x="47" y="229"/>
                  </a:cubicBezTo>
                  <a:cubicBezTo>
                    <a:pt x="46" y="230"/>
                    <a:pt x="45" y="231"/>
                    <a:pt x="44" y="231"/>
                  </a:cubicBezTo>
                  <a:cubicBezTo>
                    <a:pt x="43" y="231"/>
                    <a:pt x="42" y="231"/>
                    <a:pt x="41" y="232"/>
                  </a:cubicBezTo>
                  <a:cubicBezTo>
                    <a:pt x="40" y="232"/>
                    <a:pt x="41" y="233"/>
                    <a:pt x="40" y="233"/>
                  </a:cubicBezTo>
                  <a:cubicBezTo>
                    <a:pt x="40" y="234"/>
                    <a:pt x="39" y="234"/>
                    <a:pt x="38" y="235"/>
                  </a:cubicBezTo>
                  <a:cubicBezTo>
                    <a:pt x="38" y="235"/>
                    <a:pt x="38" y="236"/>
                    <a:pt x="37" y="236"/>
                  </a:cubicBezTo>
                  <a:cubicBezTo>
                    <a:pt x="36" y="236"/>
                    <a:pt x="35" y="236"/>
                    <a:pt x="34" y="236"/>
                  </a:cubicBezTo>
                  <a:cubicBezTo>
                    <a:pt x="34" y="236"/>
                    <a:pt x="33" y="236"/>
                    <a:pt x="32" y="237"/>
                  </a:cubicBezTo>
                  <a:cubicBezTo>
                    <a:pt x="31" y="236"/>
                    <a:pt x="31" y="236"/>
                    <a:pt x="30" y="235"/>
                  </a:cubicBezTo>
                  <a:cubicBezTo>
                    <a:pt x="30" y="235"/>
                    <a:pt x="30" y="234"/>
                    <a:pt x="29" y="233"/>
                  </a:cubicBezTo>
                  <a:cubicBezTo>
                    <a:pt x="28" y="232"/>
                    <a:pt x="26" y="231"/>
                    <a:pt x="25" y="230"/>
                  </a:cubicBezTo>
                  <a:cubicBezTo>
                    <a:pt x="25" y="233"/>
                    <a:pt x="22" y="236"/>
                    <a:pt x="21" y="239"/>
                  </a:cubicBezTo>
                  <a:cubicBezTo>
                    <a:pt x="21" y="240"/>
                    <a:pt x="20" y="241"/>
                    <a:pt x="20" y="242"/>
                  </a:cubicBezTo>
                  <a:cubicBezTo>
                    <a:pt x="19" y="243"/>
                    <a:pt x="19" y="243"/>
                    <a:pt x="19" y="244"/>
                  </a:cubicBezTo>
                  <a:cubicBezTo>
                    <a:pt x="18" y="245"/>
                    <a:pt x="19" y="246"/>
                    <a:pt x="19" y="247"/>
                  </a:cubicBezTo>
                  <a:cubicBezTo>
                    <a:pt x="15" y="247"/>
                    <a:pt x="14" y="250"/>
                    <a:pt x="13" y="253"/>
                  </a:cubicBezTo>
                  <a:cubicBezTo>
                    <a:pt x="13" y="254"/>
                    <a:pt x="12" y="255"/>
                    <a:pt x="13" y="256"/>
                  </a:cubicBezTo>
                  <a:cubicBezTo>
                    <a:pt x="12" y="257"/>
                    <a:pt x="12" y="258"/>
                    <a:pt x="11" y="258"/>
                  </a:cubicBezTo>
                  <a:cubicBezTo>
                    <a:pt x="11" y="259"/>
                    <a:pt x="12" y="259"/>
                    <a:pt x="12" y="260"/>
                  </a:cubicBezTo>
                  <a:cubicBezTo>
                    <a:pt x="10" y="261"/>
                    <a:pt x="8" y="261"/>
                    <a:pt x="6" y="263"/>
                  </a:cubicBezTo>
                  <a:cubicBezTo>
                    <a:pt x="3" y="266"/>
                    <a:pt x="7" y="266"/>
                    <a:pt x="7" y="270"/>
                  </a:cubicBezTo>
                  <a:cubicBezTo>
                    <a:pt x="4" y="270"/>
                    <a:pt x="0" y="276"/>
                    <a:pt x="3" y="278"/>
                  </a:cubicBezTo>
                  <a:close/>
                  <a:moveTo>
                    <a:pt x="334" y="237"/>
                  </a:moveTo>
                  <a:cubicBezTo>
                    <a:pt x="335" y="237"/>
                    <a:pt x="337" y="238"/>
                    <a:pt x="339" y="239"/>
                  </a:cubicBezTo>
                  <a:cubicBezTo>
                    <a:pt x="338" y="239"/>
                    <a:pt x="337" y="240"/>
                    <a:pt x="336" y="240"/>
                  </a:cubicBezTo>
                  <a:cubicBezTo>
                    <a:pt x="334" y="239"/>
                    <a:pt x="334" y="238"/>
                    <a:pt x="334" y="237"/>
                  </a:cubicBezTo>
                  <a:close/>
                  <a:moveTo>
                    <a:pt x="158" y="129"/>
                  </a:moveTo>
                  <a:cubicBezTo>
                    <a:pt x="158" y="129"/>
                    <a:pt x="158" y="130"/>
                    <a:pt x="158" y="130"/>
                  </a:cubicBezTo>
                  <a:cubicBezTo>
                    <a:pt x="157" y="131"/>
                    <a:pt x="155" y="132"/>
                    <a:pt x="154" y="133"/>
                  </a:cubicBezTo>
                  <a:cubicBezTo>
                    <a:pt x="154" y="133"/>
                    <a:pt x="154" y="133"/>
                    <a:pt x="154" y="132"/>
                  </a:cubicBezTo>
                  <a:cubicBezTo>
                    <a:pt x="154" y="130"/>
                    <a:pt x="154" y="129"/>
                    <a:pt x="156" y="129"/>
                  </a:cubicBezTo>
                  <a:cubicBezTo>
                    <a:pt x="157" y="129"/>
                    <a:pt x="158" y="129"/>
                    <a:pt x="158" y="129"/>
                  </a:cubicBezTo>
                  <a:close/>
                  <a:moveTo>
                    <a:pt x="189" y="93"/>
                  </a:moveTo>
                  <a:cubicBezTo>
                    <a:pt x="189" y="93"/>
                    <a:pt x="190" y="94"/>
                    <a:pt x="191" y="95"/>
                  </a:cubicBezTo>
                  <a:cubicBezTo>
                    <a:pt x="192" y="96"/>
                    <a:pt x="194" y="97"/>
                    <a:pt x="195" y="98"/>
                  </a:cubicBezTo>
                  <a:cubicBezTo>
                    <a:pt x="196" y="98"/>
                    <a:pt x="197" y="99"/>
                    <a:pt x="197" y="99"/>
                  </a:cubicBezTo>
                  <a:cubicBezTo>
                    <a:pt x="198" y="100"/>
                    <a:pt x="198" y="101"/>
                    <a:pt x="199" y="101"/>
                  </a:cubicBezTo>
                  <a:cubicBezTo>
                    <a:pt x="200" y="103"/>
                    <a:pt x="200" y="104"/>
                    <a:pt x="201" y="106"/>
                  </a:cubicBezTo>
                  <a:cubicBezTo>
                    <a:pt x="202" y="108"/>
                    <a:pt x="202" y="110"/>
                    <a:pt x="202" y="111"/>
                  </a:cubicBezTo>
                  <a:cubicBezTo>
                    <a:pt x="203" y="113"/>
                    <a:pt x="203" y="115"/>
                    <a:pt x="204" y="116"/>
                  </a:cubicBezTo>
                  <a:cubicBezTo>
                    <a:pt x="204" y="117"/>
                    <a:pt x="204" y="118"/>
                    <a:pt x="204" y="119"/>
                  </a:cubicBezTo>
                  <a:cubicBezTo>
                    <a:pt x="204" y="119"/>
                    <a:pt x="204" y="119"/>
                    <a:pt x="204" y="119"/>
                  </a:cubicBezTo>
                  <a:cubicBezTo>
                    <a:pt x="204" y="119"/>
                    <a:pt x="204" y="119"/>
                    <a:pt x="204" y="120"/>
                  </a:cubicBezTo>
                  <a:cubicBezTo>
                    <a:pt x="204" y="120"/>
                    <a:pt x="204" y="121"/>
                    <a:pt x="204" y="122"/>
                  </a:cubicBezTo>
                  <a:cubicBezTo>
                    <a:pt x="203" y="123"/>
                    <a:pt x="203" y="124"/>
                    <a:pt x="203" y="125"/>
                  </a:cubicBezTo>
                  <a:cubicBezTo>
                    <a:pt x="202" y="126"/>
                    <a:pt x="202" y="127"/>
                    <a:pt x="202" y="128"/>
                  </a:cubicBezTo>
                  <a:cubicBezTo>
                    <a:pt x="202" y="129"/>
                    <a:pt x="202" y="130"/>
                    <a:pt x="201" y="131"/>
                  </a:cubicBezTo>
                  <a:cubicBezTo>
                    <a:pt x="201" y="132"/>
                    <a:pt x="201" y="132"/>
                    <a:pt x="200" y="133"/>
                  </a:cubicBezTo>
                  <a:cubicBezTo>
                    <a:pt x="200" y="134"/>
                    <a:pt x="199" y="135"/>
                    <a:pt x="198" y="135"/>
                  </a:cubicBezTo>
                  <a:cubicBezTo>
                    <a:pt x="198" y="136"/>
                    <a:pt x="197" y="137"/>
                    <a:pt x="197" y="137"/>
                  </a:cubicBezTo>
                  <a:cubicBezTo>
                    <a:pt x="197" y="137"/>
                    <a:pt x="197" y="137"/>
                    <a:pt x="197" y="137"/>
                  </a:cubicBezTo>
                  <a:cubicBezTo>
                    <a:pt x="197" y="138"/>
                    <a:pt x="196" y="138"/>
                    <a:pt x="196" y="138"/>
                  </a:cubicBezTo>
                  <a:cubicBezTo>
                    <a:pt x="195" y="137"/>
                    <a:pt x="194" y="136"/>
                    <a:pt x="193" y="136"/>
                  </a:cubicBezTo>
                  <a:cubicBezTo>
                    <a:pt x="189" y="135"/>
                    <a:pt x="189" y="141"/>
                    <a:pt x="185" y="138"/>
                  </a:cubicBezTo>
                  <a:cubicBezTo>
                    <a:pt x="184" y="136"/>
                    <a:pt x="184" y="135"/>
                    <a:pt x="182" y="135"/>
                  </a:cubicBezTo>
                  <a:cubicBezTo>
                    <a:pt x="181" y="134"/>
                    <a:pt x="179" y="134"/>
                    <a:pt x="177" y="134"/>
                  </a:cubicBezTo>
                  <a:cubicBezTo>
                    <a:pt x="174" y="135"/>
                    <a:pt x="171" y="137"/>
                    <a:pt x="168" y="135"/>
                  </a:cubicBezTo>
                  <a:cubicBezTo>
                    <a:pt x="167" y="134"/>
                    <a:pt x="167" y="133"/>
                    <a:pt x="166" y="132"/>
                  </a:cubicBezTo>
                  <a:cubicBezTo>
                    <a:pt x="166" y="131"/>
                    <a:pt x="165" y="130"/>
                    <a:pt x="164" y="129"/>
                  </a:cubicBezTo>
                  <a:cubicBezTo>
                    <a:pt x="166" y="128"/>
                    <a:pt x="166" y="127"/>
                    <a:pt x="167" y="125"/>
                  </a:cubicBezTo>
                  <a:cubicBezTo>
                    <a:pt x="168" y="123"/>
                    <a:pt x="170" y="121"/>
                    <a:pt x="170" y="119"/>
                  </a:cubicBezTo>
                  <a:cubicBezTo>
                    <a:pt x="170" y="117"/>
                    <a:pt x="169" y="117"/>
                    <a:pt x="168" y="116"/>
                  </a:cubicBezTo>
                  <a:cubicBezTo>
                    <a:pt x="167" y="114"/>
                    <a:pt x="168" y="112"/>
                    <a:pt x="167" y="110"/>
                  </a:cubicBezTo>
                  <a:cubicBezTo>
                    <a:pt x="167" y="108"/>
                    <a:pt x="167" y="107"/>
                    <a:pt x="167" y="105"/>
                  </a:cubicBezTo>
                  <a:cubicBezTo>
                    <a:pt x="167" y="103"/>
                    <a:pt x="165" y="103"/>
                    <a:pt x="165" y="102"/>
                  </a:cubicBezTo>
                  <a:cubicBezTo>
                    <a:pt x="165" y="100"/>
                    <a:pt x="166" y="99"/>
                    <a:pt x="167" y="99"/>
                  </a:cubicBezTo>
                  <a:cubicBezTo>
                    <a:pt x="168" y="99"/>
                    <a:pt x="169" y="100"/>
                    <a:pt x="170" y="100"/>
                  </a:cubicBezTo>
                  <a:cubicBezTo>
                    <a:pt x="171" y="101"/>
                    <a:pt x="172" y="101"/>
                    <a:pt x="173" y="101"/>
                  </a:cubicBezTo>
                  <a:cubicBezTo>
                    <a:pt x="175" y="102"/>
                    <a:pt x="176" y="103"/>
                    <a:pt x="177" y="104"/>
                  </a:cubicBezTo>
                  <a:cubicBezTo>
                    <a:pt x="179" y="102"/>
                    <a:pt x="179" y="99"/>
                    <a:pt x="181" y="97"/>
                  </a:cubicBezTo>
                  <a:cubicBezTo>
                    <a:pt x="181" y="96"/>
                    <a:pt x="181" y="95"/>
                    <a:pt x="183" y="96"/>
                  </a:cubicBezTo>
                  <a:cubicBezTo>
                    <a:pt x="184" y="96"/>
                    <a:pt x="184" y="98"/>
                    <a:pt x="185" y="99"/>
                  </a:cubicBezTo>
                  <a:cubicBezTo>
                    <a:pt x="187" y="97"/>
                    <a:pt x="188" y="95"/>
                    <a:pt x="188" y="92"/>
                  </a:cubicBezTo>
                  <a:cubicBezTo>
                    <a:pt x="189" y="92"/>
                    <a:pt x="189" y="92"/>
                    <a:pt x="189" y="93"/>
                  </a:cubicBezTo>
                  <a:close/>
                  <a:moveTo>
                    <a:pt x="204" y="91"/>
                  </a:moveTo>
                  <a:cubicBezTo>
                    <a:pt x="204" y="100"/>
                    <a:pt x="204" y="100"/>
                    <a:pt x="204" y="100"/>
                  </a:cubicBezTo>
                  <a:cubicBezTo>
                    <a:pt x="204" y="103"/>
                    <a:pt x="204" y="106"/>
                    <a:pt x="204" y="109"/>
                  </a:cubicBezTo>
                  <a:cubicBezTo>
                    <a:pt x="204" y="108"/>
                    <a:pt x="203" y="107"/>
                    <a:pt x="203" y="106"/>
                  </a:cubicBezTo>
                  <a:cubicBezTo>
                    <a:pt x="202" y="104"/>
                    <a:pt x="201" y="102"/>
                    <a:pt x="200" y="100"/>
                  </a:cubicBezTo>
                  <a:cubicBezTo>
                    <a:pt x="200" y="100"/>
                    <a:pt x="199" y="99"/>
                    <a:pt x="199" y="98"/>
                  </a:cubicBezTo>
                  <a:cubicBezTo>
                    <a:pt x="198" y="97"/>
                    <a:pt x="197" y="97"/>
                    <a:pt x="196" y="96"/>
                  </a:cubicBezTo>
                  <a:cubicBezTo>
                    <a:pt x="195" y="95"/>
                    <a:pt x="193" y="95"/>
                    <a:pt x="192" y="94"/>
                  </a:cubicBezTo>
                  <a:cubicBezTo>
                    <a:pt x="191" y="93"/>
                    <a:pt x="191" y="92"/>
                    <a:pt x="190" y="92"/>
                  </a:cubicBezTo>
                  <a:cubicBezTo>
                    <a:pt x="190" y="92"/>
                    <a:pt x="190" y="92"/>
                    <a:pt x="190" y="91"/>
                  </a:cubicBezTo>
                  <a:cubicBezTo>
                    <a:pt x="194" y="91"/>
                    <a:pt x="200" y="93"/>
                    <a:pt x="204" y="91"/>
                  </a:cubicBezTo>
                  <a:close/>
                  <a:moveTo>
                    <a:pt x="207" y="97"/>
                  </a:moveTo>
                  <a:cubicBezTo>
                    <a:pt x="207" y="99"/>
                    <a:pt x="207" y="101"/>
                    <a:pt x="207" y="103"/>
                  </a:cubicBezTo>
                  <a:cubicBezTo>
                    <a:pt x="207" y="106"/>
                    <a:pt x="207" y="106"/>
                    <a:pt x="207" y="106"/>
                  </a:cubicBezTo>
                  <a:cubicBezTo>
                    <a:pt x="207" y="106"/>
                    <a:pt x="207" y="106"/>
                    <a:pt x="207" y="106"/>
                  </a:cubicBezTo>
                  <a:cubicBezTo>
                    <a:pt x="207" y="106"/>
                    <a:pt x="207" y="106"/>
                    <a:pt x="207" y="107"/>
                  </a:cubicBezTo>
                  <a:cubicBezTo>
                    <a:pt x="207" y="107"/>
                    <a:pt x="207" y="108"/>
                    <a:pt x="207" y="108"/>
                  </a:cubicBezTo>
                  <a:cubicBezTo>
                    <a:pt x="207" y="109"/>
                    <a:pt x="206" y="109"/>
                    <a:pt x="206" y="110"/>
                  </a:cubicBezTo>
                  <a:cubicBezTo>
                    <a:pt x="206" y="107"/>
                    <a:pt x="207" y="103"/>
                    <a:pt x="207" y="100"/>
                  </a:cubicBezTo>
                  <a:cubicBezTo>
                    <a:pt x="206" y="90"/>
                    <a:pt x="206" y="90"/>
                    <a:pt x="206" y="90"/>
                  </a:cubicBezTo>
                  <a:cubicBezTo>
                    <a:pt x="207" y="90"/>
                    <a:pt x="207" y="90"/>
                    <a:pt x="207" y="89"/>
                  </a:cubicBezTo>
                  <a:cubicBezTo>
                    <a:pt x="207" y="92"/>
                    <a:pt x="207" y="95"/>
                    <a:pt x="207" y="97"/>
                  </a:cubicBezTo>
                  <a:close/>
                  <a:moveTo>
                    <a:pt x="206" y="127"/>
                  </a:moveTo>
                  <a:cubicBezTo>
                    <a:pt x="206" y="127"/>
                    <a:pt x="206" y="127"/>
                    <a:pt x="207" y="127"/>
                  </a:cubicBezTo>
                  <a:cubicBezTo>
                    <a:pt x="207" y="127"/>
                    <a:pt x="207" y="128"/>
                    <a:pt x="207" y="128"/>
                  </a:cubicBezTo>
                  <a:cubicBezTo>
                    <a:pt x="207" y="129"/>
                    <a:pt x="206" y="130"/>
                    <a:pt x="206" y="131"/>
                  </a:cubicBezTo>
                  <a:cubicBezTo>
                    <a:pt x="206" y="131"/>
                    <a:pt x="206" y="131"/>
                    <a:pt x="206" y="131"/>
                  </a:cubicBezTo>
                  <a:cubicBezTo>
                    <a:pt x="206" y="129"/>
                    <a:pt x="206" y="128"/>
                    <a:pt x="206" y="127"/>
                  </a:cubicBezTo>
                  <a:close/>
                  <a:moveTo>
                    <a:pt x="259" y="66"/>
                  </a:moveTo>
                  <a:cubicBezTo>
                    <a:pt x="259" y="66"/>
                    <a:pt x="259" y="67"/>
                    <a:pt x="258" y="67"/>
                  </a:cubicBezTo>
                  <a:cubicBezTo>
                    <a:pt x="257" y="70"/>
                    <a:pt x="257" y="73"/>
                    <a:pt x="256" y="75"/>
                  </a:cubicBezTo>
                  <a:cubicBezTo>
                    <a:pt x="254" y="79"/>
                    <a:pt x="250" y="78"/>
                    <a:pt x="246" y="80"/>
                  </a:cubicBezTo>
                  <a:cubicBezTo>
                    <a:pt x="244" y="81"/>
                    <a:pt x="241" y="84"/>
                    <a:pt x="239" y="86"/>
                  </a:cubicBezTo>
                  <a:cubicBezTo>
                    <a:pt x="238" y="87"/>
                    <a:pt x="237" y="89"/>
                    <a:pt x="238" y="90"/>
                  </a:cubicBezTo>
                  <a:cubicBezTo>
                    <a:pt x="238" y="91"/>
                    <a:pt x="239" y="91"/>
                    <a:pt x="239" y="91"/>
                  </a:cubicBezTo>
                  <a:cubicBezTo>
                    <a:pt x="236" y="94"/>
                    <a:pt x="232" y="97"/>
                    <a:pt x="230" y="100"/>
                  </a:cubicBezTo>
                  <a:cubicBezTo>
                    <a:pt x="227" y="104"/>
                    <a:pt x="224" y="108"/>
                    <a:pt x="223" y="112"/>
                  </a:cubicBezTo>
                  <a:cubicBezTo>
                    <a:pt x="223" y="115"/>
                    <a:pt x="222" y="117"/>
                    <a:pt x="222" y="119"/>
                  </a:cubicBezTo>
                  <a:cubicBezTo>
                    <a:pt x="222" y="122"/>
                    <a:pt x="222" y="124"/>
                    <a:pt x="223" y="126"/>
                  </a:cubicBezTo>
                  <a:cubicBezTo>
                    <a:pt x="223" y="127"/>
                    <a:pt x="223" y="128"/>
                    <a:pt x="223" y="129"/>
                  </a:cubicBezTo>
                  <a:cubicBezTo>
                    <a:pt x="223" y="131"/>
                    <a:pt x="223" y="132"/>
                    <a:pt x="223" y="133"/>
                  </a:cubicBezTo>
                  <a:cubicBezTo>
                    <a:pt x="223" y="133"/>
                    <a:pt x="223" y="133"/>
                    <a:pt x="223" y="133"/>
                  </a:cubicBezTo>
                  <a:cubicBezTo>
                    <a:pt x="220" y="135"/>
                    <a:pt x="218" y="137"/>
                    <a:pt x="216" y="139"/>
                  </a:cubicBezTo>
                  <a:cubicBezTo>
                    <a:pt x="215" y="140"/>
                    <a:pt x="215" y="141"/>
                    <a:pt x="215" y="142"/>
                  </a:cubicBezTo>
                  <a:cubicBezTo>
                    <a:pt x="214" y="142"/>
                    <a:pt x="214" y="143"/>
                    <a:pt x="214" y="143"/>
                  </a:cubicBezTo>
                  <a:cubicBezTo>
                    <a:pt x="214" y="143"/>
                    <a:pt x="213" y="143"/>
                    <a:pt x="213" y="144"/>
                  </a:cubicBezTo>
                  <a:cubicBezTo>
                    <a:pt x="211" y="144"/>
                    <a:pt x="210" y="144"/>
                    <a:pt x="208" y="144"/>
                  </a:cubicBezTo>
                  <a:cubicBezTo>
                    <a:pt x="207" y="144"/>
                    <a:pt x="207" y="146"/>
                    <a:pt x="205" y="145"/>
                  </a:cubicBezTo>
                  <a:cubicBezTo>
                    <a:pt x="204" y="144"/>
                    <a:pt x="203" y="144"/>
                    <a:pt x="203" y="143"/>
                  </a:cubicBezTo>
                  <a:cubicBezTo>
                    <a:pt x="203" y="143"/>
                    <a:pt x="203" y="143"/>
                    <a:pt x="203" y="143"/>
                  </a:cubicBezTo>
                  <a:cubicBezTo>
                    <a:pt x="203" y="142"/>
                    <a:pt x="204" y="141"/>
                    <a:pt x="204" y="140"/>
                  </a:cubicBezTo>
                  <a:cubicBezTo>
                    <a:pt x="205" y="139"/>
                    <a:pt x="205" y="138"/>
                    <a:pt x="206" y="138"/>
                  </a:cubicBezTo>
                  <a:cubicBezTo>
                    <a:pt x="207" y="136"/>
                    <a:pt x="208" y="134"/>
                    <a:pt x="208" y="132"/>
                  </a:cubicBezTo>
                  <a:cubicBezTo>
                    <a:pt x="209" y="131"/>
                    <a:pt x="209" y="130"/>
                    <a:pt x="209" y="128"/>
                  </a:cubicBezTo>
                  <a:cubicBezTo>
                    <a:pt x="209" y="128"/>
                    <a:pt x="209" y="127"/>
                    <a:pt x="209" y="126"/>
                  </a:cubicBezTo>
                  <a:cubicBezTo>
                    <a:pt x="209" y="126"/>
                    <a:pt x="209" y="125"/>
                    <a:pt x="209" y="125"/>
                  </a:cubicBezTo>
                  <a:cubicBezTo>
                    <a:pt x="209" y="124"/>
                    <a:pt x="208" y="124"/>
                    <a:pt x="208" y="123"/>
                  </a:cubicBezTo>
                  <a:cubicBezTo>
                    <a:pt x="208" y="123"/>
                    <a:pt x="208" y="123"/>
                    <a:pt x="208" y="122"/>
                  </a:cubicBezTo>
                  <a:cubicBezTo>
                    <a:pt x="208" y="122"/>
                    <a:pt x="208" y="122"/>
                    <a:pt x="208" y="122"/>
                  </a:cubicBezTo>
                  <a:cubicBezTo>
                    <a:pt x="208" y="122"/>
                    <a:pt x="208" y="121"/>
                    <a:pt x="208" y="121"/>
                  </a:cubicBezTo>
                  <a:cubicBezTo>
                    <a:pt x="208" y="121"/>
                    <a:pt x="208" y="120"/>
                    <a:pt x="208" y="120"/>
                  </a:cubicBezTo>
                  <a:cubicBezTo>
                    <a:pt x="209" y="118"/>
                    <a:pt x="209" y="116"/>
                    <a:pt x="209" y="115"/>
                  </a:cubicBezTo>
                  <a:cubicBezTo>
                    <a:pt x="209" y="113"/>
                    <a:pt x="209" y="111"/>
                    <a:pt x="209" y="109"/>
                  </a:cubicBezTo>
                  <a:cubicBezTo>
                    <a:pt x="209" y="109"/>
                    <a:pt x="209" y="109"/>
                    <a:pt x="209" y="108"/>
                  </a:cubicBezTo>
                  <a:cubicBezTo>
                    <a:pt x="210" y="108"/>
                    <a:pt x="210" y="107"/>
                    <a:pt x="209" y="107"/>
                  </a:cubicBezTo>
                  <a:cubicBezTo>
                    <a:pt x="209" y="106"/>
                    <a:pt x="209" y="106"/>
                    <a:pt x="209" y="106"/>
                  </a:cubicBezTo>
                  <a:cubicBezTo>
                    <a:pt x="209" y="104"/>
                    <a:pt x="209" y="104"/>
                    <a:pt x="209" y="104"/>
                  </a:cubicBezTo>
                  <a:cubicBezTo>
                    <a:pt x="210" y="103"/>
                    <a:pt x="210" y="101"/>
                    <a:pt x="210" y="100"/>
                  </a:cubicBezTo>
                  <a:cubicBezTo>
                    <a:pt x="210" y="97"/>
                    <a:pt x="209" y="95"/>
                    <a:pt x="209" y="92"/>
                  </a:cubicBezTo>
                  <a:cubicBezTo>
                    <a:pt x="209" y="92"/>
                    <a:pt x="209" y="92"/>
                    <a:pt x="209" y="91"/>
                  </a:cubicBezTo>
                  <a:cubicBezTo>
                    <a:pt x="209" y="91"/>
                    <a:pt x="209" y="90"/>
                    <a:pt x="209" y="89"/>
                  </a:cubicBezTo>
                  <a:cubicBezTo>
                    <a:pt x="209" y="88"/>
                    <a:pt x="209" y="88"/>
                    <a:pt x="209" y="88"/>
                  </a:cubicBezTo>
                  <a:cubicBezTo>
                    <a:pt x="209" y="87"/>
                    <a:pt x="210" y="87"/>
                    <a:pt x="210" y="87"/>
                  </a:cubicBezTo>
                  <a:cubicBezTo>
                    <a:pt x="211" y="86"/>
                    <a:pt x="213" y="86"/>
                    <a:pt x="214" y="85"/>
                  </a:cubicBezTo>
                  <a:cubicBezTo>
                    <a:pt x="215" y="84"/>
                    <a:pt x="216" y="83"/>
                    <a:pt x="217" y="82"/>
                  </a:cubicBezTo>
                  <a:cubicBezTo>
                    <a:pt x="219" y="81"/>
                    <a:pt x="222" y="80"/>
                    <a:pt x="224" y="79"/>
                  </a:cubicBezTo>
                  <a:cubicBezTo>
                    <a:pt x="226" y="78"/>
                    <a:pt x="228" y="77"/>
                    <a:pt x="231" y="76"/>
                  </a:cubicBezTo>
                  <a:cubicBezTo>
                    <a:pt x="232" y="76"/>
                    <a:pt x="233" y="76"/>
                    <a:pt x="234" y="76"/>
                  </a:cubicBezTo>
                  <a:cubicBezTo>
                    <a:pt x="235" y="75"/>
                    <a:pt x="235" y="74"/>
                    <a:pt x="237" y="74"/>
                  </a:cubicBezTo>
                  <a:cubicBezTo>
                    <a:pt x="238" y="74"/>
                    <a:pt x="239" y="74"/>
                    <a:pt x="240" y="74"/>
                  </a:cubicBezTo>
                  <a:cubicBezTo>
                    <a:pt x="243" y="74"/>
                    <a:pt x="244" y="71"/>
                    <a:pt x="246" y="69"/>
                  </a:cubicBezTo>
                  <a:cubicBezTo>
                    <a:pt x="247" y="67"/>
                    <a:pt x="248" y="65"/>
                    <a:pt x="251" y="65"/>
                  </a:cubicBezTo>
                  <a:cubicBezTo>
                    <a:pt x="252" y="64"/>
                    <a:pt x="253" y="64"/>
                    <a:pt x="254" y="65"/>
                  </a:cubicBezTo>
                  <a:cubicBezTo>
                    <a:pt x="255" y="65"/>
                    <a:pt x="256" y="65"/>
                    <a:pt x="257" y="66"/>
                  </a:cubicBezTo>
                  <a:cubicBezTo>
                    <a:pt x="257" y="66"/>
                    <a:pt x="258" y="66"/>
                    <a:pt x="259" y="66"/>
                  </a:cubicBezTo>
                  <a:close/>
                  <a:moveTo>
                    <a:pt x="220" y="206"/>
                  </a:moveTo>
                  <a:cubicBezTo>
                    <a:pt x="220" y="204"/>
                    <a:pt x="220" y="202"/>
                    <a:pt x="220" y="200"/>
                  </a:cubicBezTo>
                  <a:cubicBezTo>
                    <a:pt x="220" y="200"/>
                    <a:pt x="220" y="200"/>
                    <a:pt x="220" y="200"/>
                  </a:cubicBezTo>
                  <a:cubicBezTo>
                    <a:pt x="221" y="200"/>
                    <a:pt x="222" y="201"/>
                    <a:pt x="224" y="202"/>
                  </a:cubicBezTo>
                  <a:cubicBezTo>
                    <a:pt x="228" y="204"/>
                    <a:pt x="233" y="206"/>
                    <a:pt x="236" y="203"/>
                  </a:cubicBezTo>
                  <a:cubicBezTo>
                    <a:pt x="236" y="210"/>
                    <a:pt x="235" y="217"/>
                    <a:pt x="235" y="223"/>
                  </a:cubicBezTo>
                  <a:cubicBezTo>
                    <a:pt x="234" y="223"/>
                    <a:pt x="233" y="222"/>
                    <a:pt x="232" y="221"/>
                  </a:cubicBezTo>
                  <a:cubicBezTo>
                    <a:pt x="232" y="223"/>
                    <a:pt x="232" y="225"/>
                    <a:pt x="232" y="226"/>
                  </a:cubicBezTo>
                  <a:cubicBezTo>
                    <a:pt x="231" y="226"/>
                    <a:pt x="230" y="226"/>
                    <a:pt x="229" y="225"/>
                  </a:cubicBezTo>
                  <a:cubicBezTo>
                    <a:pt x="229" y="225"/>
                    <a:pt x="229" y="225"/>
                    <a:pt x="229" y="225"/>
                  </a:cubicBezTo>
                  <a:cubicBezTo>
                    <a:pt x="228" y="224"/>
                    <a:pt x="227" y="224"/>
                    <a:pt x="226" y="223"/>
                  </a:cubicBezTo>
                  <a:cubicBezTo>
                    <a:pt x="224" y="220"/>
                    <a:pt x="223" y="218"/>
                    <a:pt x="221" y="215"/>
                  </a:cubicBezTo>
                  <a:cubicBezTo>
                    <a:pt x="221" y="214"/>
                    <a:pt x="221" y="213"/>
                    <a:pt x="220" y="212"/>
                  </a:cubicBezTo>
                  <a:cubicBezTo>
                    <a:pt x="220" y="212"/>
                    <a:pt x="220" y="212"/>
                    <a:pt x="220" y="212"/>
                  </a:cubicBezTo>
                  <a:cubicBezTo>
                    <a:pt x="220" y="211"/>
                    <a:pt x="220" y="211"/>
                    <a:pt x="220" y="211"/>
                  </a:cubicBezTo>
                  <a:cubicBezTo>
                    <a:pt x="220" y="209"/>
                    <a:pt x="220" y="208"/>
                    <a:pt x="220" y="206"/>
                  </a:cubicBezTo>
                  <a:close/>
                  <a:moveTo>
                    <a:pt x="239" y="197"/>
                  </a:moveTo>
                  <a:cubicBezTo>
                    <a:pt x="240" y="197"/>
                    <a:pt x="240" y="196"/>
                    <a:pt x="240" y="196"/>
                  </a:cubicBezTo>
                  <a:cubicBezTo>
                    <a:pt x="241" y="194"/>
                    <a:pt x="243" y="194"/>
                    <a:pt x="245" y="193"/>
                  </a:cubicBezTo>
                  <a:cubicBezTo>
                    <a:pt x="243" y="195"/>
                    <a:pt x="241" y="197"/>
                    <a:pt x="239" y="197"/>
                  </a:cubicBezTo>
                  <a:close/>
                  <a:moveTo>
                    <a:pt x="217" y="142"/>
                  </a:moveTo>
                  <a:cubicBezTo>
                    <a:pt x="217" y="141"/>
                    <a:pt x="218" y="141"/>
                    <a:pt x="218" y="141"/>
                  </a:cubicBezTo>
                  <a:cubicBezTo>
                    <a:pt x="219" y="139"/>
                    <a:pt x="221" y="137"/>
                    <a:pt x="223" y="136"/>
                  </a:cubicBezTo>
                  <a:cubicBezTo>
                    <a:pt x="223" y="137"/>
                    <a:pt x="222" y="138"/>
                    <a:pt x="222" y="139"/>
                  </a:cubicBezTo>
                  <a:cubicBezTo>
                    <a:pt x="222" y="140"/>
                    <a:pt x="221" y="141"/>
                    <a:pt x="220" y="142"/>
                  </a:cubicBezTo>
                  <a:cubicBezTo>
                    <a:pt x="220" y="142"/>
                    <a:pt x="220" y="142"/>
                    <a:pt x="220" y="142"/>
                  </a:cubicBezTo>
                  <a:cubicBezTo>
                    <a:pt x="219" y="142"/>
                    <a:pt x="218" y="142"/>
                    <a:pt x="217" y="142"/>
                  </a:cubicBezTo>
                  <a:close/>
                  <a:moveTo>
                    <a:pt x="219" y="221"/>
                  </a:moveTo>
                  <a:cubicBezTo>
                    <a:pt x="218" y="221"/>
                    <a:pt x="218" y="220"/>
                    <a:pt x="217" y="220"/>
                  </a:cubicBezTo>
                  <a:cubicBezTo>
                    <a:pt x="217" y="220"/>
                    <a:pt x="217" y="219"/>
                    <a:pt x="217" y="219"/>
                  </a:cubicBezTo>
                  <a:cubicBezTo>
                    <a:pt x="216" y="218"/>
                    <a:pt x="216" y="217"/>
                    <a:pt x="216" y="216"/>
                  </a:cubicBezTo>
                  <a:cubicBezTo>
                    <a:pt x="215" y="215"/>
                    <a:pt x="215" y="213"/>
                    <a:pt x="214" y="212"/>
                  </a:cubicBezTo>
                  <a:cubicBezTo>
                    <a:pt x="214" y="212"/>
                    <a:pt x="214" y="212"/>
                    <a:pt x="214" y="211"/>
                  </a:cubicBezTo>
                  <a:cubicBezTo>
                    <a:pt x="214" y="211"/>
                    <a:pt x="214" y="211"/>
                    <a:pt x="214" y="211"/>
                  </a:cubicBezTo>
                  <a:cubicBezTo>
                    <a:pt x="215" y="213"/>
                    <a:pt x="215" y="215"/>
                    <a:pt x="216" y="217"/>
                  </a:cubicBezTo>
                  <a:lnTo>
                    <a:pt x="219" y="221"/>
                  </a:lnTo>
                  <a:close/>
                  <a:moveTo>
                    <a:pt x="225" y="131"/>
                  </a:moveTo>
                  <a:cubicBezTo>
                    <a:pt x="225" y="131"/>
                    <a:pt x="225" y="130"/>
                    <a:pt x="225" y="129"/>
                  </a:cubicBezTo>
                  <a:cubicBezTo>
                    <a:pt x="225" y="128"/>
                    <a:pt x="225" y="127"/>
                    <a:pt x="225" y="126"/>
                  </a:cubicBezTo>
                  <a:cubicBezTo>
                    <a:pt x="225" y="124"/>
                    <a:pt x="225" y="122"/>
                    <a:pt x="225" y="119"/>
                  </a:cubicBezTo>
                  <a:cubicBezTo>
                    <a:pt x="225" y="117"/>
                    <a:pt x="225" y="115"/>
                    <a:pt x="225" y="113"/>
                  </a:cubicBezTo>
                  <a:cubicBezTo>
                    <a:pt x="226" y="109"/>
                    <a:pt x="228" y="105"/>
                    <a:pt x="231" y="101"/>
                  </a:cubicBezTo>
                  <a:cubicBezTo>
                    <a:pt x="232" y="100"/>
                    <a:pt x="233" y="99"/>
                    <a:pt x="234" y="98"/>
                  </a:cubicBezTo>
                  <a:cubicBezTo>
                    <a:pt x="234" y="99"/>
                    <a:pt x="234" y="99"/>
                    <a:pt x="233" y="99"/>
                  </a:cubicBezTo>
                  <a:cubicBezTo>
                    <a:pt x="233" y="101"/>
                    <a:pt x="233" y="103"/>
                    <a:pt x="234" y="104"/>
                  </a:cubicBezTo>
                  <a:cubicBezTo>
                    <a:pt x="235" y="106"/>
                    <a:pt x="236" y="105"/>
                    <a:pt x="235" y="108"/>
                  </a:cubicBezTo>
                  <a:cubicBezTo>
                    <a:pt x="234" y="109"/>
                    <a:pt x="234" y="109"/>
                    <a:pt x="233" y="111"/>
                  </a:cubicBezTo>
                  <a:cubicBezTo>
                    <a:pt x="233" y="113"/>
                    <a:pt x="234" y="116"/>
                    <a:pt x="235" y="117"/>
                  </a:cubicBezTo>
                  <a:cubicBezTo>
                    <a:pt x="236" y="120"/>
                    <a:pt x="239" y="120"/>
                    <a:pt x="241" y="119"/>
                  </a:cubicBezTo>
                  <a:cubicBezTo>
                    <a:pt x="240" y="120"/>
                    <a:pt x="239" y="121"/>
                    <a:pt x="238" y="122"/>
                  </a:cubicBezTo>
                  <a:cubicBezTo>
                    <a:pt x="237" y="123"/>
                    <a:pt x="236" y="123"/>
                    <a:pt x="236" y="124"/>
                  </a:cubicBezTo>
                  <a:cubicBezTo>
                    <a:pt x="235" y="124"/>
                    <a:pt x="235" y="124"/>
                    <a:pt x="235" y="124"/>
                  </a:cubicBezTo>
                  <a:cubicBezTo>
                    <a:pt x="233" y="125"/>
                    <a:pt x="231" y="125"/>
                    <a:pt x="229" y="127"/>
                  </a:cubicBezTo>
                  <a:cubicBezTo>
                    <a:pt x="229" y="127"/>
                    <a:pt x="229" y="127"/>
                    <a:pt x="228" y="128"/>
                  </a:cubicBezTo>
                  <a:cubicBezTo>
                    <a:pt x="228" y="128"/>
                    <a:pt x="228" y="129"/>
                    <a:pt x="227" y="129"/>
                  </a:cubicBezTo>
                  <a:cubicBezTo>
                    <a:pt x="227" y="130"/>
                    <a:pt x="227" y="130"/>
                    <a:pt x="227" y="130"/>
                  </a:cubicBezTo>
                  <a:lnTo>
                    <a:pt x="225" y="131"/>
                  </a:lnTo>
                  <a:close/>
                  <a:moveTo>
                    <a:pt x="225" y="134"/>
                  </a:moveTo>
                  <a:cubicBezTo>
                    <a:pt x="225" y="134"/>
                    <a:pt x="225" y="134"/>
                    <a:pt x="225" y="134"/>
                  </a:cubicBezTo>
                  <a:cubicBezTo>
                    <a:pt x="225" y="134"/>
                    <a:pt x="225" y="134"/>
                    <a:pt x="225" y="134"/>
                  </a:cubicBezTo>
                  <a:cubicBezTo>
                    <a:pt x="225" y="134"/>
                    <a:pt x="225" y="134"/>
                    <a:pt x="225" y="134"/>
                  </a:cubicBezTo>
                  <a:close/>
                  <a:moveTo>
                    <a:pt x="243" y="120"/>
                  </a:moveTo>
                  <a:cubicBezTo>
                    <a:pt x="243" y="120"/>
                    <a:pt x="244" y="120"/>
                    <a:pt x="244" y="119"/>
                  </a:cubicBezTo>
                  <a:cubicBezTo>
                    <a:pt x="245" y="119"/>
                    <a:pt x="245" y="119"/>
                    <a:pt x="245" y="120"/>
                  </a:cubicBezTo>
                  <a:cubicBezTo>
                    <a:pt x="245" y="120"/>
                    <a:pt x="245" y="120"/>
                    <a:pt x="245" y="120"/>
                  </a:cubicBezTo>
                  <a:cubicBezTo>
                    <a:pt x="244" y="120"/>
                    <a:pt x="243" y="120"/>
                    <a:pt x="242" y="121"/>
                  </a:cubicBezTo>
                  <a:cubicBezTo>
                    <a:pt x="242" y="121"/>
                    <a:pt x="243" y="120"/>
                    <a:pt x="243" y="120"/>
                  </a:cubicBezTo>
                  <a:close/>
                  <a:moveTo>
                    <a:pt x="261" y="161"/>
                  </a:moveTo>
                  <a:cubicBezTo>
                    <a:pt x="262" y="161"/>
                    <a:pt x="262" y="161"/>
                    <a:pt x="262" y="161"/>
                  </a:cubicBezTo>
                  <a:cubicBezTo>
                    <a:pt x="264" y="161"/>
                    <a:pt x="266" y="161"/>
                    <a:pt x="267" y="161"/>
                  </a:cubicBezTo>
                  <a:cubicBezTo>
                    <a:pt x="267" y="161"/>
                    <a:pt x="267" y="162"/>
                    <a:pt x="267" y="163"/>
                  </a:cubicBezTo>
                  <a:cubicBezTo>
                    <a:pt x="266" y="162"/>
                    <a:pt x="264" y="162"/>
                    <a:pt x="263" y="162"/>
                  </a:cubicBezTo>
                  <a:cubicBezTo>
                    <a:pt x="262" y="161"/>
                    <a:pt x="262" y="161"/>
                    <a:pt x="261" y="161"/>
                  </a:cubicBezTo>
                  <a:close/>
                  <a:moveTo>
                    <a:pt x="245" y="153"/>
                  </a:moveTo>
                  <a:cubicBezTo>
                    <a:pt x="244" y="148"/>
                    <a:pt x="242" y="144"/>
                    <a:pt x="238" y="142"/>
                  </a:cubicBezTo>
                  <a:cubicBezTo>
                    <a:pt x="236" y="141"/>
                    <a:pt x="233" y="142"/>
                    <a:pt x="231" y="143"/>
                  </a:cubicBezTo>
                  <a:cubicBezTo>
                    <a:pt x="229" y="144"/>
                    <a:pt x="228" y="147"/>
                    <a:pt x="227" y="148"/>
                  </a:cubicBezTo>
                  <a:cubicBezTo>
                    <a:pt x="225" y="150"/>
                    <a:pt x="224" y="147"/>
                    <a:pt x="222" y="144"/>
                  </a:cubicBezTo>
                  <a:cubicBezTo>
                    <a:pt x="223" y="144"/>
                    <a:pt x="223" y="143"/>
                    <a:pt x="223" y="143"/>
                  </a:cubicBezTo>
                  <a:cubicBezTo>
                    <a:pt x="224" y="142"/>
                    <a:pt x="225" y="140"/>
                    <a:pt x="226" y="139"/>
                  </a:cubicBezTo>
                  <a:cubicBezTo>
                    <a:pt x="226" y="138"/>
                    <a:pt x="227" y="137"/>
                    <a:pt x="227" y="136"/>
                  </a:cubicBezTo>
                  <a:cubicBezTo>
                    <a:pt x="228" y="135"/>
                    <a:pt x="228" y="134"/>
                    <a:pt x="228" y="133"/>
                  </a:cubicBezTo>
                  <a:cubicBezTo>
                    <a:pt x="228" y="132"/>
                    <a:pt x="229" y="132"/>
                    <a:pt x="229" y="132"/>
                  </a:cubicBezTo>
                  <a:cubicBezTo>
                    <a:pt x="230" y="131"/>
                    <a:pt x="230" y="131"/>
                    <a:pt x="230" y="131"/>
                  </a:cubicBezTo>
                  <a:cubicBezTo>
                    <a:pt x="231" y="130"/>
                    <a:pt x="232" y="130"/>
                    <a:pt x="233" y="129"/>
                  </a:cubicBezTo>
                  <a:cubicBezTo>
                    <a:pt x="233" y="128"/>
                    <a:pt x="234" y="128"/>
                    <a:pt x="235" y="127"/>
                  </a:cubicBezTo>
                  <a:cubicBezTo>
                    <a:pt x="235" y="127"/>
                    <a:pt x="236" y="126"/>
                    <a:pt x="236" y="126"/>
                  </a:cubicBezTo>
                  <a:cubicBezTo>
                    <a:pt x="237" y="125"/>
                    <a:pt x="238" y="125"/>
                    <a:pt x="239" y="125"/>
                  </a:cubicBezTo>
                  <a:cubicBezTo>
                    <a:pt x="240" y="124"/>
                    <a:pt x="240" y="124"/>
                    <a:pt x="241" y="123"/>
                  </a:cubicBezTo>
                  <a:cubicBezTo>
                    <a:pt x="243" y="123"/>
                    <a:pt x="244" y="122"/>
                    <a:pt x="246" y="121"/>
                  </a:cubicBezTo>
                  <a:cubicBezTo>
                    <a:pt x="247" y="125"/>
                    <a:pt x="251" y="130"/>
                    <a:pt x="253" y="130"/>
                  </a:cubicBezTo>
                  <a:cubicBezTo>
                    <a:pt x="257" y="131"/>
                    <a:pt x="262" y="129"/>
                    <a:pt x="266" y="130"/>
                  </a:cubicBezTo>
                  <a:cubicBezTo>
                    <a:pt x="265" y="133"/>
                    <a:pt x="265" y="135"/>
                    <a:pt x="263" y="137"/>
                  </a:cubicBezTo>
                  <a:cubicBezTo>
                    <a:pt x="262" y="139"/>
                    <a:pt x="260" y="140"/>
                    <a:pt x="261" y="142"/>
                  </a:cubicBezTo>
                  <a:cubicBezTo>
                    <a:pt x="261" y="142"/>
                    <a:pt x="262" y="142"/>
                    <a:pt x="262" y="142"/>
                  </a:cubicBezTo>
                  <a:cubicBezTo>
                    <a:pt x="263" y="145"/>
                    <a:pt x="264" y="146"/>
                    <a:pt x="266" y="148"/>
                  </a:cubicBezTo>
                  <a:cubicBezTo>
                    <a:pt x="267" y="148"/>
                    <a:pt x="267" y="149"/>
                    <a:pt x="268" y="150"/>
                  </a:cubicBezTo>
                  <a:cubicBezTo>
                    <a:pt x="269" y="151"/>
                    <a:pt x="270" y="151"/>
                    <a:pt x="271" y="152"/>
                  </a:cubicBezTo>
                  <a:cubicBezTo>
                    <a:pt x="272" y="155"/>
                    <a:pt x="270" y="156"/>
                    <a:pt x="269" y="158"/>
                  </a:cubicBezTo>
                  <a:cubicBezTo>
                    <a:pt x="269" y="159"/>
                    <a:pt x="268" y="159"/>
                    <a:pt x="268" y="159"/>
                  </a:cubicBezTo>
                  <a:cubicBezTo>
                    <a:pt x="266" y="159"/>
                    <a:pt x="264" y="159"/>
                    <a:pt x="262" y="159"/>
                  </a:cubicBezTo>
                  <a:cubicBezTo>
                    <a:pt x="261" y="159"/>
                    <a:pt x="259" y="159"/>
                    <a:pt x="257" y="159"/>
                  </a:cubicBezTo>
                  <a:cubicBezTo>
                    <a:pt x="257" y="159"/>
                    <a:pt x="256" y="159"/>
                    <a:pt x="255" y="159"/>
                  </a:cubicBezTo>
                  <a:cubicBezTo>
                    <a:pt x="254" y="158"/>
                    <a:pt x="251" y="156"/>
                    <a:pt x="250" y="156"/>
                  </a:cubicBezTo>
                  <a:cubicBezTo>
                    <a:pt x="245" y="155"/>
                    <a:pt x="244" y="159"/>
                    <a:pt x="245" y="153"/>
                  </a:cubicBezTo>
                  <a:close/>
                  <a:moveTo>
                    <a:pt x="217" y="261"/>
                  </a:moveTo>
                  <a:cubicBezTo>
                    <a:pt x="217" y="261"/>
                    <a:pt x="217" y="261"/>
                    <a:pt x="218" y="261"/>
                  </a:cubicBezTo>
                  <a:cubicBezTo>
                    <a:pt x="218" y="261"/>
                    <a:pt x="218" y="261"/>
                    <a:pt x="218" y="261"/>
                  </a:cubicBezTo>
                  <a:cubicBezTo>
                    <a:pt x="219" y="261"/>
                    <a:pt x="219" y="260"/>
                    <a:pt x="220" y="260"/>
                  </a:cubicBezTo>
                  <a:cubicBezTo>
                    <a:pt x="220" y="260"/>
                    <a:pt x="220" y="260"/>
                    <a:pt x="220" y="260"/>
                  </a:cubicBezTo>
                  <a:cubicBezTo>
                    <a:pt x="219" y="261"/>
                    <a:pt x="219" y="261"/>
                    <a:pt x="219" y="261"/>
                  </a:cubicBezTo>
                  <a:cubicBezTo>
                    <a:pt x="219" y="261"/>
                    <a:pt x="218" y="261"/>
                    <a:pt x="218" y="261"/>
                  </a:cubicBezTo>
                  <a:cubicBezTo>
                    <a:pt x="218" y="261"/>
                    <a:pt x="217" y="261"/>
                    <a:pt x="217" y="261"/>
                  </a:cubicBezTo>
                  <a:close/>
                  <a:moveTo>
                    <a:pt x="166" y="242"/>
                  </a:moveTo>
                  <a:cubicBezTo>
                    <a:pt x="167" y="240"/>
                    <a:pt x="167" y="239"/>
                    <a:pt x="167" y="237"/>
                  </a:cubicBezTo>
                  <a:cubicBezTo>
                    <a:pt x="167" y="236"/>
                    <a:pt x="167" y="236"/>
                    <a:pt x="168" y="234"/>
                  </a:cubicBezTo>
                  <a:cubicBezTo>
                    <a:pt x="168" y="234"/>
                    <a:pt x="168" y="233"/>
                    <a:pt x="168" y="233"/>
                  </a:cubicBezTo>
                  <a:cubicBezTo>
                    <a:pt x="168" y="232"/>
                    <a:pt x="168" y="232"/>
                    <a:pt x="168" y="232"/>
                  </a:cubicBezTo>
                  <a:cubicBezTo>
                    <a:pt x="168" y="231"/>
                    <a:pt x="168" y="231"/>
                    <a:pt x="168" y="231"/>
                  </a:cubicBezTo>
                  <a:cubicBezTo>
                    <a:pt x="168" y="230"/>
                    <a:pt x="168" y="230"/>
                    <a:pt x="168" y="229"/>
                  </a:cubicBezTo>
                  <a:cubicBezTo>
                    <a:pt x="168" y="229"/>
                    <a:pt x="168" y="229"/>
                    <a:pt x="168" y="229"/>
                  </a:cubicBezTo>
                  <a:cubicBezTo>
                    <a:pt x="168" y="229"/>
                    <a:pt x="168" y="229"/>
                    <a:pt x="168" y="229"/>
                  </a:cubicBezTo>
                  <a:cubicBezTo>
                    <a:pt x="168" y="229"/>
                    <a:pt x="168" y="229"/>
                    <a:pt x="168" y="229"/>
                  </a:cubicBezTo>
                  <a:cubicBezTo>
                    <a:pt x="168" y="229"/>
                    <a:pt x="169" y="228"/>
                    <a:pt x="169" y="227"/>
                  </a:cubicBezTo>
                  <a:cubicBezTo>
                    <a:pt x="169" y="227"/>
                    <a:pt x="170" y="226"/>
                    <a:pt x="170" y="225"/>
                  </a:cubicBezTo>
                  <a:cubicBezTo>
                    <a:pt x="170" y="225"/>
                    <a:pt x="170" y="225"/>
                    <a:pt x="170" y="225"/>
                  </a:cubicBezTo>
                  <a:cubicBezTo>
                    <a:pt x="170" y="224"/>
                    <a:pt x="170" y="224"/>
                    <a:pt x="170" y="224"/>
                  </a:cubicBezTo>
                  <a:cubicBezTo>
                    <a:pt x="171" y="224"/>
                    <a:pt x="171" y="224"/>
                    <a:pt x="171" y="224"/>
                  </a:cubicBezTo>
                  <a:cubicBezTo>
                    <a:pt x="171" y="223"/>
                    <a:pt x="171" y="222"/>
                    <a:pt x="171" y="221"/>
                  </a:cubicBezTo>
                  <a:cubicBezTo>
                    <a:pt x="172" y="218"/>
                    <a:pt x="174" y="214"/>
                    <a:pt x="175" y="210"/>
                  </a:cubicBezTo>
                  <a:cubicBezTo>
                    <a:pt x="176" y="207"/>
                    <a:pt x="176" y="203"/>
                    <a:pt x="176" y="199"/>
                  </a:cubicBezTo>
                  <a:cubicBezTo>
                    <a:pt x="176" y="199"/>
                    <a:pt x="176" y="198"/>
                    <a:pt x="176" y="198"/>
                  </a:cubicBezTo>
                  <a:cubicBezTo>
                    <a:pt x="176" y="198"/>
                    <a:pt x="176" y="198"/>
                    <a:pt x="176" y="198"/>
                  </a:cubicBezTo>
                  <a:cubicBezTo>
                    <a:pt x="180" y="198"/>
                    <a:pt x="183" y="198"/>
                    <a:pt x="186" y="200"/>
                  </a:cubicBezTo>
                  <a:cubicBezTo>
                    <a:pt x="189" y="202"/>
                    <a:pt x="192" y="205"/>
                    <a:pt x="195" y="203"/>
                  </a:cubicBezTo>
                  <a:cubicBezTo>
                    <a:pt x="198" y="202"/>
                    <a:pt x="199" y="200"/>
                    <a:pt x="203" y="200"/>
                  </a:cubicBezTo>
                  <a:cubicBezTo>
                    <a:pt x="205" y="200"/>
                    <a:pt x="207" y="200"/>
                    <a:pt x="209" y="199"/>
                  </a:cubicBezTo>
                  <a:cubicBezTo>
                    <a:pt x="209" y="201"/>
                    <a:pt x="209" y="202"/>
                    <a:pt x="209" y="203"/>
                  </a:cubicBezTo>
                  <a:cubicBezTo>
                    <a:pt x="209" y="205"/>
                    <a:pt x="209" y="205"/>
                    <a:pt x="209" y="205"/>
                  </a:cubicBezTo>
                  <a:cubicBezTo>
                    <a:pt x="209" y="206"/>
                    <a:pt x="209" y="206"/>
                    <a:pt x="209" y="207"/>
                  </a:cubicBezTo>
                  <a:cubicBezTo>
                    <a:pt x="209" y="208"/>
                    <a:pt x="209" y="209"/>
                    <a:pt x="210" y="210"/>
                  </a:cubicBezTo>
                  <a:cubicBezTo>
                    <a:pt x="210" y="211"/>
                    <a:pt x="210" y="212"/>
                    <a:pt x="210" y="213"/>
                  </a:cubicBezTo>
                  <a:cubicBezTo>
                    <a:pt x="210" y="213"/>
                    <a:pt x="210" y="213"/>
                    <a:pt x="210" y="213"/>
                  </a:cubicBezTo>
                  <a:cubicBezTo>
                    <a:pt x="210" y="215"/>
                    <a:pt x="210" y="215"/>
                    <a:pt x="210" y="215"/>
                  </a:cubicBezTo>
                  <a:cubicBezTo>
                    <a:pt x="210" y="215"/>
                    <a:pt x="211" y="215"/>
                    <a:pt x="211" y="216"/>
                  </a:cubicBezTo>
                  <a:cubicBezTo>
                    <a:pt x="211" y="216"/>
                    <a:pt x="211" y="216"/>
                    <a:pt x="211" y="217"/>
                  </a:cubicBezTo>
                  <a:cubicBezTo>
                    <a:pt x="211" y="218"/>
                    <a:pt x="212" y="220"/>
                    <a:pt x="213" y="221"/>
                  </a:cubicBezTo>
                  <a:cubicBezTo>
                    <a:pt x="214" y="222"/>
                    <a:pt x="214" y="223"/>
                    <a:pt x="214" y="224"/>
                  </a:cubicBezTo>
                  <a:cubicBezTo>
                    <a:pt x="215" y="225"/>
                    <a:pt x="216" y="226"/>
                    <a:pt x="217" y="227"/>
                  </a:cubicBezTo>
                  <a:cubicBezTo>
                    <a:pt x="217" y="228"/>
                    <a:pt x="218" y="229"/>
                    <a:pt x="219" y="230"/>
                  </a:cubicBezTo>
                  <a:cubicBezTo>
                    <a:pt x="220" y="230"/>
                    <a:pt x="221" y="231"/>
                    <a:pt x="222" y="232"/>
                  </a:cubicBezTo>
                  <a:cubicBezTo>
                    <a:pt x="223" y="232"/>
                    <a:pt x="224" y="233"/>
                    <a:pt x="225" y="233"/>
                  </a:cubicBezTo>
                  <a:cubicBezTo>
                    <a:pt x="225" y="234"/>
                    <a:pt x="226" y="234"/>
                    <a:pt x="226" y="235"/>
                  </a:cubicBezTo>
                  <a:cubicBezTo>
                    <a:pt x="226" y="235"/>
                    <a:pt x="226" y="236"/>
                    <a:pt x="226" y="237"/>
                  </a:cubicBezTo>
                  <a:cubicBezTo>
                    <a:pt x="226" y="238"/>
                    <a:pt x="226" y="239"/>
                    <a:pt x="226" y="239"/>
                  </a:cubicBezTo>
                  <a:cubicBezTo>
                    <a:pt x="226" y="241"/>
                    <a:pt x="225" y="242"/>
                    <a:pt x="224" y="243"/>
                  </a:cubicBezTo>
                  <a:cubicBezTo>
                    <a:pt x="224" y="244"/>
                    <a:pt x="223" y="244"/>
                    <a:pt x="223" y="245"/>
                  </a:cubicBezTo>
                  <a:cubicBezTo>
                    <a:pt x="222" y="245"/>
                    <a:pt x="222" y="245"/>
                    <a:pt x="222" y="245"/>
                  </a:cubicBezTo>
                  <a:cubicBezTo>
                    <a:pt x="221" y="246"/>
                    <a:pt x="221" y="246"/>
                    <a:pt x="221" y="246"/>
                  </a:cubicBezTo>
                  <a:cubicBezTo>
                    <a:pt x="219" y="248"/>
                    <a:pt x="218" y="249"/>
                    <a:pt x="217" y="250"/>
                  </a:cubicBezTo>
                  <a:cubicBezTo>
                    <a:pt x="217" y="251"/>
                    <a:pt x="216" y="251"/>
                    <a:pt x="216" y="251"/>
                  </a:cubicBezTo>
                  <a:cubicBezTo>
                    <a:pt x="216" y="251"/>
                    <a:pt x="216" y="251"/>
                    <a:pt x="216" y="252"/>
                  </a:cubicBezTo>
                  <a:cubicBezTo>
                    <a:pt x="215" y="252"/>
                    <a:pt x="214" y="252"/>
                    <a:pt x="213" y="252"/>
                  </a:cubicBezTo>
                  <a:cubicBezTo>
                    <a:pt x="212" y="253"/>
                    <a:pt x="211" y="253"/>
                    <a:pt x="211" y="253"/>
                  </a:cubicBezTo>
                  <a:cubicBezTo>
                    <a:pt x="210" y="254"/>
                    <a:pt x="210" y="254"/>
                    <a:pt x="210" y="254"/>
                  </a:cubicBezTo>
                  <a:cubicBezTo>
                    <a:pt x="208" y="255"/>
                    <a:pt x="206" y="256"/>
                    <a:pt x="204" y="256"/>
                  </a:cubicBezTo>
                  <a:cubicBezTo>
                    <a:pt x="204" y="257"/>
                    <a:pt x="203" y="257"/>
                    <a:pt x="202" y="257"/>
                  </a:cubicBezTo>
                  <a:cubicBezTo>
                    <a:pt x="201" y="258"/>
                    <a:pt x="200" y="258"/>
                    <a:pt x="198" y="259"/>
                  </a:cubicBezTo>
                  <a:cubicBezTo>
                    <a:pt x="197" y="259"/>
                    <a:pt x="195" y="260"/>
                    <a:pt x="194" y="261"/>
                  </a:cubicBezTo>
                  <a:cubicBezTo>
                    <a:pt x="194" y="261"/>
                    <a:pt x="193" y="261"/>
                    <a:pt x="193" y="261"/>
                  </a:cubicBezTo>
                  <a:cubicBezTo>
                    <a:pt x="193" y="262"/>
                    <a:pt x="193" y="262"/>
                    <a:pt x="193" y="262"/>
                  </a:cubicBezTo>
                  <a:cubicBezTo>
                    <a:pt x="192" y="262"/>
                    <a:pt x="192" y="262"/>
                    <a:pt x="192" y="262"/>
                  </a:cubicBezTo>
                  <a:cubicBezTo>
                    <a:pt x="190" y="263"/>
                    <a:pt x="190" y="263"/>
                    <a:pt x="190" y="263"/>
                  </a:cubicBezTo>
                  <a:cubicBezTo>
                    <a:pt x="190" y="264"/>
                    <a:pt x="190" y="264"/>
                    <a:pt x="189" y="264"/>
                  </a:cubicBezTo>
                  <a:cubicBezTo>
                    <a:pt x="189" y="264"/>
                    <a:pt x="189" y="264"/>
                    <a:pt x="189" y="265"/>
                  </a:cubicBezTo>
                  <a:cubicBezTo>
                    <a:pt x="188" y="265"/>
                    <a:pt x="188" y="265"/>
                    <a:pt x="188" y="265"/>
                  </a:cubicBezTo>
                  <a:cubicBezTo>
                    <a:pt x="188" y="265"/>
                    <a:pt x="188" y="265"/>
                    <a:pt x="188" y="265"/>
                  </a:cubicBezTo>
                  <a:cubicBezTo>
                    <a:pt x="188" y="265"/>
                    <a:pt x="188" y="265"/>
                    <a:pt x="187" y="265"/>
                  </a:cubicBezTo>
                  <a:cubicBezTo>
                    <a:pt x="187" y="266"/>
                    <a:pt x="186" y="266"/>
                    <a:pt x="186" y="266"/>
                  </a:cubicBezTo>
                  <a:cubicBezTo>
                    <a:pt x="185" y="267"/>
                    <a:pt x="184" y="268"/>
                    <a:pt x="183" y="269"/>
                  </a:cubicBezTo>
                  <a:cubicBezTo>
                    <a:pt x="183" y="269"/>
                    <a:pt x="182" y="269"/>
                    <a:pt x="182" y="269"/>
                  </a:cubicBezTo>
                  <a:cubicBezTo>
                    <a:pt x="181" y="269"/>
                    <a:pt x="180" y="270"/>
                    <a:pt x="179" y="270"/>
                  </a:cubicBezTo>
                  <a:cubicBezTo>
                    <a:pt x="179" y="271"/>
                    <a:pt x="178" y="271"/>
                    <a:pt x="178" y="272"/>
                  </a:cubicBezTo>
                  <a:cubicBezTo>
                    <a:pt x="178" y="272"/>
                    <a:pt x="177" y="272"/>
                    <a:pt x="177" y="272"/>
                  </a:cubicBezTo>
                  <a:cubicBezTo>
                    <a:pt x="177" y="273"/>
                    <a:pt x="177" y="273"/>
                    <a:pt x="177" y="273"/>
                  </a:cubicBezTo>
                  <a:cubicBezTo>
                    <a:pt x="175" y="275"/>
                    <a:pt x="174" y="277"/>
                    <a:pt x="174" y="279"/>
                  </a:cubicBezTo>
                  <a:cubicBezTo>
                    <a:pt x="173" y="279"/>
                    <a:pt x="173" y="280"/>
                    <a:pt x="173" y="280"/>
                  </a:cubicBezTo>
                  <a:cubicBezTo>
                    <a:pt x="173" y="281"/>
                    <a:pt x="173" y="281"/>
                    <a:pt x="173" y="281"/>
                  </a:cubicBezTo>
                  <a:cubicBezTo>
                    <a:pt x="172" y="278"/>
                    <a:pt x="171" y="275"/>
                    <a:pt x="170" y="272"/>
                  </a:cubicBezTo>
                  <a:cubicBezTo>
                    <a:pt x="169" y="270"/>
                    <a:pt x="169" y="270"/>
                    <a:pt x="169" y="270"/>
                  </a:cubicBezTo>
                  <a:cubicBezTo>
                    <a:pt x="169" y="269"/>
                    <a:pt x="169" y="269"/>
                    <a:pt x="169" y="269"/>
                  </a:cubicBezTo>
                  <a:cubicBezTo>
                    <a:pt x="168" y="268"/>
                    <a:pt x="168" y="268"/>
                    <a:pt x="168" y="268"/>
                  </a:cubicBezTo>
                  <a:cubicBezTo>
                    <a:pt x="168" y="267"/>
                    <a:pt x="168" y="267"/>
                    <a:pt x="168" y="267"/>
                  </a:cubicBezTo>
                  <a:cubicBezTo>
                    <a:pt x="168" y="266"/>
                    <a:pt x="168" y="265"/>
                    <a:pt x="167" y="264"/>
                  </a:cubicBezTo>
                  <a:cubicBezTo>
                    <a:pt x="167" y="262"/>
                    <a:pt x="167" y="260"/>
                    <a:pt x="167" y="259"/>
                  </a:cubicBezTo>
                  <a:cubicBezTo>
                    <a:pt x="167" y="258"/>
                    <a:pt x="167" y="257"/>
                    <a:pt x="167" y="256"/>
                  </a:cubicBezTo>
                  <a:cubicBezTo>
                    <a:pt x="167" y="255"/>
                    <a:pt x="167" y="254"/>
                    <a:pt x="167" y="253"/>
                  </a:cubicBezTo>
                  <a:cubicBezTo>
                    <a:pt x="167" y="249"/>
                    <a:pt x="166" y="245"/>
                    <a:pt x="166" y="242"/>
                  </a:cubicBezTo>
                  <a:close/>
                  <a:moveTo>
                    <a:pt x="158" y="217"/>
                  </a:moveTo>
                  <a:cubicBezTo>
                    <a:pt x="159" y="215"/>
                    <a:pt x="159" y="213"/>
                    <a:pt x="161" y="212"/>
                  </a:cubicBezTo>
                  <a:cubicBezTo>
                    <a:pt x="161" y="212"/>
                    <a:pt x="162" y="211"/>
                    <a:pt x="163" y="211"/>
                  </a:cubicBezTo>
                  <a:cubicBezTo>
                    <a:pt x="163" y="212"/>
                    <a:pt x="163" y="213"/>
                    <a:pt x="163" y="214"/>
                  </a:cubicBezTo>
                  <a:cubicBezTo>
                    <a:pt x="162" y="217"/>
                    <a:pt x="162" y="217"/>
                    <a:pt x="162" y="217"/>
                  </a:cubicBezTo>
                  <a:cubicBezTo>
                    <a:pt x="162" y="218"/>
                    <a:pt x="161" y="219"/>
                    <a:pt x="161" y="219"/>
                  </a:cubicBezTo>
                  <a:cubicBezTo>
                    <a:pt x="160" y="221"/>
                    <a:pt x="160" y="222"/>
                    <a:pt x="159" y="223"/>
                  </a:cubicBezTo>
                  <a:cubicBezTo>
                    <a:pt x="159" y="221"/>
                    <a:pt x="158" y="219"/>
                    <a:pt x="158" y="217"/>
                  </a:cubicBezTo>
                  <a:close/>
                  <a:moveTo>
                    <a:pt x="152" y="314"/>
                  </a:moveTo>
                  <a:cubicBezTo>
                    <a:pt x="152" y="315"/>
                    <a:pt x="152" y="315"/>
                    <a:pt x="152" y="315"/>
                  </a:cubicBezTo>
                  <a:cubicBezTo>
                    <a:pt x="153" y="315"/>
                    <a:pt x="153" y="316"/>
                    <a:pt x="153" y="316"/>
                  </a:cubicBezTo>
                  <a:cubicBezTo>
                    <a:pt x="153" y="317"/>
                    <a:pt x="154" y="318"/>
                    <a:pt x="154" y="320"/>
                  </a:cubicBezTo>
                  <a:cubicBezTo>
                    <a:pt x="156" y="326"/>
                    <a:pt x="156" y="326"/>
                    <a:pt x="156" y="326"/>
                  </a:cubicBezTo>
                  <a:cubicBezTo>
                    <a:pt x="156" y="328"/>
                    <a:pt x="157" y="330"/>
                    <a:pt x="157" y="332"/>
                  </a:cubicBezTo>
                  <a:cubicBezTo>
                    <a:pt x="157" y="333"/>
                    <a:pt x="157" y="333"/>
                    <a:pt x="157" y="334"/>
                  </a:cubicBezTo>
                  <a:cubicBezTo>
                    <a:pt x="157" y="335"/>
                    <a:pt x="157" y="335"/>
                    <a:pt x="157" y="335"/>
                  </a:cubicBezTo>
                  <a:cubicBezTo>
                    <a:pt x="157" y="335"/>
                    <a:pt x="157" y="335"/>
                    <a:pt x="157" y="335"/>
                  </a:cubicBezTo>
                  <a:cubicBezTo>
                    <a:pt x="157" y="333"/>
                    <a:pt x="157" y="333"/>
                    <a:pt x="157" y="333"/>
                  </a:cubicBezTo>
                  <a:cubicBezTo>
                    <a:pt x="156" y="333"/>
                    <a:pt x="156" y="333"/>
                    <a:pt x="156" y="332"/>
                  </a:cubicBezTo>
                  <a:cubicBezTo>
                    <a:pt x="156" y="331"/>
                    <a:pt x="155" y="330"/>
                    <a:pt x="155" y="329"/>
                  </a:cubicBezTo>
                  <a:cubicBezTo>
                    <a:pt x="155" y="326"/>
                    <a:pt x="154" y="323"/>
                    <a:pt x="153" y="320"/>
                  </a:cubicBezTo>
                  <a:cubicBezTo>
                    <a:pt x="153" y="318"/>
                    <a:pt x="152" y="316"/>
                    <a:pt x="152" y="314"/>
                  </a:cubicBezTo>
                  <a:close/>
                  <a:moveTo>
                    <a:pt x="151" y="177"/>
                  </a:moveTo>
                  <a:cubicBezTo>
                    <a:pt x="151" y="177"/>
                    <a:pt x="151" y="176"/>
                    <a:pt x="151" y="175"/>
                  </a:cubicBezTo>
                  <a:cubicBezTo>
                    <a:pt x="151" y="175"/>
                    <a:pt x="151" y="174"/>
                    <a:pt x="151" y="174"/>
                  </a:cubicBezTo>
                  <a:cubicBezTo>
                    <a:pt x="151" y="173"/>
                    <a:pt x="151" y="173"/>
                    <a:pt x="151" y="173"/>
                  </a:cubicBezTo>
                  <a:cubicBezTo>
                    <a:pt x="151" y="172"/>
                    <a:pt x="151" y="171"/>
                    <a:pt x="152" y="171"/>
                  </a:cubicBezTo>
                  <a:cubicBezTo>
                    <a:pt x="152" y="170"/>
                    <a:pt x="152" y="169"/>
                    <a:pt x="152" y="168"/>
                  </a:cubicBezTo>
                  <a:cubicBezTo>
                    <a:pt x="152" y="168"/>
                    <a:pt x="152" y="167"/>
                    <a:pt x="152" y="167"/>
                  </a:cubicBezTo>
                  <a:cubicBezTo>
                    <a:pt x="152" y="166"/>
                    <a:pt x="152" y="166"/>
                    <a:pt x="152" y="166"/>
                  </a:cubicBezTo>
                  <a:cubicBezTo>
                    <a:pt x="152" y="165"/>
                    <a:pt x="152" y="165"/>
                    <a:pt x="152" y="165"/>
                  </a:cubicBezTo>
                  <a:cubicBezTo>
                    <a:pt x="152" y="165"/>
                    <a:pt x="152" y="165"/>
                    <a:pt x="152" y="165"/>
                  </a:cubicBezTo>
                  <a:cubicBezTo>
                    <a:pt x="154" y="164"/>
                    <a:pt x="156" y="163"/>
                    <a:pt x="157" y="163"/>
                  </a:cubicBezTo>
                  <a:cubicBezTo>
                    <a:pt x="159" y="164"/>
                    <a:pt x="159" y="165"/>
                    <a:pt x="160" y="167"/>
                  </a:cubicBezTo>
                  <a:cubicBezTo>
                    <a:pt x="161" y="170"/>
                    <a:pt x="160" y="173"/>
                    <a:pt x="160" y="176"/>
                  </a:cubicBezTo>
                  <a:cubicBezTo>
                    <a:pt x="160" y="177"/>
                    <a:pt x="160" y="179"/>
                    <a:pt x="160" y="180"/>
                  </a:cubicBezTo>
                  <a:cubicBezTo>
                    <a:pt x="161" y="182"/>
                    <a:pt x="162" y="182"/>
                    <a:pt x="165" y="183"/>
                  </a:cubicBezTo>
                  <a:cubicBezTo>
                    <a:pt x="165" y="183"/>
                    <a:pt x="166" y="183"/>
                    <a:pt x="168" y="183"/>
                  </a:cubicBezTo>
                  <a:cubicBezTo>
                    <a:pt x="167" y="186"/>
                    <a:pt x="167" y="186"/>
                    <a:pt x="167" y="186"/>
                  </a:cubicBezTo>
                  <a:cubicBezTo>
                    <a:pt x="167" y="187"/>
                    <a:pt x="167" y="187"/>
                    <a:pt x="167" y="188"/>
                  </a:cubicBezTo>
                  <a:cubicBezTo>
                    <a:pt x="167" y="189"/>
                    <a:pt x="166" y="189"/>
                    <a:pt x="166" y="190"/>
                  </a:cubicBezTo>
                  <a:cubicBezTo>
                    <a:pt x="166" y="191"/>
                    <a:pt x="165" y="192"/>
                    <a:pt x="165" y="194"/>
                  </a:cubicBezTo>
                  <a:cubicBezTo>
                    <a:pt x="164" y="195"/>
                    <a:pt x="164" y="196"/>
                    <a:pt x="164" y="197"/>
                  </a:cubicBezTo>
                  <a:cubicBezTo>
                    <a:pt x="164" y="198"/>
                    <a:pt x="163" y="200"/>
                    <a:pt x="163" y="201"/>
                  </a:cubicBezTo>
                  <a:cubicBezTo>
                    <a:pt x="161" y="201"/>
                    <a:pt x="159" y="201"/>
                    <a:pt x="157" y="202"/>
                  </a:cubicBezTo>
                  <a:cubicBezTo>
                    <a:pt x="156" y="203"/>
                    <a:pt x="155" y="203"/>
                    <a:pt x="155" y="203"/>
                  </a:cubicBezTo>
                  <a:cubicBezTo>
                    <a:pt x="155" y="203"/>
                    <a:pt x="155" y="202"/>
                    <a:pt x="155" y="202"/>
                  </a:cubicBezTo>
                  <a:cubicBezTo>
                    <a:pt x="154" y="199"/>
                    <a:pt x="154" y="196"/>
                    <a:pt x="154" y="193"/>
                  </a:cubicBezTo>
                  <a:cubicBezTo>
                    <a:pt x="153" y="192"/>
                    <a:pt x="153" y="191"/>
                    <a:pt x="153" y="191"/>
                  </a:cubicBezTo>
                  <a:cubicBezTo>
                    <a:pt x="153" y="188"/>
                    <a:pt x="153" y="188"/>
                    <a:pt x="153" y="188"/>
                  </a:cubicBezTo>
                  <a:cubicBezTo>
                    <a:pt x="152" y="186"/>
                    <a:pt x="152" y="185"/>
                    <a:pt x="152" y="183"/>
                  </a:cubicBezTo>
                  <a:cubicBezTo>
                    <a:pt x="151" y="181"/>
                    <a:pt x="151" y="179"/>
                    <a:pt x="151" y="177"/>
                  </a:cubicBezTo>
                  <a:close/>
                  <a:moveTo>
                    <a:pt x="84" y="158"/>
                  </a:moveTo>
                  <a:cubicBezTo>
                    <a:pt x="85" y="158"/>
                    <a:pt x="86" y="158"/>
                    <a:pt x="87" y="158"/>
                  </a:cubicBezTo>
                  <a:cubicBezTo>
                    <a:pt x="88" y="158"/>
                    <a:pt x="90" y="158"/>
                    <a:pt x="91" y="158"/>
                  </a:cubicBezTo>
                  <a:cubicBezTo>
                    <a:pt x="91" y="158"/>
                    <a:pt x="91" y="159"/>
                    <a:pt x="91" y="159"/>
                  </a:cubicBezTo>
                  <a:cubicBezTo>
                    <a:pt x="91" y="159"/>
                    <a:pt x="90" y="159"/>
                    <a:pt x="90" y="159"/>
                  </a:cubicBezTo>
                  <a:cubicBezTo>
                    <a:pt x="90" y="159"/>
                    <a:pt x="89" y="159"/>
                    <a:pt x="89" y="159"/>
                  </a:cubicBezTo>
                  <a:cubicBezTo>
                    <a:pt x="88" y="159"/>
                    <a:pt x="87" y="159"/>
                    <a:pt x="86" y="159"/>
                  </a:cubicBezTo>
                  <a:cubicBezTo>
                    <a:pt x="84" y="159"/>
                    <a:pt x="84" y="159"/>
                    <a:pt x="84" y="159"/>
                  </a:cubicBezTo>
                  <a:cubicBezTo>
                    <a:pt x="84" y="159"/>
                    <a:pt x="84" y="159"/>
                    <a:pt x="84" y="159"/>
                  </a:cubicBezTo>
                  <a:cubicBezTo>
                    <a:pt x="84" y="159"/>
                    <a:pt x="84" y="159"/>
                    <a:pt x="84" y="159"/>
                  </a:cubicBezTo>
                  <a:cubicBezTo>
                    <a:pt x="84" y="159"/>
                    <a:pt x="84" y="159"/>
                    <a:pt x="84" y="158"/>
                  </a:cubicBezTo>
                  <a:close/>
                  <a:moveTo>
                    <a:pt x="120" y="171"/>
                  </a:moveTo>
                  <a:cubicBezTo>
                    <a:pt x="120" y="171"/>
                    <a:pt x="119" y="170"/>
                    <a:pt x="118" y="170"/>
                  </a:cubicBezTo>
                  <a:cubicBezTo>
                    <a:pt x="118" y="169"/>
                    <a:pt x="117" y="168"/>
                    <a:pt x="116" y="168"/>
                  </a:cubicBezTo>
                  <a:cubicBezTo>
                    <a:pt x="116" y="167"/>
                    <a:pt x="115" y="167"/>
                    <a:pt x="115" y="166"/>
                  </a:cubicBezTo>
                  <a:cubicBezTo>
                    <a:pt x="114" y="165"/>
                    <a:pt x="113" y="164"/>
                    <a:pt x="111" y="162"/>
                  </a:cubicBezTo>
                  <a:cubicBezTo>
                    <a:pt x="111" y="162"/>
                    <a:pt x="111" y="162"/>
                    <a:pt x="110" y="161"/>
                  </a:cubicBezTo>
                  <a:cubicBezTo>
                    <a:pt x="110" y="161"/>
                    <a:pt x="109" y="161"/>
                    <a:pt x="109" y="161"/>
                  </a:cubicBezTo>
                  <a:cubicBezTo>
                    <a:pt x="108" y="160"/>
                    <a:pt x="107" y="160"/>
                    <a:pt x="106" y="160"/>
                  </a:cubicBezTo>
                  <a:cubicBezTo>
                    <a:pt x="105" y="159"/>
                    <a:pt x="105" y="159"/>
                    <a:pt x="104" y="159"/>
                  </a:cubicBezTo>
                  <a:cubicBezTo>
                    <a:pt x="103" y="159"/>
                    <a:pt x="103" y="159"/>
                    <a:pt x="103" y="159"/>
                  </a:cubicBezTo>
                  <a:cubicBezTo>
                    <a:pt x="102" y="159"/>
                    <a:pt x="102" y="159"/>
                    <a:pt x="101" y="159"/>
                  </a:cubicBezTo>
                  <a:cubicBezTo>
                    <a:pt x="101" y="159"/>
                    <a:pt x="101" y="158"/>
                    <a:pt x="100" y="158"/>
                  </a:cubicBezTo>
                  <a:cubicBezTo>
                    <a:pt x="100" y="158"/>
                    <a:pt x="100" y="158"/>
                    <a:pt x="99" y="158"/>
                  </a:cubicBezTo>
                  <a:cubicBezTo>
                    <a:pt x="99" y="158"/>
                    <a:pt x="98" y="158"/>
                    <a:pt x="98" y="158"/>
                  </a:cubicBezTo>
                  <a:cubicBezTo>
                    <a:pt x="97" y="157"/>
                    <a:pt x="97" y="157"/>
                    <a:pt x="97" y="157"/>
                  </a:cubicBezTo>
                  <a:cubicBezTo>
                    <a:pt x="96" y="157"/>
                    <a:pt x="96" y="157"/>
                    <a:pt x="95" y="156"/>
                  </a:cubicBezTo>
                  <a:cubicBezTo>
                    <a:pt x="95" y="156"/>
                    <a:pt x="94" y="156"/>
                    <a:pt x="94" y="156"/>
                  </a:cubicBezTo>
                  <a:cubicBezTo>
                    <a:pt x="93" y="156"/>
                    <a:pt x="92" y="156"/>
                    <a:pt x="91" y="156"/>
                  </a:cubicBezTo>
                  <a:cubicBezTo>
                    <a:pt x="90" y="156"/>
                    <a:pt x="88" y="156"/>
                    <a:pt x="87" y="156"/>
                  </a:cubicBezTo>
                  <a:cubicBezTo>
                    <a:pt x="86" y="156"/>
                    <a:pt x="85" y="156"/>
                    <a:pt x="84" y="156"/>
                  </a:cubicBezTo>
                  <a:cubicBezTo>
                    <a:pt x="84" y="155"/>
                    <a:pt x="85" y="155"/>
                    <a:pt x="85" y="154"/>
                  </a:cubicBezTo>
                  <a:cubicBezTo>
                    <a:pt x="86" y="152"/>
                    <a:pt x="87" y="151"/>
                    <a:pt x="89" y="150"/>
                  </a:cubicBezTo>
                  <a:cubicBezTo>
                    <a:pt x="92" y="147"/>
                    <a:pt x="97" y="148"/>
                    <a:pt x="100" y="150"/>
                  </a:cubicBezTo>
                  <a:cubicBezTo>
                    <a:pt x="102" y="152"/>
                    <a:pt x="104" y="154"/>
                    <a:pt x="106" y="155"/>
                  </a:cubicBezTo>
                  <a:cubicBezTo>
                    <a:pt x="107" y="156"/>
                    <a:pt x="108" y="157"/>
                    <a:pt x="109" y="156"/>
                  </a:cubicBezTo>
                  <a:cubicBezTo>
                    <a:pt x="110" y="155"/>
                    <a:pt x="109" y="155"/>
                    <a:pt x="110" y="154"/>
                  </a:cubicBezTo>
                  <a:cubicBezTo>
                    <a:pt x="112" y="152"/>
                    <a:pt x="112" y="153"/>
                    <a:pt x="115" y="154"/>
                  </a:cubicBezTo>
                  <a:cubicBezTo>
                    <a:pt x="117" y="155"/>
                    <a:pt x="118" y="156"/>
                    <a:pt x="120" y="157"/>
                  </a:cubicBezTo>
                  <a:cubicBezTo>
                    <a:pt x="120" y="157"/>
                    <a:pt x="120" y="157"/>
                    <a:pt x="120" y="158"/>
                  </a:cubicBezTo>
                  <a:cubicBezTo>
                    <a:pt x="120" y="159"/>
                    <a:pt x="120" y="161"/>
                    <a:pt x="120" y="162"/>
                  </a:cubicBezTo>
                  <a:cubicBezTo>
                    <a:pt x="120" y="162"/>
                    <a:pt x="120" y="162"/>
                    <a:pt x="120" y="162"/>
                  </a:cubicBezTo>
                  <a:cubicBezTo>
                    <a:pt x="116" y="164"/>
                    <a:pt x="117" y="166"/>
                    <a:pt x="120" y="168"/>
                  </a:cubicBezTo>
                  <a:cubicBezTo>
                    <a:pt x="120" y="169"/>
                    <a:pt x="120" y="170"/>
                    <a:pt x="120" y="171"/>
                  </a:cubicBezTo>
                  <a:close/>
                  <a:moveTo>
                    <a:pt x="122" y="158"/>
                  </a:moveTo>
                  <a:cubicBezTo>
                    <a:pt x="122" y="159"/>
                    <a:pt x="122" y="160"/>
                    <a:pt x="121" y="161"/>
                  </a:cubicBezTo>
                  <a:cubicBezTo>
                    <a:pt x="121" y="160"/>
                    <a:pt x="121" y="159"/>
                    <a:pt x="121" y="158"/>
                  </a:cubicBezTo>
                  <a:cubicBezTo>
                    <a:pt x="121" y="157"/>
                    <a:pt x="121" y="157"/>
                    <a:pt x="121" y="157"/>
                  </a:cubicBezTo>
                  <a:cubicBezTo>
                    <a:pt x="122" y="158"/>
                    <a:pt x="122" y="158"/>
                    <a:pt x="122" y="158"/>
                  </a:cubicBezTo>
                  <a:close/>
                  <a:moveTo>
                    <a:pt x="126" y="178"/>
                  </a:moveTo>
                  <a:cubicBezTo>
                    <a:pt x="126" y="178"/>
                    <a:pt x="126" y="177"/>
                    <a:pt x="126" y="177"/>
                  </a:cubicBezTo>
                  <a:cubicBezTo>
                    <a:pt x="125" y="177"/>
                    <a:pt x="125" y="176"/>
                    <a:pt x="125" y="176"/>
                  </a:cubicBezTo>
                  <a:cubicBezTo>
                    <a:pt x="125" y="176"/>
                    <a:pt x="124" y="175"/>
                    <a:pt x="124" y="175"/>
                  </a:cubicBezTo>
                  <a:cubicBezTo>
                    <a:pt x="124" y="174"/>
                    <a:pt x="123" y="173"/>
                    <a:pt x="122" y="173"/>
                  </a:cubicBezTo>
                  <a:cubicBezTo>
                    <a:pt x="122" y="173"/>
                    <a:pt x="122" y="173"/>
                    <a:pt x="122" y="173"/>
                  </a:cubicBezTo>
                  <a:cubicBezTo>
                    <a:pt x="122" y="172"/>
                    <a:pt x="122" y="170"/>
                    <a:pt x="122" y="169"/>
                  </a:cubicBezTo>
                  <a:cubicBezTo>
                    <a:pt x="123" y="170"/>
                    <a:pt x="124" y="170"/>
                    <a:pt x="125" y="171"/>
                  </a:cubicBezTo>
                  <a:cubicBezTo>
                    <a:pt x="125" y="172"/>
                    <a:pt x="125" y="172"/>
                    <a:pt x="125" y="173"/>
                  </a:cubicBezTo>
                  <a:cubicBezTo>
                    <a:pt x="125" y="175"/>
                    <a:pt x="126" y="176"/>
                    <a:pt x="126" y="178"/>
                  </a:cubicBezTo>
                  <a:close/>
                  <a:moveTo>
                    <a:pt x="141" y="144"/>
                  </a:moveTo>
                  <a:cubicBezTo>
                    <a:pt x="140" y="145"/>
                    <a:pt x="140" y="145"/>
                    <a:pt x="139" y="145"/>
                  </a:cubicBezTo>
                  <a:cubicBezTo>
                    <a:pt x="139" y="145"/>
                    <a:pt x="139" y="145"/>
                    <a:pt x="138" y="145"/>
                  </a:cubicBezTo>
                  <a:cubicBezTo>
                    <a:pt x="138" y="143"/>
                    <a:pt x="137" y="142"/>
                    <a:pt x="136" y="141"/>
                  </a:cubicBezTo>
                  <a:cubicBezTo>
                    <a:pt x="138" y="141"/>
                    <a:pt x="140" y="143"/>
                    <a:pt x="141" y="144"/>
                  </a:cubicBezTo>
                  <a:close/>
                  <a:moveTo>
                    <a:pt x="142" y="200"/>
                  </a:moveTo>
                  <a:cubicBezTo>
                    <a:pt x="142" y="202"/>
                    <a:pt x="142" y="204"/>
                    <a:pt x="143" y="207"/>
                  </a:cubicBezTo>
                  <a:cubicBezTo>
                    <a:pt x="142" y="206"/>
                    <a:pt x="142" y="205"/>
                    <a:pt x="140" y="204"/>
                  </a:cubicBezTo>
                  <a:cubicBezTo>
                    <a:pt x="140" y="203"/>
                    <a:pt x="139" y="202"/>
                    <a:pt x="139" y="201"/>
                  </a:cubicBezTo>
                  <a:cubicBezTo>
                    <a:pt x="138" y="200"/>
                    <a:pt x="138" y="198"/>
                    <a:pt x="137" y="196"/>
                  </a:cubicBezTo>
                  <a:cubicBezTo>
                    <a:pt x="137" y="196"/>
                    <a:pt x="137" y="196"/>
                    <a:pt x="137" y="195"/>
                  </a:cubicBezTo>
                  <a:cubicBezTo>
                    <a:pt x="136" y="195"/>
                    <a:pt x="136" y="194"/>
                    <a:pt x="136" y="194"/>
                  </a:cubicBezTo>
                  <a:cubicBezTo>
                    <a:pt x="135" y="193"/>
                    <a:pt x="135" y="193"/>
                    <a:pt x="134" y="193"/>
                  </a:cubicBezTo>
                  <a:cubicBezTo>
                    <a:pt x="134" y="192"/>
                    <a:pt x="134" y="192"/>
                    <a:pt x="134" y="192"/>
                  </a:cubicBezTo>
                  <a:cubicBezTo>
                    <a:pt x="135" y="191"/>
                    <a:pt x="137" y="189"/>
                    <a:pt x="137" y="189"/>
                  </a:cubicBezTo>
                  <a:cubicBezTo>
                    <a:pt x="137" y="185"/>
                    <a:pt x="134" y="185"/>
                    <a:pt x="131" y="185"/>
                  </a:cubicBezTo>
                  <a:cubicBezTo>
                    <a:pt x="131" y="184"/>
                    <a:pt x="131" y="184"/>
                    <a:pt x="131" y="183"/>
                  </a:cubicBezTo>
                  <a:cubicBezTo>
                    <a:pt x="131" y="183"/>
                    <a:pt x="131" y="183"/>
                    <a:pt x="131" y="183"/>
                  </a:cubicBezTo>
                  <a:cubicBezTo>
                    <a:pt x="131" y="182"/>
                    <a:pt x="131" y="182"/>
                    <a:pt x="131" y="182"/>
                  </a:cubicBezTo>
                  <a:cubicBezTo>
                    <a:pt x="130" y="181"/>
                    <a:pt x="130" y="181"/>
                    <a:pt x="130" y="181"/>
                  </a:cubicBezTo>
                  <a:cubicBezTo>
                    <a:pt x="129" y="178"/>
                    <a:pt x="128" y="175"/>
                    <a:pt x="128" y="173"/>
                  </a:cubicBezTo>
                  <a:cubicBezTo>
                    <a:pt x="128" y="173"/>
                    <a:pt x="128" y="172"/>
                    <a:pt x="128" y="172"/>
                  </a:cubicBezTo>
                  <a:cubicBezTo>
                    <a:pt x="131" y="173"/>
                    <a:pt x="133" y="174"/>
                    <a:pt x="136" y="174"/>
                  </a:cubicBezTo>
                  <a:cubicBezTo>
                    <a:pt x="137" y="174"/>
                    <a:pt x="138" y="174"/>
                    <a:pt x="138" y="174"/>
                  </a:cubicBezTo>
                  <a:cubicBezTo>
                    <a:pt x="138" y="176"/>
                    <a:pt x="138" y="177"/>
                    <a:pt x="139" y="179"/>
                  </a:cubicBezTo>
                  <a:cubicBezTo>
                    <a:pt x="140" y="190"/>
                    <a:pt x="140" y="190"/>
                    <a:pt x="140" y="190"/>
                  </a:cubicBezTo>
                  <a:cubicBezTo>
                    <a:pt x="141" y="195"/>
                    <a:pt x="141" y="195"/>
                    <a:pt x="141" y="195"/>
                  </a:cubicBezTo>
                  <a:cubicBezTo>
                    <a:pt x="141" y="196"/>
                    <a:pt x="141" y="197"/>
                    <a:pt x="141" y="198"/>
                  </a:cubicBezTo>
                  <a:cubicBezTo>
                    <a:pt x="141" y="198"/>
                    <a:pt x="141" y="199"/>
                    <a:pt x="142" y="200"/>
                  </a:cubicBezTo>
                  <a:close/>
                  <a:moveTo>
                    <a:pt x="146" y="182"/>
                  </a:moveTo>
                  <a:cubicBezTo>
                    <a:pt x="146" y="185"/>
                    <a:pt x="145" y="187"/>
                    <a:pt x="145" y="190"/>
                  </a:cubicBezTo>
                  <a:cubicBezTo>
                    <a:pt x="145" y="191"/>
                    <a:pt x="145" y="193"/>
                    <a:pt x="145" y="195"/>
                  </a:cubicBezTo>
                  <a:cubicBezTo>
                    <a:pt x="145" y="195"/>
                    <a:pt x="145" y="195"/>
                    <a:pt x="145" y="195"/>
                  </a:cubicBezTo>
                  <a:cubicBezTo>
                    <a:pt x="145" y="195"/>
                    <a:pt x="145" y="195"/>
                    <a:pt x="145" y="194"/>
                  </a:cubicBezTo>
                  <a:cubicBezTo>
                    <a:pt x="144" y="189"/>
                    <a:pt x="144" y="189"/>
                    <a:pt x="144" y="189"/>
                  </a:cubicBezTo>
                  <a:cubicBezTo>
                    <a:pt x="142" y="179"/>
                    <a:pt x="142" y="179"/>
                    <a:pt x="142" y="179"/>
                  </a:cubicBezTo>
                  <a:cubicBezTo>
                    <a:pt x="142" y="177"/>
                    <a:pt x="142" y="175"/>
                    <a:pt x="142" y="173"/>
                  </a:cubicBezTo>
                  <a:cubicBezTo>
                    <a:pt x="143" y="172"/>
                    <a:pt x="143" y="172"/>
                    <a:pt x="144" y="171"/>
                  </a:cubicBezTo>
                  <a:cubicBezTo>
                    <a:pt x="144" y="171"/>
                    <a:pt x="145" y="170"/>
                    <a:pt x="145" y="170"/>
                  </a:cubicBezTo>
                  <a:cubicBezTo>
                    <a:pt x="145" y="171"/>
                    <a:pt x="145" y="171"/>
                    <a:pt x="145" y="171"/>
                  </a:cubicBezTo>
                  <a:cubicBezTo>
                    <a:pt x="145" y="174"/>
                    <a:pt x="145" y="177"/>
                    <a:pt x="146" y="180"/>
                  </a:cubicBezTo>
                  <a:cubicBezTo>
                    <a:pt x="146" y="181"/>
                    <a:pt x="146" y="182"/>
                    <a:pt x="146" y="182"/>
                  </a:cubicBezTo>
                  <a:close/>
                  <a:moveTo>
                    <a:pt x="148" y="234"/>
                  </a:moveTo>
                  <a:cubicBezTo>
                    <a:pt x="146" y="234"/>
                    <a:pt x="147" y="233"/>
                    <a:pt x="146" y="232"/>
                  </a:cubicBezTo>
                  <a:cubicBezTo>
                    <a:pt x="145" y="229"/>
                    <a:pt x="144" y="226"/>
                    <a:pt x="143" y="223"/>
                  </a:cubicBezTo>
                  <a:cubicBezTo>
                    <a:pt x="144" y="223"/>
                    <a:pt x="145" y="222"/>
                    <a:pt x="146" y="222"/>
                  </a:cubicBezTo>
                  <a:cubicBezTo>
                    <a:pt x="146" y="223"/>
                    <a:pt x="146" y="224"/>
                    <a:pt x="146" y="225"/>
                  </a:cubicBezTo>
                  <a:cubicBezTo>
                    <a:pt x="146" y="225"/>
                    <a:pt x="146" y="226"/>
                    <a:pt x="146" y="226"/>
                  </a:cubicBezTo>
                  <a:cubicBezTo>
                    <a:pt x="146" y="227"/>
                    <a:pt x="146" y="227"/>
                    <a:pt x="146" y="228"/>
                  </a:cubicBezTo>
                  <a:cubicBezTo>
                    <a:pt x="146" y="229"/>
                    <a:pt x="147" y="230"/>
                    <a:pt x="147" y="230"/>
                  </a:cubicBezTo>
                  <a:cubicBezTo>
                    <a:pt x="147" y="231"/>
                    <a:pt x="147" y="232"/>
                    <a:pt x="147" y="232"/>
                  </a:cubicBezTo>
                  <a:cubicBezTo>
                    <a:pt x="147" y="233"/>
                    <a:pt x="148" y="233"/>
                    <a:pt x="148" y="233"/>
                  </a:cubicBezTo>
                  <a:cubicBezTo>
                    <a:pt x="148" y="233"/>
                    <a:pt x="148" y="233"/>
                    <a:pt x="148" y="233"/>
                  </a:cubicBezTo>
                  <a:lnTo>
                    <a:pt x="148" y="234"/>
                  </a:lnTo>
                  <a:close/>
                  <a:moveTo>
                    <a:pt x="150" y="166"/>
                  </a:moveTo>
                  <a:cubicBezTo>
                    <a:pt x="150" y="166"/>
                    <a:pt x="150" y="166"/>
                    <a:pt x="150" y="166"/>
                  </a:cubicBezTo>
                  <a:cubicBezTo>
                    <a:pt x="150" y="166"/>
                    <a:pt x="150" y="166"/>
                    <a:pt x="150" y="166"/>
                  </a:cubicBezTo>
                  <a:cubicBezTo>
                    <a:pt x="150" y="166"/>
                    <a:pt x="150" y="166"/>
                    <a:pt x="150" y="166"/>
                  </a:cubicBezTo>
                  <a:cubicBezTo>
                    <a:pt x="150" y="166"/>
                    <a:pt x="150" y="166"/>
                    <a:pt x="150" y="166"/>
                  </a:cubicBezTo>
                  <a:close/>
                  <a:moveTo>
                    <a:pt x="150" y="205"/>
                  </a:moveTo>
                  <a:cubicBezTo>
                    <a:pt x="150" y="205"/>
                    <a:pt x="150" y="205"/>
                    <a:pt x="150" y="205"/>
                  </a:cubicBezTo>
                  <a:cubicBezTo>
                    <a:pt x="149" y="203"/>
                    <a:pt x="149" y="202"/>
                    <a:pt x="149" y="200"/>
                  </a:cubicBezTo>
                  <a:cubicBezTo>
                    <a:pt x="149" y="202"/>
                    <a:pt x="150" y="203"/>
                    <a:pt x="150" y="205"/>
                  </a:cubicBezTo>
                  <a:close/>
                  <a:moveTo>
                    <a:pt x="149" y="271"/>
                  </a:moveTo>
                  <a:cubicBezTo>
                    <a:pt x="148" y="270"/>
                    <a:pt x="148" y="270"/>
                    <a:pt x="147" y="269"/>
                  </a:cubicBezTo>
                  <a:cubicBezTo>
                    <a:pt x="146" y="269"/>
                    <a:pt x="146" y="268"/>
                    <a:pt x="145" y="268"/>
                  </a:cubicBezTo>
                  <a:cubicBezTo>
                    <a:pt x="144" y="267"/>
                    <a:pt x="144" y="267"/>
                    <a:pt x="144" y="267"/>
                  </a:cubicBezTo>
                  <a:cubicBezTo>
                    <a:pt x="143" y="266"/>
                    <a:pt x="143" y="266"/>
                    <a:pt x="143" y="266"/>
                  </a:cubicBezTo>
                  <a:cubicBezTo>
                    <a:pt x="142" y="265"/>
                    <a:pt x="142" y="265"/>
                    <a:pt x="142" y="265"/>
                  </a:cubicBezTo>
                  <a:cubicBezTo>
                    <a:pt x="141" y="264"/>
                    <a:pt x="139" y="264"/>
                    <a:pt x="138" y="263"/>
                  </a:cubicBezTo>
                  <a:cubicBezTo>
                    <a:pt x="137" y="262"/>
                    <a:pt x="136" y="262"/>
                    <a:pt x="135" y="261"/>
                  </a:cubicBezTo>
                  <a:cubicBezTo>
                    <a:pt x="134" y="261"/>
                    <a:pt x="133" y="260"/>
                    <a:pt x="132" y="259"/>
                  </a:cubicBezTo>
                  <a:cubicBezTo>
                    <a:pt x="130" y="257"/>
                    <a:pt x="129" y="255"/>
                    <a:pt x="128" y="253"/>
                  </a:cubicBezTo>
                  <a:cubicBezTo>
                    <a:pt x="127" y="250"/>
                    <a:pt x="126" y="248"/>
                    <a:pt x="125" y="245"/>
                  </a:cubicBezTo>
                  <a:cubicBezTo>
                    <a:pt x="123" y="241"/>
                    <a:pt x="122" y="237"/>
                    <a:pt x="121" y="233"/>
                  </a:cubicBezTo>
                  <a:cubicBezTo>
                    <a:pt x="121" y="231"/>
                    <a:pt x="120" y="229"/>
                    <a:pt x="120" y="227"/>
                  </a:cubicBezTo>
                  <a:cubicBezTo>
                    <a:pt x="120" y="227"/>
                    <a:pt x="120" y="226"/>
                    <a:pt x="119" y="226"/>
                  </a:cubicBezTo>
                  <a:cubicBezTo>
                    <a:pt x="119" y="226"/>
                    <a:pt x="119" y="226"/>
                    <a:pt x="119" y="226"/>
                  </a:cubicBezTo>
                  <a:cubicBezTo>
                    <a:pt x="119" y="224"/>
                    <a:pt x="119" y="223"/>
                    <a:pt x="118" y="222"/>
                  </a:cubicBezTo>
                  <a:cubicBezTo>
                    <a:pt x="118" y="221"/>
                    <a:pt x="118" y="221"/>
                    <a:pt x="118" y="220"/>
                  </a:cubicBezTo>
                  <a:cubicBezTo>
                    <a:pt x="118" y="220"/>
                    <a:pt x="118" y="220"/>
                    <a:pt x="119" y="220"/>
                  </a:cubicBezTo>
                  <a:cubicBezTo>
                    <a:pt x="121" y="219"/>
                    <a:pt x="124" y="220"/>
                    <a:pt x="127" y="219"/>
                  </a:cubicBezTo>
                  <a:cubicBezTo>
                    <a:pt x="127" y="218"/>
                    <a:pt x="126" y="217"/>
                    <a:pt x="126" y="216"/>
                  </a:cubicBezTo>
                  <a:cubicBezTo>
                    <a:pt x="128" y="216"/>
                    <a:pt x="129" y="218"/>
                    <a:pt x="130" y="220"/>
                  </a:cubicBezTo>
                  <a:cubicBezTo>
                    <a:pt x="131" y="220"/>
                    <a:pt x="131" y="220"/>
                    <a:pt x="131" y="220"/>
                  </a:cubicBezTo>
                  <a:cubicBezTo>
                    <a:pt x="131" y="221"/>
                    <a:pt x="131" y="221"/>
                    <a:pt x="131" y="221"/>
                  </a:cubicBezTo>
                  <a:cubicBezTo>
                    <a:pt x="131" y="222"/>
                    <a:pt x="131" y="222"/>
                    <a:pt x="131" y="222"/>
                  </a:cubicBezTo>
                  <a:cubicBezTo>
                    <a:pt x="131" y="223"/>
                    <a:pt x="132" y="223"/>
                    <a:pt x="132" y="224"/>
                  </a:cubicBezTo>
                  <a:cubicBezTo>
                    <a:pt x="132" y="225"/>
                    <a:pt x="132" y="227"/>
                    <a:pt x="133" y="228"/>
                  </a:cubicBezTo>
                  <a:cubicBezTo>
                    <a:pt x="133" y="229"/>
                    <a:pt x="133" y="229"/>
                    <a:pt x="133" y="230"/>
                  </a:cubicBezTo>
                  <a:cubicBezTo>
                    <a:pt x="134" y="230"/>
                    <a:pt x="134" y="231"/>
                    <a:pt x="134" y="231"/>
                  </a:cubicBezTo>
                  <a:cubicBezTo>
                    <a:pt x="134" y="232"/>
                    <a:pt x="134" y="232"/>
                    <a:pt x="134" y="232"/>
                  </a:cubicBezTo>
                  <a:cubicBezTo>
                    <a:pt x="135" y="233"/>
                    <a:pt x="136" y="234"/>
                    <a:pt x="136" y="236"/>
                  </a:cubicBezTo>
                  <a:cubicBezTo>
                    <a:pt x="138" y="238"/>
                    <a:pt x="139" y="240"/>
                    <a:pt x="140" y="243"/>
                  </a:cubicBezTo>
                  <a:cubicBezTo>
                    <a:pt x="141" y="244"/>
                    <a:pt x="142" y="245"/>
                    <a:pt x="143" y="246"/>
                  </a:cubicBezTo>
                  <a:cubicBezTo>
                    <a:pt x="143" y="247"/>
                    <a:pt x="144" y="248"/>
                    <a:pt x="144" y="249"/>
                  </a:cubicBezTo>
                  <a:cubicBezTo>
                    <a:pt x="145" y="250"/>
                    <a:pt x="145" y="250"/>
                    <a:pt x="145" y="251"/>
                  </a:cubicBezTo>
                  <a:cubicBezTo>
                    <a:pt x="145" y="251"/>
                    <a:pt x="145" y="252"/>
                    <a:pt x="146" y="253"/>
                  </a:cubicBezTo>
                  <a:cubicBezTo>
                    <a:pt x="146" y="254"/>
                    <a:pt x="147" y="255"/>
                    <a:pt x="147" y="256"/>
                  </a:cubicBezTo>
                  <a:cubicBezTo>
                    <a:pt x="147" y="257"/>
                    <a:pt x="147" y="257"/>
                    <a:pt x="147" y="258"/>
                  </a:cubicBezTo>
                  <a:cubicBezTo>
                    <a:pt x="147" y="259"/>
                    <a:pt x="148" y="259"/>
                    <a:pt x="148" y="260"/>
                  </a:cubicBezTo>
                  <a:cubicBezTo>
                    <a:pt x="148" y="262"/>
                    <a:pt x="149" y="263"/>
                    <a:pt x="149" y="264"/>
                  </a:cubicBezTo>
                  <a:cubicBezTo>
                    <a:pt x="149" y="265"/>
                    <a:pt x="150" y="266"/>
                    <a:pt x="150" y="268"/>
                  </a:cubicBezTo>
                  <a:cubicBezTo>
                    <a:pt x="150" y="268"/>
                    <a:pt x="150" y="269"/>
                    <a:pt x="150" y="269"/>
                  </a:cubicBezTo>
                  <a:cubicBezTo>
                    <a:pt x="150" y="270"/>
                    <a:pt x="150" y="270"/>
                    <a:pt x="150" y="270"/>
                  </a:cubicBezTo>
                  <a:cubicBezTo>
                    <a:pt x="150" y="271"/>
                    <a:pt x="150" y="271"/>
                    <a:pt x="150" y="271"/>
                  </a:cubicBezTo>
                  <a:cubicBezTo>
                    <a:pt x="150" y="273"/>
                    <a:pt x="150" y="275"/>
                    <a:pt x="151" y="277"/>
                  </a:cubicBezTo>
                  <a:cubicBezTo>
                    <a:pt x="150" y="277"/>
                    <a:pt x="150" y="277"/>
                    <a:pt x="150" y="277"/>
                  </a:cubicBezTo>
                  <a:cubicBezTo>
                    <a:pt x="150" y="276"/>
                    <a:pt x="150" y="276"/>
                    <a:pt x="150" y="276"/>
                  </a:cubicBezTo>
                  <a:cubicBezTo>
                    <a:pt x="150" y="276"/>
                    <a:pt x="150" y="276"/>
                    <a:pt x="150" y="276"/>
                  </a:cubicBezTo>
                  <a:cubicBezTo>
                    <a:pt x="150" y="276"/>
                    <a:pt x="150" y="275"/>
                    <a:pt x="150" y="274"/>
                  </a:cubicBezTo>
                  <a:cubicBezTo>
                    <a:pt x="150" y="274"/>
                    <a:pt x="150" y="274"/>
                    <a:pt x="150" y="273"/>
                  </a:cubicBezTo>
                  <a:cubicBezTo>
                    <a:pt x="150" y="273"/>
                    <a:pt x="149" y="272"/>
                    <a:pt x="149" y="271"/>
                  </a:cubicBezTo>
                  <a:close/>
                  <a:moveTo>
                    <a:pt x="137" y="268"/>
                  </a:moveTo>
                  <a:cubicBezTo>
                    <a:pt x="138" y="269"/>
                    <a:pt x="138" y="269"/>
                    <a:pt x="139" y="270"/>
                  </a:cubicBezTo>
                  <a:cubicBezTo>
                    <a:pt x="140" y="270"/>
                    <a:pt x="140" y="270"/>
                    <a:pt x="140" y="270"/>
                  </a:cubicBezTo>
                  <a:cubicBezTo>
                    <a:pt x="140" y="270"/>
                    <a:pt x="140" y="271"/>
                    <a:pt x="140" y="271"/>
                  </a:cubicBezTo>
                  <a:cubicBezTo>
                    <a:pt x="142" y="272"/>
                    <a:pt x="142" y="272"/>
                    <a:pt x="142" y="272"/>
                  </a:cubicBezTo>
                  <a:cubicBezTo>
                    <a:pt x="143" y="272"/>
                    <a:pt x="143" y="273"/>
                    <a:pt x="143" y="273"/>
                  </a:cubicBezTo>
                  <a:cubicBezTo>
                    <a:pt x="144" y="274"/>
                    <a:pt x="144" y="274"/>
                    <a:pt x="144" y="274"/>
                  </a:cubicBezTo>
                  <a:cubicBezTo>
                    <a:pt x="144" y="274"/>
                    <a:pt x="144" y="274"/>
                    <a:pt x="144" y="275"/>
                  </a:cubicBezTo>
                  <a:cubicBezTo>
                    <a:pt x="144" y="276"/>
                    <a:pt x="145" y="276"/>
                    <a:pt x="145" y="277"/>
                  </a:cubicBezTo>
                  <a:cubicBezTo>
                    <a:pt x="145" y="278"/>
                    <a:pt x="145" y="278"/>
                    <a:pt x="145" y="278"/>
                  </a:cubicBezTo>
                  <a:cubicBezTo>
                    <a:pt x="145" y="278"/>
                    <a:pt x="145" y="279"/>
                    <a:pt x="145" y="279"/>
                  </a:cubicBezTo>
                  <a:cubicBezTo>
                    <a:pt x="146" y="280"/>
                    <a:pt x="146" y="280"/>
                    <a:pt x="146" y="280"/>
                  </a:cubicBezTo>
                  <a:cubicBezTo>
                    <a:pt x="146" y="282"/>
                    <a:pt x="146" y="282"/>
                    <a:pt x="146" y="282"/>
                  </a:cubicBezTo>
                  <a:cubicBezTo>
                    <a:pt x="147" y="283"/>
                    <a:pt x="147" y="284"/>
                    <a:pt x="148" y="285"/>
                  </a:cubicBezTo>
                  <a:cubicBezTo>
                    <a:pt x="148" y="286"/>
                    <a:pt x="148" y="287"/>
                    <a:pt x="149" y="288"/>
                  </a:cubicBezTo>
                  <a:cubicBezTo>
                    <a:pt x="145" y="280"/>
                    <a:pt x="145" y="280"/>
                    <a:pt x="145" y="280"/>
                  </a:cubicBezTo>
                  <a:cubicBezTo>
                    <a:pt x="143" y="276"/>
                    <a:pt x="141" y="271"/>
                    <a:pt x="137" y="268"/>
                  </a:cubicBezTo>
                  <a:close/>
                  <a:moveTo>
                    <a:pt x="127" y="278"/>
                  </a:moveTo>
                  <a:cubicBezTo>
                    <a:pt x="132" y="283"/>
                    <a:pt x="136" y="288"/>
                    <a:pt x="139" y="293"/>
                  </a:cubicBezTo>
                  <a:cubicBezTo>
                    <a:pt x="140" y="294"/>
                    <a:pt x="141" y="295"/>
                    <a:pt x="142" y="296"/>
                  </a:cubicBezTo>
                  <a:cubicBezTo>
                    <a:pt x="142" y="296"/>
                    <a:pt x="142" y="297"/>
                    <a:pt x="142" y="297"/>
                  </a:cubicBezTo>
                  <a:cubicBezTo>
                    <a:pt x="141" y="296"/>
                    <a:pt x="140" y="295"/>
                    <a:pt x="139" y="294"/>
                  </a:cubicBezTo>
                  <a:cubicBezTo>
                    <a:pt x="137" y="292"/>
                    <a:pt x="137" y="292"/>
                    <a:pt x="137" y="292"/>
                  </a:cubicBezTo>
                  <a:cubicBezTo>
                    <a:pt x="136" y="292"/>
                    <a:pt x="136" y="291"/>
                    <a:pt x="135" y="291"/>
                  </a:cubicBezTo>
                  <a:cubicBezTo>
                    <a:pt x="134" y="290"/>
                    <a:pt x="133" y="288"/>
                    <a:pt x="133" y="287"/>
                  </a:cubicBezTo>
                  <a:cubicBezTo>
                    <a:pt x="132" y="286"/>
                    <a:pt x="131" y="284"/>
                    <a:pt x="130" y="283"/>
                  </a:cubicBezTo>
                  <a:cubicBezTo>
                    <a:pt x="130" y="282"/>
                    <a:pt x="129" y="281"/>
                    <a:pt x="129" y="280"/>
                  </a:cubicBezTo>
                  <a:cubicBezTo>
                    <a:pt x="128" y="280"/>
                    <a:pt x="128" y="279"/>
                    <a:pt x="127" y="278"/>
                  </a:cubicBezTo>
                  <a:close/>
                  <a:moveTo>
                    <a:pt x="97" y="263"/>
                  </a:moveTo>
                  <a:cubicBezTo>
                    <a:pt x="97" y="263"/>
                    <a:pt x="97" y="263"/>
                    <a:pt x="97" y="263"/>
                  </a:cubicBezTo>
                  <a:cubicBezTo>
                    <a:pt x="97" y="263"/>
                    <a:pt x="98" y="263"/>
                    <a:pt x="98" y="263"/>
                  </a:cubicBezTo>
                  <a:cubicBezTo>
                    <a:pt x="98" y="264"/>
                    <a:pt x="99" y="264"/>
                    <a:pt x="99" y="265"/>
                  </a:cubicBezTo>
                  <a:cubicBezTo>
                    <a:pt x="100" y="266"/>
                    <a:pt x="100" y="266"/>
                    <a:pt x="100" y="266"/>
                  </a:cubicBezTo>
                  <a:cubicBezTo>
                    <a:pt x="101" y="267"/>
                    <a:pt x="101" y="267"/>
                    <a:pt x="101" y="267"/>
                  </a:cubicBezTo>
                  <a:cubicBezTo>
                    <a:pt x="100" y="266"/>
                    <a:pt x="100" y="266"/>
                    <a:pt x="99" y="266"/>
                  </a:cubicBezTo>
                  <a:cubicBezTo>
                    <a:pt x="98" y="265"/>
                    <a:pt x="98" y="264"/>
                    <a:pt x="97" y="263"/>
                  </a:cubicBezTo>
                  <a:close/>
                  <a:moveTo>
                    <a:pt x="101" y="249"/>
                  </a:moveTo>
                  <a:cubicBezTo>
                    <a:pt x="100" y="248"/>
                    <a:pt x="98" y="247"/>
                    <a:pt x="96" y="246"/>
                  </a:cubicBezTo>
                  <a:cubicBezTo>
                    <a:pt x="96" y="245"/>
                    <a:pt x="96" y="244"/>
                    <a:pt x="97" y="243"/>
                  </a:cubicBezTo>
                  <a:cubicBezTo>
                    <a:pt x="99" y="242"/>
                    <a:pt x="102" y="244"/>
                    <a:pt x="104" y="243"/>
                  </a:cubicBezTo>
                  <a:cubicBezTo>
                    <a:pt x="106" y="242"/>
                    <a:pt x="105" y="241"/>
                    <a:pt x="106" y="239"/>
                  </a:cubicBezTo>
                  <a:cubicBezTo>
                    <a:pt x="109" y="238"/>
                    <a:pt x="112" y="238"/>
                    <a:pt x="114" y="235"/>
                  </a:cubicBezTo>
                  <a:cubicBezTo>
                    <a:pt x="115" y="235"/>
                    <a:pt x="116" y="234"/>
                    <a:pt x="116" y="233"/>
                  </a:cubicBezTo>
                  <a:cubicBezTo>
                    <a:pt x="116" y="233"/>
                    <a:pt x="116" y="234"/>
                    <a:pt x="116" y="234"/>
                  </a:cubicBezTo>
                  <a:cubicBezTo>
                    <a:pt x="117" y="234"/>
                    <a:pt x="117" y="235"/>
                    <a:pt x="117" y="235"/>
                  </a:cubicBezTo>
                  <a:cubicBezTo>
                    <a:pt x="117" y="236"/>
                    <a:pt x="117" y="236"/>
                    <a:pt x="117" y="237"/>
                  </a:cubicBezTo>
                  <a:cubicBezTo>
                    <a:pt x="117" y="237"/>
                    <a:pt x="117" y="238"/>
                    <a:pt x="117" y="238"/>
                  </a:cubicBezTo>
                  <a:cubicBezTo>
                    <a:pt x="117" y="239"/>
                    <a:pt x="117" y="239"/>
                    <a:pt x="117" y="239"/>
                  </a:cubicBezTo>
                  <a:cubicBezTo>
                    <a:pt x="117" y="240"/>
                    <a:pt x="117" y="240"/>
                    <a:pt x="117" y="240"/>
                  </a:cubicBezTo>
                  <a:cubicBezTo>
                    <a:pt x="117" y="240"/>
                    <a:pt x="117" y="240"/>
                    <a:pt x="117" y="240"/>
                  </a:cubicBezTo>
                  <a:cubicBezTo>
                    <a:pt x="117" y="243"/>
                    <a:pt x="118" y="245"/>
                    <a:pt x="119" y="247"/>
                  </a:cubicBezTo>
                  <a:cubicBezTo>
                    <a:pt x="119" y="249"/>
                    <a:pt x="120" y="251"/>
                    <a:pt x="121" y="253"/>
                  </a:cubicBezTo>
                  <a:cubicBezTo>
                    <a:pt x="121" y="254"/>
                    <a:pt x="121" y="254"/>
                    <a:pt x="121" y="254"/>
                  </a:cubicBezTo>
                  <a:cubicBezTo>
                    <a:pt x="122" y="257"/>
                    <a:pt x="123" y="259"/>
                    <a:pt x="124" y="261"/>
                  </a:cubicBezTo>
                  <a:cubicBezTo>
                    <a:pt x="125" y="263"/>
                    <a:pt x="126" y="265"/>
                    <a:pt x="128" y="267"/>
                  </a:cubicBezTo>
                  <a:cubicBezTo>
                    <a:pt x="130" y="269"/>
                    <a:pt x="132" y="270"/>
                    <a:pt x="133" y="271"/>
                  </a:cubicBezTo>
                  <a:cubicBezTo>
                    <a:pt x="134" y="272"/>
                    <a:pt x="135" y="274"/>
                    <a:pt x="136" y="276"/>
                  </a:cubicBezTo>
                  <a:cubicBezTo>
                    <a:pt x="137" y="278"/>
                    <a:pt x="137" y="280"/>
                    <a:pt x="138" y="282"/>
                  </a:cubicBezTo>
                  <a:cubicBezTo>
                    <a:pt x="138" y="283"/>
                    <a:pt x="138" y="284"/>
                    <a:pt x="139" y="285"/>
                  </a:cubicBezTo>
                  <a:cubicBezTo>
                    <a:pt x="136" y="282"/>
                    <a:pt x="132" y="278"/>
                    <a:pt x="128" y="275"/>
                  </a:cubicBezTo>
                  <a:cubicBezTo>
                    <a:pt x="128" y="274"/>
                    <a:pt x="128" y="274"/>
                    <a:pt x="128" y="274"/>
                  </a:cubicBezTo>
                  <a:cubicBezTo>
                    <a:pt x="128" y="274"/>
                    <a:pt x="127" y="274"/>
                    <a:pt x="127" y="274"/>
                  </a:cubicBezTo>
                  <a:cubicBezTo>
                    <a:pt x="127" y="274"/>
                    <a:pt x="126" y="273"/>
                    <a:pt x="126" y="273"/>
                  </a:cubicBezTo>
                  <a:cubicBezTo>
                    <a:pt x="125" y="273"/>
                    <a:pt x="124" y="272"/>
                    <a:pt x="123" y="272"/>
                  </a:cubicBezTo>
                  <a:cubicBezTo>
                    <a:pt x="121" y="272"/>
                    <a:pt x="119" y="272"/>
                    <a:pt x="118" y="272"/>
                  </a:cubicBezTo>
                  <a:cubicBezTo>
                    <a:pt x="116" y="272"/>
                    <a:pt x="114" y="272"/>
                    <a:pt x="113" y="272"/>
                  </a:cubicBezTo>
                  <a:cubicBezTo>
                    <a:pt x="113" y="272"/>
                    <a:pt x="113" y="272"/>
                    <a:pt x="112" y="272"/>
                  </a:cubicBezTo>
                  <a:cubicBezTo>
                    <a:pt x="112" y="272"/>
                    <a:pt x="111" y="272"/>
                    <a:pt x="110" y="272"/>
                  </a:cubicBezTo>
                  <a:cubicBezTo>
                    <a:pt x="109" y="272"/>
                    <a:pt x="108" y="271"/>
                    <a:pt x="108" y="271"/>
                  </a:cubicBezTo>
                  <a:cubicBezTo>
                    <a:pt x="106" y="270"/>
                    <a:pt x="105" y="269"/>
                    <a:pt x="104" y="268"/>
                  </a:cubicBezTo>
                  <a:cubicBezTo>
                    <a:pt x="102" y="266"/>
                    <a:pt x="102" y="266"/>
                    <a:pt x="102" y="266"/>
                  </a:cubicBezTo>
                  <a:cubicBezTo>
                    <a:pt x="101" y="265"/>
                    <a:pt x="101" y="265"/>
                    <a:pt x="101" y="265"/>
                  </a:cubicBezTo>
                  <a:cubicBezTo>
                    <a:pt x="101" y="265"/>
                    <a:pt x="101" y="265"/>
                    <a:pt x="101" y="264"/>
                  </a:cubicBezTo>
                  <a:cubicBezTo>
                    <a:pt x="100" y="264"/>
                    <a:pt x="100" y="263"/>
                    <a:pt x="99" y="262"/>
                  </a:cubicBezTo>
                  <a:cubicBezTo>
                    <a:pt x="98" y="262"/>
                    <a:pt x="98" y="262"/>
                    <a:pt x="97" y="262"/>
                  </a:cubicBezTo>
                  <a:cubicBezTo>
                    <a:pt x="97" y="262"/>
                    <a:pt x="96" y="262"/>
                    <a:pt x="96" y="261"/>
                  </a:cubicBezTo>
                  <a:cubicBezTo>
                    <a:pt x="96" y="261"/>
                    <a:pt x="96" y="261"/>
                    <a:pt x="96" y="260"/>
                  </a:cubicBezTo>
                  <a:cubicBezTo>
                    <a:pt x="96" y="258"/>
                    <a:pt x="98" y="257"/>
                    <a:pt x="99" y="255"/>
                  </a:cubicBezTo>
                  <a:cubicBezTo>
                    <a:pt x="102" y="253"/>
                    <a:pt x="104" y="252"/>
                    <a:pt x="101" y="249"/>
                  </a:cubicBezTo>
                  <a:close/>
                  <a:moveTo>
                    <a:pt x="114" y="228"/>
                  </a:moveTo>
                  <a:cubicBezTo>
                    <a:pt x="114" y="228"/>
                    <a:pt x="115" y="227"/>
                    <a:pt x="115" y="227"/>
                  </a:cubicBezTo>
                  <a:cubicBezTo>
                    <a:pt x="115" y="227"/>
                    <a:pt x="115" y="227"/>
                    <a:pt x="115" y="227"/>
                  </a:cubicBezTo>
                  <a:cubicBezTo>
                    <a:pt x="115" y="229"/>
                    <a:pt x="115" y="229"/>
                    <a:pt x="115" y="229"/>
                  </a:cubicBezTo>
                  <a:cubicBezTo>
                    <a:pt x="115" y="229"/>
                    <a:pt x="115" y="230"/>
                    <a:pt x="115" y="230"/>
                  </a:cubicBezTo>
                  <a:cubicBezTo>
                    <a:pt x="115" y="230"/>
                    <a:pt x="114" y="229"/>
                    <a:pt x="114" y="228"/>
                  </a:cubicBezTo>
                  <a:close/>
                  <a:moveTo>
                    <a:pt x="112" y="223"/>
                  </a:moveTo>
                  <a:cubicBezTo>
                    <a:pt x="112" y="222"/>
                    <a:pt x="112" y="222"/>
                    <a:pt x="112" y="222"/>
                  </a:cubicBezTo>
                  <a:cubicBezTo>
                    <a:pt x="113" y="222"/>
                    <a:pt x="113" y="222"/>
                    <a:pt x="113" y="222"/>
                  </a:cubicBezTo>
                  <a:cubicBezTo>
                    <a:pt x="113" y="222"/>
                    <a:pt x="112" y="223"/>
                    <a:pt x="112" y="223"/>
                  </a:cubicBezTo>
                  <a:close/>
                  <a:moveTo>
                    <a:pt x="80" y="166"/>
                  </a:moveTo>
                  <a:cubicBezTo>
                    <a:pt x="80" y="163"/>
                    <a:pt x="81" y="162"/>
                    <a:pt x="82" y="161"/>
                  </a:cubicBezTo>
                  <a:cubicBezTo>
                    <a:pt x="83" y="161"/>
                    <a:pt x="83" y="161"/>
                    <a:pt x="84" y="161"/>
                  </a:cubicBezTo>
                  <a:cubicBezTo>
                    <a:pt x="86" y="161"/>
                    <a:pt x="86" y="161"/>
                    <a:pt x="86" y="161"/>
                  </a:cubicBezTo>
                  <a:cubicBezTo>
                    <a:pt x="87" y="161"/>
                    <a:pt x="88" y="161"/>
                    <a:pt x="89" y="161"/>
                  </a:cubicBezTo>
                  <a:cubicBezTo>
                    <a:pt x="89" y="161"/>
                    <a:pt x="90" y="161"/>
                    <a:pt x="90" y="161"/>
                  </a:cubicBezTo>
                  <a:cubicBezTo>
                    <a:pt x="91" y="161"/>
                    <a:pt x="91" y="161"/>
                    <a:pt x="91" y="161"/>
                  </a:cubicBezTo>
                  <a:cubicBezTo>
                    <a:pt x="91" y="161"/>
                    <a:pt x="92" y="161"/>
                    <a:pt x="92" y="161"/>
                  </a:cubicBezTo>
                  <a:cubicBezTo>
                    <a:pt x="93" y="160"/>
                    <a:pt x="93" y="160"/>
                    <a:pt x="94" y="160"/>
                  </a:cubicBezTo>
                  <a:cubicBezTo>
                    <a:pt x="94" y="160"/>
                    <a:pt x="95" y="160"/>
                    <a:pt x="96" y="160"/>
                  </a:cubicBezTo>
                  <a:cubicBezTo>
                    <a:pt x="96" y="160"/>
                    <a:pt x="97" y="160"/>
                    <a:pt x="97" y="160"/>
                  </a:cubicBezTo>
                  <a:cubicBezTo>
                    <a:pt x="97" y="160"/>
                    <a:pt x="97" y="160"/>
                    <a:pt x="98" y="160"/>
                  </a:cubicBezTo>
                  <a:cubicBezTo>
                    <a:pt x="98" y="160"/>
                    <a:pt x="98" y="161"/>
                    <a:pt x="99" y="161"/>
                  </a:cubicBezTo>
                  <a:cubicBezTo>
                    <a:pt x="99" y="161"/>
                    <a:pt x="99" y="161"/>
                    <a:pt x="99" y="161"/>
                  </a:cubicBezTo>
                  <a:cubicBezTo>
                    <a:pt x="99" y="161"/>
                    <a:pt x="100" y="161"/>
                    <a:pt x="100" y="161"/>
                  </a:cubicBezTo>
                  <a:cubicBezTo>
                    <a:pt x="101" y="162"/>
                    <a:pt x="102" y="163"/>
                    <a:pt x="104" y="164"/>
                  </a:cubicBezTo>
                  <a:cubicBezTo>
                    <a:pt x="108" y="166"/>
                    <a:pt x="108" y="166"/>
                    <a:pt x="108" y="166"/>
                  </a:cubicBezTo>
                  <a:cubicBezTo>
                    <a:pt x="109" y="167"/>
                    <a:pt x="110" y="168"/>
                    <a:pt x="111" y="169"/>
                  </a:cubicBezTo>
                  <a:cubicBezTo>
                    <a:pt x="114" y="171"/>
                    <a:pt x="116" y="173"/>
                    <a:pt x="118" y="175"/>
                  </a:cubicBezTo>
                  <a:cubicBezTo>
                    <a:pt x="119" y="176"/>
                    <a:pt x="120" y="178"/>
                    <a:pt x="121" y="179"/>
                  </a:cubicBezTo>
                  <a:cubicBezTo>
                    <a:pt x="121" y="180"/>
                    <a:pt x="122" y="181"/>
                    <a:pt x="122" y="181"/>
                  </a:cubicBezTo>
                  <a:cubicBezTo>
                    <a:pt x="122" y="181"/>
                    <a:pt x="122" y="182"/>
                    <a:pt x="122" y="182"/>
                  </a:cubicBezTo>
                  <a:cubicBezTo>
                    <a:pt x="123" y="183"/>
                    <a:pt x="123" y="184"/>
                    <a:pt x="124" y="185"/>
                  </a:cubicBezTo>
                  <a:cubicBezTo>
                    <a:pt x="122" y="185"/>
                    <a:pt x="120" y="185"/>
                    <a:pt x="119" y="185"/>
                  </a:cubicBezTo>
                  <a:cubicBezTo>
                    <a:pt x="117" y="185"/>
                    <a:pt x="115" y="186"/>
                    <a:pt x="113" y="186"/>
                  </a:cubicBezTo>
                  <a:cubicBezTo>
                    <a:pt x="111" y="186"/>
                    <a:pt x="108" y="182"/>
                    <a:pt x="108" y="181"/>
                  </a:cubicBezTo>
                  <a:cubicBezTo>
                    <a:pt x="108" y="179"/>
                    <a:pt x="109" y="178"/>
                    <a:pt x="109" y="176"/>
                  </a:cubicBezTo>
                  <a:cubicBezTo>
                    <a:pt x="110" y="172"/>
                    <a:pt x="108" y="169"/>
                    <a:pt x="104" y="168"/>
                  </a:cubicBezTo>
                  <a:cubicBezTo>
                    <a:pt x="99" y="167"/>
                    <a:pt x="96" y="166"/>
                    <a:pt x="92" y="169"/>
                  </a:cubicBezTo>
                  <a:cubicBezTo>
                    <a:pt x="89" y="170"/>
                    <a:pt x="84" y="174"/>
                    <a:pt x="81" y="172"/>
                  </a:cubicBezTo>
                  <a:cubicBezTo>
                    <a:pt x="79" y="171"/>
                    <a:pt x="80" y="167"/>
                    <a:pt x="80"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grpSp>
      <p:sp>
        <p:nvSpPr>
          <p:cNvPr id="188" name="Freeform: Shape 187">
            <a:extLst>
              <a:ext uri="{FF2B5EF4-FFF2-40B4-BE49-F238E27FC236}">
                <a16:creationId xmlns:a16="http://schemas.microsoft.com/office/drawing/2014/main" xmlns="" id="{73749C51-1C37-43F2-81B1-5BA8B6267276}"/>
              </a:ext>
            </a:extLst>
          </p:cNvPr>
          <p:cNvSpPr>
            <a:spLocks/>
          </p:cNvSpPr>
          <p:nvPr/>
        </p:nvSpPr>
        <p:spPr bwMode="auto">
          <a:xfrm>
            <a:off x="0" y="5368925"/>
            <a:ext cx="9144000" cy="631825"/>
          </a:xfrm>
          <a:custGeom>
            <a:avLst/>
            <a:gdLst>
              <a:gd name="connsiteX0" fmla="*/ 281874 w 12192001"/>
              <a:gd name="connsiteY0" fmla="*/ 272 h 842706"/>
              <a:gd name="connsiteX1" fmla="*/ 578419 w 12192001"/>
              <a:gd name="connsiteY1" fmla="*/ 44986 h 842706"/>
              <a:gd name="connsiteX2" fmla="*/ 1323048 w 12192001"/>
              <a:gd name="connsiteY2" fmla="*/ 370586 h 842706"/>
              <a:gd name="connsiteX3" fmla="*/ 2079884 w 12192001"/>
              <a:gd name="connsiteY3" fmla="*/ 69406 h 842706"/>
              <a:gd name="connsiteX4" fmla="*/ 3011688 w 12192001"/>
              <a:gd name="connsiteY4" fmla="*/ 219996 h 842706"/>
              <a:gd name="connsiteX5" fmla="*/ 4089976 w 12192001"/>
              <a:gd name="connsiteY5" fmla="*/ 289186 h 842706"/>
              <a:gd name="connsiteX6" fmla="*/ 5233368 w 12192001"/>
              <a:gd name="connsiteY6" fmla="*/ 57196 h 842706"/>
              <a:gd name="connsiteX7" fmla="*/ 5896617 w 12192001"/>
              <a:gd name="connsiteY7" fmla="*/ 285116 h 842706"/>
              <a:gd name="connsiteX8" fmla="*/ 6580211 w 12192001"/>
              <a:gd name="connsiteY8" fmla="*/ 350236 h 842706"/>
              <a:gd name="connsiteX9" fmla="*/ 7064424 w 12192001"/>
              <a:gd name="connsiteY9" fmla="*/ 81616 h 842706"/>
              <a:gd name="connsiteX10" fmla="*/ 7878226 w 12192001"/>
              <a:gd name="connsiteY10" fmla="*/ 134526 h 842706"/>
              <a:gd name="connsiteX11" fmla="*/ 8643200 w 12192001"/>
              <a:gd name="connsiteY11" fmla="*/ 460126 h 842706"/>
              <a:gd name="connsiteX12" fmla="*/ 9355277 w 12192001"/>
              <a:gd name="connsiteY12" fmla="*/ 431636 h 842706"/>
              <a:gd name="connsiteX13" fmla="*/ 10063285 w 12192001"/>
              <a:gd name="connsiteY13" fmla="*/ 163016 h 842706"/>
              <a:gd name="connsiteX14" fmla="*/ 11418266 w 12192001"/>
              <a:gd name="connsiteY14" fmla="*/ 533386 h 842706"/>
              <a:gd name="connsiteX15" fmla="*/ 12158047 w 12192001"/>
              <a:gd name="connsiteY15" fmla="*/ 251825 h 842706"/>
              <a:gd name="connsiteX16" fmla="*/ 12192001 w 12192001"/>
              <a:gd name="connsiteY16" fmla="*/ 245804 h 842706"/>
              <a:gd name="connsiteX17" fmla="*/ 12192001 w 12192001"/>
              <a:gd name="connsiteY17" fmla="*/ 842706 h 842706"/>
              <a:gd name="connsiteX18" fmla="*/ 0 w 12192001"/>
              <a:gd name="connsiteY18" fmla="*/ 842706 h 842706"/>
              <a:gd name="connsiteX19" fmla="*/ 0 w 12192001"/>
              <a:gd name="connsiteY19" fmla="*/ 47133 h 842706"/>
              <a:gd name="connsiteX20" fmla="*/ 82270 w 12192001"/>
              <a:gd name="connsiteY20" fmla="*/ 25153 h 842706"/>
              <a:gd name="connsiteX21" fmla="*/ 281874 w 12192001"/>
              <a:gd name="connsiteY21" fmla="*/ 272 h 84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1" h="842706">
                <a:moveTo>
                  <a:pt x="281874" y="272"/>
                </a:moveTo>
                <a:cubicBezTo>
                  <a:pt x="382153" y="-2137"/>
                  <a:pt x="482288" y="11409"/>
                  <a:pt x="578419" y="44986"/>
                </a:cubicBezTo>
                <a:cubicBezTo>
                  <a:pt x="834767" y="134526"/>
                  <a:pt x="1050424" y="366516"/>
                  <a:pt x="1323048" y="370586"/>
                </a:cubicBezTo>
                <a:cubicBezTo>
                  <a:pt x="1595672" y="370586"/>
                  <a:pt x="1815399" y="146736"/>
                  <a:pt x="2079884" y="69406"/>
                </a:cubicBezTo>
                <a:cubicBezTo>
                  <a:pt x="2385060" y="-20134"/>
                  <a:pt x="2710581" y="106036"/>
                  <a:pt x="3011688" y="219996"/>
                </a:cubicBezTo>
                <a:cubicBezTo>
                  <a:pt x="3390106" y="362446"/>
                  <a:pt x="3699351" y="407216"/>
                  <a:pt x="4089976" y="289186"/>
                </a:cubicBezTo>
                <a:cubicBezTo>
                  <a:pt x="4460256" y="175226"/>
                  <a:pt x="4834606" y="216"/>
                  <a:pt x="5233368" y="57196"/>
                </a:cubicBezTo>
                <a:cubicBezTo>
                  <a:pt x="5465302" y="89756"/>
                  <a:pt x="5676891" y="203716"/>
                  <a:pt x="5896617" y="285116"/>
                </a:cubicBezTo>
                <a:cubicBezTo>
                  <a:pt x="6112275" y="370586"/>
                  <a:pt x="6356415" y="427566"/>
                  <a:pt x="6580211" y="350236"/>
                </a:cubicBezTo>
                <a:cubicBezTo>
                  <a:pt x="6755179" y="289186"/>
                  <a:pt x="6893525" y="154876"/>
                  <a:pt x="7064424" y="81616"/>
                </a:cubicBezTo>
                <a:cubicBezTo>
                  <a:pt x="7324840" y="-24204"/>
                  <a:pt x="7617809" y="32776"/>
                  <a:pt x="7878226" y="134526"/>
                </a:cubicBezTo>
                <a:cubicBezTo>
                  <a:pt x="8134573" y="236276"/>
                  <a:pt x="8378714" y="382796"/>
                  <a:pt x="8643200" y="460126"/>
                </a:cubicBezTo>
                <a:cubicBezTo>
                  <a:pt x="8887341" y="533386"/>
                  <a:pt x="9123343" y="529316"/>
                  <a:pt x="9355277" y="431636"/>
                </a:cubicBezTo>
                <a:cubicBezTo>
                  <a:pt x="9587211" y="329886"/>
                  <a:pt x="9802868" y="179296"/>
                  <a:pt x="10063285" y="163016"/>
                </a:cubicBezTo>
                <a:cubicBezTo>
                  <a:pt x="10539359" y="130456"/>
                  <a:pt x="10946260" y="586296"/>
                  <a:pt x="11418266" y="533386"/>
                </a:cubicBezTo>
                <a:cubicBezTo>
                  <a:pt x="11681735" y="501335"/>
                  <a:pt x="11904703" y="316595"/>
                  <a:pt x="12158047" y="251825"/>
                </a:cubicBezTo>
                <a:lnTo>
                  <a:pt x="12192001" y="245804"/>
                </a:lnTo>
                <a:lnTo>
                  <a:pt x="12192001" y="842706"/>
                </a:lnTo>
                <a:lnTo>
                  <a:pt x="0" y="842706"/>
                </a:lnTo>
                <a:lnTo>
                  <a:pt x="0" y="47133"/>
                </a:lnTo>
                <a:lnTo>
                  <a:pt x="82270" y="25153"/>
                </a:lnTo>
                <a:cubicBezTo>
                  <a:pt x="148105" y="10574"/>
                  <a:pt x="215021" y="1878"/>
                  <a:pt x="281874" y="272"/>
                </a:cubicBezTo>
                <a:close/>
              </a:path>
            </a:pathLst>
          </a:custGeom>
          <a:solidFill>
            <a:srgbClr val="7A821C">
              <a:alpha val="84000"/>
            </a:srgb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1874838" y="1343025"/>
            <a:ext cx="2749550" cy="508000"/>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b="1">
                <a:solidFill>
                  <a:srgbClr val="19194D"/>
                </a:solidFill>
                <a:latin typeface="Cambria" pitchFamily="18" charset="0"/>
                <a:ea typeface="Cambria" pitchFamily="18" charset="0"/>
                <a:cs typeface="Times New Roman" pitchFamily="18" charset="0"/>
              </a:rPr>
              <a:t>Thơ Hai – cư Nhật Bản</a:t>
            </a:r>
          </a:p>
        </p:txBody>
      </p:sp>
      <p:grpSp>
        <p:nvGrpSpPr>
          <p:cNvPr id="31" name="Nhóm 30"/>
          <p:cNvGrpSpPr>
            <a:grpSpLocks/>
          </p:cNvGrpSpPr>
          <p:nvPr/>
        </p:nvGrpSpPr>
        <p:grpSpPr bwMode="auto">
          <a:xfrm>
            <a:off x="814388" y="2017713"/>
            <a:ext cx="2008187" cy="2289175"/>
            <a:chOff x="895530" y="1471353"/>
            <a:chExt cx="2473897" cy="3051372"/>
          </a:xfrm>
        </p:grpSpPr>
        <p:pic>
          <p:nvPicPr>
            <p:cNvPr id="442" name="图片 16">
              <a:extLst>
                <a:ext uri="{FF2B5EF4-FFF2-40B4-BE49-F238E27FC236}">
                  <a16:creationId xmlns:a16="http://schemas.microsoft.com/office/drawing/2014/main" xmlns="" id="{E4F874F4-A943-4A02-9DA0-36CB86F2A6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841897" y="660537"/>
              <a:ext cx="649288" cy="2270920"/>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41" name="Hộp Văn bản 440">
              <a:extLst>
                <a:ext uri="{FF2B5EF4-FFF2-40B4-BE49-F238E27FC236}">
                  <a16:creationId xmlns:a16="http://schemas.microsoft.com/office/drawing/2014/main" xmlns="" id="{DFE4426A-9C4F-4599-BB38-E24B09C2CC7F}"/>
                </a:ext>
              </a:extLst>
            </p:cNvPr>
            <p:cNvSpPr txBox="1"/>
            <p:nvPr/>
          </p:nvSpPr>
          <p:spPr>
            <a:xfrm>
              <a:off x="895530" y="1547531"/>
              <a:ext cx="2473897" cy="2975194"/>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r>
                <a:rPr lang="en-US" sz="2100" b="1">
                  <a:solidFill>
                    <a:srgbClr val="4597A0"/>
                  </a:solidFill>
                  <a:latin typeface="Cambria" pitchFamily="18" charset="0"/>
                  <a:ea typeface="Cambria" pitchFamily="18" charset="0"/>
                  <a:cs typeface="Times New Roman" pitchFamily="18" charset="0"/>
                </a:rPr>
                <a:t>TỨ THƠ</a:t>
              </a:r>
            </a:p>
            <a:p>
              <a:pPr algn="just" eaLnBrk="1" hangingPunct="1">
                <a:spcAft>
                  <a:spcPts val="600"/>
                </a:spcAft>
              </a:pPr>
              <a:endParaRPr lang="en-US">
                <a:solidFill>
                  <a:srgbClr val="000000"/>
                </a:solidFill>
                <a:latin typeface="Cambria" pitchFamily="18" charset="0"/>
                <a:ea typeface="Cambria" pitchFamily="18" charset="0"/>
                <a:cs typeface="Times New Roman" pitchFamily="18" charset="0"/>
              </a:endParaRPr>
            </a:p>
            <a:p>
              <a:pPr algn="just" eaLnBrk="1" hangingPunct="1">
                <a:spcAft>
                  <a:spcPts val="600"/>
                </a:spcAft>
              </a:pPr>
              <a:r>
                <a:rPr lang="en-US">
                  <a:solidFill>
                    <a:srgbClr val="000000"/>
                  </a:solidFill>
                  <a:latin typeface="Cambria" pitchFamily="18" charset="0"/>
                  <a:ea typeface="Cambria" pitchFamily="18" charset="0"/>
                  <a:cs typeface="Times New Roman" pitchFamily="18" charset="0"/>
                </a:rPr>
                <a:t>Khơi gợi xúc cảm, suy tư trong một khoảnh khắc hiện tại (quy tắc sử dụng "quý ngữ)</a:t>
              </a:r>
            </a:p>
          </p:txBody>
        </p:sp>
      </p:grpSp>
      <p:cxnSp>
        <p:nvCxnSpPr>
          <p:cNvPr id="11" name="Đường nối Thẳng 10">
            <a:extLst>
              <a:ext uri="{FF2B5EF4-FFF2-40B4-BE49-F238E27FC236}">
                <a16:creationId xmlns:a16="http://schemas.microsoft.com/office/drawing/2014/main" xmlns="" id="{3182BCDA-EDA2-45C8-AECD-5B7E2EDF74B6}"/>
              </a:ext>
            </a:extLst>
          </p:cNvPr>
          <p:cNvCxnSpPr/>
          <p:nvPr/>
        </p:nvCxnSpPr>
        <p:spPr>
          <a:xfrm>
            <a:off x="3028950" y="2135188"/>
            <a:ext cx="0" cy="29289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Nhóm 33"/>
          <p:cNvGrpSpPr>
            <a:grpSpLocks/>
          </p:cNvGrpSpPr>
          <p:nvPr/>
        </p:nvGrpSpPr>
        <p:grpSpPr bwMode="auto">
          <a:xfrm>
            <a:off x="3321050" y="1939925"/>
            <a:ext cx="4572000" cy="2614613"/>
            <a:chOff x="4429049" y="1444578"/>
            <a:chExt cx="6094428" cy="3485893"/>
          </a:xfrm>
        </p:grpSpPr>
        <p:pic>
          <p:nvPicPr>
            <p:cNvPr id="446" name="图片 16">
              <a:extLst>
                <a:ext uri="{FF2B5EF4-FFF2-40B4-BE49-F238E27FC236}">
                  <a16:creationId xmlns:a16="http://schemas.microsoft.com/office/drawing/2014/main" xmlns="" id="{3054D9D7-DB93-433D-B3EF-A9A2C364BB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096370" y="540590"/>
              <a:ext cx="649288" cy="2457264"/>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43" name="Hộp Văn bản 442">
              <a:extLst>
                <a:ext uri="{FF2B5EF4-FFF2-40B4-BE49-F238E27FC236}">
                  <a16:creationId xmlns:a16="http://schemas.microsoft.com/office/drawing/2014/main" xmlns="" id="{E475C4EF-9D51-43BE-8D1D-958C117B85ED}"/>
                </a:ext>
              </a:extLst>
            </p:cNvPr>
            <p:cNvSpPr txBox="1"/>
            <p:nvPr/>
          </p:nvSpPr>
          <p:spPr>
            <a:xfrm>
              <a:off x="4429049" y="1503840"/>
              <a:ext cx="6094428" cy="3426631"/>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r>
                <a:rPr lang="en-US" sz="2100" b="1">
                  <a:solidFill>
                    <a:srgbClr val="4597A0"/>
                  </a:solidFill>
                  <a:latin typeface="Cambria" pitchFamily="18" charset="0"/>
                  <a:ea typeface="Cambria" pitchFamily="18" charset="0"/>
                  <a:cs typeface="Times New Roman" pitchFamily="18" charset="0"/>
                </a:rPr>
                <a:t>NỘI DUNG</a:t>
              </a:r>
            </a:p>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Phản ánh tâm hồn người Nhật - tâm hồn ưa thích hòa nhập với thiên nhiên, vì vậy nội dung thường hướng đên một phong cảnh, một vài sự vật cụ thể, một tứ thơ, một cảm xúc, một suy tư… của người viết.</a:t>
              </a:r>
              <a:endParaRPr lang="en-US">
                <a:latin typeface="Cambria" pitchFamily="18" charset="0"/>
                <a:ea typeface="Cambria" pitchFamily="18" charset="0"/>
                <a:cs typeface="Times New Roman"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fill="hold"/>
                                        <p:tgtEl>
                                          <p:spTgt spid="440"/>
                                        </p:tgtEl>
                                        <p:attrNameLst>
                                          <p:attrName>ppt_x</p:attrName>
                                        </p:attrNameLst>
                                      </p:cBhvr>
                                      <p:tavLst>
                                        <p:tav tm="0">
                                          <p:val>
                                            <p:strVal val="0-#ppt_w/2"/>
                                          </p:val>
                                        </p:tav>
                                        <p:tav tm="100000">
                                          <p:val>
                                            <p:strVal val="#ppt_x"/>
                                          </p:val>
                                        </p:tav>
                                      </p:tavLst>
                                    </p:anim>
                                    <p:anim calcmode="lin" valueType="num">
                                      <p:cBhvr additive="base">
                                        <p:cTn id="8" dur="50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381000" y="533400"/>
            <a:ext cx="7916863"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1874838" y="1343025"/>
            <a:ext cx="1217612" cy="508000"/>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b="1">
                <a:solidFill>
                  <a:srgbClr val="19194D"/>
                </a:solidFill>
                <a:latin typeface="Cambria" pitchFamily="18" charset="0"/>
                <a:ea typeface="Cambria" pitchFamily="18" charset="0"/>
                <a:cs typeface="Times New Roman" pitchFamily="18" charset="0"/>
              </a:rPr>
              <a:t>2. Tác giả</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351213" y="2027238"/>
            <a:ext cx="0" cy="27003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descr="Matsuo Bashō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2027238"/>
            <a:ext cx="187483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7" name="Đường nối Thẳng 426">
            <a:extLst>
              <a:ext uri="{FF2B5EF4-FFF2-40B4-BE49-F238E27FC236}">
                <a16:creationId xmlns:a16="http://schemas.microsoft.com/office/drawing/2014/main" xmlns="" id="{23480CB5-2185-45BC-880F-29FEE57D0792}"/>
              </a:ext>
            </a:extLst>
          </p:cNvPr>
          <p:cNvCxnSpPr>
            <a:cxnSpLocks/>
          </p:cNvCxnSpPr>
          <p:nvPr/>
        </p:nvCxnSpPr>
        <p:spPr>
          <a:xfrm flipH="1">
            <a:off x="5630863" y="2027238"/>
            <a:ext cx="25400" cy="27257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8" name="Hộp Văn bản 427"/>
          <p:cNvSpPr txBox="1">
            <a:spLocks noChangeArrowheads="1"/>
          </p:cNvSpPr>
          <p:nvPr/>
        </p:nvSpPr>
        <p:spPr bwMode="auto">
          <a:xfrm>
            <a:off x="744538" y="2584450"/>
            <a:ext cx="2422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Ông sinh năm 1644 mất năm 1694 là nhà thơ nổi tiếng của văn học Nhật.</a:t>
            </a:r>
            <a:endParaRPr lang="en-US">
              <a:latin typeface="Cambria" pitchFamily="18" charset="0"/>
              <a:ea typeface="Cambria" pitchFamily="18" charset="0"/>
              <a:cs typeface="Times New Roman" pitchFamily="18" charset="0"/>
            </a:endParaRPr>
          </a:p>
        </p:txBody>
      </p:sp>
      <p:sp>
        <p:nvSpPr>
          <p:cNvPr id="431" name="Hộp Văn bản 430"/>
          <p:cNvSpPr txBox="1">
            <a:spLocks noChangeArrowheads="1"/>
          </p:cNvSpPr>
          <p:nvPr/>
        </p:nvSpPr>
        <p:spPr bwMode="auto">
          <a:xfrm>
            <a:off x="5761038" y="2370138"/>
            <a:ext cx="26050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Ông có công lớn trong việc hoàn thiện thơ hai  - cư đưa nó trở thành thể thơ độc đáo nhất của Nhật Bản.</a:t>
            </a:r>
          </a:p>
        </p:txBody>
      </p:sp>
      <p:sp>
        <p:nvSpPr>
          <p:cNvPr id="432" name="Hộp Văn bản 431">
            <a:extLst>
              <a:ext uri="{FF2B5EF4-FFF2-40B4-BE49-F238E27FC236}">
                <a16:creationId xmlns:a16="http://schemas.microsoft.com/office/drawing/2014/main" xmlns="" id="{2B166813-9E9F-4D7E-8C9D-DC02C8EE378D}"/>
              </a:ext>
            </a:extLst>
          </p:cNvPr>
          <p:cNvSpPr txBox="1"/>
          <p:nvPr/>
        </p:nvSpPr>
        <p:spPr>
          <a:xfrm>
            <a:off x="2895600" y="4876800"/>
            <a:ext cx="3219450" cy="460375"/>
          </a:xfrm>
          <a:prstGeom prst="roundRect">
            <a:avLst/>
          </a:prstGeom>
          <a:solidFill>
            <a:schemeClr val="accent2">
              <a:lumMod val="60000"/>
              <a:lumOff val="40000"/>
            </a:schemeClr>
          </a:solidFill>
        </p:spPr>
        <p:txBody>
          <a:bodyPr>
            <a:spAutoFit/>
          </a:bodyPr>
          <a:lstStyle/>
          <a:p>
            <a:pPr algn="ctr" eaLnBrk="1" hangingPunct="1">
              <a:spcAft>
                <a:spcPts val="600"/>
              </a:spcAft>
            </a:pPr>
            <a:r>
              <a:rPr lang="en-US" sz="2100" b="1">
                <a:solidFill>
                  <a:srgbClr val="000000"/>
                </a:solidFill>
                <a:latin typeface="Cambria" pitchFamily="18" charset="0"/>
                <a:ea typeface="Cambria" pitchFamily="18" charset="0"/>
                <a:cs typeface="Cambria" pitchFamily="18" charset="0"/>
              </a:rPr>
              <a:t>Mát – chư – ô  Ba – sô</a:t>
            </a:r>
            <a:endParaRPr lang="en-US" sz="2700">
              <a:solidFill>
                <a:srgbClr val="000000"/>
              </a:solidFill>
              <a:latin typeface="Cambria" pitchFamily="18" charset="0"/>
              <a:ea typeface="Cambria"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fill="hold"/>
                                        <p:tgtEl>
                                          <p:spTgt spid="440"/>
                                        </p:tgtEl>
                                        <p:attrNameLst>
                                          <p:attrName>ppt_x</p:attrName>
                                        </p:attrNameLst>
                                      </p:cBhvr>
                                      <p:tavLst>
                                        <p:tav tm="0">
                                          <p:val>
                                            <p:strVal val="0-#ppt_w/2"/>
                                          </p:val>
                                        </p:tav>
                                        <p:tav tm="100000">
                                          <p:val>
                                            <p:strVal val="#ppt_x"/>
                                          </p:val>
                                        </p:tav>
                                      </p:tavLst>
                                    </p:anim>
                                    <p:anim calcmode="lin" valueType="num">
                                      <p:cBhvr additive="base">
                                        <p:cTn id="8" dur="500" fill="hold"/>
                                        <p:tgtEl>
                                          <p:spTgt spid="4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2"/>
                                        </p:tgtEl>
                                        <p:attrNameLst>
                                          <p:attrName>style.visibility</p:attrName>
                                        </p:attrNameLst>
                                      </p:cBhvr>
                                      <p:to>
                                        <p:strVal val="visible"/>
                                      </p:to>
                                    </p:set>
                                    <p:anim calcmode="lin" valueType="num">
                                      <p:cBhvr additive="base">
                                        <p:cTn id="12" dur="500" fill="hold"/>
                                        <p:tgtEl>
                                          <p:spTgt spid="432"/>
                                        </p:tgtEl>
                                        <p:attrNameLst>
                                          <p:attrName>ppt_x</p:attrName>
                                        </p:attrNameLst>
                                      </p:cBhvr>
                                      <p:tavLst>
                                        <p:tav tm="0">
                                          <p:val>
                                            <p:strVal val="#ppt_x"/>
                                          </p:val>
                                        </p:tav>
                                        <p:tav tm="100000">
                                          <p:val>
                                            <p:strVal val="#ppt_x"/>
                                          </p:val>
                                        </p:tav>
                                      </p:tavLst>
                                    </p:anim>
                                    <p:anim calcmode="lin" valueType="num">
                                      <p:cBhvr additive="base">
                                        <p:cTn id="13" dur="500" fill="hold"/>
                                        <p:tgtEl>
                                          <p:spTgt spid="43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427"/>
                                        </p:tgtEl>
                                        <p:attrNameLst>
                                          <p:attrName>style.visibility</p:attrName>
                                        </p:attrNameLst>
                                      </p:cBhvr>
                                      <p:to>
                                        <p:strVal val="visible"/>
                                      </p:to>
                                    </p:set>
                                    <p:anim calcmode="lin" valueType="num">
                                      <p:cBhvr>
                                        <p:cTn id="28" dur="500" fill="hold"/>
                                        <p:tgtEl>
                                          <p:spTgt spid="427"/>
                                        </p:tgtEl>
                                        <p:attrNameLst>
                                          <p:attrName>ppt_w</p:attrName>
                                        </p:attrNameLst>
                                      </p:cBhvr>
                                      <p:tavLst>
                                        <p:tav tm="0">
                                          <p:val>
                                            <p:fltVal val="0"/>
                                          </p:val>
                                        </p:tav>
                                        <p:tav tm="100000">
                                          <p:val>
                                            <p:strVal val="#ppt_w"/>
                                          </p:val>
                                        </p:tav>
                                      </p:tavLst>
                                    </p:anim>
                                    <p:anim calcmode="lin" valueType="num">
                                      <p:cBhvr>
                                        <p:cTn id="29" dur="500" fill="hold"/>
                                        <p:tgtEl>
                                          <p:spTgt spid="427"/>
                                        </p:tgtEl>
                                        <p:attrNameLst>
                                          <p:attrName>ppt_h</p:attrName>
                                        </p:attrNameLst>
                                      </p:cBhvr>
                                      <p:tavLst>
                                        <p:tav tm="0">
                                          <p:val>
                                            <p:fltVal val="0"/>
                                          </p:val>
                                        </p:tav>
                                        <p:tav tm="100000">
                                          <p:val>
                                            <p:strVal val="#ppt_h"/>
                                          </p:val>
                                        </p:tav>
                                      </p:tavLst>
                                    </p:anim>
                                    <p:animEffect transition="in" filter="fade">
                                      <p:cBhvr>
                                        <p:cTn id="30" dur="500"/>
                                        <p:tgtEl>
                                          <p:spTgt spid="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28"/>
                                        </p:tgtEl>
                                        <p:attrNameLst>
                                          <p:attrName>style.visibility</p:attrName>
                                        </p:attrNameLst>
                                      </p:cBhvr>
                                      <p:to>
                                        <p:strVal val="visible"/>
                                      </p:to>
                                    </p:set>
                                    <p:animEffect transition="in" filter="randombar(horizontal)">
                                      <p:cBhvr>
                                        <p:cTn id="35" dur="500"/>
                                        <p:tgtEl>
                                          <p:spTgt spid="42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31"/>
                                        </p:tgtEl>
                                        <p:attrNameLst>
                                          <p:attrName>style.visibility</p:attrName>
                                        </p:attrNameLst>
                                      </p:cBhvr>
                                      <p:to>
                                        <p:strVal val="visible"/>
                                      </p:to>
                                    </p:set>
                                    <p:animEffect transition="in" filter="randombar(horizontal)">
                                      <p:cBhvr>
                                        <p:cTn id="38"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28" grpId="0"/>
      <p:bldP spid="431" grpId="0"/>
      <p:bldP spid="4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351213" y="2027238"/>
            <a:ext cx="0" cy="27003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7" name="Đường nối Thẳng 426">
            <a:extLst>
              <a:ext uri="{FF2B5EF4-FFF2-40B4-BE49-F238E27FC236}">
                <a16:creationId xmlns:a16="http://schemas.microsoft.com/office/drawing/2014/main" xmlns="" id="{23480CB5-2185-45BC-880F-29FEE57D0792}"/>
              </a:ext>
            </a:extLst>
          </p:cNvPr>
          <p:cNvCxnSpPr>
            <a:cxnSpLocks/>
          </p:cNvCxnSpPr>
          <p:nvPr/>
        </p:nvCxnSpPr>
        <p:spPr>
          <a:xfrm flipH="1">
            <a:off x="5630863" y="2027238"/>
            <a:ext cx="25400" cy="27257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8" name="Hộp Văn bản 427"/>
          <p:cNvSpPr txBox="1">
            <a:spLocks noChangeArrowheads="1"/>
          </p:cNvSpPr>
          <p:nvPr/>
        </p:nvSpPr>
        <p:spPr bwMode="auto">
          <a:xfrm>
            <a:off x="744538" y="2584450"/>
            <a:ext cx="2422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Là người đánh dấu sự hiện diện của tác giả nữ trong truyền thống thơ Hai – cư</a:t>
            </a:r>
            <a:endParaRPr lang="en-US">
              <a:latin typeface="Cambria" pitchFamily="18" charset="0"/>
              <a:ea typeface="Cambria" pitchFamily="18" charset="0"/>
              <a:cs typeface="Times New Roman" pitchFamily="18" charset="0"/>
            </a:endParaRPr>
          </a:p>
        </p:txBody>
      </p:sp>
      <p:sp>
        <p:nvSpPr>
          <p:cNvPr id="431" name="Hộp Văn bản 430"/>
          <p:cNvSpPr txBox="1">
            <a:spLocks noChangeArrowheads="1"/>
          </p:cNvSpPr>
          <p:nvPr/>
        </p:nvSpPr>
        <p:spPr bwMode="auto">
          <a:xfrm>
            <a:off x="5741988" y="1819275"/>
            <a:ext cx="260667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Trước bà, thơ Hai – cư của tác giả nữ thường bị coi thường và quên lãng. </a:t>
            </a:r>
            <a:endParaRPr lang="en-US">
              <a:latin typeface="Cambria" pitchFamily="18" charset="0"/>
              <a:ea typeface="Cambria" pitchFamily="18" charset="0"/>
              <a:cs typeface="Times New Roman" pitchFamily="18" charset="0"/>
            </a:endParaRPr>
          </a:p>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Bà đã trở thành một tiếng nói thơ ca độc đáo, được nhiều người yêu thích.</a:t>
            </a:r>
            <a:endParaRPr lang="en-US">
              <a:latin typeface="Cambria" pitchFamily="18" charset="0"/>
              <a:ea typeface="Cambria" pitchFamily="18" charset="0"/>
              <a:cs typeface="Times New Roman" pitchFamily="18" charset="0"/>
            </a:endParaRPr>
          </a:p>
        </p:txBody>
      </p:sp>
      <p:sp>
        <p:nvSpPr>
          <p:cNvPr id="432" name="Hộp Văn bản 431">
            <a:extLst>
              <a:ext uri="{FF2B5EF4-FFF2-40B4-BE49-F238E27FC236}">
                <a16:creationId xmlns:a16="http://schemas.microsoft.com/office/drawing/2014/main" xmlns="" id="{2B166813-9E9F-4D7E-8C9D-DC02C8EE378D}"/>
              </a:ext>
            </a:extLst>
          </p:cNvPr>
          <p:cNvSpPr txBox="1"/>
          <p:nvPr/>
        </p:nvSpPr>
        <p:spPr>
          <a:xfrm>
            <a:off x="3105150" y="4857750"/>
            <a:ext cx="2776538" cy="817563"/>
          </a:xfrm>
          <a:prstGeom prst="roundRect">
            <a:avLst/>
          </a:prstGeom>
          <a:solidFill>
            <a:schemeClr val="accent2">
              <a:lumMod val="60000"/>
              <a:lumOff val="40000"/>
            </a:schemeClr>
          </a:solidFill>
        </p:spPr>
        <p:txBody>
          <a:bodyPr>
            <a:spAutoFit/>
          </a:bodyPr>
          <a:lstStyle/>
          <a:p>
            <a:pPr algn="ctr" eaLnBrk="1" hangingPunct="1">
              <a:spcAft>
                <a:spcPts val="600"/>
              </a:spcAft>
            </a:pPr>
            <a:r>
              <a:rPr lang="en-US" sz="2100" b="1">
                <a:solidFill>
                  <a:srgbClr val="000000"/>
                </a:solidFill>
                <a:latin typeface="Cambria" pitchFamily="18" charset="0"/>
                <a:ea typeface="Cambria" pitchFamily="18" charset="0"/>
                <a:cs typeface="Cambria" pitchFamily="18" charset="0"/>
              </a:rPr>
              <a:t>Chi – ô (1703 – 1750)</a:t>
            </a:r>
            <a:endParaRPr lang="en-US" sz="2700">
              <a:solidFill>
                <a:srgbClr val="000000"/>
              </a:solidFill>
              <a:latin typeface="Cambria" pitchFamily="18" charset="0"/>
              <a:ea typeface="Cambria" pitchFamily="18" charset="0"/>
              <a:cs typeface="Times New Roman" pitchFamily="18" charset="0"/>
            </a:endParaRPr>
          </a:p>
        </p:txBody>
      </p:sp>
      <p:pic>
        <p:nvPicPr>
          <p:cNvPr id="2050" name="Picture 2" descr="The Haiku of Chiyo-ni - Tricycle: The Buddhist 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50" y="2027238"/>
            <a:ext cx="1905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Effect transition="in" filter="fade">
                                      <p:cBhvr>
                                        <p:cTn id="9" dur="75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27"/>
                                        </p:tgtEl>
                                        <p:attrNameLst>
                                          <p:attrName>style.visibility</p:attrName>
                                        </p:attrNameLst>
                                      </p:cBhvr>
                                      <p:to>
                                        <p:strVal val="visible"/>
                                      </p:to>
                                    </p:set>
                                    <p:anim calcmode="lin" valueType="num">
                                      <p:cBhvr>
                                        <p:cTn id="17" dur="750" fill="hold"/>
                                        <p:tgtEl>
                                          <p:spTgt spid="427"/>
                                        </p:tgtEl>
                                        <p:attrNameLst>
                                          <p:attrName>ppt_w</p:attrName>
                                        </p:attrNameLst>
                                      </p:cBhvr>
                                      <p:tavLst>
                                        <p:tav tm="0">
                                          <p:val>
                                            <p:fltVal val="0"/>
                                          </p:val>
                                        </p:tav>
                                        <p:tav tm="100000">
                                          <p:val>
                                            <p:strVal val="#ppt_w"/>
                                          </p:val>
                                        </p:tav>
                                      </p:tavLst>
                                    </p:anim>
                                    <p:anim calcmode="lin" valueType="num">
                                      <p:cBhvr>
                                        <p:cTn id="18" dur="750" fill="hold"/>
                                        <p:tgtEl>
                                          <p:spTgt spid="427"/>
                                        </p:tgtEl>
                                        <p:attrNameLst>
                                          <p:attrName>ppt_h</p:attrName>
                                        </p:attrNameLst>
                                      </p:cBhvr>
                                      <p:tavLst>
                                        <p:tav tm="0">
                                          <p:val>
                                            <p:fltVal val="0"/>
                                          </p:val>
                                        </p:tav>
                                        <p:tav tm="100000">
                                          <p:val>
                                            <p:strVal val="#ppt_h"/>
                                          </p:val>
                                        </p:tav>
                                      </p:tavLst>
                                    </p:anim>
                                    <p:animEffect transition="in" filter="fade">
                                      <p:cBhvr>
                                        <p:cTn id="19" dur="750"/>
                                        <p:tgtEl>
                                          <p:spTgt spid="4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2"/>
                                        </p:tgtEl>
                                        <p:attrNameLst>
                                          <p:attrName>style.visibility</p:attrName>
                                        </p:attrNameLst>
                                      </p:cBhvr>
                                      <p:to>
                                        <p:strVal val="visible"/>
                                      </p:to>
                                    </p:set>
                                    <p:anim calcmode="lin" valueType="num">
                                      <p:cBhvr>
                                        <p:cTn id="22" dur="750" fill="hold"/>
                                        <p:tgtEl>
                                          <p:spTgt spid="432"/>
                                        </p:tgtEl>
                                        <p:attrNameLst>
                                          <p:attrName>ppt_w</p:attrName>
                                        </p:attrNameLst>
                                      </p:cBhvr>
                                      <p:tavLst>
                                        <p:tav tm="0">
                                          <p:val>
                                            <p:fltVal val="0"/>
                                          </p:val>
                                        </p:tav>
                                        <p:tav tm="100000">
                                          <p:val>
                                            <p:strVal val="#ppt_w"/>
                                          </p:val>
                                        </p:tav>
                                      </p:tavLst>
                                    </p:anim>
                                    <p:anim calcmode="lin" valueType="num">
                                      <p:cBhvr>
                                        <p:cTn id="23" dur="750" fill="hold"/>
                                        <p:tgtEl>
                                          <p:spTgt spid="432"/>
                                        </p:tgtEl>
                                        <p:attrNameLst>
                                          <p:attrName>ppt_h</p:attrName>
                                        </p:attrNameLst>
                                      </p:cBhvr>
                                      <p:tavLst>
                                        <p:tav tm="0">
                                          <p:val>
                                            <p:fltVal val="0"/>
                                          </p:val>
                                        </p:tav>
                                        <p:tav tm="100000">
                                          <p:val>
                                            <p:strVal val="#ppt_h"/>
                                          </p:val>
                                        </p:tav>
                                      </p:tavLst>
                                    </p:anim>
                                    <p:animEffect transition="in" filter="fade">
                                      <p:cBhvr>
                                        <p:cTn id="24" dur="750"/>
                                        <p:tgtEl>
                                          <p:spTgt spid="4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31"/>
                                        </p:tgtEl>
                                        <p:attrNameLst>
                                          <p:attrName>style.visibility</p:attrName>
                                        </p:attrNameLst>
                                      </p:cBhvr>
                                      <p:to>
                                        <p:strVal val="visible"/>
                                      </p:to>
                                    </p:set>
                                    <p:animEffect transition="in" filter="fade">
                                      <p:cBhvr>
                                        <p:cTn id="29" dur="750"/>
                                        <p:tgtEl>
                                          <p:spTgt spid="431"/>
                                        </p:tgtEl>
                                      </p:cBhvr>
                                    </p:animEffect>
                                    <p:anim calcmode="lin" valueType="num">
                                      <p:cBhvr>
                                        <p:cTn id="30" dur="750" fill="hold"/>
                                        <p:tgtEl>
                                          <p:spTgt spid="431"/>
                                        </p:tgtEl>
                                        <p:attrNameLst>
                                          <p:attrName>ppt_x</p:attrName>
                                        </p:attrNameLst>
                                      </p:cBhvr>
                                      <p:tavLst>
                                        <p:tav tm="0">
                                          <p:val>
                                            <p:strVal val="#ppt_x"/>
                                          </p:val>
                                        </p:tav>
                                        <p:tav tm="100000">
                                          <p:val>
                                            <p:strVal val="#ppt_x"/>
                                          </p:val>
                                        </p:tav>
                                      </p:tavLst>
                                    </p:anim>
                                    <p:anim calcmode="lin" valueType="num">
                                      <p:cBhvr>
                                        <p:cTn id="31" dur="750" fill="hold"/>
                                        <p:tgtEl>
                                          <p:spTgt spid="4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28"/>
                                        </p:tgtEl>
                                        <p:attrNameLst>
                                          <p:attrName>style.visibility</p:attrName>
                                        </p:attrNameLst>
                                      </p:cBhvr>
                                      <p:to>
                                        <p:strVal val="visible"/>
                                      </p:to>
                                    </p:set>
                                    <p:animEffect transition="in" filter="fade">
                                      <p:cBhvr>
                                        <p:cTn id="34" dur="750"/>
                                        <p:tgtEl>
                                          <p:spTgt spid="428"/>
                                        </p:tgtEl>
                                      </p:cBhvr>
                                    </p:animEffect>
                                    <p:anim calcmode="lin" valueType="num">
                                      <p:cBhvr>
                                        <p:cTn id="35" dur="750" fill="hold"/>
                                        <p:tgtEl>
                                          <p:spTgt spid="428"/>
                                        </p:tgtEl>
                                        <p:attrNameLst>
                                          <p:attrName>ppt_x</p:attrName>
                                        </p:attrNameLst>
                                      </p:cBhvr>
                                      <p:tavLst>
                                        <p:tav tm="0">
                                          <p:val>
                                            <p:strVal val="#ppt_x"/>
                                          </p:val>
                                        </p:tav>
                                        <p:tav tm="100000">
                                          <p:val>
                                            <p:strVal val="#ppt_x"/>
                                          </p:val>
                                        </p:tav>
                                      </p:tavLst>
                                    </p:anim>
                                    <p:anim calcmode="lin" valueType="num">
                                      <p:cBhvr>
                                        <p:cTn id="36" dur="750" fill="hold"/>
                                        <p:tgtEl>
                                          <p:spTgt spid="4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p:bldP spid="431" grpId="0"/>
      <p:bldP spid="4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Freeform: Shape 832">
            <a:extLst>
              <a:ext uri="{FF2B5EF4-FFF2-40B4-BE49-F238E27FC236}">
                <a16:creationId xmlns:a16="http://schemas.microsoft.com/office/drawing/2014/main" xmlns="" id="{39D7CD95-3530-4D62-96F8-3CB837BA9C01}"/>
              </a:ext>
            </a:extLst>
          </p:cNvPr>
          <p:cNvSpPr>
            <a:spLocks/>
          </p:cNvSpPr>
          <p:nvPr/>
        </p:nvSpPr>
        <p:spPr bwMode="auto">
          <a:xfrm>
            <a:off x="9525" y="1016000"/>
            <a:ext cx="9134475" cy="4984750"/>
          </a:xfrm>
          <a:custGeom>
            <a:avLst/>
            <a:gdLst>
              <a:gd name="connsiteX0" fmla="*/ 0 w 12178749"/>
              <a:gd name="connsiteY0" fmla="*/ 6572469 h 6645719"/>
              <a:gd name="connsiteX1" fmla="*/ 226114 w 12178749"/>
              <a:gd name="connsiteY1" fmla="*/ 6645719 h 6645719"/>
              <a:gd name="connsiteX2" fmla="*/ 0 w 12178749"/>
              <a:gd name="connsiteY2" fmla="*/ 6645719 h 6645719"/>
              <a:gd name="connsiteX3" fmla="*/ 11394248 w 12178749"/>
              <a:gd name="connsiteY3" fmla="*/ 0 h 6645719"/>
              <a:gd name="connsiteX4" fmla="*/ 11978947 w 12178749"/>
              <a:gd name="connsiteY4" fmla="*/ 62567 h 6645719"/>
              <a:gd name="connsiteX5" fmla="*/ 12178749 w 12178749"/>
              <a:gd name="connsiteY5" fmla="*/ 109618 h 6645719"/>
              <a:gd name="connsiteX6" fmla="*/ 12178749 w 12178749"/>
              <a:gd name="connsiteY6" fmla="*/ 6645719 h 6645719"/>
              <a:gd name="connsiteX7" fmla="*/ 3110239 w 12178749"/>
              <a:gd name="connsiteY7" fmla="*/ 6645719 h 6645719"/>
              <a:gd name="connsiteX8" fmla="*/ 3111213 w 12178749"/>
              <a:gd name="connsiteY8" fmla="*/ 6644503 h 6645719"/>
              <a:gd name="connsiteX9" fmla="*/ 3758427 w 12178749"/>
              <a:gd name="connsiteY9" fmla="*/ 4913481 h 6645719"/>
              <a:gd name="connsiteX10" fmla="*/ 4536392 w 12178749"/>
              <a:gd name="connsiteY10" fmla="*/ 3778609 h 6645719"/>
              <a:gd name="connsiteX11" fmla="*/ 6092321 w 12178749"/>
              <a:gd name="connsiteY11" fmla="*/ 3256310 h 6645719"/>
              <a:gd name="connsiteX12" fmla="*/ 8033964 w 12178749"/>
              <a:gd name="connsiteY12" fmla="*/ 2031163 h 6645719"/>
              <a:gd name="connsiteX13" fmla="*/ 11394248 w 12178749"/>
              <a:gd name="connsiteY13" fmla="*/ 0 h 66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8749" h="6645719">
                <a:moveTo>
                  <a:pt x="0" y="6572469"/>
                </a:moveTo>
                <a:lnTo>
                  <a:pt x="226114" y="6645719"/>
                </a:lnTo>
                <a:lnTo>
                  <a:pt x="0" y="6645719"/>
                </a:lnTo>
                <a:close/>
                <a:moveTo>
                  <a:pt x="11394248" y="0"/>
                </a:moveTo>
                <a:cubicBezTo>
                  <a:pt x="11585470" y="0"/>
                  <a:pt x="11780370" y="21763"/>
                  <a:pt x="11978947" y="62567"/>
                </a:cubicBezTo>
                <a:lnTo>
                  <a:pt x="12178749" y="109618"/>
                </a:lnTo>
                <a:lnTo>
                  <a:pt x="12178749" y="6645719"/>
                </a:lnTo>
                <a:lnTo>
                  <a:pt x="3110239" y="6645719"/>
                </a:lnTo>
                <a:lnTo>
                  <a:pt x="3111213" y="6644503"/>
                </a:lnTo>
                <a:cubicBezTo>
                  <a:pt x="3463013" y="6156359"/>
                  <a:pt x="3557399" y="5426108"/>
                  <a:pt x="3758427" y="4913481"/>
                </a:cubicBezTo>
                <a:cubicBezTo>
                  <a:pt x="3921865" y="4481455"/>
                  <a:pt x="4150678" y="4055878"/>
                  <a:pt x="4536392" y="3778609"/>
                </a:cubicBezTo>
                <a:cubicBezTo>
                  <a:pt x="4987480" y="3443305"/>
                  <a:pt x="5556244" y="3378824"/>
                  <a:pt x="6092321" y="3256310"/>
                </a:cubicBezTo>
                <a:cubicBezTo>
                  <a:pt x="6857210" y="3082210"/>
                  <a:pt x="7556725" y="2643736"/>
                  <a:pt x="8033964" y="2031163"/>
                </a:cubicBezTo>
                <a:cubicBezTo>
                  <a:pt x="8909991" y="922084"/>
                  <a:pt x="10073669" y="0"/>
                  <a:pt x="11394248" y="0"/>
                </a:cubicBezTo>
                <a:close/>
              </a:path>
            </a:pathLst>
          </a:custGeom>
          <a:solidFill>
            <a:schemeClr val="accent4">
              <a:lumMod val="20000"/>
              <a:lumOff val="8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832" name="Freeform: Shape 831">
            <a:extLst>
              <a:ext uri="{FF2B5EF4-FFF2-40B4-BE49-F238E27FC236}">
                <a16:creationId xmlns:a16="http://schemas.microsoft.com/office/drawing/2014/main" xmlns="" id="{1D5E8059-40CF-4454-9105-0AACAC68F566}"/>
              </a:ext>
            </a:extLst>
          </p:cNvPr>
          <p:cNvSpPr>
            <a:spLocks/>
          </p:cNvSpPr>
          <p:nvPr/>
        </p:nvSpPr>
        <p:spPr bwMode="auto">
          <a:xfrm>
            <a:off x="0" y="1093788"/>
            <a:ext cx="9144000" cy="4900612"/>
          </a:xfrm>
          <a:custGeom>
            <a:avLst/>
            <a:gdLst>
              <a:gd name="connsiteX0" fmla="*/ 0 w 12192001"/>
              <a:gd name="connsiteY0" fmla="*/ 5810418 h 6532339"/>
              <a:gd name="connsiteX1" fmla="*/ 261308 w 12192001"/>
              <a:gd name="connsiteY1" fmla="*/ 5865200 h 6532339"/>
              <a:gd name="connsiteX2" fmla="*/ 1263951 w 12192001"/>
              <a:gd name="connsiteY2" fmla="*/ 6162624 h 6532339"/>
              <a:gd name="connsiteX3" fmla="*/ 2356469 w 12192001"/>
              <a:gd name="connsiteY3" fmla="*/ 6511864 h 6532339"/>
              <a:gd name="connsiteX4" fmla="*/ 2450930 w 12192001"/>
              <a:gd name="connsiteY4" fmla="*/ 6532339 h 6532339"/>
              <a:gd name="connsiteX5" fmla="*/ 0 w 12192001"/>
              <a:gd name="connsiteY5" fmla="*/ 6532339 h 6532339"/>
              <a:gd name="connsiteX6" fmla="*/ 11468289 w 12192001"/>
              <a:gd name="connsiteY6" fmla="*/ 0 h 6532339"/>
              <a:gd name="connsiteX7" fmla="*/ 12192001 w 12192001"/>
              <a:gd name="connsiteY7" fmla="*/ 101124 h 6532339"/>
              <a:gd name="connsiteX8" fmla="*/ 12192001 w 12192001"/>
              <a:gd name="connsiteY8" fmla="*/ 6318081 h 6532339"/>
              <a:gd name="connsiteX9" fmla="*/ 12192001 w 12192001"/>
              <a:gd name="connsiteY9" fmla="*/ 6532339 h 6532339"/>
              <a:gd name="connsiteX10" fmla="*/ 3303990 w 12192001"/>
              <a:gd name="connsiteY10" fmla="*/ 6532339 h 6532339"/>
              <a:gd name="connsiteX11" fmla="*/ 3410963 w 12192001"/>
              <a:gd name="connsiteY11" fmla="*/ 6489790 h 6532339"/>
              <a:gd name="connsiteX12" fmla="*/ 4424160 w 12192001"/>
              <a:gd name="connsiteY12" fmla="*/ 4532741 h 6532339"/>
              <a:gd name="connsiteX13" fmla="*/ 5141841 w 12192001"/>
              <a:gd name="connsiteY13" fmla="*/ 3485809 h 6532339"/>
              <a:gd name="connsiteX14" fmla="*/ 6577202 w 12192001"/>
              <a:gd name="connsiteY14" fmla="*/ 3003982 h 6532339"/>
              <a:gd name="connsiteX15" fmla="*/ 8368390 w 12192001"/>
              <a:gd name="connsiteY15" fmla="*/ 1873771 h 6532339"/>
              <a:gd name="connsiteX16" fmla="*/ 11468289 w 12192001"/>
              <a:gd name="connsiteY16" fmla="*/ 0 h 6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532339">
                <a:moveTo>
                  <a:pt x="0" y="5810418"/>
                </a:moveTo>
                <a:lnTo>
                  <a:pt x="261308" y="5865200"/>
                </a:lnTo>
                <a:cubicBezTo>
                  <a:pt x="612610" y="5946991"/>
                  <a:pt x="947327" y="6055551"/>
                  <a:pt x="1263951" y="6162624"/>
                </a:cubicBezTo>
                <a:cubicBezTo>
                  <a:pt x="1659731" y="6296464"/>
                  <a:pt x="2024885" y="6430305"/>
                  <a:pt x="2356469" y="6511864"/>
                </a:cubicBezTo>
                <a:lnTo>
                  <a:pt x="2450930" y="6532339"/>
                </a:lnTo>
                <a:lnTo>
                  <a:pt x="0" y="6532339"/>
                </a:lnTo>
                <a:close/>
                <a:moveTo>
                  <a:pt x="11468289" y="0"/>
                </a:moveTo>
                <a:cubicBezTo>
                  <a:pt x="11703495" y="0"/>
                  <a:pt x="11944733" y="35691"/>
                  <a:pt x="12192001" y="101124"/>
                </a:cubicBezTo>
                <a:cubicBezTo>
                  <a:pt x="12192001" y="101124"/>
                  <a:pt x="12192001" y="101124"/>
                  <a:pt x="12192001" y="6318081"/>
                </a:cubicBezTo>
                <a:lnTo>
                  <a:pt x="12192001" y="6532339"/>
                </a:lnTo>
                <a:lnTo>
                  <a:pt x="3303990" y="6532339"/>
                </a:lnTo>
                <a:lnTo>
                  <a:pt x="3410963" y="6489790"/>
                </a:lnTo>
                <a:cubicBezTo>
                  <a:pt x="4104520" y="6150727"/>
                  <a:pt x="4176891" y="5163279"/>
                  <a:pt x="4424160" y="4532741"/>
                </a:cubicBezTo>
                <a:cubicBezTo>
                  <a:pt x="4574933" y="4134192"/>
                  <a:pt x="4786016" y="3741593"/>
                  <a:pt x="5141841" y="3485809"/>
                </a:cubicBezTo>
                <a:cubicBezTo>
                  <a:pt x="5557975" y="3176487"/>
                  <a:pt x="6082666" y="3117003"/>
                  <a:pt x="6577202" y="3003982"/>
                </a:cubicBezTo>
                <a:cubicBezTo>
                  <a:pt x="7282822" y="2843373"/>
                  <a:pt x="7928131" y="2438876"/>
                  <a:pt x="8368390" y="1873771"/>
                </a:cubicBezTo>
                <a:cubicBezTo>
                  <a:pt x="9176535" y="850633"/>
                  <a:pt x="10250041" y="0"/>
                  <a:pt x="11468289" y="0"/>
                </a:cubicBezTo>
                <a:close/>
              </a:path>
            </a:pathLst>
          </a:custGeom>
          <a:gradFill>
            <a:gsLst>
              <a:gs pos="99000">
                <a:schemeClr val="accent4">
                  <a:lumMod val="60000"/>
                  <a:lumOff val="40000"/>
                </a:schemeClr>
              </a:gs>
              <a:gs pos="65000">
                <a:srgbClr val="95CECF"/>
              </a:gs>
              <a:gs pos="7000">
                <a:schemeClr val="accent4"/>
              </a:gs>
            </a:gsLst>
            <a:lin ang="8100000" scaled="1"/>
          </a:gra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20" name="Freeform: Shape 1319">
            <a:extLst>
              <a:ext uri="{FF2B5EF4-FFF2-40B4-BE49-F238E27FC236}">
                <a16:creationId xmlns:a16="http://schemas.microsoft.com/office/drawing/2014/main" xmlns="" id="{D5697874-015E-48E0-B585-6BC2C7BDF756}"/>
              </a:ext>
            </a:extLst>
          </p:cNvPr>
          <p:cNvSpPr>
            <a:spLocks/>
          </p:cNvSpPr>
          <p:nvPr/>
        </p:nvSpPr>
        <p:spPr bwMode="auto">
          <a:xfrm>
            <a:off x="9525" y="5021263"/>
            <a:ext cx="9134475" cy="823912"/>
          </a:xfrm>
          <a:custGeom>
            <a:avLst/>
            <a:gdLst>
              <a:gd name="connsiteX0" fmla="*/ 1676581 w 12178748"/>
              <a:gd name="connsiteY0" fmla="*/ 197355 h 1098211"/>
              <a:gd name="connsiteX1" fmla="*/ 1792016 w 12178748"/>
              <a:gd name="connsiteY1" fmla="*/ 275876 h 1098211"/>
              <a:gd name="connsiteX2" fmla="*/ 1807233 w 12178748"/>
              <a:gd name="connsiteY2" fmla="*/ 367247 h 1098211"/>
              <a:gd name="connsiteX3" fmla="*/ 1860493 w 12178748"/>
              <a:gd name="connsiteY3" fmla="*/ 397703 h 1098211"/>
              <a:gd name="connsiteX4" fmla="*/ 1913753 w 12178748"/>
              <a:gd name="connsiteY4" fmla="*/ 572830 h 1098211"/>
              <a:gd name="connsiteX5" fmla="*/ 1982229 w 12178748"/>
              <a:gd name="connsiteY5" fmla="*/ 595673 h 1098211"/>
              <a:gd name="connsiteX6" fmla="*/ 2081140 w 12178748"/>
              <a:gd name="connsiteY6" fmla="*/ 549988 h 1098211"/>
              <a:gd name="connsiteX7" fmla="*/ 2164833 w 12178748"/>
              <a:gd name="connsiteY7" fmla="*/ 557602 h 1098211"/>
              <a:gd name="connsiteX8" fmla="*/ 2347438 w 12178748"/>
              <a:gd name="connsiteY8" fmla="*/ 504302 h 1098211"/>
              <a:gd name="connsiteX9" fmla="*/ 2545259 w 12178748"/>
              <a:gd name="connsiteY9" fmla="*/ 443389 h 1098211"/>
              <a:gd name="connsiteX10" fmla="*/ 2651778 w 12178748"/>
              <a:gd name="connsiteY10" fmla="*/ 557602 h 1098211"/>
              <a:gd name="connsiteX11" fmla="*/ 2636561 w 12178748"/>
              <a:gd name="connsiteY11" fmla="*/ 610901 h 1098211"/>
              <a:gd name="connsiteX12" fmla="*/ 2674604 w 12178748"/>
              <a:gd name="connsiteY12" fmla="*/ 755572 h 1098211"/>
              <a:gd name="connsiteX13" fmla="*/ 2469174 w 12178748"/>
              <a:gd name="connsiteY13" fmla="*/ 1006841 h 1098211"/>
              <a:gd name="connsiteX14" fmla="*/ 2469174 w 12178748"/>
              <a:gd name="connsiteY14" fmla="*/ 999226 h 1098211"/>
              <a:gd name="connsiteX15" fmla="*/ 2377872 w 12178748"/>
              <a:gd name="connsiteY15" fmla="*/ 1098211 h 1098211"/>
              <a:gd name="connsiteX16" fmla="*/ 102927 w 12178748"/>
              <a:gd name="connsiteY16" fmla="*/ 999226 h 1098211"/>
              <a:gd name="connsiteX17" fmla="*/ 45507 w 12178748"/>
              <a:gd name="connsiteY17" fmla="*/ 910236 h 1098211"/>
              <a:gd name="connsiteX18" fmla="*/ 0 w 12178748"/>
              <a:gd name="connsiteY18" fmla="*/ 848179 h 1098211"/>
              <a:gd name="connsiteX19" fmla="*/ 0 w 12178748"/>
              <a:gd name="connsiteY19" fmla="*/ 469281 h 1098211"/>
              <a:gd name="connsiteX20" fmla="*/ 20363 w 12178748"/>
              <a:gd name="connsiteY20" fmla="*/ 480464 h 1098211"/>
              <a:gd name="connsiteX21" fmla="*/ 270315 w 12178748"/>
              <a:gd name="connsiteY21" fmla="*/ 702272 h 1098211"/>
              <a:gd name="connsiteX22" fmla="*/ 270315 w 12178748"/>
              <a:gd name="connsiteY22" fmla="*/ 595673 h 1098211"/>
              <a:gd name="connsiteX23" fmla="*/ 445310 w 12178748"/>
              <a:gd name="connsiteY23" fmla="*/ 656587 h 1098211"/>
              <a:gd name="connsiteX24" fmla="*/ 445310 w 12178748"/>
              <a:gd name="connsiteY24" fmla="*/ 610901 h 1098211"/>
              <a:gd name="connsiteX25" fmla="*/ 529004 w 12178748"/>
              <a:gd name="connsiteY25" fmla="*/ 626130 h 1098211"/>
              <a:gd name="connsiteX26" fmla="*/ 719217 w 12178748"/>
              <a:gd name="connsiteY26" fmla="*/ 542374 h 1098211"/>
              <a:gd name="connsiteX27" fmla="*/ 749651 w 12178748"/>
              <a:gd name="connsiteY27" fmla="*/ 306333 h 1098211"/>
              <a:gd name="connsiteX28" fmla="*/ 1015948 w 12178748"/>
              <a:gd name="connsiteY28" fmla="*/ 481460 h 1098211"/>
              <a:gd name="connsiteX29" fmla="*/ 1023557 w 12178748"/>
              <a:gd name="connsiteY29" fmla="*/ 405318 h 1098211"/>
              <a:gd name="connsiteX30" fmla="*/ 1244204 w 12178748"/>
              <a:gd name="connsiteY30" fmla="*/ 572830 h 1098211"/>
              <a:gd name="connsiteX31" fmla="*/ 1434417 w 12178748"/>
              <a:gd name="connsiteY31" fmla="*/ 588059 h 1098211"/>
              <a:gd name="connsiteX32" fmla="*/ 1525719 w 12178748"/>
              <a:gd name="connsiteY32" fmla="*/ 527145 h 1098211"/>
              <a:gd name="connsiteX33" fmla="*/ 1676581 w 12178748"/>
              <a:gd name="connsiteY33" fmla="*/ 197355 h 1098211"/>
              <a:gd name="connsiteX34" fmla="*/ 9541156 w 12178748"/>
              <a:gd name="connsiteY34" fmla="*/ 3897 h 1098211"/>
              <a:gd name="connsiteX35" fmla="*/ 9624172 w 12178748"/>
              <a:gd name="connsiteY35" fmla="*/ 11992 h 1098211"/>
              <a:gd name="connsiteX36" fmla="*/ 10042822 w 12178748"/>
              <a:gd name="connsiteY36" fmla="*/ 171992 h 1098211"/>
              <a:gd name="connsiteX37" fmla="*/ 10362518 w 12178748"/>
              <a:gd name="connsiteY37" fmla="*/ 301515 h 1098211"/>
              <a:gd name="connsiteX38" fmla="*/ 10522366 w 12178748"/>
              <a:gd name="connsiteY38" fmla="*/ 316753 h 1098211"/>
              <a:gd name="connsiteX39" fmla="*/ 10674602 w 12178748"/>
              <a:gd name="connsiteY39" fmla="*/ 392944 h 1098211"/>
              <a:gd name="connsiteX40" fmla="*/ 10773556 w 12178748"/>
              <a:gd name="connsiteY40" fmla="*/ 385324 h 1098211"/>
              <a:gd name="connsiteX41" fmla="*/ 10857286 w 12178748"/>
              <a:gd name="connsiteY41" fmla="*/ 225325 h 1098211"/>
              <a:gd name="connsiteX42" fmla="*/ 10933404 w 12178748"/>
              <a:gd name="connsiteY42" fmla="*/ 202468 h 1098211"/>
              <a:gd name="connsiteX43" fmla="*/ 10956239 w 12178748"/>
              <a:gd name="connsiteY43" fmla="*/ 126278 h 1098211"/>
              <a:gd name="connsiteX44" fmla="*/ 11306383 w 12178748"/>
              <a:gd name="connsiteY44" fmla="*/ 438658 h 1098211"/>
              <a:gd name="connsiteX45" fmla="*/ 11420560 w 12178748"/>
              <a:gd name="connsiteY45" fmla="*/ 522467 h 1098211"/>
              <a:gd name="connsiteX46" fmla="*/ 11626079 w 12178748"/>
              <a:gd name="connsiteY46" fmla="*/ 537705 h 1098211"/>
              <a:gd name="connsiteX47" fmla="*/ 11839209 w 12178748"/>
              <a:gd name="connsiteY47" fmla="*/ 438658 h 1098211"/>
              <a:gd name="connsiteX48" fmla="*/ 11854433 w 12178748"/>
              <a:gd name="connsiteY48" fmla="*/ 507229 h 1098211"/>
              <a:gd name="connsiteX49" fmla="*/ 12082787 w 12178748"/>
              <a:gd name="connsiteY49" fmla="*/ 415801 h 1098211"/>
              <a:gd name="connsiteX50" fmla="*/ 12120846 w 12178748"/>
              <a:gd name="connsiteY50" fmla="*/ 606276 h 1098211"/>
              <a:gd name="connsiteX51" fmla="*/ 12145183 w 12178748"/>
              <a:gd name="connsiteY51" fmla="*/ 559580 h 1098211"/>
              <a:gd name="connsiteX52" fmla="*/ 12178748 w 12178748"/>
              <a:gd name="connsiteY52" fmla="*/ 533639 h 1098211"/>
              <a:gd name="connsiteX53" fmla="*/ 12178748 w 12178748"/>
              <a:gd name="connsiteY53" fmla="*/ 998299 h 1098211"/>
              <a:gd name="connsiteX54" fmla="*/ 11726043 w 12178748"/>
              <a:gd name="connsiteY54" fmla="*/ 977465 h 1098211"/>
              <a:gd name="connsiteX55" fmla="*/ 9951480 w 12178748"/>
              <a:gd name="connsiteY55" fmla="*/ 895799 h 1098211"/>
              <a:gd name="connsiteX56" fmla="*/ 9761185 w 12178748"/>
              <a:gd name="connsiteY56" fmla="*/ 751037 h 1098211"/>
              <a:gd name="connsiteX57" fmla="*/ 9753573 w 12178748"/>
              <a:gd name="connsiteY57" fmla="*/ 766276 h 1098211"/>
              <a:gd name="connsiteX58" fmla="*/ 9296864 w 12178748"/>
              <a:gd name="connsiteY58" fmla="*/ 362467 h 1098211"/>
              <a:gd name="connsiteX59" fmla="*/ 9411042 w 12178748"/>
              <a:gd name="connsiteY59" fmla="*/ 194849 h 1098211"/>
              <a:gd name="connsiteX60" fmla="*/ 9380594 w 12178748"/>
              <a:gd name="connsiteY60" fmla="*/ 111040 h 1098211"/>
              <a:gd name="connsiteX61" fmla="*/ 9541156 w 12178748"/>
              <a:gd name="connsiteY61" fmla="*/ 3897 h 1098211"/>
              <a:gd name="connsiteX62" fmla="*/ 4812876 w 12178748"/>
              <a:gd name="connsiteY62" fmla="*/ 666 h 1098211"/>
              <a:gd name="connsiteX63" fmla="*/ 4999839 w 12178748"/>
              <a:gd name="connsiteY63" fmla="*/ 63597 h 1098211"/>
              <a:gd name="connsiteX64" fmla="*/ 5026809 w 12178748"/>
              <a:gd name="connsiteY64" fmla="*/ 153498 h 1098211"/>
              <a:gd name="connsiteX65" fmla="*/ 5107719 w 12178748"/>
              <a:gd name="connsiteY65" fmla="*/ 180468 h 1098211"/>
              <a:gd name="connsiteX66" fmla="*/ 5206610 w 12178748"/>
              <a:gd name="connsiteY66" fmla="*/ 387242 h 1098211"/>
              <a:gd name="connsiteX67" fmla="*/ 5332470 w 12178748"/>
              <a:gd name="connsiteY67" fmla="*/ 396232 h 1098211"/>
              <a:gd name="connsiteX68" fmla="*/ 5539239 w 12178748"/>
              <a:gd name="connsiteY68" fmla="*/ 324311 h 1098211"/>
              <a:gd name="connsiteX69" fmla="*/ 5737019 w 12178748"/>
              <a:gd name="connsiteY69" fmla="*/ 315321 h 1098211"/>
              <a:gd name="connsiteX70" fmla="*/ 6159548 w 12178748"/>
              <a:gd name="connsiteY70" fmla="*/ 198449 h 1098211"/>
              <a:gd name="connsiteX71" fmla="*/ 6698948 w 12178748"/>
              <a:gd name="connsiteY71" fmla="*/ 45616 h 1098211"/>
              <a:gd name="connsiteX72" fmla="*/ 7004607 w 12178748"/>
              <a:gd name="connsiteY72" fmla="*/ 189459 h 1098211"/>
              <a:gd name="connsiteX73" fmla="*/ 6959657 w 12178748"/>
              <a:gd name="connsiteY73" fmla="*/ 279360 h 1098211"/>
              <a:gd name="connsiteX74" fmla="*/ 7085517 w 12178748"/>
              <a:gd name="connsiteY74" fmla="*/ 495124 h 1098211"/>
              <a:gd name="connsiteX75" fmla="*/ 6465208 w 12178748"/>
              <a:gd name="connsiteY75" fmla="*/ 917661 h 1098211"/>
              <a:gd name="connsiteX76" fmla="*/ 6456218 w 12178748"/>
              <a:gd name="connsiteY76" fmla="*/ 899681 h 1098211"/>
              <a:gd name="connsiteX77" fmla="*/ 6195508 w 12178748"/>
              <a:gd name="connsiteY77" fmla="*/ 1061503 h 1098211"/>
              <a:gd name="connsiteX78" fmla="*/ 2824262 w 12178748"/>
              <a:gd name="connsiteY78" fmla="*/ 962612 h 1098211"/>
              <a:gd name="connsiteX79" fmla="*/ 2707392 w 12178748"/>
              <a:gd name="connsiteY79" fmla="*/ 531084 h 1098211"/>
              <a:gd name="connsiteX80" fmla="*/ 3013052 w 12178748"/>
              <a:gd name="connsiteY80" fmla="*/ 710887 h 1098211"/>
              <a:gd name="connsiteX81" fmla="*/ 3022042 w 12178748"/>
              <a:gd name="connsiteY81" fmla="*/ 611996 h 1098211"/>
              <a:gd name="connsiteX82" fmla="*/ 3174872 w 12178748"/>
              <a:gd name="connsiteY82" fmla="*/ 656946 h 1098211"/>
              <a:gd name="connsiteX83" fmla="*/ 3183862 w 12178748"/>
              <a:gd name="connsiteY83" fmla="*/ 611996 h 1098211"/>
              <a:gd name="connsiteX84" fmla="*/ 3264772 w 12178748"/>
              <a:gd name="connsiteY84" fmla="*/ 620986 h 1098211"/>
              <a:gd name="connsiteX85" fmla="*/ 3471541 w 12178748"/>
              <a:gd name="connsiteY85" fmla="*/ 522094 h 1098211"/>
              <a:gd name="connsiteX86" fmla="*/ 3543461 w 12178748"/>
              <a:gd name="connsiteY86" fmla="*/ 306331 h 1098211"/>
              <a:gd name="connsiteX87" fmla="*/ 3822151 w 12178748"/>
              <a:gd name="connsiteY87" fmla="*/ 432193 h 1098211"/>
              <a:gd name="connsiteX88" fmla="*/ 3849121 w 12178748"/>
              <a:gd name="connsiteY88" fmla="*/ 351281 h 1098211"/>
              <a:gd name="connsiteX89" fmla="*/ 4100841 w 12178748"/>
              <a:gd name="connsiteY89" fmla="*/ 486134 h 1098211"/>
              <a:gd name="connsiteX90" fmla="*/ 4370540 w 12178748"/>
              <a:gd name="connsiteY90" fmla="*/ 486134 h 1098211"/>
              <a:gd name="connsiteX91" fmla="*/ 4523370 w 12178748"/>
              <a:gd name="connsiteY91" fmla="*/ 405222 h 1098211"/>
              <a:gd name="connsiteX92" fmla="*/ 4812876 w 12178748"/>
              <a:gd name="connsiteY92" fmla="*/ 666 h 10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78748" h="1098211">
                <a:moveTo>
                  <a:pt x="1676581" y="197355"/>
                </a:moveTo>
                <a:cubicBezTo>
                  <a:pt x="1714029" y="200686"/>
                  <a:pt x="1753974" y="224480"/>
                  <a:pt x="1792016" y="275876"/>
                </a:cubicBezTo>
                <a:cubicBezTo>
                  <a:pt x="1807233" y="306333"/>
                  <a:pt x="1792016" y="344404"/>
                  <a:pt x="1807233" y="367247"/>
                </a:cubicBezTo>
                <a:cubicBezTo>
                  <a:pt x="1822451" y="390089"/>
                  <a:pt x="1852885" y="382475"/>
                  <a:pt x="1860493" y="397703"/>
                </a:cubicBezTo>
                <a:cubicBezTo>
                  <a:pt x="1883319" y="451003"/>
                  <a:pt x="1898536" y="519531"/>
                  <a:pt x="1913753" y="572830"/>
                </a:cubicBezTo>
                <a:cubicBezTo>
                  <a:pt x="1928970" y="504302"/>
                  <a:pt x="1974621" y="519531"/>
                  <a:pt x="1982229" y="595673"/>
                </a:cubicBezTo>
                <a:cubicBezTo>
                  <a:pt x="1982229" y="519531"/>
                  <a:pt x="2065923" y="481460"/>
                  <a:pt x="2081140" y="549988"/>
                </a:cubicBezTo>
                <a:cubicBezTo>
                  <a:pt x="2088748" y="481460"/>
                  <a:pt x="2164833" y="466231"/>
                  <a:pt x="2164833" y="557602"/>
                </a:cubicBezTo>
                <a:cubicBezTo>
                  <a:pt x="2195267" y="473846"/>
                  <a:pt x="2370263" y="313947"/>
                  <a:pt x="2347438" y="504302"/>
                </a:cubicBezTo>
                <a:cubicBezTo>
                  <a:pt x="2377872" y="428160"/>
                  <a:pt x="2491999" y="428160"/>
                  <a:pt x="2545259" y="443389"/>
                </a:cubicBezTo>
                <a:cubicBezTo>
                  <a:pt x="2590910" y="451003"/>
                  <a:pt x="2651778" y="466231"/>
                  <a:pt x="2651778" y="557602"/>
                </a:cubicBezTo>
                <a:cubicBezTo>
                  <a:pt x="2651778" y="580445"/>
                  <a:pt x="2644170" y="595673"/>
                  <a:pt x="2636561" y="610901"/>
                </a:cubicBezTo>
                <a:cubicBezTo>
                  <a:pt x="2674604" y="588059"/>
                  <a:pt x="2682212" y="709886"/>
                  <a:pt x="2674604" y="755572"/>
                </a:cubicBezTo>
                <a:cubicBezTo>
                  <a:pt x="2659387" y="854556"/>
                  <a:pt x="2537650" y="968770"/>
                  <a:pt x="2469174" y="1006841"/>
                </a:cubicBezTo>
                <a:cubicBezTo>
                  <a:pt x="2469174" y="1006841"/>
                  <a:pt x="2469174" y="999226"/>
                  <a:pt x="2469174" y="999226"/>
                </a:cubicBezTo>
                <a:cubicBezTo>
                  <a:pt x="2461566" y="1060140"/>
                  <a:pt x="2415915" y="1075369"/>
                  <a:pt x="2377872" y="1098211"/>
                </a:cubicBezTo>
                <a:cubicBezTo>
                  <a:pt x="2377872" y="1098211"/>
                  <a:pt x="2377872" y="1098211"/>
                  <a:pt x="102927" y="999226"/>
                </a:cubicBezTo>
                <a:cubicBezTo>
                  <a:pt x="104829" y="991612"/>
                  <a:pt x="80577" y="957824"/>
                  <a:pt x="45507" y="910236"/>
                </a:cubicBezTo>
                <a:lnTo>
                  <a:pt x="0" y="848179"/>
                </a:lnTo>
                <a:lnTo>
                  <a:pt x="0" y="469281"/>
                </a:lnTo>
                <a:lnTo>
                  <a:pt x="20363" y="480464"/>
                </a:lnTo>
                <a:cubicBezTo>
                  <a:pt x="117550" y="545229"/>
                  <a:pt x="213251" y="659442"/>
                  <a:pt x="270315" y="702272"/>
                </a:cubicBezTo>
                <a:cubicBezTo>
                  <a:pt x="262706" y="671815"/>
                  <a:pt x="277923" y="633744"/>
                  <a:pt x="270315" y="595673"/>
                </a:cubicBezTo>
                <a:cubicBezTo>
                  <a:pt x="315966" y="633744"/>
                  <a:pt x="384442" y="641358"/>
                  <a:pt x="445310" y="656587"/>
                </a:cubicBezTo>
                <a:cubicBezTo>
                  <a:pt x="452919" y="656587"/>
                  <a:pt x="437702" y="626130"/>
                  <a:pt x="445310" y="610901"/>
                </a:cubicBezTo>
                <a:cubicBezTo>
                  <a:pt x="468136" y="618516"/>
                  <a:pt x="513787" y="626130"/>
                  <a:pt x="529004" y="626130"/>
                </a:cubicBezTo>
                <a:cubicBezTo>
                  <a:pt x="354008" y="359632"/>
                  <a:pt x="643132" y="329176"/>
                  <a:pt x="719217" y="542374"/>
                </a:cubicBezTo>
                <a:cubicBezTo>
                  <a:pt x="696391" y="451003"/>
                  <a:pt x="643132" y="329176"/>
                  <a:pt x="749651" y="306333"/>
                </a:cubicBezTo>
                <a:cubicBezTo>
                  <a:pt x="856170" y="283490"/>
                  <a:pt x="955080" y="405318"/>
                  <a:pt x="1015948" y="481460"/>
                </a:cubicBezTo>
                <a:cubicBezTo>
                  <a:pt x="1008340" y="451003"/>
                  <a:pt x="1023557" y="428160"/>
                  <a:pt x="1023557" y="405318"/>
                </a:cubicBezTo>
                <a:cubicBezTo>
                  <a:pt x="1137685" y="397703"/>
                  <a:pt x="1152902" y="534759"/>
                  <a:pt x="1244204" y="572830"/>
                </a:cubicBezTo>
                <a:cubicBezTo>
                  <a:pt x="1297463" y="595673"/>
                  <a:pt x="1358331" y="534759"/>
                  <a:pt x="1434417" y="588059"/>
                </a:cubicBezTo>
                <a:cubicBezTo>
                  <a:pt x="1327897" y="466231"/>
                  <a:pt x="1457242" y="435775"/>
                  <a:pt x="1525719" y="527145"/>
                </a:cubicBezTo>
                <a:cubicBezTo>
                  <a:pt x="1474361" y="361536"/>
                  <a:pt x="1564237" y="187361"/>
                  <a:pt x="1676581" y="197355"/>
                </a:cubicBezTo>
                <a:close/>
                <a:moveTo>
                  <a:pt x="9541156" y="3897"/>
                </a:moveTo>
                <a:cubicBezTo>
                  <a:pt x="9568986" y="4849"/>
                  <a:pt x="9597531" y="8183"/>
                  <a:pt x="9624172" y="11992"/>
                </a:cubicBezTo>
                <a:cubicBezTo>
                  <a:pt x="9753573" y="27230"/>
                  <a:pt x="9974316" y="72945"/>
                  <a:pt x="10042822" y="171992"/>
                </a:cubicBezTo>
                <a:cubicBezTo>
                  <a:pt x="9997151" y="-64198"/>
                  <a:pt x="10324459" y="194849"/>
                  <a:pt x="10362518" y="301515"/>
                </a:cubicBezTo>
                <a:cubicBezTo>
                  <a:pt x="10370130" y="194849"/>
                  <a:pt x="10499531" y="232944"/>
                  <a:pt x="10522366" y="316753"/>
                </a:cubicBezTo>
                <a:cubicBezTo>
                  <a:pt x="10537590" y="248182"/>
                  <a:pt x="10674602" y="309134"/>
                  <a:pt x="10674602" y="392944"/>
                </a:cubicBezTo>
                <a:cubicBezTo>
                  <a:pt x="10682214" y="316753"/>
                  <a:pt x="10750720" y="316753"/>
                  <a:pt x="10773556" y="385324"/>
                </a:cubicBezTo>
                <a:cubicBezTo>
                  <a:pt x="10796391" y="331991"/>
                  <a:pt x="10819227" y="271039"/>
                  <a:pt x="10857286" y="225325"/>
                </a:cubicBezTo>
                <a:cubicBezTo>
                  <a:pt x="10864898" y="210087"/>
                  <a:pt x="10910568" y="225325"/>
                  <a:pt x="10933404" y="202468"/>
                </a:cubicBezTo>
                <a:cubicBezTo>
                  <a:pt x="10948628" y="187230"/>
                  <a:pt x="10933404" y="149135"/>
                  <a:pt x="10956239" y="126278"/>
                </a:cubicBezTo>
                <a:cubicBezTo>
                  <a:pt x="11154146" y="-26103"/>
                  <a:pt x="11374889" y="255801"/>
                  <a:pt x="11306383" y="438658"/>
                </a:cubicBezTo>
                <a:cubicBezTo>
                  <a:pt x="11382501" y="377705"/>
                  <a:pt x="11534737" y="431039"/>
                  <a:pt x="11420560" y="522467"/>
                </a:cubicBezTo>
                <a:cubicBezTo>
                  <a:pt x="11496678" y="484372"/>
                  <a:pt x="11565184" y="552943"/>
                  <a:pt x="11626079" y="537705"/>
                </a:cubicBezTo>
                <a:cubicBezTo>
                  <a:pt x="11717420" y="522467"/>
                  <a:pt x="11725032" y="415801"/>
                  <a:pt x="11839209" y="438658"/>
                </a:cubicBezTo>
                <a:cubicBezTo>
                  <a:pt x="11839209" y="461515"/>
                  <a:pt x="11854433" y="484372"/>
                  <a:pt x="11854433" y="507229"/>
                </a:cubicBezTo>
                <a:cubicBezTo>
                  <a:pt x="11907716" y="453896"/>
                  <a:pt x="11983834" y="377705"/>
                  <a:pt x="12082787" y="415801"/>
                </a:cubicBezTo>
                <a:cubicBezTo>
                  <a:pt x="12174129" y="453896"/>
                  <a:pt x="12136070" y="537705"/>
                  <a:pt x="12120846" y="606276"/>
                </a:cubicBezTo>
                <a:cubicBezTo>
                  <a:pt x="12126555" y="587229"/>
                  <a:pt x="12134999" y="571753"/>
                  <a:pt x="12145183" y="559580"/>
                </a:cubicBezTo>
                <a:lnTo>
                  <a:pt x="12178748" y="533639"/>
                </a:lnTo>
                <a:lnTo>
                  <a:pt x="12178748" y="998299"/>
                </a:lnTo>
                <a:lnTo>
                  <a:pt x="11726043" y="977465"/>
                </a:lnTo>
                <a:cubicBezTo>
                  <a:pt x="9951480" y="895799"/>
                  <a:pt x="9951480" y="895799"/>
                  <a:pt x="9951480" y="895799"/>
                </a:cubicBezTo>
                <a:cubicBezTo>
                  <a:pt x="9875362" y="857704"/>
                  <a:pt x="9776409" y="834847"/>
                  <a:pt x="9761185" y="751037"/>
                </a:cubicBezTo>
                <a:cubicBezTo>
                  <a:pt x="9761185" y="758657"/>
                  <a:pt x="9761185" y="758657"/>
                  <a:pt x="9753573" y="766276"/>
                </a:cubicBezTo>
                <a:cubicBezTo>
                  <a:pt x="9608949" y="697704"/>
                  <a:pt x="9327312" y="514848"/>
                  <a:pt x="9296864" y="362467"/>
                </a:cubicBezTo>
                <a:cubicBezTo>
                  <a:pt x="9274029" y="301515"/>
                  <a:pt x="9319700" y="149135"/>
                  <a:pt x="9411042" y="194849"/>
                </a:cubicBezTo>
                <a:cubicBezTo>
                  <a:pt x="9388206" y="171992"/>
                  <a:pt x="9380594" y="141516"/>
                  <a:pt x="9380594" y="111040"/>
                </a:cubicBezTo>
                <a:cubicBezTo>
                  <a:pt x="9380594" y="19611"/>
                  <a:pt x="9457664" y="1040"/>
                  <a:pt x="9541156" y="3897"/>
                </a:cubicBezTo>
                <a:close/>
                <a:moveTo>
                  <a:pt x="4812876" y="666"/>
                </a:moveTo>
                <a:cubicBezTo>
                  <a:pt x="4874541" y="-3829"/>
                  <a:pt x="4939157" y="14151"/>
                  <a:pt x="4999839" y="63597"/>
                </a:cubicBezTo>
                <a:cubicBezTo>
                  <a:pt x="5026809" y="90567"/>
                  <a:pt x="4999839" y="135518"/>
                  <a:pt x="5026809" y="153498"/>
                </a:cubicBezTo>
                <a:cubicBezTo>
                  <a:pt x="5044790" y="180468"/>
                  <a:pt x="5107719" y="171478"/>
                  <a:pt x="5107719" y="180468"/>
                </a:cubicBezTo>
                <a:cubicBezTo>
                  <a:pt x="5152669" y="243400"/>
                  <a:pt x="5179640" y="315321"/>
                  <a:pt x="5206610" y="387242"/>
                </a:cubicBezTo>
                <a:cubicBezTo>
                  <a:pt x="5242569" y="297340"/>
                  <a:pt x="5332470" y="306331"/>
                  <a:pt x="5332470" y="396232"/>
                </a:cubicBezTo>
                <a:cubicBezTo>
                  <a:pt x="5341460" y="306331"/>
                  <a:pt x="5521259" y="234409"/>
                  <a:pt x="5539239" y="324311"/>
                </a:cubicBezTo>
                <a:cubicBezTo>
                  <a:pt x="5575199" y="225419"/>
                  <a:pt x="5737019" y="189459"/>
                  <a:pt x="5737019" y="315321"/>
                </a:cubicBezTo>
                <a:cubicBezTo>
                  <a:pt x="5790959" y="198449"/>
                  <a:pt x="6240458" y="-80246"/>
                  <a:pt x="6159548" y="198449"/>
                </a:cubicBezTo>
                <a:cubicBezTo>
                  <a:pt x="6249448" y="81577"/>
                  <a:pt x="6546118" y="45616"/>
                  <a:pt x="6698948" y="45616"/>
                </a:cubicBezTo>
                <a:cubicBezTo>
                  <a:pt x="6833798" y="36626"/>
                  <a:pt x="7013597" y="45616"/>
                  <a:pt x="7004607" y="189459"/>
                </a:cubicBezTo>
                <a:cubicBezTo>
                  <a:pt x="7004607" y="216429"/>
                  <a:pt x="6986627" y="252390"/>
                  <a:pt x="6959657" y="279360"/>
                </a:cubicBezTo>
                <a:cubicBezTo>
                  <a:pt x="7076527" y="234409"/>
                  <a:pt x="7121477" y="414212"/>
                  <a:pt x="7085517" y="495124"/>
                </a:cubicBezTo>
                <a:cubicBezTo>
                  <a:pt x="7031577" y="656946"/>
                  <a:pt x="6653998" y="845740"/>
                  <a:pt x="6465208" y="917661"/>
                </a:cubicBezTo>
                <a:cubicBezTo>
                  <a:pt x="6456218" y="917661"/>
                  <a:pt x="6456218" y="908671"/>
                  <a:pt x="6456218" y="899681"/>
                </a:cubicBezTo>
                <a:cubicBezTo>
                  <a:pt x="6429248" y="998572"/>
                  <a:pt x="6303388" y="1016552"/>
                  <a:pt x="6195508" y="1061503"/>
                </a:cubicBezTo>
                <a:cubicBezTo>
                  <a:pt x="6195508" y="1061503"/>
                  <a:pt x="6195508" y="1061503"/>
                  <a:pt x="2824262" y="962612"/>
                </a:cubicBezTo>
                <a:cubicBezTo>
                  <a:pt x="2833252" y="944631"/>
                  <a:pt x="2572542" y="594015"/>
                  <a:pt x="2707392" y="531084"/>
                </a:cubicBezTo>
                <a:cubicBezTo>
                  <a:pt x="2815272" y="468153"/>
                  <a:pt x="2941132" y="647956"/>
                  <a:pt x="3013052" y="710887"/>
                </a:cubicBezTo>
                <a:cubicBezTo>
                  <a:pt x="3013052" y="683917"/>
                  <a:pt x="3031032" y="647956"/>
                  <a:pt x="3022042" y="611996"/>
                </a:cubicBezTo>
                <a:cubicBezTo>
                  <a:pt x="3066992" y="638966"/>
                  <a:pt x="3120932" y="647956"/>
                  <a:pt x="3174872" y="656946"/>
                </a:cubicBezTo>
                <a:cubicBezTo>
                  <a:pt x="3183862" y="647956"/>
                  <a:pt x="3183862" y="620986"/>
                  <a:pt x="3183862" y="611996"/>
                </a:cubicBezTo>
                <a:cubicBezTo>
                  <a:pt x="3201842" y="620986"/>
                  <a:pt x="3255782" y="620986"/>
                  <a:pt x="3264772" y="620986"/>
                </a:cubicBezTo>
                <a:cubicBezTo>
                  <a:pt x="3138912" y="405222"/>
                  <a:pt x="3426591" y="342291"/>
                  <a:pt x="3471541" y="522094"/>
                </a:cubicBezTo>
                <a:cubicBezTo>
                  <a:pt x="3462551" y="441183"/>
                  <a:pt x="3426591" y="342291"/>
                  <a:pt x="3543461" y="306331"/>
                </a:cubicBezTo>
                <a:cubicBezTo>
                  <a:pt x="3669321" y="261380"/>
                  <a:pt x="3759221" y="360272"/>
                  <a:pt x="3822151" y="432193"/>
                </a:cubicBezTo>
                <a:cubicBezTo>
                  <a:pt x="3822151" y="396232"/>
                  <a:pt x="3840131" y="378252"/>
                  <a:pt x="3849121" y="351281"/>
                </a:cubicBezTo>
                <a:cubicBezTo>
                  <a:pt x="3992961" y="333301"/>
                  <a:pt x="3992961" y="459163"/>
                  <a:pt x="4100841" y="486134"/>
                </a:cubicBezTo>
                <a:cubicBezTo>
                  <a:pt x="4181750" y="513104"/>
                  <a:pt x="4271650" y="432193"/>
                  <a:pt x="4370540" y="486134"/>
                </a:cubicBezTo>
                <a:cubicBezTo>
                  <a:pt x="4244682" y="369262"/>
                  <a:pt x="4433470" y="315321"/>
                  <a:pt x="4523370" y="405222"/>
                </a:cubicBezTo>
                <a:cubicBezTo>
                  <a:pt x="4469430" y="229914"/>
                  <a:pt x="4627879" y="14151"/>
                  <a:pt x="4812876" y="666"/>
                </a:cubicBezTo>
                <a:close/>
              </a:path>
            </a:pathLst>
          </a:custGeom>
          <a:solidFill>
            <a:srgbClr val="B29E47"/>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2444" name="Group 2443"/>
          <p:cNvGrpSpPr>
            <a:grpSpLocks/>
          </p:cNvGrpSpPr>
          <p:nvPr/>
        </p:nvGrpSpPr>
        <p:grpSpPr bwMode="auto">
          <a:xfrm>
            <a:off x="4465638" y="3910013"/>
            <a:ext cx="4603750" cy="1804987"/>
            <a:chOff x="4842717" y="3690257"/>
            <a:chExt cx="7244910" cy="2840833"/>
          </a:xfrm>
        </p:grpSpPr>
        <p:sp>
          <p:nvSpPr>
            <p:cNvPr id="24" name="Freeform 10">
              <a:extLst>
                <a:ext uri="{FF2B5EF4-FFF2-40B4-BE49-F238E27FC236}">
                  <a16:creationId xmlns:a16="http://schemas.microsoft.com/office/drawing/2014/main" xmlns="" id="{2C32807C-B4A3-4D26-96E9-311E9A7DFF0D}"/>
                </a:ext>
              </a:extLst>
            </p:cNvPr>
            <p:cNvSpPr>
              <a:spLocks/>
            </p:cNvSpPr>
            <p:nvPr/>
          </p:nvSpPr>
          <p:spPr bwMode="auto">
            <a:xfrm>
              <a:off x="5035081" y="3690257"/>
              <a:ext cx="6390510" cy="2840833"/>
            </a:xfrm>
            <a:custGeom>
              <a:avLst/>
              <a:gdLst>
                <a:gd name="T0" fmla="*/ 0 w 840"/>
                <a:gd name="T1" fmla="*/ 359 h 373"/>
                <a:gd name="T2" fmla="*/ 444 w 840"/>
                <a:gd name="T3" fmla="*/ 39 h 373"/>
                <a:gd name="T4" fmla="*/ 840 w 840"/>
                <a:gd name="T5" fmla="*/ 373 h 373"/>
                <a:gd name="T6" fmla="*/ 0 w 840"/>
                <a:gd name="T7" fmla="*/ 359 h 373"/>
              </a:gdLst>
              <a:ahLst/>
              <a:cxnLst>
                <a:cxn ang="0">
                  <a:pos x="T0" y="T1"/>
                </a:cxn>
                <a:cxn ang="0">
                  <a:pos x="T2" y="T3"/>
                </a:cxn>
                <a:cxn ang="0">
                  <a:pos x="T4" y="T5"/>
                </a:cxn>
                <a:cxn ang="0">
                  <a:pos x="T6" y="T7"/>
                </a:cxn>
              </a:cxnLst>
              <a:rect l="0" t="0" r="r" b="b"/>
              <a:pathLst>
                <a:path w="840" h="373">
                  <a:moveTo>
                    <a:pt x="0" y="359"/>
                  </a:moveTo>
                  <a:cubicBezTo>
                    <a:pt x="94" y="305"/>
                    <a:pt x="346" y="77"/>
                    <a:pt x="444" y="39"/>
                  </a:cubicBezTo>
                  <a:cubicBezTo>
                    <a:pt x="543" y="0"/>
                    <a:pt x="840" y="373"/>
                    <a:pt x="840" y="373"/>
                  </a:cubicBezTo>
                  <a:lnTo>
                    <a:pt x="0" y="3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 name="Freeform 11">
              <a:extLst>
                <a:ext uri="{FF2B5EF4-FFF2-40B4-BE49-F238E27FC236}">
                  <a16:creationId xmlns:a16="http://schemas.microsoft.com/office/drawing/2014/main" xmlns="" id="{1156D7DB-245D-42F4-84AF-A112CD2A53C1}"/>
                </a:ext>
              </a:extLst>
            </p:cNvPr>
            <p:cNvSpPr>
              <a:spLocks/>
            </p:cNvSpPr>
            <p:nvPr/>
          </p:nvSpPr>
          <p:spPr bwMode="auto">
            <a:xfrm>
              <a:off x="7735685" y="3690257"/>
              <a:ext cx="3689907" cy="2840833"/>
            </a:xfrm>
            <a:custGeom>
              <a:avLst/>
              <a:gdLst>
                <a:gd name="T0" fmla="*/ 39 w 485"/>
                <a:gd name="T1" fmla="*/ 299 h 373"/>
                <a:gd name="T2" fmla="*/ 0 w 485"/>
                <a:gd name="T3" fmla="*/ 365 h 373"/>
                <a:gd name="T4" fmla="*/ 485 w 485"/>
                <a:gd name="T5" fmla="*/ 373 h 373"/>
                <a:gd name="T6" fmla="*/ 89 w 485"/>
                <a:gd name="T7" fmla="*/ 39 h 373"/>
                <a:gd name="T8" fmla="*/ 85 w 485"/>
                <a:gd name="T9" fmla="*/ 41 h 373"/>
                <a:gd name="T10" fmla="*/ 39 w 485"/>
                <a:gd name="T11" fmla="*/ 299 h 373"/>
              </a:gdLst>
              <a:ahLst/>
              <a:cxnLst>
                <a:cxn ang="0">
                  <a:pos x="T0" y="T1"/>
                </a:cxn>
                <a:cxn ang="0">
                  <a:pos x="T2" y="T3"/>
                </a:cxn>
                <a:cxn ang="0">
                  <a:pos x="T4" y="T5"/>
                </a:cxn>
                <a:cxn ang="0">
                  <a:pos x="T6" y="T7"/>
                </a:cxn>
                <a:cxn ang="0">
                  <a:pos x="T8" y="T9"/>
                </a:cxn>
                <a:cxn ang="0">
                  <a:pos x="T10" y="T11"/>
                </a:cxn>
              </a:cxnLst>
              <a:rect l="0" t="0" r="r" b="b"/>
              <a:pathLst>
                <a:path w="485" h="373">
                  <a:moveTo>
                    <a:pt x="39" y="299"/>
                  </a:moveTo>
                  <a:cubicBezTo>
                    <a:pt x="28" y="322"/>
                    <a:pt x="14" y="344"/>
                    <a:pt x="0" y="365"/>
                  </a:cubicBezTo>
                  <a:cubicBezTo>
                    <a:pt x="485" y="373"/>
                    <a:pt x="485" y="373"/>
                    <a:pt x="485" y="373"/>
                  </a:cubicBezTo>
                  <a:cubicBezTo>
                    <a:pt x="485" y="373"/>
                    <a:pt x="188" y="0"/>
                    <a:pt x="89" y="39"/>
                  </a:cubicBezTo>
                  <a:cubicBezTo>
                    <a:pt x="88" y="39"/>
                    <a:pt x="87" y="40"/>
                    <a:pt x="85" y="41"/>
                  </a:cubicBezTo>
                  <a:cubicBezTo>
                    <a:pt x="96" y="122"/>
                    <a:pt x="82" y="214"/>
                    <a:pt x="39"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 name="Freeform 12">
              <a:extLst>
                <a:ext uri="{FF2B5EF4-FFF2-40B4-BE49-F238E27FC236}">
                  <a16:creationId xmlns:a16="http://schemas.microsoft.com/office/drawing/2014/main" xmlns="" id="{E1EDECC4-3089-4EE8-81B7-82455F697AC0}"/>
                </a:ext>
              </a:extLst>
            </p:cNvPr>
            <p:cNvSpPr>
              <a:spLocks/>
            </p:cNvSpPr>
            <p:nvPr/>
          </p:nvSpPr>
          <p:spPr bwMode="auto">
            <a:xfrm>
              <a:off x="6106829" y="4824592"/>
              <a:ext cx="1286595" cy="921958"/>
            </a:xfrm>
            <a:custGeom>
              <a:avLst/>
              <a:gdLst>
                <a:gd name="T0" fmla="*/ 121 w 169"/>
                <a:gd name="T1" fmla="*/ 12 h 121"/>
                <a:gd name="T2" fmla="*/ 83 w 169"/>
                <a:gd name="T3" fmla="*/ 18 h 121"/>
                <a:gd name="T4" fmla="*/ 38 w 169"/>
                <a:gd name="T5" fmla="*/ 64 h 121"/>
                <a:gd name="T6" fmla="*/ 2 w 169"/>
                <a:gd name="T7" fmla="*/ 118 h 121"/>
                <a:gd name="T8" fmla="*/ 0 w 169"/>
                <a:gd name="T9" fmla="*/ 121 h 121"/>
                <a:gd name="T10" fmla="*/ 87 w 169"/>
                <a:gd name="T11" fmla="*/ 57 h 121"/>
                <a:gd name="T12" fmla="*/ 155 w 169"/>
                <a:gd name="T13" fmla="*/ 18 h 121"/>
                <a:gd name="T14" fmla="*/ 169 w 169"/>
                <a:gd name="T15" fmla="*/ 6 h 121"/>
                <a:gd name="T16" fmla="*/ 137 w 169"/>
                <a:gd name="T17" fmla="*/ 11 h 121"/>
                <a:gd name="T18" fmla="*/ 139 w 169"/>
                <a:gd name="T19" fmla="*/ 11 h 121"/>
                <a:gd name="T20" fmla="*/ 146 w 169"/>
                <a:gd name="T21" fmla="*/ 0 h 121"/>
                <a:gd name="T22" fmla="*/ 131 w 169"/>
                <a:gd name="T23" fmla="*/ 12 h 121"/>
                <a:gd name="T24" fmla="*/ 121 w 169"/>
                <a:gd name="T25"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1">
                  <a:moveTo>
                    <a:pt x="121" y="12"/>
                  </a:moveTo>
                  <a:cubicBezTo>
                    <a:pt x="106" y="12"/>
                    <a:pt x="92" y="28"/>
                    <a:pt x="83" y="18"/>
                  </a:cubicBezTo>
                  <a:cubicBezTo>
                    <a:pt x="66" y="20"/>
                    <a:pt x="48" y="51"/>
                    <a:pt x="38" y="64"/>
                  </a:cubicBezTo>
                  <a:cubicBezTo>
                    <a:pt x="25" y="81"/>
                    <a:pt x="15" y="100"/>
                    <a:pt x="2" y="118"/>
                  </a:cubicBezTo>
                  <a:cubicBezTo>
                    <a:pt x="2" y="119"/>
                    <a:pt x="1" y="120"/>
                    <a:pt x="0" y="121"/>
                  </a:cubicBezTo>
                  <a:cubicBezTo>
                    <a:pt x="28" y="98"/>
                    <a:pt x="56" y="76"/>
                    <a:pt x="87" y="57"/>
                  </a:cubicBezTo>
                  <a:cubicBezTo>
                    <a:pt x="109" y="43"/>
                    <a:pt x="133" y="32"/>
                    <a:pt x="155" y="18"/>
                  </a:cubicBezTo>
                  <a:cubicBezTo>
                    <a:pt x="160" y="14"/>
                    <a:pt x="166" y="11"/>
                    <a:pt x="169" y="6"/>
                  </a:cubicBezTo>
                  <a:cubicBezTo>
                    <a:pt x="152" y="10"/>
                    <a:pt x="148" y="11"/>
                    <a:pt x="137" y="11"/>
                  </a:cubicBezTo>
                  <a:cubicBezTo>
                    <a:pt x="139" y="11"/>
                    <a:pt x="139" y="11"/>
                    <a:pt x="139" y="11"/>
                  </a:cubicBezTo>
                  <a:cubicBezTo>
                    <a:pt x="140" y="7"/>
                    <a:pt x="143" y="4"/>
                    <a:pt x="146" y="0"/>
                  </a:cubicBezTo>
                  <a:cubicBezTo>
                    <a:pt x="141" y="4"/>
                    <a:pt x="136" y="8"/>
                    <a:pt x="131" y="12"/>
                  </a:cubicBezTo>
                  <a:cubicBezTo>
                    <a:pt x="128" y="12"/>
                    <a:pt x="125" y="12"/>
                    <a:pt x="121" y="1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 name="Freeform 13">
              <a:extLst>
                <a:ext uri="{FF2B5EF4-FFF2-40B4-BE49-F238E27FC236}">
                  <a16:creationId xmlns:a16="http://schemas.microsoft.com/office/drawing/2014/main" xmlns="" id="{5BF32EF8-2683-4B1C-9BE3-F19D8F5C275D}"/>
                </a:ext>
              </a:extLst>
            </p:cNvPr>
            <p:cNvSpPr>
              <a:spLocks/>
            </p:cNvSpPr>
            <p:nvPr/>
          </p:nvSpPr>
          <p:spPr bwMode="auto">
            <a:xfrm>
              <a:off x="5946941" y="5746550"/>
              <a:ext cx="159888" cy="119930"/>
            </a:xfrm>
            <a:custGeom>
              <a:avLst/>
              <a:gdLst>
                <a:gd name="T0" fmla="*/ 14 w 21"/>
                <a:gd name="T1" fmla="*/ 11 h 16"/>
                <a:gd name="T2" fmla="*/ 21 w 21"/>
                <a:gd name="T3" fmla="*/ 0 h 16"/>
                <a:gd name="T4" fmla="*/ 0 w 21"/>
                <a:gd name="T5" fmla="*/ 16 h 16"/>
                <a:gd name="T6" fmla="*/ 14 w 21"/>
                <a:gd name="T7" fmla="*/ 11 h 16"/>
              </a:gdLst>
              <a:ahLst/>
              <a:cxnLst>
                <a:cxn ang="0">
                  <a:pos x="T0" y="T1"/>
                </a:cxn>
                <a:cxn ang="0">
                  <a:pos x="T2" y="T3"/>
                </a:cxn>
                <a:cxn ang="0">
                  <a:pos x="T4" y="T5"/>
                </a:cxn>
                <a:cxn ang="0">
                  <a:pos x="T6" y="T7"/>
                </a:cxn>
              </a:cxnLst>
              <a:rect l="0" t="0" r="r" b="b"/>
              <a:pathLst>
                <a:path w="21" h="16">
                  <a:moveTo>
                    <a:pt x="14" y="11"/>
                  </a:moveTo>
                  <a:cubicBezTo>
                    <a:pt x="15" y="7"/>
                    <a:pt x="18" y="3"/>
                    <a:pt x="21" y="0"/>
                  </a:cubicBezTo>
                  <a:cubicBezTo>
                    <a:pt x="14" y="5"/>
                    <a:pt x="7" y="10"/>
                    <a:pt x="0" y="16"/>
                  </a:cubicBezTo>
                  <a:lnTo>
                    <a:pt x="14" y="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 name="Freeform 14">
              <a:extLst>
                <a:ext uri="{FF2B5EF4-FFF2-40B4-BE49-F238E27FC236}">
                  <a16:creationId xmlns:a16="http://schemas.microsoft.com/office/drawing/2014/main" xmlns="" id="{9349247A-353E-467D-B2B1-6CD80E5DA8B2}"/>
                </a:ext>
              </a:extLst>
            </p:cNvPr>
            <p:cNvSpPr>
              <a:spLocks/>
            </p:cNvSpPr>
            <p:nvPr/>
          </p:nvSpPr>
          <p:spPr bwMode="auto">
            <a:xfrm>
              <a:off x="7218547" y="4032555"/>
              <a:ext cx="1171678" cy="792036"/>
            </a:xfrm>
            <a:custGeom>
              <a:avLst/>
              <a:gdLst>
                <a:gd name="T0" fmla="*/ 110 w 154"/>
                <a:gd name="T1" fmla="*/ 5 h 104"/>
                <a:gd name="T2" fmla="*/ 75 w 154"/>
                <a:gd name="T3" fmla="*/ 10 h 104"/>
                <a:gd name="T4" fmla="*/ 34 w 154"/>
                <a:gd name="T5" fmla="*/ 53 h 104"/>
                <a:gd name="T6" fmla="*/ 1 w 154"/>
                <a:gd name="T7" fmla="*/ 102 h 104"/>
                <a:gd name="T8" fmla="*/ 0 w 154"/>
                <a:gd name="T9" fmla="*/ 104 h 104"/>
                <a:gd name="T10" fmla="*/ 79 w 154"/>
                <a:gd name="T11" fmla="*/ 46 h 104"/>
                <a:gd name="T12" fmla="*/ 141 w 154"/>
                <a:gd name="T13" fmla="*/ 10 h 104"/>
                <a:gd name="T14" fmla="*/ 154 w 154"/>
                <a:gd name="T15" fmla="*/ 0 h 104"/>
                <a:gd name="T16" fmla="*/ 110 w 154"/>
                <a:gd name="T17"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04">
                  <a:moveTo>
                    <a:pt x="110" y="5"/>
                  </a:moveTo>
                  <a:cubicBezTo>
                    <a:pt x="96" y="5"/>
                    <a:pt x="84" y="20"/>
                    <a:pt x="75" y="10"/>
                  </a:cubicBezTo>
                  <a:cubicBezTo>
                    <a:pt x="60" y="13"/>
                    <a:pt x="43" y="41"/>
                    <a:pt x="34" y="53"/>
                  </a:cubicBezTo>
                  <a:cubicBezTo>
                    <a:pt x="22" y="68"/>
                    <a:pt x="13" y="86"/>
                    <a:pt x="1" y="102"/>
                  </a:cubicBezTo>
                  <a:cubicBezTo>
                    <a:pt x="1" y="103"/>
                    <a:pt x="0" y="104"/>
                    <a:pt x="0" y="104"/>
                  </a:cubicBezTo>
                  <a:cubicBezTo>
                    <a:pt x="25" y="84"/>
                    <a:pt x="51" y="64"/>
                    <a:pt x="79" y="46"/>
                  </a:cubicBezTo>
                  <a:cubicBezTo>
                    <a:pt x="99" y="34"/>
                    <a:pt x="121" y="23"/>
                    <a:pt x="141" y="10"/>
                  </a:cubicBezTo>
                  <a:cubicBezTo>
                    <a:pt x="146" y="7"/>
                    <a:pt x="151" y="4"/>
                    <a:pt x="154" y="0"/>
                  </a:cubicBezTo>
                  <a:cubicBezTo>
                    <a:pt x="132" y="5"/>
                    <a:pt x="134" y="4"/>
                    <a:pt x="110"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 name="Freeform 15">
              <a:extLst>
                <a:ext uri="{FF2B5EF4-FFF2-40B4-BE49-F238E27FC236}">
                  <a16:creationId xmlns:a16="http://schemas.microsoft.com/office/drawing/2014/main" xmlns="" id="{17BDA0F0-90F7-427A-89B7-8B6C0B37A2F7}"/>
                </a:ext>
              </a:extLst>
            </p:cNvPr>
            <p:cNvSpPr>
              <a:spLocks/>
            </p:cNvSpPr>
            <p:nvPr/>
          </p:nvSpPr>
          <p:spPr bwMode="auto">
            <a:xfrm>
              <a:off x="9187164" y="4467300"/>
              <a:ext cx="1181671" cy="926957"/>
            </a:xfrm>
            <a:custGeom>
              <a:avLst/>
              <a:gdLst>
                <a:gd name="T0" fmla="*/ 123 w 155"/>
                <a:gd name="T1" fmla="*/ 66 h 122"/>
                <a:gd name="T2" fmla="*/ 84 w 155"/>
                <a:gd name="T3" fmla="*/ 20 h 122"/>
                <a:gd name="T4" fmla="*/ 47 w 155"/>
                <a:gd name="T5" fmla="*/ 10 h 122"/>
                <a:gd name="T6" fmla="*/ 0 w 155"/>
                <a:gd name="T7" fmla="*/ 0 h 122"/>
                <a:gd name="T8" fmla="*/ 13 w 155"/>
                <a:gd name="T9" fmla="*/ 12 h 122"/>
                <a:gd name="T10" fmla="*/ 76 w 155"/>
                <a:gd name="T11" fmla="*/ 55 h 122"/>
                <a:gd name="T12" fmla="*/ 155 w 155"/>
                <a:gd name="T13" fmla="*/ 122 h 122"/>
                <a:gd name="T14" fmla="*/ 154 w 155"/>
                <a:gd name="T15" fmla="*/ 119 h 122"/>
                <a:gd name="T16" fmla="*/ 123 w 155"/>
                <a:gd name="T1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2">
                  <a:moveTo>
                    <a:pt x="123" y="66"/>
                  </a:moveTo>
                  <a:cubicBezTo>
                    <a:pt x="115" y="54"/>
                    <a:pt x="100" y="24"/>
                    <a:pt x="84" y="20"/>
                  </a:cubicBezTo>
                  <a:cubicBezTo>
                    <a:pt x="74" y="28"/>
                    <a:pt x="62" y="12"/>
                    <a:pt x="47" y="10"/>
                  </a:cubicBezTo>
                  <a:cubicBezTo>
                    <a:pt x="21" y="7"/>
                    <a:pt x="24" y="8"/>
                    <a:pt x="0" y="0"/>
                  </a:cubicBezTo>
                  <a:cubicBezTo>
                    <a:pt x="3" y="5"/>
                    <a:pt x="8" y="8"/>
                    <a:pt x="13" y="12"/>
                  </a:cubicBezTo>
                  <a:cubicBezTo>
                    <a:pt x="33" y="27"/>
                    <a:pt x="55" y="40"/>
                    <a:pt x="76" y="55"/>
                  </a:cubicBezTo>
                  <a:cubicBezTo>
                    <a:pt x="105" y="76"/>
                    <a:pt x="130" y="99"/>
                    <a:pt x="155" y="122"/>
                  </a:cubicBezTo>
                  <a:cubicBezTo>
                    <a:pt x="155" y="121"/>
                    <a:pt x="154" y="120"/>
                    <a:pt x="154" y="119"/>
                  </a:cubicBezTo>
                  <a:cubicBezTo>
                    <a:pt x="143" y="102"/>
                    <a:pt x="135" y="84"/>
                    <a:pt x="12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 name="Freeform 16">
              <a:extLst>
                <a:ext uri="{FF2B5EF4-FFF2-40B4-BE49-F238E27FC236}">
                  <a16:creationId xmlns:a16="http://schemas.microsoft.com/office/drawing/2014/main" xmlns="" id="{E198EC4C-1A95-4044-BF42-3CB7ADA5A0CB}"/>
                </a:ext>
              </a:extLst>
            </p:cNvPr>
            <p:cNvSpPr>
              <a:spLocks/>
            </p:cNvSpPr>
            <p:nvPr/>
          </p:nvSpPr>
          <p:spPr bwMode="auto">
            <a:xfrm>
              <a:off x="10368835" y="5394258"/>
              <a:ext cx="144898" cy="132422"/>
            </a:xfrm>
            <a:custGeom>
              <a:avLst/>
              <a:gdLst>
                <a:gd name="T0" fmla="*/ 0 w 19"/>
                <a:gd name="T1" fmla="*/ 0 h 17"/>
                <a:gd name="T2" fmla="*/ 6 w 19"/>
                <a:gd name="T3" fmla="*/ 11 h 17"/>
                <a:gd name="T4" fmla="*/ 19 w 19"/>
                <a:gd name="T5" fmla="*/ 17 h 17"/>
                <a:gd name="T6" fmla="*/ 0 w 19"/>
                <a:gd name="T7" fmla="*/ 0 h 17"/>
              </a:gdLst>
              <a:ahLst/>
              <a:cxnLst>
                <a:cxn ang="0">
                  <a:pos x="T0" y="T1"/>
                </a:cxn>
                <a:cxn ang="0">
                  <a:pos x="T2" y="T3"/>
                </a:cxn>
                <a:cxn ang="0">
                  <a:pos x="T4" y="T5"/>
                </a:cxn>
                <a:cxn ang="0">
                  <a:pos x="T6" y="T7"/>
                </a:cxn>
              </a:cxnLst>
              <a:rect l="0" t="0" r="r" b="b"/>
              <a:pathLst>
                <a:path w="19" h="17">
                  <a:moveTo>
                    <a:pt x="0" y="0"/>
                  </a:moveTo>
                  <a:cubicBezTo>
                    <a:pt x="3" y="4"/>
                    <a:pt x="6" y="7"/>
                    <a:pt x="6" y="11"/>
                  </a:cubicBezTo>
                  <a:cubicBezTo>
                    <a:pt x="19" y="17"/>
                    <a:pt x="19" y="17"/>
                    <a:pt x="19" y="17"/>
                  </a:cubicBezTo>
                  <a:cubicBezTo>
                    <a:pt x="13" y="11"/>
                    <a:pt x="7" y="6"/>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 name="Freeform 17">
              <a:extLst>
                <a:ext uri="{FF2B5EF4-FFF2-40B4-BE49-F238E27FC236}">
                  <a16:creationId xmlns:a16="http://schemas.microsoft.com/office/drawing/2014/main" xmlns="" id="{352995F6-F247-4CAD-808C-DD64D6C064A3}"/>
                </a:ext>
              </a:extLst>
            </p:cNvPr>
            <p:cNvSpPr>
              <a:spLocks/>
            </p:cNvSpPr>
            <p:nvPr/>
          </p:nvSpPr>
          <p:spPr bwMode="auto">
            <a:xfrm>
              <a:off x="7345958" y="3865154"/>
              <a:ext cx="2330862" cy="1181806"/>
            </a:xfrm>
            <a:custGeom>
              <a:avLst/>
              <a:gdLst>
                <a:gd name="T0" fmla="*/ 58 w 306"/>
                <a:gd name="T1" fmla="*/ 72 h 155"/>
                <a:gd name="T2" fmla="*/ 67 w 306"/>
                <a:gd name="T3" fmla="*/ 73 h 155"/>
                <a:gd name="T4" fmla="*/ 63 w 306"/>
                <a:gd name="T5" fmla="*/ 112 h 155"/>
                <a:gd name="T6" fmla="*/ 60 w 306"/>
                <a:gd name="T7" fmla="*/ 139 h 155"/>
                <a:gd name="T8" fmla="*/ 75 w 306"/>
                <a:gd name="T9" fmla="*/ 119 h 155"/>
                <a:gd name="T10" fmla="*/ 100 w 306"/>
                <a:gd name="T11" fmla="*/ 64 h 155"/>
                <a:gd name="T12" fmla="*/ 131 w 306"/>
                <a:gd name="T13" fmla="*/ 63 h 155"/>
                <a:gd name="T14" fmla="*/ 144 w 306"/>
                <a:gd name="T15" fmla="*/ 72 h 155"/>
                <a:gd name="T16" fmla="*/ 182 w 306"/>
                <a:gd name="T17" fmla="*/ 113 h 155"/>
                <a:gd name="T18" fmla="*/ 201 w 306"/>
                <a:gd name="T19" fmla="*/ 144 h 155"/>
                <a:gd name="T20" fmla="*/ 212 w 306"/>
                <a:gd name="T21" fmla="*/ 143 h 155"/>
                <a:gd name="T22" fmla="*/ 209 w 306"/>
                <a:gd name="T23" fmla="*/ 118 h 155"/>
                <a:gd name="T24" fmla="*/ 191 w 306"/>
                <a:gd name="T25" fmla="*/ 78 h 155"/>
                <a:gd name="T26" fmla="*/ 191 w 306"/>
                <a:gd name="T27" fmla="*/ 60 h 155"/>
                <a:gd name="T28" fmla="*/ 228 w 306"/>
                <a:gd name="T29" fmla="*/ 77 h 155"/>
                <a:gd name="T30" fmla="*/ 248 w 306"/>
                <a:gd name="T31" fmla="*/ 101 h 155"/>
                <a:gd name="T32" fmla="*/ 281 w 306"/>
                <a:gd name="T33" fmla="*/ 120 h 155"/>
                <a:gd name="T34" fmla="*/ 301 w 306"/>
                <a:gd name="T35" fmla="*/ 139 h 155"/>
                <a:gd name="T36" fmla="*/ 282 w 306"/>
                <a:gd name="T37" fmla="*/ 83 h 155"/>
                <a:gd name="T38" fmla="*/ 283 w 306"/>
                <a:gd name="T39" fmla="*/ 82 h 155"/>
                <a:gd name="T40" fmla="*/ 137 w 306"/>
                <a:gd name="T41" fmla="*/ 13 h 155"/>
                <a:gd name="T42" fmla="*/ 119 w 306"/>
                <a:gd name="T43" fmla="*/ 23 h 155"/>
                <a:gd name="T44" fmla="*/ 95 w 306"/>
                <a:gd name="T45" fmla="*/ 24 h 155"/>
                <a:gd name="T46" fmla="*/ 65 w 306"/>
                <a:gd name="T47" fmla="*/ 27 h 155"/>
                <a:gd name="T48" fmla="*/ 17 w 306"/>
                <a:gd name="T49" fmla="*/ 75 h 155"/>
                <a:gd name="T50" fmla="*/ 0 w 306"/>
                <a:gd name="T51" fmla="*/ 101 h 155"/>
                <a:gd name="T52" fmla="*/ 32 w 306"/>
                <a:gd name="T53" fmla="*/ 81 h 155"/>
                <a:gd name="T54" fmla="*/ 58 w 306"/>
                <a:gd name="T5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155">
                  <a:moveTo>
                    <a:pt x="58" y="72"/>
                  </a:moveTo>
                  <a:cubicBezTo>
                    <a:pt x="60" y="78"/>
                    <a:pt x="65" y="79"/>
                    <a:pt x="67" y="73"/>
                  </a:cubicBezTo>
                  <a:cubicBezTo>
                    <a:pt x="64" y="85"/>
                    <a:pt x="65" y="100"/>
                    <a:pt x="63" y="112"/>
                  </a:cubicBezTo>
                  <a:cubicBezTo>
                    <a:pt x="62" y="116"/>
                    <a:pt x="56" y="135"/>
                    <a:pt x="60" y="139"/>
                  </a:cubicBezTo>
                  <a:cubicBezTo>
                    <a:pt x="67" y="147"/>
                    <a:pt x="74" y="123"/>
                    <a:pt x="75" y="119"/>
                  </a:cubicBezTo>
                  <a:cubicBezTo>
                    <a:pt x="81" y="102"/>
                    <a:pt x="84" y="76"/>
                    <a:pt x="100" y="64"/>
                  </a:cubicBezTo>
                  <a:cubicBezTo>
                    <a:pt x="104" y="61"/>
                    <a:pt x="122" y="59"/>
                    <a:pt x="131" y="63"/>
                  </a:cubicBezTo>
                  <a:cubicBezTo>
                    <a:pt x="138" y="65"/>
                    <a:pt x="139" y="66"/>
                    <a:pt x="144" y="72"/>
                  </a:cubicBezTo>
                  <a:cubicBezTo>
                    <a:pt x="158" y="85"/>
                    <a:pt x="170" y="98"/>
                    <a:pt x="182" y="113"/>
                  </a:cubicBezTo>
                  <a:cubicBezTo>
                    <a:pt x="187" y="120"/>
                    <a:pt x="194" y="140"/>
                    <a:pt x="201" y="144"/>
                  </a:cubicBezTo>
                  <a:cubicBezTo>
                    <a:pt x="206" y="146"/>
                    <a:pt x="208" y="146"/>
                    <a:pt x="212" y="143"/>
                  </a:cubicBezTo>
                  <a:cubicBezTo>
                    <a:pt x="223" y="136"/>
                    <a:pt x="214" y="127"/>
                    <a:pt x="209" y="118"/>
                  </a:cubicBezTo>
                  <a:cubicBezTo>
                    <a:pt x="200" y="106"/>
                    <a:pt x="193" y="93"/>
                    <a:pt x="191" y="78"/>
                  </a:cubicBezTo>
                  <a:cubicBezTo>
                    <a:pt x="191" y="72"/>
                    <a:pt x="192" y="65"/>
                    <a:pt x="191" y="60"/>
                  </a:cubicBezTo>
                  <a:cubicBezTo>
                    <a:pt x="203" y="65"/>
                    <a:pt x="217" y="69"/>
                    <a:pt x="228" y="77"/>
                  </a:cubicBezTo>
                  <a:cubicBezTo>
                    <a:pt x="238" y="84"/>
                    <a:pt x="241" y="91"/>
                    <a:pt x="248" y="101"/>
                  </a:cubicBezTo>
                  <a:cubicBezTo>
                    <a:pt x="257" y="112"/>
                    <a:pt x="271" y="111"/>
                    <a:pt x="281" y="120"/>
                  </a:cubicBezTo>
                  <a:cubicBezTo>
                    <a:pt x="287" y="124"/>
                    <a:pt x="296" y="155"/>
                    <a:pt x="301" y="139"/>
                  </a:cubicBezTo>
                  <a:cubicBezTo>
                    <a:pt x="306" y="124"/>
                    <a:pt x="264" y="97"/>
                    <a:pt x="282" y="83"/>
                  </a:cubicBezTo>
                  <a:cubicBezTo>
                    <a:pt x="283" y="83"/>
                    <a:pt x="283" y="82"/>
                    <a:pt x="283" y="82"/>
                  </a:cubicBezTo>
                  <a:cubicBezTo>
                    <a:pt x="226" y="35"/>
                    <a:pt x="169" y="0"/>
                    <a:pt x="137" y="13"/>
                  </a:cubicBezTo>
                  <a:cubicBezTo>
                    <a:pt x="131" y="15"/>
                    <a:pt x="126" y="19"/>
                    <a:pt x="119" y="23"/>
                  </a:cubicBezTo>
                  <a:cubicBezTo>
                    <a:pt x="112" y="24"/>
                    <a:pt x="109" y="23"/>
                    <a:pt x="95" y="24"/>
                  </a:cubicBezTo>
                  <a:cubicBezTo>
                    <a:pt x="81" y="24"/>
                    <a:pt x="73" y="36"/>
                    <a:pt x="65" y="27"/>
                  </a:cubicBezTo>
                  <a:cubicBezTo>
                    <a:pt x="49" y="29"/>
                    <a:pt x="26" y="63"/>
                    <a:pt x="17" y="75"/>
                  </a:cubicBezTo>
                  <a:cubicBezTo>
                    <a:pt x="11" y="83"/>
                    <a:pt x="5" y="92"/>
                    <a:pt x="0" y="101"/>
                  </a:cubicBezTo>
                  <a:cubicBezTo>
                    <a:pt x="10" y="93"/>
                    <a:pt x="20" y="86"/>
                    <a:pt x="32" y="81"/>
                  </a:cubicBezTo>
                  <a:cubicBezTo>
                    <a:pt x="39" y="77"/>
                    <a:pt x="50" y="70"/>
                    <a:pt x="58" y="7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 name="Freeform 18">
              <a:extLst>
                <a:ext uri="{FF2B5EF4-FFF2-40B4-BE49-F238E27FC236}">
                  <a16:creationId xmlns:a16="http://schemas.microsoft.com/office/drawing/2014/main" xmlns="" id="{BA88FF0E-6856-4260-B465-A8378159A370}"/>
                </a:ext>
              </a:extLst>
            </p:cNvPr>
            <p:cNvSpPr>
              <a:spLocks/>
            </p:cNvSpPr>
            <p:nvPr/>
          </p:nvSpPr>
          <p:spPr bwMode="auto">
            <a:xfrm>
              <a:off x="8390225" y="3865154"/>
              <a:ext cx="1286595" cy="1181806"/>
            </a:xfrm>
            <a:custGeom>
              <a:avLst/>
              <a:gdLst>
                <a:gd name="T0" fmla="*/ 145 w 169"/>
                <a:gd name="T1" fmla="*/ 83 h 155"/>
                <a:gd name="T2" fmla="*/ 146 w 169"/>
                <a:gd name="T3" fmla="*/ 82 h 155"/>
                <a:gd name="T4" fmla="*/ 0 w 169"/>
                <a:gd name="T5" fmla="*/ 13 h 155"/>
                <a:gd name="T6" fmla="*/ 0 w 169"/>
                <a:gd name="T7" fmla="*/ 13 h 155"/>
                <a:gd name="T8" fmla="*/ 5 w 169"/>
                <a:gd name="T9" fmla="*/ 70 h 155"/>
                <a:gd name="T10" fmla="*/ 7 w 169"/>
                <a:gd name="T11" fmla="*/ 72 h 155"/>
                <a:gd name="T12" fmla="*/ 45 w 169"/>
                <a:gd name="T13" fmla="*/ 113 h 155"/>
                <a:gd name="T14" fmla="*/ 64 w 169"/>
                <a:gd name="T15" fmla="*/ 144 h 155"/>
                <a:gd name="T16" fmla="*/ 75 w 169"/>
                <a:gd name="T17" fmla="*/ 143 h 155"/>
                <a:gd name="T18" fmla="*/ 72 w 169"/>
                <a:gd name="T19" fmla="*/ 118 h 155"/>
                <a:gd name="T20" fmla="*/ 54 w 169"/>
                <a:gd name="T21" fmla="*/ 78 h 155"/>
                <a:gd name="T22" fmla="*/ 54 w 169"/>
                <a:gd name="T23" fmla="*/ 60 h 155"/>
                <a:gd name="T24" fmla="*/ 91 w 169"/>
                <a:gd name="T25" fmla="*/ 77 h 155"/>
                <a:gd name="T26" fmla="*/ 111 w 169"/>
                <a:gd name="T27" fmla="*/ 101 h 155"/>
                <a:gd name="T28" fmla="*/ 144 w 169"/>
                <a:gd name="T29" fmla="*/ 120 h 155"/>
                <a:gd name="T30" fmla="*/ 164 w 169"/>
                <a:gd name="T31" fmla="*/ 139 h 155"/>
                <a:gd name="T32" fmla="*/ 145 w 169"/>
                <a:gd name="T33" fmla="*/ 8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5">
                  <a:moveTo>
                    <a:pt x="145" y="83"/>
                  </a:moveTo>
                  <a:cubicBezTo>
                    <a:pt x="146" y="83"/>
                    <a:pt x="146" y="82"/>
                    <a:pt x="146" y="82"/>
                  </a:cubicBezTo>
                  <a:cubicBezTo>
                    <a:pt x="89" y="35"/>
                    <a:pt x="32" y="0"/>
                    <a:pt x="0" y="13"/>
                  </a:cubicBezTo>
                  <a:cubicBezTo>
                    <a:pt x="0" y="13"/>
                    <a:pt x="0" y="13"/>
                    <a:pt x="0" y="13"/>
                  </a:cubicBezTo>
                  <a:cubicBezTo>
                    <a:pt x="3" y="31"/>
                    <a:pt x="5" y="50"/>
                    <a:pt x="5" y="70"/>
                  </a:cubicBezTo>
                  <a:cubicBezTo>
                    <a:pt x="6" y="71"/>
                    <a:pt x="7" y="71"/>
                    <a:pt x="7" y="72"/>
                  </a:cubicBezTo>
                  <a:cubicBezTo>
                    <a:pt x="21" y="85"/>
                    <a:pt x="33" y="98"/>
                    <a:pt x="45" y="113"/>
                  </a:cubicBezTo>
                  <a:cubicBezTo>
                    <a:pt x="50" y="120"/>
                    <a:pt x="57" y="140"/>
                    <a:pt x="64" y="144"/>
                  </a:cubicBezTo>
                  <a:cubicBezTo>
                    <a:pt x="69" y="146"/>
                    <a:pt x="71" y="146"/>
                    <a:pt x="75" y="143"/>
                  </a:cubicBezTo>
                  <a:cubicBezTo>
                    <a:pt x="86" y="136"/>
                    <a:pt x="77" y="127"/>
                    <a:pt x="72" y="118"/>
                  </a:cubicBezTo>
                  <a:cubicBezTo>
                    <a:pt x="63" y="106"/>
                    <a:pt x="56" y="93"/>
                    <a:pt x="54" y="78"/>
                  </a:cubicBezTo>
                  <a:cubicBezTo>
                    <a:pt x="54" y="72"/>
                    <a:pt x="55" y="65"/>
                    <a:pt x="54" y="60"/>
                  </a:cubicBezTo>
                  <a:cubicBezTo>
                    <a:pt x="66" y="65"/>
                    <a:pt x="80" y="69"/>
                    <a:pt x="91" y="77"/>
                  </a:cubicBezTo>
                  <a:cubicBezTo>
                    <a:pt x="101" y="84"/>
                    <a:pt x="104" y="91"/>
                    <a:pt x="111" y="101"/>
                  </a:cubicBezTo>
                  <a:cubicBezTo>
                    <a:pt x="120" y="112"/>
                    <a:pt x="134" y="111"/>
                    <a:pt x="144" y="120"/>
                  </a:cubicBezTo>
                  <a:cubicBezTo>
                    <a:pt x="150" y="124"/>
                    <a:pt x="159" y="155"/>
                    <a:pt x="164" y="139"/>
                  </a:cubicBezTo>
                  <a:cubicBezTo>
                    <a:pt x="169" y="124"/>
                    <a:pt x="127" y="97"/>
                    <a:pt x="145" y="8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 name="Freeform 19">
              <a:extLst>
                <a:ext uri="{FF2B5EF4-FFF2-40B4-BE49-F238E27FC236}">
                  <a16:creationId xmlns:a16="http://schemas.microsoft.com/office/drawing/2014/main" xmlns="" id="{6C78AA4C-6400-4103-825A-ACF100B19F69}"/>
                </a:ext>
              </a:extLst>
            </p:cNvPr>
            <p:cNvSpPr>
              <a:spLocks/>
            </p:cNvSpPr>
            <p:nvPr/>
          </p:nvSpPr>
          <p:spPr bwMode="auto">
            <a:xfrm>
              <a:off x="7575797" y="4444814"/>
              <a:ext cx="334765" cy="777043"/>
            </a:xfrm>
            <a:custGeom>
              <a:avLst/>
              <a:gdLst>
                <a:gd name="T0" fmla="*/ 42 w 44"/>
                <a:gd name="T1" fmla="*/ 1 h 102"/>
                <a:gd name="T2" fmla="*/ 28 w 44"/>
                <a:gd name="T3" fmla="*/ 18 h 102"/>
                <a:gd name="T4" fmla="*/ 9 w 44"/>
                <a:gd name="T5" fmla="*/ 71 h 102"/>
                <a:gd name="T6" fmla="*/ 5 w 44"/>
                <a:gd name="T7" fmla="*/ 101 h 102"/>
                <a:gd name="T8" fmla="*/ 17 w 44"/>
                <a:gd name="T9" fmla="*/ 93 h 102"/>
                <a:gd name="T10" fmla="*/ 28 w 44"/>
                <a:gd name="T11" fmla="*/ 83 h 102"/>
                <a:gd name="T12" fmla="*/ 28 w 44"/>
                <a:gd name="T13" fmla="*/ 85 h 102"/>
                <a:gd name="T14" fmla="*/ 28 w 44"/>
                <a:gd name="T15" fmla="*/ 84 h 102"/>
                <a:gd name="T16" fmla="*/ 37 w 44"/>
                <a:gd name="T17" fmla="*/ 55 h 102"/>
                <a:gd name="T18" fmla="*/ 40 w 44"/>
                <a:gd name="T19" fmla="*/ 34 h 102"/>
                <a:gd name="T20" fmla="*/ 42 w 44"/>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2">
                  <a:moveTo>
                    <a:pt x="42" y="1"/>
                  </a:moveTo>
                  <a:cubicBezTo>
                    <a:pt x="35" y="0"/>
                    <a:pt x="30" y="13"/>
                    <a:pt x="28" y="18"/>
                  </a:cubicBezTo>
                  <a:cubicBezTo>
                    <a:pt x="21" y="35"/>
                    <a:pt x="14" y="53"/>
                    <a:pt x="9" y="71"/>
                  </a:cubicBezTo>
                  <a:cubicBezTo>
                    <a:pt x="9" y="74"/>
                    <a:pt x="0" y="99"/>
                    <a:pt x="5" y="101"/>
                  </a:cubicBezTo>
                  <a:cubicBezTo>
                    <a:pt x="8" y="102"/>
                    <a:pt x="15" y="94"/>
                    <a:pt x="17" y="93"/>
                  </a:cubicBezTo>
                  <a:cubicBezTo>
                    <a:pt x="20" y="90"/>
                    <a:pt x="27" y="87"/>
                    <a:pt x="28" y="83"/>
                  </a:cubicBezTo>
                  <a:cubicBezTo>
                    <a:pt x="28" y="85"/>
                    <a:pt x="28" y="85"/>
                    <a:pt x="28" y="85"/>
                  </a:cubicBezTo>
                  <a:cubicBezTo>
                    <a:pt x="28" y="85"/>
                    <a:pt x="28" y="85"/>
                    <a:pt x="28" y="84"/>
                  </a:cubicBezTo>
                  <a:cubicBezTo>
                    <a:pt x="30" y="74"/>
                    <a:pt x="33" y="65"/>
                    <a:pt x="37" y="55"/>
                  </a:cubicBezTo>
                  <a:cubicBezTo>
                    <a:pt x="39" y="48"/>
                    <a:pt x="39" y="41"/>
                    <a:pt x="40" y="34"/>
                  </a:cubicBezTo>
                  <a:cubicBezTo>
                    <a:pt x="42" y="23"/>
                    <a:pt x="44" y="11"/>
                    <a:pt x="42"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 name="Freeform 20">
              <a:extLst>
                <a:ext uri="{FF2B5EF4-FFF2-40B4-BE49-F238E27FC236}">
                  <a16:creationId xmlns:a16="http://schemas.microsoft.com/office/drawing/2014/main" xmlns="" id="{F3EA7559-01AA-42F0-976D-36E2AF7C35D1}"/>
                </a:ext>
              </a:extLst>
            </p:cNvPr>
            <p:cNvSpPr>
              <a:spLocks/>
            </p:cNvSpPr>
            <p:nvPr/>
          </p:nvSpPr>
          <p:spPr bwMode="auto">
            <a:xfrm>
              <a:off x="8655039" y="4519770"/>
              <a:ext cx="442189" cy="739566"/>
            </a:xfrm>
            <a:custGeom>
              <a:avLst/>
              <a:gdLst>
                <a:gd name="T0" fmla="*/ 4 w 58"/>
                <a:gd name="T1" fmla="*/ 0 h 97"/>
                <a:gd name="T2" fmla="*/ 8 w 58"/>
                <a:gd name="T3" fmla="*/ 22 h 97"/>
                <a:gd name="T4" fmla="*/ 34 w 58"/>
                <a:gd name="T5" fmla="*/ 72 h 97"/>
                <a:gd name="T6" fmla="*/ 54 w 58"/>
                <a:gd name="T7" fmla="*/ 95 h 97"/>
                <a:gd name="T8" fmla="*/ 55 w 58"/>
                <a:gd name="T9" fmla="*/ 81 h 97"/>
                <a:gd name="T10" fmla="*/ 56 w 58"/>
                <a:gd name="T11" fmla="*/ 66 h 97"/>
                <a:gd name="T12" fmla="*/ 57 w 58"/>
                <a:gd name="T13" fmla="*/ 67 h 97"/>
                <a:gd name="T14" fmla="*/ 57 w 58"/>
                <a:gd name="T15" fmla="*/ 67 h 97"/>
                <a:gd name="T16" fmla="*/ 41 w 58"/>
                <a:gd name="T17" fmla="*/ 41 h 97"/>
                <a:gd name="T18" fmla="*/ 28 w 58"/>
                <a:gd name="T19" fmla="*/ 24 h 97"/>
                <a:gd name="T20" fmla="*/ 4 w 58"/>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7">
                  <a:moveTo>
                    <a:pt x="4" y="0"/>
                  </a:moveTo>
                  <a:cubicBezTo>
                    <a:pt x="0" y="4"/>
                    <a:pt x="6" y="18"/>
                    <a:pt x="8" y="22"/>
                  </a:cubicBezTo>
                  <a:cubicBezTo>
                    <a:pt x="16" y="39"/>
                    <a:pt x="24" y="56"/>
                    <a:pt x="34" y="72"/>
                  </a:cubicBezTo>
                  <a:cubicBezTo>
                    <a:pt x="36" y="75"/>
                    <a:pt x="49" y="97"/>
                    <a:pt x="54" y="95"/>
                  </a:cubicBezTo>
                  <a:cubicBezTo>
                    <a:pt x="56" y="94"/>
                    <a:pt x="55" y="83"/>
                    <a:pt x="55" y="81"/>
                  </a:cubicBezTo>
                  <a:cubicBezTo>
                    <a:pt x="56" y="77"/>
                    <a:pt x="58" y="70"/>
                    <a:pt x="56" y="66"/>
                  </a:cubicBezTo>
                  <a:cubicBezTo>
                    <a:pt x="57" y="67"/>
                    <a:pt x="57" y="67"/>
                    <a:pt x="57" y="67"/>
                  </a:cubicBezTo>
                  <a:cubicBezTo>
                    <a:pt x="57" y="67"/>
                    <a:pt x="57" y="67"/>
                    <a:pt x="57" y="67"/>
                  </a:cubicBezTo>
                  <a:cubicBezTo>
                    <a:pt x="51" y="59"/>
                    <a:pt x="46" y="50"/>
                    <a:pt x="41" y="41"/>
                  </a:cubicBezTo>
                  <a:cubicBezTo>
                    <a:pt x="37" y="34"/>
                    <a:pt x="32" y="30"/>
                    <a:pt x="28" y="24"/>
                  </a:cubicBezTo>
                  <a:cubicBezTo>
                    <a:pt x="21" y="15"/>
                    <a:pt x="14" y="6"/>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 name="Freeform 21">
              <a:extLst>
                <a:ext uri="{FF2B5EF4-FFF2-40B4-BE49-F238E27FC236}">
                  <a16:creationId xmlns:a16="http://schemas.microsoft.com/office/drawing/2014/main" xmlns="" id="{B6A85C41-F810-4061-8ED6-E4E3BDA886C0}"/>
                </a:ext>
              </a:extLst>
            </p:cNvPr>
            <p:cNvSpPr>
              <a:spLocks/>
            </p:cNvSpPr>
            <p:nvPr/>
          </p:nvSpPr>
          <p:spPr bwMode="auto">
            <a:xfrm>
              <a:off x="7828119" y="5266832"/>
              <a:ext cx="569600" cy="974428"/>
            </a:xfrm>
            <a:custGeom>
              <a:avLst/>
              <a:gdLst>
                <a:gd name="T0" fmla="*/ 68 w 75"/>
                <a:gd name="T1" fmla="*/ 31 h 128"/>
                <a:gd name="T2" fmla="*/ 61 w 75"/>
                <a:gd name="T3" fmla="*/ 23 h 128"/>
                <a:gd name="T4" fmla="*/ 60 w 75"/>
                <a:gd name="T5" fmla="*/ 6 h 128"/>
                <a:gd name="T6" fmla="*/ 51 w 75"/>
                <a:gd name="T7" fmla="*/ 2 h 128"/>
                <a:gd name="T8" fmla="*/ 44 w 75"/>
                <a:gd name="T9" fmla="*/ 14 h 128"/>
                <a:gd name="T10" fmla="*/ 30 w 75"/>
                <a:gd name="T11" fmla="*/ 44 h 128"/>
                <a:gd name="T12" fmla="*/ 5 w 75"/>
                <a:gd name="T13" fmla="*/ 103 h 128"/>
                <a:gd name="T14" fmla="*/ 1 w 75"/>
                <a:gd name="T15" fmla="*/ 126 h 128"/>
                <a:gd name="T16" fmla="*/ 0 w 75"/>
                <a:gd name="T17" fmla="*/ 128 h 128"/>
                <a:gd name="T18" fmla="*/ 38 w 75"/>
                <a:gd name="T19" fmla="*/ 96 h 128"/>
                <a:gd name="T20" fmla="*/ 46 w 75"/>
                <a:gd name="T21" fmla="*/ 99 h 128"/>
                <a:gd name="T22" fmla="*/ 51 w 75"/>
                <a:gd name="T23" fmla="*/ 101 h 128"/>
                <a:gd name="T24" fmla="*/ 59 w 75"/>
                <a:gd name="T25" fmla="*/ 77 h 128"/>
                <a:gd name="T26" fmla="*/ 69 w 75"/>
                <a:gd name="T27" fmla="*/ 49 h 128"/>
                <a:gd name="T28" fmla="*/ 68 w 75"/>
                <a:gd name="T2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8">
                  <a:moveTo>
                    <a:pt x="68" y="31"/>
                  </a:moveTo>
                  <a:cubicBezTo>
                    <a:pt x="66" y="28"/>
                    <a:pt x="62" y="28"/>
                    <a:pt x="61" y="23"/>
                  </a:cubicBezTo>
                  <a:cubicBezTo>
                    <a:pt x="59" y="17"/>
                    <a:pt x="63" y="11"/>
                    <a:pt x="60" y="6"/>
                  </a:cubicBezTo>
                  <a:cubicBezTo>
                    <a:pt x="58" y="4"/>
                    <a:pt x="53" y="0"/>
                    <a:pt x="51" y="2"/>
                  </a:cubicBezTo>
                  <a:cubicBezTo>
                    <a:pt x="49" y="3"/>
                    <a:pt x="46" y="12"/>
                    <a:pt x="44" y="14"/>
                  </a:cubicBezTo>
                  <a:cubicBezTo>
                    <a:pt x="39" y="23"/>
                    <a:pt x="34" y="33"/>
                    <a:pt x="30" y="44"/>
                  </a:cubicBezTo>
                  <a:cubicBezTo>
                    <a:pt x="22" y="63"/>
                    <a:pt x="14" y="86"/>
                    <a:pt x="5" y="103"/>
                  </a:cubicBezTo>
                  <a:cubicBezTo>
                    <a:pt x="1" y="126"/>
                    <a:pt x="1" y="126"/>
                    <a:pt x="1" y="126"/>
                  </a:cubicBezTo>
                  <a:cubicBezTo>
                    <a:pt x="1" y="127"/>
                    <a:pt x="0" y="127"/>
                    <a:pt x="0" y="128"/>
                  </a:cubicBezTo>
                  <a:cubicBezTo>
                    <a:pt x="8" y="110"/>
                    <a:pt x="28" y="90"/>
                    <a:pt x="38" y="96"/>
                  </a:cubicBezTo>
                  <a:cubicBezTo>
                    <a:pt x="41" y="97"/>
                    <a:pt x="43" y="98"/>
                    <a:pt x="46" y="99"/>
                  </a:cubicBezTo>
                  <a:cubicBezTo>
                    <a:pt x="48" y="99"/>
                    <a:pt x="50" y="98"/>
                    <a:pt x="51" y="101"/>
                  </a:cubicBezTo>
                  <a:cubicBezTo>
                    <a:pt x="51" y="93"/>
                    <a:pt x="57" y="86"/>
                    <a:pt x="59" y="77"/>
                  </a:cubicBezTo>
                  <a:cubicBezTo>
                    <a:pt x="62" y="66"/>
                    <a:pt x="64" y="60"/>
                    <a:pt x="69" y="49"/>
                  </a:cubicBezTo>
                  <a:cubicBezTo>
                    <a:pt x="75" y="38"/>
                    <a:pt x="73" y="37"/>
                    <a:pt x="6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 name="Freeform 22">
              <a:extLst>
                <a:ext uri="{FF2B5EF4-FFF2-40B4-BE49-F238E27FC236}">
                  <a16:creationId xmlns:a16="http://schemas.microsoft.com/office/drawing/2014/main" xmlns="" id="{231DDE26-E222-4D21-ADA6-F3B425BA0CC1}"/>
                </a:ext>
              </a:extLst>
            </p:cNvPr>
            <p:cNvSpPr>
              <a:spLocks/>
            </p:cNvSpPr>
            <p:nvPr/>
          </p:nvSpPr>
          <p:spPr bwMode="auto">
            <a:xfrm>
              <a:off x="5582197" y="6371184"/>
              <a:ext cx="107424" cy="54968"/>
            </a:xfrm>
            <a:custGeom>
              <a:avLst/>
              <a:gdLst>
                <a:gd name="T0" fmla="*/ 14 w 14"/>
                <a:gd name="T1" fmla="*/ 0 h 7"/>
                <a:gd name="T2" fmla="*/ 0 w 14"/>
                <a:gd name="T3" fmla="*/ 7 h 7"/>
                <a:gd name="T4" fmla="*/ 14 w 14"/>
                <a:gd name="T5" fmla="*/ 0 h 7"/>
              </a:gdLst>
              <a:ahLst/>
              <a:cxnLst>
                <a:cxn ang="0">
                  <a:pos x="T0" y="T1"/>
                </a:cxn>
                <a:cxn ang="0">
                  <a:pos x="T2" y="T3"/>
                </a:cxn>
                <a:cxn ang="0">
                  <a:pos x="T4" y="T5"/>
                </a:cxn>
              </a:cxnLst>
              <a:rect l="0" t="0" r="r" b="b"/>
              <a:pathLst>
                <a:path w="14" h="7">
                  <a:moveTo>
                    <a:pt x="14" y="0"/>
                  </a:moveTo>
                  <a:cubicBezTo>
                    <a:pt x="9" y="2"/>
                    <a:pt x="4" y="5"/>
                    <a:pt x="0" y="7"/>
                  </a:cubicBezTo>
                  <a:cubicBezTo>
                    <a:pt x="5" y="5"/>
                    <a:pt x="9" y="2"/>
                    <a:pt x="14" y="0"/>
                  </a:cubicBezTo>
                  <a:close/>
                </a:path>
              </a:pathLst>
            </a:custGeom>
            <a:solidFill>
              <a:srgbClr val="6691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 name="Freeform 23">
              <a:extLst>
                <a:ext uri="{FF2B5EF4-FFF2-40B4-BE49-F238E27FC236}">
                  <a16:creationId xmlns:a16="http://schemas.microsoft.com/office/drawing/2014/main" xmlns="" id="{BA266FFD-FA15-4725-87E8-975620605B05}"/>
                </a:ext>
              </a:extLst>
            </p:cNvPr>
            <p:cNvSpPr>
              <a:spLocks/>
            </p:cNvSpPr>
            <p:nvPr/>
          </p:nvSpPr>
          <p:spPr bwMode="auto">
            <a:xfrm>
              <a:off x="5689621" y="5669096"/>
              <a:ext cx="1968617" cy="747061"/>
            </a:xfrm>
            <a:custGeom>
              <a:avLst/>
              <a:gdLst>
                <a:gd name="T0" fmla="*/ 259 w 259"/>
                <a:gd name="T1" fmla="*/ 0 h 98"/>
                <a:gd name="T2" fmla="*/ 229 w 259"/>
                <a:gd name="T3" fmla="*/ 18 h 98"/>
                <a:gd name="T4" fmla="*/ 191 w 259"/>
                <a:gd name="T5" fmla="*/ 34 h 98"/>
                <a:gd name="T6" fmla="*/ 166 w 259"/>
                <a:gd name="T7" fmla="*/ 35 h 98"/>
                <a:gd name="T8" fmla="*/ 152 w 259"/>
                <a:gd name="T9" fmla="*/ 28 h 98"/>
                <a:gd name="T10" fmla="*/ 83 w 259"/>
                <a:gd name="T11" fmla="*/ 49 h 98"/>
                <a:gd name="T12" fmla="*/ 23 w 259"/>
                <a:gd name="T13" fmla="*/ 81 h 98"/>
                <a:gd name="T14" fmla="*/ 0 w 259"/>
                <a:gd name="T15" fmla="*/ 92 h 98"/>
                <a:gd name="T16" fmla="*/ 69 w 259"/>
                <a:gd name="T17" fmla="*/ 79 h 98"/>
                <a:gd name="T18" fmla="*/ 129 w 259"/>
                <a:gd name="T19" fmla="*/ 84 h 98"/>
                <a:gd name="T20" fmla="*/ 139 w 259"/>
                <a:gd name="T21" fmla="*/ 92 h 98"/>
                <a:gd name="T22" fmla="*/ 156 w 259"/>
                <a:gd name="T23" fmla="*/ 94 h 98"/>
                <a:gd name="T24" fmla="*/ 170 w 259"/>
                <a:gd name="T25" fmla="*/ 95 h 98"/>
                <a:gd name="T26" fmla="*/ 170 w 259"/>
                <a:gd name="T27" fmla="*/ 87 h 98"/>
                <a:gd name="T28" fmla="*/ 189 w 259"/>
                <a:gd name="T29" fmla="*/ 71 h 98"/>
                <a:gd name="T30" fmla="*/ 227 w 259"/>
                <a:gd name="T31" fmla="*/ 40 h 98"/>
                <a:gd name="T32" fmla="*/ 259 w 259"/>
                <a:gd name="T33" fmla="*/ 14 h 98"/>
                <a:gd name="T34" fmla="*/ 243 w 259"/>
                <a:gd name="T35" fmla="*/ 23 h 98"/>
                <a:gd name="T36" fmla="*/ 259 w 259"/>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98">
                  <a:moveTo>
                    <a:pt x="259" y="0"/>
                  </a:moveTo>
                  <a:cubicBezTo>
                    <a:pt x="249" y="0"/>
                    <a:pt x="238" y="12"/>
                    <a:pt x="229" y="18"/>
                  </a:cubicBezTo>
                  <a:cubicBezTo>
                    <a:pt x="218" y="25"/>
                    <a:pt x="204" y="30"/>
                    <a:pt x="191" y="34"/>
                  </a:cubicBezTo>
                  <a:cubicBezTo>
                    <a:pt x="183" y="36"/>
                    <a:pt x="174" y="39"/>
                    <a:pt x="166" y="35"/>
                  </a:cubicBezTo>
                  <a:cubicBezTo>
                    <a:pt x="161" y="33"/>
                    <a:pt x="159" y="29"/>
                    <a:pt x="152" y="28"/>
                  </a:cubicBezTo>
                  <a:cubicBezTo>
                    <a:pt x="130" y="23"/>
                    <a:pt x="103" y="40"/>
                    <a:pt x="83" y="49"/>
                  </a:cubicBezTo>
                  <a:cubicBezTo>
                    <a:pt x="62" y="58"/>
                    <a:pt x="42" y="69"/>
                    <a:pt x="23" y="81"/>
                  </a:cubicBezTo>
                  <a:cubicBezTo>
                    <a:pt x="15" y="85"/>
                    <a:pt x="8" y="88"/>
                    <a:pt x="0" y="92"/>
                  </a:cubicBezTo>
                  <a:cubicBezTo>
                    <a:pt x="21" y="83"/>
                    <a:pt x="49" y="81"/>
                    <a:pt x="69" y="79"/>
                  </a:cubicBezTo>
                  <a:cubicBezTo>
                    <a:pt x="87" y="78"/>
                    <a:pt x="115" y="73"/>
                    <a:pt x="129" y="84"/>
                  </a:cubicBezTo>
                  <a:cubicBezTo>
                    <a:pt x="134" y="87"/>
                    <a:pt x="134" y="90"/>
                    <a:pt x="139" y="92"/>
                  </a:cubicBezTo>
                  <a:cubicBezTo>
                    <a:pt x="145" y="94"/>
                    <a:pt x="150" y="93"/>
                    <a:pt x="156" y="94"/>
                  </a:cubicBezTo>
                  <a:cubicBezTo>
                    <a:pt x="161" y="95"/>
                    <a:pt x="165" y="98"/>
                    <a:pt x="170" y="95"/>
                  </a:cubicBezTo>
                  <a:cubicBezTo>
                    <a:pt x="170" y="87"/>
                    <a:pt x="170" y="87"/>
                    <a:pt x="170" y="87"/>
                  </a:cubicBezTo>
                  <a:cubicBezTo>
                    <a:pt x="177" y="84"/>
                    <a:pt x="184" y="75"/>
                    <a:pt x="189" y="71"/>
                  </a:cubicBezTo>
                  <a:cubicBezTo>
                    <a:pt x="201" y="61"/>
                    <a:pt x="214" y="50"/>
                    <a:pt x="227" y="40"/>
                  </a:cubicBezTo>
                  <a:cubicBezTo>
                    <a:pt x="238" y="32"/>
                    <a:pt x="251" y="25"/>
                    <a:pt x="259" y="14"/>
                  </a:cubicBezTo>
                  <a:cubicBezTo>
                    <a:pt x="254" y="17"/>
                    <a:pt x="248" y="21"/>
                    <a:pt x="243" y="23"/>
                  </a:cubicBezTo>
                  <a:cubicBezTo>
                    <a:pt x="247" y="15"/>
                    <a:pt x="256" y="9"/>
                    <a:pt x="2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 name="Freeform 24">
              <a:extLst>
                <a:ext uri="{FF2B5EF4-FFF2-40B4-BE49-F238E27FC236}">
                  <a16:creationId xmlns:a16="http://schemas.microsoft.com/office/drawing/2014/main" xmlns="" id="{7985E834-28EE-4D0C-9720-0C6C508CCDD9}"/>
                </a:ext>
              </a:extLst>
            </p:cNvPr>
            <p:cNvSpPr>
              <a:spLocks/>
            </p:cNvSpPr>
            <p:nvPr/>
          </p:nvSpPr>
          <p:spPr bwMode="auto">
            <a:xfrm>
              <a:off x="4842717" y="5913953"/>
              <a:ext cx="1773754" cy="572164"/>
            </a:xfrm>
            <a:custGeom>
              <a:avLst/>
              <a:gdLst>
                <a:gd name="T0" fmla="*/ 197 w 233"/>
                <a:gd name="T1" fmla="*/ 37 h 75"/>
                <a:gd name="T2" fmla="*/ 177 w 233"/>
                <a:gd name="T3" fmla="*/ 40 h 75"/>
                <a:gd name="T4" fmla="*/ 160 w 233"/>
                <a:gd name="T5" fmla="*/ 37 h 75"/>
                <a:gd name="T6" fmla="*/ 134 w 233"/>
                <a:gd name="T7" fmla="*/ 27 h 75"/>
                <a:gd name="T8" fmla="*/ 106 w 233"/>
                <a:gd name="T9" fmla="*/ 25 h 75"/>
                <a:gd name="T10" fmla="*/ 81 w 233"/>
                <a:gd name="T11" fmla="*/ 22 h 75"/>
                <a:gd name="T12" fmla="*/ 78 w 233"/>
                <a:gd name="T13" fmla="*/ 33 h 75"/>
                <a:gd name="T14" fmla="*/ 66 w 233"/>
                <a:gd name="T15" fmla="*/ 34 h 75"/>
                <a:gd name="T16" fmla="*/ 48 w 233"/>
                <a:gd name="T17" fmla="*/ 33 h 75"/>
                <a:gd name="T18" fmla="*/ 12 w 233"/>
                <a:gd name="T19" fmla="*/ 21 h 75"/>
                <a:gd name="T20" fmla="*/ 46 w 233"/>
                <a:gd name="T21" fmla="*/ 62 h 75"/>
                <a:gd name="T22" fmla="*/ 46 w 233"/>
                <a:gd name="T23" fmla="*/ 62 h 75"/>
                <a:gd name="T24" fmla="*/ 122 w 233"/>
                <a:gd name="T25" fmla="*/ 65 h 75"/>
                <a:gd name="T26" fmla="*/ 182 w 233"/>
                <a:gd name="T27" fmla="*/ 65 h 75"/>
                <a:gd name="T28" fmla="*/ 233 w 233"/>
                <a:gd name="T29" fmla="*/ 55 h 75"/>
                <a:gd name="T30" fmla="*/ 197 w 233"/>
                <a:gd name="T3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75">
                  <a:moveTo>
                    <a:pt x="197" y="37"/>
                  </a:moveTo>
                  <a:cubicBezTo>
                    <a:pt x="191" y="37"/>
                    <a:pt x="184" y="40"/>
                    <a:pt x="177" y="40"/>
                  </a:cubicBezTo>
                  <a:cubicBezTo>
                    <a:pt x="171" y="40"/>
                    <a:pt x="167" y="37"/>
                    <a:pt x="160" y="37"/>
                  </a:cubicBezTo>
                  <a:cubicBezTo>
                    <a:pt x="160" y="22"/>
                    <a:pt x="144" y="25"/>
                    <a:pt x="134" y="27"/>
                  </a:cubicBezTo>
                  <a:cubicBezTo>
                    <a:pt x="136" y="7"/>
                    <a:pt x="108" y="9"/>
                    <a:pt x="106" y="25"/>
                  </a:cubicBezTo>
                  <a:cubicBezTo>
                    <a:pt x="98" y="0"/>
                    <a:pt x="72" y="13"/>
                    <a:pt x="81" y="22"/>
                  </a:cubicBezTo>
                  <a:cubicBezTo>
                    <a:pt x="77" y="21"/>
                    <a:pt x="73" y="27"/>
                    <a:pt x="78" y="33"/>
                  </a:cubicBezTo>
                  <a:cubicBezTo>
                    <a:pt x="74" y="33"/>
                    <a:pt x="69" y="34"/>
                    <a:pt x="66" y="34"/>
                  </a:cubicBezTo>
                  <a:cubicBezTo>
                    <a:pt x="65" y="25"/>
                    <a:pt x="50" y="22"/>
                    <a:pt x="48" y="33"/>
                  </a:cubicBezTo>
                  <a:cubicBezTo>
                    <a:pt x="47" y="22"/>
                    <a:pt x="20" y="10"/>
                    <a:pt x="12" y="21"/>
                  </a:cubicBezTo>
                  <a:cubicBezTo>
                    <a:pt x="0" y="34"/>
                    <a:pt x="34" y="61"/>
                    <a:pt x="46" y="62"/>
                  </a:cubicBezTo>
                  <a:cubicBezTo>
                    <a:pt x="46" y="62"/>
                    <a:pt x="46" y="62"/>
                    <a:pt x="46" y="62"/>
                  </a:cubicBezTo>
                  <a:cubicBezTo>
                    <a:pt x="64" y="75"/>
                    <a:pt x="103" y="65"/>
                    <a:pt x="122" y="65"/>
                  </a:cubicBezTo>
                  <a:cubicBezTo>
                    <a:pt x="142" y="65"/>
                    <a:pt x="162" y="66"/>
                    <a:pt x="182" y="65"/>
                  </a:cubicBezTo>
                  <a:cubicBezTo>
                    <a:pt x="194" y="64"/>
                    <a:pt x="226" y="65"/>
                    <a:pt x="233" y="55"/>
                  </a:cubicBezTo>
                  <a:cubicBezTo>
                    <a:pt x="221" y="47"/>
                    <a:pt x="214" y="37"/>
                    <a:pt x="197" y="37"/>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 name="Freeform 25">
              <a:extLst>
                <a:ext uri="{FF2B5EF4-FFF2-40B4-BE49-F238E27FC236}">
                  <a16:creationId xmlns:a16="http://schemas.microsoft.com/office/drawing/2014/main" xmlns="" id="{5ED0F39D-49D5-4360-882C-38CCBBEA1C0A}"/>
                </a:ext>
              </a:extLst>
            </p:cNvPr>
            <p:cNvSpPr>
              <a:spLocks/>
            </p:cNvSpPr>
            <p:nvPr/>
          </p:nvSpPr>
          <p:spPr bwMode="auto">
            <a:xfrm>
              <a:off x="6981215" y="6356193"/>
              <a:ext cx="129909" cy="52470"/>
            </a:xfrm>
            <a:custGeom>
              <a:avLst/>
              <a:gdLst>
                <a:gd name="T0" fmla="*/ 15 w 17"/>
                <a:gd name="T1" fmla="*/ 3 h 7"/>
                <a:gd name="T2" fmla="*/ 17 w 17"/>
                <a:gd name="T3" fmla="*/ 1 h 7"/>
                <a:gd name="T4" fmla="*/ 0 w 17"/>
                <a:gd name="T5" fmla="*/ 0 h 7"/>
                <a:gd name="T6" fmla="*/ 15 w 17"/>
                <a:gd name="T7" fmla="*/ 3 h 7"/>
              </a:gdLst>
              <a:ahLst/>
              <a:cxnLst>
                <a:cxn ang="0">
                  <a:pos x="T0" y="T1"/>
                </a:cxn>
                <a:cxn ang="0">
                  <a:pos x="T2" y="T3"/>
                </a:cxn>
                <a:cxn ang="0">
                  <a:pos x="T4" y="T5"/>
                </a:cxn>
                <a:cxn ang="0">
                  <a:pos x="T6" y="T7"/>
                </a:cxn>
              </a:cxnLst>
              <a:rect l="0" t="0" r="r" b="b"/>
              <a:pathLst>
                <a:path w="17" h="7">
                  <a:moveTo>
                    <a:pt x="15" y="3"/>
                  </a:moveTo>
                  <a:cubicBezTo>
                    <a:pt x="16" y="2"/>
                    <a:pt x="17" y="1"/>
                    <a:pt x="17" y="1"/>
                  </a:cubicBezTo>
                  <a:cubicBezTo>
                    <a:pt x="0" y="0"/>
                    <a:pt x="0" y="0"/>
                    <a:pt x="0" y="0"/>
                  </a:cubicBezTo>
                  <a:cubicBezTo>
                    <a:pt x="3" y="7"/>
                    <a:pt x="10" y="7"/>
                    <a:pt x="15" y="3"/>
                  </a:cubicBezTo>
                  <a:close/>
                </a:path>
              </a:pathLst>
            </a:custGeom>
            <a:solidFill>
              <a:srgbClr val="DAE26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 name="Freeform 26">
              <a:extLst>
                <a:ext uri="{FF2B5EF4-FFF2-40B4-BE49-F238E27FC236}">
                  <a16:creationId xmlns:a16="http://schemas.microsoft.com/office/drawing/2014/main" xmlns="" id="{BBCC92CB-09EA-491B-B967-6886014A8911}"/>
                </a:ext>
              </a:extLst>
            </p:cNvPr>
            <p:cNvSpPr>
              <a:spLocks/>
            </p:cNvSpPr>
            <p:nvPr/>
          </p:nvSpPr>
          <p:spPr bwMode="auto">
            <a:xfrm>
              <a:off x="7088638" y="5609132"/>
              <a:ext cx="4998989" cy="899472"/>
            </a:xfrm>
            <a:custGeom>
              <a:avLst/>
              <a:gdLst>
                <a:gd name="T0" fmla="*/ 639 w 657"/>
                <a:gd name="T1" fmla="*/ 101 h 118"/>
                <a:gd name="T2" fmla="*/ 622 w 657"/>
                <a:gd name="T3" fmla="*/ 102 h 118"/>
                <a:gd name="T4" fmla="*/ 610 w 657"/>
                <a:gd name="T5" fmla="*/ 83 h 118"/>
                <a:gd name="T6" fmla="*/ 588 w 657"/>
                <a:gd name="T7" fmla="*/ 81 h 118"/>
                <a:gd name="T8" fmla="*/ 566 w 657"/>
                <a:gd name="T9" fmla="*/ 86 h 118"/>
                <a:gd name="T10" fmla="*/ 544 w 657"/>
                <a:gd name="T11" fmla="*/ 69 h 118"/>
                <a:gd name="T12" fmla="*/ 522 w 657"/>
                <a:gd name="T13" fmla="*/ 79 h 118"/>
                <a:gd name="T14" fmla="*/ 506 w 657"/>
                <a:gd name="T15" fmla="*/ 76 h 118"/>
                <a:gd name="T16" fmla="*/ 506 w 657"/>
                <a:gd name="T17" fmla="*/ 80 h 118"/>
                <a:gd name="T18" fmla="*/ 489 w 657"/>
                <a:gd name="T19" fmla="*/ 82 h 118"/>
                <a:gd name="T20" fmla="*/ 475 w 657"/>
                <a:gd name="T21" fmla="*/ 75 h 118"/>
                <a:gd name="T22" fmla="*/ 446 w 657"/>
                <a:gd name="T23" fmla="*/ 72 h 118"/>
                <a:gd name="T24" fmla="*/ 415 w 657"/>
                <a:gd name="T25" fmla="*/ 81 h 118"/>
                <a:gd name="T26" fmla="*/ 398 w 657"/>
                <a:gd name="T27" fmla="*/ 85 h 118"/>
                <a:gd name="T28" fmla="*/ 378 w 657"/>
                <a:gd name="T29" fmla="*/ 79 h 118"/>
                <a:gd name="T30" fmla="*/ 359 w 657"/>
                <a:gd name="T31" fmla="*/ 76 h 118"/>
                <a:gd name="T32" fmla="*/ 340 w 657"/>
                <a:gd name="T33" fmla="*/ 70 h 118"/>
                <a:gd name="T34" fmla="*/ 325 w 657"/>
                <a:gd name="T35" fmla="*/ 57 h 118"/>
                <a:gd name="T36" fmla="*/ 285 w 657"/>
                <a:gd name="T37" fmla="*/ 2 h 118"/>
                <a:gd name="T38" fmla="*/ 237 w 657"/>
                <a:gd name="T39" fmla="*/ 36 h 118"/>
                <a:gd name="T40" fmla="*/ 194 w 657"/>
                <a:gd name="T41" fmla="*/ 70 h 118"/>
                <a:gd name="T42" fmla="*/ 180 w 657"/>
                <a:gd name="T43" fmla="*/ 77 h 118"/>
                <a:gd name="T44" fmla="*/ 153 w 657"/>
                <a:gd name="T45" fmla="*/ 77 h 118"/>
                <a:gd name="T46" fmla="*/ 134 w 657"/>
                <a:gd name="T47" fmla="*/ 58 h 118"/>
                <a:gd name="T48" fmla="*/ 126 w 657"/>
                <a:gd name="T49" fmla="*/ 34 h 118"/>
                <a:gd name="T50" fmla="*/ 103 w 657"/>
                <a:gd name="T51" fmla="*/ 48 h 118"/>
                <a:gd name="T52" fmla="*/ 83 w 657"/>
                <a:gd name="T53" fmla="*/ 41 h 118"/>
                <a:gd name="T54" fmla="*/ 71 w 657"/>
                <a:gd name="T55" fmla="*/ 66 h 118"/>
                <a:gd name="T56" fmla="*/ 60 w 657"/>
                <a:gd name="T57" fmla="*/ 76 h 118"/>
                <a:gd name="T58" fmla="*/ 46 w 657"/>
                <a:gd name="T59" fmla="*/ 78 h 118"/>
                <a:gd name="T60" fmla="*/ 27 w 657"/>
                <a:gd name="T61" fmla="*/ 78 h 118"/>
                <a:gd name="T62" fmla="*/ 3 w 657"/>
                <a:gd name="T63" fmla="*/ 70 h 118"/>
                <a:gd name="T64" fmla="*/ 3 w 657"/>
                <a:gd name="T65" fmla="*/ 99 h 118"/>
                <a:gd name="T66" fmla="*/ 628 w 657"/>
                <a:gd name="T67" fmla="*/ 117 h 118"/>
                <a:gd name="T68" fmla="*/ 639 w 657"/>
                <a:gd name="T69"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18">
                  <a:moveTo>
                    <a:pt x="639" y="101"/>
                  </a:moveTo>
                  <a:cubicBezTo>
                    <a:pt x="631" y="99"/>
                    <a:pt x="630" y="108"/>
                    <a:pt x="622" y="102"/>
                  </a:cubicBezTo>
                  <a:cubicBezTo>
                    <a:pt x="616" y="98"/>
                    <a:pt x="617" y="88"/>
                    <a:pt x="610" y="83"/>
                  </a:cubicBezTo>
                  <a:cubicBezTo>
                    <a:pt x="603" y="80"/>
                    <a:pt x="596" y="81"/>
                    <a:pt x="588" y="81"/>
                  </a:cubicBezTo>
                  <a:cubicBezTo>
                    <a:pt x="582" y="81"/>
                    <a:pt x="571" y="86"/>
                    <a:pt x="566" y="86"/>
                  </a:cubicBezTo>
                  <a:cubicBezTo>
                    <a:pt x="557" y="85"/>
                    <a:pt x="554" y="72"/>
                    <a:pt x="544" y="69"/>
                  </a:cubicBezTo>
                  <a:cubicBezTo>
                    <a:pt x="536" y="66"/>
                    <a:pt x="522" y="69"/>
                    <a:pt x="522" y="79"/>
                  </a:cubicBezTo>
                  <a:cubicBezTo>
                    <a:pt x="518" y="75"/>
                    <a:pt x="512" y="75"/>
                    <a:pt x="506" y="76"/>
                  </a:cubicBezTo>
                  <a:cubicBezTo>
                    <a:pt x="506" y="77"/>
                    <a:pt x="506" y="79"/>
                    <a:pt x="506" y="80"/>
                  </a:cubicBezTo>
                  <a:cubicBezTo>
                    <a:pt x="497" y="71"/>
                    <a:pt x="495" y="82"/>
                    <a:pt x="489" y="82"/>
                  </a:cubicBezTo>
                  <a:cubicBezTo>
                    <a:pt x="484" y="82"/>
                    <a:pt x="481" y="79"/>
                    <a:pt x="475" y="75"/>
                  </a:cubicBezTo>
                  <a:cubicBezTo>
                    <a:pt x="468" y="70"/>
                    <a:pt x="451" y="61"/>
                    <a:pt x="446" y="72"/>
                  </a:cubicBezTo>
                  <a:cubicBezTo>
                    <a:pt x="442" y="42"/>
                    <a:pt x="404" y="66"/>
                    <a:pt x="415" y="81"/>
                  </a:cubicBezTo>
                  <a:cubicBezTo>
                    <a:pt x="407" y="80"/>
                    <a:pt x="405" y="85"/>
                    <a:pt x="398" y="85"/>
                  </a:cubicBezTo>
                  <a:cubicBezTo>
                    <a:pt x="392" y="85"/>
                    <a:pt x="384" y="80"/>
                    <a:pt x="378" y="79"/>
                  </a:cubicBezTo>
                  <a:cubicBezTo>
                    <a:pt x="370" y="78"/>
                    <a:pt x="367" y="79"/>
                    <a:pt x="359" y="76"/>
                  </a:cubicBezTo>
                  <a:cubicBezTo>
                    <a:pt x="355" y="74"/>
                    <a:pt x="346" y="72"/>
                    <a:pt x="340" y="70"/>
                  </a:cubicBezTo>
                  <a:cubicBezTo>
                    <a:pt x="342" y="56"/>
                    <a:pt x="336" y="53"/>
                    <a:pt x="325" y="57"/>
                  </a:cubicBezTo>
                  <a:cubicBezTo>
                    <a:pt x="321" y="34"/>
                    <a:pt x="314" y="0"/>
                    <a:pt x="285" y="2"/>
                  </a:cubicBezTo>
                  <a:cubicBezTo>
                    <a:pt x="275" y="3"/>
                    <a:pt x="222" y="22"/>
                    <a:pt x="237" y="36"/>
                  </a:cubicBezTo>
                  <a:cubicBezTo>
                    <a:pt x="216" y="26"/>
                    <a:pt x="188" y="61"/>
                    <a:pt x="194" y="70"/>
                  </a:cubicBezTo>
                  <a:cubicBezTo>
                    <a:pt x="188" y="68"/>
                    <a:pt x="180" y="70"/>
                    <a:pt x="180" y="77"/>
                  </a:cubicBezTo>
                  <a:cubicBezTo>
                    <a:pt x="172" y="77"/>
                    <a:pt x="162" y="77"/>
                    <a:pt x="153" y="77"/>
                  </a:cubicBezTo>
                  <a:cubicBezTo>
                    <a:pt x="156" y="60"/>
                    <a:pt x="139" y="66"/>
                    <a:pt x="134" y="58"/>
                  </a:cubicBezTo>
                  <a:cubicBezTo>
                    <a:pt x="129" y="50"/>
                    <a:pt x="137" y="39"/>
                    <a:pt x="126" y="34"/>
                  </a:cubicBezTo>
                  <a:cubicBezTo>
                    <a:pt x="116" y="30"/>
                    <a:pt x="104" y="39"/>
                    <a:pt x="103" y="48"/>
                  </a:cubicBezTo>
                  <a:cubicBezTo>
                    <a:pt x="100" y="37"/>
                    <a:pt x="92" y="33"/>
                    <a:pt x="83" y="41"/>
                  </a:cubicBezTo>
                  <a:cubicBezTo>
                    <a:pt x="74" y="47"/>
                    <a:pt x="75" y="60"/>
                    <a:pt x="71" y="66"/>
                  </a:cubicBezTo>
                  <a:cubicBezTo>
                    <a:pt x="68" y="73"/>
                    <a:pt x="70" y="74"/>
                    <a:pt x="60" y="76"/>
                  </a:cubicBezTo>
                  <a:cubicBezTo>
                    <a:pt x="55" y="77"/>
                    <a:pt x="48" y="68"/>
                    <a:pt x="46" y="78"/>
                  </a:cubicBezTo>
                  <a:cubicBezTo>
                    <a:pt x="40" y="73"/>
                    <a:pt x="33" y="76"/>
                    <a:pt x="27" y="78"/>
                  </a:cubicBezTo>
                  <a:cubicBezTo>
                    <a:pt x="29" y="62"/>
                    <a:pt x="8" y="57"/>
                    <a:pt x="3" y="70"/>
                  </a:cubicBezTo>
                  <a:cubicBezTo>
                    <a:pt x="0" y="79"/>
                    <a:pt x="12" y="89"/>
                    <a:pt x="3" y="99"/>
                  </a:cubicBezTo>
                  <a:cubicBezTo>
                    <a:pt x="628" y="117"/>
                    <a:pt x="628" y="117"/>
                    <a:pt x="628" y="117"/>
                  </a:cubicBezTo>
                  <a:cubicBezTo>
                    <a:pt x="641" y="118"/>
                    <a:pt x="657" y="104"/>
                    <a:pt x="639" y="101"/>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 name="Freeform 27">
              <a:extLst>
                <a:ext uri="{FF2B5EF4-FFF2-40B4-BE49-F238E27FC236}">
                  <a16:creationId xmlns:a16="http://schemas.microsoft.com/office/drawing/2014/main" xmlns="" id="{AE031AC4-3B38-4648-99D0-DC2C0853BD9C}"/>
                </a:ext>
              </a:extLst>
            </p:cNvPr>
            <p:cNvSpPr>
              <a:spLocks/>
            </p:cNvSpPr>
            <p:nvPr/>
          </p:nvSpPr>
          <p:spPr bwMode="auto">
            <a:xfrm>
              <a:off x="9302083" y="5624123"/>
              <a:ext cx="2785544" cy="884481"/>
            </a:xfrm>
            <a:custGeom>
              <a:avLst/>
              <a:gdLst>
                <a:gd name="T0" fmla="*/ 348 w 366"/>
                <a:gd name="T1" fmla="*/ 99 h 116"/>
                <a:gd name="T2" fmla="*/ 331 w 366"/>
                <a:gd name="T3" fmla="*/ 100 h 116"/>
                <a:gd name="T4" fmla="*/ 319 w 366"/>
                <a:gd name="T5" fmla="*/ 81 h 116"/>
                <a:gd name="T6" fmla="*/ 297 w 366"/>
                <a:gd name="T7" fmla="*/ 79 h 116"/>
                <a:gd name="T8" fmla="*/ 275 w 366"/>
                <a:gd name="T9" fmla="*/ 84 h 116"/>
                <a:gd name="T10" fmla="*/ 253 w 366"/>
                <a:gd name="T11" fmla="*/ 67 h 116"/>
                <a:gd name="T12" fmla="*/ 231 w 366"/>
                <a:gd name="T13" fmla="*/ 77 h 116"/>
                <a:gd name="T14" fmla="*/ 215 w 366"/>
                <a:gd name="T15" fmla="*/ 74 h 116"/>
                <a:gd name="T16" fmla="*/ 215 w 366"/>
                <a:gd name="T17" fmla="*/ 78 h 116"/>
                <a:gd name="T18" fmla="*/ 198 w 366"/>
                <a:gd name="T19" fmla="*/ 80 h 116"/>
                <a:gd name="T20" fmla="*/ 184 w 366"/>
                <a:gd name="T21" fmla="*/ 73 h 116"/>
                <a:gd name="T22" fmla="*/ 155 w 366"/>
                <a:gd name="T23" fmla="*/ 70 h 116"/>
                <a:gd name="T24" fmla="*/ 124 w 366"/>
                <a:gd name="T25" fmla="*/ 79 h 116"/>
                <a:gd name="T26" fmla="*/ 107 w 366"/>
                <a:gd name="T27" fmla="*/ 83 h 116"/>
                <a:gd name="T28" fmla="*/ 87 w 366"/>
                <a:gd name="T29" fmla="*/ 77 h 116"/>
                <a:gd name="T30" fmla="*/ 68 w 366"/>
                <a:gd name="T31" fmla="*/ 74 h 116"/>
                <a:gd name="T32" fmla="*/ 49 w 366"/>
                <a:gd name="T33" fmla="*/ 68 h 116"/>
                <a:gd name="T34" fmla="*/ 34 w 366"/>
                <a:gd name="T35" fmla="*/ 55 h 116"/>
                <a:gd name="T36" fmla="*/ 0 w 366"/>
                <a:gd name="T37" fmla="*/ 0 h 116"/>
                <a:gd name="T38" fmla="*/ 21 w 366"/>
                <a:gd name="T39" fmla="*/ 64 h 116"/>
                <a:gd name="T40" fmla="*/ 12 w 366"/>
                <a:gd name="T41" fmla="*/ 105 h 116"/>
                <a:gd name="T42" fmla="*/ 337 w 366"/>
                <a:gd name="T43" fmla="*/ 115 h 116"/>
                <a:gd name="T44" fmla="*/ 348 w 366"/>
                <a:gd name="T45" fmla="*/ 9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116">
                  <a:moveTo>
                    <a:pt x="348" y="99"/>
                  </a:moveTo>
                  <a:cubicBezTo>
                    <a:pt x="340" y="97"/>
                    <a:pt x="339" y="106"/>
                    <a:pt x="331" y="100"/>
                  </a:cubicBezTo>
                  <a:cubicBezTo>
                    <a:pt x="325" y="96"/>
                    <a:pt x="326" y="86"/>
                    <a:pt x="319" y="81"/>
                  </a:cubicBezTo>
                  <a:cubicBezTo>
                    <a:pt x="312" y="78"/>
                    <a:pt x="305" y="79"/>
                    <a:pt x="297" y="79"/>
                  </a:cubicBezTo>
                  <a:cubicBezTo>
                    <a:pt x="291" y="79"/>
                    <a:pt x="280" y="84"/>
                    <a:pt x="275" y="84"/>
                  </a:cubicBezTo>
                  <a:cubicBezTo>
                    <a:pt x="266" y="83"/>
                    <a:pt x="263" y="70"/>
                    <a:pt x="253" y="67"/>
                  </a:cubicBezTo>
                  <a:cubicBezTo>
                    <a:pt x="245" y="64"/>
                    <a:pt x="231" y="67"/>
                    <a:pt x="231" y="77"/>
                  </a:cubicBezTo>
                  <a:cubicBezTo>
                    <a:pt x="227" y="73"/>
                    <a:pt x="221" y="73"/>
                    <a:pt x="215" y="74"/>
                  </a:cubicBezTo>
                  <a:cubicBezTo>
                    <a:pt x="215" y="75"/>
                    <a:pt x="215" y="77"/>
                    <a:pt x="215" y="78"/>
                  </a:cubicBezTo>
                  <a:cubicBezTo>
                    <a:pt x="206" y="69"/>
                    <a:pt x="204" y="80"/>
                    <a:pt x="198" y="80"/>
                  </a:cubicBezTo>
                  <a:cubicBezTo>
                    <a:pt x="193" y="80"/>
                    <a:pt x="190" y="77"/>
                    <a:pt x="184" y="73"/>
                  </a:cubicBezTo>
                  <a:cubicBezTo>
                    <a:pt x="177" y="68"/>
                    <a:pt x="160" y="59"/>
                    <a:pt x="155" y="70"/>
                  </a:cubicBezTo>
                  <a:cubicBezTo>
                    <a:pt x="151" y="40"/>
                    <a:pt x="113" y="64"/>
                    <a:pt x="124" y="79"/>
                  </a:cubicBezTo>
                  <a:cubicBezTo>
                    <a:pt x="116" y="78"/>
                    <a:pt x="114" y="83"/>
                    <a:pt x="107" y="83"/>
                  </a:cubicBezTo>
                  <a:cubicBezTo>
                    <a:pt x="101" y="83"/>
                    <a:pt x="93" y="78"/>
                    <a:pt x="87" y="77"/>
                  </a:cubicBezTo>
                  <a:cubicBezTo>
                    <a:pt x="79" y="76"/>
                    <a:pt x="76" y="77"/>
                    <a:pt x="68" y="74"/>
                  </a:cubicBezTo>
                  <a:cubicBezTo>
                    <a:pt x="64" y="72"/>
                    <a:pt x="55" y="70"/>
                    <a:pt x="49" y="68"/>
                  </a:cubicBezTo>
                  <a:cubicBezTo>
                    <a:pt x="51" y="54"/>
                    <a:pt x="45" y="51"/>
                    <a:pt x="34" y="55"/>
                  </a:cubicBezTo>
                  <a:cubicBezTo>
                    <a:pt x="30" y="33"/>
                    <a:pt x="24" y="2"/>
                    <a:pt x="0" y="0"/>
                  </a:cubicBezTo>
                  <a:cubicBezTo>
                    <a:pt x="14" y="19"/>
                    <a:pt x="21" y="41"/>
                    <a:pt x="21" y="64"/>
                  </a:cubicBezTo>
                  <a:cubicBezTo>
                    <a:pt x="21" y="78"/>
                    <a:pt x="18" y="92"/>
                    <a:pt x="12" y="105"/>
                  </a:cubicBezTo>
                  <a:cubicBezTo>
                    <a:pt x="337" y="115"/>
                    <a:pt x="337" y="115"/>
                    <a:pt x="337" y="115"/>
                  </a:cubicBezTo>
                  <a:cubicBezTo>
                    <a:pt x="350" y="116"/>
                    <a:pt x="366" y="102"/>
                    <a:pt x="348" y="99"/>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
        <p:nvSpPr>
          <p:cNvPr id="1314" name="Freeform: Shape 1313">
            <a:extLst>
              <a:ext uri="{FF2B5EF4-FFF2-40B4-BE49-F238E27FC236}">
                <a16:creationId xmlns:a16="http://schemas.microsoft.com/office/drawing/2014/main" xmlns="" id="{8A244BB2-990B-48E4-94F7-85BBD306CADA}"/>
              </a:ext>
            </a:extLst>
          </p:cNvPr>
          <p:cNvSpPr>
            <a:spLocks/>
          </p:cNvSpPr>
          <p:nvPr/>
        </p:nvSpPr>
        <p:spPr bwMode="auto">
          <a:xfrm>
            <a:off x="0" y="5465763"/>
            <a:ext cx="9150350" cy="368300"/>
          </a:xfrm>
          <a:custGeom>
            <a:avLst/>
            <a:gdLst>
              <a:gd name="connsiteX0" fmla="*/ 0 w 12200489"/>
              <a:gd name="connsiteY0" fmla="*/ 0 h 491556"/>
              <a:gd name="connsiteX1" fmla="*/ 5398288 w 12200489"/>
              <a:gd name="connsiteY1" fmla="*/ 82188 h 491556"/>
              <a:gd name="connsiteX2" fmla="*/ 12200489 w 12200489"/>
              <a:gd name="connsiteY2" fmla="*/ 308779 h 491556"/>
              <a:gd name="connsiteX3" fmla="*/ 12200489 w 12200489"/>
              <a:gd name="connsiteY3" fmla="*/ 491556 h 491556"/>
              <a:gd name="connsiteX4" fmla="*/ 0 w 12200489"/>
              <a:gd name="connsiteY4" fmla="*/ 491556 h 49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89" h="491556">
                <a:moveTo>
                  <a:pt x="0" y="0"/>
                </a:moveTo>
                <a:lnTo>
                  <a:pt x="5398288" y="82188"/>
                </a:lnTo>
                <a:lnTo>
                  <a:pt x="12200489" y="308779"/>
                </a:lnTo>
                <a:lnTo>
                  <a:pt x="12200489" y="491556"/>
                </a:lnTo>
                <a:lnTo>
                  <a:pt x="0" y="491556"/>
                </a:lnTo>
                <a:close/>
              </a:path>
            </a:pathLst>
          </a:custGeom>
          <a:solidFill>
            <a:srgbClr val="7A821C"/>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16" name="Freeform: Shape 1315">
            <a:extLst>
              <a:ext uri="{FF2B5EF4-FFF2-40B4-BE49-F238E27FC236}">
                <a16:creationId xmlns:a16="http://schemas.microsoft.com/office/drawing/2014/main" xmlns="" id="{B9EB6547-6A86-4D26-BB02-79D2B0B12249}"/>
              </a:ext>
            </a:extLst>
          </p:cNvPr>
          <p:cNvSpPr>
            <a:spLocks/>
          </p:cNvSpPr>
          <p:nvPr/>
        </p:nvSpPr>
        <p:spPr bwMode="auto">
          <a:xfrm>
            <a:off x="0" y="5618163"/>
            <a:ext cx="9144000" cy="215900"/>
          </a:xfrm>
          <a:custGeom>
            <a:avLst/>
            <a:gdLst>
              <a:gd name="connsiteX0" fmla="*/ 5459020 w 12192001"/>
              <a:gd name="connsiteY0" fmla="*/ 0 h 287907"/>
              <a:gd name="connsiteX1" fmla="*/ 12192001 w 12192001"/>
              <a:gd name="connsiteY1" fmla="*/ 105308 h 287907"/>
              <a:gd name="connsiteX2" fmla="*/ 12192001 w 12192001"/>
              <a:gd name="connsiteY2" fmla="*/ 287907 h 287907"/>
              <a:gd name="connsiteX3" fmla="*/ 0 w 12192001"/>
              <a:gd name="connsiteY3" fmla="*/ 287907 h 287907"/>
              <a:gd name="connsiteX4" fmla="*/ 0 w 12192001"/>
              <a:gd name="connsiteY4" fmla="*/ 264881 h 28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87907">
                <a:moveTo>
                  <a:pt x="5459020" y="0"/>
                </a:moveTo>
                <a:lnTo>
                  <a:pt x="12192001" y="105308"/>
                </a:lnTo>
                <a:lnTo>
                  <a:pt x="12192001" y="287907"/>
                </a:lnTo>
                <a:lnTo>
                  <a:pt x="0" y="287907"/>
                </a:lnTo>
                <a:lnTo>
                  <a:pt x="0" y="264881"/>
                </a:lnTo>
                <a:close/>
              </a:path>
            </a:pathLst>
          </a:custGeom>
          <a:solidFill>
            <a:srgbClr val="5C6215"/>
          </a:solidFill>
          <a:ln>
            <a:noFill/>
          </a:ln>
        </p:spPr>
        <p:txBody>
          <a:bodyPr lIns="68580" tIns="34290" rIns="68580" bIns="34290"/>
          <a:lstStyle/>
          <a:p>
            <a:pPr defTabSz="685800" eaLnBrk="1" fontAlgn="auto" hangingPunct="1">
              <a:spcBef>
                <a:spcPts val="0"/>
              </a:spcBef>
              <a:spcAft>
                <a:spcPts val="0"/>
              </a:spcAft>
              <a:defRPr/>
            </a:pPr>
            <a:r>
              <a:rPr lang="en-US" sz="1350" dirty="0">
                <a:solidFill>
                  <a:prstClr val="black"/>
                </a:solidFill>
                <a:latin typeface="Calibri" panose="020F0502020204030204"/>
              </a:rPr>
              <a:t> </a:t>
            </a:r>
          </a:p>
        </p:txBody>
      </p:sp>
      <p:sp>
        <p:nvSpPr>
          <p:cNvPr id="1312" name="Freeform: Shape 1311">
            <a:extLst>
              <a:ext uri="{FF2B5EF4-FFF2-40B4-BE49-F238E27FC236}">
                <a16:creationId xmlns:a16="http://schemas.microsoft.com/office/drawing/2014/main" xmlns="" id="{EC3F6BBE-0657-4FEF-8336-EA7292398A46}"/>
              </a:ext>
            </a:extLst>
          </p:cNvPr>
          <p:cNvSpPr>
            <a:spLocks/>
          </p:cNvSpPr>
          <p:nvPr/>
        </p:nvSpPr>
        <p:spPr bwMode="auto">
          <a:xfrm>
            <a:off x="0" y="5715000"/>
            <a:ext cx="9134475" cy="119063"/>
          </a:xfrm>
          <a:custGeom>
            <a:avLst/>
            <a:gdLst>
              <a:gd name="connsiteX0" fmla="*/ 0 w 12178748"/>
              <a:gd name="connsiteY0" fmla="*/ 0 h 160364"/>
              <a:gd name="connsiteX1" fmla="*/ 12178748 w 12178748"/>
              <a:gd name="connsiteY1" fmla="*/ 107628 h 160364"/>
              <a:gd name="connsiteX2" fmla="*/ 12178748 w 12178748"/>
              <a:gd name="connsiteY2" fmla="*/ 160364 h 160364"/>
              <a:gd name="connsiteX3" fmla="*/ 0 w 12178748"/>
              <a:gd name="connsiteY3" fmla="*/ 160364 h 160364"/>
            </a:gdLst>
            <a:ahLst/>
            <a:cxnLst>
              <a:cxn ang="0">
                <a:pos x="connsiteX0" y="connsiteY0"/>
              </a:cxn>
              <a:cxn ang="0">
                <a:pos x="connsiteX1" y="connsiteY1"/>
              </a:cxn>
              <a:cxn ang="0">
                <a:pos x="connsiteX2" y="connsiteY2"/>
              </a:cxn>
              <a:cxn ang="0">
                <a:pos x="connsiteX3" y="connsiteY3"/>
              </a:cxn>
            </a:cxnLst>
            <a:rect l="l" t="t" r="r" b="b"/>
            <a:pathLst>
              <a:path w="12178748" h="160364">
                <a:moveTo>
                  <a:pt x="0" y="0"/>
                </a:moveTo>
                <a:lnTo>
                  <a:pt x="12178748" y="107628"/>
                </a:lnTo>
                <a:lnTo>
                  <a:pt x="12178748" y="160364"/>
                </a:lnTo>
                <a:lnTo>
                  <a:pt x="0" y="160364"/>
                </a:lnTo>
                <a:close/>
              </a:path>
            </a:pathLst>
          </a:custGeom>
          <a:solidFill>
            <a:srgbClr val="474530"/>
          </a:solidFill>
          <a:ln>
            <a:noFill/>
          </a:ln>
        </p:spPr>
        <p:txBody>
          <a:bodyPr lIns="68580" tIns="34290" rIns="68580" bIns="34290"/>
          <a:lstStyle/>
          <a:p>
            <a:pPr defTabSz="685800" eaLnBrk="1" fontAlgn="auto" hangingPunct="1">
              <a:spcBef>
                <a:spcPts val="0"/>
              </a:spcBef>
              <a:spcAft>
                <a:spcPts val="0"/>
              </a:spcAft>
              <a:defRPr/>
            </a:pPr>
            <a:r>
              <a:rPr lang="en-US" sz="1350" dirty="0" err="1">
                <a:solidFill>
                  <a:prstClr val="black"/>
                </a:solidFill>
                <a:latin typeface="Calibri" panose="020F0502020204030204"/>
              </a:rPr>
              <a:t>i</a:t>
            </a:r>
            <a:endParaRPr lang="en-US" sz="1350" dirty="0">
              <a:solidFill>
                <a:prstClr val="black"/>
              </a:solidFill>
              <a:latin typeface="Calibri" panose="020F0502020204030204"/>
            </a:endParaRPr>
          </a:p>
        </p:txBody>
      </p:sp>
      <p:sp>
        <p:nvSpPr>
          <p:cNvPr id="1307" name="Freeform: Shape 1306">
            <a:extLst>
              <a:ext uri="{FF2B5EF4-FFF2-40B4-BE49-F238E27FC236}">
                <a16:creationId xmlns:a16="http://schemas.microsoft.com/office/drawing/2014/main" xmlns="" id="{23AA8E26-76EE-455D-A003-FC3022BDEDA6}"/>
              </a:ext>
            </a:extLst>
          </p:cNvPr>
          <p:cNvSpPr>
            <a:spLocks noChangeArrowheads="1"/>
          </p:cNvSpPr>
          <p:nvPr/>
        </p:nvSpPr>
        <p:spPr bwMode="auto">
          <a:xfrm>
            <a:off x="0" y="5811838"/>
            <a:ext cx="9144000" cy="188912"/>
          </a:xfrm>
          <a:custGeom>
            <a:avLst/>
            <a:gdLst>
              <a:gd name="connsiteX0" fmla="*/ 0 w 12192001"/>
              <a:gd name="connsiteY0" fmla="*/ 0 h 251172"/>
              <a:gd name="connsiteX1" fmla="*/ 12192001 w 12192001"/>
              <a:gd name="connsiteY1" fmla="*/ 0 h 251172"/>
              <a:gd name="connsiteX2" fmla="*/ 12192001 w 12192001"/>
              <a:gd name="connsiteY2" fmla="*/ 251172 h 251172"/>
              <a:gd name="connsiteX3" fmla="*/ 0 w 12192001"/>
              <a:gd name="connsiteY3" fmla="*/ 251172 h 251172"/>
            </a:gdLst>
            <a:ahLst/>
            <a:cxnLst>
              <a:cxn ang="0">
                <a:pos x="connsiteX0" y="connsiteY0"/>
              </a:cxn>
              <a:cxn ang="0">
                <a:pos x="connsiteX1" y="connsiteY1"/>
              </a:cxn>
              <a:cxn ang="0">
                <a:pos x="connsiteX2" y="connsiteY2"/>
              </a:cxn>
              <a:cxn ang="0">
                <a:pos x="connsiteX3" y="connsiteY3"/>
              </a:cxn>
            </a:cxnLst>
            <a:rect l="l" t="t" r="r" b="b"/>
            <a:pathLst>
              <a:path w="12192001" h="251172">
                <a:moveTo>
                  <a:pt x="0" y="0"/>
                </a:moveTo>
                <a:lnTo>
                  <a:pt x="12192001" y="0"/>
                </a:lnTo>
                <a:lnTo>
                  <a:pt x="12192001" y="251172"/>
                </a:lnTo>
                <a:lnTo>
                  <a:pt x="0" y="251172"/>
                </a:lnTo>
                <a:close/>
              </a:path>
            </a:pathLst>
          </a:custGeom>
          <a:solidFill>
            <a:srgbClr val="EAB2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05" name="Freeform: Shape 1304">
            <a:extLst>
              <a:ext uri="{FF2B5EF4-FFF2-40B4-BE49-F238E27FC236}">
                <a16:creationId xmlns:a16="http://schemas.microsoft.com/office/drawing/2014/main" xmlns="" id="{96F84371-AA0C-4689-B9A1-5888E31C01B4}"/>
              </a:ext>
            </a:extLst>
          </p:cNvPr>
          <p:cNvSpPr>
            <a:spLocks/>
          </p:cNvSpPr>
          <p:nvPr/>
        </p:nvSpPr>
        <p:spPr bwMode="auto">
          <a:xfrm>
            <a:off x="0" y="5837238"/>
            <a:ext cx="9088438" cy="163512"/>
          </a:xfrm>
          <a:custGeom>
            <a:avLst/>
            <a:gdLst>
              <a:gd name="connsiteX0" fmla="*/ 12118424 w 12118424"/>
              <a:gd name="connsiteY0" fmla="*/ 0 h 218676"/>
              <a:gd name="connsiteX1" fmla="*/ 12118424 w 12118424"/>
              <a:gd name="connsiteY1" fmla="*/ 218676 h 218676"/>
              <a:gd name="connsiteX2" fmla="*/ 0 w 12118424"/>
              <a:gd name="connsiteY2" fmla="*/ 218676 h 218676"/>
              <a:gd name="connsiteX3" fmla="*/ 0 w 12118424"/>
              <a:gd name="connsiteY3" fmla="*/ 26384 h 218676"/>
            </a:gdLst>
            <a:ahLst/>
            <a:cxnLst>
              <a:cxn ang="0">
                <a:pos x="connsiteX0" y="connsiteY0"/>
              </a:cxn>
              <a:cxn ang="0">
                <a:pos x="connsiteX1" y="connsiteY1"/>
              </a:cxn>
              <a:cxn ang="0">
                <a:pos x="connsiteX2" y="connsiteY2"/>
              </a:cxn>
              <a:cxn ang="0">
                <a:pos x="connsiteX3" y="connsiteY3"/>
              </a:cxn>
            </a:cxnLst>
            <a:rect l="l" t="t" r="r" b="b"/>
            <a:pathLst>
              <a:path w="12118424" h="218676">
                <a:moveTo>
                  <a:pt x="12118424" y="0"/>
                </a:moveTo>
                <a:lnTo>
                  <a:pt x="12118424" y="218676"/>
                </a:lnTo>
                <a:lnTo>
                  <a:pt x="0" y="218676"/>
                </a:lnTo>
                <a:lnTo>
                  <a:pt x="0" y="26384"/>
                </a:lnTo>
                <a:close/>
              </a:path>
            </a:pathLst>
          </a:custGeom>
          <a:solidFill>
            <a:srgbClr val="C16A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10" name="Freeform: Shape 1309">
            <a:extLst>
              <a:ext uri="{FF2B5EF4-FFF2-40B4-BE49-F238E27FC236}">
                <a16:creationId xmlns:a16="http://schemas.microsoft.com/office/drawing/2014/main" xmlns="" id="{6D88AC35-0BC8-4776-B261-A01E38D686C5}"/>
              </a:ext>
            </a:extLst>
          </p:cNvPr>
          <p:cNvSpPr>
            <a:spLocks/>
          </p:cNvSpPr>
          <p:nvPr/>
        </p:nvSpPr>
        <p:spPr bwMode="auto">
          <a:xfrm>
            <a:off x="2490788" y="5827713"/>
            <a:ext cx="6653212" cy="173037"/>
          </a:xfrm>
          <a:custGeom>
            <a:avLst/>
            <a:gdLst>
              <a:gd name="connsiteX0" fmla="*/ 8871869 w 8871869"/>
              <a:gd name="connsiteY0" fmla="*/ 0 h 231466"/>
              <a:gd name="connsiteX1" fmla="*/ 8871869 w 8871869"/>
              <a:gd name="connsiteY1" fmla="*/ 231466 h 231466"/>
              <a:gd name="connsiteX2" fmla="*/ 0 w 8871869"/>
              <a:gd name="connsiteY2" fmla="*/ 231466 h 231466"/>
            </a:gdLst>
            <a:ahLst/>
            <a:cxnLst>
              <a:cxn ang="0">
                <a:pos x="connsiteX0" y="connsiteY0"/>
              </a:cxn>
              <a:cxn ang="0">
                <a:pos x="connsiteX1" y="connsiteY1"/>
              </a:cxn>
              <a:cxn ang="0">
                <a:pos x="connsiteX2" y="connsiteY2"/>
              </a:cxn>
            </a:cxnLst>
            <a:rect l="l" t="t" r="r" b="b"/>
            <a:pathLst>
              <a:path w="8871869" h="231466">
                <a:moveTo>
                  <a:pt x="8871869" y="0"/>
                </a:moveTo>
                <a:lnTo>
                  <a:pt x="8871869" y="231466"/>
                </a:lnTo>
                <a:lnTo>
                  <a:pt x="0" y="231466"/>
                </a:lnTo>
                <a:close/>
              </a:path>
            </a:pathLst>
          </a:custGeom>
          <a:solidFill>
            <a:srgbClr val="773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32" name="TextBox 2515"/>
          <p:cNvSpPr txBox="1">
            <a:spLocks noChangeArrowheads="1"/>
          </p:cNvSpPr>
          <p:nvPr/>
        </p:nvSpPr>
        <p:spPr bwMode="auto">
          <a:xfrm>
            <a:off x="387350" y="2587625"/>
            <a:ext cx="48847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itchFamily="34" charset="0"/>
              </a:defRPr>
            </a:lvl1pPr>
            <a:lvl2pPr marL="742950" indent="-285750" defTabSz="342900">
              <a:defRPr>
                <a:solidFill>
                  <a:schemeClr val="tx1"/>
                </a:solidFill>
                <a:latin typeface="Arial" pitchFamily="34" charset="0"/>
              </a:defRPr>
            </a:lvl2pPr>
            <a:lvl3pPr marL="1143000" indent="-228600" defTabSz="342900">
              <a:defRPr>
                <a:solidFill>
                  <a:schemeClr val="tx1"/>
                </a:solidFill>
                <a:latin typeface="Arial" pitchFamily="34" charset="0"/>
              </a:defRPr>
            </a:lvl3pPr>
            <a:lvl4pPr marL="1600200" indent="-228600" defTabSz="342900">
              <a:defRPr>
                <a:solidFill>
                  <a:schemeClr val="tx1"/>
                </a:solidFill>
                <a:latin typeface="Arial" pitchFamily="34" charset="0"/>
              </a:defRPr>
            </a:lvl4pPr>
            <a:lvl5pPr marL="2057400" indent="-228600" defTabSz="342900">
              <a:defRPr>
                <a:solidFill>
                  <a:schemeClr val="tx1"/>
                </a:solidFill>
                <a:latin typeface="Arial" pitchFamily="34" charset="0"/>
              </a:defRPr>
            </a:lvl5pPr>
            <a:lvl6pPr marL="2514600" indent="-228600" defTabSz="342900" eaLnBrk="0" fontAlgn="base" hangingPunct="0">
              <a:spcBef>
                <a:spcPct val="0"/>
              </a:spcBef>
              <a:spcAft>
                <a:spcPct val="0"/>
              </a:spcAft>
              <a:defRPr>
                <a:solidFill>
                  <a:schemeClr val="tx1"/>
                </a:solidFill>
                <a:latin typeface="Arial" pitchFamily="34" charset="0"/>
              </a:defRPr>
            </a:lvl6pPr>
            <a:lvl7pPr marL="2971800" indent="-228600" defTabSz="342900" eaLnBrk="0" fontAlgn="base" hangingPunct="0">
              <a:spcBef>
                <a:spcPct val="0"/>
              </a:spcBef>
              <a:spcAft>
                <a:spcPct val="0"/>
              </a:spcAft>
              <a:defRPr>
                <a:solidFill>
                  <a:schemeClr val="tx1"/>
                </a:solidFill>
                <a:latin typeface="Arial" pitchFamily="34" charset="0"/>
              </a:defRPr>
            </a:lvl7pPr>
            <a:lvl8pPr marL="3429000" indent="-228600" defTabSz="342900" eaLnBrk="0" fontAlgn="base" hangingPunct="0">
              <a:spcBef>
                <a:spcPct val="0"/>
              </a:spcBef>
              <a:spcAft>
                <a:spcPct val="0"/>
              </a:spcAft>
              <a:defRPr>
                <a:solidFill>
                  <a:schemeClr val="tx1"/>
                </a:solidFill>
                <a:latin typeface="Arial" pitchFamily="34" charset="0"/>
              </a:defRPr>
            </a:lvl8pPr>
            <a:lvl9pPr marL="3886200" indent="-228600" defTabSz="342900" eaLnBrk="0" fontAlgn="base" hangingPunct="0">
              <a:spcBef>
                <a:spcPct val="0"/>
              </a:spcBef>
              <a:spcAft>
                <a:spcPct val="0"/>
              </a:spcAft>
              <a:defRPr>
                <a:solidFill>
                  <a:schemeClr val="tx1"/>
                </a:solidFill>
                <a:latin typeface="Arial" pitchFamily="34" charset="0"/>
              </a:defRPr>
            </a:lvl9pPr>
          </a:lstStyle>
          <a:p>
            <a:pPr eaLnBrk="1" hangingPunct="1">
              <a:spcBef>
                <a:spcPts val="150"/>
              </a:spcBef>
            </a:pPr>
            <a:r>
              <a:rPr lang="en-US" sz="5400" b="1">
                <a:solidFill>
                  <a:srgbClr val="5D314E"/>
                </a:solidFill>
                <a:latin typeface="Playfair Display Black"/>
                <a:cs typeface="Segoe UI" pitchFamily="34" charset="0"/>
              </a:rPr>
              <a:t>KHỞI ĐỘNG</a:t>
            </a:r>
          </a:p>
        </p:txBody>
      </p:sp>
      <p:sp>
        <p:nvSpPr>
          <p:cNvPr id="4" name="Freeform 5">
            <a:extLst>
              <a:ext uri="{FF2B5EF4-FFF2-40B4-BE49-F238E27FC236}">
                <a16:creationId xmlns:a16="http://schemas.microsoft.com/office/drawing/2014/main" xmlns="" id="{693A5BCB-9B9B-4C49-AA21-DBE95734015E}"/>
              </a:ext>
            </a:extLst>
          </p:cNvPr>
          <p:cNvSpPr>
            <a:spLocks/>
          </p:cNvSpPr>
          <p:nvPr/>
        </p:nvSpPr>
        <p:spPr bwMode="auto">
          <a:xfrm>
            <a:off x="4543425" y="2200275"/>
            <a:ext cx="4179888" cy="750888"/>
          </a:xfrm>
          <a:custGeom>
            <a:avLst/>
            <a:gdLst>
              <a:gd name="T0" fmla="*/ 1601 w 1601"/>
              <a:gd name="T1" fmla="*/ 0 h 288"/>
              <a:gd name="T2" fmla="*/ 796 w 1601"/>
              <a:gd name="T3" fmla="*/ 170 h 288"/>
              <a:gd name="T4" fmla="*/ 0 w 1601"/>
              <a:gd name="T5" fmla="*/ 8 h 288"/>
              <a:gd name="T6" fmla="*/ 0 w 1601"/>
              <a:gd name="T7" fmla="*/ 37 h 288"/>
              <a:gd name="T8" fmla="*/ 1601 w 1601"/>
              <a:gd name="T9" fmla="*/ 37 h 288"/>
              <a:gd name="T10" fmla="*/ 1601 w 1601"/>
              <a:gd name="T11" fmla="*/ 0 h 288"/>
            </a:gdLst>
            <a:ahLst/>
            <a:cxnLst>
              <a:cxn ang="0">
                <a:pos x="T0" y="T1"/>
              </a:cxn>
              <a:cxn ang="0">
                <a:pos x="T2" y="T3"/>
              </a:cxn>
              <a:cxn ang="0">
                <a:pos x="T4" y="T5"/>
              </a:cxn>
              <a:cxn ang="0">
                <a:pos x="T6" y="T7"/>
              </a:cxn>
              <a:cxn ang="0">
                <a:pos x="T8" y="T9"/>
              </a:cxn>
              <a:cxn ang="0">
                <a:pos x="T10" y="T11"/>
              </a:cxn>
            </a:cxnLst>
            <a:rect l="0" t="0" r="r" b="b"/>
            <a:pathLst>
              <a:path w="1601" h="288">
                <a:moveTo>
                  <a:pt x="1601" y="0"/>
                </a:moveTo>
                <a:cubicBezTo>
                  <a:pt x="1266" y="102"/>
                  <a:pt x="1068" y="170"/>
                  <a:pt x="796" y="170"/>
                </a:cubicBezTo>
                <a:cubicBezTo>
                  <a:pt x="509" y="170"/>
                  <a:pt x="343" y="105"/>
                  <a:pt x="0" y="8"/>
                </a:cubicBezTo>
                <a:cubicBezTo>
                  <a:pt x="0" y="37"/>
                  <a:pt x="0" y="37"/>
                  <a:pt x="0" y="37"/>
                </a:cubicBezTo>
                <a:cubicBezTo>
                  <a:pt x="633" y="259"/>
                  <a:pt x="1005" y="288"/>
                  <a:pt x="1601" y="37"/>
                </a:cubicBezTo>
                <a:lnTo>
                  <a:pt x="1601" y="0"/>
                </a:lnTo>
                <a:close/>
              </a:path>
            </a:pathLst>
          </a:custGeom>
          <a:solidFill>
            <a:schemeClr val="accent1">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 name="Rectangle 6">
            <a:extLst>
              <a:ext uri="{FF2B5EF4-FFF2-40B4-BE49-F238E27FC236}">
                <a16:creationId xmlns:a16="http://schemas.microsoft.com/office/drawing/2014/main" xmlns="" id="{1B2392B1-C842-4EFE-BE5F-880661C653AF}"/>
              </a:ext>
            </a:extLst>
          </p:cNvPr>
          <p:cNvSpPr>
            <a:spLocks noChangeArrowheads="1"/>
          </p:cNvSpPr>
          <p:nvPr/>
        </p:nvSpPr>
        <p:spPr bwMode="auto">
          <a:xfrm>
            <a:off x="5835650" y="2711450"/>
            <a:ext cx="101600" cy="647700"/>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6" name="Rectangle 7">
            <a:extLst>
              <a:ext uri="{FF2B5EF4-FFF2-40B4-BE49-F238E27FC236}">
                <a16:creationId xmlns:a16="http://schemas.microsoft.com/office/drawing/2014/main" xmlns="" id="{30CCA6A6-0C8F-44FE-8304-DD50EBC202B6}"/>
              </a:ext>
            </a:extLst>
          </p:cNvPr>
          <p:cNvSpPr>
            <a:spLocks noChangeArrowheads="1"/>
          </p:cNvSpPr>
          <p:nvPr/>
        </p:nvSpPr>
        <p:spPr bwMode="auto">
          <a:xfrm>
            <a:off x="7327900" y="2711450"/>
            <a:ext cx="100013" cy="647700"/>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 name="Rectangle 8">
            <a:extLst>
              <a:ext uri="{FF2B5EF4-FFF2-40B4-BE49-F238E27FC236}">
                <a16:creationId xmlns:a16="http://schemas.microsoft.com/office/drawing/2014/main" xmlns="" id="{1FEA6959-2011-43F9-BCBA-B139EB1428B7}"/>
              </a:ext>
            </a:extLst>
          </p:cNvPr>
          <p:cNvSpPr>
            <a:spLocks noChangeArrowheads="1"/>
          </p:cNvSpPr>
          <p:nvPr/>
        </p:nvSpPr>
        <p:spPr bwMode="auto">
          <a:xfrm>
            <a:off x="5835650" y="2711450"/>
            <a:ext cx="101600" cy="36353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 name="Rectangle 9">
            <a:extLst>
              <a:ext uri="{FF2B5EF4-FFF2-40B4-BE49-F238E27FC236}">
                <a16:creationId xmlns:a16="http://schemas.microsoft.com/office/drawing/2014/main" xmlns="" id="{FE93746E-4ABC-43BD-A1A9-13B50FD976A4}"/>
              </a:ext>
            </a:extLst>
          </p:cNvPr>
          <p:cNvSpPr>
            <a:spLocks noChangeArrowheads="1"/>
          </p:cNvSpPr>
          <p:nvPr/>
        </p:nvSpPr>
        <p:spPr bwMode="auto">
          <a:xfrm>
            <a:off x="7327900" y="2711450"/>
            <a:ext cx="100013" cy="36353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 name="Rectangle 10">
            <a:extLst>
              <a:ext uri="{FF2B5EF4-FFF2-40B4-BE49-F238E27FC236}">
                <a16:creationId xmlns:a16="http://schemas.microsoft.com/office/drawing/2014/main" xmlns="" id="{9E958B69-CE4D-430B-9528-CF3B133A03D9}"/>
              </a:ext>
            </a:extLst>
          </p:cNvPr>
          <p:cNvSpPr>
            <a:spLocks noChangeArrowheads="1"/>
          </p:cNvSpPr>
          <p:nvPr/>
        </p:nvSpPr>
        <p:spPr bwMode="auto">
          <a:xfrm>
            <a:off x="6357938" y="2711450"/>
            <a:ext cx="101600" cy="6477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10" name="Rectangle 11">
            <a:extLst>
              <a:ext uri="{FF2B5EF4-FFF2-40B4-BE49-F238E27FC236}">
                <a16:creationId xmlns:a16="http://schemas.microsoft.com/office/drawing/2014/main" xmlns="" id="{E564B22C-0FEA-43BA-B570-4FE328A2C814}"/>
              </a:ext>
            </a:extLst>
          </p:cNvPr>
          <p:cNvSpPr>
            <a:spLocks noChangeArrowheads="1"/>
          </p:cNvSpPr>
          <p:nvPr/>
        </p:nvSpPr>
        <p:spPr bwMode="auto">
          <a:xfrm>
            <a:off x="6804025" y="2711450"/>
            <a:ext cx="101600" cy="6477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11" name="Freeform 12">
            <a:extLst>
              <a:ext uri="{FF2B5EF4-FFF2-40B4-BE49-F238E27FC236}">
                <a16:creationId xmlns:a16="http://schemas.microsoft.com/office/drawing/2014/main" xmlns="" id="{12365A21-15B7-43EB-83CF-DA15B973C420}"/>
              </a:ext>
            </a:extLst>
          </p:cNvPr>
          <p:cNvSpPr>
            <a:spLocks/>
          </p:cNvSpPr>
          <p:nvPr/>
        </p:nvSpPr>
        <p:spPr bwMode="auto">
          <a:xfrm>
            <a:off x="7507288" y="3254375"/>
            <a:ext cx="187325" cy="2392363"/>
          </a:xfrm>
          <a:custGeom>
            <a:avLst/>
            <a:gdLst>
              <a:gd name="T0" fmla="*/ 0 w 157"/>
              <a:gd name="T1" fmla="*/ 0 h 2010"/>
              <a:gd name="T2" fmla="*/ 157 w 157"/>
              <a:gd name="T3" fmla="*/ 0 h 2010"/>
              <a:gd name="T4" fmla="*/ 92 w 157"/>
              <a:gd name="T5" fmla="*/ 2010 h 2010"/>
              <a:gd name="T6" fmla="*/ 28 w 157"/>
              <a:gd name="T7" fmla="*/ 2010 h 2010"/>
              <a:gd name="T8" fmla="*/ 0 w 157"/>
              <a:gd name="T9" fmla="*/ 0 h 2010"/>
            </a:gdLst>
            <a:ahLst/>
            <a:cxnLst>
              <a:cxn ang="0">
                <a:pos x="T0" y="T1"/>
              </a:cxn>
              <a:cxn ang="0">
                <a:pos x="T2" y="T3"/>
              </a:cxn>
              <a:cxn ang="0">
                <a:pos x="T4" y="T5"/>
              </a:cxn>
              <a:cxn ang="0">
                <a:pos x="T6" y="T7"/>
              </a:cxn>
              <a:cxn ang="0">
                <a:pos x="T8" y="T9"/>
              </a:cxn>
            </a:cxnLst>
            <a:rect l="0" t="0" r="r" b="b"/>
            <a:pathLst>
              <a:path w="157" h="2010">
                <a:moveTo>
                  <a:pt x="0" y="0"/>
                </a:moveTo>
                <a:lnTo>
                  <a:pt x="157" y="0"/>
                </a:lnTo>
                <a:lnTo>
                  <a:pt x="92" y="2010"/>
                </a:lnTo>
                <a:lnTo>
                  <a:pt x="28" y="2010"/>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2" name="Freeform 13">
            <a:extLst>
              <a:ext uri="{FF2B5EF4-FFF2-40B4-BE49-F238E27FC236}">
                <a16:creationId xmlns:a16="http://schemas.microsoft.com/office/drawing/2014/main" xmlns="" id="{B46B67DF-528B-4069-BE29-0E04343EE837}"/>
              </a:ext>
            </a:extLst>
          </p:cNvPr>
          <p:cNvSpPr>
            <a:spLocks/>
          </p:cNvSpPr>
          <p:nvPr/>
        </p:nvSpPr>
        <p:spPr bwMode="auto">
          <a:xfrm>
            <a:off x="7499350" y="3335338"/>
            <a:ext cx="203200" cy="173037"/>
          </a:xfrm>
          <a:custGeom>
            <a:avLst/>
            <a:gdLst>
              <a:gd name="T0" fmla="*/ 171 w 171"/>
              <a:gd name="T1" fmla="*/ 0 h 145"/>
              <a:gd name="T2" fmla="*/ 0 w 171"/>
              <a:gd name="T3" fmla="*/ 20 h 145"/>
              <a:gd name="T4" fmla="*/ 4 w 171"/>
              <a:gd name="T5" fmla="*/ 145 h 145"/>
              <a:gd name="T6" fmla="*/ 160 w 171"/>
              <a:gd name="T7" fmla="*/ 145 h 145"/>
              <a:gd name="T8" fmla="*/ 171 w 171"/>
              <a:gd name="T9" fmla="*/ 0 h 145"/>
            </a:gdLst>
            <a:ahLst/>
            <a:cxnLst>
              <a:cxn ang="0">
                <a:pos x="T0" y="T1"/>
              </a:cxn>
              <a:cxn ang="0">
                <a:pos x="T2" y="T3"/>
              </a:cxn>
              <a:cxn ang="0">
                <a:pos x="T4" y="T5"/>
              </a:cxn>
              <a:cxn ang="0">
                <a:pos x="T6" y="T7"/>
              </a:cxn>
              <a:cxn ang="0">
                <a:pos x="T8" y="T9"/>
              </a:cxn>
            </a:cxnLst>
            <a:rect l="0" t="0" r="r" b="b"/>
            <a:pathLst>
              <a:path w="171" h="145">
                <a:moveTo>
                  <a:pt x="171" y="0"/>
                </a:moveTo>
                <a:lnTo>
                  <a:pt x="0" y="20"/>
                </a:lnTo>
                <a:lnTo>
                  <a:pt x="4" y="145"/>
                </a:lnTo>
                <a:lnTo>
                  <a:pt x="160" y="145"/>
                </a:lnTo>
                <a:lnTo>
                  <a:pt x="1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 name="Freeform 14">
            <a:extLst>
              <a:ext uri="{FF2B5EF4-FFF2-40B4-BE49-F238E27FC236}">
                <a16:creationId xmlns:a16="http://schemas.microsoft.com/office/drawing/2014/main" xmlns="" id="{9D1A5961-D3E5-446D-A24D-657F3C44C8FB}"/>
              </a:ext>
            </a:extLst>
          </p:cNvPr>
          <p:cNvSpPr>
            <a:spLocks/>
          </p:cNvSpPr>
          <p:nvPr/>
        </p:nvSpPr>
        <p:spPr bwMode="auto">
          <a:xfrm>
            <a:off x="5605463" y="3254375"/>
            <a:ext cx="188912" cy="2392363"/>
          </a:xfrm>
          <a:custGeom>
            <a:avLst/>
            <a:gdLst>
              <a:gd name="T0" fmla="*/ 0 w 158"/>
              <a:gd name="T1" fmla="*/ 0 h 2010"/>
              <a:gd name="T2" fmla="*/ 158 w 158"/>
              <a:gd name="T3" fmla="*/ 0 h 2010"/>
              <a:gd name="T4" fmla="*/ 92 w 158"/>
              <a:gd name="T5" fmla="*/ 2010 h 2010"/>
              <a:gd name="T6" fmla="*/ 29 w 158"/>
              <a:gd name="T7" fmla="*/ 2010 h 2010"/>
              <a:gd name="T8" fmla="*/ 0 w 158"/>
              <a:gd name="T9" fmla="*/ 0 h 2010"/>
            </a:gdLst>
            <a:ahLst/>
            <a:cxnLst>
              <a:cxn ang="0">
                <a:pos x="T0" y="T1"/>
              </a:cxn>
              <a:cxn ang="0">
                <a:pos x="T2" y="T3"/>
              </a:cxn>
              <a:cxn ang="0">
                <a:pos x="T4" y="T5"/>
              </a:cxn>
              <a:cxn ang="0">
                <a:pos x="T6" y="T7"/>
              </a:cxn>
              <a:cxn ang="0">
                <a:pos x="T8" y="T9"/>
              </a:cxn>
            </a:cxnLst>
            <a:rect l="0" t="0" r="r" b="b"/>
            <a:pathLst>
              <a:path w="158" h="2010">
                <a:moveTo>
                  <a:pt x="0" y="0"/>
                </a:moveTo>
                <a:lnTo>
                  <a:pt x="158" y="0"/>
                </a:lnTo>
                <a:lnTo>
                  <a:pt x="92" y="2010"/>
                </a:lnTo>
                <a:lnTo>
                  <a:pt x="29" y="2010"/>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4" name="Freeform 15">
            <a:extLst>
              <a:ext uri="{FF2B5EF4-FFF2-40B4-BE49-F238E27FC236}">
                <a16:creationId xmlns:a16="http://schemas.microsoft.com/office/drawing/2014/main" xmlns="" id="{911BBA2C-5621-46BC-AB92-2B9957A39892}"/>
              </a:ext>
            </a:extLst>
          </p:cNvPr>
          <p:cNvSpPr>
            <a:spLocks/>
          </p:cNvSpPr>
          <p:nvPr/>
        </p:nvSpPr>
        <p:spPr bwMode="auto">
          <a:xfrm>
            <a:off x="5599113" y="3335338"/>
            <a:ext cx="204787" cy="173037"/>
          </a:xfrm>
          <a:custGeom>
            <a:avLst/>
            <a:gdLst>
              <a:gd name="T0" fmla="*/ 173 w 173"/>
              <a:gd name="T1" fmla="*/ 0 h 145"/>
              <a:gd name="T2" fmla="*/ 0 w 173"/>
              <a:gd name="T3" fmla="*/ 20 h 145"/>
              <a:gd name="T4" fmla="*/ 4 w 173"/>
              <a:gd name="T5" fmla="*/ 145 h 145"/>
              <a:gd name="T6" fmla="*/ 162 w 173"/>
              <a:gd name="T7" fmla="*/ 145 h 145"/>
              <a:gd name="T8" fmla="*/ 173 w 173"/>
              <a:gd name="T9" fmla="*/ 0 h 145"/>
            </a:gdLst>
            <a:ahLst/>
            <a:cxnLst>
              <a:cxn ang="0">
                <a:pos x="T0" y="T1"/>
              </a:cxn>
              <a:cxn ang="0">
                <a:pos x="T2" y="T3"/>
              </a:cxn>
              <a:cxn ang="0">
                <a:pos x="T4" y="T5"/>
              </a:cxn>
              <a:cxn ang="0">
                <a:pos x="T6" y="T7"/>
              </a:cxn>
              <a:cxn ang="0">
                <a:pos x="T8" y="T9"/>
              </a:cxn>
            </a:cxnLst>
            <a:rect l="0" t="0" r="r" b="b"/>
            <a:pathLst>
              <a:path w="173" h="145">
                <a:moveTo>
                  <a:pt x="173" y="0"/>
                </a:moveTo>
                <a:lnTo>
                  <a:pt x="0" y="20"/>
                </a:lnTo>
                <a:lnTo>
                  <a:pt x="4" y="145"/>
                </a:lnTo>
                <a:lnTo>
                  <a:pt x="162" y="145"/>
                </a:lnTo>
                <a:lnTo>
                  <a:pt x="173"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5" name="Freeform 16">
            <a:extLst>
              <a:ext uri="{FF2B5EF4-FFF2-40B4-BE49-F238E27FC236}">
                <a16:creationId xmlns:a16="http://schemas.microsoft.com/office/drawing/2014/main" xmlns="" id="{52F15118-008B-4A6C-9260-EFB833B6E58A}"/>
              </a:ext>
            </a:extLst>
          </p:cNvPr>
          <p:cNvSpPr>
            <a:spLocks/>
          </p:cNvSpPr>
          <p:nvPr/>
        </p:nvSpPr>
        <p:spPr bwMode="auto">
          <a:xfrm>
            <a:off x="7527925" y="5183188"/>
            <a:ext cx="104775" cy="127000"/>
          </a:xfrm>
          <a:custGeom>
            <a:avLst/>
            <a:gdLst>
              <a:gd name="T0" fmla="*/ 88 w 88"/>
              <a:gd name="T1" fmla="*/ 0 h 107"/>
              <a:gd name="T2" fmla="*/ 0 w 88"/>
              <a:gd name="T3" fmla="*/ 0 h 107"/>
              <a:gd name="T4" fmla="*/ 4 w 88"/>
              <a:gd name="T5" fmla="*/ 107 h 107"/>
              <a:gd name="T6" fmla="*/ 86 w 88"/>
              <a:gd name="T7" fmla="*/ 107 h 107"/>
              <a:gd name="T8" fmla="*/ 88 w 88"/>
              <a:gd name="T9" fmla="*/ 0 h 107"/>
            </a:gdLst>
            <a:ahLst/>
            <a:cxnLst>
              <a:cxn ang="0">
                <a:pos x="T0" y="T1"/>
              </a:cxn>
              <a:cxn ang="0">
                <a:pos x="T2" y="T3"/>
              </a:cxn>
              <a:cxn ang="0">
                <a:pos x="T4" y="T5"/>
              </a:cxn>
              <a:cxn ang="0">
                <a:pos x="T6" y="T7"/>
              </a:cxn>
              <a:cxn ang="0">
                <a:pos x="T8" y="T9"/>
              </a:cxn>
            </a:cxnLst>
            <a:rect l="0" t="0" r="r" b="b"/>
            <a:pathLst>
              <a:path w="88" h="107">
                <a:moveTo>
                  <a:pt x="88" y="0"/>
                </a:moveTo>
                <a:lnTo>
                  <a:pt x="0" y="0"/>
                </a:lnTo>
                <a:lnTo>
                  <a:pt x="4" y="107"/>
                </a:lnTo>
                <a:lnTo>
                  <a:pt x="86" y="107"/>
                </a:lnTo>
                <a:lnTo>
                  <a:pt x="8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6" name="Freeform 17">
            <a:extLst>
              <a:ext uri="{FF2B5EF4-FFF2-40B4-BE49-F238E27FC236}">
                <a16:creationId xmlns:a16="http://schemas.microsoft.com/office/drawing/2014/main" xmlns="" id="{061ADC24-8011-4603-82A5-8C2BA66DDC67}"/>
              </a:ext>
            </a:extLst>
          </p:cNvPr>
          <p:cNvSpPr>
            <a:spLocks/>
          </p:cNvSpPr>
          <p:nvPr/>
        </p:nvSpPr>
        <p:spPr bwMode="auto">
          <a:xfrm>
            <a:off x="7535863" y="5545138"/>
            <a:ext cx="87312" cy="101600"/>
          </a:xfrm>
          <a:custGeom>
            <a:avLst/>
            <a:gdLst>
              <a:gd name="T0" fmla="*/ 74 w 74"/>
              <a:gd name="T1" fmla="*/ 0 h 86"/>
              <a:gd name="T2" fmla="*/ 0 w 74"/>
              <a:gd name="T3" fmla="*/ 0 h 86"/>
              <a:gd name="T4" fmla="*/ 0 w 74"/>
              <a:gd name="T5" fmla="*/ 86 h 86"/>
              <a:gd name="T6" fmla="*/ 70 w 74"/>
              <a:gd name="T7" fmla="*/ 86 h 86"/>
              <a:gd name="T8" fmla="*/ 74 w 74"/>
              <a:gd name="T9" fmla="*/ 0 h 86"/>
            </a:gdLst>
            <a:ahLst/>
            <a:cxnLst>
              <a:cxn ang="0">
                <a:pos x="T0" y="T1"/>
              </a:cxn>
              <a:cxn ang="0">
                <a:pos x="T2" y="T3"/>
              </a:cxn>
              <a:cxn ang="0">
                <a:pos x="T4" y="T5"/>
              </a:cxn>
              <a:cxn ang="0">
                <a:pos x="T6" y="T7"/>
              </a:cxn>
              <a:cxn ang="0">
                <a:pos x="T8" y="T9"/>
              </a:cxn>
            </a:cxnLst>
            <a:rect l="0" t="0" r="r" b="b"/>
            <a:pathLst>
              <a:path w="74" h="86">
                <a:moveTo>
                  <a:pt x="74" y="0"/>
                </a:moveTo>
                <a:lnTo>
                  <a:pt x="0" y="0"/>
                </a:lnTo>
                <a:lnTo>
                  <a:pt x="0" y="86"/>
                </a:lnTo>
                <a:lnTo>
                  <a:pt x="70" y="86"/>
                </a:lnTo>
                <a:lnTo>
                  <a:pt x="74"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7" name="Freeform 18">
            <a:extLst>
              <a:ext uri="{FF2B5EF4-FFF2-40B4-BE49-F238E27FC236}">
                <a16:creationId xmlns:a16="http://schemas.microsoft.com/office/drawing/2014/main" xmlns="" id="{B9B43C63-AF16-4BB7-98DE-323A6BF14035}"/>
              </a:ext>
            </a:extLst>
          </p:cNvPr>
          <p:cNvSpPr>
            <a:spLocks/>
          </p:cNvSpPr>
          <p:nvPr/>
        </p:nvSpPr>
        <p:spPr bwMode="auto">
          <a:xfrm>
            <a:off x="5629275" y="5183188"/>
            <a:ext cx="107950" cy="127000"/>
          </a:xfrm>
          <a:custGeom>
            <a:avLst/>
            <a:gdLst>
              <a:gd name="T0" fmla="*/ 90 w 90"/>
              <a:gd name="T1" fmla="*/ 0 h 107"/>
              <a:gd name="T2" fmla="*/ 0 w 90"/>
              <a:gd name="T3" fmla="*/ 0 h 107"/>
              <a:gd name="T4" fmla="*/ 0 w 90"/>
              <a:gd name="T5" fmla="*/ 107 h 107"/>
              <a:gd name="T6" fmla="*/ 86 w 90"/>
              <a:gd name="T7" fmla="*/ 107 h 107"/>
              <a:gd name="T8" fmla="*/ 90 w 90"/>
              <a:gd name="T9" fmla="*/ 0 h 107"/>
            </a:gdLst>
            <a:ahLst/>
            <a:cxnLst>
              <a:cxn ang="0">
                <a:pos x="T0" y="T1"/>
              </a:cxn>
              <a:cxn ang="0">
                <a:pos x="T2" y="T3"/>
              </a:cxn>
              <a:cxn ang="0">
                <a:pos x="T4" y="T5"/>
              </a:cxn>
              <a:cxn ang="0">
                <a:pos x="T6" y="T7"/>
              </a:cxn>
              <a:cxn ang="0">
                <a:pos x="T8" y="T9"/>
              </a:cxn>
            </a:cxnLst>
            <a:rect l="0" t="0" r="r" b="b"/>
            <a:pathLst>
              <a:path w="90" h="107">
                <a:moveTo>
                  <a:pt x="90" y="0"/>
                </a:moveTo>
                <a:lnTo>
                  <a:pt x="0" y="0"/>
                </a:lnTo>
                <a:lnTo>
                  <a:pt x="0" y="107"/>
                </a:lnTo>
                <a:lnTo>
                  <a:pt x="86" y="107"/>
                </a:lnTo>
                <a:lnTo>
                  <a:pt x="9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 name="Freeform 19">
            <a:extLst>
              <a:ext uri="{FF2B5EF4-FFF2-40B4-BE49-F238E27FC236}">
                <a16:creationId xmlns:a16="http://schemas.microsoft.com/office/drawing/2014/main" xmlns="" id="{A125D4BF-D10F-4723-9CDE-757758D0B0AF}"/>
              </a:ext>
            </a:extLst>
          </p:cNvPr>
          <p:cNvSpPr>
            <a:spLocks/>
          </p:cNvSpPr>
          <p:nvPr/>
        </p:nvSpPr>
        <p:spPr bwMode="auto">
          <a:xfrm>
            <a:off x="5632450" y="5489575"/>
            <a:ext cx="90488" cy="74613"/>
          </a:xfrm>
          <a:custGeom>
            <a:avLst/>
            <a:gdLst>
              <a:gd name="T0" fmla="*/ 77 w 77"/>
              <a:gd name="T1" fmla="*/ 0 h 62"/>
              <a:gd name="T2" fmla="*/ 0 w 77"/>
              <a:gd name="T3" fmla="*/ 0 h 62"/>
              <a:gd name="T4" fmla="*/ 0 w 77"/>
              <a:gd name="T5" fmla="*/ 62 h 62"/>
              <a:gd name="T6" fmla="*/ 73 w 77"/>
              <a:gd name="T7" fmla="*/ 62 h 62"/>
              <a:gd name="T8" fmla="*/ 77 w 77"/>
              <a:gd name="T9" fmla="*/ 0 h 62"/>
            </a:gdLst>
            <a:ahLst/>
            <a:cxnLst>
              <a:cxn ang="0">
                <a:pos x="T0" y="T1"/>
              </a:cxn>
              <a:cxn ang="0">
                <a:pos x="T2" y="T3"/>
              </a:cxn>
              <a:cxn ang="0">
                <a:pos x="T4" y="T5"/>
              </a:cxn>
              <a:cxn ang="0">
                <a:pos x="T6" y="T7"/>
              </a:cxn>
              <a:cxn ang="0">
                <a:pos x="T8" y="T9"/>
              </a:cxn>
            </a:cxnLst>
            <a:rect l="0" t="0" r="r" b="b"/>
            <a:pathLst>
              <a:path w="77" h="62">
                <a:moveTo>
                  <a:pt x="77" y="0"/>
                </a:moveTo>
                <a:lnTo>
                  <a:pt x="0" y="0"/>
                </a:lnTo>
                <a:lnTo>
                  <a:pt x="0" y="62"/>
                </a:lnTo>
                <a:lnTo>
                  <a:pt x="73" y="62"/>
                </a:lnTo>
                <a:lnTo>
                  <a:pt x="77" y="0"/>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 name="Freeform 20">
            <a:extLst>
              <a:ext uri="{FF2B5EF4-FFF2-40B4-BE49-F238E27FC236}">
                <a16:creationId xmlns:a16="http://schemas.microsoft.com/office/drawing/2014/main" xmlns="" id="{6A3386CF-FC48-4A65-B02B-6C601DC1CB0F}"/>
              </a:ext>
            </a:extLst>
          </p:cNvPr>
          <p:cNvSpPr>
            <a:spLocks/>
          </p:cNvSpPr>
          <p:nvPr/>
        </p:nvSpPr>
        <p:spPr bwMode="auto">
          <a:xfrm>
            <a:off x="5634038" y="5545138"/>
            <a:ext cx="88900" cy="101600"/>
          </a:xfrm>
          <a:custGeom>
            <a:avLst/>
            <a:gdLst>
              <a:gd name="T0" fmla="*/ 75 w 75"/>
              <a:gd name="T1" fmla="*/ 0 h 86"/>
              <a:gd name="T2" fmla="*/ 0 w 75"/>
              <a:gd name="T3" fmla="*/ 0 h 86"/>
              <a:gd name="T4" fmla="*/ 0 w 75"/>
              <a:gd name="T5" fmla="*/ 86 h 86"/>
              <a:gd name="T6" fmla="*/ 71 w 75"/>
              <a:gd name="T7" fmla="*/ 86 h 86"/>
              <a:gd name="T8" fmla="*/ 75 w 75"/>
              <a:gd name="T9" fmla="*/ 0 h 86"/>
            </a:gdLst>
            <a:ahLst/>
            <a:cxnLst>
              <a:cxn ang="0">
                <a:pos x="T0" y="T1"/>
              </a:cxn>
              <a:cxn ang="0">
                <a:pos x="T2" y="T3"/>
              </a:cxn>
              <a:cxn ang="0">
                <a:pos x="T4" y="T5"/>
              </a:cxn>
              <a:cxn ang="0">
                <a:pos x="T6" y="T7"/>
              </a:cxn>
              <a:cxn ang="0">
                <a:pos x="T8" y="T9"/>
              </a:cxn>
            </a:cxnLst>
            <a:rect l="0" t="0" r="r" b="b"/>
            <a:pathLst>
              <a:path w="75" h="86">
                <a:moveTo>
                  <a:pt x="75" y="0"/>
                </a:moveTo>
                <a:lnTo>
                  <a:pt x="0" y="0"/>
                </a:lnTo>
                <a:lnTo>
                  <a:pt x="0" y="86"/>
                </a:lnTo>
                <a:lnTo>
                  <a:pt x="71" y="86"/>
                </a:lnTo>
                <a:lnTo>
                  <a:pt x="75"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5" name="Freeform 21">
            <a:extLst>
              <a:ext uri="{FF2B5EF4-FFF2-40B4-BE49-F238E27FC236}">
                <a16:creationId xmlns:a16="http://schemas.microsoft.com/office/drawing/2014/main" xmlns="" id="{189DB93B-8541-4CAF-BB68-038934B9CB73}"/>
              </a:ext>
            </a:extLst>
          </p:cNvPr>
          <p:cNvSpPr>
            <a:spLocks/>
          </p:cNvSpPr>
          <p:nvPr/>
        </p:nvSpPr>
        <p:spPr bwMode="auto">
          <a:xfrm>
            <a:off x="5408613" y="3303588"/>
            <a:ext cx="2447925" cy="117475"/>
          </a:xfrm>
          <a:custGeom>
            <a:avLst/>
            <a:gdLst>
              <a:gd name="T0" fmla="*/ 2056 w 2056"/>
              <a:gd name="T1" fmla="*/ 0 h 98"/>
              <a:gd name="T2" fmla="*/ 0 w 2056"/>
              <a:gd name="T3" fmla="*/ 0 h 98"/>
              <a:gd name="T4" fmla="*/ 0 w 2056"/>
              <a:gd name="T5" fmla="*/ 98 h 98"/>
              <a:gd name="T6" fmla="*/ 1030 w 2056"/>
              <a:gd name="T7" fmla="*/ 83 h 98"/>
              <a:gd name="T8" fmla="*/ 2056 w 2056"/>
              <a:gd name="T9" fmla="*/ 98 h 98"/>
              <a:gd name="T10" fmla="*/ 2056 w 2056"/>
              <a:gd name="T11" fmla="*/ 0 h 98"/>
            </a:gdLst>
            <a:ahLst/>
            <a:cxnLst>
              <a:cxn ang="0">
                <a:pos x="T0" y="T1"/>
              </a:cxn>
              <a:cxn ang="0">
                <a:pos x="T2" y="T3"/>
              </a:cxn>
              <a:cxn ang="0">
                <a:pos x="T4" y="T5"/>
              </a:cxn>
              <a:cxn ang="0">
                <a:pos x="T6" y="T7"/>
              </a:cxn>
              <a:cxn ang="0">
                <a:pos x="T8" y="T9"/>
              </a:cxn>
              <a:cxn ang="0">
                <a:pos x="T10" y="T11"/>
              </a:cxn>
            </a:cxnLst>
            <a:rect l="0" t="0" r="r" b="b"/>
            <a:pathLst>
              <a:path w="2056" h="98">
                <a:moveTo>
                  <a:pt x="2056" y="0"/>
                </a:moveTo>
                <a:lnTo>
                  <a:pt x="0" y="0"/>
                </a:lnTo>
                <a:lnTo>
                  <a:pt x="0" y="98"/>
                </a:lnTo>
                <a:lnTo>
                  <a:pt x="1030" y="83"/>
                </a:lnTo>
                <a:lnTo>
                  <a:pt x="2056" y="98"/>
                </a:lnTo>
                <a:lnTo>
                  <a:pt x="2056"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6" name="Freeform 22">
            <a:extLst>
              <a:ext uri="{FF2B5EF4-FFF2-40B4-BE49-F238E27FC236}">
                <a16:creationId xmlns:a16="http://schemas.microsoft.com/office/drawing/2014/main" xmlns="" id="{C3F0C986-3504-4C44-9131-CF41AC856F58}"/>
              </a:ext>
            </a:extLst>
          </p:cNvPr>
          <p:cNvSpPr>
            <a:spLocks/>
          </p:cNvSpPr>
          <p:nvPr/>
        </p:nvSpPr>
        <p:spPr bwMode="auto">
          <a:xfrm>
            <a:off x="5097463" y="2536825"/>
            <a:ext cx="3068637" cy="493713"/>
          </a:xfrm>
          <a:custGeom>
            <a:avLst/>
            <a:gdLst>
              <a:gd name="T0" fmla="*/ 1176 w 1176"/>
              <a:gd name="T1" fmla="*/ 0 h 189"/>
              <a:gd name="T2" fmla="*/ 0 w 1176"/>
              <a:gd name="T3" fmla="*/ 0 h 189"/>
              <a:gd name="T4" fmla="*/ 0 w 1176"/>
              <a:gd name="T5" fmla="*/ 110 h 189"/>
              <a:gd name="T6" fmla="*/ 1176 w 1176"/>
              <a:gd name="T7" fmla="*/ 110 h 189"/>
              <a:gd name="T8" fmla="*/ 1176 w 1176"/>
              <a:gd name="T9" fmla="*/ 0 h 189"/>
            </a:gdLst>
            <a:ahLst/>
            <a:cxnLst>
              <a:cxn ang="0">
                <a:pos x="T0" y="T1"/>
              </a:cxn>
              <a:cxn ang="0">
                <a:pos x="T2" y="T3"/>
              </a:cxn>
              <a:cxn ang="0">
                <a:pos x="T4" y="T5"/>
              </a:cxn>
              <a:cxn ang="0">
                <a:pos x="T6" y="T7"/>
              </a:cxn>
              <a:cxn ang="0">
                <a:pos x="T8" y="T9"/>
              </a:cxn>
            </a:cxnLst>
            <a:rect l="0" t="0" r="r" b="b"/>
            <a:pathLst>
              <a:path w="1176" h="189">
                <a:moveTo>
                  <a:pt x="1176" y="0"/>
                </a:moveTo>
                <a:cubicBezTo>
                  <a:pt x="734" y="164"/>
                  <a:pt x="457" y="153"/>
                  <a:pt x="0" y="0"/>
                </a:cubicBezTo>
                <a:cubicBezTo>
                  <a:pt x="0" y="110"/>
                  <a:pt x="0" y="110"/>
                  <a:pt x="0" y="110"/>
                </a:cubicBezTo>
                <a:cubicBezTo>
                  <a:pt x="465" y="180"/>
                  <a:pt x="738" y="189"/>
                  <a:pt x="1176" y="110"/>
                </a:cubicBezTo>
                <a:lnTo>
                  <a:pt x="1176" y="0"/>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 name="Freeform 23">
            <a:extLst>
              <a:ext uri="{FF2B5EF4-FFF2-40B4-BE49-F238E27FC236}">
                <a16:creationId xmlns:a16="http://schemas.microsoft.com/office/drawing/2014/main" xmlns="" id="{E0C657B0-D238-4053-8056-C036ACC33D8A}"/>
              </a:ext>
            </a:extLst>
          </p:cNvPr>
          <p:cNvSpPr>
            <a:spLocks/>
          </p:cNvSpPr>
          <p:nvPr/>
        </p:nvSpPr>
        <p:spPr bwMode="auto">
          <a:xfrm>
            <a:off x="4622800" y="2279650"/>
            <a:ext cx="4019550" cy="722313"/>
          </a:xfrm>
          <a:custGeom>
            <a:avLst/>
            <a:gdLst>
              <a:gd name="T0" fmla="*/ 1540 w 1540"/>
              <a:gd name="T1" fmla="*/ 0 h 277"/>
              <a:gd name="T2" fmla="*/ 0 w 1540"/>
              <a:gd name="T3" fmla="*/ 0 h 277"/>
              <a:gd name="T4" fmla="*/ 0 w 1540"/>
              <a:gd name="T5" fmla="*/ 132 h 277"/>
              <a:gd name="T6" fmla="*/ 1540 w 1540"/>
              <a:gd name="T7" fmla="*/ 132 h 277"/>
              <a:gd name="T8" fmla="*/ 1540 w 1540"/>
              <a:gd name="T9" fmla="*/ 0 h 277"/>
            </a:gdLst>
            <a:ahLst/>
            <a:cxnLst>
              <a:cxn ang="0">
                <a:pos x="T0" y="T1"/>
              </a:cxn>
              <a:cxn ang="0">
                <a:pos x="T2" y="T3"/>
              </a:cxn>
              <a:cxn ang="0">
                <a:pos x="T4" y="T5"/>
              </a:cxn>
              <a:cxn ang="0">
                <a:pos x="T6" y="T7"/>
              </a:cxn>
              <a:cxn ang="0">
                <a:pos x="T8" y="T9"/>
              </a:cxn>
            </a:cxnLst>
            <a:rect l="0" t="0" r="r" b="b"/>
            <a:pathLst>
              <a:path w="1540" h="277">
                <a:moveTo>
                  <a:pt x="1540" y="0"/>
                </a:moveTo>
                <a:cubicBezTo>
                  <a:pt x="842" y="218"/>
                  <a:pt x="698" y="207"/>
                  <a:pt x="0" y="0"/>
                </a:cubicBezTo>
                <a:cubicBezTo>
                  <a:pt x="0" y="132"/>
                  <a:pt x="0" y="132"/>
                  <a:pt x="0" y="132"/>
                </a:cubicBezTo>
                <a:cubicBezTo>
                  <a:pt x="609" y="260"/>
                  <a:pt x="967" y="277"/>
                  <a:pt x="1540" y="132"/>
                </a:cubicBezTo>
                <a:lnTo>
                  <a:pt x="1540" y="0"/>
                </a:lnTo>
                <a:close/>
              </a:path>
            </a:pathLst>
          </a:custGeom>
          <a:solidFill>
            <a:schemeClr val="accent1">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 name="Freeform 24">
            <a:extLst>
              <a:ext uri="{FF2B5EF4-FFF2-40B4-BE49-F238E27FC236}">
                <a16:creationId xmlns:a16="http://schemas.microsoft.com/office/drawing/2014/main" xmlns="" id="{FE313C5A-517C-43A5-8E51-032A1548EAB8}"/>
              </a:ext>
            </a:extLst>
          </p:cNvPr>
          <p:cNvSpPr>
            <a:spLocks/>
          </p:cNvSpPr>
          <p:nvPr/>
        </p:nvSpPr>
        <p:spPr bwMode="auto">
          <a:xfrm>
            <a:off x="4622800" y="2278063"/>
            <a:ext cx="4019550" cy="571500"/>
          </a:xfrm>
          <a:custGeom>
            <a:avLst/>
            <a:gdLst>
              <a:gd name="T0" fmla="*/ 1540 w 1540"/>
              <a:gd name="T1" fmla="*/ 40 h 219"/>
              <a:gd name="T2" fmla="*/ 1540 w 1540"/>
              <a:gd name="T3" fmla="*/ 0 h 219"/>
              <a:gd name="T4" fmla="*/ 0 w 1540"/>
              <a:gd name="T5" fmla="*/ 0 h 219"/>
              <a:gd name="T6" fmla="*/ 0 w 1540"/>
              <a:gd name="T7" fmla="*/ 54 h 219"/>
              <a:gd name="T8" fmla="*/ 774 w 1540"/>
              <a:gd name="T9" fmla="*/ 216 h 219"/>
              <a:gd name="T10" fmla="*/ 1540 w 1540"/>
              <a:gd name="T11" fmla="*/ 40 h 219"/>
            </a:gdLst>
            <a:ahLst/>
            <a:cxnLst>
              <a:cxn ang="0">
                <a:pos x="T0" y="T1"/>
              </a:cxn>
              <a:cxn ang="0">
                <a:pos x="T2" y="T3"/>
              </a:cxn>
              <a:cxn ang="0">
                <a:pos x="T4" y="T5"/>
              </a:cxn>
              <a:cxn ang="0">
                <a:pos x="T6" y="T7"/>
              </a:cxn>
              <a:cxn ang="0">
                <a:pos x="T8" y="T9"/>
              </a:cxn>
              <a:cxn ang="0">
                <a:pos x="T10" y="T11"/>
              </a:cxn>
            </a:cxnLst>
            <a:rect l="0" t="0" r="r" b="b"/>
            <a:pathLst>
              <a:path w="1540" h="219">
                <a:moveTo>
                  <a:pt x="1540" y="40"/>
                </a:moveTo>
                <a:cubicBezTo>
                  <a:pt x="1540" y="0"/>
                  <a:pt x="1540" y="0"/>
                  <a:pt x="1540" y="0"/>
                </a:cubicBezTo>
                <a:cubicBezTo>
                  <a:pt x="842" y="218"/>
                  <a:pt x="698" y="207"/>
                  <a:pt x="0" y="0"/>
                </a:cubicBezTo>
                <a:cubicBezTo>
                  <a:pt x="0" y="54"/>
                  <a:pt x="0" y="54"/>
                  <a:pt x="0" y="54"/>
                </a:cubicBezTo>
                <a:cubicBezTo>
                  <a:pt x="336" y="151"/>
                  <a:pt x="555" y="219"/>
                  <a:pt x="774" y="216"/>
                </a:cubicBezTo>
                <a:cubicBezTo>
                  <a:pt x="991" y="213"/>
                  <a:pt x="1208" y="141"/>
                  <a:pt x="1540" y="40"/>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 name="Freeform 25">
            <a:extLst>
              <a:ext uri="{FF2B5EF4-FFF2-40B4-BE49-F238E27FC236}">
                <a16:creationId xmlns:a16="http://schemas.microsoft.com/office/drawing/2014/main" xmlns="" id="{72DD10FE-95FE-48B8-9B46-512BB4FDEB26}"/>
              </a:ext>
            </a:extLst>
          </p:cNvPr>
          <p:cNvSpPr>
            <a:spLocks/>
          </p:cNvSpPr>
          <p:nvPr/>
        </p:nvSpPr>
        <p:spPr bwMode="auto">
          <a:xfrm>
            <a:off x="4622800" y="2355850"/>
            <a:ext cx="4019550" cy="495300"/>
          </a:xfrm>
          <a:custGeom>
            <a:avLst/>
            <a:gdLst>
              <a:gd name="T0" fmla="*/ 0 w 1540"/>
              <a:gd name="T1" fmla="*/ 7 h 189"/>
              <a:gd name="T2" fmla="*/ 0 w 1540"/>
              <a:gd name="T3" fmla="*/ 24 h 189"/>
              <a:gd name="T4" fmla="*/ 774 w 1540"/>
              <a:gd name="T5" fmla="*/ 186 h 189"/>
              <a:gd name="T6" fmla="*/ 1540 w 1540"/>
              <a:gd name="T7" fmla="*/ 10 h 189"/>
              <a:gd name="T8" fmla="*/ 1540 w 1540"/>
              <a:gd name="T9" fmla="*/ 0 h 189"/>
              <a:gd name="T10" fmla="*/ 777 w 1540"/>
              <a:gd name="T11" fmla="*/ 180 h 189"/>
              <a:gd name="T12" fmla="*/ 0 w 1540"/>
              <a:gd name="T13" fmla="*/ 7 h 189"/>
            </a:gdLst>
            <a:ahLst/>
            <a:cxnLst>
              <a:cxn ang="0">
                <a:pos x="T0" y="T1"/>
              </a:cxn>
              <a:cxn ang="0">
                <a:pos x="T2" y="T3"/>
              </a:cxn>
              <a:cxn ang="0">
                <a:pos x="T4" y="T5"/>
              </a:cxn>
              <a:cxn ang="0">
                <a:pos x="T6" y="T7"/>
              </a:cxn>
              <a:cxn ang="0">
                <a:pos x="T8" y="T9"/>
              </a:cxn>
              <a:cxn ang="0">
                <a:pos x="T10" y="T11"/>
              </a:cxn>
              <a:cxn ang="0">
                <a:pos x="T12" y="T13"/>
              </a:cxn>
            </a:cxnLst>
            <a:rect l="0" t="0" r="r" b="b"/>
            <a:pathLst>
              <a:path w="1540" h="189">
                <a:moveTo>
                  <a:pt x="0" y="7"/>
                </a:moveTo>
                <a:cubicBezTo>
                  <a:pt x="0" y="24"/>
                  <a:pt x="0" y="24"/>
                  <a:pt x="0" y="24"/>
                </a:cubicBezTo>
                <a:cubicBezTo>
                  <a:pt x="336" y="121"/>
                  <a:pt x="555" y="189"/>
                  <a:pt x="774" y="186"/>
                </a:cubicBezTo>
                <a:cubicBezTo>
                  <a:pt x="991" y="183"/>
                  <a:pt x="1208" y="111"/>
                  <a:pt x="1540" y="10"/>
                </a:cubicBezTo>
                <a:cubicBezTo>
                  <a:pt x="1540" y="0"/>
                  <a:pt x="1540" y="0"/>
                  <a:pt x="1540" y="0"/>
                </a:cubicBezTo>
                <a:cubicBezTo>
                  <a:pt x="1208" y="101"/>
                  <a:pt x="993" y="177"/>
                  <a:pt x="777" y="180"/>
                </a:cubicBezTo>
                <a:cubicBezTo>
                  <a:pt x="557" y="183"/>
                  <a:pt x="336" y="104"/>
                  <a:pt x="0" y="7"/>
                </a:cubicBezTo>
                <a:close/>
              </a:path>
            </a:pathLst>
          </a:custGeom>
          <a:solidFill>
            <a:schemeClr val="accent1">
              <a:lumMod val="60000"/>
              <a:lumOff val="4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 name="Freeform 26">
            <a:extLst>
              <a:ext uri="{FF2B5EF4-FFF2-40B4-BE49-F238E27FC236}">
                <a16:creationId xmlns:a16="http://schemas.microsoft.com/office/drawing/2014/main" xmlns="" id="{3DAA5BCA-99D0-451E-88AC-E5A461C03195}"/>
              </a:ext>
            </a:extLst>
          </p:cNvPr>
          <p:cNvSpPr>
            <a:spLocks/>
          </p:cNvSpPr>
          <p:nvPr/>
        </p:nvSpPr>
        <p:spPr bwMode="auto">
          <a:xfrm>
            <a:off x="4622800" y="2424113"/>
            <a:ext cx="4019550" cy="577850"/>
          </a:xfrm>
          <a:custGeom>
            <a:avLst/>
            <a:gdLst>
              <a:gd name="T0" fmla="*/ 780 w 1540"/>
              <a:gd name="T1" fmla="*/ 170 h 221"/>
              <a:gd name="T2" fmla="*/ 0 w 1540"/>
              <a:gd name="T3" fmla="*/ 15 h 221"/>
              <a:gd name="T4" fmla="*/ 0 w 1540"/>
              <a:gd name="T5" fmla="*/ 76 h 221"/>
              <a:gd name="T6" fmla="*/ 1540 w 1540"/>
              <a:gd name="T7" fmla="*/ 76 h 221"/>
              <a:gd name="T8" fmla="*/ 1540 w 1540"/>
              <a:gd name="T9" fmla="*/ 0 h 221"/>
              <a:gd name="T10" fmla="*/ 780 w 1540"/>
              <a:gd name="T11" fmla="*/ 170 h 221"/>
            </a:gdLst>
            <a:ahLst/>
            <a:cxnLst>
              <a:cxn ang="0">
                <a:pos x="T0" y="T1"/>
              </a:cxn>
              <a:cxn ang="0">
                <a:pos x="T2" y="T3"/>
              </a:cxn>
              <a:cxn ang="0">
                <a:pos x="T4" y="T5"/>
              </a:cxn>
              <a:cxn ang="0">
                <a:pos x="T6" y="T7"/>
              </a:cxn>
              <a:cxn ang="0">
                <a:pos x="T8" y="T9"/>
              </a:cxn>
              <a:cxn ang="0">
                <a:pos x="T10" y="T11"/>
              </a:cxn>
            </a:cxnLst>
            <a:rect l="0" t="0" r="r" b="b"/>
            <a:pathLst>
              <a:path w="1540" h="221">
                <a:moveTo>
                  <a:pt x="780" y="170"/>
                </a:moveTo>
                <a:cubicBezTo>
                  <a:pt x="451" y="170"/>
                  <a:pt x="142" y="88"/>
                  <a:pt x="0" y="15"/>
                </a:cubicBezTo>
                <a:cubicBezTo>
                  <a:pt x="0" y="76"/>
                  <a:pt x="0" y="76"/>
                  <a:pt x="0" y="76"/>
                </a:cubicBezTo>
                <a:cubicBezTo>
                  <a:pt x="609" y="204"/>
                  <a:pt x="967" y="221"/>
                  <a:pt x="1540" y="76"/>
                </a:cubicBezTo>
                <a:cubicBezTo>
                  <a:pt x="1540" y="0"/>
                  <a:pt x="1540" y="0"/>
                  <a:pt x="1540" y="0"/>
                </a:cubicBezTo>
                <a:cubicBezTo>
                  <a:pt x="1409" y="82"/>
                  <a:pt x="1131" y="170"/>
                  <a:pt x="780" y="170"/>
                </a:cubicBezTo>
                <a:close/>
              </a:path>
            </a:pathLst>
          </a:custGeom>
          <a:solidFill>
            <a:schemeClr val="accent1">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 name="Rectangle 27">
            <a:extLst>
              <a:ext uri="{FF2B5EF4-FFF2-40B4-BE49-F238E27FC236}">
                <a16:creationId xmlns:a16="http://schemas.microsoft.com/office/drawing/2014/main" xmlns="" id="{77B47DBB-9432-4E7D-90FB-38572503497C}"/>
              </a:ext>
            </a:extLst>
          </p:cNvPr>
          <p:cNvSpPr>
            <a:spLocks noChangeArrowheads="1"/>
          </p:cNvSpPr>
          <p:nvPr/>
        </p:nvSpPr>
        <p:spPr bwMode="auto">
          <a:xfrm>
            <a:off x="6430963" y="2941638"/>
            <a:ext cx="409575" cy="409575"/>
          </a:xfrm>
          <a:prstGeom prst="rect">
            <a:avLst/>
          </a:prstGeom>
          <a:solidFill>
            <a:srgbClr val="5919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2" name="Rectangle 28">
            <a:extLst>
              <a:ext uri="{FF2B5EF4-FFF2-40B4-BE49-F238E27FC236}">
                <a16:creationId xmlns:a16="http://schemas.microsoft.com/office/drawing/2014/main" xmlns="" id="{4147BCD6-F1C3-4F73-BBC6-3CE44FFD2EF3}"/>
              </a:ext>
            </a:extLst>
          </p:cNvPr>
          <p:cNvSpPr>
            <a:spLocks noChangeArrowheads="1"/>
          </p:cNvSpPr>
          <p:nvPr/>
        </p:nvSpPr>
        <p:spPr bwMode="auto">
          <a:xfrm>
            <a:off x="6459538" y="2962275"/>
            <a:ext cx="352425" cy="361950"/>
          </a:xfrm>
          <a:prstGeom prst="rect">
            <a:avLst/>
          </a:prstGeom>
          <a:solidFill>
            <a:srgbClr val="7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3" name="Freeform 29">
            <a:extLst>
              <a:ext uri="{FF2B5EF4-FFF2-40B4-BE49-F238E27FC236}">
                <a16:creationId xmlns:a16="http://schemas.microsoft.com/office/drawing/2014/main" xmlns="" id="{BDC72893-5490-4201-ACDE-D608024A7F3D}"/>
              </a:ext>
            </a:extLst>
          </p:cNvPr>
          <p:cNvSpPr>
            <a:spLocks/>
          </p:cNvSpPr>
          <p:nvPr/>
        </p:nvSpPr>
        <p:spPr bwMode="auto">
          <a:xfrm>
            <a:off x="6430963" y="2941638"/>
            <a:ext cx="409575" cy="142875"/>
          </a:xfrm>
          <a:custGeom>
            <a:avLst/>
            <a:gdLst>
              <a:gd name="T0" fmla="*/ 85 w 157"/>
              <a:gd name="T1" fmla="*/ 49 h 55"/>
              <a:gd name="T2" fmla="*/ 157 w 157"/>
              <a:gd name="T3" fmla="*/ 53 h 55"/>
              <a:gd name="T4" fmla="*/ 157 w 157"/>
              <a:gd name="T5" fmla="*/ 0 h 55"/>
              <a:gd name="T6" fmla="*/ 0 w 157"/>
              <a:gd name="T7" fmla="*/ 0 h 55"/>
              <a:gd name="T8" fmla="*/ 0 w 157"/>
              <a:gd name="T9" fmla="*/ 55 h 55"/>
              <a:gd name="T10" fmla="*/ 85 w 157"/>
              <a:gd name="T11" fmla="*/ 49 h 55"/>
            </a:gdLst>
            <a:ahLst/>
            <a:cxnLst>
              <a:cxn ang="0">
                <a:pos x="T0" y="T1"/>
              </a:cxn>
              <a:cxn ang="0">
                <a:pos x="T2" y="T3"/>
              </a:cxn>
              <a:cxn ang="0">
                <a:pos x="T4" y="T5"/>
              </a:cxn>
              <a:cxn ang="0">
                <a:pos x="T6" y="T7"/>
              </a:cxn>
              <a:cxn ang="0">
                <a:pos x="T8" y="T9"/>
              </a:cxn>
              <a:cxn ang="0">
                <a:pos x="T10" y="T11"/>
              </a:cxn>
            </a:cxnLst>
            <a:rect l="0" t="0" r="r" b="b"/>
            <a:pathLst>
              <a:path w="157" h="55">
                <a:moveTo>
                  <a:pt x="85" y="49"/>
                </a:moveTo>
                <a:cubicBezTo>
                  <a:pt x="110" y="49"/>
                  <a:pt x="134" y="50"/>
                  <a:pt x="157" y="53"/>
                </a:cubicBezTo>
                <a:cubicBezTo>
                  <a:pt x="157" y="0"/>
                  <a:pt x="157" y="0"/>
                  <a:pt x="157" y="0"/>
                </a:cubicBezTo>
                <a:cubicBezTo>
                  <a:pt x="0" y="0"/>
                  <a:pt x="0" y="0"/>
                  <a:pt x="0" y="0"/>
                </a:cubicBezTo>
                <a:cubicBezTo>
                  <a:pt x="0" y="55"/>
                  <a:pt x="0" y="55"/>
                  <a:pt x="0" y="55"/>
                </a:cubicBezTo>
                <a:cubicBezTo>
                  <a:pt x="27" y="51"/>
                  <a:pt x="55" y="49"/>
                  <a:pt x="85" y="49"/>
                </a:cubicBezTo>
                <a:close/>
              </a:path>
            </a:pathLst>
          </a:custGeom>
          <a:solidFill>
            <a:srgbClr val="5919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 name="Rectangle 30">
            <a:extLst>
              <a:ext uri="{FF2B5EF4-FFF2-40B4-BE49-F238E27FC236}">
                <a16:creationId xmlns:a16="http://schemas.microsoft.com/office/drawing/2014/main" xmlns="" id="{5E879AB7-E1D3-4ED4-B1D7-729FEDCF5638}"/>
              </a:ext>
            </a:extLst>
          </p:cNvPr>
          <p:cNvSpPr>
            <a:spLocks noChangeArrowheads="1"/>
          </p:cNvSpPr>
          <p:nvPr/>
        </p:nvSpPr>
        <p:spPr bwMode="auto">
          <a:xfrm>
            <a:off x="5360988" y="5165725"/>
            <a:ext cx="576262" cy="66675"/>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8" name="Rectangle 31">
            <a:extLst>
              <a:ext uri="{FF2B5EF4-FFF2-40B4-BE49-F238E27FC236}">
                <a16:creationId xmlns:a16="http://schemas.microsoft.com/office/drawing/2014/main" xmlns="" id="{DCF44531-6064-4D45-B6A9-62049B974C93}"/>
              </a:ext>
            </a:extLst>
          </p:cNvPr>
          <p:cNvSpPr>
            <a:spLocks noChangeArrowheads="1"/>
          </p:cNvSpPr>
          <p:nvPr/>
        </p:nvSpPr>
        <p:spPr bwMode="auto">
          <a:xfrm>
            <a:off x="5360988" y="5511800"/>
            <a:ext cx="576262" cy="63500"/>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9" name="Freeform 32">
            <a:extLst>
              <a:ext uri="{FF2B5EF4-FFF2-40B4-BE49-F238E27FC236}">
                <a16:creationId xmlns:a16="http://schemas.microsoft.com/office/drawing/2014/main" xmlns="" id="{D66F469C-A8A7-4E79-BF94-286036C9CF00}"/>
              </a:ext>
            </a:extLst>
          </p:cNvPr>
          <p:cNvSpPr>
            <a:spLocks/>
          </p:cNvSpPr>
          <p:nvPr/>
        </p:nvSpPr>
        <p:spPr bwMode="auto">
          <a:xfrm>
            <a:off x="5403850" y="5165725"/>
            <a:ext cx="85725" cy="66675"/>
          </a:xfrm>
          <a:custGeom>
            <a:avLst/>
            <a:gdLst>
              <a:gd name="T0" fmla="*/ 71 w 71"/>
              <a:gd name="T1" fmla="*/ 0 h 55"/>
              <a:gd name="T2" fmla="*/ 0 w 71"/>
              <a:gd name="T3" fmla="*/ 0 h 55"/>
              <a:gd name="T4" fmla="*/ 0 w 71"/>
              <a:gd name="T5" fmla="*/ 55 h 55"/>
              <a:gd name="T6" fmla="*/ 64 w 71"/>
              <a:gd name="T7" fmla="*/ 55 h 55"/>
              <a:gd name="T8" fmla="*/ 71 w 71"/>
              <a:gd name="T9" fmla="*/ 0 h 55"/>
            </a:gdLst>
            <a:ahLst/>
            <a:cxnLst>
              <a:cxn ang="0">
                <a:pos x="T0" y="T1"/>
              </a:cxn>
              <a:cxn ang="0">
                <a:pos x="T2" y="T3"/>
              </a:cxn>
              <a:cxn ang="0">
                <a:pos x="T4" y="T5"/>
              </a:cxn>
              <a:cxn ang="0">
                <a:pos x="T6" y="T7"/>
              </a:cxn>
              <a:cxn ang="0">
                <a:pos x="T8" y="T9"/>
              </a:cxn>
            </a:cxnLst>
            <a:rect l="0" t="0" r="r" b="b"/>
            <a:pathLst>
              <a:path w="71" h="55">
                <a:moveTo>
                  <a:pt x="71" y="0"/>
                </a:moveTo>
                <a:lnTo>
                  <a:pt x="0" y="0"/>
                </a:lnTo>
                <a:lnTo>
                  <a:pt x="0" y="55"/>
                </a:lnTo>
                <a:lnTo>
                  <a:pt x="64" y="55"/>
                </a:lnTo>
                <a:lnTo>
                  <a:pt x="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 name="Freeform 33">
            <a:extLst>
              <a:ext uri="{FF2B5EF4-FFF2-40B4-BE49-F238E27FC236}">
                <a16:creationId xmlns:a16="http://schemas.microsoft.com/office/drawing/2014/main" xmlns="" id="{1E0AEB87-447D-4512-AB44-3BB2290C5EA5}"/>
              </a:ext>
            </a:extLst>
          </p:cNvPr>
          <p:cNvSpPr>
            <a:spLocks/>
          </p:cNvSpPr>
          <p:nvPr/>
        </p:nvSpPr>
        <p:spPr bwMode="auto">
          <a:xfrm>
            <a:off x="5403850" y="5511800"/>
            <a:ext cx="85725" cy="63500"/>
          </a:xfrm>
          <a:custGeom>
            <a:avLst/>
            <a:gdLst>
              <a:gd name="T0" fmla="*/ 71 w 71"/>
              <a:gd name="T1" fmla="*/ 0 h 54"/>
              <a:gd name="T2" fmla="*/ 0 w 71"/>
              <a:gd name="T3" fmla="*/ 0 h 54"/>
              <a:gd name="T4" fmla="*/ 0 w 71"/>
              <a:gd name="T5" fmla="*/ 54 h 54"/>
              <a:gd name="T6" fmla="*/ 64 w 71"/>
              <a:gd name="T7" fmla="*/ 54 h 54"/>
              <a:gd name="T8" fmla="*/ 71 w 71"/>
              <a:gd name="T9" fmla="*/ 0 h 54"/>
            </a:gdLst>
            <a:ahLst/>
            <a:cxnLst>
              <a:cxn ang="0">
                <a:pos x="T0" y="T1"/>
              </a:cxn>
              <a:cxn ang="0">
                <a:pos x="T2" y="T3"/>
              </a:cxn>
              <a:cxn ang="0">
                <a:pos x="T4" y="T5"/>
              </a:cxn>
              <a:cxn ang="0">
                <a:pos x="T6" y="T7"/>
              </a:cxn>
              <a:cxn ang="0">
                <a:pos x="T8" y="T9"/>
              </a:cxn>
            </a:cxnLst>
            <a:rect l="0" t="0" r="r" b="b"/>
            <a:pathLst>
              <a:path w="71" h="54">
                <a:moveTo>
                  <a:pt x="71" y="0"/>
                </a:moveTo>
                <a:lnTo>
                  <a:pt x="0" y="0"/>
                </a:lnTo>
                <a:lnTo>
                  <a:pt x="0" y="54"/>
                </a:lnTo>
                <a:lnTo>
                  <a:pt x="64" y="54"/>
                </a:lnTo>
                <a:lnTo>
                  <a:pt x="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 name="Freeform 34">
            <a:extLst>
              <a:ext uri="{FF2B5EF4-FFF2-40B4-BE49-F238E27FC236}">
                <a16:creationId xmlns:a16="http://schemas.microsoft.com/office/drawing/2014/main" xmlns="" id="{7617FD33-9DA6-4688-84DB-ED72D9349ACD}"/>
              </a:ext>
            </a:extLst>
          </p:cNvPr>
          <p:cNvSpPr>
            <a:spLocks/>
          </p:cNvSpPr>
          <p:nvPr/>
        </p:nvSpPr>
        <p:spPr bwMode="auto">
          <a:xfrm>
            <a:off x="5856288" y="5165725"/>
            <a:ext cx="80962" cy="66675"/>
          </a:xfrm>
          <a:custGeom>
            <a:avLst/>
            <a:gdLst>
              <a:gd name="T0" fmla="*/ 0 w 68"/>
              <a:gd name="T1" fmla="*/ 0 h 55"/>
              <a:gd name="T2" fmla="*/ 68 w 68"/>
              <a:gd name="T3" fmla="*/ 0 h 55"/>
              <a:gd name="T4" fmla="*/ 68 w 68"/>
              <a:gd name="T5" fmla="*/ 55 h 55"/>
              <a:gd name="T6" fmla="*/ 4 w 68"/>
              <a:gd name="T7" fmla="*/ 55 h 55"/>
              <a:gd name="T8" fmla="*/ 0 w 68"/>
              <a:gd name="T9" fmla="*/ 0 h 55"/>
            </a:gdLst>
            <a:ahLst/>
            <a:cxnLst>
              <a:cxn ang="0">
                <a:pos x="T0" y="T1"/>
              </a:cxn>
              <a:cxn ang="0">
                <a:pos x="T2" y="T3"/>
              </a:cxn>
              <a:cxn ang="0">
                <a:pos x="T4" y="T5"/>
              </a:cxn>
              <a:cxn ang="0">
                <a:pos x="T6" y="T7"/>
              </a:cxn>
              <a:cxn ang="0">
                <a:pos x="T8" y="T9"/>
              </a:cxn>
            </a:cxnLst>
            <a:rect l="0" t="0" r="r" b="b"/>
            <a:pathLst>
              <a:path w="68" h="55">
                <a:moveTo>
                  <a:pt x="0" y="0"/>
                </a:moveTo>
                <a:lnTo>
                  <a:pt x="68" y="0"/>
                </a:lnTo>
                <a:lnTo>
                  <a:pt x="68" y="55"/>
                </a:lnTo>
                <a:lnTo>
                  <a:pt x="4" y="55"/>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 name="Freeform 35">
            <a:extLst>
              <a:ext uri="{FF2B5EF4-FFF2-40B4-BE49-F238E27FC236}">
                <a16:creationId xmlns:a16="http://schemas.microsoft.com/office/drawing/2014/main" xmlns="" id="{2E918545-2744-41F2-AE28-9D358B0EEA5B}"/>
              </a:ext>
            </a:extLst>
          </p:cNvPr>
          <p:cNvSpPr>
            <a:spLocks/>
          </p:cNvSpPr>
          <p:nvPr/>
        </p:nvSpPr>
        <p:spPr bwMode="auto">
          <a:xfrm>
            <a:off x="5856288" y="5511800"/>
            <a:ext cx="80962" cy="63500"/>
          </a:xfrm>
          <a:custGeom>
            <a:avLst/>
            <a:gdLst>
              <a:gd name="T0" fmla="*/ 0 w 68"/>
              <a:gd name="T1" fmla="*/ 0 h 54"/>
              <a:gd name="T2" fmla="*/ 68 w 68"/>
              <a:gd name="T3" fmla="*/ 0 h 54"/>
              <a:gd name="T4" fmla="*/ 68 w 68"/>
              <a:gd name="T5" fmla="*/ 54 h 54"/>
              <a:gd name="T6" fmla="*/ 4 w 68"/>
              <a:gd name="T7" fmla="*/ 54 h 54"/>
              <a:gd name="T8" fmla="*/ 0 w 68"/>
              <a:gd name="T9" fmla="*/ 0 h 54"/>
            </a:gdLst>
            <a:ahLst/>
            <a:cxnLst>
              <a:cxn ang="0">
                <a:pos x="T0" y="T1"/>
              </a:cxn>
              <a:cxn ang="0">
                <a:pos x="T2" y="T3"/>
              </a:cxn>
              <a:cxn ang="0">
                <a:pos x="T4" y="T5"/>
              </a:cxn>
              <a:cxn ang="0">
                <a:pos x="T6" y="T7"/>
              </a:cxn>
              <a:cxn ang="0">
                <a:pos x="T8" y="T9"/>
              </a:cxn>
            </a:cxnLst>
            <a:rect l="0" t="0" r="r" b="b"/>
            <a:pathLst>
              <a:path w="68" h="54">
                <a:moveTo>
                  <a:pt x="0" y="0"/>
                </a:moveTo>
                <a:lnTo>
                  <a:pt x="68" y="0"/>
                </a:lnTo>
                <a:lnTo>
                  <a:pt x="68" y="54"/>
                </a:lnTo>
                <a:lnTo>
                  <a:pt x="4" y="54"/>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 name="Freeform 36">
            <a:extLst>
              <a:ext uri="{FF2B5EF4-FFF2-40B4-BE49-F238E27FC236}">
                <a16:creationId xmlns:a16="http://schemas.microsoft.com/office/drawing/2014/main" xmlns="" id="{64398001-35AA-46EB-966A-89CE6A680C49}"/>
              </a:ext>
            </a:extLst>
          </p:cNvPr>
          <p:cNvSpPr>
            <a:spLocks/>
          </p:cNvSpPr>
          <p:nvPr/>
        </p:nvSpPr>
        <p:spPr bwMode="auto">
          <a:xfrm>
            <a:off x="5310188" y="5065713"/>
            <a:ext cx="149225" cy="585787"/>
          </a:xfrm>
          <a:custGeom>
            <a:avLst/>
            <a:gdLst>
              <a:gd name="T0" fmla="*/ 125 w 125"/>
              <a:gd name="T1" fmla="*/ 0 h 493"/>
              <a:gd name="T2" fmla="*/ 0 w 125"/>
              <a:gd name="T3" fmla="*/ 0 h 493"/>
              <a:gd name="T4" fmla="*/ 33 w 125"/>
              <a:gd name="T5" fmla="*/ 493 h 493"/>
              <a:gd name="T6" fmla="*/ 104 w 125"/>
              <a:gd name="T7" fmla="*/ 493 h 493"/>
              <a:gd name="T8" fmla="*/ 125 w 125"/>
              <a:gd name="T9" fmla="*/ 0 h 493"/>
            </a:gdLst>
            <a:ahLst/>
            <a:cxnLst>
              <a:cxn ang="0">
                <a:pos x="T0" y="T1"/>
              </a:cxn>
              <a:cxn ang="0">
                <a:pos x="T2" y="T3"/>
              </a:cxn>
              <a:cxn ang="0">
                <a:pos x="T4" y="T5"/>
              </a:cxn>
              <a:cxn ang="0">
                <a:pos x="T6" y="T7"/>
              </a:cxn>
              <a:cxn ang="0">
                <a:pos x="T8" y="T9"/>
              </a:cxn>
            </a:cxnLst>
            <a:rect l="0" t="0" r="r" b="b"/>
            <a:pathLst>
              <a:path w="125" h="493">
                <a:moveTo>
                  <a:pt x="125" y="0"/>
                </a:moveTo>
                <a:lnTo>
                  <a:pt x="0" y="0"/>
                </a:lnTo>
                <a:lnTo>
                  <a:pt x="33" y="493"/>
                </a:lnTo>
                <a:lnTo>
                  <a:pt x="104" y="493"/>
                </a:lnTo>
                <a:lnTo>
                  <a:pt x="125"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2" name="Freeform 37">
            <a:extLst>
              <a:ext uri="{FF2B5EF4-FFF2-40B4-BE49-F238E27FC236}">
                <a16:creationId xmlns:a16="http://schemas.microsoft.com/office/drawing/2014/main" xmlns="" id="{01197049-266E-47E5-8B41-11B6AC38E631}"/>
              </a:ext>
            </a:extLst>
          </p:cNvPr>
          <p:cNvSpPr>
            <a:spLocks/>
          </p:cNvSpPr>
          <p:nvPr/>
        </p:nvSpPr>
        <p:spPr bwMode="auto">
          <a:xfrm>
            <a:off x="5884863" y="5080000"/>
            <a:ext cx="128587" cy="585788"/>
          </a:xfrm>
          <a:custGeom>
            <a:avLst/>
            <a:gdLst>
              <a:gd name="T0" fmla="*/ 0 w 107"/>
              <a:gd name="T1" fmla="*/ 0 h 491"/>
              <a:gd name="T2" fmla="*/ 107 w 107"/>
              <a:gd name="T3" fmla="*/ 0 h 491"/>
              <a:gd name="T4" fmla="*/ 85 w 107"/>
              <a:gd name="T5" fmla="*/ 491 h 491"/>
              <a:gd name="T6" fmla="*/ 20 w 107"/>
              <a:gd name="T7" fmla="*/ 491 h 491"/>
              <a:gd name="T8" fmla="*/ 0 w 107"/>
              <a:gd name="T9" fmla="*/ 0 h 491"/>
            </a:gdLst>
            <a:ahLst/>
            <a:cxnLst>
              <a:cxn ang="0">
                <a:pos x="T0" y="T1"/>
              </a:cxn>
              <a:cxn ang="0">
                <a:pos x="T2" y="T3"/>
              </a:cxn>
              <a:cxn ang="0">
                <a:pos x="T4" y="T5"/>
              </a:cxn>
              <a:cxn ang="0">
                <a:pos x="T6" y="T7"/>
              </a:cxn>
              <a:cxn ang="0">
                <a:pos x="T8" y="T9"/>
              </a:cxn>
            </a:cxnLst>
            <a:rect l="0" t="0" r="r" b="b"/>
            <a:pathLst>
              <a:path w="107" h="491">
                <a:moveTo>
                  <a:pt x="0" y="0"/>
                </a:moveTo>
                <a:lnTo>
                  <a:pt x="107" y="0"/>
                </a:lnTo>
                <a:lnTo>
                  <a:pt x="85" y="491"/>
                </a:lnTo>
                <a:lnTo>
                  <a:pt x="20" y="491"/>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3" name="Freeform 38">
            <a:extLst>
              <a:ext uri="{FF2B5EF4-FFF2-40B4-BE49-F238E27FC236}">
                <a16:creationId xmlns:a16="http://schemas.microsoft.com/office/drawing/2014/main" xmlns="" id="{1D463E92-64A1-40AA-9B74-8332BBDDADFF}"/>
              </a:ext>
            </a:extLst>
          </p:cNvPr>
          <p:cNvSpPr>
            <a:spLocks/>
          </p:cNvSpPr>
          <p:nvPr/>
        </p:nvSpPr>
        <p:spPr bwMode="auto">
          <a:xfrm>
            <a:off x="5308600" y="5051425"/>
            <a:ext cx="150813" cy="44450"/>
          </a:xfrm>
          <a:custGeom>
            <a:avLst/>
            <a:gdLst>
              <a:gd name="T0" fmla="*/ 127 w 127"/>
              <a:gd name="T1" fmla="*/ 0 h 37"/>
              <a:gd name="T2" fmla="*/ 0 w 127"/>
              <a:gd name="T3" fmla="*/ 0 h 37"/>
              <a:gd name="T4" fmla="*/ 5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5" y="37"/>
                </a:lnTo>
                <a:lnTo>
                  <a:pt x="127" y="37"/>
                </a:lnTo>
                <a:lnTo>
                  <a:pt x="127"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4" name="Rectangle 39">
            <a:extLst>
              <a:ext uri="{FF2B5EF4-FFF2-40B4-BE49-F238E27FC236}">
                <a16:creationId xmlns:a16="http://schemas.microsoft.com/office/drawing/2014/main" xmlns="" id="{D79B457B-095B-46C4-90B4-4F7B2DB0DB8D}"/>
              </a:ext>
            </a:extLst>
          </p:cNvPr>
          <p:cNvSpPr>
            <a:spLocks noChangeArrowheads="1"/>
          </p:cNvSpPr>
          <p:nvPr/>
        </p:nvSpPr>
        <p:spPr bwMode="auto">
          <a:xfrm>
            <a:off x="5289550" y="5049838"/>
            <a:ext cx="193675" cy="20637"/>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15" name="Freeform 40">
            <a:extLst>
              <a:ext uri="{FF2B5EF4-FFF2-40B4-BE49-F238E27FC236}">
                <a16:creationId xmlns:a16="http://schemas.microsoft.com/office/drawing/2014/main" xmlns="" id="{8CE33618-F28F-41BF-9D5E-7678D345A321}"/>
              </a:ext>
            </a:extLst>
          </p:cNvPr>
          <p:cNvSpPr>
            <a:spLocks/>
          </p:cNvSpPr>
          <p:nvPr/>
        </p:nvSpPr>
        <p:spPr bwMode="auto">
          <a:xfrm>
            <a:off x="5264150" y="5018088"/>
            <a:ext cx="238125" cy="36512"/>
          </a:xfrm>
          <a:custGeom>
            <a:avLst/>
            <a:gdLst>
              <a:gd name="T0" fmla="*/ 200 w 200"/>
              <a:gd name="T1" fmla="*/ 21 h 30"/>
              <a:gd name="T2" fmla="*/ 99 w 200"/>
              <a:gd name="T3" fmla="*/ 0 h 30"/>
              <a:gd name="T4" fmla="*/ 0 w 200"/>
              <a:gd name="T5" fmla="*/ 21 h 30"/>
              <a:gd name="T6" fmla="*/ 0 w 200"/>
              <a:gd name="T7" fmla="*/ 30 h 30"/>
              <a:gd name="T8" fmla="*/ 200 w 200"/>
              <a:gd name="T9" fmla="*/ 30 h 30"/>
              <a:gd name="T10" fmla="*/ 200 w 200"/>
              <a:gd name="T11" fmla="*/ 21 h 30"/>
            </a:gdLst>
            <a:ahLst/>
            <a:cxnLst>
              <a:cxn ang="0">
                <a:pos x="T0" y="T1"/>
              </a:cxn>
              <a:cxn ang="0">
                <a:pos x="T2" y="T3"/>
              </a:cxn>
              <a:cxn ang="0">
                <a:pos x="T4" y="T5"/>
              </a:cxn>
              <a:cxn ang="0">
                <a:pos x="T6" y="T7"/>
              </a:cxn>
              <a:cxn ang="0">
                <a:pos x="T8" y="T9"/>
              </a:cxn>
              <a:cxn ang="0">
                <a:pos x="T10" y="T11"/>
              </a:cxn>
            </a:cxnLst>
            <a:rect l="0" t="0" r="r" b="b"/>
            <a:pathLst>
              <a:path w="200" h="30">
                <a:moveTo>
                  <a:pt x="200" y="21"/>
                </a:moveTo>
                <a:lnTo>
                  <a:pt x="99" y="0"/>
                </a:lnTo>
                <a:lnTo>
                  <a:pt x="0" y="21"/>
                </a:lnTo>
                <a:lnTo>
                  <a:pt x="0" y="30"/>
                </a:lnTo>
                <a:lnTo>
                  <a:pt x="200" y="30"/>
                </a:lnTo>
                <a:lnTo>
                  <a:pt x="200" y="21"/>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7" name="Freeform 41">
            <a:extLst>
              <a:ext uri="{FF2B5EF4-FFF2-40B4-BE49-F238E27FC236}">
                <a16:creationId xmlns:a16="http://schemas.microsoft.com/office/drawing/2014/main" xmlns="" id="{9C6EEC98-1C28-4CB9-961F-96ABF7EED299}"/>
              </a:ext>
            </a:extLst>
          </p:cNvPr>
          <p:cNvSpPr>
            <a:spLocks/>
          </p:cNvSpPr>
          <p:nvPr/>
        </p:nvSpPr>
        <p:spPr bwMode="auto">
          <a:xfrm>
            <a:off x="5876925" y="5051425"/>
            <a:ext cx="141288" cy="44450"/>
          </a:xfrm>
          <a:custGeom>
            <a:avLst/>
            <a:gdLst>
              <a:gd name="T0" fmla="*/ 119 w 119"/>
              <a:gd name="T1" fmla="*/ 0 h 37"/>
              <a:gd name="T2" fmla="*/ 0 w 119"/>
              <a:gd name="T3" fmla="*/ 0 h 37"/>
              <a:gd name="T4" fmla="*/ 5 w 119"/>
              <a:gd name="T5" fmla="*/ 37 h 37"/>
              <a:gd name="T6" fmla="*/ 119 w 119"/>
              <a:gd name="T7" fmla="*/ 37 h 37"/>
              <a:gd name="T8" fmla="*/ 119 w 119"/>
              <a:gd name="T9" fmla="*/ 0 h 37"/>
            </a:gdLst>
            <a:ahLst/>
            <a:cxnLst>
              <a:cxn ang="0">
                <a:pos x="T0" y="T1"/>
              </a:cxn>
              <a:cxn ang="0">
                <a:pos x="T2" y="T3"/>
              </a:cxn>
              <a:cxn ang="0">
                <a:pos x="T4" y="T5"/>
              </a:cxn>
              <a:cxn ang="0">
                <a:pos x="T6" y="T7"/>
              </a:cxn>
              <a:cxn ang="0">
                <a:pos x="T8" y="T9"/>
              </a:cxn>
            </a:cxnLst>
            <a:rect l="0" t="0" r="r" b="b"/>
            <a:pathLst>
              <a:path w="119" h="37">
                <a:moveTo>
                  <a:pt x="119" y="0"/>
                </a:moveTo>
                <a:lnTo>
                  <a:pt x="0" y="0"/>
                </a:lnTo>
                <a:lnTo>
                  <a:pt x="5" y="37"/>
                </a:lnTo>
                <a:lnTo>
                  <a:pt x="119" y="37"/>
                </a:lnTo>
                <a:lnTo>
                  <a:pt x="119"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8" name="Rectangle 42">
            <a:extLst>
              <a:ext uri="{FF2B5EF4-FFF2-40B4-BE49-F238E27FC236}">
                <a16:creationId xmlns:a16="http://schemas.microsoft.com/office/drawing/2014/main" xmlns="" id="{79185919-0CA6-448E-9D42-488B5B141156}"/>
              </a:ext>
            </a:extLst>
          </p:cNvPr>
          <p:cNvSpPr>
            <a:spLocks noChangeArrowheads="1"/>
          </p:cNvSpPr>
          <p:nvPr/>
        </p:nvSpPr>
        <p:spPr bwMode="auto">
          <a:xfrm>
            <a:off x="5861050" y="5049838"/>
            <a:ext cx="177800" cy="20637"/>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19" name="Freeform 43">
            <a:extLst>
              <a:ext uri="{FF2B5EF4-FFF2-40B4-BE49-F238E27FC236}">
                <a16:creationId xmlns:a16="http://schemas.microsoft.com/office/drawing/2014/main" xmlns="" id="{05ED3F17-8B23-4F78-A378-055E0D5A4E84}"/>
              </a:ext>
            </a:extLst>
          </p:cNvPr>
          <p:cNvSpPr>
            <a:spLocks/>
          </p:cNvSpPr>
          <p:nvPr/>
        </p:nvSpPr>
        <p:spPr bwMode="auto">
          <a:xfrm>
            <a:off x="5835650" y="5018088"/>
            <a:ext cx="222250" cy="36512"/>
          </a:xfrm>
          <a:custGeom>
            <a:avLst/>
            <a:gdLst>
              <a:gd name="T0" fmla="*/ 187 w 187"/>
              <a:gd name="T1" fmla="*/ 21 h 30"/>
              <a:gd name="T2" fmla="*/ 94 w 187"/>
              <a:gd name="T3" fmla="*/ 0 h 30"/>
              <a:gd name="T4" fmla="*/ 0 w 187"/>
              <a:gd name="T5" fmla="*/ 21 h 30"/>
              <a:gd name="T6" fmla="*/ 0 w 187"/>
              <a:gd name="T7" fmla="*/ 30 h 30"/>
              <a:gd name="T8" fmla="*/ 187 w 187"/>
              <a:gd name="T9" fmla="*/ 30 h 30"/>
              <a:gd name="T10" fmla="*/ 187 w 187"/>
              <a:gd name="T11" fmla="*/ 21 h 30"/>
            </a:gdLst>
            <a:ahLst/>
            <a:cxnLst>
              <a:cxn ang="0">
                <a:pos x="T0" y="T1"/>
              </a:cxn>
              <a:cxn ang="0">
                <a:pos x="T2" y="T3"/>
              </a:cxn>
              <a:cxn ang="0">
                <a:pos x="T4" y="T5"/>
              </a:cxn>
              <a:cxn ang="0">
                <a:pos x="T6" y="T7"/>
              </a:cxn>
              <a:cxn ang="0">
                <a:pos x="T8" y="T9"/>
              </a:cxn>
              <a:cxn ang="0">
                <a:pos x="T10" y="T11"/>
              </a:cxn>
            </a:cxnLst>
            <a:rect l="0" t="0" r="r" b="b"/>
            <a:pathLst>
              <a:path w="187" h="30">
                <a:moveTo>
                  <a:pt x="187" y="21"/>
                </a:moveTo>
                <a:lnTo>
                  <a:pt x="94" y="0"/>
                </a:lnTo>
                <a:lnTo>
                  <a:pt x="0" y="21"/>
                </a:lnTo>
                <a:lnTo>
                  <a:pt x="0" y="30"/>
                </a:lnTo>
                <a:lnTo>
                  <a:pt x="187" y="30"/>
                </a:lnTo>
                <a:lnTo>
                  <a:pt x="187"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20" name="Rectangle 44">
            <a:extLst>
              <a:ext uri="{FF2B5EF4-FFF2-40B4-BE49-F238E27FC236}">
                <a16:creationId xmlns:a16="http://schemas.microsoft.com/office/drawing/2014/main" xmlns="" id="{B0FB78D6-4233-452F-A3BB-422082A49E70}"/>
              </a:ext>
            </a:extLst>
          </p:cNvPr>
          <p:cNvSpPr>
            <a:spLocks noChangeArrowheads="1"/>
          </p:cNvSpPr>
          <p:nvPr/>
        </p:nvSpPr>
        <p:spPr bwMode="auto">
          <a:xfrm>
            <a:off x="7277100" y="5165725"/>
            <a:ext cx="576263" cy="66675"/>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21" name="Rectangle 45">
            <a:extLst>
              <a:ext uri="{FF2B5EF4-FFF2-40B4-BE49-F238E27FC236}">
                <a16:creationId xmlns:a16="http://schemas.microsoft.com/office/drawing/2014/main" xmlns="" id="{3D788C44-9A0C-4842-88CB-DF8C804C6702}"/>
              </a:ext>
            </a:extLst>
          </p:cNvPr>
          <p:cNvSpPr>
            <a:spLocks noChangeArrowheads="1"/>
          </p:cNvSpPr>
          <p:nvPr/>
        </p:nvSpPr>
        <p:spPr bwMode="auto">
          <a:xfrm>
            <a:off x="7277100" y="5511800"/>
            <a:ext cx="576263" cy="63500"/>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24" name="Freeform 46">
            <a:extLst>
              <a:ext uri="{FF2B5EF4-FFF2-40B4-BE49-F238E27FC236}">
                <a16:creationId xmlns:a16="http://schemas.microsoft.com/office/drawing/2014/main" xmlns="" id="{F8759DBA-CE98-4144-81AF-B7FA9801087B}"/>
              </a:ext>
            </a:extLst>
          </p:cNvPr>
          <p:cNvSpPr>
            <a:spLocks/>
          </p:cNvSpPr>
          <p:nvPr/>
        </p:nvSpPr>
        <p:spPr bwMode="auto">
          <a:xfrm>
            <a:off x="7321550" y="5165725"/>
            <a:ext cx="80963" cy="66675"/>
          </a:xfrm>
          <a:custGeom>
            <a:avLst/>
            <a:gdLst>
              <a:gd name="T0" fmla="*/ 68 w 68"/>
              <a:gd name="T1" fmla="*/ 0 h 55"/>
              <a:gd name="T2" fmla="*/ 0 w 68"/>
              <a:gd name="T3" fmla="*/ 0 h 55"/>
              <a:gd name="T4" fmla="*/ 0 w 68"/>
              <a:gd name="T5" fmla="*/ 55 h 55"/>
              <a:gd name="T6" fmla="*/ 63 w 68"/>
              <a:gd name="T7" fmla="*/ 55 h 55"/>
              <a:gd name="T8" fmla="*/ 68 w 68"/>
              <a:gd name="T9" fmla="*/ 0 h 55"/>
            </a:gdLst>
            <a:ahLst/>
            <a:cxnLst>
              <a:cxn ang="0">
                <a:pos x="T0" y="T1"/>
              </a:cxn>
              <a:cxn ang="0">
                <a:pos x="T2" y="T3"/>
              </a:cxn>
              <a:cxn ang="0">
                <a:pos x="T4" y="T5"/>
              </a:cxn>
              <a:cxn ang="0">
                <a:pos x="T6" y="T7"/>
              </a:cxn>
              <a:cxn ang="0">
                <a:pos x="T8" y="T9"/>
              </a:cxn>
            </a:cxnLst>
            <a:rect l="0" t="0" r="r" b="b"/>
            <a:pathLst>
              <a:path w="68" h="55">
                <a:moveTo>
                  <a:pt x="68" y="0"/>
                </a:moveTo>
                <a:lnTo>
                  <a:pt x="0" y="0"/>
                </a:lnTo>
                <a:lnTo>
                  <a:pt x="0" y="55"/>
                </a:lnTo>
                <a:lnTo>
                  <a:pt x="63" y="55"/>
                </a:lnTo>
                <a:lnTo>
                  <a:pt x="6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27" name="Freeform 47">
            <a:extLst>
              <a:ext uri="{FF2B5EF4-FFF2-40B4-BE49-F238E27FC236}">
                <a16:creationId xmlns:a16="http://schemas.microsoft.com/office/drawing/2014/main" xmlns="" id="{098526D8-5942-4028-BA8C-FACF8C097F7B}"/>
              </a:ext>
            </a:extLst>
          </p:cNvPr>
          <p:cNvSpPr>
            <a:spLocks/>
          </p:cNvSpPr>
          <p:nvPr/>
        </p:nvSpPr>
        <p:spPr bwMode="auto">
          <a:xfrm>
            <a:off x="7321550" y="5511800"/>
            <a:ext cx="80963" cy="63500"/>
          </a:xfrm>
          <a:custGeom>
            <a:avLst/>
            <a:gdLst>
              <a:gd name="T0" fmla="*/ 68 w 68"/>
              <a:gd name="T1" fmla="*/ 0 h 54"/>
              <a:gd name="T2" fmla="*/ 0 w 68"/>
              <a:gd name="T3" fmla="*/ 0 h 54"/>
              <a:gd name="T4" fmla="*/ 0 w 68"/>
              <a:gd name="T5" fmla="*/ 54 h 54"/>
              <a:gd name="T6" fmla="*/ 63 w 68"/>
              <a:gd name="T7" fmla="*/ 54 h 54"/>
              <a:gd name="T8" fmla="*/ 68 w 68"/>
              <a:gd name="T9" fmla="*/ 0 h 54"/>
            </a:gdLst>
            <a:ahLst/>
            <a:cxnLst>
              <a:cxn ang="0">
                <a:pos x="T0" y="T1"/>
              </a:cxn>
              <a:cxn ang="0">
                <a:pos x="T2" y="T3"/>
              </a:cxn>
              <a:cxn ang="0">
                <a:pos x="T4" y="T5"/>
              </a:cxn>
              <a:cxn ang="0">
                <a:pos x="T6" y="T7"/>
              </a:cxn>
              <a:cxn ang="0">
                <a:pos x="T8" y="T9"/>
              </a:cxn>
            </a:cxnLst>
            <a:rect l="0" t="0" r="r" b="b"/>
            <a:pathLst>
              <a:path w="68" h="54">
                <a:moveTo>
                  <a:pt x="68" y="0"/>
                </a:moveTo>
                <a:lnTo>
                  <a:pt x="0" y="0"/>
                </a:lnTo>
                <a:lnTo>
                  <a:pt x="0" y="54"/>
                </a:lnTo>
                <a:lnTo>
                  <a:pt x="63" y="54"/>
                </a:lnTo>
                <a:lnTo>
                  <a:pt x="6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 name="Freeform 48">
            <a:extLst>
              <a:ext uri="{FF2B5EF4-FFF2-40B4-BE49-F238E27FC236}">
                <a16:creationId xmlns:a16="http://schemas.microsoft.com/office/drawing/2014/main" xmlns="" id="{E19BE8D2-A1CD-41A1-919D-F44E76DE2006}"/>
              </a:ext>
            </a:extLst>
          </p:cNvPr>
          <p:cNvSpPr>
            <a:spLocks/>
          </p:cNvSpPr>
          <p:nvPr/>
        </p:nvSpPr>
        <p:spPr bwMode="auto">
          <a:xfrm>
            <a:off x="7770813" y="5165725"/>
            <a:ext cx="82550" cy="66675"/>
          </a:xfrm>
          <a:custGeom>
            <a:avLst/>
            <a:gdLst>
              <a:gd name="T0" fmla="*/ 0 w 70"/>
              <a:gd name="T1" fmla="*/ 0 h 55"/>
              <a:gd name="T2" fmla="*/ 70 w 70"/>
              <a:gd name="T3" fmla="*/ 0 h 55"/>
              <a:gd name="T4" fmla="*/ 70 w 70"/>
              <a:gd name="T5" fmla="*/ 55 h 55"/>
              <a:gd name="T6" fmla="*/ 7 w 70"/>
              <a:gd name="T7" fmla="*/ 55 h 55"/>
              <a:gd name="T8" fmla="*/ 0 w 70"/>
              <a:gd name="T9" fmla="*/ 0 h 55"/>
            </a:gdLst>
            <a:ahLst/>
            <a:cxnLst>
              <a:cxn ang="0">
                <a:pos x="T0" y="T1"/>
              </a:cxn>
              <a:cxn ang="0">
                <a:pos x="T2" y="T3"/>
              </a:cxn>
              <a:cxn ang="0">
                <a:pos x="T4" y="T5"/>
              </a:cxn>
              <a:cxn ang="0">
                <a:pos x="T6" y="T7"/>
              </a:cxn>
              <a:cxn ang="0">
                <a:pos x="T8" y="T9"/>
              </a:cxn>
            </a:cxnLst>
            <a:rect l="0" t="0" r="r" b="b"/>
            <a:pathLst>
              <a:path w="70" h="55">
                <a:moveTo>
                  <a:pt x="0" y="0"/>
                </a:moveTo>
                <a:lnTo>
                  <a:pt x="70" y="0"/>
                </a:lnTo>
                <a:lnTo>
                  <a:pt x="70" y="55"/>
                </a:lnTo>
                <a:lnTo>
                  <a:pt x="7" y="55"/>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 name="Freeform 49">
            <a:extLst>
              <a:ext uri="{FF2B5EF4-FFF2-40B4-BE49-F238E27FC236}">
                <a16:creationId xmlns:a16="http://schemas.microsoft.com/office/drawing/2014/main" xmlns="" id="{6F1A50D9-DEA2-410C-A64F-973B1B8708FE}"/>
              </a:ext>
            </a:extLst>
          </p:cNvPr>
          <p:cNvSpPr>
            <a:spLocks/>
          </p:cNvSpPr>
          <p:nvPr/>
        </p:nvSpPr>
        <p:spPr bwMode="auto">
          <a:xfrm>
            <a:off x="7770813" y="5511800"/>
            <a:ext cx="82550" cy="63500"/>
          </a:xfrm>
          <a:custGeom>
            <a:avLst/>
            <a:gdLst>
              <a:gd name="T0" fmla="*/ 0 w 70"/>
              <a:gd name="T1" fmla="*/ 0 h 54"/>
              <a:gd name="T2" fmla="*/ 70 w 70"/>
              <a:gd name="T3" fmla="*/ 0 h 54"/>
              <a:gd name="T4" fmla="*/ 70 w 70"/>
              <a:gd name="T5" fmla="*/ 54 h 54"/>
              <a:gd name="T6" fmla="*/ 7 w 70"/>
              <a:gd name="T7" fmla="*/ 54 h 54"/>
              <a:gd name="T8" fmla="*/ 0 w 70"/>
              <a:gd name="T9" fmla="*/ 0 h 54"/>
            </a:gdLst>
            <a:ahLst/>
            <a:cxnLst>
              <a:cxn ang="0">
                <a:pos x="T0" y="T1"/>
              </a:cxn>
              <a:cxn ang="0">
                <a:pos x="T2" y="T3"/>
              </a:cxn>
              <a:cxn ang="0">
                <a:pos x="T4" y="T5"/>
              </a:cxn>
              <a:cxn ang="0">
                <a:pos x="T6" y="T7"/>
              </a:cxn>
              <a:cxn ang="0">
                <a:pos x="T8" y="T9"/>
              </a:cxn>
            </a:cxnLst>
            <a:rect l="0" t="0" r="r" b="b"/>
            <a:pathLst>
              <a:path w="70" h="54">
                <a:moveTo>
                  <a:pt x="0" y="0"/>
                </a:moveTo>
                <a:lnTo>
                  <a:pt x="70" y="0"/>
                </a:lnTo>
                <a:lnTo>
                  <a:pt x="70" y="54"/>
                </a:lnTo>
                <a:lnTo>
                  <a:pt x="7" y="54"/>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 name="Freeform 50">
            <a:extLst>
              <a:ext uri="{FF2B5EF4-FFF2-40B4-BE49-F238E27FC236}">
                <a16:creationId xmlns:a16="http://schemas.microsoft.com/office/drawing/2014/main" xmlns="" id="{211CE7B9-F041-4FC9-B915-2FD9FE4ABEC5}"/>
              </a:ext>
            </a:extLst>
          </p:cNvPr>
          <p:cNvSpPr>
            <a:spLocks/>
          </p:cNvSpPr>
          <p:nvPr/>
        </p:nvSpPr>
        <p:spPr bwMode="auto">
          <a:xfrm>
            <a:off x="7224713" y="5065713"/>
            <a:ext cx="149225" cy="585787"/>
          </a:xfrm>
          <a:custGeom>
            <a:avLst/>
            <a:gdLst>
              <a:gd name="T0" fmla="*/ 125 w 125"/>
              <a:gd name="T1" fmla="*/ 0 h 493"/>
              <a:gd name="T2" fmla="*/ 0 w 125"/>
              <a:gd name="T3" fmla="*/ 0 h 493"/>
              <a:gd name="T4" fmla="*/ 35 w 125"/>
              <a:gd name="T5" fmla="*/ 493 h 493"/>
              <a:gd name="T6" fmla="*/ 103 w 125"/>
              <a:gd name="T7" fmla="*/ 493 h 493"/>
              <a:gd name="T8" fmla="*/ 125 w 125"/>
              <a:gd name="T9" fmla="*/ 0 h 493"/>
            </a:gdLst>
            <a:ahLst/>
            <a:cxnLst>
              <a:cxn ang="0">
                <a:pos x="T0" y="T1"/>
              </a:cxn>
              <a:cxn ang="0">
                <a:pos x="T2" y="T3"/>
              </a:cxn>
              <a:cxn ang="0">
                <a:pos x="T4" y="T5"/>
              </a:cxn>
              <a:cxn ang="0">
                <a:pos x="T6" y="T7"/>
              </a:cxn>
              <a:cxn ang="0">
                <a:pos x="T8" y="T9"/>
              </a:cxn>
            </a:cxnLst>
            <a:rect l="0" t="0" r="r" b="b"/>
            <a:pathLst>
              <a:path w="125" h="493">
                <a:moveTo>
                  <a:pt x="125" y="0"/>
                </a:moveTo>
                <a:lnTo>
                  <a:pt x="0" y="0"/>
                </a:lnTo>
                <a:lnTo>
                  <a:pt x="35" y="493"/>
                </a:lnTo>
                <a:lnTo>
                  <a:pt x="103" y="493"/>
                </a:lnTo>
                <a:lnTo>
                  <a:pt x="125"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 name="Freeform 51">
            <a:extLst>
              <a:ext uri="{FF2B5EF4-FFF2-40B4-BE49-F238E27FC236}">
                <a16:creationId xmlns:a16="http://schemas.microsoft.com/office/drawing/2014/main" xmlns="" id="{AD6674F2-7733-429C-A5E5-6253FFC5A326}"/>
              </a:ext>
            </a:extLst>
          </p:cNvPr>
          <p:cNvSpPr>
            <a:spLocks/>
          </p:cNvSpPr>
          <p:nvPr/>
        </p:nvSpPr>
        <p:spPr bwMode="auto">
          <a:xfrm>
            <a:off x="7799388" y="5080000"/>
            <a:ext cx="128587" cy="585788"/>
          </a:xfrm>
          <a:custGeom>
            <a:avLst/>
            <a:gdLst>
              <a:gd name="T0" fmla="*/ 0 w 108"/>
              <a:gd name="T1" fmla="*/ 0 h 491"/>
              <a:gd name="T2" fmla="*/ 108 w 108"/>
              <a:gd name="T3" fmla="*/ 0 h 491"/>
              <a:gd name="T4" fmla="*/ 88 w 108"/>
              <a:gd name="T5" fmla="*/ 491 h 491"/>
              <a:gd name="T6" fmla="*/ 22 w 108"/>
              <a:gd name="T7" fmla="*/ 491 h 491"/>
              <a:gd name="T8" fmla="*/ 0 w 108"/>
              <a:gd name="T9" fmla="*/ 0 h 491"/>
            </a:gdLst>
            <a:ahLst/>
            <a:cxnLst>
              <a:cxn ang="0">
                <a:pos x="T0" y="T1"/>
              </a:cxn>
              <a:cxn ang="0">
                <a:pos x="T2" y="T3"/>
              </a:cxn>
              <a:cxn ang="0">
                <a:pos x="T4" y="T5"/>
              </a:cxn>
              <a:cxn ang="0">
                <a:pos x="T6" y="T7"/>
              </a:cxn>
              <a:cxn ang="0">
                <a:pos x="T8" y="T9"/>
              </a:cxn>
            </a:cxnLst>
            <a:rect l="0" t="0" r="r" b="b"/>
            <a:pathLst>
              <a:path w="108" h="491">
                <a:moveTo>
                  <a:pt x="0" y="0"/>
                </a:moveTo>
                <a:lnTo>
                  <a:pt x="108" y="0"/>
                </a:lnTo>
                <a:lnTo>
                  <a:pt x="88" y="491"/>
                </a:lnTo>
                <a:lnTo>
                  <a:pt x="22" y="491"/>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 name="Freeform 52">
            <a:extLst>
              <a:ext uri="{FF2B5EF4-FFF2-40B4-BE49-F238E27FC236}">
                <a16:creationId xmlns:a16="http://schemas.microsoft.com/office/drawing/2014/main" xmlns="" id="{7B084E42-908A-4B22-A4ED-E4752D8944B1}"/>
              </a:ext>
            </a:extLst>
          </p:cNvPr>
          <p:cNvSpPr>
            <a:spLocks/>
          </p:cNvSpPr>
          <p:nvPr/>
        </p:nvSpPr>
        <p:spPr bwMode="auto">
          <a:xfrm>
            <a:off x="7223125" y="5051425"/>
            <a:ext cx="150813" cy="44450"/>
          </a:xfrm>
          <a:custGeom>
            <a:avLst/>
            <a:gdLst>
              <a:gd name="T0" fmla="*/ 127 w 127"/>
              <a:gd name="T1" fmla="*/ 0 h 37"/>
              <a:gd name="T2" fmla="*/ 0 w 127"/>
              <a:gd name="T3" fmla="*/ 0 h 37"/>
              <a:gd name="T4" fmla="*/ 4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4" y="37"/>
                </a:lnTo>
                <a:lnTo>
                  <a:pt x="127" y="37"/>
                </a:lnTo>
                <a:lnTo>
                  <a:pt x="127"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 name="Rectangle 53">
            <a:extLst>
              <a:ext uri="{FF2B5EF4-FFF2-40B4-BE49-F238E27FC236}">
                <a16:creationId xmlns:a16="http://schemas.microsoft.com/office/drawing/2014/main" xmlns="" id="{90FAD10B-9798-4DB7-9CFB-72B0854A7682}"/>
              </a:ext>
            </a:extLst>
          </p:cNvPr>
          <p:cNvSpPr>
            <a:spLocks noChangeArrowheads="1"/>
          </p:cNvSpPr>
          <p:nvPr/>
        </p:nvSpPr>
        <p:spPr bwMode="auto">
          <a:xfrm>
            <a:off x="7205663" y="5049838"/>
            <a:ext cx="190500" cy="20637"/>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1" name="Freeform 54">
            <a:extLst>
              <a:ext uri="{FF2B5EF4-FFF2-40B4-BE49-F238E27FC236}">
                <a16:creationId xmlns:a16="http://schemas.microsoft.com/office/drawing/2014/main" xmlns="" id="{DFC5ACBB-C6E9-48E5-AF7E-21D20904564E}"/>
              </a:ext>
            </a:extLst>
          </p:cNvPr>
          <p:cNvSpPr>
            <a:spLocks/>
          </p:cNvSpPr>
          <p:nvPr/>
        </p:nvSpPr>
        <p:spPr bwMode="auto">
          <a:xfrm>
            <a:off x="7177088" y="5018088"/>
            <a:ext cx="241300" cy="36512"/>
          </a:xfrm>
          <a:custGeom>
            <a:avLst/>
            <a:gdLst>
              <a:gd name="T0" fmla="*/ 202 w 202"/>
              <a:gd name="T1" fmla="*/ 21 h 30"/>
              <a:gd name="T2" fmla="*/ 101 w 202"/>
              <a:gd name="T3" fmla="*/ 0 h 30"/>
              <a:gd name="T4" fmla="*/ 0 w 202"/>
              <a:gd name="T5" fmla="*/ 21 h 30"/>
              <a:gd name="T6" fmla="*/ 0 w 202"/>
              <a:gd name="T7" fmla="*/ 30 h 30"/>
              <a:gd name="T8" fmla="*/ 202 w 202"/>
              <a:gd name="T9" fmla="*/ 30 h 30"/>
              <a:gd name="T10" fmla="*/ 202 w 202"/>
              <a:gd name="T11" fmla="*/ 21 h 30"/>
            </a:gdLst>
            <a:ahLst/>
            <a:cxnLst>
              <a:cxn ang="0">
                <a:pos x="T0" y="T1"/>
              </a:cxn>
              <a:cxn ang="0">
                <a:pos x="T2" y="T3"/>
              </a:cxn>
              <a:cxn ang="0">
                <a:pos x="T4" y="T5"/>
              </a:cxn>
              <a:cxn ang="0">
                <a:pos x="T6" y="T7"/>
              </a:cxn>
              <a:cxn ang="0">
                <a:pos x="T8" y="T9"/>
              </a:cxn>
              <a:cxn ang="0">
                <a:pos x="T10" y="T11"/>
              </a:cxn>
            </a:cxnLst>
            <a:rect l="0" t="0" r="r" b="b"/>
            <a:pathLst>
              <a:path w="202" h="30">
                <a:moveTo>
                  <a:pt x="202" y="21"/>
                </a:moveTo>
                <a:lnTo>
                  <a:pt x="101" y="0"/>
                </a:lnTo>
                <a:lnTo>
                  <a:pt x="0" y="21"/>
                </a:lnTo>
                <a:lnTo>
                  <a:pt x="0" y="30"/>
                </a:lnTo>
                <a:lnTo>
                  <a:pt x="202" y="30"/>
                </a:lnTo>
                <a:lnTo>
                  <a:pt x="202"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 name="Freeform 55">
            <a:extLst>
              <a:ext uri="{FF2B5EF4-FFF2-40B4-BE49-F238E27FC236}">
                <a16:creationId xmlns:a16="http://schemas.microsoft.com/office/drawing/2014/main" xmlns="" id="{AF3D850F-0E26-42B1-B8CC-87F5A0406830}"/>
              </a:ext>
            </a:extLst>
          </p:cNvPr>
          <p:cNvSpPr>
            <a:spLocks/>
          </p:cNvSpPr>
          <p:nvPr/>
        </p:nvSpPr>
        <p:spPr bwMode="auto">
          <a:xfrm>
            <a:off x="7791450" y="5051425"/>
            <a:ext cx="141288" cy="44450"/>
          </a:xfrm>
          <a:custGeom>
            <a:avLst/>
            <a:gdLst>
              <a:gd name="T0" fmla="*/ 118 w 118"/>
              <a:gd name="T1" fmla="*/ 0 h 37"/>
              <a:gd name="T2" fmla="*/ 0 w 118"/>
              <a:gd name="T3" fmla="*/ 0 h 37"/>
              <a:gd name="T4" fmla="*/ 4 w 118"/>
              <a:gd name="T5" fmla="*/ 37 h 37"/>
              <a:gd name="T6" fmla="*/ 118 w 118"/>
              <a:gd name="T7" fmla="*/ 37 h 37"/>
              <a:gd name="T8" fmla="*/ 118 w 118"/>
              <a:gd name="T9" fmla="*/ 0 h 37"/>
            </a:gdLst>
            <a:ahLst/>
            <a:cxnLst>
              <a:cxn ang="0">
                <a:pos x="T0" y="T1"/>
              </a:cxn>
              <a:cxn ang="0">
                <a:pos x="T2" y="T3"/>
              </a:cxn>
              <a:cxn ang="0">
                <a:pos x="T4" y="T5"/>
              </a:cxn>
              <a:cxn ang="0">
                <a:pos x="T6" y="T7"/>
              </a:cxn>
              <a:cxn ang="0">
                <a:pos x="T8" y="T9"/>
              </a:cxn>
            </a:cxnLst>
            <a:rect l="0" t="0" r="r" b="b"/>
            <a:pathLst>
              <a:path w="118" h="37">
                <a:moveTo>
                  <a:pt x="118" y="0"/>
                </a:moveTo>
                <a:lnTo>
                  <a:pt x="0" y="0"/>
                </a:lnTo>
                <a:lnTo>
                  <a:pt x="4" y="37"/>
                </a:lnTo>
                <a:lnTo>
                  <a:pt x="118" y="37"/>
                </a:lnTo>
                <a:lnTo>
                  <a:pt x="11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3" name="Rectangle 56">
            <a:extLst>
              <a:ext uri="{FF2B5EF4-FFF2-40B4-BE49-F238E27FC236}">
                <a16:creationId xmlns:a16="http://schemas.microsoft.com/office/drawing/2014/main" xmlns="" id="{34855AF3-6501-424B-BC93-636E06428434}"/>
              </a:ext>
            </a:extLst>
          </p:cNvPr>
          <p:cNvSpPr>
            <a:spLocks noChangeArrowheads="1"/>
          </p:cNvSpPr>
          <p:nvPr/>
        </p:nvSpPr>
        <p:spPr bwMode="auto">
          <a:xfrm>
            <a:off x="7775575" y="5049838"/>
            <a:ext cx="180975" cy="20637"/>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4" name="Freeform 57">
            <a:extLst>
              <a:ext uri="{FF2B5EF4-FFF2-40B4-BE49-F238E27FC236}">
                <a16:creationId xmlns:a16="http://schemas.microsoft.com/office/drawing/2014/main" xmlns="" id="{D8529953-B7DE-4996-B769-9E357DCF0B5A}"/>
              </a:ext>
            </a:extLst>
          </p:cNvPr>
          <p:cNvSpPr>
            <a:spLocks/>
          </p:cNvSpPr>
          <p:nvPr/>
        </p:nvSpPr>
        <p:spPr bwMode="auto">
          <a:xfrm>
            <a:off x="7748588" y="5018088"/>
            <a:ext cx="225425" cy="36512"/>
          </a:xfrm>
          <a:custGeom>
            <a:avLst/>
            <a:gdLst>
              <a:gd name="T0" fmla="*/ 189 w 189"/>
              <a:gd name="T1" fmla="*/ 21 h 30"/>
              <a:gd name="T2" fmla="*/ 95 w 189"/>
              <a:gd name="T3" fmla="*/ 0 h 30"/>
              <a:gd name="T4" fmla="*/ 0 w 189"/>
              <a:gd name="T5" fmla="*/ 21 h 30"/>
              <a:gd name="T6" fmla="*/ 0 w 189"/>
              <a:gd name="T7" fmla="*/ 30 h 30"/>
              <a:gd name="T8" fmla="*/ 189 w 189"/>
              <a:gd name="T9" fmla="*/ 30 h 30"/>
              <a:gd name="T10" fmla="*/ 189 w 189"/>
              <a:gd name="T11" fmla="*/ 21 h 30"/>
            </a:gdLst>
            <a:ahLst/>
            <a:cxnLst>
              <a:cxn ang="0">
                <a:pos x="T0" y="T1"/>
              </a:cxn>
              <a:cxn ang="0">
                <a:pos x="T2" y="T3"/>
              </a:cxn>
              <a:cxn ang="0">
                <a:pos x="T4" y="T5"/>
              </a:cxn>
              <a:cxn ang="0">
                <a:pos x="T6" y="T7"/>
              </a:cxn>
              <a:cxn ang="0">
                <a:pos x="T8" y="T9"/>
              </a:cxn>
              <a:cxn ang="0">
                <a:pos x="T10" y="T11"/>
              </a:cxn>
            </a:cxnLst>
            <a:rect l="0" t="0" r="r" b="b"/>
            <a:pathLst>
              <a:path w="189" h="30">
                <a:moveTo>
                  <a:pt x="189" y="21"/>
                </a:moveTo>
                <a:lnTo>
                  <a:pt x="95" y="0"/>
                </a:lnTo>
                <a:lnTo>
                  <a:pt x="0" y="21"/>
                </a:lnTo>
                <a:lnTo>
                  <a:pt x="0" y="30"/>
                </a:lnTo>
                <a:lnTo>
                  <a:pt x="189" y="30"/>
                </a:lnTo>
                <a:lnTo>
                  <a:pt x="189" y="21"/>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5" name="Oval 58">
            <a:extLst>
              <a:ext uri="{FF2B5EF4-FFF2-40B4-BE49-F238E27FC236}">
                <a16:creationId xmlns:a16="http://schemas.microsoft.com/office/drawing/2014/main" xmlns="" id="{6788F517-FE8F-430B-9CA9-C2A94DD5BE95}"/>
              </a:ext>
            </a:extLst>
          </p:cNvPr>
          <p:cNvSpPr>
            <a:spLocks noChangeArrowheads="1"/>
          </p:cNvSpPr>
          <p:nvPr/>
        </p:nvSpPr>
        <p:spPr bwMode="auto">
          <a:xfrm>
            <a:off x="6342063" y="3324225"/>
            <a:ext cx="55562" cy="5873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6" name="Oval 59">
            <a:extLst>
              <a:ext uri="{FF2B5EF4-FFF2-40B4-BE49-F238E27FC236}">
                <a16:creationId xmlns:a16="http://schemas.microsoft.com/office/drawing/2014/main" xmlns="" id="{D8312A8E-0A53-4EDA-A128-20094E4F6524}"/>
              </a:ext>
            </a:extLst>
          </p:cNvPr>
          <p:cNvSpPr>
            <a:spLocks noChangeArrowheads="1"/>
          </p:cNvSpPr>
          <p:nvPr/>
        </p:nvSpPr>
        <p:spPr bwMode="auto">
          <a:xfrm>
            <a:off x="6870700" y="3324225"/>
            <a:ext cx="53975" cy="5873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 name="Oval 60">
            <a:extLst>
              <a:ext uri="{FF2B5EF4-FFF2-40B4-BE49-F238E27FC236}">
                <a16:creationId xmlns:a16="http://schemas.microsoft.com/office/drawing/2014/main" xmlns="" id="{0443E067-D42B-4267-9033-615C9A9BB8E2}"/>
              </a:ext>
            </a:extLst>
          </p:cNvPr>
          <p:cNvSpPr>
            <a:spLocks noChangeArrowheads="1"/>
          </p:cNvSpPr>
          <p:nvPr/>
        </p:nvSpPr>
        <p:spPr bwMode="auto">
          <a:xfrm>
            <a:off x="6881813" y="3336925"/>
            <a:ext cx="30162" cy="33338"/>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8" name="Oval 61">
            <a:extLst>
              <a:ext uri="{FF2B5EF4-FFF2-40B4-BE49-F238E27FC236}">
                <a16:creationId xmlns:a16="http://schemas.microsoft.com/office/drawing/2014/main" xmlns="" id="{30411845-9022-4CD8-80A7-E106FBAC159A}"/>
              </a:ext>
            </a:extLst>
          </p:cNvPr>
          <p:cNvSpPr>
            <a:spLocks noChangeArrowheads="1"/>
          </p:cNvSpPr>
          <p:nvPr/>
        </p:nvSpPr>
        <p:spPr bwMode="auto">
          <a:xfrm>
            <a:off x="6880225" y="2908300"/>
            <a:ext cx="33338" cy="349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9" name="Oval 62">
            <a:extLst>
              <a:ext uri="{FF2B5EF4-FFF2-40B4-BE49-F238E27FC236}">
                <a16:creationId xmlns:a16="http://schemas.microsoft.com/office/drawing/2014/main" xmlns="" id="{DEECC868-867F-4681-A4AD-90B56FBD6748}"/>
              </a:ext>
            </a:extLst>
          </p:cNvPr>
          <p:cNvSpPr>
            <a:spLocks noChangeArrowheads="1"/>
          </p:cNvSpPr>
          <p:nvPr/>
        </p:nvSpPr>
        <p:spPr bwMode="auto">
          <a:xfrm>
            <a:off x="6888163" y="2914650"/>
            <a:ext cx="17462" cy="1905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0" name="Oval 63">
            <a:extLst>
              <a:ext uri="{FF2B5EF4-FFF2-40B4-BE49-F238E27FC236}">
                <a16:creationId xmlns:a16="http://schemas.microsoft.com/office/drawing/2014/main" xmlns="" id="{2D4B0E62-F888-4603-B17D-032C4A0F3040}"/>
              </a:ext>
            </a:extLst>
          </p:cNvPr>
          <p:cNvSpPr>
            <a:spLocks noChangeArrowheads="1"/>
          </p:cNvSpPr>
          <p:nvPr/>
        </p:nvSpPr>
        <p:spPr bwMode="auto">
          <a:xfrm>
            <a:off x="6346825" y="2908300"/>
            <a:ext cx="38100" cy="349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1" name="Oval 64">
            <a:extLst>
              <a:ext uri="{FF2B5EF4-FFF2-40B4-BE49-F238E27FC236}">
                <a16:creationId xmlns:a16="http://schemas.microsoft.com/office/drawing/2014/main" xmlns="" id="{41840173-180C-4299-A9E1-EFA4057F62B4}"/>
              </a:ext>
            </a:extLst>
          </p:cNvPr>
          <p:cNvSpPr>
            <a:spLocks noChangeArrowheads="1"/>
          </p:cNvSpPr>
          <p:nvPr/>
        </p:nvSpPr>
        <p:spPr bwMode="auto">
          <a:xfrm>
            <a:off x="6356350" y="2914650"/>
            <a:ext cx="19050" cy="1905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2" name="Oval 65">
            <a:extLst>
              <a:ext uri="{FF2B5EF4-FFF2-40B4-BE49-F238E27FC236}">
                <a16:creationId xmlns:a16="http://schemas.microsoft.com/office/drawing/2014/main" xmlns="" id="{1EF3FA8F-19FD-4E00-9C87-D6BC59803284}"/>
              </a:ext>
            </a:extLst>
          </p:cNvPr>
          <p:cNvSpPr>
            <a:spLocks noChangeArrowheads="1"/>
          </p:cNvSpPr>
          <p:nvPr/>
        </p:nvSpPr>
        <p:spPr bwMode="auto">
          <a:xfrm>
            <a:off x="6356350" y="3336925"/>
            <a:ext cx="28575" cy="33338"/>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3" name="Oval 66">
            <a:extLst>
              <a:ext uri="{FF2B5EF4-FFF2-40B4-BE49-F238E27FC236}">
                <a16:creationId xmlns:a16="http://schemas.microsoft.com/office/drawing/2014/main" xmlns="" id="{DEC17938-B8D8-48D9-A25F-D9A8CEC7566B}"/>
              </a:ext>
            </a:extLst>
          </p:cNvPr>
          <p:cNvSpPr>
            <a:spLocks noChangeArrowheads="1"/>
          </p:cNvSpPr>
          <p:nvPr/>
        </p:nvSpPr>
        <p:spPr bwMode="auto">
          <a:xfrm>
            <a:off x="8642350" y="2176463"/>
            <a:ext cx="114300" cy="128587"/>
          </a:xfrm>
          <a:prstGeom prst="ellipse">
            <a:avLst/>
          </a:prstGeom>
          <a:solidFill>
            <a:schemeClr val="accent1"/>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4" name="Oval 67">
            <a:extLst>
              <a:ext uri="{FF2B5EF4-FFF2-40B4-BE49-F238E27FC236}">
                <a16:creationId xmlns:a16="http://schemas.microsoft.com/office/drawing/2014/main" xmlns="" id="{38B0E051-6B20-46E4-BFA5-7FF0A128D2F3}"/>
              </a:ext>
            </a:extLst>
          </p:cNvPr>
          <p:cNvSpPr>
            <a:spLocks noChangeArrowheads="1"/>
          </p:cNvSpPr>
          <p:nvPr/>
        </p:nvSpPr>
        <p:spPr bwMode="auto">
          <a:xfrm>
            <a:off x="4506913" y="2176463"/>
            <a:ext cx="115887" cy="128587"/>
          </a:xfrm>
          <a:prstGeom prst="ellipse">
            <a:avLst/>
          </a:prstGeom>
          <a:solidFill>
            <a:schemeClr val="accent1"/>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5" name="Oval 68">
            <a:extLst>
              <a:ext uri="{FF2B5EF4-FFF2-40B4-BE49-F238E27FC236}">
                <a16:creationId xmlns:a16="http://schemas.microsoft.com/office/drawing/2014/main" xmlns="" id="{7D685B8C-9ACE-44FD-A820-636013D7083F}"/>
              </a:ext>
            </a:extLst>
          </p:cNvPr>
          <p:cNvSpPr>
            <a:spLocks noChangeArrowheads="1"/>
          </p:cNvSpPr>
          <p:nvPr/>
        </p:nvSpPr>
        <p:spPr bwMode="auto">
          <a:xfrm>
            <a:off x="4537075" y="2211388"/>
            <a:ext cx="52388" cy="58737"/>
          </a:xfrm>
          <a:prstGeom prst="ellipse">
            <a:avLst/>
          </a:prstGeom>
          <a:solidFill>
            <a:schemeClr val="accent2"/>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6" name="Oval 69">
            <a:extLst>
              <a:ext uri="{FF2B5EF4-FFF2-40B4-BE49-F238E27FC236}">
                <a16:creationId xmlns:a16="http://schemas.microsoft.com/office/drawing/2014/main" xmlns="" id="{3E95DF43-A0DC-4563-BD3E-775088BBF821}"/>
              </a:ext>
            </a:extLst>
          </p:cNvPr>
          <p:cNvSpPr>
            <a:spLocks noChangeArrowheads="1"/>
          </p:cNvSpPr>
          <p:nvPr/>
        </p:nvSpPr>
        <p:spPr bwMode="auto">
          <a:xfrm>
            <a:off x="8674100" y="2205038"/>
            <a:ext cx="57150" cy="63500"/>
          </a:xfrm>
          <a:prstGeom prst="ellipse">
            <a:avLst/>
          </a:prstGeom>
          <a:solidFill>
            <a:schemeClr val="accent2"/>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7" name="Rectangle 70">
            <a:extLst>
              <a:ext uri="{FF2B5EF4-FFF2-40B4-BE49-F238E27FC236}">
                <a16:creationId xmlns:a16="http://schemas.microsoft.com/office/drawing/2014/main" xmlns="" id="{7940064A-0AF5-4180-9C5B-3D8486B71655}"/>
              </a:ext>
            </a:extLst>
          </p:cNvPr>
          <p:cNvSpPr>
            <a:spLocks noChangeArrowheads="1"/>
          </p:cNvSpPr>
          <p:nvPr/>
        </p:nvSpPr>
        <p:spPr bwMode="auto">
          <a:xfrm>
            <a:off x="7467600" y="3279775"/>
            <a:ext cx="80963" cy="161925"/>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8" name="Rectangle 71">
            <a:extLst>
              <a:ext uri="{FF2B5EF4-FFF2-40B4-BE49-F238E27FC236}">
                <a16:creationId xmlns:a16="http://schemas.microsoft.com/office/drawing/2014/main" xmlns="" id="{CCAA0B3E-2CFA-4E1A-90FB-7E7F576A68D9}"/>
              </a:ext>
            </a:extLst>
          </p:cNvPr>
          <p:cNvSpPr>
            <a:spLocks noChangeArrowheads="1"/>
          </p:cNvSpPr>
          <p:nvPr/>
        </p:nvSpPr>
        <p:spPr bwMode="auto">
          <a:xfrm>
            <a:off x="7669213" y="3279775"/>
            <a:ext cx="79375" cy="161925"/>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9" name="Rectangle 72">
            <a:extLst>
              <a:ext uri="{FF2B5EF4-FFF2-40B4-BE49-F238E27FC236}">
                <a16:creationId xmlns:a16="http://schemas.microsoft.com/office/drawing/2014/main" xmlns="" id="{0AFD7912-6153-42F9-BBDB-B70A7827886A}"/>
              </a:ext>
            </a:extLst>
          </p:cNvPr>
          <p:cNvSpPr>
            <a:spLocks noChangeArrowheads="1"/>
          </p:cNvSpPr>
          <p:nvPr/>
        </p:nvSpPr>
        <p:spPr bwMode="auto">
          <a:xfrm>
            <a:off x="7527925" y="3289300"/>
            <a:ext cx="161925" cy="22225"/>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0" name="Freeform 73">
            <a:extLst>
              <a:ext uri="{FF2B5EF4-FFF2-40B4-BE49-F238E27FC236}">
                <a16:creationId xmlns:a16="http://schemas.microsoft.com/office/drawing/2014/main" xmlns="" id="{422E0441-9D7E-434B-8662-0B1AA2D55F5D}"/>
              </a:ext>
            </a:extLst>
          </p:cNvPr>
          <p:cNvSpPr>
            <a:spLocks/>
          </p:cNvSpPr>
          <p:nvPr/>
        </p:nvSpPr>
        <p:spPr bwMode="auto">
          <a:xfrm>
            <a:off x="7519988" y="3405188"/>
            <a:ext cx="160337" cy="23812"/>
          </a:xfrm>
          <a:custGeom>
            <a:avLst/>
            <a:gdLst>
              <a:gd name="T0" fmla="*/ 135 w 135"/>
              <a:gd name="T1" fmla="*/ 20 h 20"/>
              <a:gd name="T2" fmla="*/ 133 w 135"/>
              <a:gd name="T3" fmla="*/ 0 h 20"/>
              <a:gd name="T4" fmla="*/ 0 w 135"/>
              <a:gd name="T5" fmla="*/ 0 h 20"/>
              <a:gd name="T6" fmla="*/ 0 w 135"/>
              <a:gd name="T7" fmla="*/ 20 h 20"/>
              <a:gd name="T8" fmla="*/ 135 w 135"/>
              <a:gd name="T9" fmla="*/ 20 h 20"/>
            </a:gdLst>
            <a:ahLst/>
            <a:cxnLst>
              <a:cxn ang="0">
                <a:pos x="T0" y="T1"/>
              </a:cxn>
              <a:cxn ang="0">
                <a:pos x="T2" y="T3"/>
              </a:cxn>
              <a:cxn ang="0">
                <a:pos x="T4" y="T5"/>
              </a:cxn>
              <a:cxn ang="0">
                <a:pos x="T6" y="T7"/>
              </a:cxn>
              <a:cxn ang="0">
                <a:pos x="T8" y="T9"/>
              </a:cxn>
            </a:cxnLst>
            <a:rect l="0" t="0" r="r" b="b"/>
            <a:pathLst>
              <a:path w="135" h="20">
                <a:moveTo>
                  <a:pt x="135" y="20"/>
                </a:moveTo>
                <a:lnTo>
                  <a:pt x="133" y="0"/>
                </a:lnTo>
                <a:lnTo>
                  <a:pt x="0" y="0"/>
                </a:lnTo>
                <a:lnTo>
                  <a:pt x="0" y="20"/>
                </a:lnTo>
                <a:lnTo>
                  <a:pt x="135" y="20"/>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1" name="Rectangle 74">
            <a:extLst>
              <a:ext uri="{FF2B5EF4-FFF2-40B4-BE49-F238E27FC236}">
                <a16:creationId xmlns:a16="http://schemas.microsoft.com/office/drawing/2014/main" xmlns="" id="{2D286A87-5BD9-4474-AB7C-717F8DF1056B}"/>
              </a:ext>
            </a:extLst>
          </p:cNvPr>
          <p:cNvSpPr>
            <a:spLocks noChangeArrowheads="1"/>
          </p:cNvSpPr>
          <p:nvPr/>
        </p:nvSpPr>
        <p:spPr bwMode="auto">
          <a:xfrm>
            <a:off x="5553075" y="3278188"/>
            <a:ext cx="79375" cy="161925"/>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2" name="Rectangle 75">
            <a:extLst>
              <a:ext uri="{FF2B5EF4-FFF2-40B4-BE49-F238E27FC236}">
                <a16:creationId xmlns:a16="http://schemas.microsoft.com/office/drawing/2014/main" xmlns="" id="{83BBE78E-E382-4E36-A92A-212AEDF11EAA}"/>
              </a:ext>
            </a:extLst>
          </p:cNvPr>
          <p:cNvSpPr>
            <a:spLocks noChangeArrowheads="1"/>
          </p:cNvSpPr>
          <p:nvPr/>
        </p:nvSpPr>
        <p:spPr bwMode="auto">
          <a:xfrm>
            <a:off x="5754688" y="3279775"/>
            <a:ext cx="77787" cy="160338"/>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3" name="Freeform 76">
            <a:extLst>
              <a:ext uri="{FF2B5EF4-FFF2-40B4-BE49-F238E27FC236}">
                <a16:creationId xmlns:a16="http://schemas.microsoft.com/office/drawing/2014/main" xmlns="" id="{0D780511-66A2-4BF0-9A15-EB5988BA6943}"/>
              </a:ext>
            </a:extLst>
          </p:cNvPr>
          <p:cNvSpPr>
            <a:spLocks/>
          </p:cNvSpPr>
          <p:nvPr/>
        </p:nvSpPr>
        <p:spPr bwMode="auto">
          <a:xfrm>
            <a:off x="5613400" y="3286125"/>
            <a:ext cx="161925" cy="25400"/>
          </a:xfrm>
          <a:custGeom>
            <a:avLst/>
            <a:gdLst>
              <a:gd name="T0" fmla="*/ 136 w 136"/>
              <a:gd name="T1" fmla="*/ 19 h 21"/>
              <a:gd name="T2" fmla="*/ 136 w 136"/>
              <a:gd name="T3" fmla="*/ 0 h 21"/>
              <a:gd name="T4" fmla="*/ 0 w 136"/>
              <a:gd name="T5" fmla="*/ 0 h 21"/>
              <a:gd name="T6" fmla="*/ 0 w 136"/>
              <a:gd name="T7" fmla="*/ 21 h 21"/>
              <a:gd name="T8" fmla="*/ 136 w 136"/>
              <a:gd name="T9" fmla="*/ 19 h 21"/>
            </a:gdLst>
            <a:ahLst/>
            <a:cxnLst>
              <a:cxn ang="0">
                <a:pos x="T0" y="T1"/>
              </a:cxn>
              <a:cxn ang="0">
                <a:pos x="T2" y="T3"/>
              </a:cxn>
              <a:cxn ang="0">
                <a:pos x="T4" y="T5"/>
              </a:cxn>
              <a:cxn ang="0">
                <a:pos x="T6" y="T7"/>
              </a:cxn>
              <a:cxn ang="0">
                <a:pos x="T8" y="T9"/>
              </a:cxn>
            </a:cxnLst>
            <a:rect l="0" t="0" r="r" b="b"/>
            <a:pathLst>
              <a:path w="136" h="21">
                <a:moveTo>
                  <a:pt x="136" y="19"/>
                </a:moveTo>
                <a:lnTo>
                  <a:pt x="136" y="0"/>
                </a:lnTo>
                <a:lnTo>
                  <a:pt x="0" y="0"/>
                </a:lnTo>
                <a:lnTo>
                  <a:pt x="0" y="21"/>
                </a:lnTo>
                <a:lnTo>
                  <a:pt x="136" y="19"/>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4" name="Freeform 77">
            <a:extLst>
              <a:ext uri="{FF2B5EF4-FFF2-40B4-BE49-F238E27FC236}">
                <a16:creationId xmlns:a16="http://schemas.microsoft.com/office/drawing/2014/main" xmlns="" id="{D862054A-425D-452F-81D8-1942CE9DB945}"/>
              </a:ext>
            </a:extLst>
          </p:cNvPr>
          <p:cNvSpPr>
            <a:spLocks/>
          </p:cNvSpPr>
          <p:nvPr/>
        </p:nvSpPr>
        <p:spPr bwMode="auto">
          <a:xfrm>
            <a:off x="5603875" y="3403600"/>
            <a:ext cx="161925" cy="25400"/>
          </a:xfrm>
          <a:custGeom>
            <a:avLst/>
            <a:gdLst>
              <a:gd name="T0" fmla="*/ 136 w 136"/>
              <a:gd name="T1" fmla="*/ 20 h 22"/>
              <a:gd name="T2" fmla="*/ 136 w 136"/>
              <a:gd name="T3" fmla="*/ 0 h 22"/>
              <a:gd name="T4" fmla="*/ 0 w 136"/>
              <a:gd name="T5" fmla="*/ 0 h 22"/>
              <a:gd name="T6" fmla="*/ 0 w 136"/>
              <a:gd name="T7" fmla="*/ 22 h 22"/>
              <a:gd name="T8" fmla="*/ 136 w 136"/>
              <a:gd name="T9" fmla="*/ 20 h 22"/>
            </a:gdLst>
            <a:ahLst/>
            <a:cxnLst>
              <a:cxn ang="0">
                <a:pos x="T0" y="T1"/>
              </a:cxn>
              <a:cxn ang="0">
                <a:pos x="T2" y="T3"/>
              </a:cxn>
              <a:cxn ang="0">
                <a:pos x="T4" y="T5"/>
              </a:cxn>
              <a:cxn ang="0">
                <a:pos x="T6" y="T7"/>
              </a:cxn>
              <a:cxn ang="0">
                <a:pos x="T8" y="T9"/>
              </a:cxn>
            </a:cxnLst>
            <a:rect l="0" t="0" r="r" b="b"/>
            <a:pathLst>
              <a:path w="136" h="22">
                <a:moveTo>
                  <a:pt x="136" y="20"/>
                </a:moveTo>
                <a:lnTo>
                  <a:pt x="136" y="0"/>
                </a:lnTo>
                <a:lnTo>
                  <a:pt x="0" y="0"/>
                </a:lnTo>
                <a:lnTo>
                  <a:pt x="0" y="22"/>
                </a:lnTo>
                <a:lnTo>
                  <a:pt x="136" y="20"/>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5" name="Oval 78">
            <a:extLst>
              <a:ext uri="{FF2B5EF4-FFF2-40B4-BE49-F238E27FC236}">
                <a16:creationId xmlns:a16="http://schemas.microsoft.com/office/drawing/2014/main" xmlns="" id="{A5607604-1A73-4947-80B3-569422C645C0}"/>
              </a:ext>
            </a:extLst>
          </p:cNvPr>
          <p:cNvSpPr>
            <a:spLocks noChangeArrowheads="1"/>
          </p:cNvSpPr>
          <p:nvPr/>
        </p:nvSpPr>
        <p:spPr bwMode="auto">
          <a:xfrm>
            <a:off x="7488238" y="3346450"/>
            <a:ext cx="31750" cy="30163"/>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69" name="Oval 79">
            <a:extLst>
              <a:ext uri="{FF2B5EF4-FFF2-40B4-BE49-F238E27FC236}">
                <a16:creationId xmlns:a16="http://schemas.microsoft.com/office/drawing/2014/main" xmlns="" id="{33A0916B-D070-4B1D-986D-1B9D287B8119}"/>
              </a:ext>
            </a:extLst>
          </p:cNvPr>
          <p:cNvSpPr>
            <a:spLocks noChangeArrowheads="1"/>
          </p:cNvSpPr>
          <p:nvPr/>
        </p:nvSpPr>
        <p:spPr bwMode="auto">
          <a:xfrm>
            <a:off x="7689850" y="3346450"/>
            <a:ext cx="33338" cy="30163"/>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0" name="Oval 80">
            <a:extLst>
              <a:ext uri="{FF2B5EF4-FFF2-40B4-BE49-F238E27FC236}">
                <a16:creationId xmlns:a16="http://schemas.microsoft.com/office/drawing/2014/main" xmlns="" id="{3F58E3B5-F751-40D4-A1CD-D80C9884ACB7}"/>
              </a:ext>
            </a:extLst>
          </p:cNvPr>
          <p:cNvSpPr>
            <a:spLocks noChangeArrowheads="1"/>
          </p:cNvSpPr>
          <p:nvPr/>
        </p:nvSpPr>
        <p:spPr bwMode="auto">
          <a:xfrm>
            <a:off x="5572125" y="3343275"/>
            <a:ext cx="33338" cy="33338"/>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1" name="Oval 81">
            <a:extLst>
              <a:ext uri="{FF2B5EF4-FFF2-40B4-BE49-F238E27FC236}">
                <a16:creationId xmlns:a16="http://schemas.microsoft.com/office/drawing/2014/main" xmlns="" id="{A210FF78-376C-48AF-8C00-E47C5A1E4485}"/>
              </a:ext>
            </a:extLst>
          </p:cNvPr>
          <p:cNvSpPr>
            <a:spLocks noChangeArrowheads="1"/>
          </p:cNvSpPr>
          <p:nvPr/>
        </p:nvSpPr>
        <p:spPr bwMode="auto">
          <a:xfrm>
            <a:off x="5775325" y="3343275"/>
            <a:ext cx="31750" cy="33338"/>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grpSp>
        <p:nvGrpSpPr>
          <p:cNvPr id="1280" name="Group 1279"/>
          <p:cNvGrpSpPr>
            <a:grpSpLocks/>
          </p:cNvGrpSpPr>
          <p:nvPr/>
        </p:nvGrpSpPr>
        <p:grpSpPr bwMode="auto">
          <a:xfrm>
            <a:off x="7031038" y="3798888"/>
            <a:ext cx="2782887" cy="895350"/>
            <a:chOff x="9365073" y="3921518"/>
            <a:chExt cx="3711307" cy="1193640"/>
          </a:xfrm>
        </p:grpSpPr>
        <p:sp>
          <p:nvSpPr>
            <p:cNvPr id="2446" name="AutoShape 465">
              <a:extLst>
                <a:ext uri="{FF2B5EF4-FFF2-40B4-BE49-F238E27FC236}">
                  <a16:creationId xmlns:a16="http://schemas.microsoft.com/office/drawing/2014/main" xmlns="" id="{C830BF34-8708-43F3-8726-13D5BAC8584F}"/>
                </a:ext>
              </a:extLst>
            </p:cNvPr>
            <p:cNvSpPr>
              <a:spLocks noChangeAspect="1" noChangeArrowheads="1" noTextEdit="1"/>
            </p:cNvSpPr>
            <p:nvPr/>
          </p:nvSpPr>
          <p:spPr bwMode="auto">
            <a:xfrm>
              <a:off x="9365073" y="3921518"/>
              <a:ext cx="3711307" cy="118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22" name="Freeform: Shape 1321">
              <a:extLst>
                <a:ext uri="{FF2B5EF4-FFF2-40B4-BE49-F238E27FC236}">
                  <a16:creationId xmlns:a16="http://schemas.microsoft.com/office/drawing/2014/main" xmlns="" id="{1F64C708-66CC-44BC-8076-9D8CF02BAAE7}"/>
                </a:ext>
              </a:extLst>
            </p:cNvPr>
            <p:cNvSpPr>
              <a:spLocks/>
            </p:cNvSpPr>
            <p:nvPr/>
          </p:nvSpPr>
          <p:spPr bwMode="auto">
            <a:xfrm>
              <a:off x="9811784" y="4251674"/>
              <a:ext cx="2366938" cy="673010"/>
            </a:xfrm>
            <a:custGeom>
              <a:avLst/>
              <a:gdLst>
                <a:gd name="connsiteX0" fmla="*/ 2367162 w 2367162"/>
                <a:gd name="connsiteY0" fmla="*/ 0 h 672456"/>
                <a:gd name="connsiteX1" fmla="*/ 2367162 w 2367162"/>
                <a:gd name="connsiteY1" fmla="*/ 88484 h 672456"/>
                <a:gd name="connsiteX2" fmla="*/ 2363438 w 2367162"/>
                <a:gd name="connsiteY2" fmla="*/ 88525 h 672456"/>
                <a:gd name="connsiteX3" fmla="*/ 1892839 w 2367162"/>
                <a:gd name="connsiteY3" fmla="*/ 130401 h 672456"/>
                <a:gd name="connsiteX4" fmla="*/ 1619290 w 2367162"/>
                <a:gd name="connsiteY4" fmla="*/ 113479 h 672456"/>
                <a:gd name="connsiteX5" fmla="*/ 1484620 w 2367162"/>
                <a:gd name="connsiteY5" fmla="*/ 168476 h 672456"/>
                <a:gd name="connsiteX6" fmla="*/ 1320490 w 2367162"/>
                <a:gd name="connsiteY6" fmla="*/ 329235 h 672456"/>
                <a:gd name="connsiteX7" fmla="*/ 1135318 w 2367162"/>
                <a:gd name="connsiteY7" fmla="*/ 380001 h 672456"/>
                <a:gd name="connsiteX8" fmla="*/ 802851 w 2367162"/>
                <a:gd name="connsiteY8" fmla="*/ 333466 h 672456"/>
                <a:gd name="connsiteX9" fmla="*/ 533510 w 2367162"/>
                <a:gd name="connsiteY9" fmla="*/ 557683 h 672456"/>
                <a:gd name="connsiteX10" fmla="*/ 335713 w 2367162"/>
                <a:gd name="connsiteY10" fmla="*/ 642293 h 672456"/>
                <a:gd name="connsiteX11" fmla="*/ 264169 w 2367162"/>
                <a:gd name="connsiteY11" fmla="*/ 642293 h 672456"/>
                <a:gd name="connsiteX12" fmla="*/ 626096 w 2367162"/>
                <a:gd name="connsiteY12" fmla="*/ 451920 h 672456"/>
                <a:gd name="connsiteX13" fmla="*/ 760766 w 2367162"/>
                <a:gd name="connsiteY13" fmla="*/ 316543 h 672456"/>
                <a:gd name="connsiteX14" fmla="*/ 230502 w 2367162"/>
                <a:gd name="connsiteY14" fmla="*/ 181167 h 672456"/>
                <a:gd name="connsiteX15" fmla="*/ 7454 w 2367162"/>
                <a:gd name="connsiteY15" fmla="*/ 130401 h 672456"/>
                <a:gd name="connsiteX16" fmla="*/ 331505 w 2367162"/>
                <a:gd name="connsiteY16" fmla="*/ 168476 h 672456"/>
                <a:gd name="connsiteX17" fmla="*/ 323088 w 2367162"/>
                <a:gd name="connsiteY17" fmla="*/ 88096 h 672456"/>
                <a:gd name="connsiteX18" fmla="*/ 365172 w 2367162"/>
                <a:gd name="connsiteY18" fmla="*/ 168476 h 672456"/>
                <a:gd name="connsiteX19" fmla="*/ 865978 w 2367162"/>
                <a:gd name="connsiteY19" fmla="*/ 299621 h 672456"/>
                <a:gd name="connsiteX20" fmla="*/ 1206862 w 2367162"/>
                <a:gd name="connsiteY20" fmla="*/ 320774 h 672456"/>
                <a:gd name="connsiteX21" fmla="*/ 1455161 w 2367162"/>
                <a:gd name="connsiteY21" fmla="*/ 96557 h 672456"/>
                <a:gd name="connsiteX22" fmla="*/ 1097442 w 2367162"/>
                <a:gd name="connsiteY22" fmla="*/ 33099 h 672456"/>
                <a:gd name="connsiteX23" fmla="*/ 1194237 w 2367162"/>
                <a:gd name="connsiteY23" fmla="*/ 28869 h 672456"/>
                <a:gd name="connsiteX24" fmla="*/ 1303656 w 2367162"/>
                <a:gd name="connsiteY24" fmla="*/ 33099 h 672456"/>
                <a:gd name="connsiteX25" fmla="*/ 1463578 w 2367162"/>
                <a:gd name="connsiteY25" fmla="*/ 41560 h 672456"/>
                <a:gd name="connsiteX26" fmla="*/ 1703459 w 2367162"/>
                <a:gd name="connsiteY26" fmla="*/ 54252 h 672456"/>
                <a:gd name="connsiteX27" fmla="*/ 2246349 w 2367162"/>
                <a:gd name="connsiteY27" fmla="*/ 20408 h 672456"/>
                <a:gd name="connsiteX28" fmla="*/ 2318896 w 2367162"/>
                <a:gd name="connsiteY28" fmla="*/ 8898 h 6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7162" h="672456">
                  <a:moveTo>
                    <a:pt x="2367162" y="0"/>
                  </a:moveTo>
                  <a:lnTo>
                    <a:pt x="2367162" y="88484"/>
                  </a:lnTo>
                  <a:lnTo>
                    <a:pt x="2363438" y="88525"/>
                  </a:lnTo>
                  <a:cubicBezTo>
                    <a:pt x="2248190" y="93847"/>
                    <a:pt x="1973852" y="126699"/>
                    <a:pt x="1892839" y="130401"/>
                  </a:cubicBezTo>
                  <a:cubicBezTo>
                    <a:pt x="1833921" y="130401"/>
                    <a:pt x="1703459" y="121940"/>
                    <a:pt x="1619290" y="113479"/>
                  </a:cubicBezTo>
                  <a:cubicBezTo>
                    <a:pt x="1568789" y="109248"/>
                    <a:pt x="1518287" y="130401"/>
                    <a:pt x="1484620" y="168476"/>
                  </a:cubicBezTo>
                  <a:cubicBezTo>
                    <a:pt x="1442535" y="219242"/>
                    <a:pt x="1379408" y="286930"/>
                    <a:pt x="1320490" y="329235"/>
                  </a:cubicBezTo>
                  <a:cubicBezTo>
                    <a:pt x="1215279" y="401154"/>
                    <a:pt x="1232113" y="384232"/>
                    <a:pt x="1135318" y="380001"/>
                  </a:cubicBezTo>
                  <a:cubicBezTo>
                    <a:pt x="1042733" y="380001"/>
                    <a:pt x="802851" y="333466"/>
                    <a:pt x="802851" y="333466"/>
                  </a:cubicBezTo>
                  <a:cubicBezTo>
                    <a:pt x="802851" y="333466"/>
                    <a:pt x="638721" y="519608"/>
                    <a:pt x="533510" y="557683"/>
                  </a:cubicBezTo>
                  <a:cubicBezTo>
                    <a:pt x="424090" y="591527"/>
                    <a:pt x="411465" y="604218"/>
                    <a:pt x="335713" y="642293"/>
                  </a:cubicBezTo>
                  <a:cubicBezTo>
                    <a:pt x="255752" y="680368"/>
                    <a:pt x="230502" y="684598"/>
                    <a:pt x="264169" y="642293"/>
                  </a:cubicBezTo>
                  <a:cubicBezTo>
                    <a:pt x="293629" y="604218"/>
                    <a:pt x="533510" y="528069"/>
                    <a:pt x="626096" y="451920"/>
                  </a:cubicBezTo>
                  <a:cubicBezTo>
                    <a:pt x="722890" y="380001"/>
                    <a:pt x="760766" y="316543"/>
                    <a:pt x="760766" y="316543"/>
                  </a:cubicBezTo>
                  <a:cubicBezTo>
                    <a:pt x="634513" y="270008"/>
                    <a:pt x="323088" y="198089"/>
                    <a:pt x="230502" y="181167"/>
                  </a:cubicBezTo>
                  <a:cubicBezTo>
                    <a:pt x="142124" y="164245"/>
                    <a:pt x="-38839" y="138862"/>
                    <a:pt x="7454" y="130401"/>
                  </a:cubicBezTo>
                  <a:cubicBezTo>
                    <a:pt x="53747" y="117709"/>
                    <a:pt x="331505" y="168476"/>
                    <a:pt x="331505" y="168476"/>
                  </a:cubicBezTo>
                  <a:cubicBezTo>
                    <a:pt x="331505" y="168476"/>
                    <a:pt x="310462" y="71174"/>
                    <a:pt x="323088" y="88096"/>
                  </a:cubicBezTo>
                  <a:cubicBezTo>
                    <a:pt x="344130" y="126170"/>
                    <a:pt x="348338" y="164245"/>
                    <a:pt x="365172" y="168476"/>
                  </a:cubicBezTo>
                  <a:cubicBezTo>
                    <a:pt x="377798" y="176937"/>
                    <a:pt x="752350" y="265777"/>
                    <a:pt x="865978" y="299621"/>
                  </a:cubicBezTo>
                  <a:cubicBezTo>
                    <a:pt x="996440" y="333466"/>
                    <a:pt x="1101651" y="341927"/>
                    <a:pt x="1206862" y="320774"/>
                  </a:cubicBezTo>
                  <a:cubicBezTo>
                    <a:pt x="1312073" y="299621"/>
                    <a:pt x="1455161" y="96557"/>
                    <a:pt x="1455161" y="96557"/>
                  </a:cubicBezTo>
                  <a:cubicBezTo>
                    <a:pt x="1455161" y="96557"/>
                    <a:pt x="1173194" y="66943"/>
                    <a:pt x="1097442" y="33099"/>
                  </a:cubicBezTo>
                  <a:cubicBezTo>
                    <a:pt x="1051150" y="16177"/>
                    <a:pt x="1122693" y="20408"/>
                    <a:pt x="1194237" y="28869"/>
                  </a:cubicBezTo>
                  <a:cubicBezTo>
                    <a:pt x="1244738" y="33099"/>
                    <a:pt x="1295240" y="37330"/>
                    <a:pt x="1303656" y="33099"/>
                  </a:cubicBezTo>
                  <a:cubicBezTo>
                    <a:pt x="1316282" y="24638"/>
                    <a:pt x="1379408" y="33099"/>
                    <a:pt x="1463578" y="41560"/>
                  </a:cubicBezTo>
                  <a:cubicBezTo>
                    <a:pt x="1535121" y="50021"/>
                    <a:pt x="1619290" y="54252"/>
                    <a:pt x="1703459" y="54252"/>
                  </a:cubicBezTo>
                  <a:cubicBezTo>
                    <a:pt x="1888631" y="54252"/>
                    <a:pt x="2023301" y="54252"/>
                    <a:pt x="2246349" y="20408"/>
                  </a:cubicBezTo>
                  <a:cubicBezTo>
                    <a:pt x="2274230" y="16177"/>
                    <a:pt x="2298100" y="12409"/>
                    <a:pt x="2318896" y="8898"/>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48" name="Freeform 468">
              <a:extLst>
                <a:ext uri="{FF2B5EF4-FFF2-40B4-BE49-F238E27FC236}">
                  <a16:creationId xmlns:a16="http://schemas.microsoft.com/office/drawing/2014/main" xmlns="" id="{0F94421D-1ACB-413A-BE37-992909E9C00C}"/>
                </a:ext>
              </a:extLst>
            </p:cNvPr>
            <p:cNvSpPr>
              <a:spLocks/>
            </p:cNvSpPr>
            <p:nvPr/>
          </p:nvSpPr>
          <p:spPr bwMode="auto">
            <a:xfrm>
              <a:off x="9365073" y="4408286"/>
              <a:ext cx="434009" cy="292061"/>
            </a:xfrm>
            <a:custGeom>
              <a:avLst/>
              <a:gdLst>
                <a:gd name="T0" fmla="*/ 103 w 103"/>
                <a:gd name="T1" fmla="*/ 34 h 69"/>
                <a:gd name="T2" fmla="*/ 9 w 103"/>
                <a:gd name="T3" fmla="*/ 29 h 69"/>
                <a:gd name="T4" fmla="*/ 6 w 103"/>
                <a:gd name="T5" fmla="*/ 38 h 69"/>
                <a:gd name="T6" fmla="*/ 1 w 103"/>
                <a:gd name="T7" fmla="*/ 50 h 69"/>
                <a:gd name="T8" fmla="*/ 36 w 103"/>
                <a:gd name="T9" fmla="*/ 64 h 69"/>
                <a:gd name="T10" fmla="*/ 103 w 103"/>
                <a:gd name="T11" fmla="*/ 50 h 69"/>
              </a:gdLst>
              <a:ahLst/>
              <a:cxnLst>
                <a:cxn ang="0">
                  <a:pos x="T0" y="T1"/>
                </a:cxn>
                <a:cxn ang="0">
                  <a:pos x="T2" y="T3"/>
                </a:cxn>
                <a:cxn ang="0">
                  <a:pos x="T4" y="T5"/>
                </a:cxn>
                <a:cxn ang="0">
                  <a:pos x="T6" y="T7"/>
                </a:cxn>
                <a:cxn ang="0">
                  <a:pos x="T8" y="T9"/>
                </a:cxn>
                <a:cxn ang="0">
                  <a:pos x="T10" y="T11"/>
                </a:cxn>
              </a:cxnLst>
              <a:rect l="0" t="0" r="r" b="b"/>
              <a:pathLst>
                <a:path w="103" h="69">
                  <a:moveTo>
                    <a:pt x="103" y="34"/>
                  </a:moveTo>
                  <a:cubicBezTo>
                    <a:pt x="103" y="34"/>
                    <a:pt x="54" y="0"/>
                    <a:pt x="9" y="29"/>
                  </a:cubicBezTo>
                  <a:cubicBezTo>
                    <a:pt x="9" y="29"/>
                    <a:pt x="2" y="34"/>
                    <a:pt x="6" y="38"/>
                  </a:cubicBezTo>
                  <a:cubicBezTo>
                    <a:pt x="11" y="41"/>
                    <a:pt x="0" y="45"/>
                    <a:pt x="1" y="50"/>
                  </a:cubicBezTo>
                  <a:cubicBezTo>
                    <a:pt x="1" y="55"/>
                    <a:pt x="16" y="59"/>
                    <a:pt x="36" y="64"/>
                  </a:cubicBezTo>
                  <a:cubicBezTo>
                    <a:pt x="55" y="69"/>
                    <a:pt x="82" y="69"/>
                    <a:pt x="103" y="5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49" name="Freeform 469">
              <a:extLst>
                <a:ext uri="{FF2B5EF4-FFF2-40B4-BE49-F238E27FC236}">
                  <a16:creationId xmlns:a16="http://schemas.microsoft.com/office/drawing/2014/main" xmlns="" id="{BB48D6EA-70F1-4E0C-942E-73A921982F87}"/>
                </a:ext>
              </a:extLst>
            </p:cNvPr>
            <p:cNvSpPr>
              <a:spLocks/>
            </p:cNvSpPr>
            <p:nvPr/>
          </p:nvSpPr>
          <p:spPr bwMode="auto">
            <a:xfrm>
              <a:off x="9498451" y="4535269"/>
              <a:ext cx="287928" cy="84655"/>
            </a:xfrm>
            <a:custGeom>
              <a:avLst/>
              <a:gdLst>
                <a:gd name="T0" fmla="*/ 9 w 68"/>
                <a:gd name="T1" fmla="*/ 0 h 20"/>
                <a:gd name="T2" fmla="*/ 37 w 68"/>
                <a:gd name="T3" fmla="*/ 9 h 20"/>
                <a:gd name="T4" fmla="*/ 10 w 68"/>
                <a:gd name="T5" fmla="*/ 14 h 20"/>
                <a:gd name="T6" fmla="*/ 63 w 68"/>
                <a:gd name="T7" fmla="*/ 20 h 20"/>
                <a:gd name="T8" fmla="*/ 68 w 68"/>
                <a:gd name="T9" fmla="*/ 13 h 20"/>
                <a:gd name="T10" fmla="*/ 54 w 68"/>
                <a:gd name="T11" fmla="*/ 2 h 20"/>
                <a:gd name="T12" fmla="*/ 9 w 6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9" y="0"/>
                  </a:moveTo>
                  <a:cubicBezTo>
                    <a:pt x="9" y="0"/>
                    <a:pt x="31" y="6"/>
                    <a:pt x="37" y="9"/>
                  </a:cubicBezTo>
                  <a:cubicBezTo>
                    <a:pt x="37" y="9"/>
                    <a:pt x="21" y="9"/>
                    <a:pt x="10" y="14"/>
                  </a:cubicBezTo>
                  <a:cubicBezTo>
                    <a:pt x="0" y="19"/>
                    <a:pt x="63" y="20"/>
                    <a:pt x="63" y="20"/>
                  </a:cubicBezTo>
                  <a:cubicBezTo>
                    <a:pt x="68" y="13"/>
                    <a:pt x="68" y="13"/>
                    <a:pt x="68" y="13"/>
                  </a:cubicBezTo>
                  <a:cubicBezTo>
                    <a:pt x="68" y="13"/>
                    <a:pt x="59" y="2"/>
                    <a:pt x="54" y="2"/>
                  </a:cubicBezTo>
                  <a:cubicBezTo>
                    <a:pt x="49" y="1"/>
                    <a:pt x="9" y="0"/>
                    <a:pt x="9"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0" name="Freeform 470">
              <a:extLst>
                <a:ext uri="{FF2B5EF4-FFF2-40B4-BE49-F238E27FC236}">
                  <a16:creationId xmlns:a16="http://schemas.microsoft.com/office/drawing/2014/main" xmlns="" id="{8E73CF9B-8855-4F12-98A1-DEECFBEE352D}"/>
                </a:ext>
              </a:extLst>
            </p:cNvPr>
            <p:cNvSpPr>
              <a:spLocks/>
            </p:cNvSpPr>
            <p:nvPr/>
          </p:nvSpPr>
          <p:spPr bwMode="auto">
            <a:xfrm>
              <a:off x="9377776" y="4569131"/>
              <a:ext cx="463648" cy="190474"/>
            </a:xfrm>
            <a:custGeom>
              <a:avLst/>
              <a:gdLst>
                <a:gd name="T0" fmla="*/ 102 w 110"/>
                <a:gd name="T1" fmla="*/ 31 h 45"/>
                <a:gd name="T2" fmla="*/ 71 w 110"/>
                <a:gd name="T3" fmla="*/ 43 h 45"/>
                <a:gd name="T4" fmla="*/ 69 w 110"/>
                <a:gd name="T5" fmla="*/ 43 h 45"/>
                <a:gd name="T6" fmla="*/ 68 w 110"/>
                <a:gd name="T7" fmla="*/ 44 h 45"/>
                <a:gd name="T8" fmla="*/ 15 w 110"/>
                <a:gd name="T9" fmla="*/ 35 h 45"/>
                <a:gd name="T10" fmla="*/ 12 w 110"/>
                <a:gd name="T11" fmla="*/ 29 h 45"/>
                <a:gd name="T12" fmla="*/ 1 w 110"/>
                <a:gd name="T13" fmla="*/ 20 h 45"/>
                <a:gd name="T14" fmla="*/ 7 w 110"/>
                <a:gd name="T15" fmla="*/ 15 h 45"/>
                <a:gd name="T16" fmla="*/ 99 w 110"/>
                <a:gd name="T17" fmla="*/ 11 h 45"/>
                <a:gd name="T18" fmla="*/ 102 w 110"/>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45">
                  <a:moveTo>
                    <a:pt x="102" y="31"/>
                  </a:moveTo>
                  <a:cubicBezTo>
                    <a:pt x="94" y="39"/>
                    <a:pt x="83" y="42"/>
                    <a:pt x="71" y="43"/>
                  </a:cubicBezTo>
                  <a:cubicBezTo>
                    <a:pt x="70" y="43"/>
                    <a:pt x="69" y="43"/>
                    <a:pt x="69" y="43"/>
                  </a:cubicBezTo>
                  <a:cubicBezTo>
                    <a:pt x="68" y="44"/>
                    <a:pt x="68" y="44"/>
                    <a:pt x="68" y="44"/>
                  </a:cubicBezTo>
                  <a:cubicBezTo>
                    <a:pt x="44" y="45"/>
                    <a:pt x="19" y="38"/>
                    <a:pt x="15" y="35"/>
                  </a:cubicBezTo>
                  <a:cubicBezTo>
                    <a:pt x="8" y="31"/>
                    <a:pt x="13" y="32"/>
                    <a:pt x="12" y="29"/>
                  </a:cubicBezTo>
                  <a:cubicBezTo>
                    <a:pt x="10" y="27"/>
                    <a:pt x="1" y="24"/>
                    <a:pt x="1" y="20"/>
                  </a:cubicBezTo>
                  <a:cubicBezTo>
                    <a:pt x="0" y="16"/>
                    <a:pt x="7" y="15"/>
                    <a:pt x="7" y="15"/>
                  </a:cubicBezTo>
                  <a:cubicBezTo>
                    <a:pt x="45" y="0"/>
                    <a:pt x="83" y="2"/>
                    <a:pt x="99" y="11"/>
                  </a:cubicBezTo>
                  <a:cubicBezTo>
                    <a:pt x="108" y="16"/>
                    <a:pt x="110" y="23"/>
                    <a:pt x="102" y="31"/>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1" name="Freeform 471">
              <a:extLst>
                <a:ext uri="{FF2B5EF4-FFF2-40B4-BE49-F238E27FC236}">
                  <a16:creationId xmlns:a16="http://schemas.microsoft.com/office/drawing/2014/main" xmlns="" id="{359A12A1-ED76-46D4-972E-8FC15E75BA5C}"/>
                </a:ext>
              </a:extLst>
            </p:cNvPr>
            <p:cNvSpPr>
              <a:spLocks/>
            </p:cNvSpPr>
            <p:nvPr/>
          </p:nvSpPr>
          <p:spPr bwMode="auto">
            <a:xfrm>
              <a:off x="9638181" y="4615692"/>
              <a:ext cx="203243" cy="135449"/>
            </a:xfrm>
            <a:custGeom>
              <a:avLst/>
              <a:gdLst>
                <a:gd name="T0" fmla="*/ 40 w 48"/>
                <a:gd name="T1" fmla="*/ 20 h 32"/>
                <a:gd name="T2" fmla="*/ 9 w 48"/>
                <a:gd name="T3" fmla="*/ 32 h 32"/>
                <a:gd name="T4" fmla="*/ 32 w 48"/>
                <a:gd name="T5" fmla="*/ 24 h 32"/>
                <a:gd name="T6" fmla="*/ 4 w 48"/>
                <a:gd name="T7" fmla="*/ 21 h 32"/>
                <a:gd name="T8" fmla="*/ 27 w 48"/>
                <a:gd name="T9" fmla="*/ 14 h 32"/>
                <a:gd name="T10" fmla="*/ 0 w 48"/>
                <a:gd name="T11" fmla="*/ 13 h 32"/>
                <a:gd name="T12" fmla="*/ 25 w 48"/>
                <a:gd name="T13" fmla="*/ 10 h 32"/>
                <a:gd name="T14" fmla="*/ 32 w 48"/>
                <a:gd name="T15" fmla="*/ 0 h 32"/>
                <a:gd name="T16" fmla="*/ 37 w 48"/>
                <a:gd name="T17" fmla="*/ 0 h 32"/>
                <a:gd name="T18" fmla="*/ 40 w 48"/>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2">
                  <a:moveTo>
                    <a:pt x="40" y="20"/>
                  </a:moveTo>
                  <a:cubicBezTo>
                    <a:pt x="32" y="28"/>
                    <a:pt x="21" y="31"/>
                    <a:pt x="9" y="32"/>
                  </a:cubicBezTo>
                  <a:cubicBezTo>
                    <a:pt x="17" y="31"/>
                    <a:pt x="30" y="25"/>
                    <a:pt x="32" y="24"/>
                  </a:cubicBezTo>
                  <a:cubicBezTo>
                    <a:pt x="20" y="28"/>
                    <a:pt x="4" y="21"/>
                    <a:pt x="4" y="21"/>
                  </a:cubicBezTo>
                  <a:cubicBezTo>
                    <a:pt x="17" y="22"/>
                    <a:pt x="27" y="14"/>
                    <a:pt x="27" y="14"/>
                  </a:cubicBezTo>
                  <a:cubicBezTo>
                    <a:pt x="18" y="17"/>
                    <a:pt x="0" y="13"/>
                    <a:pt x="0" y="13"/>
                  </a:cubicBezTo>
                  <a:cubicBezTo>
                    <a:pt x="0" y="13"/>
                    <a:pt x="17" y="14"/>
                    <a:pt x="25" y="10"/>
                  </a:cubicBezTo>
                  <a:cubicBezTo>
                    <a:pt x="33" y="6"/>
                    <a:pt x="32" y="0"/>
                    <a:pt x="32" y="0"/>
                  </a:cubicBezTo>
                  <a:cubicBezTo>
                    <a:pt x="37" y="0"/>
                    <a:pt x="37" y="0"/>
                    <a:pt x="37" y="0"/>
                  </a:cubicBezTo>
                  <a:cubicBezTo>
                    <a:pt x="46" y="5"/>
                    <a:pt x="48" y="12"/>
                    <a:pt x="40" y="2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2" name="Freeform 472">
              <a:extLst>
                <a:ext uri="{FF2B5EF4-FFF2-40B4-BE49-F238E27FC236}">
                  <a16:creationId xmlns:a16="http://schemas.microsoft.com/office/drawing/2014/main" xmlns="" id="{8A88B3E9-E0CE-4819-A6D8-F3A334F6B4E1}"/>
                </a:ext>
              </a:extLst>
            </p:cNvPr>
            <p:cNvSpPr>
              <a:spLocks/>
            </p:cNvSpPr>
            <p:nvPr/>
          </p:nvSpPr>
          <p:spPr bwMode="auto">
            <a:xfrm>
              <a:off x="9424352" y="4391355"/>
              <a:ext cx="417072" cy="194707"/>
            </a:xfrm>
            <a:custGeom>
              <a:avLst/>
              <a:gdLst>
                <a:gd name="T0" fmla="*/ 89 w 99"/>
                <a:gd name="T1" fmla="*/ 46 h 46"/>
                <a:gd name="T2" fmla="*/ 68 w 99"/>
                <a:gd name="T3" fmla="*/ 43 h 46"/>
                <a:gd name="T4" fmla="*/ 68 w 99"/>
                <a:gd name="T5" fmla="*/ 43 h 46"/>
                <a:gd name="T6" fmla="*/ 63 w 99"/>
                <a:gd name="T7" fmla="*/ 42 h 46"/>
                <a:gd name="T8" fmla="*/ 60 w 99"/>
                <a:gd name="T9" fmla="*/ 41 h 46"/>
                <a:gd name="T10" fmla="*/ 60 w 99"/>
                <a:gd name="T11" fmla="*/ 41 h 46"/>
                <a:gd name="T12" fmla="*/ 6 w 99"/>
                <a:gd name="T13" fmla="*/ 25 h 46"/>
                <a:gd name="T14" fmla="*/ 13 w 99"/>
                <a:gd name="T15" fmla="*/ 15 h 46"/>
                <a:gd name="T16" fmla="*/ 13 w 99"/>
                <a:gd name="T17" fmla="*/ 3 h 46"/>
                <a:gd name="T18" fmla="*/ 62 w 99"/>
                <a:gd name="T19" fmla="*/ 10 h 46"/>
                <a:gd name="T20" fmla="*/ 94 w 99"/>
                <a:gd name="T21" fmla="*/ 34 h 46"/>
                <a:gd name="T22" fmla="*/ 89 w 99"/>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6">
                  <a:moveTo>
                    <a:pt x="89" y="46"/>
                  </a:moveTo>
                  <a:cubicBezTo>
                    <a:pt x="89" y="46"/>
                    <a:pt x="80" y="45"/>
                    <a:pt x="68" y="43"/>
                  </a:cubicBezTo>
                  <a:cubicBezTo>
                    <a:pt x="68" y="43"/>
                    <a:pt x="68" y="43"/>
                    <a:pt x="68" y="43"/>
                  </a:cubicBezTo>
                  <a:cubicBezTo>
                    <a:pt x="66" y="42"/>
                    <a:pt x="65" y="42"/>
                    <a:pt x="63" y="42"/>
                  </a:cubicBezTo>
                  <a:cubicBezTo>
                    <a:pt x="62" y="41"/>
                    <a:pt x="61" y="41"/>
                    <a:pt x="60" y="41"/>
                  </a:cubicBezTo>
                  <a:cubicBezTo>
                    <a:pt x="60" y="41"/>
                    <a:pt x="60" y="41"/>
                    <a:pt x="60" y="41"/>
                  </a:cubicBezTo>
                  <a:cubicBezTo>
                    <a:pt x="38" y="37"/>
                    <a:pt x="10" y="30"/>
                    <a:pt x="6" y="25"/>
                  </a:cubicBezTo>
                  <a:cubicBezTo>
                    <a:pt x="0" y="15"/>
                    <a:pt x="11" y="16"/>
                    <a:pt x="13" y="15"/>
                  </a:cubicBezTo>
                  <a:cubicBezTo>
                    <a:pt x="16" y="13"/>
                    <a:pt x="11" y="5"/>
                    <a:pt x="13" y="3"/>
                  </a:cubicBezTo>
                  <a:cubicBezTo>
                    <a:pt x="14" y="1"/>
                    <a:pt x="38" y="0"/>
                    <a:pt x="62" y="10"/>
                  </a:cubicBezTo>
                  <a:cubicBezTo>
                    <a:pt x="74" y="15"/>
                    <a:pt x="86" y="22"/>
                    <a:pt x="94" y="34"/>
                  </a:cubicBezTo>
                  <a:cubicBezTo>
                    <a:pt x="94" y="34"/>
                    <a:pt x="99" y="46"/>
                    <a:pt x="89" y="4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3" name="Freeform 473">
              <a:extLst>
                <a:ext uri="{FF2B5EF4-FFF2-40B4-BE49-F238E27FC236}">
                  <a16:creationId xmlns:a16="http://schemas.microsoft.com/office/drawing/2014/main" xmlns="" id="{C384847A-D90A-4EC8-B718-0849F5682DE6}"/>
                </a:ext>
              </a:extLst>
            </p:cNvPr>
            <p:cNvSpPr>
              <a:spLocks/>
            </p:cNvSpPr>
            <p:nvPr/>
          </p:nvSpPr>
          <p:spPr bwMode="auto">
            <a:xfrm>
              <a:off x="9718631" y="4505640"/>
              <a:ext cx="148198" cy="215871"/>
            </a:xfrm>
            <a:custGeom>
              <a:avLst/>
              <a:gdLst>
                <a:gd name="T0" fmla="*/ 22 w 35"/>
                <a:gd name="T1" fmla="*/ 5 h 51"/>
                <a:gd name="T2" fmla="*/ 11 w 35"/>
                <a:gd name="T3" fmla="*/ 0 h 51"/>
                <a:gd name="T4" fmla="*/ 19 w 35"/>
                <a:gd name="T5" fmla="*/ 15 h 51"/>
                <a:gd name="T6" fmla="*/ 2 w 35"/>
                <a:gd name="T7" fmla="*/ 20 h 51"/>
                <a:gd name="T8" fmla="*/ 17 w 35"/>
                <a:gd name="T9" fmla="*/ 32 h 51"/>
                <a:gd name="T10" fmla="*/ 0 w 35"/>
                <a:gd name="T11" fmla="*/ 47 h 51"/>
                <a:gd name="T12" fmla="*/ 19 w 35"/>
                <a:gd name="T13" fmla="*/ 43 h 51"/>
                <a:gd name="T14" fmla="*/ 15 w 35"/>
                <a:gd name="T15" fmla="*/ 51 h 51"/>
                <a:gd name="T16" fmla="*/ 30 w 35"/>
                <a:gd name="T17" fmla="*/ 33 h 51"/>
                <a:gd name="T18" fmla="*/ 35 w 35"/>
                <a:gd name="T19" fmla="*/ 28 h 51"/>
                <a:gd name="T20" fmla="*/ 31 w 35"/>
                <a:gd name="T21" fmla="*/ 21 h 51"/>
                <a:gd name="T22" fmla="*/ 22 w 35"/>
                <a:gd name="T2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1">
                  <a:moveTo>
                    <a:pt x="22" y="5"/>
                  </a:moveTo>
                  <a:cubicBezTo>
                    <a:pt x="19" y="3"/>
                    <a:pt x="15" y="0"/>
                    <a:pt x="11" y="0"/>
                  </a:cubicBezTo>
                  <a:cubicBezTo>
                    <a:pt x="19" y="6"/>
                    <a:pt x="21" y="12"/>
                    <a:pt x="19" y="15"/>
                  </a:cubicBezTo>
                  <a:cubicBezTo>
                    <a:pt x="16" y="19"/>
                    <a:pt x="2" y="20"/>
                    <a:pt x="2" y="20"/>
                  </a:cubicBezTo>
                  <a:cubicBezTo>
                    <a:pt x="2" y="20"/>
                    <a:pt x="15" y="25"/>
                    <a:pt x="17" y="32"/>
                  </a:cubicBezTo>
                  <a:cubicBezTo>
                    <a:pt x="19" y="38"/>
                    <a:pt x="13" y="47"/>
                    <a:pt x="0" y="47"/>
                  </a:cubicBezTo>
                  <a:cubicBezTo>
                    <a:pt x="8" y="49"/>
                    <a:pt x="14" y="48"/>
                    <a:pt x="19" y="43"/>
                  </a:cubicBezTo>
                  <a:cubicBezTo>
                    <a:pt x="21" y="41"/>
                    <a:pt x="15" y="51"/>
                    <a:pt x="15" y="51"/>
                  </a:cubicBezTo>
                  <a:cubicBezTo>
                    <a:pt x="15" y="51"/>
                    <a:pt x="23" y="48"/>
                    <a:pt x="30" y="33"/>
                  </a:cubicBezTo>
                  <a:cubicBezTo>
                    <a:pt x="31" y="30"/>
                    <a:pt x="34" y="32"/>
                    <a:pt x="35" y="28"/>
                  </a:cubicBezTo>
                  <a:cubicBezTo>
                    <a:pt x="35" y="25"/>
                    <a:pt x="32" y="25"/>
                    <a:pt x="31" y="21"/>
                  </a:cubicBezTo>
                  <a:cubicBezTo>
                    <a:pt x="30" y="17"/>
                    <a:pt x="26" y="8"/>
                    <a:pt x="22" y="5"/>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4" name="Freeform 474">
              <a:extLst>
                <a:ext uri="{FF2B5EF4-FFF2-40B4-BE49-F238E27FC236}">
                  <a16:creationId xmlns:a16="http://schemas.microsoft.com/office/drawing/2014/main" xmlns="" id="{0CEA2EEC-1506-4ED0-9C68-A1C830C89294}"/>
                </a:ext>
              </a:extLst>
            </p:cNvPr>
            <p:cNvSpPr>
              <a:spLocks/>
            </p:cNvSpPr>
            <p:nvPr/>
          </p:nvSpPr>
          <p:spPr bwMode="auto">
            <a:xfrm>
              <a:off x="9837190" y="4514105"/>
              <a:ext cx="717704" cy="220104"/>
            </a:xfrm>
            <a:custGeom>
              <a:avLst/>
              <a:gdLst>
                <a:gd name="T0" fmla="*/ 1 w 171"/>
                <a:gd name="T1" fmla="*/ 23 h 52"/>
                <a:gd name="T2" fmla="*/ 167 w 171"/>
                <a:gd name="T3" fmla="*/ 0 h 52"/>
                <a:gd name="T4" fmla="*/ 170 w 171"/>
                <a:gd name="T5" fmla="*/ 10 h 52"/>
                <a:gd name="T6" fmla="*/ 0 w 171"/>
                <a:gd name="T7" fmla="*/ 27 h 52"/>
                <a:gd name="T8" fmla="*/ 1 w 171"/>
                <a:gd name="T9" fmla="*/ 23 h 52"/>
              </a:gdLst>
              <a:ahLst/>
              <a:cxnLst>
                <a:cxn ang="0">
                  <a:pos x="T0" y="T1"/>
                </a:cxn>
                <a:cxn ang="0">
                  <a:pos x="T2" y="T3"/>
                </a:cxn>
                <a:cxn ang="0">
                  <a:pos x="T4" y="T5"/>
                </a:cxn>
                <a:cxn ang="0">
                  <a:pos x="T6" y="T7"/>
                </a:cxn>
                <a:cxn ang="0">
                  <a:pos x="T8" y="T9"/>
                </a:cxn>
              </a:cxnLst>
              <a:rect l="0" t="0" r="r" b="b"/>
              <a:pathLst>
                <a:path w="171" h="52">
                  <a:moveTo>
                    <a:pt x="1" y="23"/>
                  </a:moveTo>
                  <a:cubicBezTo>
                    <a:pt x="1" y="23"/>
                    <a:pt x="121" y="50"/>
                    <a:pt x="167" y="0"/>
                  </a:cubicBezTo>
                  <a:cubicBezTo>
                    <a:pt x="167" y="0"/>
                    <a:pt x="170" y="6"/>
                    <a:pt x="170" y="10"/>
                  </a:cubicBezTo>
                  <a:cubicBezTo>
                    <a:pt x="171" y="15"/>
                    <a:pt x="122" y="52"/>
                    <a:pt x="0" y="27"/>
                  </a:cubicBezTo>
                  <a:cubicBezTo>
                    <a:pt x="1" y="23"/>
                    <a:pt x="1" y="23"/>
                    <a:pt x="1" y="2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5" name="Freeform 475">
              <a:extLst>
                <a:ext uri="{FF2B5EF4-FFF2-40B4-BE49-F238E27FC236}">
                  <a16:creationId xmlns:a16="http://schemas.microsoft.com/office/drawing/2014/main" xmlns="" id="{62CC3C26-15A7-4570-8A05-898FB3F9EDF9}"/>
                </a:ext>
              </a:extLst>
            </p:cNvPr>
            <p:cNvSpPr>
              <a:spLocks/>
            </p:cNvSpPr>
            <p:nvPr/>
          </p:nvSpPr>
          <p:spPr bwMode="auto">
            <a:xfrm>
              <a:off x="9655117" y="4433683"/>
              <a:ext cx="186306" cy="152380"/>
            </a:xfrm>
            <a:custGeom>
              <a:avLst/>
              <a:gdLst>
                <a:gd name="T0" fmla="*/ 34 w 44"/>
                <a:gd name="T1" fmla="*/ 36 h 36"/>
                <a:gd name="T2" fmla="*/ 13 w 44"/>
                <a:gd name="T3" fmla="*/ 33 h 36"/>
                <a:gd name="T4" fmla="*/ 28 w 44"/>
                <a:gd name="T5" fmla="*/ 29 h 36"/>
                <a:gd name="T6" fmla="*/ 0 w 44"/>
                <a:gd name="T7" fmla="*/ 19 h 36"/>
                <a:gd name="T8" fmla="*/ 29 w 44"/>
                <a:gd name="T9" fmla="*/ 24 h 36"/>
                <a:gd name="T10" fmla="*/ 1 w 44"/>
                <a:gd name="T11" fmla="*/ 6 h 36"/>
                <a:gd name="T12" fmla="*/ 25 w 44"/>
                <a:gd name="T13" fmla="*/ 14 h 36"/>
                <a:gd name="T14" fmla="*/ 12 w 44"/>
                <a:gd name="T15" fmla="*/ 5 h 36"/>
                <a:gd name="T16" fmla="*/ 7 w 44"/>
                <a:gd name="T17" fmla="*/ 0 h 36"/>
                <a:gd name="T18" fmla="*/ 39 w 44"/>
                <a:gd name="T19" fmla="*/ 24 h 36"/>
                <a:gd name="T20" fmla="*/ 3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34" y="36"/>
                  </a:moveTo>
                  <a:cubicBezTo>
                    <a:pt x="34" y="36"/>
                    <a:pt x="25" y="35"/>
                    <a:pt x="13" y="33"/>
                  </a:cubicBezTo>
                  <a:cubicBezTo>
                    <a:pt x="20" y="34"/>
                    <a:pt x="30" y="34"/>
                    <a:pt x="28" y="29"/>
                  </a:cubicBezTo>
                  <a:cubicBezTo>
                    <a:pt x="24" y="22"/>
                    <a:pt x="0" y="19"/>
                    <a:pt x="0" y="19"/>
                  </a:cubicBezTo>
                  <a:cubicBezTo>
                    <a:pt x="16" y="15"/>
                    <a:pt x="28" y="24"/>
                    <a:pt x="29" y="24"/>
                  </a:cubicBezTo>
                  <a:cubicBezTo>
                    <a:pt x="24" y="13"/>
                    <a:pt x="1" y="6"/>
                    <a:pt x="1" y="6"/>
                  </a:cubicBezTo>
                  <a:cubicBezTo>
                    <a:pt x="14" y="7"/>
                    <a:pt x="24" y="13"/>
                    <a:pt x="25" y="14"/>
                  </a:cubicBezTo>
                  <a:cubicBezTo>
                    <a:pt x="24" y="13"/>
                    <a:pt x="19" y="9"/>
                    <a:pt x="12" y="5"/>
                  </a:cubicBezTo>
                  <a:cubicBezTo>
                    <a:pt x="9" y="3"/>
                    <a:pt x="8" y="1"/>
                    <a:pt x="7" y="0"/>
                  </a:cubicBezTo>
                  <a:cubicBezTo>
                    <a:pt x="19" y="5"/>
                    <a:pt x="31" y="12"/>
                    <a:pt x="39" y="24"/>
                  </a:cubicBezTo>
                  <a:cubicBezTo>
                    <a:pt x="39" y="24"/>
                    <a:pt x="44" y="36"/>
                    <a:pt x="34" y="36"/>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6" name="Freeform 476">
              <a:extLst>
                <a:ext uri="{FF2B5EF4-FFF2-40B4-BE49-F238E27FC236}">
                  <a16:creationId xmlns:a16="http://schemas.microsoft.com/office/drawing/2014/main" xmlns="" id="{E542FB6A-E7FA-4641-B2A6-47CF14EF80A3}"/>
                </a:ext>
              </a:extLst>
            </p:cNvPr>
            <p:cNvSpPr>
              <a:spLocks/>
            </p:cNvSpPr>
            <p:nvPr/>
          </p:nvSpPr>
          <p:spPr bwMode="auto">
            <a:xfrm>
              <a:off x="10690389" y="4260139"/>
              <a:ext cx="179954" cy="135449"/>
            </a:xfrm>
            <a:custGeom>
              <a:avLst/>
              <a:gdLst>
                <a:gd name="T0" fmla="*/ 43 w 43"/>
                <a:gd name="T1" fmla="*/ 23 h 32"/>
                <a:gd name="T2" fmla="*/ 8 w 43"/>
                <a:gd name="T3" fmla="*/ 3 h 32"/>
                <a:gd name="T4" fmla="*/ 5 w 43"/>
                <a:gd name="T5" fmla="*/ 6 h 32"/>
                <a:gd name="T6" fmla="*/ 0 w 43"/>
                <a:gd name="T7" fmla="*/ 9 h 32"/>
                <a:gd name="T8" fmla="*/ 11 w 43"/>
                <a:gd name="T9" fmla="*/ 22 h 32"/>
                <a:gd name="T10" fmla="*/ 40 w 43"/>
                <a:gd name="T11" fmla="*/ 29 h 32"/>
              </a:gdLst>
              <a:ahLst/>
              <a:cxnLst>
                <a:cxn ang="0">
                  <a:pos x="T0" y="T1"/>
                </a:cxn>
                <a:cxn ang="0">
                  <a:pos x="T2" y="T3"/>
                </a:cxn>
                <a:cxn ang="0">
                  <a:pos x="T4" y="T5"/>
                </a:cxn>
                <a:cxn ang="0">
                  <a:pos x="T6" y="T7"/>
                </a:cxn>
                <a:cxn ang="0">
                  <a:pos x="T8" y="T9"/>
                </a:cxn>
                <a:cxn ang="0">
                  <a:pos x="T10" y="T11"/>
                </a:cxn>
              </a:cxnLst>
              <a:rect l="0" t="0" r="r" b="b"/>
              <a:pathLst>
                <a:path w="43" h="32">
                  <a:moveTo>
                    <a:pt x="43" y="23"/>
                  </a:moveTo>
                  <a:cubicBezTo>
                    <a:pt x="43" y="23"/>
                    <a:pt x="31" y="0"/>
                    <a:pt x="8" y="3"/>
                  </a:cubicBezTo>
                  <a:cubicBezTo>
                    <a:pt x="8" y="3"/>
                    <a:pt x="4" y="4"/>
                    <a:pt x="5" y="6"/>
                  </a:cubicBezTo>
                  <a:cubicBezTo>
                    <a:pt x="6" y="8"/>
                    <a:pt x="1" y="7"/>
                    <a:pt x="0" y="9"/>
                  </a:cubicBezTo>
                  <a:cubicBezTo>
                    <a:pt x="0" y="12"/>
                    <a:pt x="5" y="16"/>
                    <a:pt x="11" y="22"/>
                  </a:cubicBezTo>
                  <a:cubicBezTo>
                    <a:pt x="18" y="27"/>
                    <a:pt x="28" y="32"/>
                    <a:pt x="40" y="2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7" name="Freeform 477">
              <a:extLst>
                <a:ext uri="{FF2B5EF4-FFF2-40B4-BE49-F238E27FC236}">
                  <a16:creationId xmlns:a16="http://schemas.microsoft.com/office/drawing/2014/main" xmlns="" id="{1FBFDAAB-3100-44E6-BC94-7650EE61DB41}"/>
                </a:ext>
              </a:extLst>
            </p:cNvPr>
            <p:cNvSpPr>
              <a:spLocks/>
            </p:cNvSpPr>
            <p:nvPr/>
          </p:nvSpPr>
          <p:spPr bwMode="auto">
            <a:xfrm>
              <a:off x="10745434" y="4298234"/>
              <a:ext cx="112207" cy="80423"/>
            </a:xfrm>
            <a:custGeom>
              <a:avLst/>
              <a:gdLst>
                <a:gd name="T0" fmla="*/ 7 w 27"/>
                <a:gd name="T1" fmla="*/ 0 h 19"/>
                <a:gd name="T2" fmla="*/ 16 w 27"/>
                <a:gd name="T3" fmla="*/ 9 h 19"/>
                <a:gd name="T4" fmla="*/ 5 w 27"/>
                <a:gd name="T5" fmla="*/ 6 h 19"/>
                <a:gd name="T6" fmla="*/ 24 w 27"/>
                <a:gd name="T7" fmla="*/ 19 h 19"/>
                <a:gd name="T8" fmla="*/ 27 w 27"/>
                <a:gd name="T9" fmla="*/ 17 h 19"/>
                <a:gd name="T10" fmla="*/ 24 w 27"/>
                <a:gd name="T11" fmla="*/ 10 h 19"/>
                <a:gd name="T12" fmla="*/ 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7" y="0"/>
                  </a:moveTo>
                  <a:cubicBezTo>
                    <a:pt x="7" y="0"/>
                    <a:pt x="15" y="7"/>
                    <a:pt x="16" y="9"/>
                  </a:cubicBezTo>
                  <a:cubicBezTo>
                    <a:pt x="16" y="9"/>
                    <a:pt x="10" y="6"/>
                    <a:pt x="5" y="6"/>
                  </a:cubicBezTo>
                  <a:cubicBezTo>
                    <a:pt x="0" y="6"/>
                    <a:pt x="24" y="19"/>
                    <a:pt x="24" y="19"/>
                  </a:cubicBezTo>
                  <a:cubicBezTo>
                    <a:pt x="27" y="17"/>
                    <a:pt x="27" y="17"/>
                    <a:pt x="27" y="17"/>
                  </a:cubicBezTo>
                  <a:cubicBezTo>
                    <a:pt x="27" y="17"/>
                    <a:pt x="26" y="11"/>
                    <a:pt x="24" y="10"/>
                  </a:cubicBezTo>
                  <a:cubicBezTo>
                    <a:pt x="22" y="9"/>
                    <a:pt x="7" y="0"/>
                    <a:pt x="7"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8" name="Freeform 478">
              <a:extLst>
                <a:ext uri="{FF2B5EF4-FFF2-40B4-BE49-F238E27FC236}">
                  <a16:creationId xmlns:a16="http://schemas.microsoft.com/office/drawing/2014/main" xmlns="" id="{3F9A1FBE-4192-4E00-B394-BF32635CD584}"/>
                </a:ext>
              </a:extLst>
            </p:cNvPr>
            <p:cNvSpPr>
              <a:spLocks/>
            </p:cNvSpPr>
            <p:nvPr/>
          </p:nvSpPr>
          <p:spPr bwMode="auto">
            <a:xfrm>
              <a:off x="10688271" y="4306700"/>
              <a:ext cx="179956" cy="118517"/>
            </a:xfrm>
            <a:custGeom>
              <a:avLst/>
              <a:gdLst>
                <a:gd name="T0" fmla="*/ 38 w 43"/>
                <a:gd name="T1" fmla="*/ 26 h 28"/>
                <a:gd name="T2" fmla="*/ 24 w 43"/>
                <a:gd name="T3" fmla="*/ 25 h 28"/>
                <a:gd name="T4" fmla="*/ 23 w 43"/>
                <a:gd name="T5" fmla="*/ 24 h 28"/>
                <a:gd name="T6" fmla="*/ 23 w 43"/>
                <a:gd name="T7" fmla="*/ 24 h 28"/>
                <a:gd name="T8" fmla="*/ 4 w 43"/>
                <a:gd name="T9" fmla="*/ 11 h 28"/>
                <a:gd name="T10" fmla="*/ 3 w 43"/>
                <a:gd name="T11" fmla="*/ 8 h 28"/>
                <a:gd name="T12" fmla="*/ 1 w 43"/>
                <a:gd name="T13" fmla="*/ 2 h 28"/>
                <a:gd name="T14" fmla="*/ 5 w 43"/>
                <a:gd name="T15" fmla="*/ 1 h 28"/>
                <a:gd name="T16" fmla="*/ 41 w 43"/>
                <a:gd name="T17" fmla="*/ 18 h 28"/>
                <a:gd name="T18" fmla="*/ 38 w 43"/>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38" y="26"/>
                  </a:moveTo>
                  <a:cubicBezTo>
                    <a:pt x="34" y="28"/>
                    <a:pt x="28" y="27"/>
                    <a:pt x="24" y="25"/>
                  </a:cubicBezTo>
                  <a:cubicBezTo>
                    <a:pt x="23" y="24"/>
                    <a:pt x="23" y="24"/>
                    <a:pt x="23" y="24"/>
                  </a:cubicBezTo>
                  <a:cubicBezTo>
                    <a:pt x="23" y="24"/>
                    <a:pt x="23" y="24"/>
                    <a:pt x="23" y="24"/>
                  </a:cubicBezTo>
                  <a:cubicBezTo>
                    <a:pt x="13" y="20"/>
                    <a:pt x="5" y="12"/>
                    <a:pt x="4" y="11"/>
                  </a:cubicBezTo>
                  <a:cubicBezTo>
                    <a:pt x="2" y="8"/>
                    <a:pt x="4" y="9"/>
                    <a:pt x="3" y="8"/>
                  </a:cubicBezTo>
                  <a:cubicBezTo>
                    <a:pt x="3" y="6"/>
                    <a:pt x="0" y="4"/>
                    <a:pt x="1" y="2"/>
                  </a:cubicBezTo>
                  <a:cubicBezTo>
                    <a:pt x="2" y="0"/>
                    <a:pt x="5" y="1"/>
                    <a:pt x="5" y="1"/>
                  </a:cubicBezTo>
                  <a:cubicBezTo>
                    <a:pt x="22" y="3"/>
                    <a:pt x="37" y="11"/>
                    <a:pt x="41" y="18"/>
                  </a:cubicBezTo>
                  <a:cubicBezTo>
                    <a:pt x="43" y="21"/>
                    <a:pt x="43" y="25"/>
                    <a:pt x="38" y="2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9" name="Freeform 479">
              <a:extLst>
                <a:ext uri="{FF2B5EF4-FFF2-40B4-BE49-F238E27FC236}">
                  <a16:creationId xmlns:a16="http://schemas.microsoft.com/office/drawing/2014/main" xmlns="" id="{181D7049-32A1-4D2C-918C-F2F430394902}"/>
                </a:ext>
              </a:extLst>
            </p:cNvPr>
            <p:cNvSpPr>
              <a:spLocks/>
            </p:cNvSpPr>
            <p:nvPr/>
          </p:nvSpPr>
          <p:spPr bwMode="auto">
            <a:xfrm>
              <a:off x="10787776" y="4370191"/>
              <a:ext cx="80450" cy="55026"/>
            </a:xfrm>
            <a:custGeom>
              <a:avLst/>
              <a:gdLst>
                <a:gd name="T0" fmla="*/ 14 w 19"/>
                <a:gd name="T1" fmla="*/ 11 h 13"/>
                <a:gd name="T2" fmla="*/ 0 w 19"/>
                <a:gd name="T3" fmla="*/ 10 h 13"/>
                <a:gd name="T4" fmla="*/ 10 w 19"/>
                <a:gd name="T5" fmla="*/ 11 h 13"/>
                <a:gd name="T6" fmla="*/ 0 w 19"/>
                <a:gd name="T7" fmla="*/ 4 h 13"/>
                <a:gd name="T8" fmla="*/ 10 w 19"/>
                <a:gd name="T9" fmla="*/ 6 h 13"/>
                <a:gd name="T10" fmla="*/ 0 w 19"/>
                <a:gd name="T11" fmla="*/ 0 h 13"/>
                <a:gd name="T12" fmla="*/ 10 w 19"/>
                <a:gd name="T13" fmla="*/ 4 h 13"/>
                <a:gd name="T14" fmla="*/ 15 w 19"/>
                <a:gd name="T15" fmla="*/ 2 h 13"/>
                <a:gd name="T16" fmla="*/ 17 w 19"/>
                <a:gd name="T17" fmla="*/ 3 h 13"/>
                <a:gd name="T18" fmla="*/ 14 w 19"/>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14" y="11"/>
                  </a:moveTo>
                  <a:cubicBezTo>
                    <a:pt x="10" y="13"/>
                    <a:pt x="4" y="12"/>
                    <a:pt x="0" y="10"/>
                  </a:cubicBezTo>
                  <a:cubicBezTo>
                    <a:pt x="3" y="11"/>
                    <a:pt x="9" y="11"/>
                    <a:pt x="10" y="11"/>
                  </a:cubicBezTo>
                  <a:cubicBezTo>
                    <a:pt x="5" y="10"/>
                    <a:pt x="0" y="4"/>
                    <a:pt x="0" y="4"/>
                  </a:cubicBezTo>
                  <a:cubicBezTo>
                    <a:pt x="5" y="7"/>
                    <a:pt x="10" y="6"/>
                    <a:pt x="10" y="6"/>
                  </a:cubicBezTo>
                  <a:cubicBezTo>
                    <a:pt x="6" y="6"/>
                    <a:pt x="0" y="0"/>
                    <a:pt x="0" y="0"/>
                  </a:cubicBezTo>
                  <a:cubicBezTo>
                    <a:pt x="0" y="0"/>
                    <a:pt x="7" y="4"/>
                    <a:pt x="10" y="4"/>
                  </a:cubicBezTo>
                  <a:cubicBezTo>
                    <a:pt x="14" y="4"/>
                    <a:pt x="15" y="2"/>
                    <a:pt x="15" y="2"/>
                  </a:cubicBezTo>
                  <a:cubicBezTo>
                    <a:pt x="17" y="3"/>
                    <a:pt x="17" y="3"/>
                    <a:pt x="17" y="3"/>
                  </a:cubicBezTo>
                  <a:cubicBezTo>
                    <a:pt x="19" y="6"/>
                    <a:pt x="19" y="10"/>
                    <a:pt x="14" y="1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0" name="Freeform 480">
              <a:extLst>
                <a:ext uri="{FF2B5EF4-FFF2-40B4-BE49-F238E27FC236}">
                  <a16:creationId xmlns:a16="http://schemas.microsoft.com/office/drawing/2014/main" xmlns="" id="{B3A0A9E9-0C4E-4E38-BB22-F87B6CE534A7}"/>
                </a:ext>
              </a:extLst>
            </p:cNvPr>
            <p:cNvSpPr>
              <a:spLocks/>
            </p:cNvSpPr>
            <p:nvPr/>
          </p:nvSpPr>
          <p:spPr bwMode="auto">
            <a:xfrm>
              <a:off x="10745434" y="4234743"/>
              <a:ext cx="137612" cy="143914"/>
            </a:xfrm>
            <a:custGeom>
              <a:avLst/>
              <a:gdLst>
                <a:gd name="T0" fmla="*/ 29 w 33"/>
                <a:gd name="T1" fmla="*/ 32 h 34"/>
                <a:gd name="T2" fmla="*/ 21 w 33"/>
                <a:gd name="T3" fmla="*/ 27 h 34"/>
                <a:gd name="T4" fmla="*/ 21 w 33"/>
                <a:gd name="T5" fmla="*/ 27 h 34"/>
                <a:gd name="T6" fmla="*/ 19 w 33"/>
                <a:gd name="T7" fmla="*/ 25 h 34"/>
                <a:gd name="T8" fmla="*/ 19 w 33"/>
                <a:gd name="T9" fmla="*/ 25 h 34"/>
                <a:gd name="T10" fmla="*/ 19 w 33"/>
                <a:gd name="T11" fmla="*/ 25 h 34"/>
                <a:gd name="T12" fmla="*/ 1 w 33"/>
                <a:gd name="T13" fmla="*/ 8 h 34"/>
                <a:gd name="T14" fmla="*/ 5 w 33"/>
                <a:gd name="T15" fmla="*/ 5 h 34"/>
                <a:gd name="T16" fmla="*/ 8 w 33"/>
                <a:gd name="T17" fmla="*/ 0 h 34"/>
                <a:gd name="T18" fmla="*/ 25 w 33"/>
                <a:gd name="T19" fmla="*/ 13 h 34"/>
                <a:gd name="T20" fmla="*/ 33 w 33"/>
                <a:gd name="T21" fmla="*/ 28 h 34"/>
                <a:gd name="T22" fmla="*/ 29 w 33"/>
                <a:gd name="T2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4">
                  <a:moveTo>
                    <a:pt x="29" y="32"/>
                  </a:moveTo>
                  <a:cubicBezTo>
                    <a:pt x="29" y="32"/>
                    <a:pt x="25" y="30"/>
                    <a:pt x="21" y="27"/>
                  </a:cubicBezTo>
                  <a:cubicBezTo>
                    <a:pt x="21" y="27"/>
                    <a:pt x="21" y="27"/>
                    <a:pt x="21" y="27"/>
                  </a:cubicBezTo>
                  <a:cubicBezTo>
                    <a:pt x="21" y="26"/>
                    <a:pt x="20" y="26"/>
                    <a:pt x="19" y="25"/>
                  </a:cubicBezTo>
                  <a:cubicBezTo>
                    <a:pt x="19" y="25"/>
                    <a:pt x="19" y="25"/>
                    <a:pt x="19" y="25"/>
                  </a:cubicBezTo>
                  <a:cubicBezTo>
                    <a:pt x="19" y="25"/>
                    <a:pt x="19" y="25"/>
                    <a:pt x="19" y="25"/>
                  </a:cubicBezTo>
                  <a:cubicBezTo>
                    <a:pt x="11" y="19"/>
                    <a:pt x="1" y="11"/>
                    <a:pt x="1" y="8"/>
                  </a:cubicBezTo>
                  <a:cubicBezTo>
                    <a:pt x="0" y="3"/>
                    <a:pt x="4" y="6"/>
                    <a:pt x="5" y="5"/>
                  </a:cubicBezTo>
                  <a:cubicBezTo>
                    <a:pt x="7" y="5"/>
                    <a:pt x="6" y="1"/>
                    <a:pt x="8" y="0"/>
                  </a:cubicBezTo>
                  <a:cubicBezTo>
                    <a:pt x="8" y="0"/>
                    <a:pt x="18" y="5"/>
                    <a:pt x="25" y="13"/>
                  </a:cubicBezTo>
                  <a:cubicBezTo>
                    <a:pt x="29" y="17"/>
                    <a:pt x="32" y="22"/>
                    <a:pt x="33" y="28"/>
                  </a:cubicBezTo>
                  <a:cubicBezTo>
                    <a:pt x="33" y="28"/>
                    <a:pt x="33" y="34"/>
                    <a:pt x="29" y="32"/>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1" name="Freeform 481">
              <a:extLst>
                <a:ext uri="{FF2B5EF4-FFF2-40B4-BE49-F238E27FC236}">
                  <a16:creationId xmlns:a16="http://schemas.microsoft.com/office/drawing/2014/main" xmlns="" id="{5F3D5408-B99B-4390-A62F-B237AF03309E}"/>
                </a:ext>
              </a:extLst>
            </p:cNvPr>
            <p:cNvSpPr>
              <a:spLocks/>
            </p:cNvSpPr>
            <p:nvPr/>
          </p:nvSpPr>
          <p:spPr bwMode="auto">
            <a:xfrm>
              <a:off x="10813182" y="4332096"/>
              <a:ext cx="76216" cy="88888"/>
            </a:xfrm>
            <a:custGeom>
              <a:avLst/>
              <a:gdLst>
                <a:gd name="T0" fmla="*/ 16 w 18"/>
                <a:gd name="T1" fmla="*/ 4 h 21"/>
                <a:gd name="T2" fmla="*/ 13 w 18"/>
                <a:gd name="T3" fmla="*/ 0 h 21"/>
                <a:gd name="T4" fmla="*/ 13 w 18"/>
                <a:gd name="T5" fmla="*/ 8 h 21"/>
                <a:gd name="T6" fmla="*/ 6 w 18"/>
                <a:gd name="T7" fmla="*/ 6 h 21"/>
                <a:gd name="T8" fmla="*/ 9 w 18"/>
                <a:gd name="T9" fmla="*/ 14 h 21"/>
                <a:gd name="T10" fmla="*/ 0 w 18"/>
                <a:gd name="T11" fmla="*/ 16 h 21"/>
                <a:gd name="T12" fmla="*/ 8 w 18"/>
                <a:gd name="T13" fmla="*/ 19 h 21"/>
                <a:gd name="T14" fmla="*/ 5 w 18"/>
                <a:gd name="T15" fmla="*/ 21 h 21"/>
                <a:gd name="T16" fmla="*/ 14 w 18"/>
                <a:gd name="T17" fmla="*/ 17 h 21"/>
                <a:gd name="T18" fmla="*/ 17 w 18"/>
                <a:gd name="T19" fmla="*/ 16 h 21"/>
                <a:gd name="T20" fmla="*/ 17 w 18"/>
                <a:gd name="T21" fmla="*/ 12 h 21"/>
                <a:gd name="T22" fmla="*/ 16 w 18"/>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6" y="4"/>
                  </a:moveTo>
                  <a:cubicBezTo>
                    <a:pt x="16" y="3"/>
                    <a:pt x="15" y="1"/>
                    <a:pt x="13" y="0"/>
                  </a:cubicBezTo>
                  <a:cubicBezTo>
                    <a:pt x="15" y="4"/>
                    <a:pt x="15" y="7"/>
                    <a:pt x="13" y="8"/>
                  </a:cubicBezTo>
                  <a:cubicBezTo>
                    <a:pt x="12" y="9"/>
                    <a:pt x="6" y="6"/>
                    <a:pt x="6" y="6"/>
                  </a:cubicBezTo>
                  <a:cubicBezTo>
                    <a:pt x="6" y="6"/>
                    <a:pt x="10" y="11"/>
                    <a:pt x="9" y="14"/>
                  </a:cubicBezTo>
                  <a:cubicBezTo>
                    <a:pt x="9" y="16"/>
                    <a:pt x="5" y="19"/>
                    <a:pt x="0" y="16"/>
                  </a:cubicBezTo>
                  <a:cubicBezTo>
                    <a:pt x="2" y="19"/>
                    <a:pt x="5" y="19"/>
                    <a:pt x="8" y="19"/>
                  </a:cubicBezTo>
                  <a:cubicBezTo>
                    <a:pt x="9" y="18"/>
                    <a:pt x="5" y="21"/>
                    <a:pt x="5" y="21"/>
                  </a:cubicBezTo>
                  <a:cubicBezTo>
                    <a:pt x="5" y="21"/>
                    <a:pt x="9" y="21"/>
                    <a:pt x="14" y="17"/>
                  </a:cubicBezTo>
                  <a:cubicBezTo>
                    <a:pt x="15" y="16"/>
                    <a:pt x="16" y="17"/>
                    <a:pt x="17" y="16"/>
                  </a:cubicBezTo>
                  <a:cubicBezTo>
                    <a:pt x="18" y="15"/>
                    <a:pt x="16" y="14"/>
                    <a:pt x="17" y="12"/>
                  </a:cubicBezTo>
                  <a:cubicBezTo>
                    <a:pt x="17" y="10"/>
                    <a:pt x="17" y="6"/>
                    <a:pt x="16"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2" name="Freeform 482">
              <a:extLst>
                <a:ext uri="{FF2B5EF4-FFF2-40B4-BE49-F238E27FC236}">
                  <a16:creationId xmlns:a16="http://schemas.microsoft.com/office/drawing/2014/main" xmlns="" id="{460DA4C6-5432-4850-B43B-489620E6621D}"/>
                </a:ext>
              </a:extLst>
            </p:cNvPr>
            <p:cNvSpPr>
              <a:spLocks/>
            </p:cNvSpPr>
            <p:nvPr/>
          </p:nvSpPr>
          <p:spPr bwMode="auto">
            <a:xfrm>
              <a:off x="10870343" y="4391355"/>
              <a:ext cx="296397" cy="143914"/>
            </a:xfrm>
            <a:custGeom>
              <a:avLst/>
              <a:gdLst>
                <a:gd name="T0" fmla="*/ 1 w 70"/>
                <a:gd name="T1" fmla="*/ 0 h 34"/>
                <a:gd name="T2" fmla="*/ 70 w 70"/>
                <a:gd name="T3" fmla="*/ 23 h 34"/>
                <a:gd name="T4" fmla="*/ 69 w 70"/>
                <a:gd name="T5" fmla="*/ 28 h 34"/>
                <a:gd name="T6" fmla="*/ 0 w 70"/>
                <a:gd name="T7" fmla="*/ 1 h 34"/>
              </a:gdLst>
              <a:ahLst/>
              <a:cxnLst>
                <a:cxn ang="0">
                  <a:pos x="T0" y="T1"/>
                </a:cxn>
                <a:cxn ang="0">
                  <a:pos x="T2" y="T3"/>
                </a:cxn>
                <a:cxn ang="0">
                  <a:pos x="T4" y="T5"/>
                </a:cxn>
                <a:cxn ang="0">
                  <a:pos x="T6" y="T7"/>
                </a:cxn>
              </a:cxnLst>
              <a:rect l="0" t="0" r="r" b="b"/>
              <a:pathLst>
                <a:path w="70" h="34">
                  <a:moveTo>
                    <a:pt x="1" y="0"/>
                  </a:moveTo>
                  <a:cubicBezTo>
                    <a:pt x="1" y="0"/>
                    <a:pt x="43" y="33"/>
                    <a:pt x="70" y="23"/>
                  </a:cubicBezTo>
                  <a:cubicBezTo>
                    <a:pt x="70" y="23"/>
                    <a:pt x="70" y="26"/>
                    <a:pt x="69" y="28"/>
                  </a:cubicBezTo>
                  <a:cubicBezTo>
                    <a:pt x="69" y="29"/>
                    <a:pt x="43" y="34"/>
                    <a:pt x="0" y="1"/>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3" name="Freeform 483">
              <a:extLst>
                <a:ext uri="{FF2B5EF4-FFF2-40B4-BE49-F238E27FC236}">
                  <a16:creationId xmlns:a16="http://schemas.microsoft.com/office/drawing/2014/main" xmlns="" id="{B8A0860D-6CDD-4523-BA40-3DCA45ED246C}"/>
                </a:ext>
              </a:extLst>
            </p:cNvPr>
            <p:cNvSpPr>
              <a:spLocks/>
            </p:cNvSpPr>
            <p:nvPr/>
          </p:nvSpPr>
          <p:spPr bwMode="auto">
            <a:xfrm>
              <a:off x="10825884" y="4289769"/>
              <a:ext cx="57162" cy="88888"/>
            </a:xfrm>
            <a:custGeom>
              <a:avLst/>
              <a:gdLst>
                <a:gd name="T0" fmla="*/ 10 w 14"/>
                <a:gd name="T1" fmla="*/ 19 h 21"/>
                <a:gd name="T2" fmla="*/ 2 w 14"/>
                <a:gd name="T3" fmla="*/ 14 h 21"/>
                <a:gd name="T4" fmla="*/ 8 w 14"/>
                <a:gd name="T5" fmla="*/ 15 h 21"/>
                <a:gd name="T6" fmla="*/ 0 w 14"/>
                <a:gd name="T7" fmla="*/ 6 h 21"/>
                <a:gd name="T8" fmla="*/ 10 w 14"/>
                <a:gd name="T9" fmla="*/ 14 h 21"/>
                <a:gd name="T10" fmla="*/ 3 w 14"/>
                <a:gd name="T11" fmla="*/ 1 h 21"/>
                <a:gd name="T12" fmla="*/ 10 w 14"/>
                <a:gd name="T13" fmla="*/ 9 h 21"/>
                <a:gd name="T14" fmla="*/ 7 w 14"/>
                <a:gd name="T15" fmla="*/ 3 h 21"/>
                <a:gd name="T16" fmla="*/ 6 w 14"/>
                <a:gd name="T17" fmla="*/ 0 h 21"/>
                <a:gd name="T18" fmla="*/ 14 w 14"/>
                <a:gd name="T19" fmla="*/ 15 h 21"/>
                <a:gd name="T20" fmla="*/ 10 w 14"/>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1">
                  <a:moveTo>
                    <a:pt x="10" y="19"/>
                  </a:moveTo>
                  <a:cubicBezTo>
                    <a:pt x="10" y="19"/>
                    <a:pt x="6" y="17"/>
                    <a:pt x="2" y="14"/>
                  </a:cubicBezTo>
                  <a:cubicBezTo>
                    <a:pt x="5" y="16"/>
                    <a:pt x="8" y="18"/>
                    <a:pt x="8" y="15"/>
                  </a:cubicBezTo>
                  <a:cubicBezTo>
                    <a:pt x="9" y="12"/>
                    <a:pt x="0" y="6"/>
                    <a:pt x="0" y="6"/>
                  </a:cubicBezTo>
                  <a:cubicBezTo>
                    <a:pt x="7" y="8"/>
                    <a:pt x="10" y="13"/>
                    <a:pt x="10" y="14"/>
                  </a:cubicBezTo>
                  <a:cubicBezTo>
                    <a:pt x="10" y="8"/>
                    <a:pt x="3" y="1"/>
                    <a:pt x="3" y="1"/>
                  </a:cubicBezTo>
                  <a:cubicBezTo>
                    <a:pt x="7" y="4"/>
                    <a:pt x="10" y="8"/>
                    <a:pt x="10" y="9"/>
                  </a:cubicBezTo>
                  <a:cubicBezTo>
                    <a:pt x="10" y="8"/>
                    <a:pt x="9" y="6"/>
                    <a:pt x="7" y="3"/>
                  </a:cubicBezTo>
                  <a:cubicBezTo>
                    <a:pt x="7" y="1"/>
                    <a:pt x="6" y="1"/>
                    <a:pt x="6" y="0"/>
                  </a:cubicBezTo>
                  <a:cubicBezTo>
                    <a:pt x="10" y="4"/>
                    <a:pt x="13" y="9"/>
                    <a:pt x="14" y="15"/>
                  </a:cubicBezTo>
                  <a:cubicBezTo>
                    <a:pt x="14" y="15"/>
                    <a:pt x="14" y="21"/>
                    <a:pt x="10" y="19"/>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2" name="Freeform 484">
              <a:extLst>
                <a:ext uri="{FF2B5EF4-FFF2-40B4-BE49-F238E27FC236}">
                  <a16:creationId xmlns:a16="http://schemas.microsoft.com/office/drawing/2014/main" xmlns="" id="{1CE1DAA0-30F1-4D58-B935-332542E7FEAA}"/>
                </a:ext>
              </a:extLst>
            </p:cNvPr>
            <p:cNvSpPr>
              <a:spLocks/>
            </p:cNvSpPr>
            <p:nvPr/>
          </p:nvSpPr>
          <p:spPr bwMode="auto">
            <a:xfrm>
              <a:off x="9883766" y="4154320"/>
              <a:ext cx="285812" cy="275130"/>
            </a:xfrm>
            <a:custGeom>
              <a:avLst/>
              <a:gdLst>
                <a:gd name="T0" fmla="*/ 66 w 68"/>
                <a:gd name="T1" fmla="*/ 51 h 65"/>
                <a:gd name="T2" fmla="*/ 48 w 68"/>
                <a:gd name="T3" fmla="*/ 64 h 65"/>
                <a:gd name="T4" fmla="*/ 7 w 68"/>
                <a:gd name="T5" fmla="*/ 40 h 65"/>
                <a:gd name="T6" fmla="*/ 7 w 68"/>
                <a:gd name="T7" fmla="*/ 40 h 65"/>
                <a:gd name="T8" fmla="*/ 1 w 68"/>
                <a:gd name="T9" fmla="*/ 14 h 65"/>
                <a:gd name="T10" fmla="*/ 2 w 68"/>
                <a:gd name="T11" fmla="*/ 5 h 65"/>
                <a:gd name="T12" fmla="*/ 6 w 68"/>
                <a:gd name="T13" fmla="*/ 7 h 65"/>
                <a:gd name="T14" fmla="*/ 10 w 68"/>
                <a:gd name="T15" fmla="*/ 10 h 65"/>
                <a:gd name="T16" fmla="*/ 9 w 68"/>
                <a:gd name="T17" fmla="*/ 4 h 65"/>
                <a:gd name="T18" fmla="*/ 17 w 68"/>
                <a:gd name="T19" fmla="*/ 3 h 65"/>
                <a:gd name="T20" fmla="*/ 39 w 68"/>
                <a:gd name="T21" fmla="*/ 9 h 65"/>
                <a:gd name="T22" fmla="*/ 39 w 68"/>
                <a:gd name="T23" fmla="*/ 9 h 65"/>
                <a:gd name="T24" fmla="*/ 66 w 68"/>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5">
                  <a:moveTo>
                    <a:pt x="66" y="51"/>
                  </a:moveTo>
                  <a:cubicBezTo>
                    <a:pt x="63" y="65"/>
                    <a:pt x="48" y="64"/>
                    <a:pt x="48" y="64"/>
                  </a:cubicBezTo>
                  <a:cubicBezTo>
                    <a:pt x="24" y="65"/>
                    <a:pt x="12" y="53"/>
                    <a:pt x="7" y="40"/>
                  </a:cubicBezTo>
                  <a:cubicBezTo>
                    <a:pt x="7" y="40"/>
                    <a:pt x="7" y="40"/>
                    <a:pt x="7" y="40"/>
                  </a:cubicBezTo>
                  <a:cubicBezTo>
                    <a:pt x="1" y="27"/>
                    <a:pt x="1" y="14"/>
                    <a:pt x="1" y="14"/>
                  </a:cubicBezTo>
                  <a:cubicBezTo>
                    <a:pt x="1" y="14"/>
                    <a:pt x="0" y="5"/>
                    <a:pt x="2" y="5"/>
                  </a:cubicBezTo>
                  <a:cubicBezTo>
                    <a:pt x="3" y="5"/>
                    <a:pt x="5" y="6"/>
                    <a:pt x="6" y="7"/>
                  </a:cubicBezTo>
                  <a:cubicBezTo>
                    <a:pt x="8" y="9"/>
                    <a:pt x="9" y="10"/>
                    <a:pt x="10" y="10"/>
                  </a:cubicBezTo>
                  <a:cubicBezTo>
                    <a:pt x="11" y="10"/>
                    <a:pt x="10" y="7"/>
                    <a:pt x="9" y="4"/>
                  </a:cubicBezTo>
                  <a:cubicBezTo>
                    <a:pt x="9" y="0"/>
                    <a:pt x="17" y="3"/>
                    <a:pt x="17" y="3"/>
                  </a:cubicBezTo>
                  <a:cubicBezTo>
                    <a:pt x="25" y="4"/>
                    <a:pt x="33" y="6"/>
                    <a:pt x="39" y="9"/>
                  </a:cubicBezTo>
                  <a:cubicBezTo>
                    <a:pt x="39" y="9"/>
                    <a:pt x="39" y="9"/>
                    <a:pt x="39" y="9"/>
                  </a:cubicBezTo>
                  <a:cubicBezTo>
                    <a:pt x="65" y="21"/>
                    <a:pt x="68"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3" name="Freeform 485">
              <a:extLst>
                <a:ext uri="{FF2B5EF4-FFF2-40B4-BE49-F238E27FC236}">
                  <a16:creationId xmlns:a16="http://schemas.microsoft.com/office/drawing/2014/main" xmlns="" id="{DC5E2ABB-4592-41E2-A37F-7D3CDE48B781}"/>
                </a:ext>
              </a:extLst>
            </p:cNvPr>
            <p:cNvSpPr>
              <a:spLocks/>
            </p:cNvSpPr>
            <p:nvPr/>
          </p:nvSpPr>
          <p:spPr bwMode="auto">
            <a:xfrm>
              <a:off x="9911289" y="4192415"/>
              <a:ext cx="251936" cy="232802"/>
            </a:xfrm>
            <a:custGeom>
              <a:avLst/>
              <a:gdLst>
                <a:gd name="T0" fmla="*/ 32 w 60"/>
                <a:gd name="T1" fmla="*/ 0 h 55"/>
                <a:gd name="T2" fmla="*/ 52 w 60"/>
                <a:gd name="T3" fmla="*/ 24 h 55"/>
                <a:gd name="T4" fmla="*/ 34 w 60"/>
                <a:gd name="T5" fmla="*/ 14 h 55"/>
                <a:gd name="T6" fmla="*/ 34 w 60"/>
                <a:gd name="T7" fmla="*/ 14 h 55"/>
                <a:gd name="T8" fmla="*/ 49 w 60"/>
                <a:gd name="T9" fmla="*/ 37 h 55"/>
                <a:gd name="T10" fmla="*/ 47 w 60"/>
                <a:gd name="T11" fmla="*/ 36 h 55"/>
                <a:gd name="T12" fmla="*/ 31 w 60"/>
                <a:gd name="T13" fmla="*/ 28 h 55"/>
                <a:gd name="T14" fmla="*/ 39 w 60"/>
                <a:gd name="T15" fmla="*/ 42 h 55"/>
                <a:gd name="T16" fmla="*/ 38 w 60"/>
                <a:gd name="T17" fmla="*/ 42 h 55"/>
                <a:gd name="T18" fmla="*/ 16 w 60"/>
                <a:gd name="T19" fmla="*/ 32 h 55"/>
                <a:gd name="T20" fmla="*/ 30 w 60"/>
                <a:gd name="T21" fmla="*/ 50 h 55"/>
                <a:gd name="T22" fmla="*/ 29 w 60"/>
                <a:gd name="T23" fmla="*/ 50 h 55"/>
                <a:gd name="T24" fmla="*/ 0 w 60"/>
                <a:gd name="T25" fmla="*/ 31 h 55"/>
                <a:gd name="T26" fmla="*/ 39 w 60"/>
                <a:gd name="T27" fmla="*/ 55 h 55"/>
                <a:gd name="T28" fmla="*/ 41 w 60"/>
                <a:gd name="T29" fmla="*/ 55 h 55"/>
                <a:gd name="T30" fmla="*/ 42 w 60"/>
                <a:gd name="T31" fmla="*/ 55 h 55"/>
                <a:gd name="T32" fmla="*/ 59 w 60"/>
                <a:gd name="T33" fmla="*/ 42 h 55"/>
                <a:gd name="T34" fmla="*/ 60 w 60"/>
                <a:gd name="T35" fmla="*/ 36 h 55"/>
                <a:gd name="T36" fmla="*/ 32 w 60"/>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5">
                  <a:moveTo>
                    <a:pt x="32" y="0"/>
                  </a:moveTo>
                  <a:cubicBezTo>
                    <a:pt x="45" y="9"/>
                    <a:pt x="52" y="23"/>
                    <a:pt x="52" y="24"/>
                  </a:cubicBezTo>
                  <a:cubicBezTo>
                    <a:pt x="44" y="14"/>
                    <a:pt x="36" y="14"/>
                    <a:pt x="34" y="14"/>
                  </a:cubicBezTo>
                  <a:cubicBezTo>
                    <a:pt x="34" y="14"/>
                    <a:pt x="34" y="14"/>
                    <a:pt x="34" y="14"/>
                  </a:cubicBezTo>
                  <a:cubicBezTo>
                    <a:pt x="47" y="19"/>
                    <a:pt x="53" y="37"/>
                    <a:pt x="49" y="37"/>
                  </a:cubicBezTo>
                  <a:cubicBezTo>
                    <a:pt x="49" y="37"/>
                    <a:pt x="48" y="37"/>
                    <a:pt x="47" y="36"/>
                  </a:cubicBezTo>
                  <a:cubicBezTo>
                    <a:pt x="40" y="29"/>
                    <a:pt x="31" y="28"/>
                    <a:pt x="31" y="28"/>
                  </a:cubicBezTo>
                  <a:cubicBezTo>
                    <a:pt x="35" y="29"/>
                    <a:pt x="44" y="39"/>
                    <a:pt x="39" y="42"/>
                  </a:cubicBezTo>
                  <a:cubicBezTo>
                    <a:pt x="39" y="42"/>
                    <a:pt x="38" y="42"/>
                    <a:pt x="38" y="42"/>
                  </a:cubicBezTo>
                  <a:cubicBezTo>
                    <a:pt x="31" y="42"/>
                    <a:pt x="17" y="32"/>
                    <a:pt x="16" y="32"/>
                  </a:cubicBezTo>
                  <a:cubicBezTo>
                    <a:pt x="23" y="43"/>
                    <a:pt x="44" y="49"/>
                    <a:pt x="30" y="50"/>
                  </a:cubicBezTo>
                  <a:cubicBezTo>
                    <a:pt x="30" y="50"/>
                    <a:pt x="29" y="50"/>
                    <a:pt x="29" y="50"/>
                  </a:cubicBezTo>
                  <a:cubicBezTo>
                    <a:pt x="15" y="50"/>
                    <a:pt x="1" y="33"/>
                    <a:pt x="0" y="31"/>
                  </a:cubicBezTo>
                  <a:cubicBezTo>
                    <a:pt x="5" y="43"/>
                    <a:pt x="16" y="55"/>
                    <a:pt x="39" y="55"/>
                  </a:cubicBezTo>
                  <a:cubicBezTo>
                    <a:pt x="40" y="55"/>
                    <a:pt x="40" y="55"/>
                    <a:pt x="41" y="55"/>
                  </a:cubicBezTo>
                  <a:cubicBezTo>
                    <a:pt x="41" y="55"/>
                    <a:pt x="42" y="55"/>
                    <a:pt x="42" y="55"/>
                  </a:cubicBezTo>
                  <a:cubicBezTo>
                    <a:pt x="45" y="55"/>
                    <a:pt x="57" y="54"/>
                    <a:pt x="59" y="42"/>
                  </a:cubicBezTo>
                  <a:cubicBezTo>
                    <a:pt x="59" y="40"/>
                    <a:pt x="60" y="38"/>
                    <a:pt x="60" y="36"/>
                  </a:cubicBezTo>
                  <a:cubicBezTo>
                    <a:pt x="60" y="25"/>
                    <a:pt x="54" y="10"/>
                    <a:pt x="3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4" name="Freeform 486">
              <a:extLst>
                <a:ext uri="{FF2B5EF4-FFF2-40B4-BE49-F238E27FC236}">
                  <a16:creationId xmlns:a16="http://schemas.microsoft.com/office/drawing/2014/main" xmlns="" id="{BC7A5D6A-4DEC-4DEE-AD84-40F2EDDD3526}"/>
                </a:ext>
              </a:extLst>
            </p:cNvPr>
            <p:cNvSpPr>
              <a:spLocks/>
            </p:cNvSpPr>
            <p:nvPr/>
          </p:nvSpPr>
          <p:spPr bwMode="auto">
            <a:xfrm>
              <a:off x="10076425" y="4340562"/>
              <a:ext cx="97387" cy="93121"/>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4 h 22"/>
                <a:gd name="T14" fmla="*/ 16 w 23"/>
                <a:gd name="T15" fmla="*/ 13 h 22"/>
                <a:gd name="T16" fmla="*/ 7 w 23"/>
                <a:gd name="T17" fmla="*/ 13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0" y="13"/>
                    <a:pt x="23" y="7"/>
                    <a:pt x="21" y="0"/>
                  </a:cubicBezTo>
                  <a:cubicBezTo>
                    <a:pt x="21" y="0"/>
                    <a:pt x="20" y="8"/>
                    <a:pt x="18" y="10"/>
                  </a:cubicBezTo>
                  <a:cubicBezTo>
                    <a:pt x="18" y="10"/>
                    <a:pt x="17" y="6"/>
                    <a:pt x="16" y="4"/>
                  </a:cubicBezTo>
                  <a:cubicBezTo>
                    <a:pt x="16" y="4"/>
                    <a:pt x="16" y="12"/>
                    <a:pt x="16" y="13"/>
                  </a:cubicBezTo>
                  <a:cubicBezTo>
                    <a:pt x="14" y="16"/>
                    <a:pt x="7" y="13"/>
                    <a:pt x="7" y="13"/>
                  </a:cubicBezTo>
                  <a:cubicBezTo>
                    <a:pt x="7" y="13"/>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5" name="Freeform 487">
              <a:extLst>
                <a:ext uri="{FF2B5EF4-FFF2-40B4-BE49-F238E27FC236}">
                  <a16:creationId xmlns:a16="http://schemas.microsoft.com/office/drawing/2014/main" xmlns="" id="{5D77E1A6-705C-4554-99FC-4D68CCBF4A57}"/>
                </a:ext>
              </a:extLst>
            </p:cNvPr>
            <p:cNvSpPr>
              <a:spLocks/>
            </p:cNvSpPr>
            <p:nvPr/>
          </p:nvSpPr>
          <p:spPr bwMode="auto">
            <a:xfrm>
              <a:off x="10144172" y="4408286"/>
              <a:ext cx="55045" cy="33862"/>
            </a:xfrm>
            <a:custGeom>
              <a:avLst/>
              <a:gdLst>
                <a:gd name="T0" fmla="*/ 0 w 13"/>
                <a:gd name="T1" fmla="*/ 4 h 8"/>
                <a:gd name="T2" fmla="*/ 8 w 13"/>
                <a:gd name="T3" fmla="*/ 8 h 8"/>
                <a:gd name="T4" fmla="*/ 13 w 13"/>
                <a:gd name="T5" fmla="*/ 7 h 8"/>
                <a:gd name="T6" fmla="*/ 4 w 13"/>
                <a:gd name="T7" fmla="*/ 0 h 8"/>
              </a:gdLst>
              <a:ahLst/>
              <a:cxnLst>
                <a:cxn ang="0">
                  <a:pos x="T0" y="T1"/>
                </a:cxn>
                <a:cxn ang="0">
                  <a:pos x="T2" y="T3"/>
                </a:cxn>
                <a:cxn ang="0">
                  <a:pos x="T4" y="T5"/>
                </a:cxn>
                <a:cxn ang="0">
                  <a:pos x="T6" y="T7"/>
                </a:cxn>
              </a:cxnLst>
              <a:rect l="0" t="0" r="r" b="b"/>
              <a:pathLst>
                <a:path w="13" h="8">
                  <a:moveTo>
                    <a:pt x="0" y="4"/>
                  </a:moveTo>
                  <a:cubicBezTo>
                    <a:pt x="0" y="4"/>
                    <a:pt x="2" y="3"/>
                    <a:pt x="8" y="8"/>
                  </a:cubicBezTo>
                  <a:cubicBezTo>
                    <a:pt x="13" y="7"/>
                    <a:pt x="13" y="7"/>
                    <a:pt x="13" y="7"/>
                  </a:cubicBezTo>
                  <a:cubicBezTo>
                    <a:pt x="13" y="7"/>
                    <a:pt x="6" y="4"/>
                    <a:pt x="4"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6" name="Freeform 488">
              <a:extLst>
                <a:ext uri="{FF2B5EF4-FFF2-40B4-BE49-F238E27FC236}">
                  <a16:creationId xmlns:a16="http://schemas.microsoft.com/office/drawing/2014/main" xmlns="" id="{F4ADE33F-F842-42C4-BDC0-1D38EA1D012B}"/>
                </a:ext>
              </a:extLst>
            </p:cNvPr>
            <p:cNvSpPr>
              <a:spLocks/>
            </p:cNvSpPr>
            <p:nvPr/>
          </p:nvSpPr>
          <p:spPr bwMode="auto">
            <a:xfrm>
              <a:off x="10698857" y="4433683"/>
              <a:ext cx="158783" cy="148147"/>
            </a:xfrm>
            <a:custGeom>
              <a:avLst/>
              <a:gdLst>
                <a:gd name="T0" fmla="*/ 37 w 38"/>
                <a:gd name="T1" fmla="*/ 27 h 35"/>
                <a:gd name="T2" fmla="*/ 27 w 38"/>
                <a:gd name="T3" fmla="*/ 34 h 35"/>
                <a:gd name="T4" fmla="*/ 4 w 38"/>
                <a:gd name="T5" fmla="*/ 21 h 35"/>
                <a:gd name="T6" fmla="*/ 4 w 38"/>
                <a:gd name="T7" fmla="*/ 21 h 35"/>
                <a:gd name="T8" fmla="*/ 1 w 38"/>
                <a:gd name="T9" fmla="*/ 7 h 35"/>
                <a:gd name="T10" fmla="*/ 2 w 38"/>
                <a:gd name="T11" fmla="*/ 2 h 35"/>
                <a:gd name="T12" fmla="*/ 4 w 38"/>
                <a:gd name="T13" fmla="*/ 4 h 35"/>
                <a:gd name="T14" fmla="*/ 6 w 38"/>
                <a:gd name="T15" fmla="*/ 5 h 35"/>
                <a:gd name="T16" fmla="*/ 6 w 38"/>
                <a:gd name="T17" fmla="*/ 2 h 35"/>
                <a:gd name="T18" fmla="*/ 10 w 38"/>
                <a:gd name="T19" fmla="*/ 1 h 35"/>
                <a:gd name="T20" fmla="*/ 22 w 38"/>
                <a:gd name="T21" fmla="*/ 4 h 35"/>
                <a:gd name="T22" fmla="*/ 22 w 38"/>
                <a:gd name="T23" fmla="*/ 4 h 35"/>
                <a:gd name="T24" fmla="*/ 37 w 38"/>
                <a:gd name="T2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37" y="27"/>
                  </a:moveTo>
                  <a:cubicBezTo>
                    <a:pt x="35" y="35"/>
                    <a:pt x="27" y="34"/>
                    <a:pt x="27" y="34"/>
                  </a:cubicBezTo>
                  <a:cubicBezTo>
                    <a:pt x="14" y="35"/>
                    <a:pt x="7" y="28"/>
                    <a:pt x="4" y="21"/>
                  </a:cubicBezTo>
                  <a:cubicBezTo>
                    <a:pt x="4" y="21"/>
                    <a:pt x="4" y="21"/>
                    <a:pt x="4" y="21"/>
                  </a:cubicBezTo>
                  <a:cubicBezTo>
                    <a:pt x="1" y="14"/>
                    <a:pt x="1" y="7"/>
                    <a:pt x="1" y="7"/>
                  </a:cubicBezTo>
                  <a:cubicBezTo>
                    <a:pt x="1" y="7"/>
                    <a:pt x="0" y="2"/>
                    <a:pt x="2" y="2"/>
                  </a:cubicBezTo>
                  <a:cubicBezTo>
                    <a:pt x="2" y="2"/>
                    <a:pt x="3" y="3"/>
                    <a:pt x="4" y="4"/>
                  </a:cubicBezTo>
                  <a:cubicBezTo>
                    <a:pt x="5" y="4"/>
                    <a:pt x="6" y="5"/>
                    <a:pt x="6" y="5"/>
                  </a:cubicBezTo>
                  <a:cubicBezTo>
                    <a:pt x="7" y="5"/>
                    <a:pt x="6" y="4"/>
                    <a:pt x="6" y="2"/>
                  </a:cubicBezTo>
                  <a:cubicBezTo>
                    <a:pt x="5" y="0"/>
                    <a:pt x="10" y="1"/>
                    <a:pt x="10" y="1"/>
                  </a:cubicBezTo>
                  <a:cubicBezTo>
                    <a:pt x="14" y="2"/>
                    <a:pt x="18" y="3"/>
                    <a:pt x="22" y="4"/>
                  </a:cubicBezTo>
                  <a:cubicBezTo>
                    <a:pt x="22" y="4"/>
                    <a:pt x="22" y="4"/>
                    <a:pt x="22" y="4"/>
                  </a:cubicBezTo>
                  <a:cubicBezTo>
                    <a:pt x="36" y="11"/>
                    <a:pt x="38" y="21"/>
                    <a:pt x="37"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7" name="Freeform 489">
              <a:extLst>
                <a:ext uri="{FF2B5EF4-FFF2-40B4-BE49-F238E27FC236}">
                  <a16:creationId xmlns:a16="http://schemas.microsoft.com/office/drawing/2014/main" xmlns="" id="{5348F6BD-0CA1-4F46-B2DE-57A45CB5819E}"/>
                </a:ext>
              </a:extLst>
            </p:cNvPr>
            <p:cNvSpPr>
              <a:spLocks/>
            </p:cNvSpPr>
            <p:nvPr/>
          </p:nvSpPr>
          <p:spPr bwMode="auto">
            <a:xfrm>
              <a:off x="10715794" y="4450614"/>
              <a:ext cx="137612" cy="126983"/>
            </a:xfrm>
            <a:custGeom>
              <a:avLst/>
              <a:gdLst>
                <a:gd name="T0" fmla="*/ 18 w 33"/>
                <a:gd name="T1" fmla="*/ 0 h 30"/>
                <a:gd name="T2" fmla="*/ 29 w 33"/>
                <a:gd name="T3" fmla="*/ 14 h 30"/>
                <a:gd name="T4" fmla="*/ 19 w 33"/>
                <a:gd name="T5" fmla="*/ 8 h 30"/>
                <a:gd name="T6" fmla="*/ 19 w 33"/>
                <a:gd name="T7" fmla="*/ 8 h 30"/>
                <a:gd name="T8" fmla="*/ 27 w 33"/>
                <a:gd name="T9" fmla="*/ 21 h 30"/>
                <a:gd name="T10" fmla="*/ 26 w 33"/>
                <a:gd name="T11" fmla="*/ 20 h 30"/>
                <a:gd name="T12" fmla="*/ 17 w 33"/>
                <a:gd name="T13" fmla="*/ 16 h 30"/>
                <a:gd name="T14" fmla="*/ 22 w 33"/>
                <a:gd name="T15" fmla="*/ 23 h 30"/>
                <a:gd name="T16" fmla="*/ 21 w 33"/>
                <a:gd name="T17" fmla="*/ 24 h 30"/>
                <a:gd name="T18" fmla="*/ 9 w 33"/>
                <a:gd name="T19" fmla="*/ 18 h 30"/>
                <a:gd name="T20" fmla="*/ 17 w 33"/>
                <a:gd name="T21" fmla="*/ 28 h 30"/>
                <a:gd name="T22" fmla="*/ 16 w 33"/>
                <a:gd name="T23" fmla="*/ 28 h 30"/>
                <a:gd name="T24" fmla="*/ 0 w 33"/>
                <a:gd name="T25" fmla="*/ 17 h 30"/>
                <a:gd name="T26" fmla="*/ 21 w 33"/>
                <a:gd name="T27" fmla="*/ 30 h 30"/>
                <a:gd name="T28" fmla="*/ 23 w 33"/>
                <a:gd name="T29" fmla="*/ 30 h 30"/>
                <a:gd name="T30" fmla="*/ 23 w 33"/>
                <a:gd name="T31" fmla="*/ 30 h 30"/>
                <a:gd name="T32" fmla="*/ 33 w 33"/>
                <a:gd name="T33" fmla="*/ 23 h 30"/>
                <a:gd name="T34" fmla="*/ 33 w 33"/>
                <a:gd name="T35" fmla="*/ 20 h 30"/>
                <a:gd name="T36" fmla="*/ 18 w 33"/>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0">
                  <a:moveTo>
                    <a:pt x="18" y="0"/>
                  </a:moveTo>
                  <a:cubicBezTo>
                    <a:pt x="25" y="6"/>
                    <a:pt x="29" y="13"/>
                    <a:pt x="29" y="14"/>
                  </a:cubicBezTo>
                  <a:cubicBezTo>
                    <a:pt x="24" y="8"/>
                    <a:pt x="20" y="8"/>
                    <a:pt x="19" y="8"/>
                  </a:cubicBezTo>
                  <a:cubicBezTo>
                    <a:pt x="19" y="8"/>
                    <a:pt x="19" y="8"/>
                    <a:pt x="19" y="8"/>
                  </a:cubicBezTo>
                  <a:cubicBezTo>
                    <a:pt x="26" y="11"/>
                    <a:pt x="29" y="21"/>
                    <a:pt x="27" y="21"/>
                  </a:cubicBezTo>
                  <a:cubicBezTo>
                    <a:pt x="27" y="21"/>
                    <a:pt x="27" y="21"/>
                    <a:pt x="26" y="20"/>
                  </a:cubicBezTo>
                  <a:cubicBezTo>
                    <a:pt x="22" y="16"/>
                    <a:pt x="17" y="16"/>
                    <a:pt x="17" y="16"/>
                  </a:cubicBezTo>
                  <a:cubicBezTo>
                    <a:pt x="19" y="17"/>
                    <a:pt x="25" y="22"/>
                    <a:pt x="22" y="23"/>
                  </a:cubicBezTo>
                  <a:cubicBezTo>
                    <a:pt x="22" y="24"/>
                    <a:pt x="21" y="24"/>
                    <a:pt x="21" y="24"/>
                  </a:cubicBezTo>
                  <a:cubicBezTo>
                    <a:pt x="18" y="24"/>
                    <a:pt x="10" y="18"/>
                    <a:pt x="9" y="18"/>
                  </a:cubicBezTo>
                  <a:cubicBezTo>
                    <a:pt x="13" y="24"/>
                    <a:pt x="25" y="27"/>
                    <a:pt x="17" y="28"/>
                  </a:cubicBezTo>
                  <a:cubicBezTo>
                    <a:pt x="17" y="28"/>
                    <a:pt x="16" y="28"/>
                    <a:pt x="16" y="28"/>
                  </a:cubicBezTo>
                  <a:cubicBezTo>
                    <a:pt x="9" y="28"/>
                    <a:pt x="1" y="18"/>
                    <a:pt x="0" y="17"/>
                  </a:cubicBezTo>
                  <a:cubicBezTo>
                    <a:pt x="3" y="24"/>
                    <a:pt x="9" y="30"/>
                    <a:pt x="21" y="30"/>
                  </a:cubicBezTo>
                  <a:cubicBezTo>
                    <a:pt x="22" y="30"/>
                    <a:pt x="22" y="30"/>
                    <a:pt x="23" y="30"/>
                  </a:cubicBezTo>
                  <a:cubicBezTo>
                    <a:pt x="23" y="30"/>
                    <a:pt x="23" y="30"/>
                    <a:pt x="23" y="30"/>
                  </a:cubicBezTo>
                  <a:cubicBezTo>
                    <a:pt x="25" y="30"/>
                    <a:pt x="31" y="30"/>
                    <a:pt x="33" y="23"/>
                  </a:cubicBezTo>
                  <a:cubicBezTo>
                    <a:pt x="33" y="22"/>
                    <a:pt x="33" y="21"/>
                    <a:pt x="33" y="20"/>
                  </a:cubicBezTo>
                  <a:cubicBezTo>
                    <a:pt x="33" y="14"/>
                    <a:pt x="30" y="6"/>
                    <a:pt x="1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8" name="Freeform 490">
              <a:extLst>
                <a:ext uri="{FF2B5EF4-FFF2-40B4-BE49-F238E27FC236}">
                  <a16:creationId xmlns:a16="http://schemas.microsoft.com/office/drawing/2014/main" xmlns="" id="{15AA674C-FE8A-45FD-B927-9EA2447E2633}"/>
                </a:ext>
              </a:extLst>
            </p:cNvPr>
            <p:cNvSpPr>
              <a:spLocks/>
            </p:cNvSpPr>
            <p:nvPr/>
          </p:nvSpPr>
          <p:spPr bwMode="auto">
            <a:xfrm>
              <a:off x="10808947" y="4531036"/>
              <a:ext cx="48693" cy="55026"/>
            </a:xfrm>
            <a:custGeom>
              <a:avLst/>
              <a:gdLst>
                <a:gd name="T0" fmla="*/ 0 w 12"/>
                <a:gd name="T1" fmla="*/ 11 h 13"/>
                <a:gd name="T2" fmla="*/ 8 w 12"/>
                <a:gd name="T3" fmla="*/ 11 h 13"/>
                <a:gd name="T4" fmla="*/ 10 w 12"/>
                <a:gd name="T5" fmla="*/ 11 h 13"/>
                <a:gd name="T6" fmla="*/ 11 w 12"/>
                <a:gd name="T7" fmla="*/ 9 h 13"/>
                <a:gd name="T8" fmla="*/ 11 w 12"/>
                <a:gd name="T9" fmla="*/ 0 h 13"/>
                <a:gd name="T10" fmla="*/ 9 w 12"/>
                <a:gd name="T11" fmla="*/ 6 h 13"/>
                <a:gd name="T12" fmla="*/ 8 w 12"/>
                <a:gd name="T13" fmla="*/ 2 h 13"/>
                <a:gd name="T14" fmla="*/ 8 w 12"/>
                <a:gd name="T15" fmla="*/ 8 h 13"/>
                <a:gd name="T16" fmla="*/ 4 w 12"/>
                <a:gd name="T17" fmla="*/ 7 h 13"/>
                <a:gd name="T18" fmla="*/ 6 w 12"/>
                <a:gd name="T19" fmla="*/ 10 h 13"/>
                <a:gd name="T20" fmla="*/ 0 w 12"/>
                <a:gd name="T2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0" y="11"/>
                  </a:moveTo>
                  <a:cubicBezTo>
                    <a:pt x="0" y="11"/>
                    <a:pt x="4" y="13"/>
                    <a:pt x="8" y="11"/>
                  </a:cubicBezTo>
                  <a:cubicBezTo>
                    <a:pt x="8" y="11"/>
                    <a:pt x="9" y="12"/>
                    <a:pt x="10" y="11"/>
                  </a:cubicBezTo>
                  <a:cubicBezTo>
                    <a:pt x="11" y="10"/>
                    <a:pt x="11" y="10"/>
                    <a:pt x="11" y="9"/>
                  </a:cubicBezTo>
                  <a:cubicBezTo>
                    <a:pt x="11" y="7"/>
                    <a:pt x="12" y="4"/>
                    <a:pt x="11" y="0"/>
                  </a:cubicBezTo>
                  <a:cubicBezTo>
                    <a:pt x="11" y="0"/>
                    <a:pt x="11" y="5"/>
                    <a:pt x="9" y="6"/>
                  </a:cubicBezTo>
                  <a:cubicBezTo>
                    <a:pt x="9" y="6"/>
                    <a:pt x="9" y="4"/>
                    <a:pt x="8" y="2"/>
                  </a:cubicBezTo>
                  <a:cubicBezTo>
                    <a:pt x="8" y="2"/>
                    <a:pt x="9" y="7"/>
                    <a:pt x="8" y="8"/>
                  </a:cubicBezTo>
                  <a:cubicBezTo>
                    <a:pt x="7" y="9"/>
                    <a:pt x="4" y="7"/>
                    <a:pt x="4" y="7"/>
                  </a:cubicBezTo>
                  <a:cubicBezTo>
                    <a:pt x="4" y="7"/>
                    <a:pt x="5" y="10"/>
                    <a:pt x="6" y="10"/>
                  </a:cubicBezTo>
                  <a:cubicBezTo>
                    <a:pt x="6" y="10"/>
                    <a:pt x="4" y="12"/>
                    <a:pt x="0" y="1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9" name="Freeform 491">
              <a:extLst>
                <a:ext uri="{FF2B5EF4-FFF2-40B4-BE49-F238E27FC236}">
                  <a16:creationId xmlns:a16="http://schemas.microsoft.com/office/drawing/2014/main" xmlns="" id="{30987ECC-AB93-417F-BF26-F68DF7610163}"/>
                </a:ext>
              </a:extLst>
            </p:cNvPr>
            <p:cNvSpPr>
              <a:spLocks/>
            </p:cNvSpPr>
            <p:nvPr/>
          </p:nvSpPr>
          <p:spPr bwMode="auto">
            <a:xfrm>
              <a:off x="10847056" y="4569131"/>
              <a:ext cx="29640" cy="16931"/>
            </a:xfrm>
            <a:custGeom>
              <a:avLst/>
              <a:gdLst>
                <a:gd name="T0" fmla="*/ 0 w 7"/>
                <a:gd name="T1" fmla="*/ 2 h 4"/>
                <a:gd name="T2" fmla="*/ 4 w 7"/>
                <a:gd name="T3" fmla="*/ 4 h 4"/>
                <a:gd name="T4" fmla="*/ 7 w 7"/>
                <a:gd name="T5" fmla="*/ 4 h 4"/>
                <a:gd name="T6" fmla="*/ 2 w 7"/>
                <a:gd name="T7" fmla="*/ 0 h 4"/>
              </a:gdLst>
              <a:ahLst/>
              <a:cxnLst>
                <a:cxn ang="0">
                  <a:pos x="T0" y="T1"/>
                </a:cxn>
                <a:cxn ang="0">
                  <a:pos x="T2" y="T3"/>
                </a:cxn>
                <a:cxn ang="0">
                  <a:pos x="T4" y="T5"/>
                </a:cxn>
                <a:cxn ang="0">
                  <a:pos x="T6" y="T7"/>
                </a:cxn>
              </a:cxnLst>
              <a:rect l="0" t="0" r="r" b="b"/>
              <a:pathLst>
                <a:path w="7" h="4">
                  <a:moveTo>
                    <a:pt x="0" y="2"/>
                  </a:moveTo>
                  <a:cubicBezTo>
                    <a:pt x="0" y="2"/>
                    <a:pt x="1" y="2"/>
                    <a:pt x="4" y="4"/>
                  </a:cubicBezTo>
                  <a:cubicBezTo>
                    <a:pt x="7" y="4"/>
                    <a:pt x="7" y="4"/>
                    <a:pt x="7" y="4"/>
                  </a:cubicBezTo>
                  <a:cubicBezTo>
                    <a:pt x="7" y="4"/>
                    <a:pt x="3" y="3"/>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0" name="Freeform 492">
              <a:extLst>
                <a:ext uri="{FF2B5EF4-FFF2-40B4-BE49-F238E27FC236}">
                  <a16:creationId xmlns:a16="http://schemas.microsoft.com/office/drawing/2014/main" xmlns="" id="{EE42F0B0-4B70-4B52-A2A1-5EB98825A9E4}"/>
                </a:ext>
              </a:extLst>
            </p:cNvPr>
            <p:cNvSpPr>
              <a:spLocks/>
            </p:cNvSpPr>
            <p:nvPr/>
          </p:nvSpPr>
          <p:spPr bwMode="auto">
            <a:xfrm>
              <a:off x="10391875" y="4713045"/>
              <a:ext cx="201127" cy="122750"/>
            </a:xfrm>
            <a:custGeom>
              <a:avLst/>
              <a:gdLst>
                <a:gd name="T0" fmla="*/ 1 w 48"/>
                <a:gd name="T1" fmla="*/ 12 h 29"/>
                <a:gd name="T2" fmla="*/ 5 w 48"/>
                <a:gd name="T3" fmla="*/ 4 h 29"/>
                <a:gd name="T4" fmla="*/ 8 w 48"/>
                <a:gd name="T5" fmla="*/ 1 h 29"/>
                <a:gd name="T6" fmla="*/ 16 w 48"/>
                <a:gd name="T7" fmla="*/ 2 h 29"/>
                <a:gd name="T8" fmla="*/ 25 w 48"/>
                <a:gd name="T9" fmla="*/ 4 h 29"/>
                <a:gd name="T10" fmla="*/ 17 w 48"/>
                <a:gd name="T11" fmla="*/ 5 h 29"/>
                <a:gd name="T12" fmla="*/ 29 w 48"/>
                <a:gd name="T13" fmla="*/ 6 h 29"/>
                <a:gd name="T14" fmla="*/ 45 w 48"/>
                <a:gd name="T15" fmla="*/ 14 h 29"/>
                <a:gd name="T16" fmla="*/ 44 w 48"/>
                <a:gd name="T17" fmla="*/ 14 h 29"/>
                <a:gd name="T18" fmla="*/ 47 w 48"/>
                <a:gd name="T19" fmla="*/ 24 h 29"/>
                <a:gd name="T20" fmla="*/ 37 w 48"/>
                <a:gd name="T21" fmla="*/ 27 h 29"/>
                <a:gd name="T22" fmla="*/ 27 w 48"/>
                <a:gd name="T23" fmla="*/ 29 h 29"/>
                <a:gd name="T24" fmla="*/ 19 w 48"/>
                <a:gd name="T25" fmla="*/ 28 h 29"/>
                <a:gd name="T26" fmla="*/ 19 w 48"/>
                <a:gd name="T27" fmla="*/ 28 h 29"/>
                <a:gd name="T28" fmla="*/ 8 w 48"/>
                <a:gd name="T29" fmla="*/ 25 h 29"/>
                <a:gd name="T30" fmla="*/ 1 w 48"/>
                <a:gd name="T31" fmla="*/ 16 h 29"/>
                <a:gd name="T32" fmla="*/ 1 w 48"/>
                <a:gd name="T3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9">
                  <a:moveTo>
                    <a:pt x="1" y="12"/>
                  </a:moveTo>
                  <a:cubicBezTo>
                    <a:pt x="2" y="10"/>
                    <a:pt x="2" y="8"/>
                    <a:pt x="5" y="4"/>
                  </a:cubicBezTo>
                  <a:cubicBezTo>
                    <a:pt x="6" y="3"/>
                    <a:pt x="7" y="2"/>
                    <a:pt x="8" y="1"/>
                  </a:cubicBezTo>
                  <a:cubicBezTo>
                    <a:pt x="9" y="0"/>
                    <a:pt x="13" y="1"/>
                    <a:pt x="16" y="2"/>
                  </a:cubicBezTo>
                  <a:cubicBezTo>
                    <a:pt x="19" y="2"/>
                    <a:pt x="22" y="3"/>
                    <a:pt x="25" y="4"/>
                  </a:cubicBezTo>
                  <a:cubicBezTo>
                    <a:pt x="21" y="5"/>
                    <a:pt x="18" y="5"/>
                    <a:pt x="17" y="5"/>
                  </a:cubicBezTo>
                  <a:cubicBezTo>
                    <a:pt x="20" y="5"/>
                    <a:pt x="25" y="5"/>
                    <a:pt x="29" y="6"/>
                  </a:cubicBezTo>
                  <a:cubicBezTo>
                    <a:pt x="35" y="9"/>
                    <a:pt x="41" y="12"/>
                    <a:pt x="45" y="14"/>
                  </a:cubicBezTo>
                  <a:cubicBezTo>
                    <a:pt x="44" y="14"/>
                    <a:pt x="44" y="14"/>
                    <a:pt x="44" y="14"/>
                  </a:cubicBezTo>
                  <a:cubicBezTo>
                    <a:pt x="37" y="17"/>
                    <a:pt x="48" y="24"/>
                    <a:pt x="47" y="24"/>
                  </a:cubicBezTo>
                  <a:cubicBezTo>
                    <a:pt x="37" y="27"/>
                    <a:pt x="37" y="27"/>
                    <a:pt x="37" y="27"/>
                  </a:cubicBezTo>
                  <a:cubicBezTo>
                    <a:pt x="27" y="29"/>
                    <a:pt x="27" y="29"/>
                    <a:pt x="27" y="29"/>
                  </a:cubicBezTo>
                  <a:cubicBezTo>
                    <a:pt x="27" y="29"/>
                    <a:pt x="23" y="29"/>
                    <a:pt x="19" y="28"/>
                  </a:cubicBezTo>
                  <a:cubicBezTo>
                    <a:pt x="19" y="28"/>
                    <a:pt x="19" y="28"/>
                    <a:pt x="19" y="28"/>
                  </a:cubicBezTo>
                  <a:cubicBezTo>
                    <a:pt x="15" y="28"/>
                    <a:pt x="10" y="27"/>
                    <a:pt x="8" y="25"/>
                  </a:cubicBezTo>
                  <a:cubicBezTo>
                    <a:pt x="3" y="22"/>
                    <a:pt x="2" y="17"/>
                    <a:pt x="1" y="16"/>
                  </a:cubicBezTo>
                  <a:cubicBezTo>
                    <a:pt x="1" y="15"/>
                    <a:pt x="0" y="14"/>
                    <a:pt x="1" y="12"/>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1" name="Freeform 493">
              <a:extLst>
                <a:ext uri="{FF2B5EF4-FFF2-40B4-BE49-F238E27FC236}">
                  <a16:creationId xmlns:a16="http://schemas.microsoft.com/office/drawing/2014/main" xmlns="" id="{1BC0183D-EF10-4499-BBF5-9163843C5114}"/>
                </a:ext>
              </a:extLst>
            </p:cNvPr>
            <p:cNvSpPr>
              <a:spLocks noEditPoints="1"/>
            </p:cNvSpPr>
            <p:nvPr/>
          </p:nvSpPr>
          <p:spPr bwMode="auto">
            <a:xfrm>
              <a:off x="10396109" y="4729976"/>
              <a:ext cx="80450" cy="97354"/>
            </a:xfrm>
            <a:custGeom>
              <a:avLst/>
              <a:gdLst>
                <a:gd name="T0" fmla="*/ 9 w 19"/>
                <a:gd name="T1" fmla="*/ 20 h 23"/>
                <a:gd name="T2" fmla="*/ 8 w 19"/>
                <a:gd name="T3" fmla="*/ 22 h 23"/>
                <a:gd name="T4" fmla="*/ 11 w 19"/>
                <a:gd name="T5" fmla="*/ 23 h 23"/>
                <a:gd name="T6" fmla="*/ 12 w 19"/>
                <a:gd name="T7" fmla="*/ 22 h 23"/>
                <a:gd name="T8" fmla="*/ 9 w 19"/>
                <a:gd name="T9" fmla="*/ 20 h 23"/>
                <a:gd name="T10" fmla="*/ 15 w 19"/>
                <a:gd name="T11" fmla="*/ 14 h 23"/>
                <a:gd name="T12" fmla="*/ 15 w 19"/>
                <a:gd name="T13" fmla="*/ 14 h 23"/>
                <a:gd name="T14" fmla="*/ 19 w 19"/>
                <a:gd name="T15" fmla="*/ 15 h 23"/>
                <a:gd name="T16" fmla="*/ 15 w 19"/>
                <a:gd name="T17" fmla="*/ 14 h 23"/>
                <a:gd name="T18" fmla="*/ 11 w 19"/>
                <a:gd name="T19" fmla="*/ 12 h 23"/>
                <a:gd name="T20" fmla="*/ 4 w 19"/>
                <a:gd name="T21" fmla="*/ 18 h 23"/>
                <a:gd name="T22" fmla="*/ 7 w 19"/>
                <a:gd name="T23" fmla="*/ 21 h 23"/>
                <a:gd name="T24" fmla="*/ 7 w 19"/>
                <a:gd name="T25" fmla="*/ 21 h 23"/>
                <a:gd name="T26" fmla="*/ 9 w 19"/>
                <a:gd name="T27" fmla="*/ 19 h 23"/>
                <a:gd name="T28" fmla="*/ 7 w 19"/>
                <a:gd name="T29" fmla="*/ 17 h 23"/>
                <a:gd name="T30" fmla="*/ 12 w 19"/>
                <a:gd name="T31" fmla="*/ 14 h 23"/>
                <a:gd name="T32" fmla="*/ 13 w 19"/>
                <a:gd name="T33" fmla="*/ 14 h 23"/>
                <a:gd name="T34" fmla="*/ 14 w 19"/>
                <a:gd name="T35" fmla="*/ 14 h 23"/>
                <a:gd name="T36" fmla="*/ 11 w 19"/>
                <a:gd name="T37" fmla="*/ 12 h 23"/>
                <a:gd name="T38" fmla="*/ 9 w 19"/>
                <a:gd name="T39" fmla="*/ 7 h 23"/>
                <a:gd name="T40" fmla="*/ 1 w 19"/>
                <a:gd name="T41" fmla="*/ 12 h 23"/>
                <a:gd name="T42" fmla="*/ 3 w 19"/>
                <a:gd name="T43" fmla="*/ 18 h 23"/>
                <a:gd name="T44" fmla="*/ 10 w 19"/>
                <a:gd name="T45" fmla="*/ 12 h 23"/>
                <a:gd name="T46" fmla="*/ 7 w 19"/>
                <a:gd name="T47" fmla="*/ 10 h 23"/>
                <a:gd name="T48" fmla="*/ 9 w 19"/>
                <a:gd name="T49" fmla="*/ 8 h 23"/>
                <a:gd name="T50" fmla="*/ 9 w 19"/>
                <a:gd name="T51" fmla="*/ 7 h 23"/>
                <a:gd name="T52" fmla="*/ 5 w 19"/>
                <a:gd name="T53" fmla="*/ 3 h 23"/>
                <a:gd name="T54" fmla="*/ 1 w 19"/>
                <a:gd name="T55" fmla="*/ 5 h 23"/>
                <a:gd name="T56" fmla="*/ 0 w 19"/>
                <a:gd name="T57" fmla="*/ 8 h 23"/>
                <a:gd name="T58" fmla="*/ 0 w 19"/>
                <a:gd name="T59" fmla="*/ 10 h 23"/>
                <a:gd name="T60" fmla="*/ 0 w 19"/>
                <a:gd name="T61" fmla="*/ 11 h 23"/>
                <a:gd name="T62" fmla="*/ 8 w 19"/>
                <a:gd name="T63" fmla="*/ 6 h 23"/>
                <a:gd name="T64" fmla="*/ 8 w 19"/>
                <a:gd name="T65" fmla="*/ 6 h 23"/>
                <a:gd name="T66" fmla="*/ 5 w 19"/>
                <a:gd name="T67" fmla="*/ 4 h 23"/>
                <a:gd name="T68" fmla="*/ 5 w 19"/>
                <a:gd name="T69" fmla="*/ 3 h 23"/>
                <a:gd name="T70" fmla="*/ 4 w 19"/>
                <a:gd name="T71" fmla="*/ 0 h 23"/>
                <a:gd name="T72" fmla="*/ 4 w 19"/>
                <a:gd name="T73" fmla="*/ 0 h 23"/>
                <a:gd name="T74" fmla="*/ 2 w 19"/>
                <a:gd name="T75" fmla="*/ 3 h 23"/>
                <a:gd name="T76" fmla="*/ 5 w 19"/>
                <a:gd name="T77" fmla="*/ 2 h 23"/>
                <a:gd name="T78" fmla="*/ 4 w 19"/>
                <a:gd name="T7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3">
                  <a:moveTo>
                    <a:pt x="9" y="20"/>
                  </a:moveTo>
                  <a:cubicBezTo>
                    <a:pt x="9" y="21"/>
                    <a:pt x="9" y="21"/>
                    <a:pt x="8" y="22"/>
                  </a:cubicBezTo>
                  <a:cubicBezTo>
                    <a:pt x="9" y="22"/>
                    <a:pt x="10" y="23"/>
                    <a:pt x="11" y="23"/>
                  </a:cubicBezTo>
                  <a:cubicBezTo>
                    <a:pt x="11" y="23"/>
                    <a:pt x="12" y="22"/>
                    <a:pt x="12" y="22"/>
                  </a:cubicBezTo>
                  <a:cubicBezTo>
                    <a:pt x="11" y="21"/>
                    <a:pt x="10" y="21"/>
                    <a:pt x="9" y="20"/>
                  </a:cubicBezTo>
                  <a:moveTo>
                    <a:pt x="15" y="14"/>
                  </a:moveTo>
                  <a:cubicBezTo>
                    <a:pt x="15" y="14"/>
                    <a:pt x="15" y="14"/>
                    <a:pt x="15" y="14"/>
                  </a:cubicBezTo>
                  <a:cubicBezTo>
                    <a:pt x="17" y="15"/>
                    <a:pt x="18" y="15"/>
                    <a:pt x="19" y="15"/>
                  </a:cubicBezTo>
                  <a:cubicBezTo>
                    <a:pt x="18" y="15"/>
                    <a:pt x="17" y="15"/>
                    <a:pt x="15" y="14"/>
                  </a:cubicBezTo>
                  <a:moveTo>
                    <a:pt x="11" y="12"/>
                  </a:moveTo>
                  <a:cubicBezTo>
                    <a:pt x="8" y="14"/>
                    <a:pt x="6" y="16"/>
                    <a:pt x="4" y="18"/>
                  </a:cubicBezTo>
                  <a:cubicBezTo>
                    <a:pt x="5" y="19"/>
                    <a:pt x="6" y="20"/>
                    <a:pt x="7" y="21"/>
                  </a:cubicBezTo>
                  <a:cubicBezTo>
                    <a:pt x="7" y="21"/>
                    <a:pt x="7" y="21"/>
                    <a:pt x="7" y="21"/>
                  </a:cubicBezTo>
                  <a:cubicBezTo>
                    <a:pt x="8" y="21"/>
                    <a:pt x="8" y="20"/>
                    <a:pt x="9" y="19"/>
                  </a:cubicBezTo>
                  <a:cubicBezTo>
                    <a:pt x="8" y="19"/>
                    <a:pt x="7" y="18"/>
                    <a:pt x="7" y="17"/>
                  </a:cubicBezTo>
                  <a:cubicBezTo>
                    <a:pt x="7" y="15"/>
                    <a:pt x="9" y="14"/>
                    <a:pt x="12" y="14"/>
                  </a:cubicBezTo>
                  <a:cubicBezTo>
                    <a:pt x="12" y="14"/>
                    <a:pt x="13" y="14"/>
                    <a:pt x="13" y="14"/>
                  </a:cubicBezTo>
                  <a:cubicBezTo>
                    <a:pt x="14" y="14"/>
                    <a:pt x="14" y="14"/>
                    <a:pt x="14" y="14"/>
                  </a:cubicBezTo>
                  <a:cubicBezTo>
                    <a:pt x="13" y="13"/>
                    <a:pt x="12" y="13"/>
                    <a:pt x="11" y="12"/>
                  </a:cubicBezTo>
                  <a:moveTo>
                    <a:pt x="9" y="7"/>
                  </a:moveTo>
                  <a:cubicBezTo>
                    <a:pt x="6" y="9"/>
                    <a:pt x="3" y="10"/>
                    <a:pt x="1" y="12"/>
                  </a:cubicBezTo>
                  <a:cubicBezTo>
                    <a:pt x="1" y="13"/>
                    <a:pt x="1" y="15"/>
                    <a:pt x="3" y="18"/>
                  </a:cubicBezTo>
                  <a:cubicBezTo>
                    <a:pt x="5" y="15"/>
                    <a:pt x="7" y="13"/>
                    <a:pt x="10" y="12"/>
                  </a:cubicBezTo>
                  <a:cubicBezTo>
                    <a:pt x="8" y="11"/>
                    <a:pt x="7" y="10"/>
                    <a:pt x="7" y="10"/>
                  </a:cubicBezTo>
                  <a:cubicBezTo>
                    <a:pt x="7" y="9"/>
                    <a:pt x="8" y="8"/>
                    <a:pt x="9" y="8"/>
                  </a:cubicBezTo>
                  <a:cubicBezTo>
                    <a:pt x="9" y="8"/>
                    <a:pt x="9" y="8"/>
                    <a:pt x="9" y="7"/>
                  </a:cubicBezTo>
                  <a:moveTo>
                    <a:pt x="5" y="3"/>
                  </a:moveTo>
                  <a:cubicBezTo>
                    <a:pt x="4" y="4"/>
                    <a:pt x="3" y="4"/>
                    <a:pt x="1" y="5"/>
                  </a:cubicBezTo>
                  <a:cubicBezTo>
                    <a:pt x="1" y="6"/>
                    <a:pt x="1" y="7"/>
                    <a:pt x="0" y="8"/>
                  </a:cubicBezTo>
                  <a:cubicBezTo>
                    <a:pt x="0" y="9"/>
                    <a:pt x="0" y="9"/>
                    <a:pt x="0" y="10"/>
                  </a:cubicBezTo>
                  <a:cubicBezTo>
                    <a:pt x="0" y="10"/>
                    <a:pt x="0" y="11"/>
                    <a:pt x="0" y="11"/>
                  </a:cubicBezTo>
                  <a:cubicBezTo>
                    <a:pt x="3" y="9"/>
                    <a:pt x="5" y="8"/>
                    <a:pt x="8" y="6"/>
                  </a:cubicBezTo>
                  <a:cubicBezTo>
                    <a:pt x="8" y="6"/>
                    <a:pt x="8" y="6"/>
                    <a:pt x="8" y="6"/>
                  </a:cubicBezTo>
                  <a:cubicBezTo>
                    <a:pt x="6" y="6"/>
                    <a:pt x="6" y="5"/>
                    <a:pt x="5" y="4"/>
                  </a:cubicBezTo>
                  <a:cubicBezTo>
                    <a:pt x="5" y="4"/>
                    <a:pt x="5" y="4"/>
                    <a:pt x="5" y="3"/>
                  </a:cubicBezTo>
                  <a:moveTo>
                    <a:pt x="4" y="0"/>
                  </a:moveTo>
                  <a:cubicBezTo>
                    <a:pt x="4" y="0"/>
                    <a:pt x="4" y="0"/>
                    <a:pt x="4" y="0"/>
                  </a:cubicBezTo>
                  <a:cubicBezTo>
                    <a:pt x="3" y="1"/>
                    <a:pt x="2" y="2"/>
                    <a:pt x="2" y="3"/>
                  </a:cubicBezTo>
                  <a:cubicBezTo>
                    <a:pt x="3" y="2"/>
                    <a:pt x="4" y="2"/>
                    <a:pt x="5" y="2"/>
                  </a:cubicBezTo>
                  <a:cubicBezTo>
                    <a:pt x="4" y="1"/>
                    <a:pt x="4" y="1"/>
                    <a:pt x="4"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2" name="Freeform 494">
              <a:extLst>
                <a:ext uri="{FF2B5EF4-FFF2-40B4-BE49-F238E27FC236}">
                  <a16:creationId xmlns:a16="http://schemas.microsoft.com/office/drawing/2014/main" xmlns="" id="{56EF08D6-8C92-4668-90C7-4E7FC5FC78C8}"/>
                </a:ext>
              </a:extLst>
            </p:cNvPr>
            <p:cNvSpPr>
              <a:spLocks/>
            </p:cNvSpPr>
            <p:nvPr/>
          </p:nvSpPr>
          <p:spPr bwMode="auto">
            <a:xfrm>
              <a:off x="10459622" y="4869658"/>
              <a:ext cx="179956" cy="173543"/>
            </a:xfrm>
            <a:custGeom>
              <a:avLst/>
              <a:gdLst>
                <a:gd name="T0" fmla="*/ 2 w 43"/>
                <a:gd name="T1" fmla="*/ 17 h 41"/>
                <a:gd name="T2" fmla="*/ 2 w 43"/>
                <a:gd name="T3" fmla="*/ 17 h 41"/>
                <a:gd name="T4" fmla="*/ 2 w 43"/>
                <a:gd name="T5" fmla="*/ 17 h 41"/>
                <a:gd name="T6" fmla="*/ 14 w 43"/>
                <a:gd name="T7" fmla="*/ 0 h 41"/>
                <a:gd name="T8" fmla="*/ 43 w 43"/>
                <a:gd name="T9" fmla="*/ 5 h 41"/>
                <a:gd name="T10" fmla="*/ 26 w 43"/>
                <a:gd name="T11" fmla="*/ 33 h 41"/>
                <a:gd name="T12" fmla="*/ 26 w 43"/>
                <a:gd name="T13" fmla="*/ 33 h 41"/>
                <a:gd name="T14" fmla="*/ 15 w 43"/>
                <a:gd name="T15" fmla="*/ 39 h 41"/>
                <a:gd name="T16" fmla="*/ 11 w 43"/>
                <a:gd name="T17" fmla="*/ 39 h 41"/>
                <a:gd name="T18" fmla="*/ 8 w 43"/>
                <a:gd name="T19" fmla="*/ 33 h 41"/>
                <a:gd name="T20" fmla="*/ 6 w 43"/>
                <a:gd name="T21" fmla="*/ 33 h 41"/>
                <a:gd name="T22" fmla="*/ 3 w 43"/>
                <a:gd name="T23" fmla="*/ 31 h 41"/>
                <a:gd name="T24" fmla="*/ 2 w 43"/>
                <a:gd name="T2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1">
                  <a:moveTo>
                    <a:pt x="2" y="17"/>
                  </a:moveTo>
                  <a:cubicBezTo>
                    <a:pt x="2" y="17"/>
                    <a:pt x="2" y="17"/>
                    <a:pt x="2" y="17"/>
                  </a:cubicBezTo>
                  <a:cubicBezTo>
                    <a:pt x="2" y="17"/>
                    <a:pt x="2" y="17"/>
                    <a:pt x="2" y="17"/>
                  </a:cubicBezTo>
                  <a:cubicBezTo>
                    <a:pt x="3" y="11"/>
                    <a:pt x="7" y="5"/>
                    <a:pt x="14" y="0"/>
                  </a:cubicBezTo>
                  <a:cubicBezTo>
                    <a:pt x="43" y="5"/>
                    <a:pt x="43" y="5"/>
                    <a:pt x="43" y="5"/>
                  </a:cubicBezTo>
                  <a:cubicBezTo>
                    <a:pt x="43" y="5"/>
                    <a:pt x="39" y="22"/>
                    <a:pt x="26" y="33"/>
                  </a:cubicBezTo>
                  <a:cubicBezTo>
                    <a:pt x="26" y="33"/>
                    <a:pt x="26" y="33"/>
                    <a:pt x="26" y="33"/>
                  </a:cubicBezTo>
                  <a:cubicBezTo>
                    <a:pt x="23" y="35"/>
                    <a:pt x="19" y="37"/>
                    <a:pt x="15" y="39"/>
                  </a:cubicBezTo>
                  <a:cubicBezTo>
                    <a:pt x="15" y="39"/>
                    <a:pt x="13" y="41"/>
                    <a:pt x="11" y="39"/>
                  </a:cubicBezTo>
                  <a:cubicBezTo>
                    <a:pt x="9" y="37"/>
                    <a:pt x="10" y="34"/>
                    <a:pt x="8" y="33"/>
                  </a:cubicBezTo>
                  <a:cubicBezTo>
                    <a:pt x="7" y="33"/>
                    <a:pt x="7" y="33"/>
                    <a:pt x="6" y="33"/>
                  </a:cubicBezTo>
                  <a:cubicBezTo>
                    <a:pt x="5" y="33"/>
                    <a:pt x="4" y="33"/>
                    <a:pt x="3" y="31"/>
                  </a:cubicBezTo>
                  <a:cubicBezTo>
                    <a:pt x="2" y="30"/>
                    <a:pt x="0" y="24"/>
                    <a:pt x="2" y="17"/>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7" name="Freeform 495">
              <a:extLst>
                <a:ext uri="{FF2B5EF4-FFF2-40B4-BE49-F238E27FC236}">
                  <a16:creationId xmlns:a16="http://schemas.microsoft.com/office/drawing/2014/main" xmlns="" id="{DB868830-45C8-4834-A23F-A2A7D1F6EC0D}"/>
                </a:ext>
              </a:extLst>
            </p:cNvPr>
            <p:cNvSpPr>
              <a:spLocks noEditPoints="1"/>
            </p:cNvSpPr>
            <p:nvPr/>
          </p:nvSpPr>
          <p:spPr bwMode="auto">
            <a:xfrm>
              <a:off x="10463857" y="4941615"/>
              <a:ext cx="103739" cy="97354"/>
            </a:xfrm>
            <a:custGeom>
              <a:avLst/>
              <a:gdLst>
                <a:gd name="T0" fmla="*/ 25 w 25"/>
                <a:gd name="T1" fmla="*/ 16 h 23"/>
                <a:gd name="T2" fmla="*/ 18 w 25"/>
                <a:gd name="T3" fmla="*/ 18 h 23"/>
                <a:gd name="T4" fmla="*/ 12 w 25"/>
                <a:gd name="T5" fmla="*/ 23 h 23"/>
                <a:gd name="T6" fmla="*/ 14 w 25"/>
                <a:gd name="T7" fmla="*/ 22 h 23"/>
                <a:gd name="T8" fmla="*/ 25 w 25"/>
                <a:gd name="T9" fmla="*/ 16 h 23"/>
                <a:gd name="T10" fmla="*/ 20 w 25"/>
                <a:gd name="T11" fmla="*/ 10 h 23"/>
                <a:gd name="T12" fmla="*/ 11 w 25"/>
                <a:gd name="T13" fmla="*/ 13 h 23"/>
                <a:gd name="T14" fmla="*/ 10 w 25"/>
                <a:gd name="T15" fmla="*/ 13 h 23"/>
                <a:gd name="T16" fmla="*/ 3 w 25"/>
                <a:gd name="T17" fmla="*/ 14 h 23"/>
                <a:gd name="T18" fmla="*/ 2 w 25"/>
                <a:gd name="T19" fmla="*/ 14 h 23"/>
                <a:gd name="T20" fmla="*/ 4 w 25"/>
                <a:gd name="T21" fmla="*/ 16 h 23"/>
                <a:gd name="T22" fmla="*/ 5 w 25"/>
                <a:gd name="T23" fmla="*/ 16 h 23"/>
                <a:gd name="T24" fmla="*/ 6 w 25"/>
                <a:gd name="T25" fmla="*/ 16 h 23"/>
                <a:gd name="T26" fmla="*/ 7 w 25"/>
                <a:gd name="T27" fmla="*/ 16 h 23"/>
                <a:gd name="T28" fmla="*/ 10 w 25"/>
                <a:gd name="T29" fmla="*/ 22 h 23"/>
                <a:gd name="T30" fmla="*/ 11 w 25"/>
                <a:gd name="T31" fmla="*/ 22 h 23"/>
                <a:gd name="T32" fmla="*/ 16 w 25"/>
                <a:gd name="T33" fmla="*/ 19 h 23"/>
                <a:gd name="T34" fmla="*/ 16 w 25"/>
                <a:gd name="T35" fmla="*/ 19 h 23"/>
                <a:gd name="T36" fmla="*/ 14 w 25"/>
                <a:gd name="T37" fmla="*/ 18 h 23"/>
                <a:gd name="T38" fmla="*/ 20 w 25"/>
                <a:gd name="T39" fmla="*/ 10 h 23"/>
                <a:gd name="T40" fmla="*/ 12 w 25"/>
                <a:gd name="T41" fmla="*/ 7 h 23"/>
                <a:gd name="T42" fmla="*/ 11 w 25"/>
                <a:gd name="T43" fmla="*/ 7 h 23"/>
                <a:gd name="T44" fmla="*/ 6 w 25"/>
                <a:gd name="T45" fmla="*/ 10 h 23"/>
                <a:gd name="T46" fmla="*/ 6 w 25"/>
                <a:gd name="T47" fmla="*/ 10 h 23"/>
                <a:gd name="T48" fmla="*/ 5 w 25"/>
                <a:gd name="T49" fmla="*/ 8 h 23"/>
                <a:gd name="T50" fmla="*/ 0 w 25"/>
                <a:gd name="T51" fmla="*/ 9 h 23"/>
                <a:gd name="T52" fmla="*/ 1 w 25"/>
                <a:gd name="T53" fmla="*/ 13 h 23"/>
                <a:gd name="T54" fmla="*/ 3 w 25"/>
                <a:gd name="T55" fmla="*/ 13 h 23"/>
                <a:gd name="T56" fmla="*/ 9 w 25"/>
                <a:gd name="T57" fmla="*/ 13 h 23"/>
                <a:gd name="T58" fmla="*/ 12 w 25"/>
                <a:gd name="T59" fmla="*/ 7 h 23"/>
                <a:gd name="T60" fmla="*/ 1 w 25"/>
                <a:gd name="T61" fmla="*/ 5 h 23"/>
                <a:gd name="T62" fmla="*/ 0 w 25"/>
                <a:gd name="T63" fmla="*/ 5 h 23"/>
                <a:gd name="T64" fmla="*/ 0 w 25"/>
                <a:gd name="T65" fmla="*/ 6 h 23"/>
                <a:gd name="T66" fmla="*/ 0 w 25"/>
                <a:gd name="T67" fmla="*/ 7 h 23"/>
                <a:gd name="T68" fmla="*/ 2 w 25"/>
                <a:gd name="T69" fmla="*/ 7 h 23"/>
                <a:gd name="T70" fmla="*/ 2 w 25"/>
                <a:gd name="T71" fmla="*/ 7 h 23"/>
                <a:gd name="T72" fmla="*/ 1 w 25"/>
                <a:gd name="T73" fmla="*/ 5 h 23"/>
                <a:gd name="T74" fmla="*/ 5 w 25"/>
                <a:gd name="T75" fmla="*/ 4 h 23"/>
                <a:gd name="T76" fmla="*/ 4 w 25"/>
                <a:gd name="T77" fmla="*/ 5 h 23"/>
                <a:gd name="T78" fmla="*/ 3 w 25"/>
                <a:gd name="T79" fmla="*/ 7 h 23"/>
                <a:gd name="T80" fmla="*/ 5 w 25"/>
                <a:gd name="T81" fmla="*/ 7 h 23"/>
                <a:gd name="T82" fmla="*/ 5 w 25"/>
                <a:gd name="T83" fmla="*/ 4 h 23"/>
                <a:gd name="T84" fmla="*/ 13 w 25"/>
                <a:gd name="T85" fmla="*/ 4 h 23"/>
                <a:gd name="T86" fmla="*/ 13 w 25"/>
                <a:gd name="T87" fmla="*/ 5 h 23"/>
                <a:gd name="T88" fmla="*/ 13 w 25"/>
                <a:gd name="T89" fmla="*/ 5 h 23"/>
                <a:gd name="T90" fmla="*/ 13 w 25"/>
                <a:gd name="T91" fmla="*/ 4 h 23"/>
                <a:gd name="T92" fmla="*/ 5 w 25"/>
                <a:gd name="T93" fmla="*/ 1 h 23"/>
                <a:gd name="T94" fmla="*/ 5 w 25"/>
                <a:gd name="T95" fmla="*/ 3 h 23"/>
                <a:gd name="T96" fmla="*/ 5 w 25"/>
                <a:gd name="T97" fmla="*/ 3 h 23"/>
                <a:gd name="T98" fmla="*/ 5 w 25"/>
                <a:gd name="T99" fmla="*/ 1 h 23"/>
                <a:gd name="T100" fmla="*/ 1 w 25"/>
                <a:gd name="T101" fmla="*/ 0 h 23"/>
                <a:gd name="T102" fmla="*/ 0 w 25"/>
                <a:gd name="T103" fmla="*/ 4 h 23"/>
                <a:gd name="T104" fmla="*/ 1 w 25"/>
                <a:gd name="T105" fmla="*/ 4 h 23"/>
                <a:gd name="T106" fmla="*/ 1 w 25"/>
                <a:gd name="T107" fmla="*/ 0 h 23"/>
                <a:gd name="T108" fmla="*/ 1 w 25"/>
                <a:gd name="T109" fmla="*/ 0 h 23"/>
                <a:gd name="T110" fmla="*/ 1 w 25"/>
                <a:gd name="T111" fmla="*/ 0 h 23"/>
                <a:gd name="T112" fmla="*/ 1 w 25"/>
                <a:gd name="T11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3">
                  <a:moveTo>
                    <a:pt x="25" y="16"/>
                  </a:moveTo>
                  <a:cubicBezTo>
                    <a:pt x="24" y="16"/>
                    <a:pt x="21" y="18"/>
                    <a:pt x="18" y="18"/>
                  </a:cubicBezTo>
                  <a:cubicBezTo>
                    <a:pt x="16" y="20"/>
                    <a:pt x="14" y="22"/>
                    <a:pt x="12" y="23"/>
                  </a:cubicBezTo>
                  <a:cubicBezTo>
                    <a:pt x="13" y="23"/>
                    <a:pt x="14" y="22"/>
                    <a:pt x="14" y="22"/>
                  </a:cubicBezTo>
                  <a:cubicBezTo>
                    <a:pt x="18" y="20"/>
                    <a:pt x="22" y="18"/>
                    <a:pt x="25" y="16"/>
                  </a:cubicBezTo>
                  <a:moveTo>
                    <a:pt x="20" y="10"/>
                  </a:moveTo>
                  <a:cubicBezTo>
                    <a:pt x="19" y="10"/>
                    <a:pt x="14" y="13"/>
                    <a:pt x="11" y="13"/>
                  </a:cubicBezTo>
                  <a:cubicBezTo>
                    <a:pt x="11" y="13"/>
                    <a:pt x="11" y="13"/>
                    <a:pt x="10" y="13"/>
                  </a:cubicBezTo>
                  <a:cubicBezTo>
                    <a:pt x="8" y="14"/>
                    <a:pt x="5" y="14"/>
                    <a:pt x="3" y="14"/>
                  </a:cubicBezTo>
                  <a:cubicBezTo>
                    <a:pt x="2" y="14"/>
                    <a:pt x="2" y="14"/>
                    <a:pt x="2" y="14"/>
                  </a:cubicBezTo>
                  <a:cubicBezTo>
                    <a:pt x="3" y="16"/>
                    <a:pt x="3" y="16"/>
                    <a:pt x="4" y="16"/>
                  </a:cubicBezTo>
                  <a:cubicBezTo>
                    <a:pt x="5" y="16"/>
                    <a:pt x="5" y="16"/>
                    <a:pt x="5" y="16"/>
                  </a:cubicBezTo>
                  <a:cubicBezTo>
                    <a:pt x="5" y="16"/>
                    <a:pt x="5" y="16"/>
                    <a:pt x="6" y="16"/>
                  </a:cubicBezTo>
                  <a:cubicBezTo>
                    <a:pt x="6" y="16"/>
                    <a:pt x="6" y="16"/>
                    <a:pt x="7" y="16"/>
                  </a:cubicBezTo>
                  <a:cubicBezTo>
                    <a:pt x="9" y="17"/>
                    <a:pt x="8" y="20"/>
                    <a:pt x="10" y="22"/>
                  </a:cubicBezTo>
                  <a:cubicBezTo>
                    <a:pt x="10" y="22"/>
                    <a:pt x="10" y="22"/>
                    <a:pt x="11" y="22"/>
                  </a:cubicBezTo>
                  <a:cubicBezTo>
                    <a:pt x="13" y="21"/>
                    <a:pt x="14" y="20"/>
                    <a:pt x="16" y="19"/>
                  </a:cubicBezTo>
                  <a:cubicBezTo>
                    <a:pt x="16" y="19"/>
                    <a:pt x="16" y="19"/>
                    <a:pt x="16" y="19"/>
                  </a:cubicBezTo>
                  <a:cubicBezTo>
                    <a:pt x="15" y="19"/>
                    <a:pt x="14" y="19"/>
                    <a:pt x="14" y="18"/>
                  </a:cubicBezTo>
                  <a:cubicBezTo>
                    <a:pt x="12" y="16"/>
                    <a:pt x="19" y="11"/>
                    <a:pt x="20" y="10"/>
                  </a:cubicBezTo>
                  <a:moveTo>
                    <a:pt x="12" y="7"/>
                  </a:moveTo>
                  <a:cubicBezTo>
                    <a:pt x="11" y="7"/>
                    <a:pt x="11" y="7"/>
                    <a:pt x="11" y="7"/>
                  </a:cubicBezTo>
                  <a:cubicBezTo>
                    <a:pt x="9" y="8"/>
                    <a:pt x="7" y="10"/>
                    <a:pt x="6" y="10"/>
                  </a:cubicBezTo>
                  <a:cubicBezTo>
                    <a:pt x="6" y="10"/>
                    <a:pt x="6" y="10"/>
                    <a:pt x="6" y="10"/>
                  </a:cubicBezTo>
                  <a:cubicBezTo>
                    <a:pt x="6" y="10"/>
                    <a:pt x="5" y="9"/>
                    <a:pt x="5" y="8"/>
                  </a:cubicBezTo>
                  <a:cubicBezTo>
                    <a:pt x="4" y="9"/>
                    <a:pt x="2" y="9"/>
                    <a:pt x="0" y="9"/>
                  </a:cubicBezTo>
                  <a:cubicBezTo>
                    <a:pt x="1" y="11"/>
                    <a:pt x="1" y="12"/>
                    <a:pt x="1" y="13"/>
                  </a:cubicBezTo>
                  <a:cubicBezTo>
                    <a:pt x="2" y="13"/>
                    <a:pt x="3" y="13"/>
                    <a:pt x="3" y="13"/>
                  </a:cubicBezTo>
                  <a:cubicBezTo>
                    <a:pt x="5" y="13"/>
                    <a:pt x="7" y="13"/>
                    <a:pt x="9" y="13"/>
                  </a:cubicBezTo>
                  <a:cubicBezTo>
                    <a:pt x="8" y="11"/>
                    <a:pt x="10" y="9"/>
                    <a:pt x="12" y="7"/>
                  </a:cubicBezTo>
                  <a:moveTo>
                    <a:pt x="1" y="5"/>
                  </a:moveTo>
                  <a:cubicBezTo>
                    <a:pt x="1" y="5"/>
                    <a:pt x="0" y="5"/>
                    <a:pt x="0" y="5"/>
                  </a:cubicBezTo>
                  <a:cubicBezTo>
                    <a:pt x="0" y="5"/>
                    <a:pt x="0" y="6"/>
                    <a:pt x="0" y="6"/>
                  </a:cubicBezTo>
                  <a:cubicBezTo>
                    <a:pt x="0" y="7"/>
                    <a:pt x="0" y="7"/>
                    <a:pt x="0" y="7"/>
                  </a:cubicBezTo>
                  <a:cubicBezTo>
                    <a:pt x="1" y="7"/>
                    <a:pt x="1" y="7"/>
                    <a:pt x="2" y="7"/>
                  </a:cubicBezTo>
                  <a:cubicBezTo>
                    <a:pt x="2" y="7"/>
                    <a:pt x="2" y="7"/>
                    <a:pt x="2" y="7"/>
                  </a:cubicBezTo>
                  <a:cubicBezTo>
                    <a:pt x="1" y="7"/>
                    <a:pt x="1" y="6"/>
                    <a:pt x="1" y="5"/>
                  </a:cubicBezTo>
                  <a:moveTo>
                    <a:pt x="5" y="4"/>
                  </a:moveTo>
                  <a:cubicBezTo>
                    <a:pt x="5" y="4"/>
                    <a:pt x="5" y="4"/>
                    <a:pt x="4" y="5"/>
                  </a:cubicBezTo>
                  <a:cubicBezTo>
                    <a:pt x="4" y="6"/>
                    <a:pt x="3" y="7"/>
                    <a:pt x="3" y="7"/>
                  </a:cubicBezTo>
                  <a:cubicBezTo>
                    <a:pt x="4" y="7"/>
                    <a:pt x="4" y="7"/>
                    <a:pt x="5" y="7"/>
                  </a:cubicBezTo>
                  <a:cubicBezTo>
                    <a:pt x="5" y="6"/>
                    <a:pt x="5" y="5"/>
                    <a:pt x="5" y="4"/>
                  </a:cubicBezTo>
                  <a:moveTo>
                    <a:pt x="13" y="4"/>
                  </a:moveTo>
                  <a:cubicBezTo>
                    <a:pt x="13" y="4"/>
                    <a:pt x="13" y="5"/>
                    <a:pt x="13" y="5"/>
                  </a:cubicBezTo>
                  <a:cubicBezTo>
                    <a:pt x="13" y="5"/>
                    <a:pt x="13" y="5"/>
                    <a:pt x="13" y="5"/>
                  </a:cubicBezTo>
                  <a:cubicBezTo>
                    <a:pt x="13" y="4"/>
                    <a:pt x="13" y="4"/>
                    <a:pt x="13" y="4"/>
                  </a:cubicBezTo>
                  <a:moveTo>
                    <a:pt x="5" y="1"/>
                  </a:moveTo>
                  <a:cubicBezTo>
                    <a:pt x="5" y="1"/>
                    <a:pt x="5" y="2"/>
                    <a:pt x="5" y="3"/>
                  </a:cubicBezTo>
                  <a:cubicBezTo>
                    <a:pt x="5" y="3"/>
                    <a:pt x="5" y="3"/>
                    <a:pt x="5" y="3"/>
                  </a:cubicBezTo>
                  <a:cubicBezTo>
                    <a:pt x="5" y="2"/>
                    <a:pt x="5" y="1"/>
                    <a:pt x="5" y="1"/>
                  </a:cubicBezTo>
                  <a:moveTo>
                    <a:pt x="1" y="0"/>
                  </a:moveTo>
                  <a:cubicBezTo>
                    <a:pt x="0" y="1"/>
                    <a:pt x="0" y="3"/>
                    <a:pt x="0" y="4"/>
                  </a:cubicBezTo>
                  <a:cubicBezTo>
                    <a:pt x="0" y="4"/>
                    <a:pt x="1" y="4"/>
                    <a:pt x="1" y="4"/>
                  </a:cubicBezTo>
                  <a:cubicBezTo>
                    <a:pt x="1" y="2"/>
                    <a:pt x="1" y="1"/>
                    <a:pt x="1" y="0"/>
                  </a:cubicBezTo>
                  <a:moveTo>
                    <a:pt x="1" y="0"/>
                  </a:moveTo>
                  <a:cubicBezTo>
                    <a:pt x="1" y="0"/>
                    <a:pt x="1" y="0"/>
                    <a:pt x="1" y="0"/>
                  </a:cubicBezTo>
                  <a:cubicBezTo>
                    <a:pt x="1" y="0"/>
                    <a:pt x="1" y="0"/>
                    <a:pt x="1"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8" name="Freeform 496">
              <a:extLst>
                <a:ext uri="{FF2B5EF4-FFF2-40B4-BE49-F238E27FC236}">
                  <a16:creationId xmlns:a16="http://schemas.microsoft.com/office/drawing/2014/main" xmlns="" id="{AF246700-554C-4D24-95A2-0449C5F5E54D}"/>
                </a:ext>
              </a:extLst>
            </p:cNvPr>
            <p:cNvSpPr>
              <a:spLocks/>
            </p:cNvSpPr>
            <p:nvPr/>
          </p:nvSpPr>
          <p:spPr bwMode="auto">
            <a:xfrm>
              <a:off x="10413046" y="4793468"/>
              <a:ext cx="205361" cy="122750"/>
            </a:xfrm>
            <a:custGeom>
              <a:avLst/>
              <a:gdLst>
                <a:gd name="T0" fmla="*/ 4 w 49"/>
                <a:gd name="T1" fmla="*/ 24 h 29"/>
                <a:gd name="T2" fmla="*/ 31 w 49"/>
                <a:gd name="T3" fmla="*/ 18 h 29"/>
                <a:gd name="T4" fmla="*/ 48 w 49"/>
                <a:gd name="T5" fmla="*/ 0 h 29"/>
                <a:gd name="T6" fmla="*/ 49 w 49"/>
                <a:gd name="T7" fmla="*/ 2 h 29"/>
                <a:gd name="T8" fmla="*/ 4 w 49"/>
                <a:gd name="T9" fmla="*/ 25 h 29"/>
                <a:gd name="T10" fmla="*/ 4 w 49"/>
                <a:gd name="T11" fmla="*/ 25 h 29"/>
                <a:gd name="T12" fmla="*/ 1 w 49"/>
                <a:gd name="T13" fmla="*/ 25 h 29"/>
                <a:gd name="T14" fmla="*/ 3 w 49"/>
                <a:gd name="T15" fmla="*/ 22 h 29"/>
                <a:gd name="T16" fmla="*/ 4 w 4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9">
                  <a:moveTo>
                    <a:pt x="4" y="24"/>
                  </a:moveTo>
                  <a:cubicBezTo>
                    <a:pt x="9" y="24"/>
                    <a:pt x="21" y="25"/>
                    <a:pt x="31" y="18"/>
                  </a:cubicBezTo>
                  <a:cubicBezTo>
                    <a:pt x="44" y="9"/>
                    <a:pt x="48" y="0"/>
                    <a:pt x="48" y="0"/>
                  </a:cubicBezTo>
                  <a:cubicBezTo>
                    <a:pt x="49" y="2"/>
                    <a:pt x="49" y="2"/>
                    <a:pt x="49" y="2"/>
                  </a:cubicBezTo>
                  <a:cubicBezTo>
                    <a:pt x="49" y="2"/>
                    <a:pt x="34" y="29"/>
                    <a:pt x="4" y="25"/>
                  </a:cubicBezTo>
                  <a:cubicBezTo>
                    <a:pt x="4" y="25"/>
                    <a:pt x="4" y="25"/>
                    <a:pt x="4" y="25"/>
                  </a:cubicBezTo>
                  <a:cubicBezTo>
                    <a:pt x="3" y="25"/>
                    <a:pt x="2" y="25"/>
                    <a:pt x="1" y="25"/>
                  </a:cubicBezTo>
                  <a:cubicBezTo>
                    <a:pt x="0" y="25"/>
                    <a:pt x="0" y="23"/>
                    <a:pt x="3" y="22"/>
                  </a:cubicBezTo>
                  <a:cubicBezTo>
                    <a:pt x="4" y="22"/>
                    <a:pt x="4" y="23"/>
                    <a:pt x="4" y="2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9" name="Freeform 497">
              <a:extLst>
                <a:ext uri="{FF2B5EF4-FFF2-40B4-BE49-F238E27FC236}">
                  <a16:creationId xmlns:a16="http://schemas.microsoft.com/office/drawing/2014/main" xmlns="" id="{703FDCF8-8326-4E98-9369-FAC37A03DBCA}"/>
                </a:ext>
              </a:extLst>
            </p:cNvPr>
            <p:cNvSpPr>
              <a:spLocks/>
            </p:cNvSpPr>
            <p:nvPr/>
          </p:nvSpPr>
          <p:spPr bwMode="auto">
            <a:xfrm>
              <a:off x="10374938" y="4759606"/>
              <a:ext cx="230767" cy="135449"/>
            </a:xfrm>
            <a:custGeom>
              <a:avLst/>
              <a:gdLst>
                <a:gd name="T0" fmla="*/ 55 w 55"/>
                <a:gd name="T1" fmla="*/ 3 h 32"/>
                <a:gd name="T2" fmla="*/ 55 w 55"/>
                <a:gd name="T3" fmla="*/ 0 h 32"/>
                <a:gd name="T4" fmla="*/ 6 w 55"/>
                <a:gd name="T5" fmla="*/ 30 h 32"/>
                <a:gd name="T6" fmla="*/ 2 w 55"/>
                <a:gd name="T7" fmla="*/ 29 h 32"/>
                <a:gd name="T8" fmla="*/ 6 w 55"/>
                <a:gd name="T9" fmla="*/ 30 h 32"/>
                <a:gd name="T10" fmla="*/ 6 w 55"/>
                <a:gd name="T11" fmla="*/ 30 h 32"/>
                <a:gd name="T12" fmla="*/ 24 w 55"/>
                <a:gd name="T13" fmla="*/ 25 h 32"/>
                <a:gd name="T14" fmla="*/ 55 w 55"/>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2">
                  <a:moveTo>
                    <a:pt x="55" y="3"/>
                  </a:moveTo>
                  <a:cubicBezTo>
                    <a:pt x="55" y="0"/>
                    <a:pt x="55" y="0"/>
                    <a:pt x="55" y="0"/>
                  </a:cubicBezTo>
                  <a:cubicBezTo>
                    <a:pt x="55" y="0"/>
                    <a:pt x="32" y="27"/>
                    <a:pt x="6" y="30"/>
                  </a:cubicBezTo>
                  <a:cubicBezTo>
                    <a:pt x="6" y="30"/>
                    <a:pt x="3" y="28"/>
                    <a:pt x="2" y="29"/>
                  </a:cubicBezTo>
                  <a:cubicBezTo>
                    <a:pt x="0" y="31"/>
                    <a:pt x="3" y="32"/>
                    <a:pt x="6" y="30"/>
                  </a:cubicBezTo>
                  <a:cubicBezTo>
                    <a:pt x="6" y="30"/>
                    <a:pt x="6" y="30"/>
                    <a:pt x="6" y="30"/>
                  </a:cubicBezTo>
                  <a:cubicBezTo>
                    <a:pt x="9" y="30"/>
                    <a:pt x="17" y="28"/>
                    <a:pt x="24" y="25"/>
                  </a:cubicBezTo>
                  <a:cubicBezTo>
                    <a:pt x="36" y="20"/>
                    <a:pt x="51" y="7"/>
                    <a:pt x="55"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0" name="Freeform 498">
              <a:extLst>
                <a:ext uri="{FF2B5EF4-FFF2-40B4-BE49-F238E27FC236}">
                  <a16:creationId xmlns:a16="http://schemas.microsoft.com/office/drawing/2014/main" xmlns="" id="{2EAE9A7A-E432-43F1-B462-5FA485CC21D3}"/>
                </a:ext>
              </a:extLst>
            </p:cNvPr>
            <p:cNvSpPr>
              <a:spLocks/>
            </p:cNvSpPr>
            <p:nvPr/>
          </p:nvSpPr>
          <p:spPr bwMode="auto">
            <a:xfrm>
              <a:off x="10222505" y="4632623"/>
              <a:ext cx="374731" cy="215871"/>
            </a:xfrm>
            <a:custGeom>
              <a:avLst/>
              <a:gdLst>
                <a:gd name="T0" fmla="*/ 3 w 89"/>
                <a:gd name="T1" fmla="*/ 44 h 51"/>
                <a:gd name="T2" fmla="*/ 0 w 89"/>
                <a:gd name="T3" fmla="*/ 47 h 51"/>
                <a:gd name="T4" fmla="*/ 6 w 89"/>
                <a:gd name="T5" fmla="*/ 43 h 51"/>
                <a:gd name="T6" fmla="*/ 88 w 89"/>
                <a:gd name="T7" fmla="*/ 34 h 51"/>
                <a:gd name="T8" fmla="*/ 89 w 89"/>
                <a:gd name="T9" fmla="*/ 31 h 51"/>
                <a:gd name="T10" fmla="*/ 3 w 89"/>
                <a:gd name="T11" fmla="*/ 44 h 51"/>
              </a:gdLst>
              <a:ahLst/>
              <a:cxnLst>
                <a:cxn ang="0">
                  <a:pos x="T0" y="T1"/>
                </a:cxn>
                <a:cxn ang="0">
                  <a:pos x="T2" y="T3"/>
                </a:cxn>
                <a:cxn ang="0">
                  <a:pos x="T4" y="T5"/>
                </a:cxn>
                <a:cxn ang="0">
                  <a:pos x="T6" y="T7"/>
                </a:cxn>
                <a:cxn ang="0">
                  <a:pos x="T8" y="T9"/>
                </a:cxn>
                <a:cxn ang="0">
                  <a:pos x="T10" y="T11"/>
                </a:cxn>
              </a:cxnLst>
              <a:rect l="0" t="0" r="r" b="b"/>
              <a:pathLst>
                <a:path w="89" h="51">
                  <a:moveTo>
                    <a:pt x="3" y="44"/>
                  </a:moveTo>
                  <a:cubicBezTo>
                    <a:pt x="2" y="44"/>
                    <a:pt x="0" y="45"/>
                    <a:pt x="0" y="47"/>
                  </a:cubicBezTo>
                  <a:cubicBezTo>
                    <a:pt x="1" y="51"/>
                    <a:pt x="8" y="47"/>
                    <a:pt x="6" y="43"/>
                  </a:cubicBezTo>
                  <a:cubicBezTo>
                    <a:pt x="34" y="2"/>
                    <a:pt x="87" y="33"/>
                    <a:pt x="88" y="34"/>
                  </a:cubicBezTo>
                  <a:cubicBezTo>
                    <a:pt x="89" y="31"/>
                    <a:pt x="89" y="31"/>
                    <a:pt x="89" y="31"/>
                  </a:cubicBezTo>
                  <a:cubicBezTo>
                    <a:pt x="89" y="31"/>
                    <a:pt x="31" y="0"/>
                    <a:pt x="3"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1" name="Freeform 499">
              <a:extLst>
                <a:ext uri="{FF2B5EF4-FFF2-40B4-BE49-F238E27FC236}">
                  <a16:creationId xmlns:a16="http://schemas.microsoft.com/office/drawing/2014/main" xmlns="" id="{63E51434-BC01-48F0-9076-7E78A939B459}"/>
                </a:ext>
              </a:extLst>
            </p:cNvPr>
            <p:cNvSpPr>
              <a:spLocks/>
            </p:cNvSpPr>
            <p:nvPr/>
          </p:nvSpPr>
          <p:spPr bwMode="auto">
            <a:xfrm>
              <a:off x="10307190" y="4674950"/>
              <a:ext cx="353559" cy="232802"/>
            </a:xfrm>
            <a:custGeom>
              <a:avLst/>
              <a:gdLst>
                <a:gd name="T0" fmla="*/ 2 w 84"/>
                <a:gd name="T1" fmla="*/ 48 h 55"/>
                <a:gd name="T2" fmla="*/ 0 w 84"/>
                <a:gd name="T3" fmla="*/ 52 h 55"/>
                <a:gd name="T4" fmla="*/ 5 w 84"/>
                <a:gd name="T5" fmla="*/ 47 h 55"/>
                <a:gd name="T6" fmla="*/ 83 w 84"/>
                <a:gd name="T7" fmla="*/ 20 h 55"/>
                <a:gd name="T8" fmla="*/ 84 w 84"/>
                <a:gd name="T9" fmla="*/ 17 h 55"/>
                <a:gd name="T10" fmla="*/ 2 w 84"/>
                <a:gd name="T11" fmla="*/ 48 h 55"/>
              </a:gdLst>
              <a:ahLst/>
              <a:cxnLst>
                <a:cxn ang="0">
                  <a:pos x="T0" y="T1"/>
                </a:cxn>
                <a:cxn ang="0">
                  <a:pos x="T2" y="T3"/>
                </a:cxn>
                <a:cxn ang="0">
                  <a:pos x="T4" y="T5"/>
                </a:cxn>
                <a:cxn ang="0">
                  <a:pos x="T6" y="T7"/>
                </a:cxn>
                <a:cxn ang="0">
                  <a:pos x="T8" y="T9"/>
                </a:cxn>
                <a:cxn ang="0">
                  <a:pos x="T10" y="T11"/>
                </a:cxn>
              </a:cxnLst>
              <a:rect l="0" t="0" r="r" b="b"/>
              <a:pathLst>
                <a:path w="84" h="55">
                  <a:moveTo>
                    <a:pt x="2" y="48"/>
                  </a:moveTo>
                  <a:cubicBezTo>
                    <a:pt x="1" y="49"/>
                    <a:pt x="0" y="51"/>
                    <a:pt x="0" y="52"/>
                  </a:cubicBezTo>
                  <a:cubicBezTo>
                    <a:pt x="2" y="55"/>
                    <a:pt x="8" y="50"/>
                    <a:pt x="5" y="47"/>
                  </a:cubicBezTo>
                  <a:cubicBezTo>
                    <a:pt x="23" y="0"/>
                    <a:pt x="82" y="19"/>
                    <a:pt x="83" y="20"/>
                  </a:cubicBezTo>
                  <a:cubicBezTo>
                    <a:pt x="84" y="17"/>
                    <a:pt x="84" y="17"/>
                    <a:pt x="84" y="17"/>
                  </a:cubicBezTo>
                  <a:cubicBezTo>
                    <a:pt x="83" y="17"/>
                    <a:pt x="20" y="0"/>
                    <a:pt x="2" y="4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2" name="Freeform 500">
              <a:extLst>
                <a:ext uri="{FF2B5EF4-FFF2-40B4-BE49-F238E27FC236}">
                  <a16:creationId xmlns:a16="http://schemas.microsoft.com/office/drawing/2014/main" xmlns="" id="{1A9E8CC7-E12B-42ED-9627-D899AFA44D0E}"/>
                </a:ext>
              </a:extLst>
            </p:cNvPr>
            <p:cNvSpPr>
              <a:spLocks/>
            </p:cNvSpPr>
            <p:nvPr/>
          </p:nvSpPr>
          <p:spPr bwMode="auto">
            <a:xfrm>
              <a:off x="10341064" y="4793468"/>
              <a:ext cx="349325" cy="253966"/>
            </a:xfrm>
            <a:custGeom>
              <a:avLst/>
              <a:gdLst>
                <a:gd name="T0" fmla="*/ 6 w 83"/>
                <a:gd name="T1" fmla="*/ 40 h 60"/>
                <a:gd name="T2" fmla="*/ 1 w 83"/>
                <a:gd name="T3" fmla="*/ 39 h 60"/>
                <a:gd name="T4" fmla="*/ 8 w 83"/>
                <a:gd name="T5" fmla="*/ 39 h 60"/>
                <a:gd name="T6" fmla="*/ 81 w 83"/>
                <a:gd name="T7" fmla="*/ 0 h 60"/>
                <a:gd name="T8" fmla="*/ 83 w 83"/>
                <a:gd name="T9" fmla="*/ 1 h 60"/>
                <a:gd name="T10" fmla="*/ 6 w 83"/>
                <a:gd name="T11" fmla="*/ 40 h 60"/>
              </a:gdLst>
              <a:ahLst/>
              <a:cxnLst>
                <a:cxn ang="0">
                  <a:pos x="T0" y="T1"/>
                </a:cxn>
                <a:cxn ang="0">
                  <a:pos x="T2" y="T3"/>
                </a:cxn>
                <a:cxn ang="0">
                  <a:pos x="T4" y="T5"/>
                </a:cxn>
                <a:cxn ang="0">
                  <a:pos x="T6" y="T7"/>
                </a:cxn>
                <a:cxn ang="0">
                  <a:pos x="T8" y="T9"/>
                </a:cxn>
                <a:cxn ang="0">
                  <a:pos x="T10" y="T11"/>
                </a:cxn>
              </a:cxnLst>
              <a:rect l="0" t="0" r="r" b="b"/>
              <a:pathLst>
                <a:path w="83" h="60">
                  <a:moveTo>
                    <a:pt x="6" y="40"/>
                  </a:moveTo>
                  <a:cubicBezTo>
                    <a:pt x="4" y="40"/>
                    <a:pt x="2" y="40"/>
                    <a:pt x="1" y="39"/>
                  </a:cubicBezTo>
                  <a:cubicBezTo>
                    <a:pt x="0" y="35"/>
                    <a:pt x="8" y="35"/>
                    <a:pt x="8" y="39"/>
                  </a:cubicBezTo>
                  <a:cubicBezTo>
                    <a:pt x="55" y="57"/>
                    <a:pt x="81" y="1"/>
                    <a:pt x="81" y="0"/>
                  </a:cubicBezTo>
                  <a:cubicBezTo>
                    <a:pt x="83" y="1"/>
                    <a:pt x="83" y="1"/>
                    <a:pt x="83" y="1"/>
                  </a:cubicBezTo>
                  <a:cubicBezTo>
                    <a:pt x="83" y="2"/>
                    <a:pt x="53" y="60"/>
                    <a:pt x="6" y="4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3" name="Freeform 501">
              <a:extLst>
                <a:ext uri="{FF2B5EF4-FFF2-40B4-BE49-F238E27FC236}">
                  <a16:creationId xmlns:a16="http://schemas.microsoft.com/office/drawing/2014/main" xmlns="" id="{8586644A-08B9-438A-9A2D-589E4BDFA87D}"/>
                </a:ext>
              </a:extLst>
            </p:cNvPr>
            <p:cNvSpPr>
              <a:spLocks/>
            </p:cNvSpPr>
            <p:nvPr/>
          </p:nvSpPr>
          <p:spPr bwMode="auto">
            <a:xfrm>
              <a:off x="10413046" y="4861192"/>
              <a:ext cx="226532" cy="177776"/>
            </a:xfrm>
            <a:custGeom>
              <a:avLst/>
              <a:gdLst>
                <a:gd name="T0" fmla="*/ 4 w 54"/>
                <a:gd name="T1" fmla="*/ 32 h 42"/>
                <a:gd name="T2" fmla="*/ 1 w 54"/>
                <a:gd name="T3" fmla="*/ 31 h 42"/>
                <a:gd name="T4" fmla="*/ 5 w 54"/>
                <a:gd name="T5" fmla="*/ 31 h 42"/>
                <a:gd name="T6" fmla="*/ 53 w 54"/>
                <a:gd name="T7" fmla="*/ 0 h 42"/>
                <a:gd name="T8" fmla="*/ 54 w 54"/>
                <a:gd name="T9" fmla="*/ 1 h 42"/>
                <a:gd name="T10" fmla="*/ 4 w 54"/>
                <a:gd name="T11" fmla="*/ 32 h 42"/>
              </a:gdLst>
              <a:ahLst/>
              <a:cxnLst>
                <a:cxn ang="0">
                  <a:pos x="T0" y="T1"/>
                </a:cxn>
                <a:cxn ang="0">
                  <a:pos x="T2" y="T3"/>
                </a:cxn>
                <a:cxn ang="0">
                  <a:pos x="T4" y="T5"/>
                </a:cxn>
                <a:cxn ang="0">
                  <a:pos x="T6" y="T7"/>
                </a:cxn>
                <a:cxn ang="0">
                  <a:pos x="T8" y="T9"/>
                </a:cxn>
                <a:cxn ang="0">
                  <a:pos x="T10" y="T11"/>
                </a:cxn>
              </a:cxnLst>
              <a:rect l="0" t="0" r="r" b="b"/>
              <a:pathLst>
                <a:path w="54" h="42">
                  <a:moveTo>
                    <a:pt x="4" y="32"/>
                  </a:moveTo>
                  <a:cubicBezTo>
                    <a:pt x="3" y="32"/>
                    <a:pt x="1" y="32"/>
                    <a:pt x="1" y="31"/>
                  </a:cubicBezTo>
                  <a:cubicBezTo>
                    <a:pt x="0" y="29"/>
                    <a:pt x="5" y="28"/>
                    <a:pt x="5" y="31"/>
                  </a:cubicBezTo>
                  <a:cubicBezTo>
                    <a:pt x="38" y="40"/>
                    <a:pt x="52" y="1"/>
                    <a:pt x="53" y="0"/>
                  </a:cubicBezTo>
                  <a:cubicBezTo>
                    <a:pt x="54" y="1"/>
                    <a:pt x="54" y="1"/>
                    <a:pt x="54" y="1"/>
                  </a:cubicBezTo>
                  <a:cubicBezTo>
                    <a:pt x="54" y="2"/>
                    <a:pt x="37" y="42"/>
                    <a:pt x="4"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4" name="Freeform 502">
              <a:extLst>
                <a:ext uri="{FF2B5EF4-FFF2-40B4-BE49-F238E27FC236}">
                  <a16:creationId xmlns:a16="http://schemas.microsoft.com/office/drawing/2014/main" xmlns="" id="{E2C338C8-6174-4865-8620-C5CCE92730E3}"/>
                </a:ext>
              </a:extLst>
            </p:cNvPr>
            <p:cNvSpPr>
              <a:spLocks/>
            </p:cNvSpPr>
            <p:nvPr/>
          </p:nvSpPr>
          <p:spPr bwMode="auto">
            <a:xfrm>
              <a:off x="10319893" y="4653787"/>
              <a:ext cx="247703" cy="156612"/>
            </a:xfrm>
            <a:custGeom>
              <a:avLst/>
              <a:gdLst>
                <a:gd name="T0" fmla="*/ 2 w 59"/>
                <a:gd name="T1" fmla="*/ 32 h 37"/>
                <a:gd name="T2" fmla="*/ 0 w 59"/>
                <a:gd name="T3" fmla="*/ 35 h 37"/>
                <a:gd name="T4" fmla="*/ 4 w 59"/>
                <a:gd name="T5" fmla="*/ 32 h 37"/>
                <a:gd name="T6" fmla="*/ 58 w 59"/>
                <a:gd name="T7" fmla="*/ 18 h 37"/>
                <a:gd name="T8" fmla="*/ 59 w 59"/>
                <a:gd name="T9" fmla="*/ 16 h 37"/>
                <a:gd name="T10" fmla="*/ 2 w 59"/>
                <a:gd name="T11" fmla="*/ 32 h 37"/>
              </a:gdLst>
              <a:ahLst/>
              <a:cxnLst>
                <a:cxn ang="0">
                  <a:pos x="T0" y="T1"/>
                </a:cxn>
                <a:cxn ang="0">
                  <a:pos x="T2" y="T3"/>
                </a:cxn>
                <a:cxn ang="0">
                  <a:pos x="T4" y="T5"/>
                </a:cxn>
                <a:cxn ang="0">
                  <a:pos x="T6" y="T7"/>
                </a:cxn>
                <a:cxn ang="0">
                  <a:pos x="T8" y="T9"/>
                </a:cxn>
                <a:cxn ang="0">
                  <a:pos x="T10" y="T11"/>
                </a:cxn>
              </a:cxnLst>
              <a:rect l="0" t="0" r="r" b="b"/>
              <a:pathLst>
                <a:path w="59" h="37">
                  <a:moveTo>
                    <a:pt x="2" y="32"/>
                  </a:moveTo>
                  <a:cubicBezTo>
                    <a:pt x="1" y="33"/>
                    <a:pt x="0" y="34"/>
                    <a:pt x="0" y="35"/>
                  </a:cubicBezTo>
                  <a:cubicBezTo>
                    <a:pt x="1" y="37"/>
                    <a:pt x="6" y="34"/>
                    <a:pt x="4" y="32"/>
                  </a:cubicBezTo>
                  <a:cubicBezTo>
                    <a:pt x="19" y="1"/>
                    <a:pt x="58" y="18"/>
                    <a:pt x="58" y="18"/>
                  </a:cubicBezTo>
                  <a:cubicBezTo>
                    <a:pt x="59" y="16"/>
                    <a:pt x="59" y="16"/>
                    <a:pt x="59" y="16"/>
                  </a:cubicBezTo>
                  <a:cubicBezTo>
                    <a:pt x="58" y="16"/>
                    <a:pt x="17" y="0"/>
                    <a:pt x="2"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5" name="Freeform 503">
              <a:extLst>
                <a:ext uri="{FF2B5EF4-FFF2-40B4-BE49-F238E27FC236}">
                  <a16:creationId xmlns:a16="http://schemas.microsoft.com/office/drawing/2014/main" xmlns="" id="{B7C2B3CB-60C0-4372-9272-9D1A4C716E43}"/>
                </a:ext>
              </a:extLst>
            </p:cNvPr>
            <p:cNvSpPr>
              <a:spLocks/>
            </p:cNvSpPr>
            <p:nvPr/>
          </p:nvSpPr>
          <p:spPr bwMode="auto">
            <a:xfrm>
              <a:off x="10387640" y="4831563"/>
              <a:ext cx="239235" cy="241268"/>
            </a:xfrm>
            <a:custGeom>
              <a:avLst/>
              <a:gdLst>
                <a:gd name="T0" fmla="*/ 6 w 57"/>
                <a:gd name="T1" fmla="*/ 55 h 57"/>
                <a:gd name="T2" fmla="*/ 2 w 57"/>
                <a:gd name="T3" fmla="*/ 55 h 57"/>
                <a:gd name="T4" fmla="*/ 7 w 57"/>
                <a:gd name="T5" fmla="*/ 54 h 57"/>
                <a:gd name="T6" fmla="*/ 55 w 57"/>
                <a:gd name="T7" fmla="*/ 0 h 57"/>
                <a:gd name="T8" fmla="*/ 57 w 57"/>
                <a:gd name="T9" fmla="*/ 0 h 57"/>
                <a:gd name="T10" fmla="*/ 6 w 57"/>
                <a:gd name="T11" fmla="*/ 55 h 57"/>
              </a:gdLst>
              <a:ahLst/>
              <a:cxnLst>
                <a:cxn ang="0">
                  <a:pos x="T0" y="T1"/>
                </a:cxn>
                <a:cxn ang="0">
                  <a:pos x="T2" y="T3"/>
                </a:cxn>
                <a:cxn ang="0">
                  <a:pos x="T4" y="T5"/>
                </a:cxn>
                <a:cxn ang="0">
                  <a:pos x="T6" y="T7"/>
                </a:cxn>
                <a:cxn ang="0">
                  <a:pos x="T8" y="T9"/>
                </a:cxn>
                <a:cxn ang="0">
                  <a:pos x="T10" y="T11"/>
                </a:cxn>
              </a:cxnLst>
              <a:rect l="0" t="0" r="r" b="b"/>
              <a:pathLst>
                <a:path w="57" h="57">
                  <a:moveTo>
                    <a:pt x="6" y="55"/>
                  </a:moveTo>
                  <a:cubicBezTo>
                    <a:pt x="4" y="56"/>
                    <a:pt x="3" y="57"/>
                    <a:pt x="2" y="55"/>
                  </a:cubicBezTo>
                  <a:cubicBezTo>
                    <a:pt x="0" y="53"/>
                    <a:pt x="6" y="50"/>
                    <a:pt x="7" y="54"/>
                  </a:cubicBezTo>
                  <a:cubicBezTo>
                    <a:pt x="51" y="54"/>
                    <a:pt x="55" y="1"/>
                    <a:pt x="55" y="0"/>
                  </a:cubicBezTo>
                  <a:cubicBezTo>
                    <a:pt x="57" y="0"/>
                    <a:pt x="57" y="0"/>
                    <a:pt x="57" y="0"/>
                  </a:cubicBezTo>
                  <a:cubicBezTo>
                    <a:pt x="57" y="1"/>
                    <a:pt x="50" y="57"/>
                    <a:pt x="6" y="5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6" name="Freeform 504">
              <a:extLst>
                <a:ext uri="{FF2B5EF4-FFF2-40B4-BE49-F238E27FC236}">
                  <a16:creationId xmlns:a16="http://schemas.microsoft.com/office/drawing/2014/main" xmlns="" id="{73732BE6-2037-4655-84AD-6BF9543479C2}"/>
                </a:ext>
              </a:extLst>
            </p:cNvPr>
            <p:cNvSpPr>
              <a:spLocks/>
            </p:cNvSpPr>
            <p:nvPr/>
          </p:nvSpPr>
          <p:spPr bwMode="auto">
            <a:xfrm>
              <a:off x="10383406" y="4840028"/>
              <a:ext cx="235001" cy="169311"/>
            </a:xfrm>
            <a:custGeom>
              <a:avLst/>
              <a:gdLst>
                <a:gd name="T0" fmla="*/ 3 w 56"/>
                <a:gd name="T1" fmla="*/ 26 h 40"/>
                <a:gd name="T2" fmla="*/ 0 w 56"/>
                <a:gd name="T3" fmla="*/ 25 h 40"/>
                <a:gd name="T4" fmla="*/ 5 w 56"/>
                <a:gd name="T5" fmla="*/ 26 h 40"/>
                <a:gd name="T6" fmla="*/ 55 w 56"/>
                <a:gd name="T7" fmla="*/ 0 h 40"/>
                <a:gd name="T8" fmla="*/ 56 w 56"/>
                <a:gd name="T9" fmla="*/ 0 h 40"/>
                <a:gd name="T10" fmla="*/ 3 w 56"/>
                <a:gd name="T11" fmla="*/ 26 h 40"/>
              </a:gdLst>
              <a:ahLst/>
              <a:cxnLst>
                <a:cxn ang="0">
                  <a:pos x="T0" y="T1"/>
                </a:cxn>
                <a:cxn ang="0">
                  <a:pos x="T2" y="T3"/>
                </a:cxn>
                <a:cxn ang="0">
                  <a:pos x="T4" y="T5"/>
                </a:cxn>
                <a:cxn ang="0">
                  <a:pos x="T6" y="T7"/>
                </a:cxn>
                <a:cxn ang="0">
                  <a:pos x="T8" y="T9"/>
                </a:cxn>
                <a:cxn ang="0">
                  <a:pos x="T10" y="T11"/>
                </a:cxn>
              </a:cxnLst>
              <a:rect l="0" t="0" r="r" b="b"/>
              <a:pathLst>
                <a:path w="56" h="40">
                  <a:moveTo>
                    <a:pt x="3" y="26"/>
                  </a:moveTo>
                  <a:cubicBezTo>
                    <a:pt x="2" y="27"/>
                    <a:pt x="1" y="27"/>
                    <a:pt x="0" y="25"/>
                  </a:cubicBezTo>
                  <a:cubicBezTo>
                    <a:pt x="0" y="23"/>
                    <a:pt x="5" y="23"/>
                    <a:pt x="5" y="26"/>
                  </a:cubicBezTo>
                  <a:cubicBezTo>
                    <a:pt x="37" y="38"/>
                    <a:pt x="55" y="0"/>
                    <a:pt x="55" y="0"/>
                  </a:cubicBezTo>
                  <a:cubicBezTo>
                    <a:pt x="56" y="0"/>
                    <a:pt x="56" y="0"/>
                    <a:pt x="56" y="0"/>
                  </a:cubicBezTo>
                  <a:cubicBezTo>
                    <a:pt x="56" y="1"/>
                    <a:pt x="36" y="40"/>
                    <a:pt x="3"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7" name="Freeform 505">
              <a:extLst>
                <a:ext uri="{FF2B5EF4-FFF2-40B4-BE49-F238E27FC236}">
                  <a16:creationId xmlns:a16="http://schemas.microsoft.com/office/drawing/2014/main" xmlns="" id="{8B6FE0AB-2F69-455F-BFBA-F166EFE2D6ED}"/>
                </a:ext>
              </a:extLst>
            </p:cNvPr>
            <p:cNvSpPr>
              <a:spLocks/>
            </p:cNvSpPr>
            <p:nvPr/>
          </p:nvSpPr>
          <p:spPr bwMode="auto">
            <a:xfrm>
              <a:off x="10370703" y="4729976"/>
              <a:ext cx="196893" cy="135449"/>
            </a:xfrm>
            <a:custGeom>
              <a:avLst/>
              <a:gdLst>
                <a:gd name="T0" fmla="*/ 3 w 47"/>
                <a:gd name="T1" fmla="*/ 28 h 32"/>
                <a:gd name="T2" fmla="*/ 23 w 47"/>
                <a:gd name="T3" fmla="*/ 9 h 32"/>
                <a:gd name="T4" fmla="*/ 47 w 47"/>
                <a:gd name="T5" fmla="*/ 5 h 32"/>
                <a:gd name="T6" fmla="*/ 46 w 47"/>
                <a:gd name="T7" fmla="*/ 3 h 32"/>
                <a:gd name="T8" fmla="*/ 2 w 47"/>
                <a:gd name="T9" fmla="*/ 27 h 32"/>
                <a:gd name="T10" fmla="*/ 2 w 47"/>
                <a:gd name="T11" fmla="*/ 28 h 32"/>
                <a:gd name="T12" fmla="*/ 0 w 47"/>
                <a:gd name="T13" fmla="*/ 30 h 32"/>
                <a:gd name="T14" fmla="*/ 3 w 47"/>
                <a:gd name="T15" fmla="*/ 30 h 32"/>
                <a:gd name="T16" fmla="*/ 3 w 4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8" name="Freeform 506">
              <a:extLst>
                <a:ext uri="{FF2B5EF4-FFF2-40B4-BE49-F238E27FC236}">
                  <a16:creationId xmlns:a16="http://schemas.microsoft.com/office/drawing/2014/main" xmlns="" id="{5BB1B5F2-F96E-4D78-A3BB-8B7B987C15DC}"/>
                </a:ext>
              </a:extLst>
            </p:cNvPr>
            <p:cNvSpPr>
              <a:spLocks/>
            </p:cNvSpPr>
            <p:nvPr/>
          </p:nvSpPr>
          <p:spPr bwMode="auto">
            <a:xfrm>
              <a:off x="10421514" y="4742675"/>
              <a:ext cx="196893" cy="135449"/>
            </a:xfrm>
            <a:custGeom>
              <a:avLst/>
              <a:gdLst>
                <a:gd name="T0" fmla="*/ 3 w 47"/>
                <a:gd name="T1" fmla="*/ 28 h 32"/>
                <a:gd name="T2" fmla="*/ 23 w 47"/>
                <a:gd name="T3" fmla="*/ 9 h 32"/>
                <a:gd name="T4" fmla="*/ 47 w 47"/>
                <a:gd name="T5" fmla="*/ 5 h 32"/>
                <a:gd name="T6" fmla="*/ 46 w 47"/>
                <a:gd name="T7" fmla="*/ 3 h 32"/>
                <a:gd name="T8" fmla="*/ 2 w 47"/>
                <a:gd name="T9" fmla="*/ 27 h 32"/>
                <a:gd name="T10" fmla="*/ 2 w 47"/>
                <a:gd name="T11" fmla="*/ 28 h 32"/>
                <a:gd name="T12" fmla="*/ 0 w 47"/>
                <a:gd name="T13" fmla="*/ 30 h 32"/>
                <a:gd name="T14" fmla="*/ 3 w 47"/>
                <a:gd name="T15" fmla="*/ 30 h 32"/>
                <a:gd name="T16" fmla="*/ 3 w 4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9" name="Freeform 507">
              <a:extLst>
                <a:ext uri="{FF2B5EF4-FFF2-40B4-BE49-F238E27FC236}">
                  <a16:creationId xmlns:a16="http://schemas.microsoft.com/office/drawing/2014/main" xmlns="" id="{0129D8B2-BE0D-498D-B8CC-45DC950DC513}"/>
                </a:ext>
              </a:extLst>
            </p:cNvPr>
            <p:cNvSpPr>
              <a:spLocks/>
            </p:cNvSpPr>
            <p:nvPr/>
          </p:nvSpPr>
          <p:spPr bwMode="auto">
            <a:xfrm>
              <a:off x="10396109" y="4738442"/>
              <a:ext cx="194775" cy="139681"/>
            </a:xfrm>
            <a:custGeom>
              <a:avLst/>
              <a:gdLst>
                <a:gd name="T0" fmla="*/ 3 w 46"/>
                <a:gd name="T1" fmla="*/ 28 h 33"/>
                <a:gd name="T2" fmla="*/ 22 w 46"/>
                <a:gd name="T3" fmla="*/ 8 h 33"/>
                <a:gd name="T4" fmla="*/ 46 w 46"/>
                <a:gd name="T5" fmla="*/ 2 h 33"/>
                <a:gd name="T6" fmla="*/ 44 w 46"/>
                <a:gd name="T7" fmla="*/ 0 h 33"/>
                <a:gd name="T8" fmla="*/ 3 w 46"/>
                <a:gd name="T9" fmla="*/ 28 h 33"/>
                <a:gd name="T10" fmla="*/ 3 w 46"/>
                <a:gd name="T11" fmla="*/ 28 h 33"/>
                <a:gd name="T12" fmla="*/ 1 w 46"/>
                <a:gd name="T13" fmla="*/ 30 h 33"/>
                <a:gd name="T14" fmla="*/ 4 w 46"/>
                <a:gd name="T15" fmla="*/ 30 h 33"/>
                <a:gd name="T16" fmla="*/ 3 w 46"/>
                <a:gd name="T1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3">
                  <a:moveTo>
                    <a:pt x="3" y="28"/>
                  </a:moveTo>
                  <a:cubicBezTo>
                    <a:pt x="5" y="24"/>
                    <a:pt x="11" y="13"/>
                    <a:pt x="22" y="8"/>
                  </a:cubicBezTo>
                  <a:cubicBezTo>
                    <a:pt x="36" y="1"/>
                    <a:pt x="46" y="2"/>
                    <a:pt x="46" y="2"/>
                  </a:cubicBezTo>
                  <a:cubicBezTo>
                    <a:pt x="44" y="0"/>
                    <a:pt x="44" y="0"/>
                    <a:pt x="44" y="0"/>
                  </a:cubicBezTo>
                  <a:cubicBezTo>
                    <a:pt x="44" y="0"/>
                    <a:pt x="14" y="0"/>
                    <a:pt x="3" y="28"/>
                  </a:cubicBezTo>
                  <a:cubicBezTo>
                    <a:pt x="3" y="28"/>
                    <a:pt x="3" y="28"/>
                    <a:pt x="3" y="28"/>
                  </a:cubicBezTo>
                  <a:cubicBezTo>
                    <a:pt x="2" y="29"/>
                    <a:pt x="1" y="29"/>
                    <a:pt x="1" y="30"/>
                  </a:cubicBezTo>
                  <a:cubicBezTo>
                    <a:pt x="0" y="32"/>
                    <a:pt x="2" y="33"/>
                    <a:pt x="4" y="30"/>
                  </a:cubicBezTo>
                  <a:cubicBezTo>
                    <a:pt x="5"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0" name="Freeform 508">
              <a:extLst>
                <a:ext uri="{FF2B5EF4-FFF2-40B4-BE49-F238E27FC236}">
                  <a16:creationId xmlns:a16="http://schemas.microsoft.com/office/drawing/2014/main" xmlns="" id="{2A32401C-702E-40CE-A619-49F9AA26C754}"/>
                </a:ext>
              </a:extLst>
            </p:cNvPr>
            <p:cNvSpPr>
              <a:spLocks/>
            </p:cNvSpPr>
            <p:nvPr/>
          </p:nvSpPr>
          <p:spPr bwMode="auto">
            <a:xfrm>
              <a:off x="10307190" y="4717278"/>
              <a:ext cx="188424" cy="139681"/>
            </a:xfrm>
            <a:custGeom>
              <a:avLst/>
              <a:gdLst>
                <a:gd name="T0" fmla="*/ 3 w 45"/>
                <a:gd name="T1" fmla="*/ 29 h 33"/>
                <a:gd name="T2" fmla="*/ 21 w 45"/>
                <a:gd name="T3" fmla="*/ 9 h 33"/>
                <a:gd name="T4" fmla="*/ 45 w 45"/>
                <a:gd name="T5" fmla="*/ 2 h 33"/>
                <a:gd name="T6" fmla="*/ 44 w 45"/>
                <a:gd name="T7" fmla="*/ 1 h 33"/>
                <a:gd name="T8" fmla="*/ 2 w 45"/>
                <a:gd name="T9" fmla="*/ 29 h 33"/>
                <a:gd name="T10" fmla="*/ 2 w 45"/>
                <a:gd name="T11" fmla="*/ 29 h 33"/>
                <a:gd name="T12" fmla="*/ 0 w 45"/>
                <a:gd name="T13" fmla="*/ 31 h 33"/>
                <a:gd name="T14" fmla="*/ 3 w 45"/>
                <a:gd name="T15" fmla="*/ 31 h 33"/>
                <a:gd name="T16" fmla="*/ 3 w 45"/>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3" y="29"/>
                  </a:moveTo>
                  <a:cubicBezTo>
                    <a:pt x="5" y="25"/>
                    <a:pt x="10" y="14"/>
                    <a:pt x="21" y="9"/>
                  </a:cubicBezTo>
                  <a:cubicBezTo>
                    <a:pt x="35" y="2"/>
                    <a:pt x="45" y="2"/>
                    <a:pt x="45" y="2"/>
                  </a:cubicBezTo>
                  <a:cubicBezTo>
                    <a:pt x="44" y="1"/>
                    <a:pt x="44" y="1"/>
                    <a:pt x="44" y="1"/>
                  </a:cubicBezTo>
                  <a:cubicBezTo>
                    <a:pt x="44" y="1"/>
                    <a:pt x="14" y="0"/>
                    <a:pt x="2" y="29"/>
                  </a:cubicBezTo>
                  <a:cubicBezTo>
                    <a:pt x="2" y="29"/>
                    <a:pt x="2" y="29"/>
                    <a:pt x="2" y="29"/>
                  </a:cubicBezTo>
                  <a:cubicBezTo>
                    <a:pt x="2" y="29"/>
                    <a:pt x="0" y="30"/>
                    <a:pt x="0" y="31"/>
                  </a:cubicBezTo>
                  <a:cubicBezTo>
                    <a:pt x="0" y="32"/>
                    <a:pt x="2" y="33"/>
                    <a:pt x="3" y="31"/>
                  </a:cubicBezTo>
                  <a:cubicBezTo>
                    <a:pt x="4" y="30"/>
                    <a:pt x="3" y="29"/>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1" name="Freeform 509">
              <a:extLst>
                <a:ext uri="{FF2B5EF4-FFF2-40B4-BE49-F238E27FC236}">
                  <a16:creationId xmlns:a16="http://schemas.microsoft.com/office/drawing/2014/main" xmlns="" id="{63E66862-6D69-43B3-9020-DBB70635BC5E}"/>
                </a:ext>
              </a:extLst>
            </p:cNvPr>
            <p:cNvSpPr>
              <a:spLocks/>
            </p:cNvSpPr>
            <p:nvPr/>
          </p:nvSpPr>
          <p:spPr bwMode="auto">
            <a:xfrm>
              <a:off x="10417280" y="4763838"/>
              <a:ext cx="186306" cy="169311"/>
            </a:xfrm>
            <a:custGeom>
              <a:avLst/>
              <a:gdLst>
                <a:gd name="T0" fmla="*/ 5 w 44"/>
                <a:gd name="T1" fmla="*/ 38 h 40"/>
                <a:gd name="T2" fmla="*/ 30 w 44"/>
                <a:gd name="T3" fmla="*/ 23 h 40"/>
                <a:gd name="T4" fmla="*/ 42 w 44"/>
                <a:gd name="T5" fmla="*/ 0 h 40"/>
                <a:gd name="T6" fmla="*/ 44 w 44"/>
                <a:gd name="T7" fmla="*/ 2 h 40"/>
                <a:gd name="T8" fmla="*/ 5 w 44"/>
                <a:gd name="T9" fmla="*/ 38 h 40"/>
                <a:gd name="T10" fmla="*/ 5 w 44"/>
                <a:gd name="T11" fmla="*/ 38 h 40"/>
                <a:gd name="T12" fmla="*/ 2 w 44"/>
                <a:gd name="T13" fmla="*/ 40 h 40"/>
                <a:gd name="T14" fmla="*/ 3 w 44"/>
                <a:gd name="T15" fmla="*/ 37 h 40"/>
                <a:gd name="T16" fmla="*/ 5 w 44"/>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5" y="38"/>
                  </a:moveTo>
                  <a:cubicBezTo>
                    <a:pt x="10" y="36"/>
                    <a:pt x="22" y="33"/>
                    <a:pt x="30" y="23"/>
                  </a:cubicBezTo>
                  <a:cubicBezTo>
                    <a:pt x="41" y="10"/>
                    <a:pt x="42" y="0"/>
                    <a:pt x="42" y="0"/>
                  </a:cubicBezTo>
                  <a:cubicBezTo>
                    <a:pt x="44" y="2"/>
                    <a:pt x="44" y="2"/>
                    <a:pt x="44" y="2"/>
                  </a:cubicBezTo>
                  <a:cubicBezTo>
                    <a:pt x="44" y="2"/>
                    <a:pt x="37" y="33"/>
                    <a:pt x="5" y="38"/>
                  </a:cubicBezTo>
                  <a:cubicBezTo>
                    <a:pt x="5" y="38"/>
                    <a:pt x="5" y="38"/>
                    <a:pt x="5" y="38"/>
                  </a:cubicBezTo>
                  <a:cubicBezTo>
                    <a:pt x="4" y="39"/>
                    <a:pt x="3" y="40"/>
                    <a:pt x="2" y="40"/>
                  </a:cubicBezTo>
                  <a:cubicBezTo>
                    <a:pt x="0" y="40"/>
                    <a:pt x="0" y="38"/>
                    <a:pt x="3" y="37"/>
                  </a:cubicBezTo>
                  <a:cubicBezTo>
                    <a:pt x="4" y="36"/>
                    <a:pt x="5" y="37"/>
                    <a:pt x="5" y="3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2" name="Freeform 510">
              <a:extLst>
                <a:ext uri="{FF2B5EF4-FFF2-40B4-BE49-F238E27FC236}">
                  <a16:creationId xmlns:a16="http://schemas.microsoft.com/office/drawing/2014/main" xmlns="" id="{AD7060AA-547B-4792-8B3E-2C1675E8596D}"/>
                </a:ext>
              </a:extLst>
            </p:cNvPr>
            <p:cNvSpPr>
              <a:spLocks/>
            </p:cNvSpPr>
            <p:nvPr/>
          </p:nvSpPr>
          <p:spPr bwMode="auto">
            <a:xfrm>
              <a:off x="10567596" y="4806166"/>
              <a:ext cx="139730" cy="308992"/>
            </a:xfrm>
            <a:custGeom>
              <a:avLst/>
              <a:gdLst>
                <a:gd name="T0" fmla="*/ 5 w 33"/>
                <a:gd name="T1" fmla="*/ 27 h 73"/>
                <a:gd name="T2" fmla="*/ 5 w 33"/>
                <a:gd name="T3" fmla="*/ 27 h 73"/>
                <a:gd name="T4" fmla="*/ 5 w 33"/>
                <a:gd name="T5" fmla="*/ 27 h 73"/>
                <a:gd name="T6" fmla="*/ 5 w 33"/>
                <a:gd name="T7" fmla="*/ 27 h 73"/>
                <a:gd name="T8" fmla="*/ 7 w 33"/>
                <a:gd name="T9" fmla="*/ 24 h 73"/>
                <a:gd name="T10" fmla="*/ 30 w 33"/>
                <a:gd name="T11" fmla="*/ 0 h 73"/>
                <a:gd name="T12" fmla="*/ 33 w 33"/>
                <a:gd name="T13" fmla="*/ 1 h 73"/>
                <a:gd name="T14" fmla="*/ 32 w 33"/>
                <a:gd name="T15" fmla="*/ 29 h 73"/>
                <a:gd name="T16" fmla="*/ 28 w 33"/>
                <a:gd name="T17" fmla="*/ 53 h 73"/>
                <a:gd name="T18" fmla="*/ 28 w 33"/>
                <a:gd name="T19" fmla="*/ 53 h 73"/>
                <a:gd name="T20" fmla="*/ 27 w 33"/>
                <a:gd name="T21" fmla="*/ 55 h 73"/>
                <a:gd name="T22" fmla="*/ 27 w 33"/>
                <a:gd name="T23" fmla="*/ 56 h 73"/>
                <a:gd name="T24" fmla="*/ 18 w 33"/>
                <a:gd name="T25" fmla="*/ 71 h 73"/>
                <a:gd name="T26" fmla="*/ 15 w 33"/>
                <a:gd name="T27" fmla="*/ 70 h 73"/>
                <a:gd name="T28" fmla="*/ 11 w 33"/>
                <a:gd name="T29" fmla="*/ 67 h 73"/>
                <a:gd name="T30" fmla="*/ 8 w 33"/>
                <a:gd name="T31" fmla="*/ 64 h 73"/>
                <a:gd name="T32" fmla="*/ 3 w 33"/>
                <a:gd name="T33" fmla="*/ 54 h 73"/>
                <a:gd name="T34" fmla="*/ 3 w 33"/>
                <a:gd name="T35" fmla="*/ 54 h 73"/>
                <a:gd name="T36" fmla="*/ 5 w 33"/>
                <a:gd name="T37"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73">
                  <a:moveTo>
                    <a:pt x="5" y="27"/>
                  </a:moveTo>
                  <a:cubicBezTo>
                    <a:pt x="5" y="27"/>
                    <a:pt x="5" y="27"/>
                    <a:pt x="5" y="27"/>
                  </a:cubicBezTo>
                  <a:cubicBezTo>
                    <a:pt x="5" y="27"/>
                    <a:pt x="5" y="27"/>
                    <a:pt x="5" y="27"/>
                  </a:cubicBezTo>
                  <a:cubicBezTo>
                    <a:pt x="5" y="27"/>
                    <a:pt x="5" y="27"/>
                    <a:pt x="5" y="27"/>
                  </a:cubicBezTo>
                  <a:cubicBezTo>
                    <a:pt x="6" y="26"/>
                    <a:pt x="6" y="25"/>
                    <a:pt x="7" y="24"/>
                  </a:cubicBezTo>
                  <a:cubicBezTo>
                    <a:pt x="19" y="5"/>
                    <a:pt x="26" y="8"/>
                    <a:pt x="30" y="0"/>
                  </a:cubicBezTo>
                  <a:cubicBezTo>
                    <a:pt x="33" y="1"/>
                    <a:pt x="33" y="1"/>
                    <a:pt x="33" y="1"/>
                  </a:cubicBezTo>
                  <a:cubicBezTo>
                    <a:pt x="33" y="1"/>
                    <a:pt x="31" y="14"/>
                    <a:pt x="32" y="29"/>
                  </a:cubicBezTo>
                  <a:cubicBezTo>
                    <a:pt x="32" y="36"/>
                    <a:pt x="30" y="45"/>
                    <a:pt x="28" y="53"/>
                  </a:cubicBezTo>
                  <a:cubicBezTo>
                    <a:pt x="28" y="53"/>
                    <a:pt x="28" y="53"/>
                    <a:pt x="28" y="53"/>
                  </a:cubicBezTo>
                  <a:cubicBezTo>
                    <a:pt x="27" y="54"/>
                    <a:pt x="27" y="55"/>
                    <a:pt x="27" y="55"/>
                  </a:cubicBezTo>
                  <a:cubicBezTo>
                    <a:pt x="27" y="56"/>
                    <a:pt x="27" y="56"/>
                    <a:pt x="27" y="56"/>
                  </a:cubicBezTo>
                  <a:cubicBezTo>
                    <a:pt x="24" y="62"/>
                    <a:pt x="21" y="68"/>
                    <a:pt x="18" y="71"/>
                  </a:cubicBezTo>
                  <a:cubicBezTo>
                    <a:pt x="18" y="71"/>
                    <a:pt x="16" y="73"/>
                    <a:pt x="15" y="70"/>
                  </a:cubicBezTo>
                  <a:cubicBezTo>
                    <a:pt x="14" y="67"/>
                    <a:pt x="12" y="67"/>
                    <a:pt x="11" y="67"/>
                  </a:cubicBezTo>
                  <a:cubicBezTo>
                    <a:pt x="10" y="67"/>
                    <a:pt x="10" y="67"/>
                    <a:pt x="8" y="64"/>
                  </a:cubicBezTo>
                  <a:cubicBezTo>
                    <a:pt x="7" y="62"/>
                    <a:pt x="5" y="59"/>
                    <a:pt x="3" y="54"/>
                  </a:cubicBezTo>
                  <a:cubicBezTo>
                    <a:pt x="3" y="54"/>
                    <a:pt x="3" y="54"/>
                    <a:pt x="3" y="54"/>
                  </a:cubicBezTo>
                  <a:cubicBezTo>
                    <a:pt x="1" y="47"/>
                    <a:pt x="0" y="38"/>
                    <a:pt x="5"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3" name="Freeform 511">
              <a:extLst>
                <a:ext uri="{FF2B5EF4-FFF2-40B4-BE49-F238E27FC236}">
                  <a16:creationId xmlns:a16="http://schemas.microsoft.com/office/drawing/2014/main" xmlns="" id="{1BA52FDF-BE7D-4A48-99D7-9B2C7B44E35D}"/>
                </a:ext>
              </a:extLst>
            </p:cNvPr>
            <p:cNvSpPr>
              <a:spLocks noEditPoints="1"/>
            </p:cNvSpPr>
            <p:nvPr/>
          </p:nvSpPr>
          <p:spPr bwMode="auto">
            <a:xfrm>
              <a:off x="10590884" y="4810399"/>
              <a:ext cx="116442" cy="220104"/>
            </a:xfrm>
            <a:custGeom>
              <a:avLst/>
              <a:gdLst>
                <a:gd name="T0" fmla="*/ 2 w 28"/>
                <a:gd name="T1" fmla="*/ 24 h 52"/>
                <a:gd name="T2" fmla="*/ 1 w 28"/>
                <a:gd name="T3" fmla="*/ 24 h 52"/>
                <a:gd name="T4" fmla="*/ 0 w 28"/>
                <a:gd name="T5" fmla="*/ 26 h 52"/>
                <a:gd name="T6" fmla="*/ 2 w 28"/>
                <a:gd name="T7" fmla="*/ 24 h 52"/>
                <a:gd name="T8" fmla="*/ 28 w 28"/>
                <a:gd name="T9" fmla="*/ 0 h 52"/>
                <a:gd name="T10" fmla="*/ 13 w 28"/>
                <a:gd name="T11" fmla="*/ 18 h 52"/>
                <a:gd name="T12" fmla="*/ 10 w 28"/>
                <a:gd name="T13" fmla="*/ 34 h 52"/>
                <a:gd name="T14" fmla="*/ 18 w 28"/>
                <a:gd name="T15" fmla="*/ 20 h 52"/>
                <a:gd name="T16" fmla="*/ 18 w 28"/>
                <a:gd name="T17" fmla="*/ 20 h 52"/>
                <a:gd name="T18" fmla="*/ 17 w 28"/>
                <a:gd name="T19" fmla="*/ 41 h 52"/>
                <a:gd name="T20" fmla="*/ 22 w 28"/>
                <a:gd name="T21" fmla="*/ 25 h 52"/>
                <a:gd name="T22" fmla="*/ 24 w 28"/>
                <a:gd name="T23" fmla="*/ 26 h 52"/>
                <a:gd name="T24" fmla="*/ 23 w 28"/>
                <a:gd name="T25" fmla="*/ 52 h 52"/>
                <a:gd name="T26" fmla="*/ 27 w 28"/>
                <a:gd name="T27" fmla="*/ 30 h 52"/>
                <a:gd name="T28" fmla="*/ 27 w 28"/>
                <a:gd name="T29" fmla="*/ 28 h 52"/>
                <a:gd name="T30" fmla="*/ 27 w 28"/>
                <a:gd name="T31" fmla="*/ 22 h 52"/>
                <a:gd name="T32" fmla="*/ 28 w 28"/>
                <a:gd name="T33" fmla="*/ 0 h 52"/>
                <a:gd name="T34" fmla="*/ 28 w 28"/>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2">
                  <a:moveTo>
                    <a:pt x="2" y="24"/>
                  </a:moveTo>
                  <a:cubicBezTo>
                    <a:pt x="2" y="24"/>
                    <a:pt x="1" y="24"/>
                    <a:pt x="1" y="24"/>
                  </a:cubicBezTo>
                  <a:cubicBezTo>
                    <a:pt x="1" y="25"/>
                    <a:pt x="1" y="26"/>
                    <a:pt x="0" y="26"/>
                  </a:cubicBezTo>
                  <a:cubicBezTo>
                    <a:pt x="0" y="26"/>
                    <a:pt x="1" y="25"/>
                    <a:pt x="2" y="24"/>
                  </a:cubicBezTo>
                  <a:moveTo>
                    <a:pt x="28" y="0"/>
                  </a:moveTo>
                  <a:cubicBezTo>
                    <a:pt x="28" y="0"/>
                    <a:pt x="21" y="11"/>
                    <a:pt x="13" y="18"/>
                  </a:cubicBezTo>
                  <a:cubicBezTo>
                    <a:pt x="13" y="24"/>
                    <a:pt x="10" y="34"/>
                    <a:pt x="10" y="34"/>
                  </a:cubicBezTo>
                  <a:cubicBezTo>
                    <a:pt x="10" y="34"/>
                    <a:pt x="15" y="20"/>
                    <a:pt x="18" y="20"/>
                  </a:cubicBezTo>
                  <a:cubicBezTo>
                    <a:pt x="18" y="20"/>
                    <a:pt x="18" y="20"/>
                    <a:pt x="18" y="20"/>
                  </a:cubicBezTo>
                  <a:cubicBezTo>
                    <a:pt x="21" y="22"/>
                    <a:pt x="17" y="41"/>
                    <a:pt x="17" y="41"/>
                  </a:cubicBezTo>
                  <a:cubicBezTo>
                    <a:pt x="22" y="33"/>
                    <a:pt x="21" y="25"/>
                    <a:pt x="22" y="25"/>
                  </a:cubicBezTo>
                  <a:cubicBezTo>
                    <a:pt x="23" y="25"/>
                    <a:pt x="23" y="25"/>
                    <a:pt x="24" y="26"/>
                  </a:cubicBezTo>
                  <a:cubicBezTo>
                    <a:pt x="27" y="29"/>
                    <a:pt x="23" y="50"/>
                    <a:pt x="23" y="52"/>
                  </a:cubicBezTo>
                  <a:cubicBezTo>
                    <a:pt x="25" y="45"/>
                    <a:pt x="27" y="37"/>
                    <a:pt x="27" y="30"/>
                  </a:cubicBezTo>
                  <a:cubicBezTo>
                    <a:pt x="27" y="29"/>
                    <a:pt x="27" y="29"/>
                    <a:pt x="27" y="28"/>
                  </a:cubicBezTo>
                  <a:cubicBezTo>
                    <a:pt x="27" y="26"/>
                    <a:pt x="27" y="24"/>
                    <a:pt x="27" y="22"/>
                  </a:cubicBezTo>
                  <a:cubicBezTo>
                    <a:pt x="27" y="10"/>
                    <a:pt x="28" y="0"/>
                    <a:pt x="28" y="0"/>
                  </a:cubicBezTo>
                  <a:cubicBezTo>
                    <a:pt x="28" y="0"/>
                    <a:pt x="28" y="0"/>
                    <a:pt x="2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4" name="Freeform 512">
              <a:extLst>
                <a:ext uri="{FF2B5EF4-FFF2-40B4-BE49-F238E27FC236}">
                  <a16:creationId xmlns:a16="http://schemas.microsoft.com/office/drawing/2014/main" xmlns="" id="{F2E9BA0D-3EFF-4799-B043-B62820C196BF}"/>
                </a:ext>
              </a:extLst>
            </p:cNvPr>
            <p:cNvSpPr>
              <a:spLocks/>
            </p:cNvSpPr>
            <p:nvPr/>
          </p:nvSpPr>
          <p:spPr bwMode="auto">
            <a:xfrm>
              <a:off x="10391875" y="4641088"/>
              <a:ext cx="296397" cy="148147"/>
            </a:xfrm>
            <a:custGeom>
              <a:avLst/>
              <a:gdLst>
                <a:gd name="T0" fmla="*/ 2 w 70"/>
                <a:gd name="T1" fmla="*/ 6 h 35"/>
                <a:gd name="T2" fmla="*/ 3 w 70"/>
                <a:gd name="T3" fmla="*/ 1 h 35"/>
                <a:gd name="T4" fmla="*/ 11 w 70"/>
                <a:gd name="T5" fmla="*/ 0 h 35"/>
                <a:gd name="T6" fmla="*/ 11 w 70"/>
                <a:gd name="T7" fmla="*/ 0 h 35"/>
                <a:gd name="T8" fmla="*/ 11 w 70"/>
                <a:gd name="T9" fmla="*/ 0 h 35"/>
                <a:gd name="T10" fmla="*/ 23 w 70"/>
                <a:gd name="T11" fmla="*/ 1 h 35"/>
                <a:gd name="T12" fmla="*/ 24 w 70"/>
                <a:gd name="T13" fmla="*/ 2 h 35"/>
                <a:gd name="T14" fmla="*/ 24 w 70"/>
                <a:gd name="T15" fmla="*/ 2 h 35"/>
                <a:gd name="T16" fmla="*/ 26 w 70"/>
                <a:gd name="T17" fmla="*/ 2 h 35"/>
                <a:gd name="T18" fmla="*/ 70 w 70"/>
                <a:gd name="T19" fmla="*/ 30 h 35"/>
                <a:gd name="T20" fmla="*/ 52 w 70"/>
                <a:gd name="T21" fmla="*/ 35 h 35"/>
                <a:gd name="T22" fmla="*/ 50 w 70"/>
                <a:gd name="T23" fmla="*/ 35 h 35"/>
                <a:gd name="T24" fmla="*/ 22 w 70"/>
                <a:gd name="T25" fmla="*/ 34 h 35"/>
                <a:gd name="T26" fmla="*/ 21 w 70"/>
                <a:gd name="T27" fmla="*/ 34 h 35"/>
                <a:gd name="T28" fmla="*/ 21 w 70"/>
                <a:gd name="T29" fmla="*/ 34 h 35"/>
                <a:gd name="T30" fmla="*/ 18 w 70"/>
                <a:gd name="T31" fmla="*/ 33 h 35"/>
                <a:gd name="T32" fmla="*/ 11 w 70"/>
                <a:gd name="T33" fmla="*/ 30 h 35"/>
                <a:gd name="T34" fmla="*/ 5 w 70"/>
                <a:gd name="T35" fmla="*/ 21 h 35"/>
                <a:gd name="T36" fmla="*/ 1 w 70"/>
                <a:gd name="T37" fmla="*/ 12 h 35"/>
                <a:gd name="T38" fmla="*/ 2 w 70"/>
                <a:gd name="T3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5">
                  <a:moveTo>
                    <a:pt x="2" y="6"/>
                  </a:moveTo>
                  <a:cubicBezTo>
                    <a:pt x="4" y="6"/>
                    <a:pt x="2" y="3"/>
                    <a:pt x="3" y="1"/>
                  </a:cubicBezTo>
                  <a:cubicBezTo>
                    <a:pt x="4" y="1"/>
                    <a:pt x="6" y="0"/>
                    <a:pt x="11" y="0"/>
                  </a:cubicBezTo>
                  <a:cubicBezTo>
                    <a:pt x="11" y="0"/>
                    <a:pt x="11" y="0"/>
                    <a:pt x="11" y="0"/>
                  </a:cubicBezTo>
                  <a:cubicBezTo>
                    <a:pt x="11" y="0"/>
                    <a:pt x="11" y="0"/>
                    <a:pt x="11" y="0"/>
                  </a:cubicBezTo>
                  <a:cubicBezTo>
                    <a:pt x="14" y="0"/>
                    <a:pt x="18" y="0"/>
                    <a:pt x="23" y="1"/>
                  </a:cubicBezTo>
                  <a:cubicBezTo>
                    <a:pt x="23" y="1"/>
                    <a:pt x="23" y="1"/>
                    <a:pt x="24" y="2"/>
                  </a:cubicBezTo>
                  <a:cubicBezTo>
                    <a:pt x="24" y="2"/>
                    <a:pt x="24" y="2"/>
                    <a:pt x="24" y="2"/>
                  </a:cubicBezTo>
                  <a:cubicBezTo>
                    <a:pt x="25" y="2"/>
                    <a:pt x="26" y="2"/>
                    <a:pt x="26" y="2"/>
                  </a:cubicBezTo>
                  <a:cubicBezTo>
                    <a:pt x="40" y="6"/>
                    <a:pt x="64" y="14"/>
                    <a:pt x="70" y="30"/>
                  </a:cubicBezTo>
                  <a:cubicBezTo>
                    <a:pt x="52" y="35"/>
                    <a:pt x="52" y="35"/>
                    <a:pt x="52" y="35"/>
                  </a:cubicBezTo>
                  <a:cubicBezTo>
                    <a:pt x="52" y="35"/>
                    <a:pt x="51" y="35"/>
                    <a:pt x="50" y="35"/>
                  </a:cubicBezTo>
                  <a:cubicBezTo>
                    <a:pt x="45" y="35"/>
                    <a:pt x="32" y="35"/>
                    <a:pt x="22" y="34"/>
                  </a:cubicBezTo>
                  <a:cubicBezTo>
                    <a:pt x="21" y="34"/>
                    <a:pt x="21" y="34"/>
                    <a:pt x="21" y="34"/>
                  </a:cubicBezTo>
                  <a:cubicBezTo>
                    <a:pt x="21" y="34"/>
                    <a:pt x="21" y="34"/>
                    <a:pt x="21" y="34"/>
                  </a:cubicBezTo>
                  <a:cubicBezTo>
                    <a:pt x="20" y="33"/>
                    <a:pt x="19" y="33"/>
                    <a:pt x="18" y="33"/>
                  </a:cubicBezTo>
                  <a:cubicBezTo>
                    <a:pt x="15" y="32"/>
                    <a:pt x="12" y="31"/>
                    <a:pt x="11" y="30"/>
                  </a:cubicBezTo>
                  <a:cubicBezTo>
                    <a:pt x="8" y="27"/>
                    <a:pt x="6" y="24"/>
                    <a:pt x="5" y="21"/>
                  </a:cubicBezTo>
                  <a:cubicBezTo>
                    <a:pt x="3" y="17"/>
                    <a:pt x="2" y="14"/>
                    <a:pt x="1" y="12"/>
                  </a:cubicBezTo>
                  <a:cubicBezTo>
                    <a:pt x="0" y="8"/>
                    <a:pt x="0" y="6"/>
                    <a:pt x="2" y="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5" name="Freeform 513">
              <a:extLst>
                <a:ext uri="{FF2B5EF4-FFF2-40B4-BE49-F238E27FC236}">
                  <a16:creationId xmlns:a16="http://schemas.microsoft.com/office/drawing/2014/main" xmlns="" id="{56FDBAC9-152B-44AD-8213-178DCBE45702}"/>
                </a:ext>
              </a:extLst>
            </p:cNvPr>
            <p:cNvSpPr>
              <a:spLocks/>
            </p:cNvSpPr>
            <p:nvPr/>
          </p:nvSpPr>
          <p:spPr bwMode="auto">
            <a:xfrm>
              <a:off x="10493496" y="4649554"/>
              <a:ext cx="194775" cy="122750"/>
            </a:xfrm>
            <a:custGeom>
              <a:avLst/>
              <a:gdLst>
                <a:gd name="T0" fmla="*/ 2 w 46"/>
                <a:gd name="T1" fmla="*/ 0 h 29"/>
                <a:gd name="T2" fmla="*/ 23 w 46"/>
                <a:gd name="T3" fmla="*/ 12 h 29"/>
                <a:gd name="T4" fmla="*/ 22 w 46"/>
                <a:gd name="T5" fmla="*/ 14 h 29"/>
                <a:gd name="T6" fmla="*/ 22 w 46"/>
                <a:gd name="T7" fmla="*/ 14 h 29"/>
                <a:gd name="T8" fmla="*/ 4 w 46"/>
                <a:gd name="T9" fmla="*/ 10 h 29"/>
                <a:gd name="T10" fmla="*/ 0 w 46"/>
                <a:gd name="T11" fmla="*/ 10 h 29"/>
                <a:gd name="T12" fmla="*/ 18 w 46"/>
                <a:gd name="T13" fmla="*/ 19 h 29"/>
                <a:gd name="T14" fmla="*/ 17 w 46"/>
                <a:gd name="T15" fmla="*/ 19 h 29"/>
                <a:gd name="T16" fmla="*/ 11 w 46"/>
                <a:gd name="T17" fmla="*/ 19 h 29"/>
                <a:gd name="T18" fmla="*/ 1 w 46"/>
                <a:gd name="T19" fmla="*/ 19 h 29"/>
                <a:gd name="T20" fmla="*/ 5 w 46"/>
                <a:gd name="T21" fmla="*/ 21 h 29"/>
                <a:gd name="T22" fmla="*/ 21 w 46"/>
                <a:gd name="T23" fmla="*/ 29 h 29"/>
                <a:gd name="T24" fmla="*/ 22 w 46"/>
                <a:gd name="T25" fmla="*/ 29 h 29"/>
                <a:gd name="T26" fmla="*/ 38 w 46"/>
                <a:gd name="T27" fmla="*/ 28 h 29"/>
                <a:gd name="T28" fmla="*/ 46 w 46"/>
                <a:gd name="T29" fmla="*/ 28 h 29"/>
                <a:gd name="T30" fmla="*/ 2 w 46"/>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9">
                  <a:moveTo>
                    <a:pt x="2" y="0"/>
                  </a:moveTo>
                  <a:cubicBezTo>
                    <a:pt x="10" y="3"/>
                    <a:pt x="22" y="11"/>
                    <a:pt x="23" y="12"/>
                  </a:cubicBezTo>
                  <a:cubicBezTo>
                    <a:pt x="25" y="14"/>
                    <a:pt x="22" y="14"/>
                    <a:pt x="22" y="14"/>
                  </a:cubicBezTo>
                  <a:cubicBezTo>
                    <a:pt x="22" y="14"/>
                    <a:pt x="22" y="14"/>
                    <a:pt x="22" y="14"/>
                  </a:cubicBezTo>
                  <a:cubicBezTo>
                    <a:pt x="16" y="11"/>
                    <a:pt x="9" y="10"/>
                    <a:pt x="4" y="10"/>
                  </a:cubicBezTo>
                  <a:cubicBezTo>
                    <a:pt x="2" y="10"/>
                    <a:pt x="0" y="10"/>
                    <a:pt x="0" y="10"/>
                  </a:cubicBezTo>
                  <a:cubicBezTo>
                    <a:pt x="11" y="11"/>
                    <a:pt x="25" y="19"/>
                    <a:pt x="18" y="19"/>
                  </a:cubicBezTo>
                  <a:cubicBezTo>
                    <a:pt x="18" y="19"/>
                    <a:pt x="18" y="19"/>
                    <a:pt x="17" y="19"/>
                  </a:cubicBezTo>
                  <a:cubicBezTo>
                    <a:pt x="15" y="19"/>
                    <a:pt x="13" y="19"/>
                    <a:pt x="11" y="19"/>
                  </a:cubicBezTo>
                  <a:cubicBezTo>
                    <a:pt x="8" y="19"/>
                    <a:pt x="4" y="19"/>
                    <a:pt x="1" y="19"/>
                  </a:cubicBezTo>
                  <a:cubicBezTo>
                    <a:pt x="2" y="20"/>
                    <a:pt x="4" y="21"/>
                    <a:pt x="5" y="21"/>
                  </a:cubicBezTo>
                  <a:cubicBezTo>
                    <a:pt x="15" y="23"/>
                    <a:pt x="25" y="26"/>
                    <a:pt x="21" y="29"/>
                  </a:cubicBezTo>
                  <a:cubicBezTo>
                    <a:pt x="21" y="29"/>
                    <a:pt x="22" y="29"/>
                    <a:pt x="22" y="29"/>
                  </a:cubicBezTo>
                  <a:cubicBezTo>
                    <a:pt x="28" y="28"/>
                    <a:pt x="34" y="28"/>
                    <a:pt x="38" y="28"/>
                  </a:cubicBezTo>
                  <a:cubicBezTo>
                    <a:pt x="43" y="28"/>
                    <a:pt x="46" y="28"/>
                    <a:pt x="46" y="28"/>
                  </a:cubicBezTo>
                  <a:cubicBezTo>
                    <a:pt x="40" y="12"/>
                    <a:pt x="16" y="4"/>
                    <a:pt x="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6" name="Freeform 514">
              <a:extLst>
                <a:ext uri="{FF2B5EF4-FFF2-40B4-BE49-F238E27FC236}">
                  <a16:creationId xmlns:a16="http://schemas.microsoft.com/office/drawing/2014/main" xmlns="" id="{A020A201-7F8B-4045-A157-E8BE7E907159}"/>
                </a:ext>
              </a:extLst>
            </p:cNvPr>
            <p:cNvSpPr>
              <a:spLocks/>
            </p:cNvSpPr>
            <p:nvPr/>
          </p:nvSpPr>
          <p:spPr bwMode="auto">
            <a:xfrm>
              <a:off x="10408811" y="4763838"/>
              <a:ext cx="298514" cy="156612"/>
            </a:xfrm>
            <a:custGeom>
              <a:avLst/>
              <a:gdLst>
                <a:gd name="T0" fmla="*/ 1 w 71"/>
                <a:gd name="T1" fmla="*/ 28 h 37"/>
                <a:gd name="T2" fmla="*/ 10 w 71"/>
                <a:gd name="T3" fmla="*/ 13 h 37"/>
                <a:gd name="T4" fmla="*/ 11 w 71"/>
                <a:gd name="T5" fmla="*/ 12 h 37"/>
                <a:gd name="T6" fmla="*/ 11 w 71"/>
                <a:gd name="T7" fmla="*/ 12 h 37"/>
                <a:gd name="T8" fmla="*/ 12 w 71"/>
                <a:gd name="T9" fmla="*/ 11 h 37"/>
                <a:gd name="T10" fmla="*/ 12 w 71"/>
                <a:gd name="T11" fmla="*/ 11 h 37"/>
                <a:gd name="T12" fmla="*/ 19 w 71"/>
                <a:gd name="T13" fmla="*/ 7 h 37"/>
                <a:gd name="T14" fmla="*/ 32 w 71"/>
                <a:gd name="T15" fmla="*/ 4 h 37"/>
                <a:gd name="T16" fmla="*/ 32 w 71"/>
                <a:gd name="T17" fmla="*/ 4 h 37"/>
                <a:gd name="T18" fmla="*/ 33 w 71"/>
                <a:gd name="T19" fmla="*/ 4 h 37"/>
                <a:gd name="T20" fmla="*/ 66 w 71"/>
                <a:gd name="T21" fmla="*/ 1 h 37"/>
                <a:gd name="T22" fmla="*/ 71 w 71"/>
                <a:gd name="T23" fmla="*/ 11 h 37"/>
                <a:gd name="T24" fmla="*/ 51 w 71"/>
                <a:gd name="T25" fmla="*/ 33 h 37"/>
                <a:gd name="T26" fmla="*/ 31 w 71"/>
                <a:gd name="T27" fmla="*/ 37 h 37"/>
                <a:gd name="T28" fmla="*/ 31 w 71"/>
                <a:gd name="T29" fmla="*/ 37 h 37"/>
                <a:gd name="T30" fmla="*/ 24 w 71"/>
                <a:gd name="T31" fmla="*/ 37 h 37"/>
                <a:gd name="T32" fmla="*/ 15 w 71"/>
                <a:gd name="T33" fmla="*/ 36 h 37"/>
                <a:gd name="T34" fmla="*/ 6 w 71"/>
                <a:gd name="T35" fmla="*/ 34 h 37"/>
                <a:gd name="T36" fmla="*/ 6 w 71"/>
                <a:gd name="T37" fmla="*/ 30 h 37"/>
                <a:gd name="T38" fmla="*/ 1 w 71"/>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37">
                  <a:moveTo>
                    <a:pt x="1" y="28"/>
                  </a:moveTo>
                  <a:cubicBezTo>
                    <a:pt x="0" y="27"/>
                    <a:pt x="4" y="19"/>
                    <a:pt x="10" y="13"/>
                  </a:cubicBezTo>
                  <a:cubicBezTo>
                    <a:pt x="11" y="12"/>
                    <a:pt x="11" y="12"/>
                    <a:pt x="11" y="12"/>
                  </a:cubicBezTo>
                  <a:cubicBezTo>
                    <a:pt x="11" y="12"/>
                    <a:pt x="11" y="12"/>
                    <a:pt x="11" y="12"/>
                  </a:cubicBezTo>
                  <a:cubicBezTo>
                    <a:pt x="12" y="11"/>
                    <a:pt x="12" y="11"/>
                    <a:pt x="12" y="11"/>
                  </a:cubicBezTo>
                  <a:cubicBezTo>
                    <a:pt x="12" y="11"/>
                    <a:pt x="12" y="11"/>
                    <a:pt x="12" y="11"/>
                  </a:cubicBezTo>
                  <a:cubicBezTo>
                    <a:pt x="14" y="9"/>
                    <a:pt x="17" y="8"/>
                    <a:pt x="19" y="7"/>
                  </a:cubicBezTo>
                  <a:cubicBezTo>
                    <a:pt x="24" y="6"/>
                    <a:pt x="28" y="5"/>
                    <a:pt x="32" y="4"/>
                  </a:cubicBezTo>
                  <a:cubicBezTo>
                    <a:pt x="32" y="4"/>
                    <a:pt x="32" y="4"/>
                    <a:pt x="32" y="4"/>
                  </a:cubicBezTo>
                  <a:cubicBezTo>
                    <a:pt x="33" y="4"/>
                    <a:pt x="33" y="4"/>
                    <a:pt x="33" y="4"/>
                  </a:cubicBezTo>
                  <a:cubicBezTo>
                    <a:pt x="52" y="0"/>
                    <a:pt x="66" y="1"/>
                    <a:pt x="66" y="1"/>
                  </a:cubicBezTo>
                  <a:cubicBezTo>
                    <a:pt x="71" y="11"/>
                    <a:pt x="71" y="11"/>
                    <a:pt x="71" y="11"/>
                  </a:cubicBezTo>
                  <a:cubicBezTo>
                    <a:pt x="71" y="11"/>
                    <a:pt x="61" y="27"/>
                    <a:pt x="51" y="33"/>
                  </a:cubicBezTo>
                  <a:cubicBezTo>
                    <a:pt x="45" y="36"/>
                    <a:pt x="38" y="37"/>
                    <a:pt x="31" y="37"/>
                  </a:cubicBezTo>
                  <a:cubicBezTo>
                    <a:pt x="31" y="37"/>
                    <a:pt x="31" y="37"/>
                    <a:pt x="31" y="37"/>
                  </a:cubicBezTo>
                  <a:cubicBezTo>
                    <a:pt x="29" y="37"/>
                    <a:pt x="26" y="37"/>
                    <a:pt x="24" y="37"/>
                  </a:cubicBezTo>
                  <a:cubicBezTo>
                    <a:pt x="21" y="36"/>
                    <a:pt x="18" y="36"/>
                    <a:pt x="15" y="36"/>
                  </a:cubicBezTo>
                  <a:cubicBezTo>
                    <a:pt x="8" y="36"/>
                    <a:pt x="7" y="36"/>
                    <a:pt x="6" y="34"/>
                  </a:cubicBezTo>
                  <a:cubicBezTo>
                    <a:pt x="6" y="32"/>
                    <a:pt x="6" y="31"/>
                    <a:pt x="6" y="30"/>
                  </a:cubicBezTo>
                  <a:cubicBezTo>
                    <a:pt x="6" y="29"/>
                    <a:pt x="1" y="30"/>
                    <a:pt x="1" y="2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7" name="Freeform 515">
              <a:extLst>
                <a:ext uri="{FF2B5EF4-FFF2-40B4-BE49-F238E27FC236}">
                  <a16:creationId xmlns:a16="http://schemas.microsoft.com/office/drawing/2014/main" xmlns="" id="{A144CA57-9879-4F3E-B2BE-EC0A68D8AC36}"/>
                </a:ext>
              </a:extLst>
            </p:cNvPr>
            <p:cNvSpPr>
              <a:spLocks/>
            </p:cNvSpPr>
            <p:nvPr/>
          </p:nvSpPr>
          <p:spPr bwMode="auto">
            <a:xfrm>
              <a:off x="10531604" y="4768071"/>
              <a:ext cx="175721" cy="152380"/>
            </a:xfrm>
            <a:custGeom>
              <a:avLst/>
              <a:gdLst>
                <a:gd name="T0" fmla="*/ 29 w 42"/>
                <a:gd name="T1" fmla="*/ 0 h 36"/>
                <a:gd name="T2" fmla="*/ 4 w 42"/>
                <a:gd name="T3" fmla="*/ 3 h 36"/>
                <a:gd name="T4" fmla="*/ 17 w 42"/>
                <a:gd name="T5" fmla="*/ 2 h 36"/>
                <a:gd name="T6" fmla="*/ 21 w 42"/>
                <a:gd name="T7" fmla="*/ 2 h 36"/>
                <a:gd name="T8" fmla="*/ 20 w 42"/>
                <a:gd name="T9" fmla="*/ 3 h 36"/>
                <a:gd name="T10" fmla="*/ 19 w 42"/>
                <a:gd name="T11" fmla="*/ 3 h 36"/>
                <a:gd name="T12" fmla="*/ 3 w 42"/>
                <a:gd name="T13" fmla="*/ 10 h 36"/>
                <a:gd name="T14" fmla="*/ 12 w 42"/>
                <a:gd name="T15" fmla="*/ 8 h 36"/>
                <a:gd name="T16" fmla="*/ 16 w 42"/>
                <a:gd name="T17" fmla="*/ 10 h 36"/>
                <a:gd name="T18" fmla="*/ 0 w 42"/>
                <a:gd name="T19" fmla="*/ 20 h 36"/>
                <a:gd name="T20" fmla="*/ 19 w 42"/>
                <a:gd name="T21" fmla="*/ 15 h 36"/>
                <a:gd name="T22" fmla="*/ 23 w 42"/>
                <a:gd name="T23" fmla="*/ 16 h 36"/>
                <a:gd name="T24" fmla="*/ 7 w 42"/>
                <a:gd name="T25" fmla="*/ 26 h 36"/>
                <a:gd name="T26" fmla="*/ 8 w 42"/>
                <a:gd name="T27" fmla="*/ 26 h 36"/>
                <a:gd name="T28" fmla="*/ 25 w 42"/>
                <a:gd name="T29" fmla="*/ 20 h 36"/>
                <a:gd name="T30" fmla="*/ 25 w 42"/>
                <a:gd name="T31" fmla="*/ 20 h 36"/>
                <a:gd name="T32" fmla="*/ 26 w 42"/>
                <a:gd name="T33" fmla="*/ 23 h 36"/>
                <a:gd name="T34" fmla="*/ 2 w 42"/>
                <a:gd name="T35" fmla="*/ 36 h 36"/>
                <a:gd name="T36" fmla="*/ 22 w 42"/>
                <a:gd name="T37" fmla="*/ 32 h 36"/>
                <a:gd name="T38" fmla="*/ 42 w 42"/>
                <a:gd name="T39" fmla="*/ 10 h 36"/>
                <a:gd name="T40" fmla="*/ 37 w 42"/>
                <a:gd name="T41" fmla="*/ 0 h 36"/>
                <a:gd name="T42" fmla="*/ 29 w 42"/>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29" y="0"/>
                  </a:moveTo>
                  <a:cubicBezTo>
                    <a:pt x="23" y="0"/>
                    <a:pt x="14" y="1"/>
                    <a:pt x="4" y="3"/>
                  </a:cubicBezTo>
                  <a:cubicBezTo>
                    <a:pt x="7" y="2"/>
                    <a:pt x="14" y="2"/>
                    <a:pt x="17" y="2"/>
                  </a:cubicBezTo>
                  <a:cubicBezTo>
                    <a:pt x="19" y="2"/>
                    <a:pt x="20" y="2"/>
                    <a:pt x="21" y="2"/>
                  </a:cubicBezTo>
                  <a:cubicBezTo>
                    <a:pt x="22" y="2"/>
                    <a:pt x="20" y="3"/>
                    <a:pt x="20" y="3"/>
                  </a:cubicBezTo>
                  <a:cubicBezTo>
                    <a:pt x="20" y="3"/>
                    <a:pt x="20" y="3"/>
                    <a:pt x="19" y="3"/>
                  </a:cubicBezTo>
                  <a:cubicBezTo>
                    <a:pt x="11" y="3"/>
                    <a:pt x="3" y="10"/>
                    <a:pt x="3" y="10"/>
                  </a:cubicBezTo>
                  <a:cubicBezTo>
                    <a:pt x="5" y="8"/>
                    <a:pt x="9" y="8"/>
                    <a:pt x="12" y="8"/>
                  </a:cubicBezTo>
                  <a:cubicBezTo>
                    <a:pt x="17" y="8"/>
                    <a:pt x="20" y="9"/>
                    <a:pt x="16" y="10"/>
                  </a:cubicBezTo>
                  <a:cubicBezTo>
                    <a:pt x="10" y="12"/>
                    <a:pt x="1" y="19"/>
                    <a:pt x="0" y="20"/>
                  </a:cubicBezTo>
                  <a:cubicBezTo>
                    <a:pt x="3" y="18"/>
                    <a:pt x="14" y="15"/>
                    <a:pt x="19" y="15"/>
                  </a:cubicBezTo>
                  <a:cubicBezTo>
                    <a:pt x="21" y="15"/>
                    <a:pt x="23" y="15"/>
                    <a:pt x="23" y="16"/>
                  </a:cubicBezTo>
                  <a:cubicBezTo>
                    <a:pt x="25" y="19"/>
                    <a:pt x="7" y="26"/>
                    <a:pt x="7" y="26"/>
                  </a:cubicBezTo>
                  <a:cubicBezTo>
                    <a:pt x="7" y="26"/>
                    <a:pt x="7" y="26"/>
                    <a:pt x="8" y="26"/>
                  </a:cubicBezTo>
                  <a:cubicBezTo>
                    <a:pt x="15" y="26"/>
                    <a:pt x="23" y="21"/>
                    <a:pt x="25" y="20"/>
                  </a:cubicBezTo>
                  <a:cubicBezTo>
                    <a:pt x="25" y="20"/>
                    <a:pt x="25" y="20"/>
                    <a:pt x="25" y="20"/>
                  </a:cubicBezTo>
                  <a:cubicBezTo>
                    <a:pt x="27" y="20"/>
                    <a:pt x="26" y="23"/>
                    <a:pt x="26" y="23"/>
                  </a:cubicBezTo>
                  <a:cubicBezTo>
                    <a:pt x="21" y="32"/>
                    <a:pt x="6" y="35"/>
                    <a:pt x="2" y="36"/>
                  </a:cubicBezTo>
                  <a:cubicBezTo>
                    <a:pt x="9" y="36"/>
                    <a:pt x="16" y="35"/>
                    <a:pt x="22" y="32"/>
                  </a:cubicBezTo>
                  <a:cubicBezTo>
                    <a:pt x="32" y="26"/>
                    <a:pt x="42" y="10"/>
                    <a:pt x="42" y="10"/>
                  </a:cubicBezTo>
                  <a:cubicBezTo>
                    <a:pt x="37" y="0"/>
                    <a:pt x="37" y="0"/>
                    <a:pt x="37" y="0"/>
                  </a:cubicBezTo>
                  <a:cubicBezTo>
                    <a:pt x="37" y="0"/>
                    <a:pt x="34" y="0"/>
                    <a:pt x="29"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8" name="Freeform 516">
              <a:extLst>
                <a:ext uri="{FF2B5EF4-FFF2-40B4-BE49-F238E27FC236}">
                  <a16:creationId xmlns:a16="http://schemas.microsoft.com/office/drawing/2014/main" xmlns="" id="{E060EE8C-3D4A-4475-A824-E32237367D27}"/>
                </a:ext>
              </a:extLst>
            </p:cNvPr>
            <p:cNvSpPr>
              <a:spLocks/>
            </p:cNvSpPr>
            <p:nvPr/>
          </p:nvSpPr>
          <p:spPr bwMode="auto">
            <a:xfrm>
              <a:off x="10580299" y="4979709"/>
              <a:ext cx="101622" cy="126983"/>
            </a:xfrm>
            <a:custGeom>
              <a:avLst/>
              <a:gdLst>
                <a:gd name="T0" fmla="*/ 15 w 24"/>
                <a:gd name="T1" fmla="*/ 0 h 30"/>
                <a:gd name="T2" fmla="*/ 8 w 24"/>
                <a:gd name="T3" fmla="*/ 18 h 30"/>
                <a:gd name="T4" fmla="*/ 7 w 24"/>
                <a:gd name="T5" fmla="*/ 18 h 30"/>
                <a:gd name="T6" fmla="*/ 5 w 24"/>
                <a:gd name="T7" fmla="*/ 2 h 30"/>
                <a:gd name="T8" fmla="*/ 1 w 24"/>
                <a:gd name="T9" fmla="*/ 14 h 30"/>
                <a:gd name="T10" fmla="*/ 0 w 24"/>
                <a:gd name="T11" fmla="*/ 13 h 30"/>
                <a:gd name="T12" fmla="*/ 5 w 24"/>
                <a:gd name="T13" fmla="*/ 23 h 30"/>
                <a:gd name="T14" fmla="*/ 7 w 24"/>
                <a:gd name="T15" fmla="*/ 26 h 30"/>
                <a:gd name="T16" fmla="*/ 8 w 24"/>
                <a:gd name="T17" fmla="*/ 26 h 30"/>
                <a:gd name="T18" fmla="*/ 9 w 24"/>
                <a:gd name="T19" fmla="*/ 26 h 30"/>
                <a:gd name="T20" fmla="*/ 12 w 24"/>
                <a:gd name="T21" fmla="*/ 29 h 30"/>
                <a:gd name="T22" fmla="*/ 14 w 24"/>
                <a:gd name="T23" fmla="*/ 30 h 30"/>
                <a:gd name="T24" fmla="*/ 15 w 24"/>
                <a:gd name="T25" fmla="*/ 30 h 30"/>
                <a:gd name="T26" fmla="*/ 24 w 24"/>
                <a:gd name="T27" fmla="*/ 15 h 30"/>
                <a:gd name="T28" fmla="*/ 17 w 24"/>
                <a:gd name="T29" fmla="*/ 24 h 30"/>
                <a:gd name="T30" fmla="*/ 17 w 24"/>
                <a:gd name="T31" fmla="*/ 24 h 30"/>
                <a:gd name="T32" fmla="*/ 22 w 24"/>
                <a:gd name="T33" fmla="*/ 6 h 30"/>
                <a:gd name="T34" fmla="*/ 13 w 24"/>
                <a:gd name="T35" fmla="*/ 22 h 30"/>
                <a:gd name="T36" fmla="*/ 12 w 24"/>
                <a:gd name="T37" fmla="*/ 21 h 30"/>
                <a:gd name="T38" fmla="*/ 15 w 24"/>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0">
                  <a:moveTo>
                    <a:pt x="15" y="0"/>
                  </a:moveTo>
                  <a:cubicBezTo>
                    <a:pt x="15" y="0"/>
                    <a:pt x="12" y="15"/>
                    <a:pt x="8" y="18"/>
                  </a:cubicBezTo>
                  <a:cubicBezTo>
                    <a:pt x="7" y="18"/>
                    <a:pt x="7" y="18"/>
                    <a:pt x="7" y="18"/>
                  </a:cubicBezTo>
                  <a:cubicBezTo>
                    <a:pt x="4" y="18"/>
                    <a:pt x="5" y="3"/>
                    <a:pt x="5" y="2"/>
                  </a:cubicBezTo>
                  <a:cubicBezTo>
                    <a:pt x="5" y="3"/>
                    <a:pt x="4" y="14"/>
                    <a:pt x="1" y="14"/>
                  </a:cubicBezTo>
                  <a:cubicBezTo>
                    <a:pt x="1" y="14"/>
                    <a:pt x="0" y="13"/>
                    <a:pt x="0" y="13"/>
                  </a:cubicBezTo>
                  <a:cubicBezTo>
                    <a:pt x="2" y="18"/>
                    <a:pt x="4" y="21"/>
                    <a:pt x="5" y="23"/>
                  </a:cubicBezTo>
                  <a:cubicBezTo>
                    <a:pt x="6" y="26"/>
                    <a:pt x="7" y="26"/>
                    <a:pt x="7" y="26"/>
                  </a:cubicBezTo>
                  <a:cubicBezTo>
                    <a:pt x="8" y="26"/>
                    <a:pt x="8" y="26"/>
                    <a:pt x="8" y="26"/>
                  </a:cubicBezTo>
                  <a:cubicBezTo>
                    <a:pt x="8" y="26"/>
                    <a:pt x="9" y="26"/>
                    <a:pt x="9" y="26"/>
                  </a:cubicBezTo>
                  <a:cubicBezTo>
                    <a:pt x="10" y="26"/>
                    <a:pt x="11" y="26"/>
                    <a:pt x="12" y="29"/>
                  </a:cubicBezTo>
                  <a:cubicBezTo>
                    <a:pt x="13" y="30"/>
                    <a:pt x="13" y="30"/>
                    <a:pt x="14" y="30"/>
                  </a:cubicBezTo>
                  <a:cubicBezTo>
                    <a:pt x="15" y="30"/>
                    <a:pt x="15" y="30"/>
                    <a:pt x="15" y="30"/>
                  </a:cubicBezTo>
                  <a:cubicBezTo>
                    <a:pt x="18" y="27"/>
                    <a:pt x="21" y="21"/>
                    <a:pt x="24" y="15"/>
                  </a:cubicBezTo>
                  <a:cubicBezTo>
                    <a:pt x="23" y="15"/>
                    <a:pt x="19" y="24"/>
                    <a:pt x="17" y="24"/>
                  </a:cubicBezTo>
                  <a:cubicBezTo>
                    <a:pt x="17" y="24"/>
                    <a:pt x="17" y="24"/>
                    <a:pt x="17" y="24"/>
                  </a:cubicBezTo>
                  <a:cubicBezTo>
                    <a:pt x="17" y="24"/>
                    <a:pt x="22" y="13"/>
                    <a:pt x="22" y="6"/>
                  </a:cubicBezTo>
                  <a:cubicBezTo>
                    <a:pt x="22" y="6"/>
                    <a:pt x="17" y="22"/>
                    <a:pt x="13" y="22"/>
                  </a:cubicBezTo>
                  <a:cubicBezTo>
                    <a:pt x="12" y="22"/>
                    <a:pt x="12" y="22"/>
                    <a:pt x="12" y="21"/>
                  </a:cubicBezTo>
                  <a:cubicBezTo>
                    <a:pt x="14" y="14"/>
                    <a:pt x="16" y="1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9" name="Freeform 517">
              <a:extLst>
                <a:ext uri="{FF2B5EF4-FFF2-40B4-BE49-F238E27FC236}">
                  <a16:creationId xmlns:a16="http://schemas.microsoft.com/office/drawing/2014/main" xmlns="" id="{418DBC3C-0452-4501-B179-786F156AD213}"/>
                </a:ext>
              </a:extLst>
            </p:cNvPr>
            <p:cNvSpPr>
              <a:spLocks/>
            </p:cNvSpPr>
            <p:nvPr/>
          </p:nvSpPr>
          <p:spPr bwMode="auto">
            <a:xfrm>
              <a:off x="10485028" y="4848494"/>
              <a:ext cx="846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0" name="Freeform 518">
              <a:extLst>
                <a:ext uri="{FF2B5EF4-FFF2-40B4-BE49-F238E27FC236}">
                  <a16:creationId xmlns:a16="http://schemas.microsoft.com/office/drawing/2014/main" xmlns="" id="{AECA1C12-6915-44FD-932E-78A2DAADE7F1}"/>
                </a:ext>
              </a:extLst>
            </p:cNvPr>
            <p:cNvSpPr>
              <a:spLocks/>
            </p:cNvSpPr>
            <p:nvPr/>
          </p:nvSpPr>
          <p:spPr bwMode="auto">
            <a:xfrm>
              <a:off x="10455388" y="4810399"/>
              <a:ext cx="8468" cy="4233"/>
            </a:xfrm>
            <a:custGeom>
              <a:avLst/>
              <a:gdLst>
                <a:gd name="T0" fmla="*/ 0 w 2"/>
                <a:gd name="T1" fmla="*/ 1 h 1"/>
                <a:gd name="T2" fmla="*/ 0 w 2"/>
                <a:gd name="T3" fmla="*/ 1 h 1"/>
                <a:gd name="T4" fmla="*/ 1 w 2"/>
                <a:gd name="T5" fmla="*/ 0 h 1"/>
                <a:gd name="T6" fmla="*/ 1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0" y="1"/>
                    <a:pt x="0" y="1"/>
                  </a:cubicBezTo>
                  <a:cubicBezTo>
                    <a:pt x="0" y="0"/>
                    <a:pt x="1" y="0"/>
                    <a:pt x="1" y="0"/>
                  </a:cubicBezTo>
                  <a:cubicBezTo>
                    <a:pt x="1" y="0"/>
                    <a:pt x="1" y="0"/>
                    <a:pt x="1" y="0"/>
                  </a:cubicBezTo>
                  <a:cubicBezTo>
                    <a:pt x="2" y="0"/>
                    <a:pt x="2" y="0"/>
                    <a:pt x="2"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1" name="Freeform 519">
              <a:extLst>
                <a:ext uri="{FF2B5EF4-FFF2-40B4-BE49-F238E27FC236}">
                  <a16:creationId xmlns:a16="http://schemas.microsoft.com/office/drawing/2014/main" xmlns="" id="{1CFE5E0F-2488-4126-9725-597CD8A99666}"/>
                </a:ext>
              </a:extLst>
            </p:cNvPr>
            <p:cNvSpPr>
              <a:spLocks/>
            </p:cNvSpPr>
            <p:nvPr/>
          </p:nvSpPr>
          <p:spPr bwMode="auto">
            <a:xfrm>
              <a:off x="10413046" y="4818864"/>
              <a:ext cx="95271" cy="101586"/>
            </a:xfrm>
            <a:custGeom>
              <a:avLst/>
              <a:gdLst>
                <a:gd name="T0" fmla="*/ 9 w 23"/>
                <a:gd name="T1" fmla="*/ 0 h 24"/>
                <a:gd name="T2" fmla="*/ 8 w 23"/>
                <a:gd name="T3" fmla="*/ 1 h 24"/>
                <a:gd name="T4" fmla="*/ 7 w 23"/>
                <a:gd name="T5" fmla="*/ 2 h 24"/>
                <a:gd name="T6" fmla="*/ 0 w 23"/>
                <a:gd name="T7" fmla="*/ 15 h 24"/>
                <a:gd name="T8" fmla="*/ 0 w 23"/>
                <a:gd name="T9" fmla="*/ 15 h 24"/>
                <a:gd name="T10" fmla="*/ 5 w 23"/>
                <a:gd name="T11" fmla="*/ 17 h 24"/>
                <a:gd name="T12" fmla="*/ 5 w 23"/>
                <a:gd name="T13" fmla="*/ 17 h 24"/>
                <a:gd name="T14" fmla="*/ 5 w 23"/>
                <a:gd name="T15" fmla="*/ 18 h 24"/>
                <a:gd name="T16" fmla="*/ 5 w 23"/>
                <a:gd name="T17" fmla="*/ 19 h 24"/>
                <a:gd name="T18" fmla="*/ 5 w 23"/>
                <a:gd name="T19" fmla="*/ 19 h 24"/>
                <a:gd name="T20" fmla="*/ 5 w 23"/>
                <a:gd name="T21" fmla="*/ 21 h 24"/>
                <a:gd name="T22" fmla="*/ 13 w 23"/>
                <a:gd name="T23" fmla="*/ 23 h 24"/>
                <a:gd name="T24" fmla="*/ 14 w 23"/>
                <a:gd name="T25" fmla="*/ 23 h 24"/>
                <a:gd name="T26" fmla="*/ 15 w 23"/>
                <a:gd name="T27" fmla="*/ 23 h 24"/>
                <a:gd name="T28" fmla="*/ 23 w 23"/>
                <a:gd name="T29" fmla="*/ 24 h 24"/>
                <a:gd name="T30" fmla="*/ 10 w 23"/>
                <a:gd name="T31" fmla="*/ 19 h 24"/>
                <a:gd name="T32" fmla="*/ 22 w 23"/>
                <a:gd name="T33" fmla="*/ 15 h 24"/>
                <a:gd name="T34" fmla="*/ 9 w 23"/>
                <a:gd name="T35" fmla="*/ 13 h 24"/>
                <a:gd name="T36" fmla="*/ 17 w 23"/>
                <a:gd name="T37" fmla="*/ 7 h 24"/>
                <a:gd name="T38" fmla="*/ 8 w 23"/>
                <a:gd name="T39" fmla="*/ 8 h 24"/>
                <a:gd name="T40" fmla="*/ 7 w 23"/>
                <a:gd name="T41" fmla="*/ 8 h 24"/>
                <a:gd name="T42" fmla="*/ 9 w 23"/>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4">
                  <a:moveTo>
                    <a:pt x="9" y="0"/>
                  </a:moveTo>
                  <a:cubicBezTo>
                    <a:pt x="9" y="0"/>
                    <a:pt x="8" y="0"/>
                    <a:pt x="8" y="1"/>
                  </a:cubicBezTo>
                  <a:cubicBezTo>
                    <a:pt x="8" y="1"/>
                    <a:pt x="7" y="2"/>
                    <a:pt x="7" y="2"/>
                  </a:cubicBezTo>
                  <a:cubicBezTo>
                    <a:pt x="2" y="7"/>
                    <a:pt x="0" y="14"/>
                    <a:pt x="0" y="15"/>
                  </a:cubicBezTo>
                  <a:cubicBezTo>
                    <a:pt x="0" y="15"/>
                    <a:pt x="0" y="15"/>
                    <a:pt x="0" y="15"/>
                  </a:cubicBezTo>
                  <a:cubicBezTo>
                    <a:pt x="0" y="17"/>
                    <a:pt x="5" y="16"/>
                    <a:pt x="5" y="17"/>
                  </a:cubicBezTo>
                  <a:cubicBezTo>
                    <a:pt x="5" y="17"/>
                    <a:pt x="5" y="17"/>
                    <a:pt x="5" y="17"/>
                  </a:cubicBezTo>
                  <a:cubicBezTo>
                    <a:pt x="5" y="17"/>
                    <a:pt x="5" y="18"/>
                    <a:pt x="5" y="18"/>
                  </a:cubicBezTo>
                  <a:cubicBezTo>
                    <a:pt x="5" y="18"/>
                    <a:pt x="5" y="18"/>
                    <a:pt x="5" y="19"/>
                  </a:cubicBezTo>
                  <a:cubicBezTo>
                    <a:pt x="5" y="19"/>
                    <a:pt x="5" y="19"/>
                    <a:pt x="5" y="19"/>
                  </a:cubicBezTo>
                  <a:cubicBezTo>
                    <a:pt x="5" y="19"/>
                    <a:pt x="5" y="20"/>
                    <a:pt x="5" y="21"/>
                  </a:cubicBezTo>
                  <a:cubicBezTo>
                    <a:pt x="6" y="23"/>
                    <a:pt x="7" y="23"/>
                    <a:pt x="13" y="23"/>
                  </a:cubicBezTo>
                  <a:cubicBezTo>
                    <a:pt x="13" y="23"/>
                    <a:pt x="14" y="23"/>
                    <a:pt x="14" y="23"/>
                  </a:cubicBezTo>
                  <a:cubicBezTo>
                    <a:pt x="15" y="23"/>
                    <a:pt x="15" y="23"/>
                    <a:pt x="15" y="23"/>
                  </a:cubicBezTo>
                  <a:cubicBezTo>
                    <a:pt x="17" y="23"/>
                    <a:pt x="20" y="24"/>
                    <a:pt x="23" y="24"/>
                  </a:cubicBezTo>
                  <a:cubicBezTo>
                    <a:pt x="23" y="24"/>
                    <a:pt x="11" y="22"/>
                    <a:pt x="10" y="19"/>
                  </a:cubicBezTo>
                  <a:cubicBezTo>
                    <a:pt x="9" y="16"/>
                    <a:pt x="22" y="15"/>
                    <a:pt x="22" y="15"/>
                  </a:cubicBezTo>
                  <a:cubicBezTo>
                    <a:pt x="22" y="15"/>
                    <a:pt x="10" y="15"/>
                    <a:pt x="9" y="13"/>
                  </a:cubicBezTo>
                  <a:cubicBezTo>
                    <a:pt x="8" y="11"/>
                    <a:pt x="13" y="8"/>
                    <a:pt x="17" y="7"/>
                  </a:cubicBezTo>
                  <a:cubicBezTo>
                    <a:pt x="14" y="7"/>
                    <a:pt x="10" y="8"/>
                    <a:pt x="8" y="8"/>
                  </a:cubicBezTo>
                  <a:cubicBezTo>
                    <a:pt x="7" y="8"/>
                    <a:pt x="7" y="8"/>
                    <a:pt x="7" y="8"/>
                  </a:cubicBezTo>
                  <a:cubicBezTo>
                    <a:pt x="5" y="8"/>
                    <a:pt x="6" y="3"/>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2" name="Freeform 520">
              <a:extLst>
                <a:ext uri="{FF2B5EF4-FFF2-40B4-BE49-F238E27FC236}">
                  <a16:creationId xmlns:a16="http://schemas.microsoft.com/office/drawing/2014/main" xmlns="" id="{CB61234D-DEE7-4948-9CE4-50645D5CC1B5}"/>
                </a:ext>
              </a:extLst>
            </p:cNvPr>
            <p:cNvSpPr>
              <a:spLocks/>
            </p:cNvSpPr>
            <p:nvPr/>
          </p:nvSpPr>
          <p:spPr bwMode="auto">
            <a:xfrm>
              <a:off x="10463857" y="476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3" name="Freeform 521">
              <a:extLst>
                <a:ext uri="{FF2B5EF4-FFF2-40B4-BE49-F238E27FC236}">
                  <a16:creationId xmlns:a16="http://schemas.microsoft.com/office/drawing/2014/main" xmlns="" id="{B6A9817C-7D28-44FA-A6A8-B23ABE37A329}"/>
                </a:ext>
              </a:extLst>
            </p:cNvPr>
            <p:cNvSpPr>
              <a:spLocks/>
            </p:cNvSpPr>
            <p:nvPr/>
          </p:nvSpPr>
          <p:spPr bwMode="auto">
            <a:xfrm>
              <a:off x="10463857" y="47638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4" name="Freeform 522">
              <a:extLst>
                <a:ext uri="{FF2B5EF4-FFF2-40B4-BE49-F238E27FC236}">
                  <a16:creationId xmlns:a16="http://schemas.microsoft.com/office/drawing/2014/main" xmlns="" id="{F3D39EE0-F8E8-4D44-A96C-0A024009672F}"/>
                </a:ext>
              </a:extLst>
            </p:cNvPr>
            <p:cNvSpPr>
              <a:spLocks/>
            </p:cNvSpPr>
            <p:nvPr/>
          </p:nvSpPr>
          <p:spPr bwMode="auto">
            <a:xfrm>
              <a:off x="10391875" y="4641088"/>
              <a:ext cx="110090" cy="139681"/>
            </a:xfrm>
            <a:custGeom>
              <a:avLst/>
              <a:gdLst>
                <a:gd name="T0" fmla="*/ 11 w 26"/>
                <a:gd name="T1" fmla="*/ 0 h 33"/>
                <a:gd name="T2" fmla="*/ 11 w 26"/>
                <a:gd name="T3" fmla="*/ 0 h 33"/>
                <a:gd name="T4" fmla="*/ 11 w 26"/>
                <a:gd name="T5" fmla="*/ 0 h 33"/>
                <a:gd name="T6" fmla="*/ 11 w 26"/>
                <a:gd name="T7" fmla="*/ 0 h 33"/>
                <a:gd name="T8" fmla="*/ 3 w 26"/>
                <a:gd name="T9" fmla="*/ 1 h 33"/>
                <a:gd name="T10" fmla="*/ 3 w 26"/>
                <a:gd name="T11" fmla="*/ 2 h 33"/>
                <a:gd name="T12" fmla="*/ 3 w 26"/>
                <a:gd name="T13" fmla="*/ 5 h 33"/>
                <a:gd name="T14" fmla="*/ 2 w 26"/>
                <a:gd name="T15" fmla="*/ 6 h 33"/>
                <a:gd name="T16" fmla="*/ 2 w 26"/>
                <a:gd name="T17" fmla="*/ 6 h 33"/>
                <a:gd name="T18" fmla="*/ 2 w 26"/>
                <a:gd name="T19" fmla="*/ 6 h 33"/>
                <a:gd name="T20" fmla="*/ 0 w 26"/>
                <a:gd name="T21" fmla="*/ 8 h 33"/>
                <a:gd name="T22" fmla="*/ 1 w 26"/>
                <a:gd name="T23" fmla="*/ 12 h 33"/>
                <a:gd name="T24" fmla="*/ 5 w 26"/>
                <a:gd name="T25" fmla="*/ 21 h 33"/>
                <a:gd name="T26" fmla="*/ 11 w 26"/>
                <a:gd name="T27" fmla="*/ 30 h 33"/>
                <a:gd name="T28" fmla="*/ 18 w 26"/>
                <a:gd name="T29" fmla="*/ 33 h 33"/>
                <a:gd name="T30" fmla="*/ 10 w 26"/>
                <a:gd name="T31" fmla="*/ 22 h 33"/>
                <a:gd name="T32" fmla="*/ 20 w 26"/>
                <a:gd name="T33" fmla="*/ 18 h 33"/>
                <a:gd name="T34" fmla="*/ 23 w 26"/>
                <a:gd name="T35" fmla="*/ 18 h 33"/>
                <a:gd name="T36" fmla="*/ 11 w 26"/>
                <a:gd name="T37" fmla="*/ 16 h 33"/>
                <a:gd name="T38" fmla="*/ 9 w 26"/>
                <a:gd name="T39" fmla="*/ 11 h 33"/>
                <a:gd name="T40" fmla="*/ 12 w 26"/>
                <a:gd name="T41" fmla="*/ 11 h 33"/>
                <a:gd name="T42" fmla="*/ 20 w 26"/>
                <a:gd name="T43" fmla="*/ 13 h 33"/>
                <a:gd name="T44" fmla="*/ 10 w 26"/>
                <a:gd name="T45" fmla="*/ 8 h 33"/>
                <a:gd name="T46" fmla="*/ 12 w 26"/>
                <a:gd name="T47" fmla="*/ 4 h 33"/>
                <a:gd name="T48" fmla="*/ 12 w 26"/>
                <a:gd name="T49" fmla="*/ 4 h 33"/>
                <a:gd name="T50" fmla="*/ 26 w 26"/>
                <a:gd name="T51" fmla="*/ 8 h 33"/>
                <a:gd name="T52" fmla="*/ 11 w 26"/>
                <a:gd name="T5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3">
                  <a:moveTo>
                    <a:pt x="11" y="0"/>
                  </a:moveTo>
                  <a:cubicBezTo>
                    <a:pt x="11" y="0"/>
                    <a:pt x="11" y="0"/>
                    <a:pt x="11" y="0"/>
                  </a:cubicBezTo>
                  <a:cubicBezTo>
                    <a:pt x="11" y="0"/>
                    <a:pt x="11" y="0"/>
                    <a:pt x="11" y="0"/>
                  </a:cubicBezTo>
                  <a:cubicBezTo>
                    <a:pt x="11" y="0"/>
                    <a:pt x="11" y="0"/>
                    <a:pt x="11" y="0"/>
                  </a:cubicBezTo>
                  <a:cubicBezTo>
                    <a:pt x="6" y="0"/>
                    <a:pt x="4" y="1"/>
                    <a:pt x="3" y="1"/>
                  </a:cubicBezTo>
                  <a:cubicBezTo>
                    <a:pt x="3" y="2"/>
                    <a:pt x="3" y="2"/>
                    <a:pt x="3" y="2"/>
                  </a:cubicBezTo>
                  <a:cubicBezTo>
                    <a:pt x="3" y="3"/>
                    <a:pt x="3" y="4"/>
                    <a:pt x="3" y="5"/>
                  </a:cubicBezTo>
                  <a:cubicBezTo>
                    <a:pt x="3" y="5"/>
                    <a:pt x="3" y="6"/>
                    <a:pt x="2" y="6"/>
                  </a:cubicBezTo>
                  <a:cubicBezTo>
                    <a:pt x="2" y="6"/>
                    <a:pt x="2" y="6"/>
                    <a:pt x="2" y="6"/>
                  </a:cubicBezTo>
                  <a:cubicBezTo>
                    <a:pt x="2" y="6"/>
                    <a:pt x="2" y="6"/>
                    <a:pt x="2" y="6"/>
                  </a:cubicBezTo>
                  <a:cubicBezTo>
                    <a:pt x="1" y="6"/>
                    <a:pt x="0" y="7"/>
                    <a:pt x="0" y="8"/>
                  </a:cubicBezTo>
                  <a:cubicBezTo>
                    <a:pt x="0" y="9"/>
                    <a:pt x="1" y="10"/>
                    <a:pt x="1" y="12"/>
                  </a:cubicBezTo>
                  <a:cubicBezTo>
                    <a:pt x="2" y="14"/>
                    <a:pt x="3" y="17"/>
                    <a:pt x="5" y="21"/>
                  </a:cubicBezTo>
                  <a:cubicBezTo>
                    <a:pt x="6" y="24"/>
                    <a:pt x="8" y="27"/>
                    <a:pt x="11" y="30"/>
                  </a:cubicBezTo>
                  <a:cubicBezTo>
                    <a:pt x="12" y="31"/>
                    <a:pt x="15" y="32"/>
                    <a:pt x="18" y="33"/>
                  </a:cubicBezTo>
                  <a:cubicBezTo>
                    <a:pt x="18" y="33"/>
                    <a:pt x="9" y="26"/>
                    <a:pt x="10" y="22"/>
                  </a:cubicBezTo>
                  <a:cubicBezTo>
                    <a:pt x="11" y="19"/>
                    <a:pt x="17" y="18"/>
                    <a:pt x="20" y="18"/>
                  </a:cubicBezTo>
                  <a:cubicBezTo>
                    <a:pt x="22" y="18"/>
                    <a:pt x="23" y="18"/>
                    <a:pt x="23" y="18"/>
                  </a:cubicBezTo>
                  <a:cubicBezTo>
                    <a:pt x="23" y="18"/>
                    <a:pt x="15" y="16"/>
                    <a:pt x="11" y="16"/>
                  </a:cubicBezTo>
                  <a:cubicBezTo>
                    <a:pt x="6" y="16"/>
                    <a:pt x="6" y="12"/>
                    <a:pt x="9" y="11"/>
                  </a:cubicBezTo>
                  <a:cubicBezTo>
                    <a:pt x="10" y="11"/>
                    <a:pt x="11" y="11"/>
                    <a:pt x="12" y="11"/>
                  </a:cubicBezTo>
                  <a:cubicBezTo>
                    <a:pt x="15" y="11"/>
                    <a:pt x="20" y="12"/>
                    <a:pt x="20" y="13"/>
                  </a:cubicBezTo>
                  <a:cubicBezTo>
                    <a:pt x="20" y="12"/>
                    <a:pt x="14" y="9"/>
                    <a:pt x="10" y="8"/>
                  </a:cubicBezTo>
                  <a:cubicBezTo>
                    <a:pt x="5" y="7"/>
                    <a:pt x="7" y="4"/>
                    <a:pt x="12" y="4"/>
                  </a:cubicBezTo>
                  <a:cubicBezTo>
                    <a:pt x="12" y="4"/>
                    <a:pt x="12" y="4"/>
                    <a:pt x="12" y="4"/>
                  </a:cubicBezTo>
                  <a:cubicBezTo>
                    <a:pt x="17" y="4"/>
                    <a:pt x="26" y="8"/>
                    <a:pt x="26" y="8"/>
                  </a:cubicBezTo>
                  <a:cubicBezTo>
                    <a:pt x="26" y="8"/>
                    <a:pt x="20"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5" name="Freeform 523">
              <a:extLst>
                <a:ext uri="{FF2B5EF4-FFF2-40B4-BE49-F238E27FC236}">
                  <a16:creationId xmlns:a16="http://schemas.microsoft.com/office/drawing/2014/main" xmlns="" id="{FE3CB61A-242E-4B1B-B8AF-B5AC50B971F4}"/>
                </a:ext>
              </a:extLst>
            </p:cNvPr>
            <p:cNvSpPr>
              <a:spLocks/>
            </p:cNvSpPr>
            <p:nvPr/>
          </p:nvSpPr>
          <p:spPr bwMode="auto">
            <a:xfrm>
              <a:off x="10633226" y="4734209"/>
              <a:ext cx="95271" cy="122750"/>
            </a:xfrm>
            <a:custGeom>
              <a:avLst/>
              <a:gdLst>
                <a:gd name="T0" fmla="*/ 0 w 23"/>
                <a:gd name="T1" fmla="*/ 9 h 29"/>
                <a:gd name="T2" fmla="*/ 13 w 23"/>
                <a:gd name="T3" fmla="*/ 15 h 29"/>
                <a:gd name="T4" fmla="*/ 7 w 23"/>
                <a:gd name="T5" fmla="*/ 24 h 29"/>
                <a:gd name="T6" fmla="*/ 15 w 23"/>
                <a:gd name="T7" fmla="*/ 20 h 29"/>
                <a:gd name="T8" fmla="*/ 17 w 23"/>
                <a:gd name="T9" fmla="*/ 29 h 29"/>
                <a:gd name="T10" fmla="*/ 18 w 23"/>
                <a:gd name="T11" fmla="*/ 22 h 29"/>
                <a:gd name="T12" fmla="*/ 19 w 23"/>
                <a:gd name="T13" fmla="*/ 17 h 29"/>
                <a:gd name="T14" fmla="*/ 19 w 23"/>
                <a:gd name="T15" fmla="*/ 10 h 29"/>
                <a:gd name="T16" fmla="*/ 8 w 23"/>
                <a:gd name="T17" fmla="*/ 0 h 29"/>
                <a:gd name="T18" fmla="*/ 13 w 23"/>
                <a:gd name="T19" fmla="*/ 11 h 29"/>
                <a:gd name="T20" fmla="*/ 0 w 23"/>
                <a:gd name="T2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0" y="9"/>
                  </a:moveTo>
                  <a:cubicBezTo>
                    <a:pt x="0" y="9"/>
                    <a:pt x="12" y="12"/>
                    <a:pt x="13" y="15"/>
                  </a:cubicBezTo>
                  <a:cubicBezTo>
                    <a:pt x="15" y="18"/>
                    <a:pt x="7" y="24"/>
                    <a:pt x="7" y="24"/>
                  </a:cubicBezTo>
                  <a:cubicBezTo>
                    <a:pt x="7" y="24"/>
                    <a:pt x="12" y="24"/>
                    <a:pt x="15" y="20"/>
                  </a:cubicBezTo>
                  <a:cubicBezTo>
                    <a:pt x="15" y="20"/>
                    <a:pt x="17" y="21"/>
                    <a:pt x="17" y="29"/>
                  </a:cubicBezTo>
                  <a:cubicBezTo>
                    <a:pt x="17" y="29"/>
                    <a:pt x="18" y="26"/>
                    <a:pt x="18" y="22"/>
                  </a:cubicBezTo>
                  <a:cubicBezTo>
                    <a:pt x="19" y="21"/>
                    <a:pt x="19" y="17"/>
                    <a:pt x="19" y="17"/>
                  </a:cubicBezTo>
                  <a:cubicBezTo>
                    <a:pt x="19" y="17"/>
                    <a:pt x="23" y="12"/>
                    <a:pt x="19" y="10"/>
                  </a:cubicBezTo>
                  <a:cubicBezTo>
                    <a:pt x="19" y="10"/>
                    <a:pt x="13" y="3"/>
                    <a:pt x="8" y="0"/>
                  </a:cubicBezTo>
                  <a:cubicBezTo>
                    <a:pt x="8" y="0"/>
                    <a:pt x="13" y="7"/>
                    <a:pt x="13" y="11"/>
                  </a:cubicBezTo>
                  <a:cubicBezTo>
                    <a:pt x="13" y="11"/>
                    <a:pt x="7" y="9"/>
                    <a:pt x="0" y="9"/>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6" name="Freeform 524">
              <a:extLst>
                <a:ext uri="{FF2B5EF4-FFF2-40B4-BE49-F238E27FC236}">
                  <a16:creationId xmlns:a16="http://schemas.microsoft.com/office/drawing/2014/main" xmlns="" id="{1F1343B3-130C-48E9-90AE-836C4E8E221A}"/>
                </a:ext>
              </a:extLst>
            </p:cNvPr>
            <p:cNvSpPr>
              <a:spLocks/>
            </p:cNvSpPr>
            <p:nvPr/>
          </p:nvSpPr>
          <p:spPr bwMode="auto">
            <a:xfrm>
              <a:off x="10715794" y="4598761"/>
              <a:ext cx="256171" cy="198940"/>
            </a:xfrm>
            <a:custGeom>
              <a:avLst/>
              <a:gdLst>
                <a:gd name="T0" fmla="*/ 0 w 61"/>
                <a:gd name="T1" fmla="*/ 47 h 47"/>
                <a:gd name="T2" fmla="*/ 58 w 61"/>
                <a:gd name="T3" fmla="*/ 3 h 47"/>
                <a:gd name="T4" fmla="*/ 58 w 61"/>
                <a:gd name="T5" fmla="*/ 0 h 47"/>
                <a:gd name="T6" fmla="*/ 0 w 61"/>
                <a:gd name="T7" fmla="*/ 43 h 47"/>
              </a:gdLst>
              <a:ahLst/>
              <a:cxnLst>
                <a:cxn ang="0">
                  <a:pos x="T0" y="T1"/>
                </a:cxn>
                <a:cxn ang="0">
                  <a:pos x="T2" y="T3"/>
                </a:cxn>
                <a:cxn ang="0">
                  <a:pos x="T4" y="T5"/>
                </a:cxn>
                <a:cxn ang="0">
                  <a:pos x="T6" y="T7"/>
                </a:cxn>
              </a:cxnLst>
              <a:rect l="0" t="0" r="r" b="b"/>
              <a:pathLst>
                <a:path w="61" h="47">
                  <a:moveTo>
                    <a:pt x="0" y="47"/>
                  </a:moveTo>
                  <a:cubicBezTo>
                    <a:pt x="0" y="47"/>
                    <a:pt x="35" y="35"/>
                    <a:pt x="58" y="3"/>
                  </a:cubicBezTo>
                  <a:cubicBezTo>
                    <a:pt x="58" y="3"/>
                    <a:pt x="61" y="0"/>
                    <a:pt x="58" y="0"/>
                  </a:cubicBezTo>
                  <a:cubicBezTo>
                    <a:pt x="52" y="0"/>
                    <a:pt x="46" y="26"/>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7" name="Freeform 525">
              <a:extLst>
                <a:ext uri="{FF2B5EF4-FFF2-40B4-BE49-F238E27FC236}">
                  <a16:creationId xmlns:a16="http://schemas.microsoft.com/office/drawing/2014/main" xmlns="" id="{E06B8C10-66A6-41C0-95A5-85EA919B02A8}"/>
                </a:ext>
              </a:extLst>
            </p:cNvPr>
            <p:cNvSpPr>
              <a:spLocks/>
            </p:cNvSpPr>
            <p:nvPr/>
          </p:nvSpPr>
          <p:spPr bwMode="auto">
            <a:xfrm>
              <a:off x="11073586" y="4040035"/>
              <a:ext cx="383199" cy="325923"/>
            </a:xfrm>
            <a:custGeom>
              <a:avLst/>
              <a:gdLst>
                <a:gd name="T0" fmla="*/ 7 w 91"/>
                <a:gd name="T1" fmla="*/ 36 h 77"/>
                <a:gd name="T2" fmla="*/ 7 w 91"/>
                <a:gd name="T3" fmla="*/ 36 h 77"/>
                <a:gd name="T4" fmla="*/ 6 w 91"/>
                <a:gd name="T5" fmla="*/ 33 h 77"/>
                <a:gd name="T6" fmla="*/ 4 w 91"/>
                <a:gd name="T7" fmla="*/ 5 h 77"/>
                <a:gd name="T8" fmla="*/ 8 w 91"/>
                <a:gd name="T9" fmla="*/ 2 h 77"/>
                <a:gd name="T10" fmla="*/ 19 w 91"/>
                <a:gd name="T11" fmla="*/ 11 h 77"/>
                <a:gd name="T12" fmla="*/ 20 w 91"/>
                <a:gd name="T13" fmla="*/ 12 h 77"/>
                <a:gd name="T14" fmla="*/ 20 w 91"/>
                <a:gd name="T15" fmla="*/ 12 h 77"/>
                <a:gd name="T16" fmla="*/ 20 w 91"/>
                <a:gd name="T17" fmla="*/ 12 h 77"/>
                <a:gd name="T18" fmla="*/ 21 w 91"/>
                <a:gd name="T19" fmla="*/ 13 h 77"/>
                <a:gd name="T20" fmla="*/ 29 w 91"/>
                <a:gd name="T21" fmla="*/ 21 h 77"/>
                <a:gd name="T22" fmla="*/ 55 w 91"/>
                <a:gd name="T23" fmla="*/ 40 h 77"/>
                <a:gd name="T24" fmla="*/ 83 w 91"/>
                <a:gd name="T25" fmla="*/ 55 h 77"/>
                <a:gd name="T26" fmla="*/ 89 w 91"/>
                <a:gd name="T27" fmla="*/ 58 h 77"/>
                <a:gd name="T28" fmla="*/ 91 w 91"/>
                <a:gd name="T29" fmla="*/ 69 h 77"/>
                <a:gd name="T30" fmla="*/ 77 w 91"/>
                <a:gd name="T31" fmla="*/ 72 h 77"/>
                <a:gd name="T32" fmla="*/ 23 w 91"/>
                <a:gd name="T33" fmla="*/ 58 h 77"/>
                <a:gd name="T34" fmla="*/ 7 w 91"/>
                <a:gd name="T3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77">
                  <a:moveTo>
                    <a:pt x="7" y="36"/>
                  </a:moveTo>
                  <a:cubicBezTo>
                    <a:pt x="7" y="36"/>
                    <a:pt x="7" y="36"/>
                    <a:pt x="7" y="36"/>
                  </a:cubicBezTo>
                  <a:cubicBezTo>
                    <a:pt x="7" y="35"/>
                    <a:pt x="6" y="34"/>
                    <a:pt x="6" y="33"/>
                  </a:cubicBezTo>
                  <a:cubicBezTo>
                    <a:pt x="0" y="21"/>
                    <a:pt x="2" y="6"/>
                    <a:pt x="4" y="5"/>
                  </a:cubicBezTo>
                  <a:cubicBezTo>
                    <a:pt x="6" y="1"/>
                    <a:pt x="7" y="4"/>
                    <a:pt x="8" y="2"/>
                  </a:cubicBezTo>
                  <a:cubicBezTo>
                    <a:pt x="9" y="0"/>
                    <a:pt x="11" y="1"/>
                    <a:pt x="19" y="11"/>
                  </a:cubicBezTo>
                  <a:cubicBezTo>
                    <a:pt x="19" y="11"/>
                    <a:pt x="20" y="11"/>
                    <a:pt x="20" y="12"/>
                  </a:cubicBezTo>
                  <a:cubicBezTo>
                    <a:pt x="20" y="12"/>
                    <a:pt x="20" y="12"/>
                    <a:pt x="20" y="12"/>
                  </a:cubicBezTo>
                  <a:cubicBezTo>
                    <a:pt x="20" y="12"/>
                    <a:pt x="20" y="12"/>
                    <a:pt x="20" y="12"/>
                  </a:cubicBezTo>
                  <a:cubicBezTo>
                    <a:pt x="21" y="13"/>
                    <a:pt x="21" y="13"/>
                    <a:pt x="21" y="13"/>
                  </a:cubicBezTo>
                  <a:cubicBezTo>
                    <a:pt x="23" y="15"/>
                    <a:pt x="26" y="18"/>
                    <a:pt x="29" y="21"/>
                  </a:cubicBezTo>
                  <a:cubicBezTo>
                    <a:pt x="38" y="28"/>
                    <a:pt x="48" y="36"/>
                    <a:pt x="55" y="40"/>
                  </a:cubicBezTo>
                  <a:cubicBezTo>
                    <a:pt x="61" y="43"/>
                    <a:pt x="75" y="51"/>
                    <a:pt x="83" y="55"/>
                  </a:cubicBezTo>
                  <a:cubicBezTo>
                    <a:pt x="86" y="57"/>
                    <a:pt x="89" y="58"/>
                    <a:pt x="89" y="58"/>
                  </a:cubicBezTo>
                  <a:cubicBezTo>
                    <a:pt x="91" y="69"/>
                    <a:pt x="91" y="69"/>
                    <a:pt x="91" y="69"/>
                  </a:cubicBezTo>
                  <a:cubicBezTo>
                    <a:pt x="86" y="71"/>
                    <a:pt x="82" y="72"/>
                    <a:pt x="77" y="72"/>
                  </a:cubicBezTo>
                  <a:cubicBezTo>
                    <a:pt x="51" y="77"/>
                    <a:pt x="34" y="69"/>
                    <a:pt x="23" y="58"/>
                  </a:cubicBezTo>
                  <a:cubicBezTo>
                    <a:pt x="15" y="51"/>
                    <a:pt x="11" y="43"/>
                    <a:pt x="7"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8" name="Freeform 526">
              <a:extLst>
                <a:ext uri="{FF2B5EF4-FFF2-40B4-BE49-F238E27FC236}">
                  <a16:creationId xmlns:a16="http://schemas.microsoft.com/office/drawing/2014/main" xmlns="" id="{3D212A3A-9484-4605-93E3-2FF885E09748}"/>
                </a:ext>
              </a:extLst>
            </p:cNvPr>
            <p:cNvSpPr>
              <a:spLocks noEditPoints="1"/>
            </p:cNvSpPr>
            <p:nvPr/>
          </p:nvSpPr>
          <p:spPr bwMode="auto">
            <a:xfrm>
              <a:off x="11170974" y="4128924"/>
              <a:ext cx="235001" cy="194707"/>
            </a:xfrm>
            <a:custGeom>
              <a:avLst/>
              <a:gdLst>
                <a:gd name="T0" fmla="*/ 0 w 56"/>
                <a:gd name="T1" fmla="*/ 37 h 46"/>
                <a:gd name="T2" fmla="*/ 10 w 56"/>
                <a:gd name="T3" fmla="*/ 45 h 46"/>
                <a:gd name="T4" fmla="*/ 11 w 56"/>
                <a:gd name="T5" fmla="*/ 45 h 46"/>
                <a:gd name="T6" fmla="*/ 14 w 56"/>
                <a:gd name="T7" fmla="*/ 45 h 46"/>
                <a:gd name="T8" fmla="*/ 0 w 56"/>
                <a:gd name="T9" fmla="*/ 37 h 46"/>
                <a:gd name="T10" fmla="*/ 5 w 56"/>
                <a:gd name="T11" fmla="*/ 12 h 46"/>
                <a:gd name="T12" fmla="*/ 24 w 56"/>
                <a:gd name="T13" fmla="*/ 33 h 46"/>
                <a:gd name="T14" fmla="*/ 32 w 56"/>
                <a:gd name="T15" fmla="*/ 44 h 46"/>
                <a:gd name="T16" fmla="*/ 30 w 56"/>
                <a:gd name="T17" fmla="*/ 44 h 46"/>
                <a:gd name="T18" fmla="*/ 5 w 56"/>
                <a:gd name="T19" fmla="*/ 29 h 46"/>
                <a:gd name="T20" fmla="*/ 22 w 56"/>
                <a:gd name="T21" fmla="*/ 46 h 46"/>
                <a:gd name="T22" fmla="*/ 26 w 56"/>
                <a:gd name="T23" fmla="*/ 46 h 46"/>
                <a:gd name="T24" fmla="*/ 26 w 56"/>
                <a:gd name="T25" fmla="*/ 46 h 46"/>
                <a:gd name="T26" fmla="*/ 41 w 56"/>
                <a:gd name="T27" fmla="*/ 46 h 46"/>
                <a:gd name="T28" fmla="*/ 56 w 56"/>
                <a:gd name="T29" fmla="*/ 44 h 46"/>
                <a:gd name="T30" fmla="*/ 53 w 56"/>
                <a:gd name="T31" fmla="*/ 42 h 46"/>
                <a:gd name="T32" fmla="*/ 37 w 56"/>
                <a:gd name="T33" fmla="*/ 31 h 46"/>
                <a:gd name="T34" fmla="*/ 33 w 56"/>
                <a:gd name="T35" fmla="*/ 33 h 46"/>
                <a:gd name="T36" fmla="*/ 30 w 56"/>
                <a:gd name="T37" fmla="*/ 32 h 46"/>
                <a:gd name="T38" fmla="*/ 5 w 56"/>
                <a:gd name="T39" fmla="*/ 12 h 46"/>
                <a:gd name="T40" fmla="*/ 6 w 56"/>
                <a:gd name="T41" fmla="*/ 0 h 46"/>
                <a:gd name="T42" fmla="*/ 21 w 56"/>
                <a:gd name="T43" fmla="*/ 14 h 46"/>
                <a:gd name="T44" fmla="*/ 19 w 56"/>
                <a:gd name="T45" fmla="*/ 10 h 46"/>
                <a:gd name="T46" fmla="*/ 6 w 56"/>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6">
                  <a:moveTo>
                    <a:pt x="0" y="37"/>
                  </a:moveTo>
                  <a:cubicBezTo>
                    <a:pt x="3" y="40"/>
                    <a:pt x="6" y="43"/>
                    <a:pt x="10" y="45"/>
                  </a:cubicBezTo>
                  <a:cubicBezTo>
                    <a:pt x="11" y="45"/>
                    <a:pt x="11" y="45"/>
                    <a:pt x="11" y="45"/>
                  </a:cubicBezTo>
                  <a:cubicBezTo>
                    <a:pt x="12" y="45"/>
                    <a:pt x="13" y="45"/>
                    <a:pt x="14" y="45"/>
                  </a:cubicBezTo>
                  <a:cubicBezTo>
                    <a:pt x="9" y="43"/>
                    <a:pt x="3" y="39"/>
                    <a:pt x="0" y="37"/>
                  </a:cubicBezTo>
                  <a:moveTo>
                    <a:pt x="5" y="12"/>
                  </a:moveTo>
                  <a:cubicBezTo>
                    <a:pt x="5" y="12"/>
                    <a:pt x="13" y="26"/>
                    <a:pt x="24" y="33"/>
                  </a:cubicBezTo>
                  <a:cubicBezTo>
                    <a:pt x="34" y="41"/>
                    <a:pt x="38" y="43"/>
                    <a:pt x="32" y="44"/>
                  </a:cubicBezTo>
                  <a:cubicBezTo>
                    <a:pt x="31" y="44"/>
                    <a:pt x="31" y="44"/>
                    <a:pt x="30" y="44"/>
                  </a:cubicBezTo>
                  <a:cubicBezTo>
                    <a:pt x="24" y="44"/>
                    <a:pt x="14" y="38"/>
                    <a:pt x="5" y="29"/>
                  </a:cubicBezTo>
                  <a:cubicBezTo>
                    <a:pt x="7" y="36"/>
                    <a:pt x="17" y="42"/>
                    <a:pt x="22" y="46"/>
                  </a:cubicBezTo>
                  <a:cubicBezTo>
                    <a:pt x="23" y="46"/>
                    <a:pt x="25" y="46"/>
                    <a:pt x="26" y="46"/>
                  </a:cubicBezTo>
                  <a:cubicBezTo>
                    <a:pt x="26" y="46"/>
                    <a:pt x="26" y="46"/>
                    <a:pt x="26" y="46"/>
                  </a:cubicBezTo>
                  <a:cubicBezTo>
                    <a:pt x="31" y="46"/>
                    <a:pt x="36" y="46"/>
                    <a:pt x="41" y="46"/>
                  </a:cubicBezTo>
                  <a:cubicBezTo>
                    <a:pt x="46" y="46"/>
                    <a:pt x="50" y="46"/>
                    <a:pt x="56" y="44"/>
                  </a:cubicBezTo>
                  <a:cubicBezTo>
                    <a:pt x="55" y="43"/>
                    <a:pt x="54" y="43"/>
                    <a:pt x="53" y="42"/>
                  </a:cubicBezTo>
                  <a:cubicBezTo>
                    <a:pt x="47" y="40"/>
                    <a:pt x="42" y="36"/>
                    <a:pt x="37" y="31"/>
                  </a:cubicBezTo>
                  <a:cubicBezTo>
                    <a:pt x="36" y="32"/>
                    <a:pt x="35" y="33"/>
                    <a:pt x="33" y="33"/>
                  </a:cubicBezTo>
                  <a:cubicBezTo>
                    <a:pt x="32" y="33"/>
                    <a:pt x="31" y="32"/>
                    <a:pt x="30" y="32"/>
                  </a:cubicBezTo>
                  <a:cubicBezTo>
                    <a:pt x="22" y="30"/>
                    <a:pt x="5" y="12"/>
                    <a:pt x="5" y="12"/>
                  </a:cubicBezTo>
                  <a:moveTo>
                    <a:pt x="6" y="0"/>
                  </a:moveTo>
                  <a:cubicBezTo>
                    <a:pt x="8" y="5"/>
                    <a:pt x="14" y="9"/>
                    <a:pt x="21" y="14"/>
                  </a:cubicBezTo>
                  <a:cubicBezTo>
                    <a:pt x="20" y="13"/>
                    <a:pt x="20" y="11"/>
                    <a:pt x="19" y="10"/>
                  </a:cubicBezTo>
                  <a:cubicBezTo>
                    <a:pt x="14" y="7"/>
                    <a:pt x="10" y="3"/>
                    <a:pt x="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9" name="Freeform 527">
              <a:extLst>
                <a:ext uri="{FF2B5EF4-FFF2-40B4-BE49-F238E27FC236}">
                  <a16:creationId xmlns:a16="http://schemas.microsoft.com/office/drawing/2014/main" xmlns="" id="{0CDA6BCA-C10F-406F-98AA-719CB2D6742D}"/>
                </a:ext>
              </a:extLst>
            </p:cNvPr>
            <p:cNvSpPr>
              <a:spLocks/>
            </p:cNvSpPr>
            <p:nvPr/>
          </p:nvSpPr>
          <p:spPr bwMode="auto">
            <a:xfrm>
              <a:off x="11202731" y="3921518"/>
              <a:ext cx="290044" cy="402113"/>
            </a:xfrm>
            <a:custGeom>
              <a:avLst/>
              <a:gdLst>
                <a:gd name="T0" fmla="*/ 3 w 69"/>
                <a:gd name="T1" fmla="*/ 43 h 95"/>
                <a:gd name="T2" fmla="*/ 1 w 69"/>
                <a:gd name="T3" fmla="*/ 32 h 95"/>
                <a:gd name="T4" fmla="*/ 4 w 69"/>
                <a:gd name="T5" fmla="*/ 14 h 95"/>
                <a:gd name="T6" fmla="*/ 4 w 69"/>
                <a:gd name="T7" fmla="*/ 14 h 95"/>
                <a:gd name="T8" fmla="*/ 10 w 69"/>
                <a:gd name="T9" fmla="*/ 4 h 95"/>
                <a:gd name="T10" fmla="*/ 15 w 69"/>
                <a:gd name="T11" fmla="*/ 3 h 95"/>
                <a:gd name="T12" fmla="*/ 19 w 69"/>
                <a:gd name="T13" fmla="*/ 5 h 95"/>
                <a:gd name="T14" fmla="*/ 22 w 69"/>
                <a:gd name="T15" fmla="*/ 2 h 95"/>
                <a:gd name="T16" fmla="*/ 26 w 69"/>
                <a:gd name="T17" fmla="*/ 0 h 95"/>
                <a:gd name="T18" fmla="*/ 41 w 69"/>
                <a:gd name="T19" fmla="*/ 8 h 95"/>
                <a:gd name="T20" fmla="*/ 41 w 69"/>
                <a:gd name="T21" fmla="*/ 8 h 95"/>
                <a:gd name="T22" fmla="*/ 46 w 69"/>
                <a:gd name="T23" fmla="*/ 12 h 95"/>
                <a:gd name="T24" fmla="*/ 57 w 69"/>
                <a:gd name="T25" fmla="*/ 24 h 95"/>
                <a:gd name="T26" fmla="*/ 57 w 69"/>
                <a:gd name="T27" fmla="*/ 24 h 95"/>
                <a:gd name="T28" fmla="*/ 58 w 69"/>
                <a:gd name="T29" fmla="*/ 27 h 95"/>
                <a:gd name="T30" fmla="*/ 58 w 69"/>
                <a:gd name="T31" fmla="*/ 27 h 95"/>
                <a:gd name="T32" fmla="*/ 68 w 69"/>
                <a:gd name="T33" fmla="*/ 57 h 95"/>
                <a:gd name="T34" fmla="*/ 61 w 69"/>
                <a:gd name="T35" fmla="*/ 94 h 95"/>
                <a:gd name="T36" fmla="*/ 3 w 69"/>
                <a:gd name="T37"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3" y="43"/>
                  </a:moveTo>
                  <a:cubicBezTo>
                    <a:pt x="2" y="39"/>
                    <a:pt x="1" y="35"/>
                    <a:pt x="1" y="32"/>
                  </a:cubicBezTo>
                  <a:cubicBezTo>
                    <a:pt x="0" y="25"/>
                    <a:pt x="2" y="19"/>
                    <a:pt x="4" y="14"/>
                  </a:cubicBezTo>
                  <a:cubicBezTo>
                    <a:pt x="4" y="14"/>
                    <a:pt x="4" y="14"/>
                    <a:pt x="4" y="14"/>
                  </a:cubicBezTo>
                  <a:cubicBezTo>
                    <a:pt x="6" y="10"/>
                    <a:pt x="8" y="6"/>
                    <a:pt x="10" y="4"/>
                  </a:cubicBezTo>
                  <a:cubicBezTo>
                    <a:pt x="11" y="2"/>
                    <a:pt x="13" y="2"/>
                    <a:pt x="15" y="3"/>
                  </a:cubicBezTo>
                  <a:cubicBezTo>
                    <a:pt x="16" y="4"/>
                    <a:pt x="18" y="5"/>
                    <a:pt x="19" y="5"/>
                  </a:cubicBezTo>
                  <a:cubicBezTo>
                    <a:pt x="20" y="5"/>
                    <a:pt x="21" y="3"/>
                    <a:pt x="22" y="2"/>
                  </a:cubicBezTo>
                  <a:cubicBezTo>
                    <a:pt x="23" y="1"/>
                    <a:pt x="24" y="0"/>
                    <a:pt x="26" y="0"/>
                  </a:cubicBezTo>
                  <a:cubicBezTo>
                    <a:pt x="30" y="1"/>
                    <a:pt x="35" y="3"/>
                    <a:pt x="41" y="8"/>
                  </a:cubicBezTo>
                  <a:cubicBezTo>
                    <a:pt x="41" y="8"/>
                    <a:pt x="41" y="8"/>
                    <a:pt x="41" y="8"/>
                  </a:cubicBezTo>
                  <a:cubicBezTo>
                    <a:pt x="42" y="9"/>
                    <a:pt x="44" y="10"/>
                    <a:pt x="46" y="12"/>
                  </a:cubicBezTo>
                  <a:cubicBezTo>
                    <a:pt x="50" y="15"/>
                    <a:pt x="53" y="19"/>
                    <a:pt x="57" y="24"/>
                  </a:cubicBezTo>
                  <a:cubicBezTo>
                    <a:pt x="57" y="24"/>
                    <a:pt x="57" y="24"/>
                    <a:pt x="57" y="24"/>
                  </a:cubicBezTo>
                  <a:cubicBezTo>
                    <a:pt x="57" y="25"/>
                    <a:pt x="58" y="26"/>
                    <a:pt x="58" y="27"/>
                  </a:cubicBezTo>
                  <a:cubicBezTo>
                    <a:pt x="58" y="27"/>
                    <a:pt x="58" y="27"/>
                    <a:pt x="58" y="27"/>
                  </a:cubicBezTo>
                  <a:cubicBezTo>
                    <a:pt x="64" y="35"/>
                    <a:pt x="68" y="46"/>
                    <a:pt x="68" y="57"/>
                  </a:cubicBezTo>
                  <a:cubicBezTo>
                    <a:pt x="69" y="76"/>
                    <a:pt x="61" y="94"/>
                    <a:pt x="61" y="94"/>
                  </a:cubicBezTo>
                  <a:cubicBezTo>
                    <a:pt x="35" y="95"/>
                    <a:pt x="11" y="65"/>
                    <a:pt x="3" y="4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0" name="Freeform 528">
              <a:extLst>
                <a:ext uri="{FF2B5EF4-FFF2-40B4-BE49-F238E27FC236}">
                  <a16:creationId xmlns:a16="http://schemas.microsoft.com/office/drawing/2014/main" xmlns="" id="{3D1E3C72-FCB4-4AF3-90F5-5EC75ECAF1E1}"/>
                </a:ext>
              </a:extLst>
            </p:cNvPr>
            <p:cNvSpPr>
              <a:spLocks/>
            </p:cNvSpPr>
            <p:nvPr/>
          </p:nvSpPr>
          <p:spPr bwMode="auto">
            <a:xfrm>
              <a:off x="11444083" y="4023104"/>
              <a:ext cx="29640" cy="63491"/>
            </a:xfrm>
            <a:custGeom>
              <a:avLst/>
              <a:gdLst>
                <a:gd name="T0" fmla="*/ 0 w 7"/>
                <a:gd name="T1" fmla="*/ 0 h 15"/>
                <a:gd name="T2" fmla="*/ 0 w 7"/>
                <a:gd name="T3" fmla="*/ 0 h 15"/>
                <a:gd name="T4" fmla="*/ 0 w 7"/>
                <a:gd name="T5" fmla="*/ 0 h 15"/>
                <a:gd name="T6" fmla="*/ 1 w 7"/>
                <a:gd name="T7" fmla="*/ 3 h 15"/>
                <a:gd name="T8" fmla="*/ 1 w 7"/>
                <a:gd name="T9" fmla="*/ 3 h 15"/>
                <a:gd name="T10" fmla="*/ 7 w 7"/>
                <a:gd name="T11" fmla="*/ 15 h 15"/>
                <a:gd name="T12" fmla="*/ 7 w 7"/>
                <a:gd name="T13" fmla="*/ 15 h 15"/>
                <a:gd name="T14" fmla="*/ 1 w 7"/>
                <a:gd name="T15" fmla="*/ 3 h 15"/>
                <a:gd name="T16" fmla="*/ 1 w 7"/>
                <a:gd name="T17" fmla="*/ 3 h 15"/>
                <a:gd name="T18" fmla="*/ 0 w 7"/>
                <a:gd name="T19" fmla="*/ 0 h 15"/>
                <a:gd name="T20" fmla="*/ 0 w 7"/>
                <a:gd name="T21" fmla="*/ 0 h 15"/>
                <a:gd name="T22" fmla="*/ 0 w 7"/>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5">
                  <a:moveTo>
                    <a:pt x="0" y="0"/>
                  </a:moveTo>
                  <a:cubicBezTo>
                    <a:pt x="0" y="0"/>
                    <a:pt x="0" y="0"/>
                    <a:pt x="0" y="0"/>
                  </a:cubicBezTo>
                  <a:cubicBezTo>
                    <a:pt x="0" y="0"/>
                    <a:pt x="0" y="0"/>
                    <a:pt x="0" y="0"/>
                  </a:cubicBezTo>
                  <a:cubicBezTo>
                    <a:pt x="0" y="1"/>
                    <a:pt x="1" y="2"/>
                    <a:pt x="1" y="3"/>
                  </a:cubicBezTo>
                  <a:cubicBezTo>
                    <a:pt x="1" y="3"/>
                    <a:pt x="1" y="3"/>
                    <a:pt x="1" y="3"/>
                  </a:cubicBezTo>
                  <a:cubicBezTo>
                    <a:pt x="4" y="7"/>
                    <a:pt x="6" y="11"/>
                    <a:pt x="7" y="15"/>
                  </a:cubicBezTo>
                  <a:cubicBezTo>
                    <a:pt x="7" y="15"/>
                    <a:pt x="7" y="15"/>
                    <a:pt x="7" y="15"/>
                  </a:cubicBezTo>
                  <a:cubicBezTo>
                    <a:pt x="6" y="11"/>
                    <a:pt x="4" y="7"/>
                    <a:pt x="1" y="3"/>
                  </a:cubicBezTo>
                  <a:cubicBezTo>
                    <a:pt x="1" y="3"/>
                    <a:pt x="1" y="3"/>
                    <a:pt x="1" y="3"/>
                  </a:cubicBezTo>
                  <a:cubicBezTo>
                    <a:pt x="1" y="2"/>
                    <a:pt x="0" y="1"/>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1" name="Freeform 529">
              <a:extLst>
                <a:ext uri="{FF2B5EF4-FFF2-40B4-BE49-F238E27FC236}">
                  <a16:creationId xmlns:a16="http://schemas.microsoft.com/office/drawing/2014/main" xmlns="" id="{5B239AE9-BD17-43C1-98A2-2797958019AF}"/>
                </a:ext>
              </a:extLst>
            </p:cNvPr>
            <p:cNvSpPr>
              <a:spLocks noEditPoints="1"/>
            </p:cNvSpPr>
            <p:nvPr/>
          </p:nvSpPr>
          <p:spPr bwMode="auto">
            <a:xfrm>
              <a:off x="11215434" y="3997708"/>
              <a:ext cx="258288" cy="313225"/>
            </a:xfrm>
            <a:custGeom>
              <a:avLst/>
              <a:gdLst>
                <a:gd name="T0" fmla="*/ 53 w 61"/>
                <a:gd name="T1" fmla="*/ 71 h 74"/>
                <a:gd name="T2" fmla="*/ 51 w 61"/>
                <a:gd name="T3" fmla="*/ 65 h 74"/>
                <a:gd name="T4" fmla="*/ 48 w 61"/>
                <a:gd name="T5" fmla="*/ 73 h 74"/>
                <a:gd name="T6" fmla="*/ 49 w 61"/>
                <a:gd name="T7" fmla="*/ 61 h 74"/>
                <a:gd name="T8" fmla="*/ 45 w 61"/>
                <a:gd name="T9" fmla="*/ 59 h 74"/>
                <a:gd name="T10" fmla="*/ 54 w 61"/>
                <a:gd name="T11" fmla="*/ 46 h 74"/>
                <a:gd name="T12" fmla="*/ 59 w 61"/>
                <a:gd name="T13" fmla="*/ 64 h 74"/>
                <a:gd name="T14" fmla="*/ 54 w 61"/>
                <a:gd name="T15" fmla="*/ 46 h 74"/>
                <a:gd name="T16" fmla="*/ 48 w 61"/>
                <a:gd name="T17" fmla="*/ 58 h 74"/>
                <a:gd name="T18" fmla="*/ 45 w 61"/>
                <a:gd name="T19" fmla="*/ 45 h 74"/>
                <a:gd name="T20" fmla="*/ 50 w 61"/>
                <a:gd name="T21" fmla="*/ 46 h 74"/>
                <a:gd name="T22" fmla="*/ 51 w 61"/>
                <a:gd name="T23" fmla="*/ 54 h 74"/>
                <a:gd name="T24" fmla="*/ 50 w 61"/>
                <a:gd name="T25" fmla="*/ 60 h 74"/>
                <a:gd name="T26" fmla="*/ 59 w 61"/>
                <a:gd name="T27" fmla="*/ 69 h 74"/>
                <a:gd name="T28" fmla="*/ 54 w 61"/>
                <a:gd name="T29" fmla="*/ 45 h 74"/>
                <a:gd name="T30" fmla="*/ 40 w 61"/>
                <a:gd name="T31" fmla="*/ 36 h 74"/>
                <a:gd name="T32" fmla="*/ 45 w 61"/>
                <a:gd name="T33" fmla="*/ 51 h 74"/>
                <a:gd name="T34" fmla="*/ 40 w 61"/>
                <a:gd name="T35" fmla="*/ 36 h 74"/>
                <a:gd name="T36" fmla="*/ 38 w 61"/>
                <a:gd name="T37" fmla="*/ 37 h 74"/>
                <a:gd name="T38" fmla="*/ 37 w 61"/>
                <a:gd name="T39" fmla="*/ 32 h 74"/>
                <a:gd name="T40" fmla="*/ 22 w 61"/>
                <a:gd name="T41" fmla="*/ 31 h 74"/>
                <a:gd name="T42" fmla="*/ 30 w 61"/>
                <a:gd name="T43" fmla="*/ 58 h 74"/>
                <a:gd name="T44" fmla="*/ 29 w 61"/>
                <a:gd name="T45" fmla="*/ 59 h 74"/>
                <a:gd name="T46" fmla="*/ 47 w 61"/>
                <a:gd name="T47" fmla="*/ 74 h 74"/>
                <a:gd name="T48" fmla="*/ 31 w 61"/>
                <a:gd name="T49" fmla="*/ 48 h 74"/>
                <a:gd name="T50" fmla="*/ 46 w 61"/>
                <a:gd name="T51" fmla="*/ 28 h 74"/>
                <a:gd name="T52" fmla="*/ 45 w 61"/>
                <a:gd name="T53" fmla="*/ 30 h 74"/>
                <a:gd name="T54" fmla="*/ 51 w 61"/>
                <a:gd name="T55" fmla="*/ 41 h 74"/>
                <a:gd name="T56" fmla="*/ 46 w 61"/>
                <a:gd name="T57" fmla="*/ 28 h 74"/>
                <a:gd name="T58" fmla="*/ 21 w 61"/>
                <a:gd name="T59" fmla="*/ 31 h 74"/>
                <a:gd name="T60" fmla="*/ 20 w 61"/>
                <a:gd name="T61" fmla="*/ 25 h 74"/>
                <a:gd name="T62" fmla="*/ 42 w 61"/>
                <a:gd name="T63" fmla="*/ 73 h 74"/>
                <a:gd name="T64" fmla="*/ 14 w 61"/>
                <a:gd name="T65" fmla="*/ 45 h 74"/>
                <a:gd name="T66" fmla="*/ 41 w 61"/>
                <a:gd name="T67" fmla="*/ 19 h 74"/>
                <a:gd name="T68" fmla="*/ 45 w 61"/>
                <a:gd name="T69" fmla="*/ 27 h 74"/>
                <a:gd name="T70" fmla="*/ 46 w 61"/>
                <a:gd name="T71" fmla="*/ 27 h 74"/>
                <a:gd name="T72" fmla="*/ 48 w 61"/>
                <a:gd name="T73" fmla="*/ 0 h 74"/>
                <a:gd name="T74" fmla="*/ 59 w 61"/>
                <a:gd name="T75" fmla="*/ 27 h 74"/>
                <a:gd name="T76" fmla="*/ 55 w 61"/>
                <a:gd name="T77" fmla="*/ 9 h 74"/>
                <a:gd name="T78" fmla="*/ 54 w 61"/>
                <a:gd name="T79" fmla="*/ 6 h 74"/>
                <a:gd name="T80" fmla="*/ 54 w 61"/>
                <a:gd name="T81"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74">
                  <a:moveTo>
                    <a:pt x="51" y="65"/>
                  </a:moveTo>
                  <a:cubicBezTo>
                    <a:pt x="52" y="67"/>
                    <a:pt x="53" y="69"/>
                    <a:pt x="53" y="71"/>
                  </a:cubicBezTo>
                  <a:cubicBezTo>
                    <a:pt x="54" y="71"/>
                    <a:pt x="55" y="70"/>
                    <a:pt x="55" y="70"/>
                  </a:cubicBezTo>
                  <a:cubicBezTo>
                    <a:pt x="54" y="69"/>
                    <a:pt x="52" y="67"/>
                    <a:pt x="51" y="65"/>
                  </a:cubicBezTo>
                  <a:moveTo>
                    <a:pt x="38" y="56"/>
                  </a:moveTo>
                  <a:cubicBezTo>
                    <a:pt x="41" y="64"/>
                    <a:pt x="45" y="71"/>
                    <a:pt x="48" y="73"/>
                  </a:cubicBezTo>
                  <a:cubicBezTo>
                    <a:pt x="49" y="73"/>
                    <a:pt x="51" y="72"/>
                    <a:pt x="52" y="71"/>
                  </a:cubicBezTo>
                  <a:cubicBezTo>
                    <a:pt x="51" y="69"/>
                    <a:pt x="49" y="65"/>
                    <a:pt x="49" y="61"/>
                  </a:cubicBezTo>
                  <a:cubicBezTo>
                    <a:pt x="48" y="60"/>
                    <a:pt x="48" y="59"/>
                    <a:pt x="47" y="58"/>
                  </a:cubicBezTo>
                  <a:cubicBezTo>
                    <a:pt x="47" y="59"/>
                    <a:pt x="46" y="59"/>
                    <a:pt x="45" y="59"/>
                  </a:cubicBezTo>
                  <a:cubicBezTo>
                    <a:pt x="43" y="59"/>
                    <a:pt x="41" y="58"/>
                    <a:pt x="38" y="56"/>
                  </a:cubicBezTo>
                  <a:moveTo>
                    <a:pt x="54" y="46"/>
                  </a:moveTo>
                  <a:cubicBezTo>
                    <a:pt x="55" y="54"/>
                    <a:pt x="58" y="62"/>
                    <a:pt x="60" y="68"/>
                  </a:cubicBezTo>
                  <a:cubicBezTo>
                    <a:pt x="59" y="64"/>
                    <a:pt x="59" y="64"/>
                    <a:pt x="59" y="64"/>
                  </a:cubicBezTo>
                  <a:cubicBezTo>
                    <a:pt x="57" y="58"/>
                    <a:pt x="57" y="53"/>
                    <a:pt x="56" y="48"/>
                  </a:cubicBezTo>
                  <a:cubicBezTo>
                    <a:pt x="56" y="48"/>
                    <a:pt x="55" y="47"/>
                    <a:pt x="54" y="46"/>
                  </a:cubicBezTo>
                  <a:moveTo>
                    <a:pt x="45" y="45"/>
                  </a:moveTo>
                  <a:cubicBezTo>
                    <a:pt x="45" y="49"/>
                    <a:pt x="46" y="53"/>
                    <a:pt x="48" y="58"/>
                  </a:cubicBezTo>
                  <a:cubicBezTo>
                    <a:pt x="48" y="56"/>
                    <a:pt x="48" y="53"/>
                    <a:pt x="48" y="51"/>
                  </a:cubicBezTo>
                  <a:cubicBezTo>
                    <a:pt x="48" y="49"/>
                    <a:pt x="47" y="47"/>
                    <a:pt x="45" y="45"/>
                  </a:cubicBezTo>
                  <a:moveTo>
                    <a:pt x="52" y="41"/>
                  </a:moveTo>
                  <a:cubicBezTo>
                    <a:pt x="51" y="43"/>
                    <a:pt x="51" y="44"/>
                    <a:pt x="50" y="46"/>
                  </a:cubicBezTo>
                  <a:cubicBezTo>
                    <a:pt x="51" y="50"/>
                    <a:pt x="52" y="52"/>
                    <a:pt x="51" y="54"/>
                  </a:cubicBezTo>
                  <a:cubicBezTo>
                    <a:pt x="51" y="54"/>
                    <a:pt x="51" y="54"/>
                    <a:pt x="51" y="54"/>
                  </a:cubicBezTo>
                  <a:cubicBezTo>
                    <a:pt x="50" y="54"/>
                    <a:pt x="50" y="53"/>
                    <a:pt x="49" y="52"/>
                  </a:cubicBezTo>
                  <a:cubicBezTo>
                    <a:pt x="49" y="55"/>
                    <a:pt x="49" y="58"/>
                    <a:pt x="50" y="60"/>
                  </a:cubicBezTo>
                  <a:cubicBezTo>
                    <a:pt x="52" y="65"/>
                    <a:pt x="55" y="68"/>
                    <a:pt x="57" y="70"/>
                  </a:cubicBezTo>
                  <a:cubicBezTo>
                    <a:pt x="58" y="70"/>
                    <a:pt x="58" y="69"/>
                    <a:pt x="59" y="69"/>
                  </a:cubicBezTo>
                  <a:cubicBezTo>
                    <a:pt x="57" y="63"/>
                    <a:pt x="54" y="54"/>
                    <a:pt x="54" y="47"/>
                  </a:cubicBezTo>
                  <a:cubicBezTo>
                    <a:pt x="54" y="46"/>
                    <a:pt x="54" y="46"/>
                    <a:pt x="54" y="45"/>
                  </a:cubicBezTo>
                  <a:cubicBezTo>
                    <a:pt x="53" y="44"/>
                    <a:pt x="52" y="43"/>
                    <a:pt x="52" y="41"/>
                  </a:cubicBezTo>
                  <a:moveTo>
                    <a:pt x="40" y="36"/>
                  </a:moveTo>
                  <a:cubicBezTo>
                    <a:pt x="40" y="36"/>
                    <a:pt x="39" y="37"/>
                    <a:pt x="39" y="38"/>
                  </a:cubicBezTo>
                  <a:cubicBezTo>
                    <a:pt x="41" y="42"/>
                    <a:pt x="43" y="47"/>
                    <a:pt x="45" y="51"/>
                  </a:cubicBezTo>
                  <a:cubicBezTo>
                    <a:pt x="45" y="49"/>
                    <a:pt x="45" y="46"/>
                    <a:pt x="45" y="43"/>
                  </a:cubicBezTo>
                  <a:cubicBezTo>
                    <a:pt x="43" y="41"/>
                    <a:pt x="42" y="38"/>
                    <a:pt x="40" y="36"/>
                  </a:cubicBezTo>
                  <a:moveTo>
                    <a:pt x="36" y="31"/>
                  </a:moveTo>
                  <a:cubicBezTo>
                    <a:pt x="35" y="31"/>
                    <a:pt x="36" y="34"/>
                    <a:pt x="38" y="37"/>
                  </a:cubicBezTo>
                  <a:cubicBezTo>
                    <a:pt x="39" y="36"/>
                    <a:pt x="39" y="36"/>
                    <a:pt x="40" y="35"/>
                  </a:cubicBezTo>
                  <a:cubicBezTo>
                    <a:pt x="39" y="34"/>
                    <a:pt x="38" y="33"/>
                    <a:pt x="37" y="32"/>
                  </a:cubicBezTo>
                  <a:cubicBezTo>
                    <a:pt x="36" y="31"/>
                    <a:pt x="36" y="31"/>
                    <a:pt x="36" y="31"/>
                  </a:cubicBezTo>
                  <a:moveTo>
                    <a:pt x="22" y="31"/>
                  </a:moveTo>
                  <a:cubicBezTo>
                    <a:pt x="22" y="32"/>
                    <a:pt x="21" y="33"/>
                    <a:pt x="21" y="34"/>
                  </a:cubicBezTo>
                  <a:cubicBezTo>
                    <a:pt x="23" y="42"/>
                    <a:pt x="26" y="52"/>
                    <a:pt x="30" y="58"/>
                  </a:cubicBezTo>
                  <a:cubicBezTo>
                    <a:pt x="32" y="60"/>
                    <a:pt x="32" y="61"/>
                    <a:pt x="32" y="61"/>
                  </a:cubicBezTo>
                  <a:cubicBezTo>
                    <a:pt x="31" y="61"/>
                    <a:pt x="30" y="60"/>
                    <a:pt x="29" y="59"/>
                  </a:cubicBezTo>
                  <a:cubicBezTo>
                    <a:pt x="34" y="66"/>
                    <a:pt x="42" y="71"/>
                    <a:pt x="46" y="74"/>
                  </a:cubicBezTo>
                  <a:cubicBezTo>
                    <a:pt x="46" y="74"/>
                    <a:pt x="47" y="74"/>
                    <a:pt x="47" y="74"/>
                  </a:cubicBezTo>
                  <a:cubicBezTo>
                    <a:pt x="44" y="71"/>
                    <a:pt x="39" y="64"/>
                    <a:pt x="37" y="55"/>
                  </a:cubicBezTo>
                  <a:cubicBezTo>
                    <a:pt x="35" y="53"/>
                    <a:pt x="32" y="51"/>
                    <a:pt x="31" y="48"/>
                  </a:cubicBezTo>
                  <a:cubicBezTo>
                    <a:pt x="27" y="42"/>
                    <a:pt x="24" y="36"/>
                    <a:pt x="22" y="31"/>
                  </a:cubicBezTo>
                  <a:moveTo>
                    <a:pt x="46" y="28"/>
                  </a:moveTo>
                  <a:cubicBezTo>
                    <a:pt x="46" y="29"/>
                    <a:pt x="46" y="29"/>
                    <a:pt x="46" y="29"/>
                  </a:cubicBezTo>
                  <a:cubicBezTo>
                    <a:pt x="46" y="29"/>
                    <a:pt x="46" y="30"/>
                    <a:pt x="45" y="30"/>
                  </a:cubicBezTo>
                  <a:cubicBezTo>
                    <a:pt x="47" y="35"/>
                    <a:pt x="49" y="40"/>
                    <a:pt x="50" y="44"/>
                  </a:cubicBezTo>
                  <a:cubicBezTo>
                    <a:pt x="50" y="43"/>
                    <a:pt x="51" y="42"/>
                    <a:pt x="51" y="41"/>
                  </a:cubicBezTo>
                  <a:cubicBezTo>
                    <a:pt x="51" y="40"/>
                    <a:pt x="51" y="40"/>
                    <a:pt x="51" y="40"/>
                  </a:cubicBezTo>
                  <a:cubicBezTo>
                    <a:pt x="50" y="36"/>
                    <a:pt x="48" y="32"/>
                    <a:pt x="46" y="28"/>
                  </a:cubicBezTo>
                  <a:moveTo>
                    <a:pt x="20" y="25"/>
                  </a:moveTo>
                  <a:cubicBezTo>
                    <a:pt x="20" y="25"/>
                    <a:pt x="20" y="28"/>
                    <a:pt x="21" y="31"/>
                  </a:cubicBezTo>
                  <a:cubicBezTo>
                    <a:pt x="21" y="30"/>
                    <a:pt x="21" y="30"/>
                    <a:pt x="21" y="29"/>
                  </a:cubicBezTo>
                  <a:cubicBezTo>
                    <a:pt x="20" y="27"/>
                    <a:pt x="20" y="25"/>
                    <a:pt x="20" y="25"/>
                  </a:cubicBezTo>
                  <a:moveTo>
                    <a:pt x="0" y="25"/>
                  </a:moveTo>
                  <a:cubicBezTo>
                    <a:pt x="6" y="42"/>
                    <a:pt x="22" y="65"/>
                    <a:pt x="42" y="73"/>
                  </a:cubicBezTo>
                  <a:cubicBezTo>
                    <a:pt x="37" y="70"/>
                    <a:pt x="31" y="64"/>
                    <a:pt x="26" y="57"/>
                  </a:cubicBezTo>
                  <a:cubicBezTo>
                    <a:pt x="22" y="54"/>
                    <a:pt x="17" y="49"/>
                    <a:pt x="14" y="45"/>
                  </a:cubicBezTo>
                  <a:cubicBezTo>
                    <a:pt x="5" y="32"/>
                    <a:pt x="4" y="32"/>
                    <a:pt x="0" y="25"/>
                  </a:cubicBezTo>
                  <a:moveTo>
                    <a:pt x="41" y="19"/>
                  </a:moveTo>
                  <a:cubicBezTo>
                    <a:pt x="41" y="19"/>
                    <a:pt x="42" y="23"/>
                    <a:pt x="44" y="28"/>
                  </a:cubicBezTo>
                  <a:cubicBezTo>
                    <a:pt x="44" y="27"/>
                    <a:pt x="45" y="27"/>
                    <a:pt x="45" y="27"/>
                  </a:cubicBezTo>
                  <a:cubicBezTo>
                    <a:pt x="45" y="27"/>
                    <a:pt x="45" y="27"/>
                    <a:pt x="45" y="27"/>
                  </a:cubicBezTo>
                  <a:cubicBezTo>
                    <a:pt x="45" y="27"/>
                    <a:pt x="46" y="27"/>
                    <a:pt x="46" y="27"/>
                  </a:cubicBezTo>
                  <a:cubicBezTo>
                    <a:pt x="43" y="22"/>
                    <a:pt x="41" y="19"/>
                    <a:pt x="41" y="19"/>
                  </a:cubicBezTo>
                  <a:moveTo>
                    <a:pt x="48" y="0"/>
                  </a:moveTo>
                  <a:cubicBezTo>
                    <a:pt x="48" y="0"/>
                    <a:pt x="48" y="0"/>
                    <a:pt x="48" y="0"/>
                  </a:cubicBezTo>
                  <a:cubicBezTo>
                    <a:pt x="50" y="4"/>
                    <a:pt x="56" y="15"/>
                    <a:pt x="59" y="27"/>
                  </a:cubicBezTo>
                  <a:cubicBezTo>
                    <a:pt x="60" y="25"/>
                    <a:pt x="61" y="23"/>
                    <a:pt x="61" y="21"/>
                  </a:cubicBezTo>
                  <a:cubicBezTo>
                    <a:pt x="60" y="17"/>
                    <a:pt x="58" y="13"/>
                    <a:pt x="55" y="9"/>
                  </a:cubicBezTo>
                  <a:cubicBezTo>
                    <a:pt x="55" y="9"/>
                    <a:pt x="55" y="9"/>
                    <a:pt x="55" y="9"/>
                  </a:cubicBezTo>
                  <a:cubicBezTo>
                    <a:pt x="55" y="8"/>
                    <a:pt x="54" y="7"/>
                    <a:pt x="54" y="6"/>
                  </a:cubicBezTo>
                  <a:cubicBezTo>
                    <a:pt x="54" y="6"/>
                    <a:pt x="54" y="6"/>
                    <a:pt x="54" y="6"/>
                  </a:cubicBezTo>
                  <a:cubicBezTo>
                    <a:pt x="54" y="6"/>
                    <a:pt x="54" y="6"/>
                    <a:pt x="54" y="6"/>
                  </a:cubicBezTo>
                  <a:cubicBezTo>
                    <a:pt x="53" y="5"/>
                    <a:pt x="49" y="0"/>
                    <a:pt x="4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2" name="Freeform 530">
              <a:extLst>
                <a:ext uri="{FF2B5EF4-FFF2-40B4-BE49-F238E27FC236}">
                  <a16:creationId xmlns:a16="http://schemas.microsoft.com/office/drawing/2014/main" xmlns="" id="{C3B64268-B1E8-4EB7-8C92-858BA3059A4C}"/>
                </a:ext>
              </a:extLst>
            </p:cNvPr>
            <p:cNvSpPr>
              <a:spLocks/>
            </p:cNvSpPr>
            <p:nvPr/>
          </p:nvSpPr>
          <p:spPr bwMode="auto">
            <a:xfrm>
              <a:off x="11444083" y="3934216"/>
              <a:ext cx="298513" cy="376716"/>
            </a:xfrm>
            <a:custGeom>
              <a:avLst/>
              <a:gdLst>
                <a:gd name="T0" fmla="*/ 7 w 71"/>
                <a:gd name="T1" fmla="*/ 89 h 89"/>
                <a:gd name="T2" fmla="*/ 5 w 71"/>
                <a:gd name="T3" fmla="*/ 79 h 89"/>
                <a:gd name="T4" fmla="*/ 12 w 71"/>
                <a:gd name="T5" fmla="*/ 28 h 89"/>
                <a:gd name="T6" fmla="*/ 12 w 71"/>
                <a:gd name="T7" fmla="*/ 28 h 89"/>
                <a:gd name="T8" fmla="*/ 14 w 71"/>
                <a:gd name="T9" fmla="*/ 25 h 89"/>
                <a:gd name="T10" fmla="*/ 22 w 71"/>
                <a:gd name="T11" fmla="*/ 15 h 89"/>
                <a:gd name="T12" fmla="*/ 40 w 71"/>
                <a:gd name="T13" fmla="*/ 3 h 89"/>
                <a:gd name="T14" fmla="*/ 41 w 71"/>
                <a:gd name="T15" fmla="*/ 3 h 89"/>
                <a:gd name="T16" fmla="*/ 43 w 71"/>
                <a:gd name="T17" fmla="*/ 3 h 89"/>
                <a:gd name="T18" fmla="*/ 44 w 71"/>
                <a:gd name="T19" fmla="*/ 2 h 89"/>
                <a:gd name="T20" fmla="*/ 55 w 71"/>
                <a:gd name="T21" fmla="*/ 3 h 89"/>
                <a:gd name="T22" fmla="*/ 56 w 71"/>
                <a:gd name="T23" fmla="*/ 5 h 89"/>
                <a:gd name="T24" fmla="*/ 65 w 71"/>
                <a:gd name="T25" fmla="*/ 10 h 89"/>
                <a:gd name="T26" fmla="*/ 65 w 71"/>
                <a:gd name="T27" fmla="*/ 10 h 89"/>
                <a:gd name="T28" fmla="*/ 67 w 71"/>
                <a:gd name="T29" fmla="*/ 15 h 89"/>
                <a:gd name="T30" fmla="*/ 69 w 71"/>
                <a:gd name="T31" fmla="*/ 23 h 89"/>
                <a:gd name="T32" fmla="*/ 67 w 71"/>
                <a:gd name="T33" fmla="*/ 53 h 89"/>
                <a:gd name="T34" fmla="*/ 67 w 71"/>
                <a:gd name="T35" fmla="*/ 53 h 89"/>
                <a:gd name="T36" fmla="*/ 57 w 71"/>
                <a:gd name="T37" fmla="*/ 68 h 89"/>
                <a:gd name="T38" fmla="*/ 25 w 71"/>
                <a:gd name="T39" fmla="*/ 85 h 89"/>
                <a:gd name="T40" fmla="*/ 7 w 71"/>
                <a:gd name="T4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89">
                  <a:moveTo>
                    <a:pt x="7" y="89"/>
                  </a:moveTo>
                  <a:cubicBezTo>
                    <a:pt x="5" y="79"/>
                    <a:pt x="5" y="79"/>
                    <a:pt x="5" y="79"/>
                  </a:cubicBezTo>
                  <a:cubicBezTo>
                    <a:pt x="0" y="62"/>
                    <a:pt x="2" y="43"/>
                    <a:pt x="12" y="28"/>
                  </a:cubicBezTo>
                  <a:cubicBezTo>
                    <a:pt x="12" y="28"/>
                    <a:pt x="12" y="28"/>
                    <a:pt x="12" y="28"/>
                  </a:cubicBezTo>
                  <a:cubicBezTo>
                    <a:pt x="12" y="27"/>
                    <a:pt x="13" y="26"/>
                    <a:pt x="14" y="25"/>
                  </a:cubicBezTo>
                  <a:cubicBezTo>
                    <a:pt x="16" y="21"/>
                    <a:pt x="19" y="18"/>
                    <a:pt x="22" y="15"/>
                  </a:cubicBezTo>
                  <a:cubicBezTo>
                    <a:pt x="29" y="10"/>
                    <a:pt x="35" y="6"/>
                    <a:pt x="40" y="3"/>
                  </a:cubicBezTo>
                  <a:cubicBezTo>
                    <a:pt x="41" y="3"/>
                    <a:pt x="41" y="3"/>
                    <a:pt x="41" y="3"/>
                  </a:cubicBezTo>
                  <a:cubicBezTo>
                    <a:pt x="41" y="3"/>
                    <a:pt x="42" y="3"/>
                    <a:pt x="43" y="3"/>
                  </a:cubicBezTo>
                  <a:cubicBezTo>
                    <a:pt x="44" y="2"/>
                    <a:pt x="44" y="2"/>
                    <a:pt x="44" y="2"/>
                  </a:cubicBezTo>
                  <a:cubicBezTo>
                    <a:pt x="51" y="0"/>
                    <a:pt x="55" y="0"/>
                    <a:pt x="55" y="3"/>
                  </a:cubicBezTo>
                  <a:cubicBezTo>
                    <a:pt x="55" y="4"/>
                    <a:pt x="56" y="5"/>
                    <a:pt x="56" y="5"/>
                  </a:cubicBezTo>
                  <a:cubicBezTo>
                    <a:pt x="57" y="9"/>
                    <a:pt x="62" y="6"/>
                    <a:pt x="65" y="10"/>
                  </a:cubicBezTo>
                  <a:cubicBezTo>
                    <a:pt x="65" y="10"/>
                    <a:pt x="65" y="10"/>
                    <a:pt x="65" y="10"/>
                  </a:cubicBezTo>
                  <a:cubicBezTo>
                    <a:pt x="66" y="12"/>
                    <a:pt x="67" y="14"/>
                    <a:pt x="67" y="15"/>
                  </a:cubicBezTo>
                  <a:cubicBezTo>
                    <a:pt x="68" y="18"/>
                    <a:pt x="69" y="21"/>
                    <a:pt x="69" y="23"/>
                  </a:cubicBezTo>
                  <a:cubicBezTo>
                    <a:pt x="71" y="35"/>
                    <a:pt x="70" y="45"/>
                    <a:pt x="67" y="53"/>
                  </a:cubicBezTo>
                  <a:cubicBezTo>
                    <a:pt x="67" y="53"/>
                    <a:pt x="67" y="53"/>
                    <a:pt x="67" y="53"/>
                  </a:cubicBezTo>
                  <a:cubicBezTo>
                    <a:pt x="64" y="59"/>
                    <a:pt x="61" y="64"/>
                    <a:pt x="57" y="68"/>
                  </a:cubicBezTo>
                  <a:cubicBezTo>
                    <a:pt x="49" y="77"/>
                    <a:pt x="37" y="83"/>
                    <a:pt x="25" y="85"/>
                  </a:cubicBezTo>
                  <a:cubicBezTo>
                    <a:pt x="7" y="89"/>
                    <a:pt x="7" y="89"/>
                    <a:pt x="7" y="8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3" name="Freeform 531">
              <a:extLst>
                <a:ext uri="{FF2B5EF4-FFF2-40B4-BE49-F238E27FC236}">
                  <a16:creationId xmlns:a16="http://schemas.microsoft.com/office/drawing/2014/main" xmlns="" id="{640F5E01-9D59-4933-A5DD-500C81B31916}"/>
                </a:ext>
              </a:extLst>
            </p:cNvPr>
            <p:cNvSpPr>
              <a:spLocks noEditPoints="1"/>
            </p:cNvSpPr>
            <p:nvPr/>
          </p:nvSpPr>
          <p:spPr bwMode="auto">
            <a:xfrm>
              <a:off x="11452551" y="4027337"/>
              <a:ext cx="273108" cy="262431"/>
            </a:xfrm>
            <a:custGeom>
              <a:avLst/>
              <a:gdLst>
                <a:gd name="T0" fmla="*/ 23 w 65"/>
                <a:gd name="T1" fmla="*/ 50 h 62"/>
                <a:gd name="T2" fmla="*/ 21 w 65"/>
                <a:gd name="T3" fmla="*/ 60 h 62"/>
                <a:gd name="T4" fmla="*/ 21 w 65"/>
                <a:gd name="T5" fmla="*/ 58 h 62"/>
                <a:gd name="T6" fmla="*/ 27 w 65"/>
                <a:gd name="T7" fmla="*/ 48 h 62"/>
                <a:gd name="T8" fmla="*/ 8 w 65"/>
                <a:gd name="T9" fmla="*/ 48 h 62"/>
                <a:gd name="T10" fmla="*/ 14 w 65"/>
                <a:gd name="T11" fmla="*/ 61 h 62"/>
                <a:gd name="T12" fmla="*/ 15 w 65"/>
                <a:gd name="T13" fmla="*/ 49 h 62"/>
                <a:gd name="T14" fmla="*/ 15 w 65"/>
                <a:gd name="T15" fmla="*/ 41 h 62"/>
                <a:gd name="T16" fmla="*/ 1 w 65"/>
                <a:gd name="T17" fmla="*/ 35 h 62"/>
                <a:gd name="T18" fmla="*/ 3 w 65"/>
                <a:gd name="T19" fmla="*/ 57 h 62"/>
                <a:gd name="T20" fmla="*/ 4 w 65"/>
                <a:gd name="T21" fmla="*/ 62 h 62"/>
                <a:gd name="T22" fmla="*/ 8 w 65"/>
                <a:gd name="T23" fmla="*/ 55 h 62"/>
                <a:gd name="T24" fmla="*/ 7 w 65"/>
                <a:gd name="T25" fmla="*/ 50 h 62"/>
                <a:gd name="T26" fmla="*/ 4 w 65"/>
                <a:gd name="T27" fmla="*/ 40 h 62"/>
                <a:gd name="T28" fmla="*/ 27 w 65"/>
                <a:gd name="T29" fmla="*/ 34 h 62"/>
                <a:gd name="T30" fmla="*/ 16 w 65"/>
                <a:gd name="T31" fmla="*/ 58 h 62"/>
                <a:gd name="T32" fmla="*/ 20 w 65"/>
                <a:gd name="T33" fmla="*/ 52 h 62"/>
                <a:gd name="T34" fmla="*/ 28 w 65"/>
                <a:gd name="T35" fmla="*/ 36 h 62"/>
                <a:gd name="T36" fmla="*/ 29 w 65"/>
                <a:gd name="T37" fmla="*/ 32 h 62"/>
                <a:gd name="T38" fmla="*/ 28 w 65"/>
                <a:gd name="T39" fmla="*/ 34 h 62"/>
                <a:gd name="T40" fmla="*/ 64 w 65"/>
                <a:gd name="T41" fmla="*/ 28 h 62"/>
                <a:gd name="T42" fmla="*/ 36 w 65"/>
                <a:gd name="T43" fmla="*/ 58 h 62"/>
                <a:gd name="T44" fmla="*/ 55 w 65"/>
                <a:gd name="T45" fmla="*/ 46 h 62"/>
                <a:gd name="T46" fmla="*/ 65 w 65"/>
                <a:gd name="T47" fmla="*/ 31 h 62"/>
                <a:gd name="T48" fmla="*/ 18 w 65"/>
                <a:gd name="T49" fmla="*/ 25 h 62"/>
                <a:gd name="T50" fmla="*/ 15 w 65"/>
                <a:gd name="T51" fmla="*/ 39 h 62"/>
                <a:gd name="T52" fmla="*/ 51 w 65"/>
                <a:gd name="T53" fmla="*/ 24 h 62"/>
                <a:gd name="T54" fmla="*/ 24 w 65"/>
                <a:gd name="T55" fmla="*/ 56 h 62"/>
                <a:gd name="T56" fmla="*/ 33 w 65"/>
                <a:gd name="T57" fmla="*/ 23 h 62"/>
                <a:gd name="T58" fmla="*/ 29 w 65"/>
                <a:gd name="T59" fmla="*/ 34 h 62"/>
                <a:gd name="T60" fmla="*/ 15 w 65"/>
                <a:gd name="T61" fmla="*/ 0 h 62"/>
                <a:gd name="T62" fmla="*/ 10 w 65"/>
                <a:gd name="T63" fmla="*/ 6 h 62"/>
                <a:gd name="T64" fmla="*/ 5 w 65"/>
                <a:gd name="T65" fmla="*/ 14 h 62"/>
                <a:gd name="T66" fmla="*/ 1 w 65"/>
                <a:gd name="T67" fmla="*/ 34 h 62"/>
                <a:gd name="T68" fmla="*/ 6 w 65"/>
                <a:gd name="T69" fmla="*/ 26 h 62"/>
                <a:gd name="T70" fmla="*/ 6 w 65"/>
                <a:gd name="T71" fmla="*/ 23 h 62"/>
                <a:gd name="T72" fmla="*/ 16 w 65"/>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7" y="48"/>
                  </a:moveTo>
                  <a:cubicBezTo>
                    <a:pt x="25" y="49"/>
                    <a:pt x="24" y="50"/>
                    <a:pt x="23" y="50"/>
                  </a:cubicBezTo>
                  <a:cubicBezTo>
                    <a:pt x="21" y="54"/>
                    <a:pt x="18" y="58"/>
                    <a:pt x="16" y="60"/>
                  </a:cubicBezTo>
                  <a:cubicBezTo>
                    <a:pt x="18" y="60"/>
                    <a:pt x="19" y="60"/>
                    <a:pt x="21" y="60"/>
                  </a:cubicBezTo>
                  <a:cubicBezTo>
                    <a:pt x="21" y="60"/>
                    <a:pt x="21" y="60"/>
                    <a:pt x="21" y="60"/>
                  </a:cubicBezTo>
                  <a:cubicBezTo>
                    <a:pt x="21" y="59"/>
                    <a:pt x="21" y="59"/>
                    <a:pt x="21" y="58"/>
                  </a:cubicBezTo>
                  <a:cubicBezTo>
                    <a:pt x="22" y="58"/>
                    <a:pt x="22" y="57"/>
                    <a:pt x="23" y="57"/>
                  </a:cubicBezTo>
                  <a:cubicBezTo>
                    <a:pt x="24" y="54"/>
                    <a:pt x="26" y="51"/>
                    <a:pt x="27" y="48"/>
                  </a:cubicBezTo>
                  <a:moveTo>
                    <a:pt x="13" y="37"/>
                  </a:moveTo>
                  <a:cubicBezTo>
                    <a:pt x="12" y="41"/>
                    <a:pt x="10" y="45"/>
                    <a:pt x="8" y="48"/>
                  </a:cubicBezTo>
                  <a:cubicBezTo>
                    <a:pt x="10" y="53"/>
                    <a:pt x="10" y="57"/>
                    <a:pt x="10" y="61"/>
                  </a:cubicBezTo>
                  <a:cubicBezTo>
                    <a:pt x="11" y="61"/>
                    <a:pt x="12" y="61"/>
                    <a:pt x="14" y="61"/>
                  </a:cubicBezTo>
                  <a:cubicBezTo>
                    <a:pt x="15" y="58"/>
                    <a:pt x="15" y="54"/>
                    <a:pt x="15" y="49"/>
                  </a:cubicBezTo>
                  <a:cubicBezTo>
                    <a:pt x="15" y="49"/>
                    <a:pt x="15" y="49"/>
                    <a:pt x="15" y="49"/>
                  </a:cubicBezTo>
                  <a:cubicBezTo>
                    <a:pt x="15" y="50"/>
                    <a:pt x="15" y="50"/>
                    <a:pt x="15" y="50"/>
                  </a:cubicBezTo>
                  <a:cubicBezTo>
                    <a:pt x="14" y="50"/>
                    <a:pt x="14" y="46"/>
                    <a:pt x="15" y="41"/>
                  </a:cubicBezTo>
                  <a:cubicBezTo>
                    <a:pt x="14" y="40"/>
                    <a:pt x="14" y="38"/>
                    <a:pt x="13" y="37"/>
                  </a:cubicBezTo>
                  <a:moveTo>
                    <a:pt x="1" y="35"/>
                  </a:moveTo>
                  <a:cubicBezTo>
                    <a:pt x="0" y="37"/>
                    <a:pt x="0" y="38"/>
                    <a:pt x="0" y="39"/>
                  </a:cubicBezTo>
                  <a:cubicBezTo>
                    <a:pt x="0" y="45"/>
                    <a:pt x="1" y="51"/>
                    <a:pt x="3" y="57"/>
                  </a:cubicBezTo>
                  <a:cubicBezTo>
                    <a:pt x="4" y="61"/>
                    <a:pt x="4" y="61"/>
                    <a:pt x="4" y="61"/>
                  </a:cubicBezTo>
                  <a:cubicBezTo>
                    <a:pt x="4" y="61"/>
                    <a:pt x="4" y="62"/>
                    <a:pt x="4" y="62"/>
                  </a:cubicBezTo>
                  <a:cubicBezTo>
                    <a:pt x="5" y="62"/>
                    <a:pt x="7" y="61"/>
                    <a:pt x="8" y="61"/>
                  </a:cubicBezTo>
                  <a:cubicBezTo>
                    <a:pt x="8" y="59"/>
                    <a:pt x="8" y="57"/>
                    <a:pt x="8" y="55"/>
                  </a:cubicBezTo>
                  <a:cubicBezTo>
                    <a:pt x="8" y="53"/>
                    <a:pt x="8" y="51"/>
                    <a:pt x="8" y="49"/>
                  </a:cubicBezTo>
                  <a:cubicBezTo>
                    <a:pt x="7" y="49"/>
                    <a:pt x="7" y="49"/>
                    <a:pt x="7" y="50"/>
                  </a:cubicBezTo>
                  <a:cubicBezTo>
                    <a:pt x="7" y="50"/>
                    <a:pt x="6" y="50"/>
                    <a:pt x="6" y="50"/>
                  </a:cubicBezTo>
                  <a:cubicBezTo>
                    <a:pt x="5" y="50"/>
                    <a:pt x="4" y="46"/>
                    <a:pt x="4" y="40"/>
                  </a:cubicBezTo>
                  <a:cubicBezTo>
                    <a:pt x="3" y="38"/>
                    <a:pt x="2" y="36"/>
                    <a:pt x="1" y="35"/>
                  </a:cubicBezTo>
                  <a:moveTo>
                    <a:pt x="27" y="34"/>
                  </a:moveTo>
                  <a:cubicBezTo>
                    <a:pt x="24" y="40"/>
                    <a:pt x="21" y="45"/>
                    <a:pt x="17" y="48"/>
                  </a:cubicBezTo>
                  <a:cubicBezTo>
                    <a:pt x="17" y="52"/>
                    <a:pt x="17" y="55"/>
                    <a:pt x="16" y="58"/>
                  </a:cubicBezTo>
                  <a:cubicBezTo>
                    <a:pt x="18" y="56"/>
                    <a:pt x="19" y="54"/>
                    <a:pt x="21" y="51"/>
                  </a:cubicBezTo>
                  <a:cubicBezTo>
                    <a:pt x="21" y="51"/>
                    <a:pt x="20" y="51"/>
                    <a:pt x="20" y="52"/>
                  </a:cubicBezTo>
                  <a:cubicBezTo>
                    <a:pt x="22" y="48"/>
                    <a:pt x="25" y="44"/>
                    <a:pt x="26" y="40"/>
                  </a:cubicBezTo>
                  <a:cubicBezTo>
                    <a:pt x="27" y="39"/>
                    <a:pt x="27" y="38"/>
                    <a:pt x="28" y="36"/>
                  </a:cubicBezTo>
                  <a:cubicBezTo>
                    <a:pt x="28" y="36"/>
                    <a:pt x="28" y="35"/>
                    <a:pt x="27" y="34"/>
                  </a:cubicBezTo>
                  <a:moveTo>
                    <a:pt x="29" y="32"/>
                  </a:moveTo>
                  <a:cubicBezTo>
                    <a:pt x="28" y="32"/>
                    <a:pt x="28" y="33"/>
                    <a:pt x="28" y="33"/>
                  </a:cubicBezTo>
                  <a:cubicBezTo>
                    <a:pt x="28" y="34"/>
                    <a:pt x="28" y="34"/>
                    <a:pt x="28" y="34"/>
                  </a:cubicBezTo>
                  <a:cubicBezTo>
                    <a:pt x="28" y="34"/>
                    <a:pt x="28" y="33"/>
                    <a:pt x="29" y="32"/>
                  </a:cubicBezTo>
                  <a:moveTo>
                    <a:pt x="64" y="28"/>
                  </a:moveTo>
                  <a:cubicBezTo>
                    <a:pt x="64" y="28"/>
                    <a:pt x="64" y="28"/>
                    <a:pt x="64" y="28"/>
                  </a:cubicBezTo>
                  <a:cubicBezTo>
                    <a:pt x="64" y="28"/>
                    <a:pt x="55" y="46"/>
                    <a:pt x="36" y="58"/>
                  </a:cubicBezTo>
                  <a:cubicBezTo>
                    <a:pt x="38" y="57"/>
                    <a:pt x="41" y="56"/>
                    <a:pt x="43" y="56"/>
                  </a:cubicBezTo>
                  <a:cubicBezTo>
                    <a:pt x="47" y="53"/>
                    <a:pt x="51" y="50"/>
                    <a:pt x="55" y="46"/>
                  </a:cubicBezTo>
                  <a:cubicBezTo>
                    <a:pt x="59" y="42"/>
                    <a:pt x="62" y="37"/>
                    <a:pt x="65" y="31"/>
                  </a:cubicBezTo>
                  <a:cubicBezTo>
                    <a:pt x="65" y="31"/>
                    <a:pt x="65" y="31"/>
                    <a:pt x="65" y="31"/>
                  </a:cubicBezTo>
                  <a:cubicBezTo>
                    <a:pt x="65" y="29"/>
                    <a:pt x="65" y="28"/>
                    <a:pt x="64" y="28"/>
                  </a:cubicBezTo>
                  <a:moveTo>
                    <a:pt x="18" y="25"/>
                  </a:moveTo>
                  <a:cubicBezTo>
                    <a:pt x="18" y="25"/>
                    <a:pt x="16" y="30"/>
                    <a:pt x="14" y="36"/>
                  </a:cubicBezTo>
                  <a:cubicBezTo>
                    <a:pt x="14" y="37"/>
                    <a:pt x="15" y="38"/>
                    <a:pt x="15" y="39"/>
                  </a:cubicBezTo>
                  <a:cubicBezTo>
                    <a:pt x="16" y="32"/>
                    <a:pt x="18" y="25"/>
                    <a:pt x="18" y="25"/>
                  </a:cubicBezTo>
                  <a:moveTo>
                    <a:pt x="51" y="24"/>
                  </a:moveTo>
                  <a:cubicBezTo>
                    <a:pt x="51" y="24"/>
                    <a:pt x="39" y="39"/>
                    <a:pt x="28" y="47"/>
                  </a:cubicBezTo>
                  <a:cubicBezTo>
                    <a:pt x="27" y="50"/>
                    <a:pt x="26" y="53"/>
                    <a:pt x="24" y="56"/>
                  </a:cubicBezTo>
                  <a:cubicBezTo>
                    <a:pt x="43" y="42"/>
                    <a:pt x="51" y="24"/>
                    <a:pt x="51" y="24"/>
                  </a:cubicBezTo>
                  <a:moveTo>
                    <a:pt x="33" y="23"/>
                  </a:moveTo>
                  <a:cubicBezTo>
                    <a:pt x="33" y="23"/>
                    <a:pt x="32" y="25"/>
                    <a:pt x="30" y="30"/>
                  </a:cubicBezTo>
                  <a:cubicBezTo>
                    <a:pt x="30" y="31"/>
                    <a:pt x="30" y="33"/>
                    <a:pt x="29" y="34"/>
                  </a:cubicBezTo>
                  <a:cubicBezTo>
                    <a:pt x="32" y="28"/>
                    <a:pt x="33" y="23"/>
                    <a:pt x="33" y="23"/>
                  </a:cubicBezTo>
                  <a:moveTo>
                    <a:pt x="15" y="0"/>
                  </a:moveTo>
                  <a:cubicBezTo>
                    <a:pt x="14" y="0"/>
                    <a:pt x="10" y="6"/>
                    <a:pt x="10" y="6"/>
                  </a:cubicBezTo>
                  <a:cubicBezTo>
                    <a:pt x="10" y="6"/>
                    <a:pt x="10" y="6"/>
                    <a:pt x="10" y="6"/>
                  </a:cubicBezTo>
                  <a:cubicBezTo>
                    <a:pt x="10" y="6"/>
                    <a:pt x="10" y="6"/>
                    <a:pt x="10" y="6"/>
                  </a:cubicBezTo>
                  <a:cubicBezTo>
                    <a:pt x="8" y="9"/>
                    <a:pt x="7" y="12"/>
                    <a:pt x="5" y="14"/>
                  </a:cubicBezTo>
                  <a:cubicBezTo>
                    <a:pt x="5" y="16"/>
                    <a:pt x="4" y="18"/>
                    <a:pt x="3" y="20"/>
                  </a:cubicBezTo>
                  <a:cubicBezTo>
                    <a:pt x="2" y="24"/>
                    <a:pt x="1" y="29"/>
                    <a:pt x="1" y="34"/>
                  </a:cubicBezTo>
                  <a:cubicBezTo>
                    <a:pt x="2" y="36"/>
                    <a:pt x="3" y="37"/>
                    <a:pt x="4" y="39"/>
                  </a:cubicBezTo>
                  <a:cubicBezTo>
                    <a:pt x="4" y="35"/>
                    <a:pt x="5" y="31"/>
                    <a:pt x="6" y="26"/>
                  </a:cubicBezTo>
                  <a:cubicBezTo>
                    <a:pt x="5" y="26"/>
                    <a:pt x="5" y="26"/>
                    <a:pt x="5" y="26"/>
                  </a:cubicBezTo>
                  <a:cubicBezTo>
                    <a:pt x="5" y="25"/>
                    <a:pt x="5" y="23"/>
                    <a:pt x="6" y="23"/>
                  </a:cubicBezTo>
                  <a:cubicBezTo>
                    <a:pt x="6" y="23"/>
                    <a:pt x="6" y="23"/>
                    <a:pt x="6" y="24"/>
                  </a:cubicBezTo>
                  <a:cubicBezTo>
                    <a:pt x="8" y="16"/>
                    <a:pt x="11" y="8"/>
                    <a:pt x="16" y="1"/>
                  </a:cubicBezTo>
                  <a:cubicBezTo>
                    <a:pt x="15" y="0"/>
                    <a:pt x="15" y="0"/>
                    <a:pt x="15"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4" name="Freeform 532">
              <a:extLst>
                <a:ext uri="{FF2B5EF4-FFF2-40B4-BE49-F238E27FC236}">
                  <a16:creationId xmlns:a16="http://schemas.microsoft.com/office/drawing/2014/main" xmlns="" id="{59914C62-8F7F-4651-900F-EAAE236B913E}"/>
                </a:ext>
              </a:extLst>
            </p:cNvPr>
            <p:cNvSpPr>
              <a:spLocks/>
            </p:cNvSpPr>
            <p:nvPr/>
          </p:nvSpPr>
          <p:spPr bwMode="auto">
            <a:xfrm>
              <a:off x="11389038" y="4145855"/>
              <a:ext cx="71982" cy="186242"/>
            </a:xfrm>
            <a:custGeom>
              <a:avLst/>
              <a:gdLst>
                <a:gd name="T0" fmla="*/ 12 w 17"/>
                <a:gd name="T1" fmla="*/ 4 h 44"/>
                <a:gd name="T2" fmla="*/ 9 w 17"/>
                <a:gd name="T3" fmla="*/ 26 h 44"/>
                <a:gd name="T4" fmla="*/ 17 w 17"/>
                <a:gd name="T5" fmla="*/ 44 h 44"/>
                <a:gd name="T6" fmla="*/ 15 w 17"/>
                <a:gd name="T7" fmla="*/ 43 h 44"/>
                <a:gd name="T8" fmla="*/ 11 w 17"/>
                <a:gd name="T9" fmla="*/ 4 h 44"/>
                <a:gd name="T10" fmla="*/ 11 w 17"/>
                <a:gd name="T11" fmla="*/ 4 h 44"/>
                <a:gd name="T12" fmla="*/ 12 w 17"/>
                <a:gd name="T13" fmla="*/ 1 h 44"/>
                <a:gd name="T14" fmla="*/ 13 w 17"/>
                <a:gd name="T15" fmla="*/ 3 h 44"/>
                <a:gd name="T16" fmla="*/ 12 w 17"/>
                <a:gd name="T1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2" y="4"/>
                  </a:moveTo>
                  <a:cubicBezTo>
                    <a:pt x="10" y="8"/>
                    <a:pt x="7" y="16"/>
                    <a:pt x="9" y="26"/>
                  </a:cubicBezTo>
                  <a:cubicBezTo>
                    <a:pt x="12" y="38"/>
                    <a:pt x="17" y="44"/>
                    <a:pt x="17" y="44"/>
                  </a:cubicBezTo>
                  <a:cubicBezTo>
                    <a:pt x="15" y="43"/>
                    <a:pt x="15" y="43"/>
                    <a:pt x="15" y="43"/>
                  </a:cubicBezTo>
                  <a:cubicBezTo>
                    <a:pt x="15" y="43"/>
                    <a:pt x="0" y="25"/>
                    <a:pt x="11" y="4"/>
                  </a:cubicBezTo>
                  <a:cubicBezTo>
                    <a:pt x="11" y="4"/>
                    <a:pt x="11" y="4"/>
                    <a:pt x="11" y="4"/>
                  </a:cubicBezTo>
                  <a:cubicBezTo>
                    <a:pt x="11" y="3"/>
                    <a:pt x="11" y="2"/>
                    <a:pt x="12" y="1"/>
                  </a:cubicBezTo>
                  <a:cubicBezTo>
                    <a:pt x="12" y="0"/>
                    <a:pt x="14" y="1"/>
                    <a:pt x="13" y="3"/>
                  </a:cubicBezTo>
                  <a:cubicBezTo>
                    <a:pt x="13" y="4"/>
                    <a:pt x="12" y="4"/>
                    <a:pt x="12"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5" name="Freeform 533">
              <a:extLst>
                <a:ext uri="{FF2B5EF4-FFF2-40B4-BE49-F238E27FC236}">
                  <a16:creationId xmlns:a16="http://schemas.microsoft.com/office/drawing/2014/main" xmlns="" id="{3C01AACC-5453-4DC3-A845-C1DC60BC9B54}"/>
                </a:ext>
              </a:extLst>
            </p:cNvPr>
            <p:cNvSpPr>
              <a:spLocks/>
            </p:cNvSpPr>
            <p:nvPr/>
          </p:nvSpPr>
          <p:spPr bwMode="auto">
            <a:xfrm>
              <a:off x="11427146" y="4120458"/>
              <a:ext cx="55045" cy="194707"/>
            </a:xfrm>
            <a:custGeom>
              <a:avLst/>
              <a:gdLst>
                <a:gd name="T0" fmla="*/ 11 w 13"/>
                <a:gd name="T1" fmla="*/ 44 h 46"/>
                <a:gd name="T2" fmla="*/ 13 w 13"/>
                <a:gd name="T3" fmla="*/ 46 h 46"/>
                <a:gd name="T4" fmla="*/ 5 w 13"/>
                <a:gd name="T5" fmla="*/ 4 h 46"/>
                <a:gd name="T6" fmla="*/ 6 w 13"/>
                <a:gd name="T7" fmla="*/ 2 h 46"/>
                <a:gd name="T8" fmla="*/ 5 w 13"/>
                <a:gd name="T9" fmla="*/ 4 h 46"/>
                <a:gd name="T10" fmla="*/ 5 w 13"/>
                <a:gd name="T11" fmla="*/ 4 h 46"/>
                <a:gd name="T12" fmla="*/ 4 w 13"/>
                <a:gd name="T13" fmla="*/ 18 h 46"/>
                <a:gd name="T14" fmla="*/ 11 w 13"/>
                <a:gd name="T15" fmla="*/ 4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11" y="44"/>
                  </a:moveTo>
                  <a:cubicBezTo>
                    <a:pt x="13" y="46"/>
                    <a:pt x="13" y="46"/>
                    <a:pt x="13" y="46"/>
                  </a:cubicBezTo>
                  <a:cubicBezTo>
                    <a:pt x="13" y="46"/>
                    <a:pt x="0" y="23"/>
                    <a:pt x="5" y="4"/>
                  </a:cubicBezTo>
                  <a:cubicBezTo>
                    <a:pt x="5" y="4"/>
                    <a:pt x="7" y="3"/>
                    <a:pt x="6" y="2"/>
                  </a:cubicBezTo>
                  <a:cubicBezTo>
                    <a:pt x="6" y="0"/>
                    <a:pt x="4" y="2"/>
                    <a:pt x="5" y="4"/>
                  </a:cubicBezTo>
                  <a:cubicBezTo>
                    <a:pt x="5" y="4"/>
                    <a:pt x="5" y="4"/>
                    <a:pt x="5" y="4"/>
                  </a:cubicBezTo>
                  <a:cubicBezTo>
                    <a:pt x="4" y="7"/>
                    <a:pt x="3" y="12"/>
                    <a:pt x="4" y="18"/>
                  </a:cubicBezTo>
                  <a:cubicBezTo>
                    <a:pt x="4" y="27"/>
                    <a:pt x="9" y="41"/>
                    <a:pt x="11"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6" name="Freeform 534">
              <a:extLst>
                <a:ext uri="{FF2B5EF4-FFF2-40B4-BE49-F238E27FC236}">
                  <a16:creationId xmlns:a16="http://schemas.microsoft.com/office/drawing/2014/main" xmlns="" id="{0CBB052B-A642-42F5-8634-CE9E38DA5715}"/>
                </a:ext>
              </a:extLst>
            </p:cNvPr>
            <p:cNvSpPr>
              <a:spLocks/>
            </p:cNvSpPr>
            <p:nvPr/>
          </p:nvSpPr>
          <p:spPr bwMode="auto">
            <a:xfrm>
              <a:off x="11477957" y="4023104"/>
              <a:ext cx="171486" cy="300526"/>
            </a:xfrm>
            <a:custGeom>
              <a:avLst/>
              <a:gdLst>
                <a:gd name="T0" fmla="*/ 16 w 41"/>
                <a:gd name="T1" fmla="*/ 3 h 71"/>
                <a:gd name="T2" fmla="*/ 14 w 41"/>
                <a:gd name="T3" fmla="*/ 0 h 71"/>
                <a:gd name="T4" fmla="*/ 13 w 41"/>
                <a:gd name="T5" fmla="*/ 3 h 71"/>
                <a:gd name="T6" fmla="*/ 16 w 41"/>
                <a:gd name="T7" fmla="*/ 5 h 71"/>
                <a:gd name="T8" fmla="*/ 0 w 41"/>
                <a:gd name="T9" fmla="*/ 70 h 71"/>
                <a:gd name="T10" fmla="*/ 1 w 41"/>
                <a:gd name="T11" fmla="*/ 71 h 71"/>
                <a:gd name="T12" fmla="*/ 16 w 41"/>
                <a:gd name="T13" fmla="*/ 3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6" y="3"/>
                  </a:moveTo>
                  <a:cubicBezTo>
                    <a:pt x="16" y="2"/>
                    <a:pt x="16" y="1"/>
                    <a:pt x="14" y="0"/>
                  </a:cubicBezTo>
                  <a:cubicBezTo>
                    <a:pt x="13" y="0"/>
                    <a:pt x="12" y="2"/>
                    <a:pt x="13" y="3"/>
                  </a:cubicBezTo>
                  <a:cubicBezTo>
                    <a:pt x="13" y="4"/>
                    <a:pt x="14" y="6"/>
                    <a:pt x="16" y="5"/>
                  </a:cubicBezTo>
                  <a:cubicBezTo>
                    <a:pt x="39" y="38"/>
                    <a:pt x="0" y="69"/>
                    <a:pt x="0" y="70"/>
                  </a:cubicBezTo>
                  <a:cubicBezTo>
                    <a:pt x="1" y="71"/>
                    <a:pt x="1" y="71"/>
                    <a:pt x="1" y="71"/>
                  </a:cubicBezTo>
                  <a:cubicBezTo>
                    <a:pt x="2" y="71"/>
                    <a:pt x="41" y="36"/>
                    <a:pt x="1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7" name="Freeform 535">
              <a:extLst>
                <a:ext uri="{FF2B5EF4-FFF2-40B4-BE49-F238E27FC236}">
                  <a16:creationId xmlns:a16="http://schemas.microsoft.com/office/drawing/2014/main" xmlns="" id="{6C8D3AF5-B7B8-4895-BD96-80798916BE54}"/>
                </a:ext>
              </a:extLst>
            </p:cNvPr>
            <p:cNvSpPr>
              <a:spLocks/>
            </p:cNvSpPr>
            <p:nvPr/>
          </p:nvSpPr>
          <p:spPr bwMode="auto">
            <a:xfrm>
              <a:off x="11287416" y="4120458"/>
              <a:ext cx="114324" cy="207406"/>
            </a:xfrm>
            <a:custGeom>
              <a:avLst/>
              <a:gdLst>
                <a:gd name="T0" fmla="*/ 17 w 27"/>
                <a:gd name="T1" fmla="*/ 3 h 49"/>
                <a:gd name="T2" fmla="*/ 18 w 27"/>
                <a:gd name="T3" fmla="*/ 1 h 49"/>
                <a:gd name="T4" fmla="*/ 17 w 27"/>
                <a:gd name="T5" fmla="*/ 4 h 49"/>
                <a:gd name="T6" fmla="*/ 27 w 27"/>
                <a:gd name="T7" fmla="*/ 48 h 49"/>
                <a:gd name="T8" fmla="*/ 26 w 27"/>
                <a:gd name="T9" fmla="*/ 49 h 49"/>
                <a:gd name="T10" fmla="*/ 17 w 27"/>
                <a:gd name="T11" fmla="*/ 3 h 49"/>
              </a:gdLst>
              <a:ahLst/>
              <a:cxnLst>
                <a:cxn ang="0">
                  <a:pos x="T0" y="T1"/>
                </a:cxn>
                <a:cxn ang="0">
                  <a:pos x="T2" y="T3"/>
                </a:cxn>
                <a:cxn ang="0">
                  <a:pos x="T4" y="T5"/>
                </a:cxn>
                <a:cxn ang="0">
                  <a:pos x="T6" y="T7"/>
                </a:cxn>
                <a:cxn ang="0">
                  <a:pos x="T8" y="T9"/>
                </a:cxn>
                <a:cxn ang="0">
                  <a:pos x="T10" y="T11"/>
                </a:cxn>
              </a:cxnLst>
              <a:rect l="0" t="0" r="r" b="b"/>
              <a:pathLst>
                <a:path w="27" h="49">
                  <a:moveTo>
                    <a:pt x="17" y="3"/>
                  </a:moveTo>
                  <a:cubicBezTo>
                    <a:pt x="17" y="2"/>
                    <a:pt x="17" y="1"/>
                    <a:pt x="18" y="1"/>
                  </a:cubicBezTo>
                  <a:cubicBezTo>
                    <a:pt x="20" y="0"/>
                    <a:pt x="19" y="5"/>
                    <a:pt x="17" y="4"/>
                  </a:cubicBezTo>
                  <a:cubicBezTo>
                    <a:pt x="1" y="26"/>
                    <a:pt x="26" y="48"/>
                    <a:pt x="27" y="48"/>
                  </a:cubicBezTo>
                  <a:cubicBezTo>
                    <a:pt x="26" y="49"/>
                    <a:pt x="26" y="49"/>
                    <a:pt x="26" y="49"/>
                  </a:cubicBezTo>
                  <a:cubicBezTo>
                    <a:pt x="25" y="49"/>
                    <a:pt x="0" y="25"/>
                    <a:pt x="17" y="3"/>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8" name="Freeform 536">
              <a:extLst>
                <a:ext uri="{FF2B5EF4-FFF2-40B4-BE49-F238E27FC236}">
                  <a16:creationId xmlns:a16="http://schemas.microsoft.com/office/drawing/2014/main" xmlns="" id="{28191E4D-72F3-428D-8068-728586A7957B}"/>
                </a:ext>
              </a:extLst>
            </p:cNvPr>
            <p:cNvSpPr>
              <a:spLocks/>
            </p:cNvSpPr>
            <p:nvPr/>
          </p:nvSpPr>
          <p:spPr bwMode="auto">
            <a:xfrm>
              <a:off x="11518181" y="4103527"/>
              <a:ext cx="101622" cy="207406"/>
            </a:xfrm>
            <a:custGeom>
              <a:avLst/>
              <a:gdLst>
                <a:gd name="T0" fmla="*/ 5 w 24"/>
                <a:gd name="T1" fmla="*/ 2 h 49"/>
                <a:gd name="T2" fmla="*/ 3 w 24"/>
                <a:gd name="T3" fmla="*/ 1 h 49"/>
                <a:gd name="T4" fmla="*/ 2 w 24"/>
                <a:gd name="T5" fmla="*/ 2 h 49"/>
                <a:gd name="T6" fmla="*/ 5 w 24"/>
                <a:gd name="T7" fmla="*/ 4 h 49"/>
                <a:gd name="T8" fmla="*/ 0 w 24"/>
                <a:gd name="T9" fmla="*/ 48 h 49"/>
                <a:gd name="T10" fmla="*/ 1 w 24"/>
                <a:gd name="T11" fmla="*/ 49 h 49"/>
                <a:gd name="T12" fmla="*/ 5 w 24"/>
                <a:gd name="T13" fmla="*/ 2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5" y="2"/>
                  </a:moveTo>
                  <a:cubicBezTo>
                    <a:pt x="5" y="2"/>
                    <a:pt x="4" y="1"/>
                    <a:pt x="3" y="1"/>
                  </a:cubicBezTo>
                  <a:cubicBezTo>
                    <a:pt x="2" y="0"/>
                    <a:pt x="2" y="1"/>
                    <a:pt x="2" y="2"/>
                  </a:cubicBezTo>
                  <a:cubicBezTo>
                    <a:pt x="3" y="3"/>
                    <a:pt x="4" y="4"/>
                    <a:pt x="5" y="4"/>
                  </a:cubicBezTo>
                  <a:cubicBezTo>
                    <a:pt x="23" y="24"/>
                    <a:pt x="0" y="48"/>
                    <a:pt x="0" y="48"/>
                  </a:cubicBezTo>
                  <a:cubicBezTo>
                    <a:pt x="1" y="49"/>
                    <a:pt x="1" y="49"/>
                    <a:pt x="1" y="49"/>
                  </a:cubicBezTo>
                  <a:cubicBezTo>
                    <a:pt x="1" y="49"/>
                    <a:pt x="24" y="22"/>
                    <a:pt x="5"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9" name="Freeform 537">
              <a:extLst>
                <a:ext uri="{FF2B5EF4-FFF2-40B4-BE49-F238E27FC236}">
                  <a16:creationId xmlns:a16="http://schemas.microsoft.com/office/drawing/2014/main" xmlns="" id="{8A288AA1-4711-40C8-AAE3-481A7B3F678D}"/>
                </a:ext>
              </a:extLst>
            </p:cNvPr>
            <p:cNvSpPr>
              <a:spLocks/>
            </p:cNvSpPr>
            <p:nvPr/>
          </p:nvSpPr>
          <p:spPr bwMode="auto">
            <a:xfrm>
              <a:off x="11255659" y="4086596"/>
              <a:ext cx="171487" cy="241268"/>
            </a:xfrm>
            <a:custGeom>
              <a:avLst/>
              <a:gdLst>
                <a:gd name="T0" fmla="*/ 14 w 41"/>
                <a:gd name="T1" fmla="*/ 3 h 57"/>
                <a:gd name="T2" fmla="*/ 15 w 41"/>
                <a:gd name="T3" fmla="*/ 0 h 57"/>
                <a:gd name="T4" fmla="*/ 17 w 41"/>
                <a:gd name="T5" fmla="*/ 2 h 57"/>
                <a:gd name="T6" fmla="*/ 15 w 41"/>
                <a:gd name="T7" fmla="*/ 5 h 57"/>
                <a:gd name="T8" fmla="*/ 41 w 41"/>
                <a:gd name="T9" fmla="*/ 55 h 57"/>
                <a:gd name="T10" fmla="*/ 40 w 41"/>
                <a:gd name="T11" fmla="*/ 57 h 57"/>
                <a:gd name="T12" fmla="*/ 14 w 41"/>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41" h="57">
                  <a:moveTo>
                    <a:pt x="14" y="3"/>
                  </a:moveTo>
                  <a:cubicBezTo>
                    <a:pt x="14" y="2"/>
                    <a:pt x="14" y="1"/>
                    <a:pt x="15" y="0"/>
                  </a:cubicBezTo>
                  <a:cubicBezTo>
                    <a:pt x="16" y="0"/>
                    <a:pt x="17" y="1"/>
                    <a:pt x="17" y="2"/>
                  </a:cubicBezTo>
                  <a:cubicBezTo>
                    <a:pt x="17" y="4"/>
                    <a:pt x="16" y="5"/>
                    <a:pt x="15" y="5"/>
                  </a:cubicBezTo>
                  <a:cubicBezTo>
                    <a:pt x="2" y="37"/>
                    <a:pt x="41" y="55"/>
                    <a:pt x="41" y="55"/>
                  </a:cubicBezTo>
                  <a:cubicBezTo>
                    <a:pt x="40" y="57"/>
                    <a:pt x="40" y="57"/>
                    <a:pt x="40" y="57"/>
                  </a:cubicBezTo>
                  <a:cubicBezTo>
                    <a:pt x="40" y="57"/>
                    <a:pt x="0" y="36"/>
                    <a:pt x="14"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0" name="Freeform 538">
              <a:extLst>
                <a:ext uri="{FF2B5EF4-FFF2-40B4-BE49-F238E27FC236}">
                  <a16:creationId xmlns:a16="http://schemas.microsoft.com/office/drawing/2014/main" xmlns="" id="{CADDDE09-E79A-41B5-8DD8-1D3AE51DFD29}"/>
                </a:ext>
              </a:extLst>
            </p:cNvPr>
            <p:cNvSpPr>
              <a:spLocks/>
            </p:cNvSpPr>
            <p:nvPr/>
          </p:nvSpPr>
          <p:spPr bwMode="auto">
            <a:xfrm>
              <a:off x="11323406" y="4111992"/>
              <a:ext cx="97387" cy="207406"/>
            </a:xfrm>
            <a:custGeom>
              <a:avLst/>
              <a:gdLst>
                <a:gd name="T0" fmla="*/ 19 w 24"/>
                <a:gd name="T1" fmla="*/ 2 h 49"/>
                <a:gd name="T2" fmla="*/ 20 w 24"/>
                <a:gd name="T3" fmla="*/ 0 h 49"/>
                <a:gd name="T4" fmla="*/ 21 w 24"/>
                <a:gd name="T5" fmla="*/ 2 h 49"/>
                <a:gd name="T6" fmla="*/ 19 w 24"/>
                <a:gd name="T7" fmla="*/ 3 h 49"/>
                <a:gd name="T8" fmla="*/ 24 w 24"/>
                <a:gd name="T9" fmla="*/ 48 h 49"/>
                <a:gd name="T10" fmla="*/ 23 w 24"/>
                <a:gd name="T11" fmla="*/ 49 h 49"/>
                <a:gd name="T12" fmla="*/ 19 w 24"/>
                <a:gd name="T13" fmla="*/ 2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19" y="2"/>
                  </a:moveTo>
                  <a:cubicBezTo>
                    <a:pt x="19" y="1"/>
                    <a:pt x="19" y="0"/>
                    <a:pt x="20" y="0"/>
                  </a:cubicBezTo>
                  <a:cubicBezTo>
                    <a:pt x="21" y="0"/>
                    <a:pt x="21" y="1"/>
                    <a:pt x="21" y="2"/>
                  </a:cubicBezTo>
                  <a:cubicBezTo>
                    <a:pt x="21" y="3"/>
                    <a:pt x="20" y="4"/>
                    <a:pt x="19" y="3"/>
                  </a:cubicBezTo>
                  <a:cubicBezTo>
                    <a:pt x="1" y="24"/>
                    <a:pt x="24" y="48"/>
                    <a:pt x="24" y="48"/>
                  </a:cubicBezTo>
                  <a:cubicBezTo>
                    <a:pt x="23" y="49"/>
                    <a:pt x="23" y="49"/>
                    <a:pt x="23" y="49"/>
                  </a:cubicBezTo>
                  <a:cubicBezTo>
                    <a:pt x="23" y="49"/>
                    <a:pt x="0" y="22"/>
                    <a:pt x="19"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1" name="Freeform 539">
              <a:extLst>
                <a:ext uri="{FF2B5EF4-FFF2-40B4-BE49-F238E27FC236}">
                  <a16:creationId xmlns:a16="http://schemas.microsoft.com/office/drawing/2014/main" xmlns="" id="{2AA559DD-AADC-4349-908D-A79E9D7FE283}"/>
                </a:ext>
              </a:extLst>
            </p:cNvPr>
            <p:cNvSpPr>
              <a:spLocks/>
            </p:cNvSpPr>
            <p:nvPr/>
          </p:nvSpPr>
          <p:spPr bwMode="auto">
            <a:xfrm>
              <a:off x="11469488" y="4124691"/>
              <a:ext cx="84685" cy="182009"/>
            </a:xfrm>
            <a:custGeom>
              <a:avLst/>
              <a:gdLst>
                <a:gd name="T0" fmla="*/ 3 w 20"/>
                <a:gd name="T1" fmla="*/ 3 h 43"/>
                <a:gd name="T2" fmla="*/ 11 w 20"/>
                <a:gd name="T3" fmla="*/ 24 h 43"/>
                <a:gd name="T4" fmla="*/ 8 w 20"/>
                <a:gd name="T5" fmla="*/ 43 h 43"/>
                <a:gd name="T6" fmla="*/ 10 w 20"/>
                <a:gd name="T7" fmla="*/ 43 h 43"/>
                <a:gd name="T8" fmla="*/ 3 w 20"/>
                <a:gd name="T9" fmla="*/ 3 h 43"/>
                <a:gd name="T10" fmla="*/ 3 w 20"/>
                <a:gd name="T11" fmla="*/ 3 h 43"/>
                <a:gd name="T12" fmla="*/ 2 w 20"/>
                <a:gd name="T13" fmla="*/ 1 h 43"/>
                <a:gd name="T14" fmla="*/ 1 w 20"/>
                <a:gd name="T15" fmla="*/ 3 h 43"/>
                <a:gd name="T16" fmla="*/ 3 w 20"/>
                <a:gd name="T1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3">
                  <a:moveTo>
                    <a:pt x="3" y="3"/>
                  </a:moveTo>
                  <a:cubicBezTo>
                    <a:pt x="6" y="6"/>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2"/>
                    <a:pt x="3" y="1"/>
                    <a:pt x="2" y="1"/>
                  </a:cubicBezTo>
                  <a:cubicBezTo>
                    <a:pt x="2" y="0"/>
                    <a:pt x="0" y="1"/>
                    <a:pt x="1" y="3"/>
                  </a:cubicBezTo>
                  <a:cubicBezTo>
                    <a:pt x="2" y="4"/>
                    <a:pt x="3" y="4"/>
                    <a:pt x="3"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2" name="Freeform 540">
              <a:extLst>
                <a:ext uri="{FF2B5EF4-FFF2-40B4-BE49-F238E27FC236}">
                  <a16:creationId xmlns:a16="http://schemas.microsoft.com/office/drawing/2014/main" xmlns="" id="{2813F102-118F-48E2-9FD2-E7733C99E5A4}"/>
                </a:ext>
              </a:extLst>
            </p:cNvPr>
            <p:cNvSpPr>
              <a:spLocks/>
            </p:cNvSpPr>
            <p:nvPr/>
          </p:nvSpPr>
          <p:spPr bwMode="auto">
            <a:xfrm>
              <a:off x="11439849" y="4158553"/>
              <a:ext cx="82567" cy="182009"/>
            </a:xfrm>
            <a:custGeom>
              <a:avLst/>
              <a:gdLst>
                <a:gd name="T0" fmla="*/ 3 w 20"/>
                <a:gd name="T1" fmla="*/ 4 h 43"/>
                <a:gd name="T2" fmla="*/ 11 w 20"/>
                <a:gd name="T3" fmla="*/ 24 h 43"/>
                <a:gd name="T4" fmla="*/ 8 w 20"/>
                <a:gd name="T5" fmla="*/ 43 h 43"/>
                <a:gd name="T6" fmla="*/ 10 w 20"/>
                <a:gd name="T7" fmla="*/ 43 h 43"/>
                <a:gd name="T8" fmla="*/ 3 w 20"/>
                <a:gd name="T9" fmla="*/ 3 h 43"/>
                <a:gd name="T10" fmla="*/ 3 w 20"/>
                <a:gd name="T11" fmla="*/ 3 h 43"/>
                <a:gd name="T12" fmla="*/ 2 w 20"/>
                <a:gd name="T13" fmla="*/ 1 h 43"/>
                <a:gd name="T14" fmla="*/ 1 w 20"/>
                <a:gd name="T15" fmla="*/ 3 h 43"/>
                <a:gd name="T16" fmla="*/ 3 w 20"/>
                <a:gd name="T1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3">
                  <a:moveTo>
                    <a:pt x="3" y="4"/>
                  </a:moveTo>
                  <a:cubicBezTo>
                    <a:pt x="6" y="7"/>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3"/>
                    <a:pt x="3" y="2"/>
                    <a:pt x="2" y="1"/>
                  </a:cubicBezTo>
                  <a:cubicBezTo>
                    <a:pt x="2" y="0"/>
                    <a:pt x="0" y="1"/>
                    <a:pt x="1" y="3"/>
                  </a:cubicBezTo>
                  <a:cubicBezTo>
                    <a:pt x="2" y="4"/>
                    <a:pt x="3"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3" name="Freeform 541">
              <a:extLst>
                <a:ext uri="{FF2B5EF4-FFF2-40B4-BE49-F238E27FC236}">
                  <a16:creationId xmlns:a16="http://schemas.microsoft.com/office/drawing/2014/main" xmlns="" id="{BFF85C85-0E73-4AD1-98F3-0750E092AF3A}"/>
                </a:ext>
              </a:extLst>
            </p:cNvPr>
            <p:cNvSpPr>
              <a:spLocks/>
            </p:cNvSpPr>
            <p:nvPr/>
          </p:nvSpPr>
          <p:spPr bwMode="auto">
            <a:xfrm>
              <a:off x="11389038" y="4141622"/>
              <a:ext cx="88919" cy="173543"/>
            </a:xfrm>
            <a:custGeom>
              <a:avLst/>
              <a:gdLst>
                <a:gd name="T0" fmla="*/ 5 w 21"/>
                <a:gd name="T1" fmla="*/ 4 h 41"/>
                <a:gd name="T2" fmla="*/ 8 w 21"/>
                <a:gd name="T3" fmla="*/ 26 h 41"/>
                <a:gd name="T4" fmla="*/ 21 w 21"/>
                <a:gd name="T5" fmla="*/ 40 h 41"/>
                <a:gd name="T6" fmla="*/ 20 w 21"/>
                <a:gd name="T7" fmla="*/ 41 h 41"/>
                <a:gd name="T8" fmla="*/ 4 w 21"/>
                <a:gd name="T9" fmla="*/ 4 h 41"/>
                <a:gd name="T10" fmla="*/ 4 w 21"/>
                <a:gd name="T11" fmla="*/ 4 h 41"/>
                <a:gd name="T12" fmla="*/ 4 w 21"/>
                <a:gd name="T13" fmla="*/ 1 h 41"/>
                <a:gd name="T14" fmla="*/ 6 w 21"/>
                <a:gd name="T15" fmla="*/ 3 h 41"/>
                <a:gd name="T16" fmla="*/ 5 w 21"/>
                <a:gd name="T1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
                  </a:moveTo>
                  <a:cubicBezTo>
                    <a:pt x="4" y="8"/>
                    <a:pt x="3" y="17"/>
                    <a:pt x="8" y="26"/>
                  </a:cubicBezTo>
                  <a:cubicBezTo>
                    <a:pt x="15" y="36"/>
                    <a:pt x="21" y="40"/>
                    <a:pt x="21" y="40"/>
                  </a:cubicBezTo>
                  <a:cubicBezTo>
                    <a:pt x="20" y="41"/>
                    <a:pt x="20" y="41"/>
                    <a:pt x="20" y="41"/>
                  </a:cubicBezTo>
                  <a:cubicBezTo>
                    <a:pt x="20" y="41"/>
                    <a:pt x="0" y="28"/>
                    <a:pt x="4" y="4"/>
                  </a:cubicBezTo>
                  <a:cubicBezTo>
                    <a:pt x="4" y="4"/>
                    <a:pt x="4" y="4"/>
                    <a:pt x="4" y="4"/>
                  </a:cubicBezTo>
                  <a:cubicBezTo>
                    <a:pt x="4" y="3"/>
                    <a:pt x="4" y="2"/>
                    <a:pt x="4" y="1"/>
                  </a:cubicBezTo>
                  <a:cubicBezTo>
                    <a:pt x="4" y="0"/>
                    <a:pt x="6" y="0"/>
                    <a:pt x="6" y="3"/>
                  </a:cubicBezTo>
                  <a:cubicBezTo>
                    <a:pt x="6" y="4"/>
                    <a:pt x="5" y="4"/>
                    <a:pt x="5"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4" name="Freeform 542">
              <a:extLst>
                <a:ext uri="{FF2B5EF4-FFF2-40B4-BE49-F238E27FC236}">
                  <a16:creationId xmlns:a16="http://schemas.microsoft.com/office/drawing/2014/main" xmlns="" id="{C39192C4-E9B2-41AB-935B-06500F606EF3}"/>
                </a:ext>
              </a:extLst>
            </p:cNvPr>
            <p:cNvSpPr>
              <a:spLocks/>
            </p:cNvSpPr>
            <p:nvPr/>
          </p:nvSpPr>
          <p:spPr bwMode="auto">
            <a:xfrm>
              <a:off x="11137100" y="4175484"/>
              <a:ext cx="656307" cy="207406"/>
            </a:xfrm>
            <a:custGeom>
              <a:avLst/>
              <a:gdLst>
                <a:gd name="T0" fmla="*/ 29 w 156"/>
                <a:gd name="T1" fmla="*/ 35 h 49"/>
                <a:gd name="T2" fmla="*/ 34 w 156"/>
                <a:gd name="T3" fmla="*/ 35 h 49"/>
                <a:gd name="T4" fmla="*/ 34 w 156"/>
                <a:gd name="T5" fmla="*/ 35 h 49"/>
                <a:gd name="T6" fmla="*/ 71 w 156"/>
                <a:gd name="T7" fmla="*/ 29 h 49"/>
                <a:gd name="T8" fmla="*/ 84 w 156"/>
                <a:gd name="T9" fmla="*/ 26 h 49"/>
                <a:gd name="T10" fmla="*/ 84 w 156"/>
                <a:gd name="T11" fmla="*/ 26 h 49"/>
                <a:gd name="T12" fmla="*/ 90 w 156"/>
                <a:gd name="T13" fmla="*/ 25 h 49"/>
                <a:gd name="T14" fmla="*/ 127 w 156"/>
                <a:gd name="T15" fmla="*/ 18 h 49"/>
                <a:gd name="T16" fmla="*/ 128 w 156"/>
                <a:gd name="T17" fmla="*/ 17 h 49"/>
                <a:gd name="T18" fmla="*/ 145 w 156"/>
                <a:gd name="T19" fmla="*/ 15 h 49"/>
                <a:gd name="T20" fmla="*/ 127 w 156"/>
                <a:gd name="T21" fmla="*/ 30 h 49"/>
                <a:gd name="T22" fmla="*/ 110 w 156"/>
                <a:gd name="T23" fmla="*/ 40 h 49"/>
                <a:gd name="T24" fmla="*/ 110 w 156"/>
                <a:gd name="T25" fmla="*/ 40 h 49"/>
                <a:gd name="T26" fmla="*/ 110 w 156"/>
                <a:gd name="T27" fmla="*/ 40 h 49"/>
                <a:gd name="T28" fmla="*/ 109 w 156"/>
                <a:gd name="T29" fmla="*/ 41 h 49"/>
                <a:gd name="T30" fmla="*/ 108 w 156"/>
                <a:gd name="T31" fmla="*/ 41 h 49"/>
                <a:gd name="T32" fmla="*/ 99 w 156"/>
                <a:gd name="T33" fmla="*/ 43 h 49"/>
                <a:gd name="T34" fmla="*/ 79 w 156"/>
                <a:gd name="T35" fmla="*/ 40 h 49"/>
                <a:gd name="T36" fmla="*/ 74 w 156"/>
                <a:gd name="T37" fmla="*/ 40 h 49"/>
                <a:gd name="T38" fmla="*/ 59 w 156"/>
                <a:gd name="T39" fmla="*/ 47 h 49"/>
                <a:gd name="T40" fmla="*/ 42 w 156"/>
                <a:gd name="T41" fmla="*/ 49 h 49"/>
                <a:gd name="T42" fmla="*/ 42 w 156"/>
                <a:gd name="T43" fmla="*/ 49 h 49"/>
                <a:gd name="T44" fmla="*/ 27 w 156"/>
                <a:gd name="T45" fmla="*/ 47 h 49"/>
                <a:gd name="T46" fmla="*/ 16 w 156"/>
                <a:gd name="T47" fmla="*/ 43 h 49"/>
                <a:gd name="T48" fmla="*/ 19 w 156"/>
                <a:gd name="T49" fmla="*/ 34 h 49"/>
                <a:gd name="T50" fmla="*/ 29 w 156"/>
                <a:gd name="T5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49">
                  <a:moveTo>
                    <a:pt x="29" y="35"/>
                  </a:moveTo>
                  <a:cubicBezTo>
                    <a:pt x="31" y="35"/>
                    <a:pt x="32" y="35"/>
                    <a:pt x="34" y="35"/>
                  </a:cubicBezTo>
                  <a:cubicBezTo>
                    <a:pt x="34" y="35"/>
                    <a:pt x="34" y="35"/>
                    <a:pt x="34" y="35"/>
                  </a:cubicBezTo>
                  <a:cubicBezTo>
                    <a:pt x="48" y="35"/>
                    <a:pt x="57" y="37"/>
                    <a:pt x="71" y="29"/>
                  </a:cubicBezTo>
                  <a:cubicBezTo>
                    <a:pt x="71" y="29"/>
                    <a:pt x="77" y="27"/>
                    <a:pt x="84" y="26"/>
                  </a:cubicBezTo>
                  <a:cubicBezTo>
                    <a:pt x="84" y="26"/>
                    <a:pt x="84" y="26"/>
                    <a:pt x="84" y="26"/>
                  </a:cubicBezTo>
                  <a:cubicBezTo>
                    <a:pt x="86" y="26"/>
                    <a:pt x="88" y="26"/>
                    <a:pt x="90" y="25"/>
                  </a:cubicBezTo>
                  <a:cubicBezTo>
                    <a:pt x="99" y="25"/>
                    <a:pt x="117" y="22"/>
                    <a:pt x="127" y="18"/>
                  </a:cubicBezTo>
                  <a:cubicBezTo>
                    <a:pt x="127" y="17"/>
                    <a:pt x="128" y="17"/>
                    <a:pt x="128" y="17"/>
                  </a:cubicBezTo>
                  <a:cubicBezTo>
                    <a:pt x="156" y="0"/>
                    <a:pt x="149" y="11"/>
                    <a:pt x="145" y="15"/>
                  </a:cubicBezTo>
                  <a:cubicBezTo>
                    <a:pt x="140" y="18"/>
                    <a:pt x="134" y="24"/>
                    <a:pt x="127" y="30"/>
                  </a:cubicBezTo>
                  <a:cubicBezTo>
                    <a:pt x="123" y="34"/>
                    <a:pt x="117" y="37"/>
                    <a:pt x="110" y="40"/>
                  </a:cubicBezTo>
                  <a:cubicBezTo>
                    <a:pt x="110" y="40"/>
                    <a:pt x="110" y="40"/>
                    <a:pt x="110" y="40"/>
                  </a:cubicBezTo>
                  <a:cubicBezTo>
                    <a:pt x="110" y="40"/>
                    <a:pt x="110" y="40"/>
                    <a:pt x="110" y="40"/>
                  </a:cubicBezTo>
                  <a:cubicBezTo>
                    <a:pt x="109" y="41"/>
                    <a:pt x="109" y="41"/>
                    <a:pt x="109" y="41"/>
                  </a:cubicBezTo>
                  <a:cubicBezTo>
                    <a:pt x="108" y="41"/>
                    <a:pt x="108" y="41"/>
                    <a:pt x="108" y="41"/>
                  </a:cubicBezTo>
                  <a:cubicBezTo>
                    <a:pt x="105" y="42"/>
                    <a:pt x="102" y="42"/>
                    <a:pt x="99" y="43"/>
                  </a:cubicBezTo>
                  <a:cubicBezTo>
                    <a:pt x="90" y="44"/>
                    <a:pt x="84" y="43"/>
                    <a:pt x="79" y="40"/>
                  </a:cubicBezTo>
                  <a:cubicBezTo>
                    <a:pt x="78" y="39"/>
                    <a:pt x="75" y="39"/>
                    <a:pt x="74" y="40"/>
                  </a:cubicBezTo>
                  <a:cubicBezTo>
                    <a:pt x="70" y="43"/>
                    <a:pt x="66" y="45"/>
                    <a:pt x="59" y="47"/>
                  </a:cubicBezTo>
                  <a:cubicBezTo>
                    <a:pt x="53" y="48"/>
                    <a:pt x="48" y="49"/>
                    <a:pt x="42" y="49"/>
                  </a:cubicBezTo>
                  <a:cubicBezTo>
                    <a:pt x="42" y="49"/>
                    <a:pt x="42" y="49"/>
                    <a:pt x="42" y="49"/>
                  </a:cubicBezTo>
                  <a:cubicBezTo>
                    <a:pt x="37" y="49"/>
                    <a:pt x="31" y="48"/>
                    <a:pt x="27" y="47"/>
                  </a:cubicBezTo>
                  <a:cubicBezTo>
                    <a:pt x="22" y="46"/>
                    <a:pt x="18" y="45"/>
                    <a:pt x="16" y="43"/>
                  </a:cubicBezTo>
                  <a:cubicBezTo>
                    <a:pt x="0" y="33"/>
                    <a:pt x="7" y="34"/>
                    <a:pt x="19" y="34"/>
                  </a:cubicBezTo>
                  <a:cubicBezTo>
                    <a:pt x="22" y="34"/>
                    <a:pt x="26" y="35"/>
                    <a:pt x="29" y="35"/>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5" name="Freeform 543">
              <a:extLst>
                <a:ext uri="{FF2B5EF4-FFF2-40B4-BE49-F238E27FC236}">
                  <a16:creationId xmlns:a16="http://schemas.microsoft.com/office/drawing/2014/main" xmlns="" id="{B5DFC560-C5CA-4534-BC9F-387D651D1A96}"/>
                </a:ext>
              </a:extLst>
            </p:cNvPr>
            <p:cNvSpPr>
              <a:spLocks/>
            </p:cNvSpPr>
            <p:nvPr/>
          </p:nvSpPr>
          <p:spPr bwMode="auto">
            <a:xfrm>
              <a:off x="11291650" y="4298234"/>
              <a:ext cx="323918" cy="84655"/>
            </a:xfrm>
            <a:custGeom>
              <a:avLst/>
              <a:gdLst>
                <a:gd name="T0" fmla="*/ 67 w 77"/>
                <a:gd name="T1" fmla="*/ 0 h 20"/>
                <a:gd name="T2" fmla="*/ 58 w 77"/>
                <a:gd name="T3" fmla="*/ 6 h 20"/>
                <a:gd name="T4" fmla="*/ 49 w 77"/>
                <a:gd name="T5" fmla="*/ 9 h 20"/>
                <a:gd name="T6" fmla="*/ 48 w 77"/>
                <a:gd name="T7" fmla="*/ 9 h 20"/>
                <a:gd name="T8" fmla="*/ 47 w 77"/>
                <a:gd name="T9" fmla="*/ 9 h 20"/>
                <a:gd name="T10" fmla="*/ 46 w 77"/>
                <a:gd name="T11" fmla="*/ 9 h 20"/>
                <a:gd name="T12" fmla="*/ 46 w 77"/>
                <a:gd name="T13" fmla="*/ 9 h 20"/>
                <a:gd name="T14" fmla="*/ 51 w 77"/>
                <a:gd name="T15" fmla="*/ 1 h 20"/>
                <a:gd name="T16" fmla="*/ 46 w 77"/>
                <a:gd name="T17" fmla="*/ 6 h 20"/>
                <a:gd name="T18" fmla="*/ 42 w 77"/>
                <a:gd name="T19" fmla="*/ 8 h 20"/>
                <a:gd name="T20" fmla="*/ 41 w 77"/>
                <a:gd name="T21" fmla="*/ 8 h 20"/>
                <a:gd name="T22" fmla="*/ 30 w 77"/>
                <a:gd name="T23" fmla="*/ 5 h 20"/>
                <a:gd name="T24" fmla="*/ 38 w 77"/>
                <a:gd name="T25" fmla="*/ 8 h 20"/>
                <a:gd name="T26" fmla="*/ 28 w 77"/>
                <a:gd name="T27" fmla="*/ 10 h 20"/>
                <a:gd name="T28" fmla="*/ 25 w 77"/>
                <a:gd name="T29" fmla="*/ 10 h 20"/>
                <a:gd name="T30" fmla="*/ 13 w 77"/>
                <a:gd name="T31" fmla="*/ 9 h 20"/>
                <a:gd name="T32" fmla="*/ 23 w 77"/>
                <a:gd name="T33" fmla="*/ 12 h 20"/>
                <a:gd name="T34" fmla="*/ 25 w 77"/>
                <a:gd name="T35" fmla="*/ 12 h 20"/>
                <a:gd name="T36" fmla="*/ 27 w 77"/>
                <a:gd name="T37" fmla="*/ 12 h 20"/>
                <a:gd name="T38" fmla="*/ 28 w 77"/>
                <a:gd name="T39" fmla="*/ 12 h 20"/>
                <a:gd name="T40" fmla="*/ 20 w 77"/>
                <a:gd name="T41" fmla="*/ 17 h 20"/>
                <a:gd name="T42" fmla="*/ 5 w 77"/>
                <a:gd name="T43" fmla="*/ 20 h 20"/>
                <a:gd name="T44" fmla="*/ 5 w 77"/>
                <a:gd name="T45" fmla="*/ 20 h 20"/>
                <a:gd name="T46" fmla="*/ 22 w 77"/>
                <a:gd name="T47" fmla="*/ 18 h 20"/>
                <a:gd name="T48" fmla="*/ 37 w 77"/>
                <a:gd name="T49" fmla="*/ 11 h 20"/>
                <a:gd name="T50" fmla="*/ 40 w 77"/>
                <a:gd name="T51" fmla="*/ 10 h 20"/>
                <a:gd name="T52" fmla="*/ 42 w 77"/>
                <a:gd name="T53" fmla="*/ 11 h 20"/>
                <a:gd name="T54" fmla="*/ 56 w 77"/>
                <a:gd name="T55" fmla="*/ 14 h 20"/>
                <a:gd name="T56" fmla="*/ 62 w 77"/>
                <a:gd name="T57" fmla="*/ 14 h 20"/>
                <a:gd name="T58" fmla="*/ 71 w 77"/>
                <a:gd name="T59" fmla="*/ 12 h 20"/>
                <a:gd name="T60" fmla="*/ 72 w 77"/>
                <a:gd name="T61" fmla="*/ 12 h 20"/>
                <a:gd name="T62" fmla="*/ 73 w 77"/>
                <a:gd name="T63" fmla="*/ 11 h 20"/>
                <a:gd name="T64" fmla="*/ 73 w 77"/>
                <a:gd name="T65" fmla="*/ 11 h 20"/>
                <a:gd name="T66" fmla="*/ 73 w 77"/>
                <a:gd name="T67" fmla="*/ 11 h 20"/>
                <a:gd name="T68" fmla="*/ 76 w 77"/>
                <a:gd name="T69" fmla="*/ 9 h 20"/>
                <a:gd name="T70" fmla="*/ 76 w 77"/>
                <a:gd name="T71" fmla="*/ 9 h 20"/>
                <a:gd name="T72" fmla="*/ 57 w 77"/>
                <a:gd name="T73" fmla="*/ 13 h 20"/>
                <a:gd name="T74" fmla="*/ 52 w 77"/>
                <a:gd name="T75" fmla="*/ 12 h 20"/>
                <a:gd name="T76" fmla="*/ 65 w 77"/>
                <a:gd name="T77" fmla="*/ 3 h 20"/>
                <a:gd name="T78" fmla="*/ 67 w 77"/>
                <a:gd name="T7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20">
                  <a:moveTo>
                    <a:pt x="67" y="0"/>
                  </a:moveTo>
                  <a:cubicBezTo>
                    <a:pt x="66" y="0"/>
                    <a:pt x="63" y="2"/>
                    <a:pt x="58" y="6"/>
                  </a:cubicBezTo>
                  <a:cubicBezTo>
                    <a:pt x="54" y="9"/>
                    <a:pt x="51" y="9"/>
                    <a:pt x="49" y="9"/>
                  </a:cubicBezTo>
                  <a:cubicBezTo>
                    <a:pt x="48" y="9"/>
                    <a:pt x="48" y="9"/>
                    <a:pt x="48" y="9"/>
                  </a:cubicBezTo>
                  <a:cubicBezTo>
                    <a:pt x="47" y="9"/>
                    <a:pt x="47" y="9"/>
                    <a:pt x="47" y="9"/>
                  </a:cubicBezTo>
                  <a:cubicBezTo>
                    <a:pt x="47" y="9"/>
                    <a:pt x="46" y="9"/>
                    <a:pt x="46" y="9"/>
                  </a:cubicBezTo>
                  <a:cubicBezTo>
                    <a:pt x="46" y="9"/>
                    <a:pt x="46" y="9"/>
                    <a:pt x="46" y="9"/>
                  </a:cubicBezTo>
                  <a:cubicBezTo>
                    <a:pt x="43" y="9"/>
                    <a:pt x="51" y="6"/>
                    <a:pt x="51" y="1"/>
                  </a:cubicBezTo>
                  <a:cubicBezTo>
                    <a:pt x="50" y="3"/>
                    <a:pt x="49" y="4"/>
                    <a:pt x="46" y="6"/>
                  </a:cubicBezTo>
                  <a:cubicBezTo>
                    <a:pt x="43" y="6"/>
                    <a:pt x="43" y="7"/>
                    <a:pt x="42" y="8"/>
                  </a:cubicBezTo>
                  <a:cubicBezTo>
                    <a:pt x="42" y="8"/>
                    <a:pt x="41" y="8"/>
                    <a:pt x="41" y="8"/>
                  </a:cubicBezTo>
                  <a:cubicBezTo>
                    <a:pt x="39" y="8"/>
                    <a:pt x="34" y="6"/>
                    <a:pt x="30" y="5"/>
                  </a:cubicBezTo>
                  <a:cubicBezTo>
                    <a:pt x="33" y="9"/>
                    <a:pt x="38" y="7"/>
                    <a:pt x="38" y="8"/>
                  </a:cubicBezTo>
                  <a:cubicBezTo>
                    <a:pt x="37" y="9"/>
                    <a:pt x="37" y="10"/>
                    <a:pt x="28" y="10"/>
                  </a:cubicBezTo>
                  <a:cubicBezTo>
                    <a:pt x="27" y="10"/>
                    <a:pt x="26" y="10"/>
                    <a:pt x="25" y="10"/>
                  </a:cubicBezTo>
                  <a:cubicBezTo>
                    <a:pt x="21" y="10"/>
                    <a:pt x="19" y="10"/>
                    <a:pt x="13" y="9"/>
                  </a:cubicBezTo>
                  <a:cubicBezTo>
                    <a:pt x="17" y="11"/>
                    <a:pt x="21" y="12"/>
                    <a:pt x="23" y="12"/>
                  </a:cubicBezTo>
                  <a:cubicBezTo>
                    <a:pt x="24" y="12"/>
                    <a:pt x="25" y="12"/>
                    <a:pt x="25" y="12"/>
                  </a:cubicBezTo>
                  <a:cubicBezTo>
                    <a:pt x="26" y="12"/>
                    <a:pt x="26" y="12"/>
                    <a:pt x="27" y="12"/>
                  </a:cubicBezTo>
                  <a:cubicBezTo>
                    <a:pt x="27" y="12"/>
                    <a:pt x="28" y="12"/>
                    <a:pt x="28" y="12"/>
                  </a:cubicBezTo>
                  <a:cubicBezTo>
                    <a:pt x="30" y="13"/>
                    <a:pt x="26" y="15"/>
                    <a:pt x="20" y="17"/>
                  </a:cubicBezTo>
                  <a:cubicBezTo>
                    <a:pt x="13" y="19"/>
                    <a:pt x="0" y="19"/>
                    <a:pt x="5" y="20"/>
                  </a:cubicBezTo>
                  <a:cubicBezTo>
                    <a:pt x="5" y="20"/>
                    <a:pt x="5" y="20"/>
                    <a:pt x="5" y="20"/>
                  </a:cubicBezTo>
                  <a:cubicBezTo>
                    <a:pt x="11" y="20"/>
                    <a:pt x="16" y="19"/>
                    <a:pt x="22" y="18"/>
                  </a:cubicBezTo>
                  <a:cubicBezTo>
                    <a:pt x="29" y="16"/>
                    <a:pt x="33" y="14"/>
                    <a:pt x="37" y="11"/>
                  </a:cubicBezTo>
                  <a:cubicBezTo>
                    <a:pt x="38" y="11"/>
                    <a:pt x="39" y="10"/>
                    <a:pt x="40" y="10"/>
                  </a:cubicBezTo>
                  <a:cubicBezTo>
                    <a:pt x="41" y="10"/>
                    <a:pt x="42" y="10"/>
                    <a:pt x="42" y="11"/>
                  </a:cubicBezTo>
                  <a:cubicBezTo>
                    <a:pt x="46" y="13"/>
                    <a:pt x="50" y="14"/>
                    <a:pt x="56" y="14"/>
                  </a:cubicBezTo>
                  <a:cubicBezTo>
                    <a:pt x="58" y="14"/>
                    <a:pt x="60" y="14"/>
                    <a:pt x="62" y="14"/>
                  </a:cubicBezTo>
                  <a:cubicBezTo>
                    <a:pt x="65" y="13"/>
                    <a:pt x="68" y="13"/>
                    <a:pt x="71" y="12"/>
                  </a:cubicBezTo>
                  <a:cubicBezTo>
                    <a:pt x="72" y="12"/>
                    <a:pt x="72" y="12"/>
                    <a:pt x="72" y="12"/>
                  </a:cubicBezTo>
                  <a:cubicBezTo>
                    <a:pt x="73" y="11"/>
                    <a:pt x="73" y="11"/>
                    <a:pt x="73" y="11"/>
                  </a:cubicBezTo>
                  <a:cubicBezTo>
                    <a:pt x="73" y="11"/>
                    <a:pt x="73" y="11"/>
                    <a:pt x="73" y="11"/>
                  </a:cubicBezTo>
                  <a:cubicBezTo>
                    <a:pt x="73" y="11"/>
                    <a:pt x="73" y="11"/>
                    <a:pt x="73" y="11"/>
                  </a:cubicBezTo>
                  <a:cubicBezTo>
                    <a:pt x="75" y="10"/>
                    <a:pt x="77" y="9"/>
                    <a:pt x="76" y="9"/>
                  </a:cubicBezTo>
                  <a:cubicBezTo>
                    <a:pt x="76" y="9"/>
                    <a:pt x="76" y="9"/>
                    <a:pt x="76" y="9"/>
                  </a:cubicBezTo>
                  <a:cubicBezTo>
                    <a:pt x="71" y="10"/>
                    <a:pt x="63" y="13"/>
                    <a:pt x="57" y="13"/>
                  </a:cubicBezTo>
                  <a:cubicBezTo>
                    <a:pt x="55" y="13"/>
                    <a:pt x="53" y="13"/>
                    <a:pt x="52" y="12"/>
                  </a:cubicBezTo>
                  <a:cubicBezTo>
                    <a:pt x="46" y="9"/>
                    <a:pt x="54" y="13"/>
                    <a:pt x="65" y="3"/>
                  </a:cubicBezTo>
                  <a:cubicBezTo>
                    <a:pt x="66" y="1"/>
                    <a:pt x="67" y="0"/>
                    <a:pt x="6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6" name="Freeform 544">
              <a:extLst>
                <a:ext uri="{FF2B5EF4-FFF2-40B4-BE49-F238E27FC236}">
                  <a16:creationId xmlns:a16="http://schemas.microsoft.com/office/drawing/2014/main" xmlns="" id="{37544219-A583-464D-82E3-98477A10FC87}"/>
                </a:ext>
              </a:extLst>
            </p:cNvPr>
            <p:cNvSpPr>
              <a:spLocks/>
            </p:cNvSpPr>
            <p:nvPr/>
          </p:nvSpPr>
          <p:spPr bwMode="auto">
            <a:xfrm>
              <a:off x="11613452" y="3938449"/>
              <a:ext cx="112207" cy="59259"/>
            </a:xfrm>
            <a:custGeom>
              <a:avLst/>
              <a:gdLst>
                <a:gd name="T0" fmla="*/ 11 w 27"/>
                <a:gd name="T1" fmla="*/ 0 h 14"/>
                <a:gd name="T2" fmla="*/ 4 w 27"/>
                <a:gd name="T3" fmla="*/ 1 h 14"/>
                <a:gd name="T4" fmla="*/ 3 w 27"/>
                <a:gd name="T5" fmla="*/ 2 h 14"/>
                <a:gd name="T6" fmla="*/ 2 w 27"/>
                <a:gd name="T7" fmla="*/ 2 h 14"/>
                <a:gd name="T8" fmla="*/ 1 w 27"/>
                <a:gd name="T9" fmla="*/ 2 h 14"/>
                <a:gd name="T10" fmla="*/ 0 w 27"/>
                <a:gd name="T11" fmla="*/ 2 h 14"/>
                <a:gd name="T12" fmla="*/ 0 w 27"/>
                <a:gd name="T13" fmla="*/ 2 h 14"/>
                <a:gd name="T14" fmla="*/ 0 w 27"/>
                <a:gd name="T15" fmla="*/ 2 h 14"/>
                <a:gd name="T16" fmla="*/ 1 w 27"/>
                <a:gd name="T17" fmla="*/ 2 h 14"/>
                <a:gd name="T18" fmla="*/ 3 w 27"/>
                <a:gd name="T19" fmla="*/ 2 h 14"/>
                <a:gd name="T20" fmla="*/ 4 w 27"/>
                <a:gd name="T21" fmla="*/ 1 h 14"/>
                <a:gd name="T22" fmla="*/ 11 w 27"/>
                <a:gd name="T23" fmla="*/ 0 h 14"/>
                <a:gd name="T24" fmla="*/ 15 w 27"/>
                <a:gd name="T25" fmla="*/ 2 h 14"/>
                <a:gd name="T26" fmla="*/ 16 w 27"/>
                <a:gd name="T27" fmla="*/ 4 h 14"/>
                <a:gd name="T28" fmla="*/ 25 w 27"/>
                <a:gd name="T29" fmla="*/ 9 h 14"/>
                <a:gd name="T30" fmla="*/ 25 w 27"/>
                <a:gd name="T31" fmla="*/ 9 h 14"/>
                <a:gd name="T32" fmla="*/ 27 w 27"/>
                <a:gd name="T33" fmla="*/ 14 h 14"/>
                <a:gd name="T34" fmla="*/ 27 w 27"/>
                <a:gd name="T35" fmla="*/ 14 h 14"/>
                <a:gd name="T36" fmla="*/ 27 w 27"/>
                <a:gd name="T37" fmla="*/ 14 h 14"/>
                <a:gd name="T38" fmla="*/ 25 w 27"/>
                <a:gd name="T39" fmla="*/ 9 h 14"/>
                <a:gd name="T40" fmla="*/ 25 w 27"/>
                <a:gd name="T41" fmla="*/ 9 h 14"/>
                <a:gd name="T42" fmla="*/ 16 w 27"/>
                <a:gd name="T43" fmla="*/ 4 h 14"/>
                <a:gd name="T44" fmla="*/ 15 w 27"/>
                <a:gd name="T45" fmla="*/ 2 h 14"/>
                <a:gd name="T46" fmla="*/ 11 w 27"/>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4">
                  <a:moveTo>
                    <a:pt x="11" y="0"/>
                  </a:moveTo>
                  <a:cubicBezTo>
                    <a:pt x="9" y="0"/>
                    <a:pt x="6" y="0"/>
                    <a:pt x="4" y="1"/>
                  </a:cubicBezTo>
                  <a:cubicBezTo>
                    <a:pt x="3" y="2"/>
                    <a:pt x="3" y="2"/>
                    <a:pt x="3" y="2"/>
                  </a:cubicBezTo>
                  <a:cubicBezTo>
                    <a:pt x="2" y="2"/>
                    <a:pt x="2" y="2"/>
                    <a:pt x="2" y="2"/>
                  </a:cubicBezTo>
                  <a:cubicBezTo>
                    <a:pt x="2" y="2"/>
                    <a:pt x="1" y="2"/>
                    <a:pt x="1" y="2"/>
                  </a:cubicBezTo>
                  <a:cubicBezTo>
                    <a:pt x="0" y="2"/>
                    <a:pt x="0" y="2"/>
                    <a:pt x="0" y="2"/>
                  </a:cubicBezTo>
                  <a:cubicBezTo>
                    <a:pt x="0" y="2"/>
                    <a:pt x="0" y="2"/>
                    <a:pt x="0" y="2"/>
                  </a:cubicBezTo>
                  <a:cubicBezTo>
                    <a:pt x="0" y="2"/>
                    <a:pt x="0" y="2"/>
                    <a:pt x="0" y="2"/>
                  </a:cubicBezTo>
                  <a:cubicBezTo>
                    <a:pt x="1" y="2"/>
                    <a:pt x="1" y="2"/>
                    <a:pt x="1" y="2"/>
                  </a:cubicBezTo>
                  <a:cubicBezTo>
                    <a:pt x="1" y="2"/>
                    <a:pt x="2" y="2"/>
                    <a:pt x="3" y="2"/>
                  </a:cubicBezTo>
                  <a:cubicBezTo>
                    <a:pt x="4" y="1"/>
                    <a:pt x="4" y="1"/>
                    <a:pt x="4" y="1"/>
                  </a:cubicBezTo>
                  <a:cubicBezTo>
                    <a:pt x="6" y="0"/>
                    <a:pt x="9" y="0"/>
                    <a:pt x="11" y="0"/>
                  </a:cubicBezTo>
                  <a:cubicBezTo>
                    <a:pt x="14" y="0"/>
                    <a:pt x="15" y="1"/>
                    <a:pt x="15" y="2"/>
                  </a:cubicBezTo>
                  <a:cubicBezTo>
                    <a:pt x="15" y="3"/>
                    <a:pt x="16" y="4"/>
                    <a:pt x="16" y="4"/>
                  </a:cubicBezTo>
                  <a:cubicBezTo>
                    <a:pt x="17" y="8"/>
                    <a:pt x="22" y="5"/>
                    <a:pt x="25" y="9"/>
                  </a:cubicBezTo>
                  <a:cubicBezTo>
                    <a:pt x="25" y="9"/>
                    <a:pt x="25" y="9"/>
                    <a:pt x="25" y="9"/>
                  </a:cubicBezTo>
                  <a:cubicBezTo>
                    <a:pt x="26" y="11"/>
                    <a:pt x="27" y="13"/>
                    <a:pt x="27" y="14"/>
                  </a:cubicBezTo>
                  <a:cubicBezTo>
                    <a:pt x="27" y="14"/>
                    <a:pt x="27" y="14"/>
                    <a:pt x="27" y="14"/>
                  </a:cubicBezTo>
                  <a:cubicBezTo>
                    <a:pt x="27" y="14"/>
                    <a:pt x="27" y="14"/>
                    <a:pt x="27" y="14"/>
                  </a:cubicBezTo>
                  <a:cubicBezTo>
                    <a:pt x="27" y="13"/>
                    <a:pt x="26" y="11"/>
                    <a:pt x="25" y="9"/>
                  </a:cubicBezTo>
                  <a:cubicBezTo>
                    <a:pt x="25" y="9"/>
                    <a:pt x="25" y="9"/>
                    <a:pt x="25" y="9"/>
                  </a:cubicBezTo>
                  <a:cubicBezTo>
                    <a:pt x="22" y="5"/>
                    <a:pt x="17" y="8"/>
                    <a:pt x="16" y="4"/>
                  </a:cubicBezTo>
                  <a:cubicBezTo>
                    <a:pt x="16" y="4"/>
                    <a:pt x="15" y="3"/>
                    <a:pt x="15" y="2"/>
                  </a:cubicBezTo>
                  <a:cubicBezTo>
                    <a:pt x="15" y="1"/>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7" name="Freeform 545">
              <a:extLst>
                <a:ext uri="{FF2B5EF4-FFF2-40B4-BE49-F238E27FC236}">
                  <a16:creationId xmlns:a16="http://schemas.microsoft.com/office/drawing/2014/main" xmlns="" id="{4E8AC418-D689-475D-B7F3-1CAEC48422A5}"/>
                </a:ext>
              </a:extLst>
            </p:cNvPr>
            <p:cNvSpPr>
              <a:spLocks noEditPoints="1"/>
            </p:cNvSpPr>
            <p:nvPr/>
          </p:nvSpPr>
          <p:spPr bwMode="auto">
            <a:xfrm>
              <a:off x="11583813" y="3938449"/>
              <a:ext cx="158783" cy="126983"/>
            </a:xfrm>
            <a:custGeom>
              <a:avLst/>
              <a:gdLst>
                <a:gd name="T0" fmla="*/ 17 w 38"/>
                <a:gd name="T1" fmla="*/ 25 h 30"/>
                <a:gd name="T2" fmla="*/ 14 w 38"/>
                <a:gd name="T3" fmla="*/ 27 h 30"/>
                <a:gd name="T4" fmla="*/ 14 w 38"/>
                <a:gd name="T5" fmla="*/ 27 h 30"/>
                <a:gd name="T6" fmla="*/ 17 w 38"/>
                <a:gd name="T7" fmla="*/ 25 h 30"/>
                <a:gd name="T8" fmla="*/ 29 w 38"/>
                <a:gd name="T9" fmla="*/ 13 h 30"/>
                <a:gd name="T10" fmla="*/ 28 w 38"/>
                <a:gd name="T11" fmla="*/ 13 h 30"/>
                <a:gd name="T12" fmla="*/ 29 w 38"/>
                <a:gd name="T13" fmla="*/ 13 h 30"/>
                <a:gd name="T14" fmla="*/ 29 w 38"/>
                <a:gd name="T15" fmla="*/ 13 h 30"/>
                <a:gd name="T16" fmla="*/ 29 w 38"/>
                <a:gd name="T17" fmla="*/ 13 h 30"/>
                <a:gd name="T18" fmla="*/ 29 w 38"/>
                <a:gd name="T19" fmla="*/ 13 h 30"/>
                <a:gd name="T20" fmla="*/ 11 w 38"/>
                <a:gd name="T21" fmla="*/ 5 h 30"/>
                <a:gd name="T22" fmla="*/ 10 w 38"/>
                <a:gd name="T23" fmla="*/ 6 h 30"/>
                <a:gd name="T24" fmla="*/ 11 w 38"/>
                <a:gd name="T25" fmla="*/ 5 h 30"/>
                <a:gd name="T26" fmla="*/ 18 w 38"/>
                <a:gd name="T27" fmla="*/ 0 h 30"/>
                <a:gd name="T28" fmla="*/ 11 w 38"/>
                <a:gd name="T29" fmla="*/ 1 h 30"/>
                <a:gd name="T30" fmla="*/ 10 w 38"/>
                <a:gd name="T31" fmla="*/ 2 h 30"/>
                <a:gd name="T32" fmla="*/ 8 w 38"/>
                <a:gd name="T33" fmla="*/ 2 h 30"/>
                <a:gd name="T34" fmla="*/ 7 w 38"/>
                <a:gd name="T35" fmla="*/ 2 h 30"/>
                <a:gd name="T36" fmla="*/ 7 w 38"/>
                <a:gd name="T37" fmla="*/ 2 h 30"/>
                <a:gd name="T38" fmla="*/ 0 w 38"/>
                <a:gd name="T39" fmla="*/ 11 h 30"/>
                <a:gd name="T40" fmla="*/ 10 w 38"/>
                <a:gd name="T41" fmla="*/ 4 h 30"/>
                <a:gd name="T42" fmla="*/ 11 w 38"/>
                <a:gd name="T43" fmla="*/ 5 h 30"/>
                <a:gd name="T44" fmla="*/ 11 w 38"/>
                <a:gd name="T45" fmla="*/ 5 h 30"/>
                <a:gd name="T46" fmla="*/ 11 w 38"/>
                <a:gd name="T47" fmla="*/ 5 h 30"/>
                <a:gd name="T48" fmla="*/ 14 w 38"/>
                <a:gd name="T49" fmla="*/ 5 h 30"/>
                <a:gd name="T50" fmla="*/ 2 w 38"/>
                <a:gd name="T51" fmla="*/ 16 h 30"/>
                <a:gd name="T52" fmla="*/ 4 w 38"/>
                <a:gd name="T53" fmla="*/ 11 h 30"/>
                <a:gd name="T54" fmla="*/ 2 w 38"/>
                <a:gd name="T55" fmla="*/ 16 h 30"/>
                <a:gd name="T56" fmla="*/ 14 w 38"/>
                <a:gd name="T57" fmla="*/ 5 h 30"/>
                <a:gd name="T58" fmla="*/ 18 w 38"/>
                <a:gd name="T59" fmla="*/ 3 h 30"/>
                <a:gd name="T60" fmla="*/ 22 w 38"/>
                <a:gd name="T61" fmla="*/ 7 h 30"/>
                <a:gd name="T62" fmla="*/ 16 w 38"/>
                <a:gd name="T63" fmla="*/ 16 h 30"/>
                <a:gd name="T64" fmla="*/ 25 w 38"/>
                <a:gd name="T65" fmla="*/ 10 h 30"/>
                <a:gd name="T66" fmla="*/ 26 w 38"/>
                <a:gd name="T67" fmla="*/ 10 h 30"/>
                <a:gd name="T68" fmla="*/ 26 w 38"/>
                <a:gd name="T69" fmla="*/ 11 h 30"/>
                <a:gd name="T70" fmla="*/ 26 w 38"/>
                <a:gd name="T71" fmla="*/ 10 h 30"/>
                <a:gd name="T72" fmla="*/ 29 w 38"/>
                <a:gd name="T73" fmla="*/ 13 h 30"/>
                <a:gd name="T74" fmla="*/ 29 w 38"/>
                <a:gd name="T75" fmla="*/ 13 h 30"/>
                <a:gd name="T76" fmla="*/ 29 w 38"/>
                <a:gd name="T77" fmla="*/ 13 h 30"/>
                <a:gd name="T78" fmla="*/ 29 w 38"/>
                <a:gd name="T79" fmla="*/ 13 h 30"/>
                <a:gd name="T80" fmla="*/ 30 w 38"/>
                <a:gd name="T81" fmla="*/ 15 h 30"/>
                <a:gd name="T82" fmla="*/ 29 w 38"/>
                <a:gd name="T83" fmla="*/ 13 h 30"/>
                <a:gd name="T84" fmla="*/ 32 w 38"/>
                <a:gd name="T85" fmla="*/ 14 h 30"/>
                <a:gd name="T86" fmla="*/ 32 w 38"/>
                <a:gd name="T87" fmla="*/ 14 h 30"/>
                <a:gd name="T88" fmla="*/ 32 w 38"/>
                <a:gd name="T89" fmla="*/ 14 h 30"/>
                <a:gd name="T90" fmla="*/ 33 w 38"/>
                <a:gd name="T91" fmla="*/ 15 h 30"/>
                <a:gd name="T92" fmla="*/ 33 w 38"/>
                <a:gd name="T93" fmla="*/ 15 h 30"/>
                <a:gd name="T94" fmla="*/ 33 w 38"/>
                <a:gd name="T95" fmla="*/ 15 h 30"/>
                <a:gd name="T96" fmla="*/ 34 w 38"/>
                <a:gd name="T97" fmla="*/ 30 h 30"/>
                <a:gd name="T98" fmla="*/ 34 w 38"/>
                <a:gd name="T99" fmla="*/ 14 h 30"/>
                <a:gd name="T100" fmla="*/ 34 w 38"/>
                <a:gd name="T101" fmla="*/ 14 h 30"/>
                <a:gd name="T102" fmla="*/ 32 w 38"/>
                <a:gd name="T103" fmla="*/ 9 h 30"/>
                <a:gd name="T104" fmla="*/ 32 w 38"/>
                <a:gd name="T105" fmla="*/ 9 h 30"/>
                <a:gd name="T106" fmla="*/ 23 w 38"/>
                <a:gd name="T107" fmla="*/ 4 h 30"/>
                <a:gd name="T108" fmla="*/ 22 w 38"/>
                <a:gd name="T109" fmla="*/ 2 h 30"/>
                <a:gd name="T110" fmla="*/ 18 w 38"/>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0">
                  <a:moveTo>
                    <a:pt x="17" y="25"/>
                  </a:moveTo>
                  <a:cubicBezTo>
                    <a:pt x="16" y="26"/>
                    <a:pt x="15" y="26"/>
                    <a:pt x="14" y="27"/>
                  </a:cubicBezTo>
                  <a:cubicBezTo>
                    <a:pt x="14" y="27"/>
                    <a:pt x="14" y="27"/>
                    <a:pt x="14" y="27"/>
                  </a:cubicBezTo>
                  <a:cubicBezTo>
                    <a:pt x="15" y="27"/>
                    <a:pt x="16" y="26"/>
                    <a:pt x="17" y="25"/>
                  </a:cubicBezTo>
                  <a:moveTo>
                    <a:pt x="29" y="13"/>
                  </a:move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moveTo>
                    <a:pt x="11" y="5"/>
                  </a:moveTo>
                  <a:cubicBezTo>
                    <a:pt x="11" y="5"/>
                    <a:pt x="10" y="5"/>
                    <a:pt x="10" y="6"/>
                  </a:cubicBezTo>
                  <a:cubicBezTo>
                    <a:pt x="10" y="5"/>
                    <a:pt x="11" y="5"/>
                    <a:pt x="11" y="5"/>
                  </a:cubicBezTo>
                  <a:moveTo>
                    <a:pt x="18" y="0"/>
                  </a:moveTo>
                  <a:cubicBezTo>
                    <a:pt x="16" y="0"/>
                    <a:pt x="13" y="0"/>
                    <a:pt x="11" y="1"/>
                  </a:cubicBezTo>
                  <a:cubicBezTo>
                    <a:pt x="10" y="2"/>
                    <a:pt x="10" y="2"/>
                    <a:pt x="10" y="2"/>
                  </a:cubicBezTo>
                  <a:cubicBezTo>
                    <a:pt x="9" y="2"/>
                    <a:pt x="8" y="2"/>
                    <a:pt x="8" y="2"/>
                  </a:cubicBezTo>
                  <a:cubicBezTo>
                    <a:pt x="7" y="2"/>
                    <a:pt x="7" y="2"/>
                    <a:pt x="7" y="2"/>
                  </a:cubicBezTo>
                  <a:cubicBezTo>
                    <a:pt x="7" y="2"/>
                    <a:pt x="7" y="2"/>
                    <a:pt x="7" y="2"/>
                  </a:cubicBezTo>
                  <a:cubicBezTo>
                    <a:pt x="3" y="5"/>
                    <a:pt x="0" y="9"/>
                    <a:pt x="0" y="11"/>
                  </a:cubicBezTo>
                  <a:cubicBezTo>
                    <a:pt x="1" y="8"/>
                    <a:pt x="8" y="4"/>
                    <a:pt x="10" y="4"/>
                  </a:cubicBezTo>
                  <a:cubicBezTo>
                    <a:pt x="10" y="4"/>
                    <a:pt x="11" y="4"/>
                    <a:pt x="11" y="5"/>
                  </a:cubicBezTo>
                  <a:cubicBezTo>
                    <a:pt x="11" y="5"/>
                    <a:pt x="11" y="5"/>
                    <a:pt x="11" y="5"/>
                  </a:cubicBezTo>
                  <a:cubicBezTo>
                    <a:pt x="11" y="5"/>
                    <a:pt x="11" y="5"/>
                    <a:pt x="11" y="5"/>
                  </a:cubicBezTo>
                  <a:cubicBezTo>
                    <a:pt x="14" y="5"/>
                    <a:pt x="14" y="5"/>
                    <a:pt x="14" y="5"/>
                  </a:cubicBezTo>
                  <a:cubicBezTo>
                    <a:pt x="7" y="9"/>
                    <a:pt x="4" y="13"/>
                    <a:pt x="2" y="16"/>
                  </a:cubicBezTo>
                  <a:cubicBezTo>
                    <a:pt x="2" y="14"/>
                    <a:pt x="3" y="12"/>
                    <a:pt x="4" y="11"/>
                  </a:cubicBezTo>
                  <a:cubicBezTo>
                    <a:pt x="2" y="13"/>
                    <a:pt x="0" y="15"/>
                    <a:pt x="2" y="16"/>
                  </a:cubicBezTo>
                  <a:cubicBezTo>
                    <a:pt x="4" y="13"/>
                    <a:pt x="7" y="9"/>
                    <a:pt x="14" y="5"/>
                  </a:cubicBezTo>
                  <a:cubicBezTo>
                    <a:pt x="16" y="4"/>
                    <a:pt x="17" y="3"/>
                    <a:pt x="18" y="3"/>
                  </a:cubicBezTo>
                  <a:cubicBezTo>
                    <a:pt x="20" y="3"/>
                    <a:pt x="21" y="5"/>
                    <a:pt x="22" y="7"/>
                  </a:cubicBezTo>
                  <a:cubicBezTo>
                    <a:pt x="23" y="10"/>
                    <a:pt x="18" y="14"/>
                    <a:pt x="16" y="16"/>
                  </a:cubicBezTo>
                  <a:cubicBezTo>
                    <a:pt x="19" y="16"/>
                    <a:pt x="23" y="10"/>
                    <a:pt x="25" y="10"/>
                  </a:cubicBezTo>
                  <a:cubicBezTo>
                    <a:pt x="25" y="10"/>
                    <a:pt x="25" y="10"/>
                    <a:pt x="26" y="10"/>
                  </a:cubicBezTo>
                  <a:cubicBezTo>
                    <a:pt x="26" y="11"/>
                    <a:pt x="26" y="11"/>
                    <a:pt x="26" y="11"/>
                  </a:cubicBezTo>
                  <a:cubicBezTo>
                    <a:pt x="26" y="11"/>
                    <a:pt x="26" y="11"/>
                    <a:pt x="26" y="10"/>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30" y="14"/>
                    <a:pt x="30" y="15"/>
                  </a:cubicBezTo>
                  <a:cubicBezTo>
                    <a:pt x="30" y="14"/>
                    <a:pt x="29" y="13"/>
                    <a:pt x="29" y="13"/>
                  </a:cubicBezTo>
                  <a:cubicBezTo>
                    <a:pt x="32" y="14"/>
                    <a:pt x="32" y="14"/>
                    <a:pt x="32" y="14"/>
                  </a:cubicBezTo>
                  <a:cubicBezTo>
                    <a:pt x="32" y="14"/>
                    <a:pt x="32" y="14"/>
                    <a:pt x="32" y="14"/>
                  </a:cubicBezTo>
                  <a:cubicBezTo>
                    <a:pt x="32" y="14"/>
                    <a:pt x="32" y="14"/>
                    <a:pt x="32" y="14"/>
                  </a:cubicBezTo>
                  <a:cubicBezTo>
                    <a:pt x="32" y="14"/>
                    <a:pt x="32" y="15"/>
                    <a:pt x="33" y="15"/>
                  </a:cubicBezTo>
                  <a:cubicBezTo>
                    <a:pt x="33" y="15"/>
                    <a:pt x="33" y="15"/>
                    <a:pt x="33" y="15"/>
                  </a:cubicBezTo>
                  <a:cubicBezTo>
                    <a:pt x="33" y="15"/>
                    <a:pt x="33" y="15"/>
                    <a:pt x="33" y="15"/>
                  </a:cubicBezTo>
                  <a:cubicBezTo>
                    <a:pt x="35" y="19"/>
                    <a:pt x="35" y="26"/>
                    <a:pt x="34" y="30"/>
                  </a:cubicBezTo>
                  <a:cubicBezTo>
                    <a:pt x="38" y="24"/>
                    <a:pt x="34" y="14"/>
                    <a:pt x="34" y="14"/>
                  </a:cubicBezTo>
                  <a:cubicBezTo>
                    <a:pt x="34" y="14"/>
                    <a:pt x="34" y="14"/>
                    <a:pt x="34" y="14"/>
                  </a:cubicBezTo>
                  <a:cubicBezTo>
                    <a:pt x="34" y="13"/>
                    <a:pt x="33" y="11"/>
                    <a:pt x="32" y="9"/>
                  </a:cubicBezTo>
                  <a:cubicBezTo>
                    <a:pt x="32" y="9"/>
                    <a:pt x="32" y="9"/>
                    <a:pt x="32" y="9"/>
                  </a:cubicBezTo>
                  <a:cubicBezTo>
                    <a:pt x="29" y="5"/>
                    <a:pt x="24" y="8"/>
                    <a:pt x="23" y="4"/>
                  </a:cubicBezTo>
                  <a:cubicBezTo>
                    <a:pt x="23" y="4"/>
                    <a:pt x="22" y="3"/>
                    <a:pt x="22" y="2"/>
                  </a:cubicBezTo>
                  <a:cubicBezTo>
                    <a:pt x="22" y="1"/>
                    <a:pt x="21" y="0"/>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8" name="Freeform 546">
              <a:extLst>
                <a:ext uri="{FF2B5EF4-FFF2-40B4-BE49-F238E27FC236}">
                  <a16:creationId xmlns:a16="http://schemas.microsoft.com/office/drawing/2014/main" xmlns="" id="{B1A36E8C-5948-4935-B6A5-1D044348CABD}"/>
                </a:ext>
              </a:extLst>
            </p:cNvPr>
            <p:cNvSpPr>
              <a:spLocks/>
            </p:cNvSpPr>
            <p:nvPr/>
          </p:nvSpPr>
          <p:spPr bwMode="auto">
            <a:xfrm>
              <a:off x="11209082" y="3921518"/>
              <a:ext cx="209595" cy="143914"/>
            </a:xfrm>
            <a:custGeom>
              <a:avLst/>
              <a:gdLst>
                <a:gd name="T0" fmla="*/ 24 w 50"/>
                <a:gd name="T1" fmla="*/ 0 h 34"/>
                <a:gd name="T2" fmla="*/ 21 w 50"/>
                <a:gd name="T3" fmla="*/ 2 h 34"/>
                <a:gd name="T4" fmla="*/ 18 w 50"/>
                <a:gd name="T5" fmla="*/ 5 h 34"/>
                <a:gd name="T6" fmla="*/ 18 w 50"/>
                <a:gd name="T7" fmla="*/ 5 h 34"/>
                <a:gd name="T8" fmla="*/ 14 w 50"/>
                <a:gd name="T9" fmla="*/ 3 h 34"/>
                <a:gd name="T10" fmla="*/ 12 w 50"/>
                <a:gd name="T11" fmla="*/ 3 h 34"/>
                <a:gd name="T12" fmla="*/ 9 w 50"/>
                <a:gd name="T13" fmla="*/ 4 h 34"/>
                <a:gd name="T14" fmla="*/ 3 w 50"/>
                <a:gd name="T15" fmla="*/ 14 h 34"/>
                <a:gd name="T16" fmla="*/ 3 w 50"/>
                <a:gd name="T17" fmla="*/ 14 h 34"/>
                <a:gd name="T18" fmla="*/ 3 w 50"/>
                <a:gd name="T19" fmla="*/ 14 h 34"/>
                <a:gd name="T20" fmla="*/ 3 w 50"/>
                <a:gd name="T21" fmla="*/ 14 h 34"/>
                <a:gd name="T22" fmla="*/ 4 w 50"/>
                <a:gd name="T23" fmla="*/ 31 h 34"/>
                <a:gd name="T24" fmla="*/ 12 w 50"/>
                <a:gd name="T25" fmla="*/ 9 h 34"/>
                <a:gd name="T26" fmla="*/ 13 w 50"/>
                <a:gd name="T27" fmla="*/ 9 h 34"/>
                <a:gd name="T28" fmla="*/ 15 w 50"/>
                <a:gd name="T29" fmla="*/ 34 h 34"/>
                <a:gd name="T30" fmla="*/ 15 w 50"/>
                <a:gd name="T31" fmla="*/ 9 h 34"/>
                <a:gd name="T32" fmla="*/ 15 w 50"/>
                <a:gd name="T33" fmla="*/ 9 h 34"/>
                <a:gd name="T34" fmla="*/ 22 w 50"/>
                <a:gd name="T35" fmla="*/ 24 h 34"/>
                <a:gd name="T36" fmla="*/ 19 w 50"/>
                <a:gd name="T37" fmla="*/ 9 h 34"/>
                <a:gd name="T38" fmla="*/ 26 w 50"/>
                <a:gd name="T39" fmla="*/ 23 h 34"/>
                <a:gd name="T40" fmla="*/ 23 w 50"/>
                <a:gd name="T41" fmla="*/ 8 h 34"/>
                <a:gd name="T42" fmla="*/ 24 w 50"/>
                <a:gd name="T43" fmla="*/ 8 h 34"/>
                <a:gd name="T44" fmla="*/ 32 w 50"/>
                <a:gd name="T45" fmla="*/ 27 h 34"/>
                <a:gd name="T46" fmla="*/ 27 w 50"/>
                <a:gd name="T47" fmla="*/ 6 h 34"/>
                <a:gd name="T48" fmla="*/ 27 w 50"/>
                <a:gd name="T49" fmla="*/ 6 h 34"/>
                <a:gd name="T50" fmla="*/ 40 w 50"/>
                <a:gd name="T51" fmla="*/ 25 h 34"/>
                <a:gd name="T52" fmla="*/ 29 w 50"/>
                <a:gd name="T53" fmla="*/ 3 h 34"/>
                <a:gd name="T54" fmla="*/ 32 w 50"/>
                <a:gd name="T55" fmla="*/ 5 h 34"/>
                <a:gd name="T56" fmla="*/ 50 w 50"/>
                <a:gd name="T57" fmla="*/ 21 h 34"/>
                <a:gd name="T58" fmla="*/ 40 w 50"/>
                <a:gd name="T59" fmla="*/ 8 h 34"/>
                <a:gd name="T60" fmla="*/ 40 w 50"/>
                <a:gd name="T61" fmla="*/ 8 h 34"/>
                <a:gd name="T62" fmla="*/ 40 w 50"/>
                <a:gd name="T63" fmla="*/ 8 h 34"/>
                <a:gd name="T64" fmla="*/ 25 w 50"/>
                <a:gd name="T65" fmla="*/ 0 h 34"/>
                <a:gd name="T66" fmla="*/ 24 w 50"/>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4">
                  <a:moveTo>
                    <a:pt x="24" y="0"/>
                  </a:moveTo>
                  <a:cubicBezTo>
                    <a:pt x="23" y="0"/>
                    <a:pt x="21" y="1"/>
                    <a:pt x="21" y="2"/>
                  </a:cubicBezTo>
                  <a:cubicBezTo>
                    <a:pt x="20" y="3"/>
                    <a:pt x="19" y="5"/>
                    <a:pt x="18" y="5"/>
                  </a:cubicBezTo>
                  <a:cubicBezTo>
                    <a:pt x="18" y="5"/>
                    <a:pt x="18" y="5"/>
                    <a:pt x="18" y="5"/>
                  </a:cubicBezTo>
                  <a:cubicBezTo>
                    <a:pt x="16" y="5"/>
                    <a:pt x="15" y="4"/>
                    <a:pt x="14" y="3"/>
                  </a:cubicBezTo>
                  <a:cubicBezTo>
                    <a:pt x="13" y="3"/>
                    <a:pt x="13" y="3"/>
                    <a:pt x="12" y="3"/>
                  </a:cubicBezTo>
                  <a:cubicBezTo>
                    <a:pt x="11" y="3"/>
                    <a:pt x="10" y="3"/>
                    <a:pt x="9" y="4"/>
                  </a:cubicBezTo>
                  <a:cubicBezTo>
                    <a:pt x="7" y="6"/>
                    <a:pt x="5" y="10"/>
                    <a:pt x="3" y="14"/>
                  </a:cubicBezTo>
                  <a:cubicBezTo>
                    <a:pt x="3" y="14"/>
                    <a:pt x="3" y="14"/>
                    <a:pt x="3" y="14"/>
                  </a:cubicBezTo>
                  <a:cubicBezTo>
                    <a:pt x="3" y="14"/>
                    <a:pt x="3" y="14"/>
                    <a:pt x="3" y="14"/>
                  </a:cubicBezTo>
                  <a:cubicBezTo>
                    <a:pt x="3" y="14"/>
                    <a:pt x="3" y="14"/>
                    <a:pt x="3" y="14"/>
                  </a:cubicBezTo>
                  <a:cubicBezTo>
                    <a:pt x="0" y="25"/>
                    <a:pt x="2" y="27"/>
                    <a:pt x="4" y="31"/>
                  </a:cubicBezTo>
                  <a:cubicBezTo>
                    <a:pt x="1" y="17"/>
                    <a:pt x="9" y="9"/>
                    <a:pt x="12" y="9"/>
                  </a:cubicBezTo>
                  <a:cubicBezTo>
                    <a:pt x="12" y="9"/>
                    <a:pt x="12" y="9"/>
                    <a:pt x="13" y="9"/>
                  </a:cubicBezTo>
                  <a:cubicBezTo>
                    <a:pt x="9" y="13"/>
                    <a:pt x="7" y="26"/>
                    <a:pt x="15" y="34"/>
                  </a:cubicBezTo>
                  <a:cubicBezTo>
                    <a:pt x="11" y="29"/>
                    <a:pt x="12" y="9"/>
                    <a:pt x="15" y="9"/>
                  </a:cubicBezTo>
                  <a:cubicBezTo>
                    <a:pt x="15" y="9"/>
                    <a:pt x="15" y="9"/>
                    <a:pt x="15" y="9"/>
                  </a:cubicBezTo>
                  <a:cubicBezTo>
                    <a:pt x="19" y="10"/>
                    <a:pt x="19" y="18"/>
                    <a:pt x="22" y="24"/>
                  </a:cubicBezTo>
                  <a:cubicBezTo>
                    <a:pt x="22" y="19"/>
                    <a:pt x="19" y="11"/>
                    <a:pt x="19" y="9"/>
                  </a:cubicBezTo>
                  <a:cubicBezTo>
                    <a:pt x="22" y="9"/>
                    <a:pt x="25" y="20"/>
                    <a:pt x="26" y="23"/>
                  </a:cubicBezTo>
                  <a:cubicBezTo>
                    <a:pt x="27" y="16"/>
                    <a:pt x="21" y="8"/>
                    <a:pt x="23" y="8"/>
                  </a:cubicBezTo>
                  <a:cubicBezTo>
                    <a:pt x="23" y="8"/>
                    <a:pt x="24" y="8"/>
                    <a:pt x="24" y="8"/>
                  </a:cubicBezTo>
                  <a:cubicBezTo>
                    <a:pt x="26" y="9"/>
                    <a:pt x="32" y="22"/>
                    <a:pt x="32" y="27"/>
                  </a:cubicBezTo>
                  <a:cubicBezTo>
                    <a:pt x="36" y="21"/>
                    <a:pt x="25" y="6"/>
                    <a:pt x="27" y="6"/>
                  </a:cubicBezTo>
                  <a:cubicBezTo>
                    <a:pt x="27" y="6"/>
                    <a:pt x="27" y="6"/>
                    <a:pt x="27" y="6"/>
                  </a:cubicBezTo>
                  <a:cubicBezTo>
                    <a:pt x="30" y="7"/>
                    <a:pt x="40" y="18"/>
                    <a:pt x="40" y="25"/>
                  </a:cubicBezTo>
                  <a:cubicBezTo>
                    <a:pt x="43" y="14"/>
                    <a:pt x="28" y="3"/>
                    <a:pt x="29" y="3"/>
                  </a:cubicBezTo>
                  <a:cubicBezTo>
                    <a:pt x="29" y="3"/>
                    <a:pt x="30" y="4"/>
                    <a:pt x="32" y="5"/>
                  </a:cubicBezTo>
                  <a:cubicBezTo>
                    <a:pt x="42" y="9"/>
                    <a:pt x="44" y="15"/>
                    <a:pt x="50" y="21"/>
                  </a:cubicBezTo>
                  <a:cubicBezTo>
                    <a:pt x="48" y="15"/>
                    <a:pt x="41" y="9"/>
                    <a:pt x="40" y="8"/>
                  </a:cubicBezTo>
                  <a:cubicBezTo>
                    <a:pt x="40" y="8"/>
                    <a:pt x="40" y="8"/>
                    <a:pt x="40" y="8"/>
                  </a:cubicBezTo>
                  <a:cubicBezTo>
                    <a:pt x="40" y="8"/>
                    <a:pt x="40" y="8"/>
                    <a:pt x="40" y="8"/>
                  </a:cubicBezTo>
                  <a:cubicBezTo>
                    <a:pt x="34" y="3"/>
                    <a:pt x="29" y="1"/>
                    <a:pt x="25" y="0"/>
                  </a:cubicBezTo>
                  <a:cubicBezTo>
                    <a:pt x="25" y="0"/>
                    <a:pt x="24"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9" name="Freeform 547">
              <a:extLst>
                <a:ext uri="{FF2B5EF4-FFF2-40B4-BE49-F238E27FC236}">
                  <a16:creationId xmlns:a16="http://schemas.microsoft.com/office/drawing/2014/main" xmlns="" id="{BC7AC685-1986-4D2C-8071-75B0D5257F21}"/>
                </a:ext>
              </a:extLst>
            </p:cNvPr>
            <p:cNvSpPr>
              <a:spLocks/>
            </p:cNvSpPr>
            <p:nvPr/>
          </p:nvSpPr>
          <p:spPr bwMode="auto">
            <a:xfrm>
              <a:off x="11082055" y="4044268"/>
              <a:ext cx="101622" cy="148147"/>
            </a:xfrm>
            <a:custGeom>
              <a:avLst/>
              <a:gdLst>
                <a:gd name="T0" fmla="*/ 7 w 24"/>
                <a:gd name="T1" fmla="*/ 0 h 35"/>
                <a:gd name="T2" fmla="*/ 6 w 24"/>
                <a:gd name="T3" fmla="*/ 1 h 35"/>
                <a:gd name="T4" fmla="*/ 2 w 24"/>
                <a:gd name="T5" fmla="*/ 4 h 35"/>
                <a:gd name="T6" fmla="*/ 0 w 24"/>
                <a:gd name="T7" fmla="*/ 14 h 35"/>
                <a:gd name="T8" fmla="*/ 4 w 24"/>
                <a:gd name="T9" fmla="*/ 32 h 35"/>
                <a:gd name="T10" fmla="*/ 5 w 24"/>
                <a:gd name="T11" fmla="*/ 35 h 35"/>
                <a:gd name="T12" fmla="*/ 2 w 24"/>
                <a:gd name="T13" fmla="*/ 12 h 35"/>
                <a:gd name="T14" fmla="*/ 4 w 24"/>
                <a:gd name="T15" fmla="*/ 16 h 35"/>
                <a:gd name="T16" fmla="*/ 12 w 24"/>
                <a:gd name="T17" fmla="*/ 32 h 35"/>
                <a:gd name="T18" fmla="*/ 11 w 24"/>
                <a:gd name="T19" fmla="*/ 30 h 35"/>
                <a:gd name="T20" fmla="*/ 5 w 24"/>
                <a:gd name="T21" fmla="*/ 6 h 35"/>
                <a:gd name="T22" fmla="*/ 5 w 24"/>
                <a:gd name="T23" fmla="*/ 6 h 35"/>
                <a:gd name="T24" fmla="*/ 8 w 24"/>
                <a:gd name="T25" fmla="*/ 13 h 35"/>
                <a:gd name="T26" fmla="*/ 12 w 24"/>
                <a:gd name="T27" fmla="*/ 20 h 35"/>
                <a:gd name="T28" fmla="*/ 12 w 24"/>
                <a:gd name="T29" fmla="*/ 20 h 35"/>
                <a:gd name="T30" fmla="*/ 7 w 24"/>
                <a:gd name="T31" fmla="*/ 5 h 35"/>
                <a:gd name="T32" fmla="*/ 7 w 24"/>
                <a:gd name="T33" fmla="*/ 5 h 35"/>
                <a:gd name="T34" fmla="*/ 20 w 24"/>
                <a:gd name="T35" fmla="*/ 25 h 35"/>
                <a:gd name="T36" fmla="*/ 20 w 24"/>
                <a:gd name="T37" fmla="*/ 25 h 35"/>
                <a:gd name="T38" fmla="*/ 9 w 24"/>
                <a:gd name="T39" fmla="*/ 4 h 35"/>
                <a:gd name="T40" fmla="*/ 10 w 24"/>
                <a:gd name="T41" fmla="*/ 4 h 35"/>
                <a:gd name="T42" fmla="*/ 22 w 24"/>
                <a:gd name="T43" fmla="*/ 19 h 35"/>
                <a:gd name="T44" fmla="*/ 22 w 24"/>
                <a:gd name="T45" fmla="*/ 19 h 35"/>
                <a:gd name="T46" fmla="*/ 19 w 24"/>
                <a:gd name="T47" fmla="*/ 12 h 35"/>
                <a:gd name="T48" fmla="*/ 19 w 24"/>
                <a:gd name="T49" fmla="*/ 12 h 35"/>
                <a:gd name="T50" fmla="*/ 18 w 24"/>
                <a:gd name="T51" fmla="*/ 11 h 35"/>
                <a:gd name="T52" fmla="*/ 18 w 24"/>
                <a:gd name="T53" fmla="*/ 11 h 35"/>
                <a:gd name="T54" fmla="*/ 18 w 24"/>
                <a:gd name="T55" fmla="*/ 11 h 35"/>
                <a:gd name="T56" fmla="*/ 17 w 24"/>
                <a:gd name="T57" fmla="*/ 10 h 35"/>
                <a:gd name="T58" fmla="*/ 7 w 24"/>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5">
                  <a:moveTo>
                    <a:pt x="7" y="0"/>
                  </a:moveTo>
                  <a:cubicBezTo>
                    <a:pt x="7" y="0"/>
                    <a:pt x="6" y="0"/>
                    <a:pt x="6" y="1"/>
                  </a:cubicBezTo>
                  <a:cubicBezTo>
                    <a:pt x="5" y="3"/>
                    <a:pt x="4" y="0"/>
                    <a:pt x="2" y="4"/>
                  </a:cubicBezTo>
                  <a:cubicBezTo>
                    <a:pt x="1" y="5"/>
                    <a:pt x="0" y="9"/>
                    <a:pt x="0" y="14"/>
                  </a:cubicBezTo>
                  <a:cubicBezTo>
                    <a:pt x="0" y="19"/>
                    <a:pt x="1" y="26"/>
                    <a:pt x="4" y="32"/>
                  </a:cubicBezTo>
                  <a:cubicBezTo>
                    <a:pt x="4" y="33"/>
                    <a:pt x="5" y="34"/>
                    <a:pt x="5" y="35"/>
                  </a:cubicBezTo>
                  <a:cubicBezTo>
                    <a:pt x="2" y="29"/>
                    <a:pt x="1" y="12"/>
                    <a:pt x="2" y="12"/>
                  </a:cubicBezTo>
                  <a:cubicBezTo>
                    <a:pt x="2" y="12"/>
                    <a:pt x="3" y="13"/>
                    <a:pt x="4" y="16"/>
                  </a:cubicBezTo>
                  <a:cubicBezTo>
                    <a:pt x="6" y="25"/>
                    <a:pt x="11" y="32"/>
                    <a:pt x="12" y="32"/>
                  </a:cubicBezTo>
                  <a:cubicBezTo>
                    <a:pt x="12" y="32"/>
                    <a:pt x="12" y="31"/>
                    <a:pt x="11" y="30"/>
                  </a:cubicBezTo>
                  <a:cubicBezTo>
                    <a:pt x="8" y="25"/>
                    <a:pt x="3" y="6"/>
                    <a:pt x="5" y="6"/>
                  </a:cubicBezTo>
                  <a:cubicBezTo>
                    <a:pt x="5" y="6"/>
                    <a:pt x="5" y="6"/>
                    <a:pt x="5" y="6"/>
                  </a:cubicBezTo>
                  <a:cubicBezTo>
                    <a:pt x="5" y="6"/>
                    <a:pt x="7" y="10"/>
                    <a:pt x="8" y="13"/>
                  </a:cubicBezTo>
                  <a:cubicBezTo>
                    <a:pt x="9" y="17"/>
                    <a:pt x="11" y="20"/>
                    <a:pt x="12" y="20"/>
                  </a:cubicBezTo>
                  <a:cubicBezTo>
                    <a:pt x="12" y="20"/>
                    <a:pt x="12" y="20"/>
                    <a:pt x="12" y="20"/>
                  </a:cubicBezTo>
                  <a:cubicBezTo>
                    <a:pt x="13" y="17"/>
                    <a:pt x="5" y="5"/>
                    <a:pt x="7" y="5"/>
                  </a:cubicBezTo>
                  <a:cubicBezTo>
                    <a:pt x="7" y="5"/>
                    <a:pt x="7" y="5"/>
                    <a:pt x="7" y="5"/>
                  </a:cubicBezTo>
                  <a:cubicBezTo>
                    <a:pt x="10" y="7"/>
                    <a:pt x="19" y="25"/>
                    <a:pt x="20" y="25"/>
                  </a:cubicBezTo>
                  <a:cubicBezTo>
                    <a:pt x="20" y="25"/>
                    <a:pt x="20" y="25"/>
                    <a:pt x="20" y="25"/>
                  </a:cubicBezTo>
                  <a:cubicBezTo>
                    <a:pt x="20" y="22"/>
                    <a:pt x="7" y="4"/>
                    <a:pt x="9" y="4"/>
                  </a:cubicBezTo>
                  <a:cubicBezTo>
                    <a:pt x="9" y="4"/>
                    <a:pt x="10" y="4"/>
                    <a:pt x="10" y="4"/>
                  </a:cubicBezTo>
                  <a:cubicBezTo>
                    <a:pt x="13" y="5"/>
                    <a:pt x="20" y="19"/>
                    <a:pt x="22" y="19"/>
                  </a:cubicBezTo>
                  <a:cubicBezTo>
                    <a:pt x="22" y="19"/>
                    <a:pt x="22" y="19"/>
                    <a:pt x="22" y="19"/>
                  </a:cubicBezTo>
                  <a:cubicBezTo>
                    <a:pt x="24" y="18"/>
                    <a:pt x="20" y="14"/>
                    <a:pt x="19" y="12"/>
                  </a:cubicBezTo>
                  <a:cubicBezTo>
                    <a:pt x="19" y="12"/>
                    <a:pt x="19" y="12"/>
                    <a:pt x="19" y="12"/>
                  </a:cubicBezTo>
                  <a:cubicBezTo>
                    <a:pt x="18" y="11"/>
                    <a:pt x="18" y="11"/>
                    <a:pt x="18" y="11"/>
                  </a:cubicBezTo>
                  <a:cubicBezTo>
                    <a:pt x="18" y="11"/>
                    <a:pt x="18" y="11"/>
                    <a:pt x="18" y="11"/>
                  </a:cubicBezTo>
                  <a:cubicBezTo>
                    <a:pt x="18" y="11"/>
                    <a:pt x="18" y="11"/>
                    <a:pt x="18" y="11"/>
                  </a:cubicBezTo>
                  <a:cubicBezTo>
                    <a:pt x="18" y="10"/>
                    <a:pt x="17" y="10"/>
                    <a:pt x="17" y="10"/>
                  </a:cubicBezTo>
                  <a:cubicBezTo>
                    <a:pt x="11" y="2"/>
                    <a:pt x="9"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0" name="Freeform 548">
              <a:extLst>
                <a:ext uri="{FF2B5EF4-FFF2-40B4-BE49-F238E27FC236}">
                  <a16:creationId xmlns:a16="http://schemas.microsoft.com/office/drawing/2014/main" xmlns="" id="{3A99BAE8-D51A-4AC9-8D99-A6D78544DF2A}"/>
                </a:ext>
              </a:extLst>
            </p:cNvPr>
            <p:cNvSpPr>
              <a:spLocks/>
            </p:cNvSpPr>
            <p:nvPr/>
          </p:nvSpPr>
          <p:spPr bwMode="auto">
            <a:xfrm>
              <a:off x="11166740" y="4319398"/>
              <a:ext cx="143964" cy="55026"/>
            </a:xfrm>
            <a:custGeom>
              <a:avLst/>
              <a:gdLst>
                <a:gd name="T0" fmla="*/ 4 w 34"/>
                <a:gd name="T1" fmla="*/ 0 h 13"/>
                <a:gd name="T2" fmla="*/ 0 w 34"/>
                <a:gd name="T3" fmla="*/ 1 h 13"/>
                <a:gd name="T4" fmla="*/ 9 w 34"/>
                <a:gd name="T5" fmla="*/ 9 h 13"/>
                <a:gd name="T6" fmla="*/ 20 w 34"/>
                <a:gd name="T7" fmla="*/ 13 h 13"/>
                <a:gd name="T8" fmla="*/ 21 w 34"/>
                <a:gd name="T9" fmla="*/ 13 h 13"/>
                <a:gd name="T10" fmla="*/ 32 w 34"/>
                <a:gd name="T11" fmla="*/ 11 h 13"/>
                <a:gd name="T12" fmla="*/ 33 w 34"/>
                <a:gd name="T13" fmla="*/ 10 h 13"/>
                <a:gd name="T14" fmla="*/ 30 w 34"/>
                <a:gd name="T15" fmla="*/ 10 h 13"/>
                <a:gd name="T16" fmla="*/ 23 w 34"/>
                <a:gd name="T17" fmla="*/ 11 h 13"/>
                <a:gd name="T18" fmla="*/ 10 w 34"/>
                <a:gd name="T19" fmla="*/ 8 h 13"/>
                <a:gd name="T20" fmla="*/ 9 w 34"/>
                <a:gd name="T21" fmla="*/ 6 h 13"/>
                <a:gd name="T22" fmla="*/ 24 w 34"/>
                <a:gd name="T23" fmla="*/ 8 h 13"/>
                <a:gd name="T24" fmla="*/ 24 w 34"/>
                <a:gd name="T25" fmla="*/ 8 h 13"/>
                <a:gd name="T26" fmla="*/ 21 w 34"/>
                <a:gd name="T27" fmla="*/ 6 h 13"/>
                <a:gd name="T28" fmla="*/ 8 w 34"/>
                <a:gd name="T29" fmla="*/ 3 h 13"/>
                <a:gd name="T30" fmla="*/ 9 w 34"/>
                <a:gd name="T31" fmla="*/ 3 h 13"/>
                <a:gd name="T32" fmla="*/ 15 w 34"/>
                <a:gd name="T33" fmla="*/ 3 h 13"/>
                <a:gd name="T34" fmla="*/ 23 w 34"/>
                <a:gd name="T35" fmla="*/ 4 h 13"/>
                <a:gd name="T36" fmla="*/ 28 w 34"/>
                <a:gd name="T37" fmla="*/ 3 h 13"/>
                <a:gd name="T38" fmla="*/ 27 w 34"/>
                <a:gd name="T39" fmla="*/ 1 h 13"/>
                <a:gd name="T40" fmla="*/ 27 w 34"/>
                <a:gd name="T41" fmla="*/ 1 h 13"/>
                <a:gd name="T42" fmla="*/ 27 w 34"/>
                <a:gd name="T43" fmla="*/ 1 h 13"/>
                <a:gd name="T44" fmla="*/ 27 w 34"/>
                <a:gd name="T45" fmla="*/ 1 h 13"/>
                <a:gd name="T46" fmla="*/ 23 w 34"/>
                <a:gd name="T47" fmla="*/ 1 h 13"/>
                <a:gd name="T48" fmla="*/ 22 w 34"/>
                <a:gd name="T49" fmla="*/ 1 h 13"/>
                <a:gd name="T50" fmla="*/ 22 w 34"/>
                <a:gd name="T51" fmla="*/ 1 h 13"/>
                <a:gd name="T52" fmla="*/ 22 w 34"/>
                <a:gd name="T53" fmla="*/ 1 h 13"/>
                <a:gd name="T54" fmla="*/ 15 w 34"/>
                <a:gd name="T55" fmla="*/ 0 h 13"/>
                <a:gd name="T56" fmla="*/ 12 w 34"/>
                <a:gd name="T57" fmla="*/ 0 h 13"/>
                <a:gd name="T58" fmla="*/ 11 w 34"/>
                <a:gd name="T59" fmla="*/ 0 h 13"/>
                <a:gd name="T60" fmla="*/ 4 w 34"/>
                <a:gd name="T6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13">
                  <a:moveTo>
                    <a:pt x="4" y="0"/>
                  </a:moveTo>
                  <a:cubicBezTo>
                    <a:pt x="1" y="0"/>
                    <a:pt x="0" y="0"/>
                    <a:pt x="0" y="1"/>
                  </a:cubicBezTo>
                  <a:cubicBezTo>
                    <a:pt x="0" y="2"/>
                    <a:pt x="2" y="5"/>
                    <a:pt x="9" y="9"/>
                  </a:cubicBezTo>
                  <a:cubicBezTo>
                    <a:pt x="11" y="11"/>
                    <a:pt x="15" y="12"/>
                    <a:pt x="20" y="13"/>
                  </a:cubicBezTo>
                  <a:cubicBezTo>
                    <a:pt x="20" y="13"/>
                    <a:pt x="20" y="13"/>
                    <a:pt x="21" y="13"/>
                  </a:cubicBezTo>
                  <a:cubicBezTo>
                    <a:pt x="24" y="13"/>
                    <a:pt x="30" y="13"/>
                    <a:pt x="32" y="11"/>
                  </a:cubicBezTo>
                  <a:cubicBezTo>
                    <a:pt x="33" y="10"/>
                    <a:pt x="34" y="10"/>
                    <a:pt x="33" y="10"/>
                  </a:cubicBezTo>
                  <a:cubicBezTo>
                    <a:pt x="32" y="10"/>
                    <a:pt x="31" y="10"/>
                    <a:pt x="30" y="10"/>
                  </a:cubicBezTo>
                  <a:cubicBezTo>
                    <a:pt x="28" y="11"/>
                    <a:pt x="25" y="11"/>
                    <a:pt x="23" y="11"/>
                  </a:cubicBezTo>
                  <a:cubicBezTo>
                    <a:pt x="19" y="11"/>
                    <a:pt x="14" y="10"/>
                    <a:pt x="10" y="8"/>
                  </a:cubicBezTo>
                  <a:cubicBezTo>
                    <a:pt x="8" y="6"/>
                    <a:pt x="8" y="6"/>
                    <a:pt x="9" y="6"/>
                  </a:cubicBezTo>
                  <a:cubicBezTo>
                    <a:pt x="11" y="6"/>
                    <a:pt x="19" y="8"/>
                    <a:pt x="24" y="8"/>
                  </a:cubicBezTo>
                  <a:cubicBezTo>
                    <a:pt x="24" y="8"/>
                    <a:pt x="24" y="8"/>
                    <a:pt x="24" y="8"/>
                  </a:cubicBezTo>
                  <a:cubicBezTo>
                    <a:pt x="31" y="8"/>
                    <a:pt x="25" y="6"/>
                    <a:pt x="21" y="6"/>
                  </a:cubicBezTo>
                  <a:cubicBezTo>
                    <a:pt x="16" y="5"/>
                    <a:pt x="10" y="4"/>
                    <a:pt x="8" y="3"/>
                  </a:cubicBezTo>
                  <a:cubicBezTo>
                    <a:pt x="8" y="3"/>
                    <a:pt x="8" y="3"/>
                    <a:pt x="9" y="3"/>
                  </a:cubicBezTo>
                  <a:cubicBezTo>
                    <a:pt x="10" y="3"/>
                    <a:pt x="12" y="3"/>
                    <a:pt x="15" y="3"/>
                  </a:cubicBezTo>
                  <a:cubicBezTo>
                    <a:pt x="17" y="3"/>
                    <a:pt x="20" y="4"/>
                    <a:pt x="23" y="4"/>
                  </a:cubicBezTo>
                  <a:cubicBezTo>
                    <a:pt x="25" y="4"/>
                    <a:pt x="27" y="3"/>
                    <a:pt x="28" y="3"/>
                  </a:cubicBezTo>
                  <a:cubicBezTo>
                    <a:pt x="34" y="2"/>
                    <a:pt x="32" y="1"/>
                    <a:pt x="27" y="1"/>
                  </a:cubicBezTo>
                  <a:cubicBezTo>
                    <a:pt x="27" y="1"/>
                    <a:pt x="27" y="1"/>
                    <a:pt x="27" y="1"/>
                  </a:cubicBezTo>
                  <a:cubicBezTo>
                    <a:pt x="27" y="1"/>
                    <a:pt x="27" y="1"/>
                    <a:pt x="27" y="1"/>
                  </a:cubicBezTo>
                  <a:cubicBezTo>
                    <a:pt x="27" y="1"/>
                    <a:pt x="27" y="1"/>
                    <a:pt x="27" y="1"/>
                  </a:cubicBezTo>
                  <a:cubicBezTo>
                    <a:pt x="26" y="1"/>
                    <a:pt x="24" y="1"/>
                    <a:pt x="23" y="1"/>
                  </a:cubicBezTo>
                  <a:cubicBezTo>
                    <a:pt x="23" y="1"/>
                    <a:pt x="22" y="1"/>
                    <a:pt x="22" y="1"/>
                  </a:cubicBezTo>
                  <a:cubicBezTo>
                    <a:pt x="22" y="1"/>
                    <a:pt x="22" y="1"/>
                    <a:pt x="22" y="1"/>
                  </a:cubicBezTo>
                  <a:cubicBezTo>
                    <a:pt x="22" y="1"/>
                    <a:pt x="22" y="1"/>
                    <a:pt x="22" y="1"/>
                  </a:cubicBezTo>
                  <a:cubicBezTo>
                    <a:pt x="19" y="1"/>
                    <a:pt x="17" y="0"/>
                    <a:pt x="15" y="0"/>
                  </a:cubicBezTo>
                  <a:cubicBezTo>
                    <a:pt x="14" y="0"/>
                    <a:pt x="13" y="0"/>
                    <a:pt x="12" y="0"/>
                  </a:cubicBezTo>
                  <a:cubicBezTo>
                    <a:pt x="12" y="0"/>
                    <a:pt x="12" y="0"/>
                    <a:pt x="11" y="0"/>
                  </a:cubicBezTo>
                  <a:cubicBezTo>
                    <a:pt x="9" y="0"/>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1" name="Freeform 549">
              <a:extLst>
                <a:ext uri="{FF2B5EF4-FFF2-40B4-BE49-F238E27FC236}">
                  <a16:creationId xmlns:a16="http://schemas.microsoft.com/office/drawing/2014/main" xmlns="" id="{A639F5AF-C160-4A34-9789-C9399995806E}"/>
                </a:ext>
              </a:extLst>
            </p:cNvPr>
            <p:cNvSpPr>
              <a:spLocks/>
            </p:cNvSpPr>
            <p:nvPr/>
          </p:nvSpPr>
          <p:spPr bwMode="auto">
            <a:xfrm>
              <a:off x="11655795" y="4209346"/>
              <a:ext cx="103738" cy="93121"/>
            </a:xfrm>
            <a:custGeom>
              <a:avLst/>
              <a:gdLst>
                <a:gd name="T0" fmla="*/ 24 w 25"/>
                <a:gd name="T1" fmla="*/ 0 h 22"/>
                <a:gd name="T2" fmla="*/ 5 w 25"/>
                <a:gd name="T3" fmla="*/ 9 h 22"/>
                <a:gd name="T4" fmla="*/ 4 w 25"/>
                <a:gd name="T5" fmla="*/ 10 h 22"/>
                <a:gd name="T6" fmla="*/ 18 w 25"/>
                <a:gd name="T7" fmla="*/ 4 h 22"/>
                <a:gd name="T8" fmla="*/ 18 w 25"/>
                <a:gd name="T9" fmla="*/ 5 h 22"/>
                <a:gd name="T10" fmla="*/ 6 w 25"/>
                <a:gd name="T11" fmla="*/ 14 h 22"/>
                <a:gd name="T12" fmla="*/ 6 w 25"/>
                <a:gd name="T13" fmla="*/ 14 h 22"/>
                <a:gd name="T14" fmla="*/ 19 w 25"/>
                <a:gd name="T15" fmla="*/ 6 h 22"/>
                <a:gd name="T16" fmla="*/ 18 w 25"/>
                <a:gd name="T17" fmla="*/ 8 h 22"/>
                <a:gd name="T18" fmla="*/ 2 w 25"/>
                <a:gd name="T19" fmla="*/ 22 h 22"/>
                <a:gd name="T20" fmla="*/ 3 w 25"/>
                <a:gd name="T21" fmla="*/ 22 h 22"/>
                <a:gd name="T22" fmla="*/ 4 w 25"/>
                <a:gd name="T23" fmla="*/ 22 h 22"/>
                <a:gd name="T24" fmla="*/ 22 w 25"/>
                <a:gd name="T25" fmla="*/ 7 h 22"/>
                <a:gd name="T26" fmla="*/ 25 w 25"/>
                <a:gd name="T27" fmla="*/ 1 h 22"/>
                <a:gd name="T28" fmla="*/ 24 w 25"/>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2">
                  <a:moveTo>
                    <a:pt x="24" y="0"/>
                  </a:moveTo>
                  <a:cubicBezTo>
                    <a:pt x="22" y="0"/>
                    <a:pt x="16" y="2"/>
                    <a:pt x="5" y="9"/>
                  </a:cubicBezTo>
                  <a:cubicBezTo>
                    <a:pt x="5" y="9"/>
                    <a:pt x="4" y="9"/>
                    <a:pt x="4" y="10"/>
                  </a:cubicBezTo>
                  <a:cubicBezTo>
                    <a:pt x="8" y="9"/>
                    <a:pt x="16" y="4"/>
                    <a:pt x="18" y="4"/>
                  </a:cubicBezTo>
                  <a:cubicBezTo>
                    <a:pt x="18" y="4"/>
                    <a:pt x="18" y="4"/>
                    <a:pt x="18" y="5"/>
                  </a:cubicBezTo>
                  <a:cubicBezTo>
                    <a:pt x="17" y="7"/>
                    <a:pt x="3" y="14"/>
                    <a:pt x="6" y="14"/>
                  </a:cubicBezTo>
                  <a:cubicBezTo>
                    <a:pt x="6" y="14"/>
                    <a:pt x="6" y="14"/>
                    <a:pt x="6" y="14"/>
                  </a:cubicBezTo>
                  <a:cubicBezTo>
                    <a:pt x="9" y="14"/>
                    <a:pt x="18" y="6"/>
                    <a:pt x="19" y="6"/>
                  </a:cubicBezTo>
                  <a:cubicBezTo>
                    <a:pt x="19" y="6"/>
                    <a:pt x="19" y="7"/>
                    <a:pt x="18" y="8"/>
                  </a:cubicBezTo>
                  <a:cubicBezTo>
                    <a:pt x="11" y="14"/>
                    <a:pt x="0" y="21"/>
                    <a:pt x="2" y="22"/>
                  </a:cubicBezTo>
                  <a:cubicBezTo>
                    <a:pt x="2" y="22"/>
                    <a:pt x="2" y="22"/>
                    <a:pt x="3" y="22"/>
                  </a:cubicBezTo>
                  <a:cubicBezTo>
                    <a:pt x="3" y="22"/>
                    <a:pt x="4" y="22"/>
                    <a:pt x="4" y="22"/>
                  </a:cubicBezTo>
                  <a:cubicBezTo>
                    <a:pt x="11" y="16"/>
                    <a:pt x="17" y="10"/>
                    <a:pt x="22" y="7"/>
                  </a:cubicBezTo>
                  <a:cubicBezTo>
                    <a:pt x="23" y="5"/>
                    <a:pt x="25" y="3"/>
                    <a:pt x="25" y="1"/>
                  </a:cubicBezTo>
                  <a:cubicBezTo>
                    <a:pt x="25" y="0"/>
                    <a:pt x="25"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2" name="Freeform 550">
              <a:extLst>
                <a:ext uri="{FF2B5EF4-FFF2-40B4-BE49-F238E27FC236}">
                  <a16:creationId xmlns:a16="http://schemas.microsoft.com/office/drawing/2014/main" xmlns="" id="{6F93A8E2-A3AB-4E8C-A869-5210C01975AA}"/>
                </a:ext>
              </a:extLst>
            </p:cNvPr>
            <p:cNvSpPr>
              <a:spLocks/>
            </p:cNvSpPr>
            <p:nvPr/>
          </p:nvSpPr>
          <p:spPr bwMode="auto">
            <a:xfrm>
              <a:off x="11655795" y="3993475"/>
              <a:ext cx="44459" cy="50793"/>
            </a:xfrm>
            <a:custGeom>
              <a:avLst/>
              <a:gdLst>
                <a:gd name="T0" fmla="*/ 11 w 11"/>
                <a:gd name="T1" fmla="*/ 0 h 12"/>
                <a:gd name="T2" fmla="*/ 0 w 11"/>
                <a:gd name="T3" fmla="*/ 12 h 12"/>
                <a:gd name="T4" fmla="*/ 11 w 11"/>
                <a:gd name="T5" fmla="*/ 0 h 12"/>
              </a:gdLst>
              <a:ahLst/>
              <a:cxnLst>
                <a:cxn ang="0">
                  <a:pos x="T0" y="T1"/>
                </a:cxn>
                <a:cxn ang="0">
                  <a:pos x="T2" y="T3"/>
                </a:cxn>
                <a:cxn ang="0">
                  <a:pos x="T4" y="T5"/>
                </a:cxn>
              </a:cxnLst>
              <a:rect l="0" t="0" r="r" b="b"/>
              <a:pathLst>
                <a:path w="11" h="12">
                  <a:moveTo>
                    <a:pt x="11" y="0"/>
                  </a:moveTo>
                  <a:cubicBezTo>
                    <a:pt x="8" y="2"/>
                    <a:pt x="4" y="9"/>
                    <a:pt x="0" y="12"/>
                  </a:cubicBezTo>
                  <a:cubicBezTo>
                    <a:pt x="5" y="8"/>
                    <a:pt x="9" y="2"/>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3" name="Freeform 551">
              <a:extLst>
                <a:ext uri="{FF2B5EF4-FFF2-40B4-BE49-F238E27FC236}">
                  <a16:creationId xmlns:a16="http://schemas.microsoft.com/office/drawing/2014/main" xmlns="" id="{EBAF3B83-FFC3-4617-B6F1-D4B842457907}"/>
                </a:ext>
              </a:extLst>
            </p:cNvPr>
            <p:cNvSpPr>
              <a:spLocks/>
            </p:cNvSpPr>
            <p:nvPr/>
          </p:nvSpPr>
          <p:spPr bwMode="auto">
            <a:xfrm>
              <a:off x="11643092" y="3980777"/>
              <a:ext cx="61396" cy="71957"/>
            </a:xfrm>
            <a:custGeom>
              <a:avLst/>
              <a:gdLst>
                <a:gd name="T0" fmla="*/ 12 w 15"/>
                <a:gd name="T1" fmla="*/ 0 h 17"/>
                <a:gd name="T2" fmla="*/ 12 w 15"/>
                <a:gd name="T3" fmla="*/ 1 h 17"/>
                <a:gd name="T4" fmla="*/ 0 w 15"/>
                <a:gd name="T5" fmla="*/ 17 h 17"/>
                <a:gd name="T6" fmla="*/ 3 w 15"/>
                <a:gd name="T7" fmla="*/ 15 h 17"/>
                <a:gd name="T8" fmla="*/ 14 w 15"/>
                <a:gd name="T9" fmla="*/ 3 h 17"/>
                <a:gd name="T10" fmla="*/ 15 w 15"/>
                <a:gd name="T11" fmla="*/ 3 h 17"/>
                <a:gd name="T12" fmla="*/ 15 w 15"/>
                <a:gd name="T13" fmla="*/ 3 h 17"/>
                <a:gd name="T14" fmla="*/ 12 w 1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2" y="0"/>
                  </a:moveTo>
                  <a:cubicBezTo>
                    <a:pt x="12" y="1"/>
                    <a:pt x="12" y="1"/>
                    <a:pt x="12" y="1"/>
                  </a:cubicBezTo>
                  <a:cubicBezTo>
                    <a:pt x="12" y="4"/>
                    <a:pt x="4" y="12"/>
                    <a:pt x="0" y="17"/>
                  </a:cubicBezTo>
                  <a:cubicBezTo>
                    <a:pt x="1" y="16"/>
                    <a:pt x="2" y="16"/>
                    <a:pt x="3" y="15"/>
                  </a:cubicBezTo>
                  <a:cubicBezTo>
                    <a:pt x="7" y="12"/>
                    <a:pt x="11" y="5"/>
                    <a:pt x="14" y="3"/>
                  </a:cubicBezTo>
                  <a:cubicBezTo>
                    <a:pt x="14" y="3"/>
                    <a:pt x="14" y="3"/>
                    <a:pt x="15" y="3"/>
                  </a:cubicBezTo>
                  <a:cubicBezTo>
                    <a:pt x="15" y="3"/>
                    <a:pt x="15" y="3"/>
                    <a:pt x="15" y="3"/>
                  </a:cubicBezTo>
                  <a:cubicBezTo>
                    <a:pt x="12" y="0"/>
                    <a:pt x="12" y="0"/>
                    <a:pt x="12"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4" name="Freeform 552">
              <a:extLst>
                <a:ext uri="{FF2B5EF4-FFF2-40B4-BE49-F238E27FC236}">
                  <a16:creationId xmlns:a16="http://schemas.microsoft.com/office/drawing/2014/main" xmlns="" id="{4AEC27DB-73E4-42D3-95C6-CEC4EA998F65}"/>
                </a:ext>
              </a:extLst>
            </p:cNvPr>
            <p:cNvSpPr>
              <a:spLocks/>
            </p:cNvSpPr>
            <p:nvPr/>
          </p:nvSpPr>
          <p:spPr bwMode="auto">
            <a:xfrm>
              <a:off x="11704488" y="399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5" name="Oval 553">
              <a:extLst>
                <a:ext uri="{FF2B5EF4-FFF2-40B4-BE49-F238E27FC236}">
                  <a16:creationId xmlns:a16="http://schemas.microsoft.com/office/drawing/2014/main" xmlns="" id="{7EBCC5A2-1EC5-4BC0-B75F-CA6BFAB3AB38}"/>
                </a:ext>
              </a:extLst>
            </p:cNvPr>
            <p:cNvSpPr>
              <a:spLocks noChangeArrowheads="1"/>
            </p:cNvSpPr>
            <p:nvPr/>
          </p:nvSpPr>
          <p:spPr bwMode="auto">
            <a:xfrm>
              <a:off x="11704488" y="3993475"/>
              <a:ext cx="2118" cy="2116"/>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06" name="Freeform 554">
              <a:extLst>
                <a:ext uri="{FF2B5EF4-FFF2-40B4-BE49-F238E27FC236}">
                  <a16:creationId xmlns:a16="http://schemas.microsoft.com/office/drawing/2014/main" xmlns="" id="{03F63D72-26C1-4A1A-9171-89B93907C2D0}"/>
                </a:ext>
              </a:extLst>
            </p:cNvPr>
            <p:cNvSpPr>
              <a:spLocks/>
            </p:cNvSpPr>
            <p:nvPr/>
          </p:nvSpPr>
          <p:spPr bwMode="auto">
            <a:xfrm>
              <a:off x="11691785" y="3997708"/>
              <a:ext cx="25405" cy="55026"/>
            </a:xfrm>
            <a:custGeom>
              <a:avLst/>
              <a:gdLst>
                <a:gd name="T0" fmla="*/ 6 w 6"/>
                <a:gd name="T1" fmla="*/ 0 h 13"/>
                <a:gd name="T2" fmla="*/ 0 w 6"/>
                <a:gd name="T3" fmla="*/ 13 h 13"/>
                <a:gd name="T4" fmla="*/ 6 w 6"/>
                <a:gd name="T5" fmla="*/ 0 h 13"/>
                <a:gd name="T6" fmla="*/ 6 w 6"/>
                <a:gd name="T7" fmla="*/ 0 h 13"/>
              </a:gdLst>
              <a:ahLst/>
              <a:cxnLst>
                <a:cxn ang="0">
                  <a:pos x="T0" y="T1"/>
                </a:cxn>
                <a:cxn ang="0">
                  <a:pos x="T2" y="T3"/>
                </a:cxn>
                <a:cxn ang="0">
                  <a:pos x="T4" y="T5"/>
                </a:cxn>
                <a:cxn ang="0">
                  <a:pos x="T6" y="T7"/>
                </a:cxn>
              </a:cxnLst>
              <a:rect l="0" t="0" r="r" b="b"/>
              <a:pathLst>
                <a:path w="6" h="13">
                  <a:moveTo>
                    <a:pt x="6" y="0"/>
                  </a:moveTo>
                  <a:cubicBezTo>
                    <a:pt x="4" y="2"/>
                    <a:pt x="3" y="10"/>
                    <a:pt x="0" y="13"/>
                  </a:cubicBezTo>
                  <a:cubicBezTo>
                    <a:pt x="3" y="10"/>
                    <a:pt x="4" y="2"/>
                    <a:pt x="6" y="0"/>
                  </a:cubicBezTo>
                  <a:cubicBezTo>
                    <a:pt x="6" y="0"/>
                    <a:pt x="6" y="0"/>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7" name="Freeform 555">
              <a:extLst>
                <a:ext uri="{FF2B5EF4-FFF2-40B4-BE49-F238E27FC236}">
                  <a16:creationId xmlns:a16="http://schemas.microsoft.com/office/drawing/2014/main" xmlns="" id="{6091F1BE-6CC4-4731-85C4-C2D06BA4AC9F}"/>
                </a:ext>
              </a:extLst>
            </p:cNvPr>
            <p:cNvSpPr>
              <a:spLocks/>
            </p:cNvSpPr>
            <p:nvPr/>
          </p:nvSpPr>
          <p:spPr bwMode="auto">
            <a:xfrm>
              <a:off x="11691785" y="3993475"/>
              <a:ext cx="25405" cy="59259"/>
            </a:xfrm>
            <a:custGeom>
              <a:avLst/>
              <a:gdLst>
                <a:gd name="T0" fmla="*/ 3 w 6"/>
                <a:gd name="T1" fmla="*/ 0 h 14"/>
                <a:gd name="T2" fmla="*/ 4 w 6"/>
                <a:gd name="T3" fmla="*/ 2 h 14"/>
                <a:gd name="T4" fmla="*/ 0 w 6"/>
                <a:gd name="T5" fmla="*/ 14 h 14"/>
                <a:gd name="T6" fmla="*/ 0 w 6"/>
                <a:gd name="T7" fmla="*/ 14 h 14"/>
                <a:gd name="T8" fmla="*/ 6 w 6"/>
                <a:gd name="T9" fmla="*/ 1 h 14"/>
                <a:gd name="T10" fmla="*/ 3 w 6"/>
                <a:gd name="T11" fmla="*/ 0 h 14"/>
              </a:gdLst>
              <a:ahLst/>
              <a:cxnLst>
                <a:cxn ang="0">
                  <a:pos x="T0" y="T1"/>
                </a:cxn>
                <a:cxn ang="0">
                  <a:pos x="T2" y="T3"/>
                </a:cxn>
                <a:cxn ang="0">
                  <a:pos x="T4" y="T5"/>
                </a:cxn>
                <a:cxn ang="0">
                  <a:pos x="T6" y="T7"/>
                </a:cxn>
                <a:cxn ang="0">
                  <a:pos x="T8" y="T9"/>
                </a:cxn>
                <a:cxn ang="0">
                  <a:pos x="T10" y="T11"/>
                </a:cxn>
              </a:cxnLst>
              <a:rect l="0" t="0" r="r" b="b"/>
              <a:pathLst>
                <a:path w="6" h="14">
                  <a:moveTo>
                    <a:pt x="3" y="0"/>
                  </a:moveTo>
                  <a:cubicBezTo>
                    <a:pt x="3" y="0"/>
                    <a:pt x="4" y="1"/>
                    <a:pt x="4" y="2"/>
                  </a:cubicBezTo>
                  <a:cubicBezTo>
                    <a:pt x="4" y="4"/>
                    <a:pt x="1" y="9"/>
                    <a:pt x="0" y="14"/>
                  </a:cubicBezTo>
                  <a:cubicBezTo>
                    <a:pt x="0" y="14"/>
                    <a:pt x="0" y="14"/>
                    <a:pt x="0" y="14"/>
                  </a:cubicBezTo>
                  <a:cubicBezTo>
                    <a:pt x="3" y="11"/>
                    <a:pt x="4" y="3"/>
                    <a:pt x="6" y="1"/>
                  </a:cubicBezTo>
                  <a:cubicBezTo>
                    <a:pt x="3" y="0"/>
                    <a:pt x="3" y="0"/>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8" name="Freeform 556">
              <a:extLst>
                <a:ext uri="{FF2B5EF4-FFF2-40B4-BE49-F238E27FC236}">
                  <a16:creationId xmlns:a16="http://schemas.microsoft.com/office/drawing/2014/main" xmlns="" id="{751C6F26-5785-4104-88D4-729F6A2AEE6A}"/>
                </a:ext>
              </a:extLst>
            </p:cNvPr>
            <p:cNvSpPr>
              <a:spLocks/>
            </p:cNvSpPr>
            <p:nvPr/>
          </p:nvSpPr>
          <p:spPr bwMode="auto">
            <a:xfrm>
              <a:off x="11717190" y="3997708"/>
              <a:ext cx="4234" cy="4233"/>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1" y="1"/>
                    <a:pt x="1" y="1"/>
                    <a:pt x="1" y="1"/>
                  </a:cubicBezTo>
                  <a:cubicBezTo>
                    <a:pt x="0" y="1"/>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9" name="Freeform 557">
              <a:extLst>
                <a:ext uri="{FF2B5EF4-FFF2-40B4-BE49-F238E27FC236}">
                  <a16:creationId xmlns:a16="http://schemas.microsoft.com/office/drawing/2014/main" xmlns="" id="{E3070618-AE7F-4D15-8E79-4C0003CFF796}"/>
                </a:ext>
              </a:extLst>
            </p:cNvPr>
            <p:cNvSpPr>
              <a:spLocks/>
            </p:cNvSpPr>
            <p:nvPr/>
          </p:nvSpPr>
          <p:spPr bwMode="auto">
            <a:xfrm>
              <a:off x="11717190" y="3997708"/>
              <a:ext cx="4234" cy="4233"/>
            </a:xfrm>
            <a:custGeom>
              <a:avLst/>
              <a:gdLst>
                <a:gd name="T0" fmla="*/ 0 w 1"/>
                <a:gd name="T1" fmla="*/ 0 h 1"/>
                <a:gd name="T2" fmla="*/ 0 w 1"/>
                <a:gd name="T3" fmla="*/ 0 h 1"/>
                <a:gd name="T4" fmla="*/ 0 w 1"/>
                <a:gd name="T5" fmla="*/ 0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0"/>
                    <a:pt x="0" y="1"/>
                    <a:pt x="1" y="1"/>
                  </a:cubicBezTo>
                  <a:cubicBezTo>
                    <a:pt x="1" y="1"/>
                    <a:pt x="1" y="1"/>
                    <a:pt x="1" y="1"/>
                  </a:cubicBezTo>
                  <a:cubicBezTo>
                    <a:pt x="0"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0" name="Freeform 558">
              <a:extLst>
                <a:ext uri="{FF2B5EF4-FFF2-40B4-BE49-F238E27FC236}">
                  <a16:creationId xmlns:a16="http://schemas.microsoft.com/office/drawing/2014/main" xmlns="" id="{09D07A1A-F9F4-4139-BBFC-F2D88B328436}"/>
                </a:ext>
              </a:extLst>
            </p:cNvPr>
            <p:cNvSpPr>
              <a:spLocks noEditPoints="1"/>
            </p:cNvSpPr>
            <p:nvPr/>
          </p:nvSpPr>
          <p:spPr bwMode="auto">
            <a:xfrm>
              <a:off x="11600749" y="3959613"/>
              <a:ext cx="27522" cy="25397"/>
            </a:xfrm>
            <a:custGeom>
              <a:avLst/>
              <a:gdLst>
                <a:gd name="T0" fmla="*/ 6 w 7"/>
                <a:gd name="T1" fmla="*/ 1 h 6"/>
                <a:gd name="T2" fmla="*/ 0 w 7"/>
                <a:gd name="T3" fmla="*/ 6 h 6"/>
                <a:gd name="T4" fmla="*/ 6 w 7"/>
                <a:gd name="T5" fmla="*/ 1 h 6"/>
                <a:gd name="T6" fmla="*/ 7 w 7"/>
                <a:gd name="T7" fmla="*/ 0 h 6"/>
                <a:gd name="T8" fmla="*/ 7 w 7"/>
                <a:gd name="T9" fmla="*/ 0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6" y="1"/>
                  </a:moveTo>
                  <a:cubicBezTo>
                    <a:pt x="4" y="2"/>
                    <a:pt x="2" y="4"/>
                    <a:pt x="0" y="6"/>
                  </a:cubicBezTo>
                  <a:cubicBezTo>
                    <a:pt x="2" y="4"/>
                    <a:pt x="4" y="2"/>
                    <a:pt x="6" y="1"/>
                  </a:cubicBezTo>
                  <a:moveTo>
                    <a:pt x="7" y="0"/>
                  </a:moveTo>
                  <a:cubicBezTo>
                    <a:pt x="7" y="0"/>
                    <a:pt x="7" y="0"/>
                    <a:pt x="7" y="0"/>
                  </a:cubicBezTo>
                  <a:cubicBezTo>
                    <a:pt x="7" y="0"/>
                    <a:pt x="7"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1" name="Freeform 559">
              <a:extLst>
                <a:ext uri="{FF2B5EF4-FFF2-40B4-BE49-F238E27FC236}">
                  <a16:creationId xmlns:a16="http://schemas.microsoft.com/office/drawing/2014/main" xmlns="" id="{FA5292B4-8CDD-4F28-A990-F5838006A0ED}"/>
                </a:ext>
              </a:extLst>
            </p:cNvPr>
            <p:cNvSpPr>
              <a:spLocks/>
            </p:cNvSpPr>
            <p:nvPr/>
          </p:nvSpPr>
          <p:spPr bwMode="auto">
            <a:xfrm>
              <a:off x="11590163" y="3959613"/>
              <a:ext cx="52929" cy="46560"/>
            </a:xfrm>
            <a:custGeom>
              <a:avLst/>
              <a:gdLst>
                <a:gd name="T0" fmla="*/ 9 w 12"/>
                <a:gd name="T1" fmla="*/ 0 h 11"/>
                <a:gd name="T2" fmla="*/ 9 w 12"/>
                <a:gd name="T3" fmla="*/ 0 h 11"/>
                <a:gd name="T4" fmla="*/ 9 w 12"/>
                <a:gd name="T5" fmla="*/ 0 h 11"/>
                <a:gd name="T6" fmla="*/ 8 w 12"/>
                <a:gd name="T7" fmla="*/ 1 h 11"/>
                <a:gd name="T8" fmla="*/ 2 w 12"/>
                <a:gd name="T9" fmla="*/ 6 h 11"/>
                <a:gd name="T10" fmla="*/ 0 w 12"/>
                <a:gd name="T11" fmla="*/ 11 h 11"/>
                <a:gd name="T12" fmla="*/ 12 w 12"/>
                <a:gd name="T13" fmla="*/ 0 h 11"/>
                <a:gd name="T14" fmla="*/ 9 w 1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9" y="0"/>
                  </a:moveTo>
                  <a:cubicBezTo>
                    <a:pt x="9" y="0"/>
                    <a:pt x="9" y="0"/>
                    <a:pt x="9" y="0"/>
                  </a:cubicBezTo>
                  <a:cubicBezTo>
                    <a:pt x="9" y="0"/>
                    <a:pt x="9" y="0"/>
                    <a:pt x="9" y="0"/>
                  </a:cubicBezTo>
                  <a:cubicBezTo>
                    <a:pt x="9" y="0"/>
                    <a:pt x="8" y="0"/>
                    <a:pt x="8" y="1"/>
                  </a:cubicBezTo>
                  <a:cubicBezTo>
                    <a:pt x="6" y="2"/>
                    <a:pt x="4" y="4"/>
                    <a:pt x="2" y="6"/>
                  </a:cubicBezTo>
                  <a:cubicBezTo>
                    <a:pt x="1" y="7"/>
                    <a:pt x="0" y="9"/>
                    <a:pt x="0" y="11"/>
                  </a:cubicBezTo>
                  <a:cubicBezTo>
                    <a:pt x="2" y="8"/>
                    <a:pt x="5" y="4"/>
                    <a:pt x="12" y="0"/>
                  </a:cubicBezTo>
                  <a:cubicBezTo>
                    <a:pt x="9" y="0"/>
                    <a:pt x="9" y="0"/>
                    <a:pt x="9"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grpSp>
        <p:nvGrpSpPr>
          <p:cNvPr id="3286" name="Group 3285"/>
          <p:cNvGrpSpPr>
            <a:grpSpLocks/>
          </p:cNvGrpSpPr>
          <p:nvPr/>
        </p:nvGrpSpPr>
        <p:grpSpPr bwMode="auto">
          <a:xfrm>
            <a:off x="0" y="3922713"/>
            <a:ext cx="4186238" cy="1843087"/>
            <a:chOff x="0" y="4359275"/>
            <a:chExt cx="4962525" cy="2184401"/>
          </a:xfrm>
        </p:grpSpPr>
        <p:sp>
          <p:nvSpPr>
            <p:cNvPr id="1302" name="Freeform: Shape 1301">
              <a:extLst>
                <a:ext uri="{FF2B5EF4-FFF2-40B4-BE49-F238E27FC236}">
                  <a16:creationId xmlns:a16="http://schemas.microsoft.com/office/drawing/2014/main" xmlns="" id="{5F6BE015-62A0-4F13-BA4E-96D9AF6C88F0}"/>
                </a:ext>
              </a:extLst>
            </p:cNvPr>
            <p:cNvSpPr>
              <a:spLocks/>
            </p:cNvSpPr>
            <p:nvPr/>
          </p:nvSpPr>
          <p:spPr bwMode="auto">
            <a:xfrm flipH="1">
              <a:off x="0" y="4965112"/>
              <a:ext cx="4652014" cy="857956"/>
            </a:xfrm>
            <a:custGeom>
              <a:avLst/>
              <a:gdLst>
                <a:gd name="connsiteX0" fmla="*/ 4651880 w 4651880"/>
                <a:gd name="connsiteY0" fmla="*/ 0 h 858771"/>
                <a:gd name="connsiteX1" fmla="*/ 4606652 w 4651880"/>
                <a:gd name="connsiteY1" fmla="*/ 16318 h 858771"/>
                <a:gd name="connsiteX2" fmla="*/ 3936465 w 4651880"/>
                <a:gd name="connsiteY2" fmla="*/ 220495 h 858771"/>
                <a:gd name="connsiteX3" fmla="*/ 3132240 w 4651880"/>
                <a:gd name="connsiteY3" fmla="*/ 350426 h 858771"/>
                <a:gd name="connsiteX4" fmla="*/ 2230954 w 4651880"/>
                <a:gd name="connsiteY4" fmla="*/ 280820 h 858771"/>
                <a:gd name="connsiteX5" fmla="*/ 1925904 w 4651880"/>
                <a:gd name="connsiteY5" fmla="*/ 248337 h 858771"/>
                <a:gd name="connsiteX6" fmla="*/ 2499029 w 4651880"/>
                <a:gd name="connsiteY6" fmla="*/ 433953 h 858771"/>
                <a:gd name="connsiteX7" fmla="*/ 2115405 w 4651880"/>
                <a:gd name="connsiteY7" fmla="*/ 749499 h 858771"/>
                <a:gd name="connsiteX8" fmla="*/ 1514547 w 4651880"/>
                <a:gd name="connsiteY8" fmla="*/ 707735 h 858771"/>
                <a:gd name="connsiteX9" fmla="*/ 640993 w 4651880"/>
                <a:gd name="connsiteY9" fmla="*/ 484997 h 858771"/>
                <a:gd name="connsiteX10" fmla="*/ 580907 w 4651880"/>
                <a:gd name="connsiteY10" fmla="*/ 480356 h 858771"/>
                <a:gd name="connsiteX11" fmla="*/ 12404 w 4651880"/>
                <a:gd name="connsiteY11" fmla="*/ 410751 h 858771"/>
                <a:gd name="connsiteX12" fmla="*/ 405272 w 4651880"/>
                <a:gd name="connsiteY12" fmla="*/ 498918 h 858771"/>
                <a:gd name="connsiteX13" fmla="*/ 1334290 w 4651880"/>
                <a:gd name="connsiteY13" fmla="*/ 740218 h 858771"/>
                <a:gd name="connsiteX14" fmla="*/ 1408242 w 4651880"/>
                <a:gd name="connsiteY14" fmla="*/ 768060 h 858771"/>
                <a:gd name="connsiteX15" fmla="*/ 1995233 w 4651880"/>
                <a:gd name="connsiteY15" fmla="*/ 851587 h 858771"/>
                <a:gd name="connsiteX16" fmla="*/ 2314150 w 4651880"/>
                <a:gd name="connsiteY16" fmla="*/ 763420 h 858771"/>
                <a:gd name="connsiteX17" fmla="*/ 2572981 w 4651880"/>
                <a:gd name="connsiteY17" fmla="*/ 522120 h 858771"/>
                <a:gd name="connsiteX18" fmla="*/ 2836433 w 4651880"/>
                <a:gd name="connsiteY18" fmla="*/ 461795 h 858771"/>
                <a:gd name="connsiteX19" fmla="*/ 3317119 w 4651880"/>
                <a:gd name="connsiteY19" fmla="*/ 489637 h 858771"/>
                <a:gd name="connsiteX20" fmla="*/ 4218405 w 4651880"/>
                <a:gd name="connsiteY20" fmla="*/ 341145 h 858771"/>
                <a:gd name="connsiteX21" fmla="*/ 4467992 w 4651880"/>
                <a:gd name="connsiteY21" fmla="*/ 327224 h 858771"/>
                <a:gd name="connsiteX22" fmla="*/ 4602463 w 4651880"/>
                <a:gd name="connsiteY22" fmla="*/ 265014 h 858771"/>
                <a:gd name="connsiteX23" fmla="*/ 4651880 w 4651880"/>
                <a:gd name="connsiteY23" fmla="*/ 244078 h 85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1880" h="858771">
                  <a:moveTo>
                    <a:pt x="4651880" y="0"/>
                  </a:moveTo>
                  <a:lnTo>
                    <a:pt x="4606652" y="16318"/>
                  </a:lnTo>
                  <a:cubicBezTo>
                    <a:pt x="4273869" y="155529"/>
                    <a:pt x="4329333" y="160170"/>
                    <a:pt x="3936465" y="220495"/>
                  </a:cubicBezTo>
                  <a:cubicBezTo>
                    <a:pt x="3548218" y="280820"/>
                    <a:pt x="3460401" y="350426"/>
                    <a:pt x="3132240" y="350426"/>
                  </a:cubicBezTo>
                  <a:cubicBezTo>
                    <a:pt x="2799458" y="355066"/>
                    <a:pt x="2651554" y="438593"/>
                    <a:pt x="2230954" y="280820"/>
                  </a:cubicBezTo>
                  <a:cubicBezTo>
                    <a:pt x="2078429" y="225135"/>
                    <a:pt x="1791866" y="188012"/>
                    <a:pt x="1925904" y="248337"/>
                  </a:cubicBezTo>
                  <a:cubicBezTo>
                    <a:pt x="2059941" y="304022"/>
                    <a:pt x="2499029" y="433953"/>
                    <a:pt x="2499029" y="433953"/>
                  </a:cubicBezTo>
                  <a:cubicBezTo>
                    <a:pt x="2499029" y="433953"/>
                    <a:pt x="2300284" y="712376"/>
                    <a:pt x="2115405" y="749499"/>
                  </a:cubicBezTo>
                  <a:cubicBezTo>
                    <a:pt x="1935148" y="786622"/>
                    <a:pt x="1745646" y="772701"/>
                    <a:pt x="1514547" y="707735"/>
                  </a:cubicBezTo>
                  <a:cubicBezTo>
                    <a:pt x="1320424" y="656691"/>
                    <a:pt x="664103" y="498918"/>
                    <a:pt x="640993" y="484997"/>
                  </a:cubicBezTo>
                  <a:cubicBezTo>
                    <a:pt x="613261" y="471076"/>
                    <a:pt x="580907" y="480356"/>
                    <a:pt x="580907" y="480356"/>
                  </a:cubicBezTo>
                  <a:cubicBezTo>
                    <a:pt x="580907" y="480356"/>
                    <a:pt x="90978" y="392189"/>
                    <a:pt x="12404" y="410751"/>
                  </a:cubicBezTo>
                  <a:cubicBezTo>
                    <a:pt x="-66170" y="429312"/>
                    <a:pt x="248125" y="471076"/>
                    <a:pt x="405272" y="498918"/>
                  </a:cubicBezTo>
                  <a:cubicBezTo>
                    <a:pt x="567041" y="531401"/>
                    <a:pt x="1117057" y="661331"/>
                    <a:pt x="1334290" y="740218"/>
                  </a:cubicBezTo>
                  <a:cubicBezTo>
                    <a:pt x="1408242" y="768060"/>
                    <a:pt x="1408242" y="768060"/>
                    <a:pt x="1408242" y="768060"/>
                  </a:cubicBezTo>
                  <a:cubicBezTo>
                    <a:pt x="1408242" y="768060"/>
                    <a:pt x="1833464" y="851587"/>
                    <a:pt x="1995233" y="851587"/>
                  </a:cubicBezTo>
                  <a:cubicBezTo>
                    <a:pt x="2161625" y="856227"/>
                    <a:pt x="2133893" y="888710"/>
                    <a:pt x="2314150" y="763420"/>
                  </a:cubicBezTo>
                  <a:cubicBezTo>
                    <a:pt x="2420455" y="689174"/>
                    <a:pt x="2499029" y="610287"/>
                    <a:pt x="2572981" y="522120"/>
                  </a:cubicBezTo>
                  <a:cubicBezTo>
                    <a:pt x="2633066" y="457154"/>
                    <a:pt x="2743994" y="457154"/>
                    <a:pt x="2836433" y="461795"/>
                  </a:cubicBezTo>
                  <a:cubicBezTo>
                    <a:pt x="2984337" y="475716"/>
                    <a:pt x="3215436" y="494278"/>
                    <a:pt x="3317119" y="489637"/>
                  </a:cubicBezTo>
                  <a:cubicBezTo>
                    <a:pt x="3483511" y="484997"/>
                    <a:pt x="4088990" y="336504"/>
                    <a:pt x="4218405" y="341145"/>
                  </a:cubicBezTo>
                  <a:cubicBezTo>
                    <a:pt x="4343199" y="345785"/>
                    <a:pt x="4366309" y="378268"/>
                    <a:pt x="4467992" y="327224"/>
                  </a:cubicBezTo>
                  <a:cubicBezTo>
                    <a:pt x="4494569" y="313303"/>
                    <a:pt x="4542522" y="291261"/>
                    <a:pt x="4602463" y="265014"/>
                  </a:cubicBezTo>
                  <a:lnTo>
                    <a:pt x="4651880" y="244078"/>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5" name="Freeform 896">
              <a:extLst>
                <a:ext uri="{FF2B5EF4-FFF2-40B4-BE49-F238E27FC236}">
                  <a16:creationId xmlns:a16="http://schemas.microsoft.com/office/drawing/2014/main" xmlns="" id="{167B79FC-CC9B-45F3-8073-83EC49C83C96}"/>
                </a:ext>
              </a:extLst>
            </p:cNvPr>
            <p:cNvSpPr>
              <a:spLocks/>
            </p:cNvSpPr>
            <p:nvPr/>
          </p:nvSpPr>
          <p:spPr bwMode="auto">
            <a:xfrm flipH="1">
              <a:off x="1985387" y="6050727"/>
              <a:ext cx="254054" cy="492949"/>
            </a:xfrm>
            <a:custGeom>
              <a:avLst/>
              <a:gdLst>
                <a:gd name="T0" fmla="*/ 35 w 55"/>
                <a:gd name="T1" fmla="*/ 90 h 106"/>
                <a:gd name="T2" fmla="*/ 34 w 55"/>
                <a:gd name="T3" fmla="*/ 90 h 106"/>
                <a:gd name="T4" fmla="*/ 33 w 55"/>
                <a:gd name="T5" fmla="*/ 92 h 106"/>
                <a:gd name="T6" fmla="*/ 7 w 55"/>
                <a:gd name="T7" fmla="*/ 104 h 106"/>
                <a:gd name="T8" fmla="*/ 3 w 55"/>
                <a:gd name="T9" fmla="*/ 102 h 106"/>
                <a:gd name="T10" fmla="*/ 7 w 55"/>
                <a:gd name="T11" fmla="*/ 89 h 106"/>
                <a:gd name="T12" fmla="*/ 7 w 55"/>
                <a:gd name="T13" fmla="*/ 87 h 106"/>
                <a:gd name="T14" fmla="*/ 7 w 55"/>
                <a:gd name="T15" fmla="*/ 87 h 106"/>
                <a:gd name="T16" fmla="*/ 7 w 55"/>
                <a:gd name="T17" fmla="*/ 87 h 106"/>
                <a:gd name="T18" fmla="*/ 8 w 55"/>
                <a:gd name="T19" fmla="*/ 86 h 106"/>
                <a:gd name="T20" fmla="*/ 12 w 55"/>
                <a:gd name="T21" fmla="*/ 76 h 106"/>
                <a:gd name="T22" fmla="*/ 20 w 55"/>
                <a:gd name="T23" fmla="*/ 44 h 106"/>
                <a:gd name="T24" fmla="*/ 23 w 55"/>
                <a:gd name="T25" fmla="*/ 12 h 106"/>
                <a:gd name="T26" fmla="*/ 24 w 55"/>
                <a:gd name="T27" fmla="*/ 6 h 106"/>
                <a:gd name="T28" fmla="*/ 33 w 55"/>
                <a:gd name="T29" fmla="*/ 0 h 106"/>
                <a:gd name="T30" fmla="*/ 41 w 55"/>
                <a:gd name="T31" fmla="*/ 11 h 106"/>
                <a:gd name="T32" fmla="*/ 49 w 55"/>
                <a:gd name="T33" fmla="*/ 67 h 106"/>
                <a:gd name="T34" fmla="*/ 35 w 55"/>
                <a:gd name="T35"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06">
                  <a:moveTo>
                    <a:pt x="35" y="90"/>
                  </a:moveTo>
                  <a:cubicBezTo>
                    <a:pt x="34" y="90"/>
                    <a:pt x="34" y="90"/>
                    <a:pt x="34" y="90"/>
                  </a:cubicBezTo>
                  <a:cubicBezTo>
                    <a:pt x="34" y="91"/>
                    <a:pt x="33" y="91"/>
                    <a:pt x="33" y="92"/>
                  </a:cubicBezTo>
                  <a:cubicBezTo>
                    <a:pt x="24" y="102"/>
                    <a:pt x="9" y="106"/>
                    <a:pt x="7" y="104"/>
                  </a:cubicBezTo>
                  <a:cubicBezTo>
                    <a:pt x="3" y="104"/>
                    <a:pt x="5" y="103"/>
                    <a:pt x="3" y="102"/>
                  </a:cubicBezTo>
                  <a:cubicBezTo>
                    <a:pt x="1" y="102"/>
                    <a:pt x="0" y="100"/>
                    <a:pt x="7" y="89"/>
                  </a:cubicBezTo>
                  <a:cubicBezTo>
                    <a:pt x="7" y="88"/>
                    <a:pt x="7" y="88"/>
                    <a:pt x="7" y="87"/>
                  </a:cubicBezTo>
                  <a:cubicBezTo>
                    <a:pt x="7" y="87"/>
                    <a:pt x="7" y="87"/>
                    <a:pt x="7" y="87"/>
                  </a:cubicBezTo>
                  <a:cubicBezTo>
                    <a:pt x="7" y="87"/>
                    <a:pt x="7" y="87"/>
                    <a:pt x="7" y="87"/>
                  </a:cubicBezTo>
                  <a:cubicBezTo>
                    <a:pt x="8" y="87"/>
                    <a:pt x="8" y="87"/>
                    <a:pt x="8" y="86"/>
                  </a:cubicBezTo>
                  <a:cubicBezTo>
                    <a:pt x="9" y="83"/>
                    <a:pt x="11" y="79"/>
                    <a:pt x="12" y="76"/>
                  </a:cubicBezTo>
                  <a:cubicBezTo>
                    <a:pt x="16" y="65"/>
                    <a:pt x="19" y="52"/>
                    <a:pt x="20" y="44"/>
                  </a:cubicBezTo>
                  <a:cubicBezTo>
                    <a:pt x="21" y="37"/>
                    <a:pt x="22" y="21"/>
                    <a:pt x="23" y="12"/>
                  </a:cubicBezTo>
                  <a:cubicBezTo>
                    <a:pt x="24" y="9"/>
                    <a:pt x="24" y="6"/>
                    <a:pt x="24" y="6"/>
                  </a:cubicBezTo>
                  <a:cubicBezTo>
                    <a:pt x="33" y="0"/>
                    <a:pt x="33" y="0"/>
                    <a:pt x="33" y="0"/>
                  </a:cubicBezTo>
                  <a:cubicBezTo>
                    <a:pt x="36" y="4"/>
                    <a:pt x="39" y="7"/>
                    <a:pt x="41" y="11"/>
                  </a:cubicBezTo>
                  <a:cubicBezTo>
                    <a:pt x="55" y="34"/>
                    <a:pt x="55" y="53"/>
                    <a:pt x="49" y="67"/>
                  </a:cubicBezTo>
                  <a:cubicBezTo>
                    <a:pt x="45" y="77"/>
                    <a:pt x="40" y="84"/>
                    <a:pt x="35"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6" name="Freeform 897">
              <a:extLst>
                <a:ext uri="{FF2B5EF4-FFF2-40B4-BE49-F238E27FC236}">
                  <a16:creationId xmlns:a16="http://schemas.microsoft.com/office/drawing/2014/main" xmlns="" id="{480385E6-9269-4B3F-B1FA-A8ED102468E6}"/>
                </a:ext>
              </a:extLst>
            </p:cNvPr>
            <p:cNvSpPr>
              <a:spLocks noEditPoints="1"/>
            </p:cNvSpPr>
            <p:nvPr/>
          </p:nvSpPr>
          <p:spPr bwMode="auto">
            <a:xfrm flipH="1">
              <a:off x="2000442" y="6112817"/>
              <a:ext cx="184424" cy="291629"/>
            </a:xfrm>
            <a:custGeom>
              <a:avLst/>
              <a:gdLst>
                <a:gd name="T0" fmla="*/ 7 w 40"/>
                <a:gd name="T1" fmla="*/ 43 h 63"/>
                <a:gd name="T2" fmla="*/ 5 w 40"/>
                <a:gd name="T3" fmla="*/ 47 h 63"/>
                <a:gd name="T4" fmla="*/ 0 w 40"/>
                <a:gd name="T5" fmla="*/ 63 h 63"/>
                <a:gd name="T6" fmla="*/ 7 w 40"/>
                <a:gd name="T7" fmla="*/ 43 h 63"/>
                <a:gd name="T8" fmla="*/ 39 w 40"/>
                <a:gd name="T9" fmla="*/ 38 h 63"/>
                <a:gd name="T10" fmla="*/ 37 w 40"/>
                <a:gd name="T11" fmla="*/ 54 h 63"/>
                <a:gd name="T12" fmla="*/ 40 w 40"/>
                <a:gd name="T13" fmla="*/ 41 h 63"/>
                <a:gd name="T14" fmla="*/ 39 w 40"/>
                <a:gd name="T15" fmla="*/ 38 h 63"/>
                <a:gd name="T16" fmla="*/ 22 w 40"/>
                <a:gd name="T17" fmla="*/ 0 h 63"/>
                <a:gd name="T18" fmla="*/ 21 w 40"/>
                <a:gd name="T19" fmla="*/ 3 h 63"/>
                <a:gd name="T20" fmla="*/ 18 w 40"/>
                <a:gd name="T21" fmla="*/ 22 h 63"/>
                <a:gd name="T22" fmla="*/ 21 w 40"/>
                <a:gd name="T23" fmla="*/ 28 h 63"/>
                <a:gd name="T24" fmla="*/ 12 w 40"/>
                <a:gd name="T25" fmla="*/ 59 h 63"/>
                <a:gd name="T26" fmla="*/ 24 w 40"/>
                <a:gd name="T27" fmla="*/ 34 h 63"/>
                <a:gd name="T28" fmla="*/ 29 w 40"/>
                <a:gd name="T29" fmla="*/ 19 h 63"/>
                <a:gd name="T30" fmla="*/ 31 w 40"/>
                <a:gd name="T31" fmla="*/ 22 h 63"/>
                <a:gd name="T32" fmla="*/ 27 w 40"/>
                <a:gd name="T33" fmla="*/ 52 h 63"/>
                <a:gd name="T34" fmla="*/ 37 w 40"/>
                <a:gd name="T35" fmla="*/ 31 h 63"/>
                <a:gd name="T36" fmla="*/ 35 w 40"/>
                <a:gd name="T37" fmla="*/ 26 h 63"/>
                <a:gd name="T38" fmla="*/ 35 w 40"/>
                <a:gd name="T39" fmla="*/ 26 h 63"/>
                <a:gd name="T40" fmla="*/ 22 w 40"/>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3">
                  <a:moveTo>
                    <a:pt x="7" y="43"/>
                  </a:moveTo>
                  <a:cubicBezTo>
                    <a:pt x="6" y="44"/>
                    <a:pt x="6" y="46"/>
                    <a:pt x="5" y="47"/>
                  </a:cubicBezTo>
                  <a:cubicBezTo>
                    <a:pt x="3" y="52"/>
                    <a:pt x="2" y="58"/>
                    <a:pt x="0" y="63"/>
                  </a:cubicBezTo>
                  <a:cubicBezTo>
                    <a:pt x="4" y="59"/>
                    <a:pt x="6" y="52"/>
                    <a:pt x="7" y="43"/>
                  </a:cubicBezTo>
                  <a:moveTo>
                    <a:pt x="39" y="38"/>
                  </a:moveTo>
                  <a:cubicBezTo>
                    <a:pt x="39" y="43"/>
                    <a:pt x="38" y="50"/>
                    <a:pt x="37" y="54"/>
                  </a:cubicBezTo>
                  <a:cubicBezTo>
                    <a:pt x="39" y="50"/>
                    <a:pt x="40" y="46"/>
                    <a:pt x="40" y="41"/>
                  </a:cubicBezTo>
                  <a:cubicBezTo>
                    <a:pt x="40" y="40"/>
                    <a:pt x="40" y="39"/>
                    <a:pt x="39" y="38"/>
                  </a:cubicBezTo>
                  <a:moveTo>
                    <a:pt x="22" y="0"/>
                  </a:moveTo>
                  <a:cubicBezTo>
                    <a:pt x="22" y="1"/>
                    <a:pt x="22" y="2"/>
                    <a:pt x="21" y="3"/>
                  </a:cubicBezTo>
                  <a:cubicBezTo>
                    <a:pt x="21" y="9"/>
                    <a:pt x="20" y="16"/>
                    <a:pt x="18" y="22"/>
                  </a:cubicBezTo>
                  <a:cubicBezTo>
                    <a:pt x="19" y="23"/>
                    <a:pt x="20" y="25"/>
                    <a:pt x="21" y="28"/>
                  </a:cubicBezTo>
                  <a:cubicBezTo>
                    <a:pt x="22" y="36"/>
                    <a:pt x="12" y="59"/>
                    <a:pt x="12" y="59"/>
                  </a:cubicBezTo>
                  <a:cubicBezTo>
                    <a:pt x="12" y="59"/>
                    <a:pt x="21" y="46"/>
                    <a:pt x="24" y="34"/>
                  </a:cubicBezTo>
                  <a:cubicBezTo>
                    <a:pt x="27" y="24"/>
                    <a:pt x="28" y="19"/>
                    <a:pt x="29" y="19"/>
                  </a:cubicBezTo>
                  <a:cubicBezTo>
                    <a:pt x="30" y="19"/>
                    <a:pt x="31" y="20"/>
                    <a:pt x="31" y="22"/>
                  </a:cubicBezTo>
                  <a:cubicBezTo>
                    <a:pt x="35" y="27"/>
                    <a:pt x="33" y="40"/>
                    <a:pt x="27" y="52"/>
                  </a:cubicBezTo>
                  <a:cubicBezTo>
                    <a:pt x="33" y="48"/>
                    <a:pt x="35" y="36"/>
                    <a:pt x="37" y="31"/>
                  </a:cubicBezTo>
                  <a:cubicBezTo>
                    <a:pt x="36" y="29"/>
                    <a:pt x="35" y="28"/>
                    <a:pt x="35" y="26"/>
                  </a:cubicBezTo>
                  <a:cubicBezTo>
                    <a:pt x="35" y="26"/>
                    <a:pt x="35" y="26"/>
                    <a:pt x="35" y="26"/>
                  </a:cubicBezTo>
                  <a:cubicBezTo>
                    <a:pt x="31" y="16"/>
                    <a:pt x="29" y="8"/>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7" name="Freeform 898">
              <a:extLst>
                <a:ext uri="{FF2B5EF4-FFF2-40B4-BE49-F238E27FC236}">
                  <a16:creationId xmlns:a16="http://schemas.microsoft.com/office/drawing/2014/main" xmlns="" id="{16A2B22D-B81D-4990-90CC-5C6C1B6C19D4}"/>
                </a:ext>
              </a:extLst>
            </p:cNvPr>
            <p:cNvSpPr>
              <a:spLocks/>
            </p:cNvSpPr>
            <p:nvPr/>
          </p:nvSpPr>
          <p:spPr bwMode="auto">
            <a:xfrm flipH="1">
              <a:off x="2051252" y="6050727"/>
              <a:ext cx="391432" cy="391348"/>
            </a:xfrm>
            <a:custGeom>
              <a:avLst/>
              <a:gdLst>
                <a:gd name="T0" fmla="*/ 49 w 85"/>
                <a:gd name="T1" fmla="*/ 73 h 84"/>
                <a:gd name="T2" fmla="*/ 40 w 85"/>
                <a:gd name="T3" fmla="*/ 79 h 84"/>
                <a:gd name="T4" fmla="*/ 22 w 85"/>
                <a:gd name="T5" fmla="*/ 84 h 84"/>
                <a:gd name="T6" fmla="*/ 22 w 85"/>
                <a:gd name="T7" fmla="*/ 84 h 84"/>
                <a:gd name="T8" fmla="*/ 10 w 85"/>
                <a:gd name="T9" fmla="*/ 82 h 84"/>
                <a:gd name="T10" fmla="*/ 8 w 85"/>
                <a:gd name="T11" fmla="*/ 77 h 84"/>
                <a:gd name="T12" fmla="*/ 7 w 85"/>
                <a:gd name="T13" fmla="*/ 73 h 84"/>
                <a:gd name="T14" fmla="*/ 4 w 85"/>
                <a:gd name="T15" fmla="*/ 71 h 84"/>
                <a:gd name="T16" fmla="*/ 0 w 85"/>
                <a:gd name="T17" fmla="*/ 68 h 84"/>
                <a:gd name="T18" fmla="*/ 2 w 85"/>
                <a:gd name="T19" fmla="*/ 52 h 84"/>
                <a:gd name="T20" fmla="*/ 2 w 85"/>
                <a:gd name="T21" fmla="*/ 52 h 84"/>
                <a:gd name="T22" fmla="*/ 4 w 85"/>
                <a:gd name="T23" fmla="*/ 46 h 84"/>
                <a:gd name="T24" fmla="*/ 11 w 85"/>
                <a:gd name="T25" fmla="*/ 31 h 84"/>
                <a:gd name="T26" fmla="*/ 11 w 85"/>
                <a:gd name="T27" fmla="*/ 31 h 84"/>
                <a:gd name="T28" fmla="*/ 13 w 85"/>
                <a:gd name="T29" fmla="*/ 28 h 84"/>
                <a:gd name="T30" fmla="*/ 13 w 85"/>
                <a:gd name="T31" fmla="*/ 28 h 84"/>
                <a:gd name="T32" fmla="*/ 37 w 85"/>
                <a:gd name="T33" fmla="*/ 8 h 84"/>
                <a:gd name="T34" fmla="*/ 74 w 85"/>
                <a:gd name="T35" fmla="*/ 0 h 84"/>
                <a:gd name="T36" fmla="*/ 49 w 85"/>
                <a:gd name="T3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49" y="73"/>
                  </a:moveTo>
                  <a:cubicBezTo>
                    <a:pt x="46" y="76"/>
                    <a:pt x="43" y="78"/>
                    <a:pt x="40" y="79"/>
                  </a:cubicBezTo>
                  <a:cubicBezTo>
                    <a:pt x="33" y="83"/>
                    <a:pt x="27" y="84"/>
                    <a:pt x="22" y="84"/>
                  </a:cubicBezTo>
                  <a:cubicBezTo>
                    <a:pt x="22" y="84"/>
                    <a:pt x="22" y="84"/>
                    <a:pt x="22" y="84"/>
                  </a:cubicBezTo>
                  <a:cubicBezTo>
                    <a:pt x="17" y="84"/>
                    <a:pt x="13" y="83"/>
                    <a:pt x="10" y="82"/>
                  </a:cubicBezTo>
                  <a:cubicBezTo>
                    <a:pt x="8" y="81"/>
                    <a:pt x="7" y="79"/>
                    <a:pt x="8" y="77"/>
                  </a:cubicBezTo>
                  <a:cubicBezTo>
                    <a:pt x="8" y="76"/>
                    <a:pt x="8" y="74"/>
                    <a:pt x="7" y="73"/>
                  </a:cubicBezTo>
                  <a:cubicBezTo>
                    <a:pt x="7" y="72"/>
                    <a:pt x="5" y="71"/>
                    <a:pt x="4" y="71"/>
                  </a:cubicBezTo>
                  <a:cubicBezTo>
                    <a:pt x="2" y="71"/>
                    <a:pt x="1" y="70"/>
                    <a:pt x="0" y="68"/>
                  </a:cubicBezTo>
                  <a:cubicBezTo>
                    <a:pt x="0" y="65"/>
                    <a:pt x="0" y="59"/>
                    <a:pt x="2" y="52"/>
                  </a:cubicBezTo>
                  <a:cubicBezTo>
                    <a:pt x="2" y="52"/>
                    <a:pt x="2" y="52"/>
                    <a:pt x="2" y="52"/>
                  </a:cubicBezTo>
                  <a:cubicBezTo>
                    <a:pt x="2" y="50"/>
                    <a:pt x="3" y="48"/>
                    <a:pt x="4" y="46"/>
                  </a:cubicBezTo>
                  <a:cubicBezTo>
                    <a:pt x="5" y="41"/>
                    <a:pt x="8" y="36"/>
                    <a:pt x="11" y="31"/>
                  </a:cubicBezTo>
                  <a:cubicBezTo>
                    <a:pt x="11" y="31"/>
                    <a:pt x="11" y="31"/>
                    <a:pt x="11" y="31"/>
                  </a:cubicBezTo>
                  <a:cubicBezTo>
                    <a:pt x="12" y="30"/>
                    <a:pt x="12" y="29"/>
                    <a:pt x="13" y="28"/>
                  </a:cubicBezTo>
                  <a:cubicBezTo>
                    <a:pt x="13" y="28"/>
                    <a:pt x="13" y="28"/>
                    <a:pt x="13" y="28"/>
                  </a:cubicBezTo>
                  <a:cubicBezTo>
                    <a:pt x="19" y="20"/>
                    <a:pt x="27" y="13"/>
                    <a:pt x="37" y="8"/>
                  </a:cubicBezTo>
                  <a:cubicBezTo>
                    <a:pt x="54" y="0"/>
                    <a:pt x="74" y="0"/>
                    <a:pt x="74" y="0"/>
                  </a:cubicBezTo>
                  <a:cubicBezTo>
                    <a:pt x="85" y="24"/>
                    <a:pt x="66" y="58"/>
                    <a:pt x="49" y="7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8" name="Freeform 899">
              <a:extLst>
                <a:ext uri="{FF2B5EF4-FFF2-40B4-BE49-F238E27FC236}">
                  <a16:creationId xmlns:a16="http://schemas.microsoft.com/office/drawing/2014/main" xmlns="" id="{2A87293C-5F58-4FE9-AAA9-D4EACC2A2712}"/>
                </a:ext>
              </a:extLst>
            </p:cNvPr>
            <p:cNvSpPr>
              <a:spLocks/>
            </p:cNvSpPr>
            <p:nvPr/>
          </p:nvSpPr>
          <p:spPr bwMode="auto">
            <a:xfrm flipH="1">
              <a:off x="2341062" y="6135395"/>
              <a:ext cx="50811" cy="60207"/>
            </a:xfrm>
            <a:custGeom>
              <a:avLst/>
              <a:gdLst>
                <a:gd name="T0" fmla="*/ 11 w 11"/>
                <a:gd name="T1" fmla="*/ 0 h 13"/>
                <a:gd name="T2" fmla="*/ 2 w 11"/>
                <a:gd name="T3" fmla="*/ 10 h 13"/>
                <a:gd name="T4" fmla="*/ 2 w 11"/>
                <a:gd name="T5" fmla="*/ 10 h 13"/>
                <a:gd name="T6" fmla="*/ 0 w 11"/>
                <a:gd name="T7" fmla="*/ 13 h 13"/>
                <a:gd name="T8" fmla="*/ 0 w 11"/>
                <a:gd name="T9" fmla="*/ 13 h 13"/>
                <a:gd name="T10" fmla="*/ 0 w 11"/>
                <a:gd name="T11" fmla="*/ 13 h 13"/>
                <a:gd name="T12" fmla="*/ 0 w 11"/>
                <a:gd name="T13" fmla="*/ 13 h 13"/>
                <a:gd name="T14" fmla="*/ 0 w 11"/>
                <a:gd name="T15" fmla="*/ 13 h 13"/>
                <a:gd name="T16" fmla="*/ 2 w 11"/>
                <a:gd name="T17" fmla="*/ 10 h 13"/>
                <a:gd name="T18" fmla="*/ 2 w 11"/>
                <a:gd name="T19" fmla="*/ 10 h 13"/>
                <a:gd name="T20" fmla="*/ 11 w 11"/>
                <a:gd name="T21" fmla="*/ 0 h 13"/>
                <a:gd name="T22" fmla="*/ 11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11" y="0"/>
                  </a:moveTo>
                  <a:cubicBezTo>
                    <a:pt x="7" y="3"/>
                    <a:pt x="4" y="6"/>
                    <a:pt x="2" y="10"/>
                  </a:cubicBezTo>
                  <a:cubicBezTo>
                    <a:pt x="2" y="10"/>
                    <a:pt x="2" y="10"/>
                    <a:pt x="2" y="10"/>
                  </a:cubicBezTo>
                  <a:cubicBezTo>
                    <a:pt x="1" y="11"/>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1" y="12"/>
                    <a:pt x="1" y="11"/>
                    <a:pt x="2" y="10"/>
                  </a:cubicBezTo>
                  <a:cubicBezTo>
                    <a:pt x="2" y="10"/>
                    <a:pt x="2" y="10"/>
                    <a:pt x="2" y="10"/>
                  </a:cubicBezTo>
                  <a:cubicBezTo>
                    <a:pt x="4" y="6"/>
                    <a:pt x="7" y="3"/>
                    <a:pt x="11" y="0"/>
                  </a:cubicBezTo>
                  <a:cubicBezTo>
                    <a:pt x="11" y="0"/>
                    <a:pt x="11" y="0"/>
                    <a:pt x="11"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9" name="Freeform 900">
              <a:extLst>
                <a:ext uri="{FF2B5EF4-FFF2-40B4-BE49-F238E27FC236}">
                  <a16:creationId xmlns:a16="http://schemas.microsoft.com/office/drawing/2014/main" xmlns="" id="{2B1639B8-C7EA-4573-80E6-6E84EA7F00DF}"/>
                </a:ext>
              </a:extLst>
            </p:cNvPr>
            <p:cNvSpPr>
              <a:spLocks noEditPoints="1"/>
            </p:cNvSpPr>
            <p:nvPr/>
          </p:nvSpPr>
          <p:spPr bwMode="auto">
            <a:xfrm flipH="1">
              <a:off x="2087008" y="6056373"/>
              <a:ext cx="323684" cy="334904"/>
            </a:xfrm>
            <a:custGeom>
              <a:avLst/>
              <a:gdLst>
                <a:gd name="T0" fmla="*/ 37 w 70"/>
                <a:gd name="T1" fmla="*/ 51 h 72"/>
                <a:gd name="T2" fmla="*/ 39 w 70"/>
                <a:gd name="T3" fmla="*/ 51 h 72"/>
                <a:gd name="T4" fmla="*/ 34 w 70"/>
                <a:gd name="T5" fmla="*/ 35 h 72"/>
                <a:gd name="T6" fmla="*/ 39 w 70"/>
                <a:gd name="T7" fmla="*/ 32 h 72"/>
                <a:gd name="T8" fmla="*/ 26 w 70"/>
                <a:gd name="T9" fmla="*/ 29 h 72"/>
                <a:gd name="T10" fmla="*/ 28 w 70"/>
                <a:gd name="T11" fmla="*/ 30 h 72"/>
                <a:gd name="T12" fmla="*/ 26 w 70"/>
                <a:gd name="T13" fmla="*/ 29 h 72"/>
                <a:gd name="T14" fmla="*/ 42 w 70"/>
                <a:gd name="T15" fmla="*/ 24 h 72"/>
                <a:gd name="T16" fmla="*/ 39 w 70"/>
                <a:gd name="T17" fmla="*/ 31 h 72"/>
                <a:gd name="T18" fmla="*/ 49 w 70"/>
                <a:gd name="T19" fmla="*/ 20 h 72"/>
                <a:gd name="T20" fmla="*/ 38 w 70"/>
                <a:gd name="T21" fmla="*/ 19 h 72"/>
                <a:gd name="T22" fmla="*/ 36 w 70"/>
                <a:gd name="T23" fmla="*/ 19 h 72"/>
                <a:gd name="T24" fmla="*/ 28 w 70"/>
                <a:gd name="T25" fmla="*/ 28 h 72"/>
                <a:gd name="T26" fmla="*/ 41 w 70"/>
                <a:gd name="T27" fmla="*/ 19 h 72"/>
                <a:gd name="T28" fmla="*/ 16 w 70"/>
                <a:gd name="T29" fmla="*/ 17 h 72"/>
                <a:gd name="T30" fmla="*/ 6 w 70"/>
                <a:gd name="T31" fmla="*/ 27 h 72"/>
                <a:gd name="T32" fmla="*/ 4 w 70"/>
                <a:gd name="T33" fmla="*/ 30 h 72"/>
                <a:gd name="T34" fmla="*/ 4 w 70"/>
                <a:gd name="T35" fmla="*/ 30 h 72"/>
                <a:gd name="T36" fmla="*/ 21 w 70"/>
                <a:gd name="T37" fmla="*/ 16 h 72"/>
                <a:gd name="T38" fmla="*/ 47 w 70"/>
                <a:gd name="T39" fmla="*/ 17 h 72"/>
                <a:gd name="T40" fmla="*/ 54 w 70"/>
                <a:gd name="T41" fmla="*/ 15 h 72"/>
                <a:gd name="T42" fmla="*/ 62 w 70"/>
                <a:gd name="T43" fmla="*/ 36 h 72"/>
                <a:gd name="T44" fmla="*/ 42 w 70"/>
                <a:gd name="T45" fmla="*/ 72 h 72"/>
                <a:gd name="T46" fmla="*/ 69 w 70"/>
                <a:gd name="T47" fmla="*/ 10 h 72"/>
                <a:gd name="T48" fmla="*/ 51 w 70"/>
                <a:gd name="T49" fmla="*/ 35 h 72"/>
                <a:gd name="T50" fmla="*/ 42 w 70"/>
                <a:gd name="T51" fmla="*/ 49 h 72"/>
                <a:gd name="T52" fmla="*/ 63 w 70"/>
                <a:gd name="T53" fmla="*/ 29 h 72"/>
                <a:gd name="T54" fmla="*/ 70 w 70"/>
                <a:gd name="T55" fmla="*/ 10 h 72"/>
                <a:gd name="T56" fmla="*/ 65 w 70"/>
                <a:gd name="T57" fmla="*/ 6 h 72"/>
                <a:gd name="T58" fmla="*/ 54 w 70"/>
                <a:gd name="T59" fmla="*/ 16 h 72"/>
                <a:gd name="T60" fmla="*/ 56 w 70"/>
                <a:gd name="T61" fmla="*/ 25 h 72"/>
                <a:gd name="T62" fmla="*/ 65 w 70"/>
                <a:gd name="T63" fmla="*/ 6 h 72"/>
                <a:gd name="T64" fmla="*/ 59 w 70"/>
                <a:gd name="T65" fmla="*/ 10 h 72"/>
                <a:gd name="T66" fmla="*/ 63 w 70"/>
                <a:gd name="T67" fmla="*/ 4 h 72"/>
                <a:gd name="T68" fmla="*/ 55 w 70"/>
                <a:gd name="T69" fmla="*/ 3 h 72"/>
                <a:gd name="T70" fmla="*/ 41 w 70"/>
                <a:gd name="T71" fmla="*/ 14 h 72"/>
                <a:gd name="T72" fmla="*/ 60 w 70"/>
                <a:gd name="T73" fmla="*/ 0 h 72"/>
                <a:gd name="T74" fmla="*/ 40 w 70"/>
                <a:gd name="T75" fmla="*/ 15 h 72"/>
                <a:gd name="T76" fmla="*/ 42 w 70"/>
                <a:gd name="T77" fmla="*/ 18 h 72"/>
                <a:gd name="T78" fmla="*/ 49 w 70"/>
                <a:gd name="T79" fmla="*/ 14 h 72"/>
                <a:gd name="T80" fmla="*/ 56 w 70"/>
                <a:gd name="T81" fmla="*/ 13 h 72"/>
                <a:gd name="T82" fmla="*/ 60 w 70"/>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72">
                  <a:moveTo>
                    <a:pt x="39" y="51"/>
                  </a:moveTo>
                  <a:cubicBezTo>
                    <a:pt x="39" y="51"/>
                    <a:pt x="38" y="51"/>
                    <a:pt x="37" y="51"/>
                  </a:cubicBezTo>
                  <a:cubicBezTo>
                    <a:pt x="36" y="53"/>
                    <a:pt x="35" y="54"/>
                    <a:pt x="35" y="54"/>
                  </a:cubicBezTo>
                  <a:cubicBezTo>
                    <a:pt x="35" y="54"/>
                    <a:pt x="37" y="53"/>
                    <a:pt x="39" y="51"/>
                  </a:cubicBezTo>
                  <a:moveTo>
                    <a:pt x="36" y="32"/>
                  </a:moveTo>
                  <a:cubicBezTo>
                    <a:pt x="35" y="33"/>
                    <a:pt x="34" y="34"/>
                    <a:pt x="34" y="35"/>
                  </a:cubicBezTo>
                  <a:cubicBezTo>
                    <a:pt x="34" y="36"/>
                    <a:pt x="34" y="37"/>
                    <a:pt x="34" y="37"/>
                  </a:cubicBezTo>
                  <a:cubicBezTo>
                    <a:pt x="34" y="37"/>
                    <a:pt x="36" y="35"/>
                    <a:pt x="39" y="32"/>
                  </a:cubicBezTo>
                  <a:cubicBezTo>
                    <a:pt x="38" y="32"/>
                    <a:pt x="37" y="32"/>
                    <a:pt x="36" y="32"/>
                  </a:cubicBezTo>
                  <a:moveTo>
                    <a:pt x="26" y="29"/>
                  </a:moveTo>
                  <a:cubicBezTo>
                    <a:pt x="23" y="34"/>
                    <a:pt x="21" y="37"/>
                    <a:pt x="21" y="37"/>
                  </a:cubicBezTo>
                  <a:cubicBezTo>
                    <a:pt x="21" y="37"/>
                    <a:pt x="24" y="34"/>
                    <a:pt x="28" y="30"/>
                  </a:cubicBezTo>
                  <a:cubicBezTo>
                    <a:pt x="27" y="30"/>
                    <a:pt x="27" y="30"/>
                    <a:pt x="27" y="29"/>
                  </a:cubicBezTo>
                  <a:cubicBezTo>
                    <a:pt x="27" y="29"/>
                    <a:pt x="27" y="29"/>
                    <a:pt x="26" y="29"/>
                  </a:cubicBezTo>
                  <a:moveTo>
                    <a:pt x="49" y="20"/>
                  </a:moveTo>
                  <a:cubicBezTo>
                    <a:pt x="47" y="22"/>
                    <a:pt x="44" y="23"/>
                    <a:pt x="42" y="24"/>
                  </a:cubicBezTo>
                  <a:cubicBezTo>
                    <a:pt x="40" y="26"/>
                    <a:pt x="38" y="29"/>
                    <a:pt x="36" y="31"/>
                  </a:cubicBezTo>
                  <a:cubicBezTo>
                    <a:pt x="37" y="31"/>
                    <a:pt x="38" y="31"/>
                    <a:pt x="39" y="31"/>
                  </a:cubicBezTo>
                  <a:cubicBezTo>
                    <a:pt x="39" y="31"/>
                    <a:pt x="39" y="31"/>
                    <a:pt x="39" y="31"/>
                  </a:cubicBezTo>
                  <a:cubicBezTo>
                    <a:pt x="42" y="28"/>
                    <a:pt x="46" y="24"/>
                    <a:pt x="49" y="20"/>
                  </a:cubicBezTo>
                  <a:moveTo>
                    <a:pt x="41" y="19"/>
                  </a:moveTo>
                  <a:cubicBezTo>
                    <a:pt x="40" y="19"/>
                    <a:pt x="39" y="19"/>
                    <a:pt x="38" y="19"/>
                  </a:cubicBezTo>
                  <a:cubicBezTo>
                    <a:pt x="38" y="19"/>
                    <a:pt x="37" y="19"/>
                    <a:pt x="37" y="19"/>
                  </a:cubicBezTo>
                  <a:cubicBezTo>
                    <a:pt x="37" y="19"/>
                    <a:pt x="36" y="19"/>
                    <a:pt x="36" y="19"/>
                  </a:cubicBezTo>
                  <a:cubicBezTo>
                    <a:pt x="33" y="22"/>
                    <a:pt x="30" y="25"/>
                    <a:pt x="27" y="28"/>
                  </a:cubicBezTo>
                  <a:cubicBezTo>
                    <a:pt x="28" y="28"/>
                    <a:pt x="28" y="28"/>
                    <a:pt x="28" y="28"/>
                  </a:cubicBezTo>
                  <a:cubicBezTo>
                    <a:pt x="29" y="28"/>
                    <a:pt x="29" y="28"/>
                    <a:pt x="30" y="28"/>
                  </a:cubicBezTo>
                  <a:cubicBezTo>
                    <a:pt x="33" y="25"/>
                    <a:pt x="37" y="21"/>
                    <a:pt x="41" y="19"/>
                  </a:cubicBezTo>
                  <a:moveTo>
                    <a:pt x="21" y="16"/>
                  </a:moveTo>
                  <a:cubicBezTo>
                    <a:pt x="19" y="17"/>
                    <a:pt x="17" y="17"/>
                    <a:pt x="16" y="17"/>
                  </a:cubicBezTo>
                  <a:cubicBezTo>
                    <a:pt x="15" y="17"/>
                    <a:pt x="15" y="17"/>
                    <a:pt x="15" y="17"/>
                  </a:cubicBezTo>
                  <a:cubicBezTo>
                    <a:pt x="11" y="20"/>
                    <a:pt x="8" y="23"/>
                    <a:pt x="6" y="27"/>
                  </a:cubicBezTo>
                  <a:cubicBezTo>
                    <a:pt x="6" y="27"/>
                    <a:pt x="6" y="27"/>
                    <a:pt x="6" y="27"/>
                  </a:cubicBezTo>
                  <a:cubicBezTo>
                    <a:pt x="5" y="28"/>
                    <a:pt x="5" y="29"/>
                    <a:pt x="4" y="30"/>
                  </a:cubicBezTo>
                  <a:cubicBezTo>
                    <a:pt x="4" y="30"/>
                    <a:pt x="4" y="30"/>
                    <a:pt x="4" y="30"/>
                  </a:cubicBezTo>
                  <a:cubicBezTo>
                    <a:pt x="4" y="30"/>
                    <a:pt x="4" y="30"/>
                    <a:pt x="4" y="30"/>
                  </a:cubicBezTo>
                  <a:cubicBezTo>
                    <a:pt x="3" y="31"/>
                    <a:pt x="0" y="37"/>
                    <a:pt x="0" y="38"/>
                  </a:cubicBezTo>
                  <a:cubicBezTo>
                    <a:pt x="3" y="34"/>
                    <a:pt x="11" y="24"/>
                    <a:pt x="21" y="16"/>
                  </a:cubicBezTo>
                  <a:moveTo>
                    <a:pt x="54" y="15"/>
                  </a:moveTo>
                  <a:cubicBezTo>
                    <a:pt x="52" y="16"/>
                    <a:pt x="50" y="17"/>
                    <a:pt x="47" y="17"/>
                  </a:cubicBezTo>
                  <a:cubicBezTo>
                    <a:pt x="46" y="19"/>
                    <a:pt x="45" y="21"/>
                    <a:pt x="43" y="23"/>
                  </a:cubicBezTo>
                  <a:cubicBezTo>
                    <a:pt x="46" y="21"/>
                    <a:pt x="50" y="19"/>
                    <a:pt x="54" y="15"/>
                  </a:cubicBezTo>
                  <a:moveTo>
                    <a:pt x="70" y="15"/>
                  </a:moveTo>
                  <a:cubicBezTo>
                    <a:pt x="69" y="21"/>
                    <a:pt x="66" y="29"/>
                    <a:pt x="62" y="36"/>
                  </a:cubicBezTo>
                  <a:cubicBezTo>
                    <a:pt x="60" y="41"/>
                    <a:pt x="57" y="48"/>
                    <a:pt x="55" y="52"/>
                  </a:cubicBezTo>
                  <a:cubicBezTo>
                    <a:pt x="47" y="65"/>
                    <a:pt x="47" y="66"/>
                    <a:pt x="42" y="72"/>
                  </a:cubicBezTo>
                  <a:cubicBezTo>
                    <a:pt x="56" y="60"/>
                    <a:pt x="70" y="36"/>
                    <a:pt x="70" y="15"/>
                  </a:cubicBezTo>
                  <a:moveTo>
                    <a:pt x="69" y="10"/>
                  </a:moveTo>
                  <a:cubicBezTo>
                    <a:pt x="67" y="14"/>
                    <a:pt x="63" y="21"/>
                    <a:pt x="56" y="26"/>
                  </a:cubicBezTo>
                  <a:cubicBezTo>
                    <a:pt x="55" y="29"/>
                    <a:pt x="53" y="32"/>
                    <a:pt x="51" y="35"/>
                  </a:cubicBezTo>
                  <a:cubicBezTo>
                    <a:pt x="48" y="40"/>
                    <a:pt x="42" y="46"/>
                    <a:pt x="39" y="50"/>
                  </a:cubicBezTo>
                  <a:cubicBezTo>
                    <a:pt x="40" y="49"/>
                    <a:pt x="41" y="49"/>
                    <a:pt x="42" y="49"/>
                  </a:cubicBezTo>
                  <a:cubicBezTo>
                    <a:pt x="49" y="45"/>
                    <a:pt x="57" y="38"/>
                    <a:pt x="61" y="32"/>
                  </a:cubicBezTo>
                  <a:cubicBezTo>
                    <a:pt x="62" y="30"/>
                    <a:pt x="62" y="29"/>
                    <a:pt x="63" y="29"/>
                  </a:cubicBezTo>
                  <a:cubicBezTo>
                    <a:pt x="63" y="29"/>
                    <a:pt x="63" y="30"/>
                    <a:pt x="62" y="33"/>
                  </a:cubicBezTo>
                  <a:cubicBezTo>
                    <a:pt x="67" y="25"/>
                    <a:pt x="69" y="16"/>
                    <a:pt x="70" y="10"/>
                  </a:cubicBezTo>
                  <a:cubicBezTo>
                    <a:pt x="70" y="10"/>
                    <a:pt x="69" y="10"/>
                    <a:pt x="69" y="10"/>
                  </a:cubicBezTo>
                  <a:moveTo>
                    <a:pt x="65" y="6"/>
                  </a:moveTo>
                  <a:cubicBezTo>
                    <a:pt x="63" y="9"/>
                    <a:pt x="60" y="11"/>
                    <a:pt x="57" y="13"/>
                  </a:cubicBezTo>
                  <a:cubicBezTo>
                    <a:pt x="56" y="14"/>
                    <a:pt x="55" y="15"/>
                    <a:pt x="54" y="16"/>
                  </a:cubicBezTo>
                  <a:cubicBezTo>
                    <a:pt x="54" y="16"/>
                    <a:pt x="54" y="16"/>
                    <a:pt x="55" y="16"/>
                  </a:cubicBezTo>
                  <a:cubicBezTo>
                    <a:pt x="57" y="16"/>
                    <a:pt x="57" y="20"/>
                    <a:pt x="56" y="25"/>
                  </a:cubicBezTo>
                  <a:cubicBezTo>
                    <a:pt x="63" y="20"/>
                    <a:pt x="67" y="13"/>
                    <a:pt x="68" y="9"/>
                  </a:cubicBezTo>
                  <a:cubicBezTo>
                    <a:pt x="67" y="8"/>
                    <a:pt x="66" y="7"/>
                    <a:pt x="65" y="6"/>
                  </a:cubicBezTo>
                  <a:moveTo>
                    <a:pt x="63" y="4"/>
                  </a:moveTo>
                  <a:cubicBezTo>
                    <a:pt x="62" y="5"/>
                    <a:pt x="61" y="8"/>
                    <a:pt x="59" y="10"/>
                  </a:cubicBezTo>
                  <a:cubicBezTo>
                    <a:pt x="61" y="8"/>
                    <a:pt x="63" y="7"/>
                    <a:pt x="64" y="5"/>
                  </a:cubicBezTo>
                  <a:cubicBezTo>
                    <a:pt x="63" y="5"/>
                    <a:pt x="63" y="4"/>
                    <a:pt x="63" y="4"/>
                  </a:cubicBezTo>
                  <a:moveTo>
                    <a:pt x="59" y="0"/>
                  </a:moveTo>
                  <a:cubicBezTo>
                    <a:pt x="55" y="3"/>
                    <a:pt x="55" y="3"/>
                    <a:pt x="55" y="3"/>
                  </a:cubicBezTo>
                  <a:cubicBezTo>
                    <a:pt x="51" y="6"/>
                    <a:pt x="46" y="9"/>
                    <a:pt x="42" y="11"/>
                  </a:cubicBezTo>
                  <a:cubicBezTo>
                    <a:pt x="42" y="12"/>
                    <a:pt x="41" y="13"/>
                    <a:pt x="41" y="14"/>
                  </a:cubicBezTo>
                  <a:cubicBezTo>
                    <a:pt x="48" y="10"/>
                    <a:pt x="55" y="5"/>
                    <a:pt x="59" y="0"/>
                  </a:cubicBezTo>
                  <a:moveTo>
                    <a:pt x="60" y="0"/>
                  </a:moveTo>
                  <a:cubicBezTo>
                    <a:pt x="56" y="5"/>
                    <a:pt x="48" y="11"/>
                    <a:pt x="42" y="14"/>
                  </a:cubicBezTo>
                  <a:cubicBezTo>
                    <a:pt x="41" y="14"/>
                    <a:pt x="41" y="15"/>
                    <a:pt x="40" y="15"/>
                  </a:cubicBezTo>
                  <a:cubicBezTo>
                    <a:pt x="39" y="16"/>
                    <a:pt x="38" y="17"/>
                    <a:pt x="37" y="18"/>
                  </a:cubicBezTo>
                  <a:cubicBezTo>
                    <a:pt x="39" y="18"/>
                    <a:pt x="40" y="18"/>
                    <a:pt x="42" y="18"/>
                  </a:cubicBezTo>
                  <a:cubicBezTo>
                    <a:pt x="45" y="15"/>
                    <a:pt x="47" y="14"/>
                    <a:pt x="49" y="14"/>
                  </a:cubicBezTo>
                  <a:cubicBezTo>
                    <a:pt x="49" y="14"/>
                    <a:pt x="49" y="14"/>
                    <a:pt x="49" y="14"/>
                  </a:cubicBezTo>
                  <a:cubicBezTo>
                    <a:pt x="50" y="14"/>
                    <a:pt x="49" y="15"/>
                    <a:pt x="48" y="16"/>
                  </a:cubicBezTo>
                  <a:cubicBezTo>
                    <a:pt x="51" y="15"/>
                    <a:pt x="53" y="14"/>
                    <a:pt x="56" y="13"/>
                  </a:cubicBezTo>
                  <a:cubicBezTo>
                    <a:pt x="58" y="9"/>
                    <a:pt x="60" y="5"/>
                    <a:pt x="61" y="2"/>
                  </a:cubicBezTo>
                  <a:cubicBezTo>
                    <a:pt x="61" y="2"/>
                    <a:pt x="61" y="1"/>
                    <a:pt x="6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0" name="Freeform 901">
              <a:extLst>
                <a:ext uri="{FF2B5EF4-FFF2-40B4-BE49-F238E27FC236}">
                  <a16:creationId xmlns:a16="http://schemas.microsoft.com/office/drawing/2014/main" xmlns="" id="{E39D4378-6129-4B17-8E7B-934E7A3BF734}"/>
                </a:ext>
              </a:extLst>
            </p:cNvPr>
            <p:cNvSpPr>
              <a:spLocks/>
            </p:cNvSpPr>
            <p:nvPr/>
          </p:nvSpPr>
          <p:spPr bwMode="auto">
            <a:xfrm flipH="1">
              <a:off x="2115236" y="5853172"/>
              <a:ext cx="462943" cy="291629"/>
            </a:xfrm>
            <a:custGeom>
              <a:avLst/>
              <a:gdLst>
                <a:gd name="T0" fmla="*/ 100 w 100"/>
                <a:gd name="T1" fmla="*/ 40 h 63"/>
                <a:gd name="T2" fmla="*/ 91 w 100"/>
                <a:gd name="T3" fmla="*/ 47 h 63"/>
                <a:gd name="T4" fmla="*/ 42 w 100"/>
                <a:gd name="T5" fmla="*/ 60 h 63"/>
                <a:gd name="T6" fmla="*/ 42 w 100"/>
                <a:gd name="T7" fmla="*/ 60 h 63"/>
                <a:gd name="T8" fmla="*/ 38 w 100"/>
                <a:gd name="T9" fmla="*/ 59 h 63"/>
                <a:gd name="T10" fmla="*/ 26 w 100"/>
                <a:gd name="T11" fmla="*/ 55 h 63"/>
                <a:gd name="T12" fmla="*/ 8 w 100"/>
                <a:gd name="T13" fmla="*/ 43 h 63"/>
                <a:gd name="T14" fmla="*/ 8 w 100"/>
                <a:gd name="T15" fmla="*/ 43 h 63"/>
                <a:gd name="T16" fmla="*/ 6 w 100"/>
                <a:gd name="T17" fmla="*/ 41 h 63"/>
                <a:gd name="T18" fmla="*/ 6 w 100"/>
                <a:gd name="T19" fmla="*/ 40 h 63"/>
                <a:gd name="T20" fmla="*/ 2 w 100"/>
                <a:gd name="T21" fmla="*/ 29 h 63"/>
                <a:gd name="T22" fmla="*/ 3 w 100"/>
                <a:gd name="T23" fmla="*/ 28 h 63"/>
                <a:gd name="T24" fmla="*/ 5 w 100"/>
                <a:gd name="T25" fmla="*/ 17 h 63"/>
                <a:gd name="T26" fmla="*/ 5 w 100"/>
                <a:gd name="T27" fmla="*/ 17 h 63"/>
                <a:gd name="T28" fmla="*/ 9 w 100"/>
                <a:gd name="T29" fmla="*/ 13 h 63"/>
                <a:gd name="T30" fmla="*/ 15 w 100"/>
                <a:gd name="T31" fmla="*/ 8 h 63"/>
                <a:gd name="T32" fmla="*/ 43 w 100"/>
                <a:gd name="T33" fmla="*/ 0 h 63"/>
                <a:gd name="T34" fmla="*/ 43 w 100"/>
                <a:gd name="T35" fmla="*/ 0 h 63"/>
                <a:gd name="T36" fmla="*/ 61 w 100"/>
                <a:gd name="T37" fmla="*/ 3 h 63"/>
                <a:gd name="T38" fmla="*/ 89 w 100"/>
                <a:gd name="T39" fmla="*/ 25 h 63"/>
                <a:gd name="T40" fmla="*/ 100 w 100"/>
                <a:gd name="T41"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3">
                  <a:moveTo>
                    <a:pt x="100" y="40"/>
                  </a:moveTo>
                  <a:cubicBezTo>
                    <a:pt x="91" y="47"/>
                    <a:pt x="91" y="47"/>
                    <a:pt x="91" y="47"/>
                  </a:cubicBezTo>
                  <a:cubicBezTo>
                    <a:pt x="77" y="58"/>
                    <a:pt x="59" y="63"/>
                    <a:pt x="42" y="60"/>
                  </a:cubicBezTo>
                  <a:cubicBezTo>
                    <a:pt x="42" y="60"/>
                    <a:pt x="42" y="60"/>
                    <a:pt x="42" y="60"/>
                  </a:cubicBezTo>
                  <a:cubicBezTo>
                    <a:pt x="41" y="60"/>
                    <a:pt x="39" y="59"/>
                    <a:pt x="38" y="59"/>
                  </a:cubicBezTo>
                  <a:cubicBezTo>
                    <a:pt x="34" y="58"/>
                    <a:pt x="30" y="57"/>
                    <a:pt x="26" y="55"/>
                  </a:cubicBezTo>
                  <a:cubicBezTo>
                    <a:pt x="18" y="51"/>
                    <a:pt x="12" y="47"/>
                    <a:pt x="8" y="43"/>
                  </a:cubicBezTo>
                  <a:cubicBezTo>
                    <a:pt x="8" y="43"/>
                    <a:pt x="8" y="43"/>
                    <a:pt x="8" y="43"/>
                  </a:cubicBezTo>
                  <a:cubicBezTo>
                    <a:pt x="7" y="42"/>
                    <a:pt x="7" y="42"/>
                    <a:pt x="6" y="41"/>
                  </a:cubicBezTo>
                  <a:cubicBezTo>
                    <a:pt x="6" y="40"/>
                    <a:pt x="6" y="40"/>
                    <a:pt x="6" y="40"/>
                  </a:cubicBezTo>
                  <a:cubicBezTo>
                    <a:pt x="1" y="35"/>
                    <a:pt x="0" y="30"/>
                    <a:pt x="2" y="29"/>
                  </a:cubicBezTo>
                  <a:cubicBezTo>
                    <a:pt x="3" y="29"/>
                    <a:pt x="3" y="28"/>
                    <a:pt x="3" y="28"/>
                  </a:cubicBezTo>
                  <a:cubicBezTo>
                    <a:pt x="6" y="25"/>
                    <a:pt x="2" y="22"/>
                    <a:pt x="5" y="17"/>
                  </a:cubicBezTo>
                  <a:cubicBezTo>
                    <a:pt x="5" y="17"/>
                    <a:pt x="5" y="17"/>
                    <a:pt x="5" y="17"/>
                  </a:cubicBezTo>
                  <a:cubicBezTo>
                    <a:pt x="6" y="16"/>
                    <a:pt x="7" y="15"/>
                    <a:pt x="9" y="13"/>
                  </a:cubicBezTo>
                  <a:cubicBezTo>
                    <a:pt x="11" y="12"/>
                    <a:pt x="13" y="10"/>
                    <a:pt x="15" y="8"/>
                  </a:cubicBezTo>
                  <a:cubicBezTo>
                    <a:pt x="25" y="2"/>
                    <a:pt x="35" y="0"/>
                    <a:pt x="43" y="0"/>
                  </a:cubicBezTo>
                  <a:cubicBezTo>
                    <a:pt x="43" y="0"/>
                    <a:pt x="43" y="0"/>
                    <a:pt x="43" y="0"/>
                  </a:cubicBezTo>
                  <a:cubicBezTo>
                    <a:pt x="50" y="0"/>
                    <a:pt x="56" y="1"/>
                    <a:pt x="61" y="3"/>
                  </a:cubicBezTo>
                  <a:cubicBezTo>
                    <a:pt x="73" y="7"/>
                    <a:pt x="83" y="15"/>
                    <a:pt x="89" y="25"/>
                  </a:cubicBezTo>
                  <a:cubicBezTo>
                    <a:pt x="100" y="40"/>
                    <a:pt x="100" y="40"/>
                    <a:pt x="100" y="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1" name="Freeform 902">
              <a:extLst>
                <a:ext uri="{FF2B5EF4-FFF2-40B4-BE49-F238E27FC236}">
                  <a16:creationId xmlns:a16="http://schemas.microsoft.com/office/drawing/2014/main" xmlns="" id="{68A13E1C-94AB-49A6-965D-D1C6A8BD4347}"/>
                </a:ext>
              </a:extLst>
            </p:cNvPr>
            <p:cNvSpPr>
              <a:spLocks noEditPoints="1"/>
            </p:cNvSpPr>
            <p:nvPr/>
          </p:nvSpPr>
          <p:spPr bwMode="auto">
            <a:xfrm flipH="1">
              <a:off x="2134055" y="5853172"/>
              <a:ext cx="286046" cy="282222"/>
            </a:xfrm>
            <a:custGeom>
              <a:avLst/>
              <a:gdLst>
                <a:gd name="T0" fmla="*/ 28 w 62"/>
                <a:gd name="T1" fmla="*/ 56 h 61"/>
                <a:gd name="T2" fmla="*/ 26 w 62"/>
                <a:gd name="T3" fmla="*/ 57 h 61"/>
                <a:gd name="T4" fmla="*/ 12 w 62"/>
                <a:gd name="T5" fmla="*/ 58 h 61"/>
                <a:gd name="T6" fmla="*/ 8 w 62"/>
                <a:gd name="T7" fmla="*/ 60 h 61"/>
                <a:gd name="T8" fmla="*/ 18 w 62"/>
                <a:gd name="T9" fmla="*/ 61 h 61"/>
                <a:gd name="T10" fmla="*/ 40 w 62"/>
                <a:gd name="T11" fmla="*/ 52 h 61"/>
                <a:gd name="T12" fmla="*/ 22 w 62"/>
                <a:gd name="T13" fmla="*/ 45 h 61"/>
                <a:gd name="T14" fmla="*/ 36 w 62"/>
                <a:gd name="T15" fmla="*/ 42 h 61"/>
                <a:gd name="T16" fmla="*/ 53 w 62"/>
                <a:gd name="T17" fmla="*/ 42 h 61"/>
                <a:gd name="T18" fmla="*/ 49 w 62"/>
                <a:gd name="T19" fmla="*/ 46 h 61"/>
                <a:gd name="T20" fmla="*/ 38 w 62"/>
                <a:gd name="T21" fmla="*/ 57 h 61"/>
                <a:gd name="T22" fmla="*/ 61 w 62"/>
                <a:gd name="T23" fmla="*/ 44 h 61"/>
                <a:gd name="T24" fmla="*/ 59 w 62"/>
                <a:gd name="T25" fmla="*/ 40 h 61"/>
                <a:gd name="T26" fmla="*/ 46 w 62"/>
                <a:gd name="T27" fmla="*/ 38 h 61"/>
                <a:gd name="T28" fmla="*/ 38 w 62"/>
                <a:gd name="T29" fmla="*/ 42 h 61"/>
                <a:gd name="T30" fmla="*/ 38 w 62"/>
                <a:gd name="T31" fmla="*/ 45 h 61"/>
                <a:gd name="T32" fmla="*/ 59 w 62"/>
                <a:gd name="T33" fmla="*/ 39 h 61"/>
                <a:gd name="T34" fmla="*/ 27 w 62"/>
                <a:gd name="T35" fmla="*/ 32 h 61"/>
                <a:gd name="T36" fmla="*/ 26 w 62"/>
                <a:gd name="T37" fmla="*/ 33 h 61"/>
                <a:gd name="T38" fmla="*/ 33 w 62"/>
                <a:gd name="T39" fmla="*/ 31 h 61"/>
                <a:gd name="T40" fmla="*/ 27 w 62"/>
                <a:gd name="T41" fmla="*/ 33 h 61"/>
                <a:gd name="T42" fmla="*/ 54 w 62"/>
                <a:gd name="T43" fmla="*/ 34 h 61"/>
                <a:gd name="T44" fmla="*/ 46 w 62"/>
                <a:gd name="T45" fmla="*/ 33 h 61"/>
                <a:gd name="T46" fmla="*/ 26 w 62"/>
                <a:gd name="T47" fmla="*/ 31 h 61"/>
                <a:gd name="T48" fmla="*/ 22 w 62"/>
                <a:gd name="T49" fmla="*/ 32 h 61"/>
                <a:gd name="T50" fmla="*/ 26 w 62"/>
                <a:gd name="T51" fmla="*/ 31 h 61"/>
                <a:gd name="T52" fmla="*/ 40 w 62"/>
                <a:gd name="T53" fmla="*/ 28 h 61"/>
                <a:gd name="T54" fmla="*/ 56 w 62"/>
                <a:gd name="T55" fmla="*/ 33 h 61"/>
                <a:gd name="T56" fmla="*/ 53 w 62"/>
                <a:gd name="T57" fmla="*/ 29 h 61"/>
                <a:gd name="T58" fmla="*/ 50 w 62"/>
                <a:gd name="T59" fmla="*/ 28 h 61"/>
                <a:gd name="T60" fmla="*/ 9 w 62"/>
                <a:gd name="T61" fmla="*/ 15 h 61"/>
                <a:gd name="T62" fmla="*/ 45 w 62"/>
                <a:gd name="T63" fmla="*/ 27 h 61"/>
                <a:gd name="T64" fmla="*/ 9 w 62"/>
                <a:gd name="T65" fmla="*/ 15 h 61"/>
                <a:gd name="T66" fmla="*/ 9 w 62"/>
                <a:gd name="T67" fmla="*/ 0 h 61"/>
                <a:gd name="T68" fmla="*/ 9 w 62"/>
                <a:gd name="T69" fmla="*/ 0 h 61"/>
                <a:gd name="T70" fmla="*/ 45 w 62"/>
                <a:gd name="T71" fmla="*/ 16 h 61"/>
                <a:gd name="T72" fmla="*/ 27 w 62"/>
                <a:gd name="T7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1">
                  <a:moveTo>
                    <a:pt x="40" y="52"/>
                  </a:moveTo>
                  <a:cubicBezTo>
                    <a:pt x="37" y="54"/>
                    <a:pt x="33" y="55"/>
                    <a:pt x="28" y="56"/>
                  </a:cubicBezTo>
                  <a:cubicBezTo>
                    <a:pt x="28" y="56"/>
                    <a:pt x="28" y="56"/>
                    <a:pt x="28" y="56"/>
                  </a:cubicBezTo>
                  <a:cubicBezTo>
                    <a:pt x="27" y="57"/>
                    <a:pt x="27" y="57"/>
                    <a:pt x="26" y="57"/>
                  </a:cubicBezTo>
                  <a:cubicBezTo>
                    <a:pt x="26" y="57"/>
                    <a:pt x="25" y="57"/>
                    <a:pt x="25" y="57"/>
                  </a:cubicBezTo>
                  <a:cubicBezTo>
                    <a:pt x="21" y="57"/>
                    <a:pt x="17" y="58"/>
                    <a:pt x="12" y="58"/>
                  </a:cubicBezTo>
                  <a:cubicBezTo>
                    <a:pt x="8" y="58"/>
                    <a:pt x="4" y="57"/>
                    <a:pt x="0" y="57"/>
                  </a:cubicBezTo>
                  <a:cubicBezTo>
                    <a:pt x="0" y="58"/>
                    <a:pt x="7" y="60"/>
                    <a:pt x="8" y="60"/>
                  </a:cubicBezTo>
                  <a:cubicBezTo>
                    <a:pt x="8" y="60"/>
                    <a:pt x="8" y="60"/>
                    <a:pt x="8" y="60"/>
                  </a:cubicBezTo>
                  <a:cubicBezTo>
                    <a:pt x="11" y="60"/>
                    <a:pt x="14" y="61"/>
                    <a:pt x="18" y="61"/>
                  </a:cubicBezTo>
                  <a:cubicBezTo>
                    <a:pt x="24" y="61"/>
                    <a:pt x="31" y="60"/>
                    <a:pt x="37" y="58"/>
                  </a:cubicBezTo>
                  <a:cubicBezTo>
                    <a:pt x="38" y="56"/>
                    <a:pt x="39" y="54"/>
                    <a:pt x="40" y="52"/>
                  </a:cubicBezTo>
                  <a:moveTo>
                    <a:pt x="36" y="42"/>
                  </a:moveTo>
                  <a:cubicBezTo>
                    <a:pt x="30" y="44"/>
                    <a:pt x="22" y="45"/>
                    <a:pt x="22" y="45"/>
                  </a:cubicBezTo>
                  <a:cubicBezTo>
                    <a:pt x="22" y="45"/>
                    <a:pt x="28" y="45"/>
                    <a:pt x="34" y="45"/>
                  </a:cubicBezTo>
                  <a:cubicBezTo>
                    <a:pt x="34" y="44"/>
                    <a:pt x="35" y="43"/>
                    <a:pt x="36" y="42"/>
                  </a:cubicBezTo>
                  <a:moveTo>
                    <a:pt x="59" y="40"/>
                  </a:moveTo>
                  <a:cubicBezTo>
                    <a:pt x="57" y="41"/>
                    <a:pt x="55" y="41"/>
                    <a:pt x="53" y="42"/>
                  </a:cubicBezTo>
                  <a:cubicBezTo>
                    <a:pt x="51" y="43"/>
                    <a:pt x="50" y="44"/>
                    <a:pt x="48" y="45"/>
                  </a:cubicBezTo>
                  <a:cubicBezTo>
                    <a:pt x="49" y="46"/>
                    <a:pt x="49" y="46"/>
                    <a:pt x="49" y="46"/>
                  </a:cubicBezTo>
                  <a:cubicBezTo>
                    <a:pt x="50" y="47"/>
                    <a:pt x="47" y="49"/>
                    <a:pt x="42" y="52"/>
                  </a:cubicBezTo>
                  <a:cubicBezTo>
                    <a:pt x="40" y="54"/>
                    <a:pt x="39" y="56"/>
                    <a:pt x="38" y="57"/>
                  </a:cubicBezTo>
                  <a:cubicBezTo>
                    <a:pt x="45" y="55"/>
                    <a:pt x="51" y="52"/>
                    <a:pt x="57" y="47"/>
                  </a:cubicBezTo>
                  <a:cubicBezTo>
                    <a:pt x="61" y="44"/>
                    <a:pt x="61" y="44"/>
                    <a:pt x="61" y="44"/>
                  </a:cubicBezTo>
                  <a:cubicBezTo>
                    <a:pt x="61" y="44"/>
                    <a:pt x="61" y="44"/>
                    <a:pt x="62" y="44"/>
                  </a:cubicBezTo>
                  <a:cubicBezTo>
                    <a:pt x="61" y="43"/>
                    <a:pt x="60" y="41"/>
                    <a:pt x="59" y="40"/>
                  </a:cubicBezTo>
                  <a:moveTo>
                    <a:pt x="57" y="35"/>
                  </a:moveTo>
                  <a:cubicBezTo>
                    <a:pt x="54" y="36"/>
                    <a:pt x="50" y="36"/>
                    <a:pt x="46" y="38"/>
                  </a:cubicBezTo>
                  <a:cubicBezTo>
                    <a:pt x="46" y="38"/>
                    <a:pt x="46" y="38"/>
                    <a:pt x="46" y="38"/>
                  </a:cubicBezTo>
                  <a:cubicBezTo>
                    <a:pt x="47" y="39"/>
                    <a:pt x="43" y="40"/>
                    <a:pt x="38" y="42"/>
                  </a:cubicBezTo>
                  <a:cubicBezTo>
                    <a:pt x="37" y="43"/>
                    <a:pt x="36" y="44"/>
                    <a:pt x="35" y="45"/>
                  </a:cubicBezTo>
                  <a:cubicBezTo>
                    <a:pt x="36" y="45"/>
                    <a:pt x="37" y="45"/>
                    <a:pt x="38" y="45"/>
                  </a:cubicBezTo>
                  <a:cubicBezTo>
                    <a:pt x="42" y="45"/>
                    <a:pt x="45" y="45"/>
                    <a:pt x="47" y="45"/>
                  </a:cubicBezTo>
                  <a:cubicBezTo>
                    <a:pt x="51" y="42"/>
                    <a:pt x="55" y="40"/>
                    <a:pt x="59" y="39"/>
                  </a:cubicBezTo>
                  <a:cubicBezTo>
                    <a:pt x="58" y="38"/>
                    <a:pt x="57" y="36"/>
                    <a:pt x="57" y="35"/>
                  </a:cubicBezTo>
                  <a:moveTo>
                    <a:pt x="27" y="32"/>
                  </a:moveTo>
                  <a:cubicBezTo>
                    <a:pt x="26" y="32"/>
                    <a:pt x="25" y="32"/>
                    <a:pt x="25" y="33"/>
                  </a:cubicBezTo>
                  <a:cubicBezTo>
                    <a:pt x="25" y="33"/>
                    <a:pt x="25" y="33"/>
                    <a:pt x="26" y="33"/>
                  </a:cubicBezTo>
                  <a:cubicBezTo>
                    <a:pt x="26" y="32"/>
                    <a:pt x="26" y="32"/>
                    <a:pt x="27" y="32"/>
                  </a:cubicBezTo>
                  <a:moveTo>
                    <a:pt x="33" y="31"/>
                  </a:moveTo>
                  <a:cubicBezTo>
                    <a:pt x="32" y="31"/>
                    <a:pt x="30" y="32"/>
                    <a:pt x="29" y="32"/>
                  </a:cubicBezTo>
                  <a:cubicBezTo>
                    <a:pt x="28" y="32"/>
                    <a:pt x="28" y="32"/>
                    <a:pt x="27" y="33"/>
                  </a:cubicBezTo>
                  <a:cubicBezTo>
                    <a:pt x="33" y="34"/>
                    <a:pt x="40" y="35"/>
                    <a:pt x="44" y="37"/>
                  </a:cubicBezTo>
                  <a:cubicBezTo>
                    <a:pt x="48" y="36"/>
                    <a:pt x="51" y="35"/>
                    <a:pt x="54" y="34"/>
                  </a:cubicBezTo>
                  <a:cubicBezTo>
                    <a:pt x="51" y="33"/>
                    <a:pt x="48" y="33"/>
                    <a:pt x="45" y="32"/>
                  </a:cubicBezTo>
                  <a:cubicBezTo>
                    <a:pt x="45" y="33"/>
                    <a:pt x="46" y="33"/>
                    <a:pt x="46" y="33"/>
                  </a:cubicBezTo>
                  <a:cubicBezTo>
                    <a:pt x="42" y="32"/>
                    <a:pt x="37" y="32"/>
                    <a:pt x="33" y="31"/>
                  </a:cubicBezTo>
                  <a:moveTo>
                    <a:pt x="26" y="31"/>
                  </a:moveTo>
                  <a:cubicBezTo>
                    <a:pt x="19" y="31"/>
                    <a:pt x="14" y="32"/>
                    <a:pt x="14" y="32"/>
                  </a:cubicBezTo>
                  <a:cubicBezTo>
                    <a:pt x="14" y="32"/>
                    <a:pt x="17" y="32"/>
                    <a:pt x="22" y="32"/>
                  </a:cubicBezTo>
                  <a:cubicBezTo>
                    <a:pt x="23" y="32"/>
                    <a:pt x="25" y="31"/>
                    <a:pt x="27" y="31"/>
                  </a:cubicBezTo>
                  <a:cubicBezTo>
                    <a:pt x="26" y="31"/>
                    <a:pt x="26" y="31"/>
                    <a:pt x="26" y="31"/>
                  </a:cubicBezTo>
                  <a:moveTo>
                    <a:pt x="44" y="28"/>
                  </a:moveTo>
                  <a:cubicBezTo>
                    <a:pt x="43" y="28"/>
                    <a:pt x="41" y="28"/>
                    <a:pt x="40" y="28"/>
                  </a:cubicBezTo>
                  <a:cubicBezTo>
                    <a:pt x="41" y="29"/>
                    <a:pt x="42" y="30"/>
                    <a:pt x="43" y="31"/>
                  </a:cubicBezTo>
                  <a:cubicBezTo>
                    <a:pt x="48" y="31"/>
                    <a:pt x="52" y="32"/>
                    <a:pt x="56" y="33"/>
                  </a:cubicBezTo>
                  <a:cubicBezTo>
                    <a:pt x="55" y="32"/>
                    <a:pt x="54" y="31"/>
                    <a:pt x="53" y="29"/>
                  </a:cubicBezTo>
                  <a:cubicBezTo>
                    <a:pt x="53" y="29"/>
                    <a:pt x="53" y="29"/>
                    <a:pt x="53" y="29"/>
                  </a:cubicBezTo>
                  <a:cubicBezTo>
                    <a:pt x="53" y="29"/>
                    <a:pt x="52" y="29"/>
                    <a:pt x="52" y="30"/>
                  </a:cubicBezTo>
                  <a:cubicBezTo>
                    <a:pt x="51" y="29"/>
                    <a:pt x="50" y="29"/>
                    <a:pt x="50" y="28"/>
                  </a:cubicBezTo>
                  <a:cubicBezTo>
                    <a:pt x="48" y="28"/>
                    <a:pt x="46" y="28"/>
                    <a:pt x="44" y="28"/>
                  </a:cubicBezTo>
                  <a:moveTo>
                    <a:pt x="9" y="15"/>
                  </a:moveTo>
                  <a:cubicBezTo>
                    <a:pt x="9" y="15"/>
                    <a:pt x="27" y="20"/>
                    <a:pt x="39" y="28"/>
                  </a:cubicBezTo>
                  <a:cubicBezTo>
                    <a:pt x="41" y="27"/>
                    <a:pt x="43" y="27"/>
                    <a:pt x="45" y="27"/>
                  </a:cubicBezTo>
                  <a:cubicBezTo>
                    <a:pt x="46" y="27"/>
                    <a:pt x="47" y="27"/>
                    <a:pt x="48" y="27"/>
                  </a:cubicBezTo>
                  <a:cubicBezTo>
                    <a:pt x="28" y="16"/>
                    <a:pt x="9" y="15"/>
                    <a:pt x="9" y="15"/>
                  </a:cubicBezTo>
                  <a:moveTo>
                    <a:pt x="10" y="0"/>
                  </a:moveTo>
                  <a:cubicBezTo>
                    <a:pt x="10" y="0"/>
                    <a:pt x="9" y="0"/>
                    <a:pt x="9" y="0"/>
                  </a:cubicBezTo>
                  <a:cubicBezTo>
                    <a:pt x="9" y="0"/>
                    <a:pt x="9" y="0"/>
                    <a:pt x="9" y="0"/>
                  </a:cubicBezTo>
                  <a:cubicBezTo>
                    <a:pt x="9" y="0"/>
                    <a:pt x="9" y="0"/>
                    <a:pt x="9" y="0"/>
                  </a:cubicBezTo>
                  <a:cubicBezTo>
                    <a:pt x="7" y="0"/>
                    <a:pt x="6" y="1"/>
                    <a:pt x="7" y="2"/>
                  </a:cubicBezTo>
                  <a:cubicBezTo>
                    <a:pt x="7" y="2"/>
                    <a:pt x="27" y="2"/>
                    <a:pt x="45" y="16"/>
                  </a:cubicBezTo>
                  <a:cubicBezTo>
                    <a:pt x="44" y="14"/>
                    <a:pt x="42" y="12"/>
                    <a:pt x="41" y="10"/>
                  </a:cubicBezTo>
                  <a:cubicBezTo>
                    <a:pt x="37" y="7"/>
                    <a:pt x="32" y="5"/>
                    <a:pt x="27" y="3"/>
                  </a:cubicBezTo>
                  <a:cubicBezTo>
                    <a:pt x="22" y="1"/>
                    <a:pt x="16" y="0"/>
                    <a:pt x="1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2" name="Freeform 903">
              <a:extLst>
                <a:ext uri="{FF2B5EF4-FFF2-40B4-BE49-F238E27FC236}">
                  <a16:creationId xmlns:a16="http://schemas.microsoft.com/office/drawing/2014/main" xmlns="" id="{BA0DF60A-B73F-4E89-BCD9-2B2738CA11E8}"/>
                </a:ext>
              </a:extLst>
            </p:cNvPr>
            <p:cNvSpPr>
              <a:spLocks/>
            </p:cNvSpPr>
            <p:nvPr/>
          </p:nvSpPr>
          <p:spPr bwMode="auto">
            <a:xfrm flipH="1">
              <a:off x="2087008" y="6046965"/>
              <a:ext cx="180661" cy="107245"/>
            </a:xfrm>
            <a:custGeom>
              <a:avLst/>
              <a:gdLst>
                <a:gd name="T0" fmla="*/ 4 w 39"/>
                <a:gd name="T1" fmla="*/ 20 h 23"/>
                <a:gd name="T2" fmla="*/ 25 w 39"/>
                <a:gd name="T3" fmla="*/ 14 h 23"/>
                <a:gd name="T4" fmla="*/ 38 w 39"/>
                <a:gd name="T5" fmla="*/ 0 h 23"/>
                <a:gd name="T6" fmla="*/ 39 w 39"/>
                <a:gd name="T7" fmla="*/ 2 h 23"/>
                <a:gd name="T8" fmla="*/ 4 w 39"/>
                <a:gd name="T9" fmla="*/ 20 h 23"/>
                <a:gd name="T10" fmla="*/ 3 w 39"/>
                <a:gd name="T11" fmla="*/ 20 h 23"/>
                <a:gd name="T12" fmla="*/ 1 w 39"/>
                <a:gd name="T13" fmla="*/ 21 h 23"/>
                <a:gd name="T14" fmla="*/ 2 w 39"/>
                <a:gd name="T15" fmla="*/ 19 h 23"/>
                <a:gd name="T16" fmla="*/ 4 w 39"/>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4" y="20"/>
                  </a:moveTo>
                  <a:cubicBezTo>
                    <a:pt x="8" y="20"/>
                    <a:pt x="17" y="20"/>
                    <a:pt x="25" y="14"/>
                  </a:cubicBezTo>
                  <a:cubicBezTo>
                    <a:pt x="35" y="7"/>
                    <a:pt x="38" y="0"/>
                    <a:pt x="38" y="0"/>
                  </a:cubicBezTo>
                  <a:cubicBezTo>
                    <a:pt x="39" y="2"/>
                    <a:pt x="39" y="2"/>
                    <a:pt x="39" y="2"/>
                  </a:cubicBezTo>
                  <a:cubicBezTo>
                    <a:pt x="39" y="2"/>
                    <a:pt x="28" y="23"/>
                    <a:pt x="4" y="20"/>
                  </a:cubicBezTo>
                  <a:cubicBezTo>
                    <a:pt x="3" y="20"/>
                    <a:pt x="3" y="20"/>
                    <a:pt x="3" y="20"/>
                  </a:cubicBezTo>
                  <a:cubicBezTo>
                    <a:pt x="3" y="21"/>
                    <a:pt x="2" y="21"/>
                    <a:pt x="1" y="21"/>
                  </a:cubicBezTo>
                  <a:cubicBezTo>
                    <a:pt x="0" y="21"/>
                    <a:pt x="0" y="19"/>
                    <a:pt x="2" y="19"/>
                  </a:cubicBezTo>
                  <a:cubicBezTo>
                    <a:pt x="4" y="19"/>
                    <a:pt x="4" y="19"/>
                    <a:pt x="4" y="2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3" name="Freeform 904">
              <a:extLst>
                <a:ext uri="{FF2B5EF4-FFF2-40B4-BE49-F238E27FC236}">
                  <a16:creationId xmlns:a16="http://schemas.microsoft.com/office/drawing/2014/main" xmlns="" id="{B9898901-0F0E-4999-88E9-52F940575F59}"/>
                </a:ext>
              </a:extLst>
            </p:cNvPr>
            <p:cNvSpPr>
              <a:spLocks/>
            </p:cNvSpPr>
            <p:nvPr/>
          </p:nvSpPr>
          <p:spPr bwMode="auto">
            <a:xfrm flipH="1">
              <a:off x="2115236" y="6033795"/>
              <a:ext cx="180661" cy="116652"/>
            </a:xfrm>
            <a:custGeom>
              <a:avLst/>
              <a:gdLst>
                <a:gd name="T0" fmla="*/ 38 w 39"/>
                <a:gd name="T1" fmla="*/ 2 h 25"/>
                <a:gd name="T2" fmla="*/ 39 w 39"/>
                <a:gd name="T3" fmla="*/ 0 h 25"/>
                <a:gd name="T4" fmla="*/ 4 w 39"/>
                <a:gd name="T5" fmla="*/ 23 h 25"/>
                <a:gd name="T6" fmla="*/ 1 w 39"/>
                <a:gd name="T7" fmla="*/ 23 h 25"/>
                <a:gd name="T8" fmla="*/ 4 w 39"/>
                <a:gd name="T9" fmla="*/ 23 h 25"/>
                <a:gd name="T10" fmla="*/ 4 w 39"/>
                <a:gd name="T11" fmla="*/ 23 h 25"/>
                <a:gd name="T12" fmla="*/ 17 w 39"/>
                <a:gd name="T13" fmla="*/ 19 h 25"/>
                <a:gd name="T14" fmla="*/ 38 w 39"/>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
                  </a:moveTo>
                  <a:cubicBezTo>
                    <a:pt x="39" y="0"/>
                    <a:pt x="39" y="0"/>
                    <a:pt x="39" y="0"/>
                  </a:cubicBezTo>
                  <a:cubicBezTo>
                    <a:pt x="39" y="0"/>
                    <a:pt x="23" y="20"/>
                    <a:pt x="4" y="23"/>
                  </a:cubicBezTo>
                  <a:cubicBezTo>
                    <a:pt x="4" y="23"/>
                    <a:pt x="2" y="22"/>
                    <a:pt x="1" y="23"/>
                  </a:cubicBezTo>
                  <a:cubicBezTo>
                    <a:pt x="0" y="24"/>
                    <a:pt x="2" y="25"/>
                    <a:pt x="4" y="23"/>
                  </a:cubicBezTo>
                  <a:cubicBezTo>
                    <a:pt x="4" y="23"/>
                    <a:pt x="4" y="23"/>
                    <a:pt x="4" y="23"/>
                  </a:cubicBezTo>
                  <a:cubicBezTo>
                    <a:pt x="6" y="23"/>
                    <a:pt x="12" y="22"/>
                    <a:pt x="17" y="19"/>
                  </a:cubicBezTo>
                  <a:cubicBezTo>
                    <a:pt x="25" y="15"/>
                    <a:pt x="36" y="5"/>
                    <a:pt x="38"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4" name="Freeform 905">
              <a:extLst>
                <a:ext uri="{FF2B5EF4-FFF2-40B4-BE49-F238E27FC236}">
                  <a16:creationId xmlns:a16="http://schemas.microsoft.com/office/drawing/2014/main" xmlns="" id="{BB66426A-55D5-47B4-93FF-6E0A43D4F678}"/>
                </a:ext>
              </a:extLst>
            </p:cNvPr>
            <p:cNvSpPr>
              <a:spLocks/>
            </p:cNvSpPr>
            <p:nvPr/>
          </p:nvSpPr>
          <p:spPr bwMode="auto">
            <a:xfrm flipH="1">
              <a:off x="2105827" y="5922787"/>
              <a:ext cx="329329" cy="190030"/>
            </a:xfrm>
            <a:custGeom>
              <a:avLst/>
              <a:gdLst>
                <a:gd name="T0" fmla="*/ 3 w 71"/>
                <a:gd name="T1" fmla="*/ 35 h 41"/>
                <a:gd name="T2" fmla="*/ 1 w 71"/>
                <a:gd name="T3" fmla="*/ 38 h 41"/>
                <a:gd name="T4" fmla="*/ 5 w 71"/>
                <a:gd name="T5" fmla="*/ 34 h 41"/>
                <a:gd name="T6" fmla="*/ 70 w 71"/>
                <a:gd name="T7" fmla="*/ 25 h 41"/>
                <a:gd name="T8" fmla="*/ 71 w 71"/>
                <a:gd name="T9" fmla="*/ 23 h 41"/>
                <a:gd name="T10" fmla="*/ 3 w 71"/>
                <a:gd name="T11" fmla="*/ 35 h 41"/>
              </a:gdLst>
              <a:ahLst/>
              <a:cxnLst>
                <a:cxn ang="0">
                  <a:pos x="T0" y="T1"/>
                </a:cxn>
                <a:cxn ang="0">
                  <a:pos x="T2" y="T3"/>
                </a:cxn>
                <a:cxn ang="0">
                  <a:pos x="T4" y="T5"/>
                </a:cxn>
                <a:cxn ang="0">
                  <a:pos x="T6" y="T7"/>
                </a:cxn>
                <a:cxn ang="0">
                  <a:pos x="T8" y="T9"/>
                </a:cxn>
                <a:cxn ang="0">
                  <a:pos x="T10" y="T11"/>
                </a:cxn>
              </a:cxnLst>
              <a:rect l="0" t="0" r="r" b="b"/>
              <a:pathLst>
                <a:path w="71" h="41">
                  <a:moveTo>
                    <a:pt x="3" y="35"/>
                  </a:moveTo>
                  <a:cubicBezTo>
                    <a:pt x="1" y="35"/>
                    <a:pt x="0" y="36"/>
                    <a:pt x="1" y="38"/>
                  </a:cubicBezTo>
                  <a:cubicBezTo>
                    <a:pt x="1" y="41"/>
                    <a:pt x="7" y="37"/>
                    <a:pt x="5" y="34"/>
                  </a:cubicBezTo>
                  <a:cubicBezTo>
                    <a:pt x="26" y="1"/>
                    <a:pt x="70" y="24"/>
                    <a:pt x="70" y="25"/>
                  </a:cubicBezTo>
                  <a:cubicBezTo>
                    <a:pt x="71" y="23"/>
                    <a:pt x="71" y="23"/>
                    <a:pt x="71" y="23"/>
                  </a:cubicBezTo>
                  <a:cubicBezTo>
                    <a:pt x="70" y="23"/>
                    <a:pt x="24" y="0"/>
                    <a:pt x="3" y="3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5" name="Freeform 906">
              <a:extLst>
                <a:ext uri="{FF2B5EF4-FFF2-40B4-BE49-F238E27FC236}">
                  <a16:creationId xmlns:a16="http://schemas.microsoft.com/office/drawing/2014/main" xmlns="" id="{33604F8C-7A97-4761-BE41-69C152B496DD}"/>
                </a:ext>
              </a:extLst>
            </p:cNvPr>
            <p:cNvSpPr>
              <a:spLocks/>
            </p:cNvSpPr>
            <p:nvPr/>
          </p:nvSpPr>
          <p:spPr bwMode="auto">
            <a:xfrm flipH="1">
              <a:off x="2064426" y="6112817"/>
              <a:ext cx="199480" cy="158045"/>
            </a:xfrm>
            <a:custGeom>
              <a:avLst/>
              <a:gdLst>
                <a:gd name="T0" fmla="*/ 3 w 43"/>
                <a:gd name="T1" fmla="*/ 26 h 34"/>
                <a:gd name="T2" fmla="*/ 1 w 43"/>
                <a:gd name="T3" fmla="*/ 26 h 34"/>
                <a:gd name="T4" fmla="*/ 4 w 43"/>
                <a:gd name="T5" fmla="*/ 25 h 34"/>
                <a:gd name="T6" fmla="*/ 41 w 43"/>
                <a:gd name="T7" fmla="*/ 0 h 34"/>
                <a:gd name="T8" fmla="*/ 43 w 43"/>
                <a:gd name="T9" fmla="*/ 0 h 34"/>
                <a:gd name="T10" fmla="*/ 3 w 43"/>
                <a:gd name="T11" fmla="*/ 26 h 34"/>
              </a:gdLst>
              <a:ahLst/>
              <a:cxnLst>
                <a:cxn ang="0">
                  <a:pos x="T0" y="T1"/>
                </a:cxn>
                <a:cxn ang="0">
                  <a:pos x="T2" y="T3"/>
                </a:cxn>
                <a:cxn ang="0">
                  <a:pos x="T4" y="T5"/>
                </a:cxn>
                <a:cxn ang="0">
                  <a:pos x="T6" y="T7"/>
                </a:cxn>
                <a:cxn ang="0">
                  <a:pos x="T8" y="T9"/>
                </a:cxn>
                <a:cxn ang="0">
                  <a:pos x="T10" y="T11"/>
                </a:cxn>
              </a:cxnLst>
              <a:rect l="0" t="0" r="r" b="b"/>
              <a:pathLst>
                <a:path w="43" h="34">
                  <a:moveTo>
                    <a:pt x="3" y="26"/>
                  </a:moveTo>
                  <a:cubicBezTo>
                    <a:pt x="2" y="26"/>
                    <a:pt x="1" y="27"/>
                    <a:pt x="1" y="26"/>
                  </a:cubicBezTo>
                  <a:cubicBezTo>
                    <a:pt x="0" y="24"/>
                    <a:pt x="4" y="23"/>
                    <a:pt x="4" y="25"/>
                  </a:cubicBezTo>
                  <a:cubicBezTo>
                    <a:pt x="31" y="32"/>
                    <a:pt x="41" y="0"/>
                    <a:pt x="41" y="0"/>
                  </a:cubicBezTo>
                  <a:cubicBezTo>
                    <a:pt x="43" y="0"/>
                    <a:pt x="43" y="0"/>
                    <a:pt x="43" y="0"/>
                  </a:cubicBezTo>
                  <a:cubicBezTo>
                    <a:pt x="42" y="1"/>
                    <a:pt x="30" y="34"/>
                    <a:pt x="3" y="2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6" name="Freeform 907">
              <a:extLst>
                <a:ext uri="{FF2B5EF4-FFF2-40B4-BE49-F238E27FC236}">
                  <a16:creationId xmlns:a16="http://schemas.microsoft.com/office/drawing/2014/main" xmlns="" id="{CE4FF44C-32D5-4559-9763-FAD1729AB178}"/>
                </a:ext>
              </a:extLst>
            </p:cNvPr>
            <p:cNvSpPr>
              <a:spLocks/>
            </p:cNvSpPr>
            <p:nvPr/>
          </p:nvSpPr>
          <p:spPr bwMode="auto">
            <a:xfrm flipH="1">
              <a:off x="2134055" y="5935958"/>
              <a:ext cx="216417" cy="139230"/>
            </a:xfrm>
            <a:custGeom>
              <a:avLst/>
              <a:gdLst>
                <a:gd name="T0" fmla="*/ 2 w 47"/>
                <a:gd name="T1" fmla="*/ 26 h 30"/>
                <a:gd name="T2" fmla="*/ 1 w 47"/>
                <a:gd name="T3" fmla="*/ 28 h 30"/>
                <a:gd name="T4" fmla="*/ 3 w 47"/>
                <a:gd name="T5" fmla="*/ 26 h 30"/>
                <a:gd name="T6" fmla="*/ 46 w 47"/>
                <a:gd name="T7" fmla="*/ 13 h 30"/>
                <a:gd name="T8" fmla="*/ 47 w 47"/>
                <a:gd name="T9" fmla="*/ 12 h 30"/>
                <a:gd name="T10" fmla="*/ 2 w 47"/>
                <a:gd name="T11" fmla="*/ 26 h 30"/>
              </a:gdLst>
              <a:ahLst/>
              <a:cxnLst>
                <a:cxn ang="0">
                  <a:pos x="T0" y="T1"/>
                </a:cxn>
                <a:cxn ang="0">
                  <a:pos x="T2" y="T3"/>
                </a:cxn>
                <a:cxn ang="0">
                  <a:pos x="T4" y="T5"/>
                </a:cxn>
                <a:cxn ang="0">
                  <a:pos x="T6" y="T7"/>
                </a:cxn>
                <a:cxn ang="0">
                  <a:pos x="T8" y="T9"/>
                </a:cxn>
                <a:cxn ang="0">
                  <a:pos x="T10" y="T11"/>
                </a:cxn>
              </a:cxnLst>
              <a:rect l="0" t="0" r="r" b="b"/>
              <a:pathLst>
                <a:path w="47" h="30">
                  <a:moveTo>
                    <a:pt x="2" y="26"/>
                  </a:moveTo>
                  <a:cubicBezTo>
                    <a:pt x="1" y="27"/>
                    <a:pt x="0" y="27"/>
                    <a:pt x="1" y="28"/>
                  </a:cubicBezTo>
                  <a:cubicBezTo>
                    <a:pt x="1" y="30"/>
                    <a:pt x="5" y="27"/>
                    <a:pt x="3" y="26"/>
                  </a:cubicBezTo>
                  <a:cubicBezTo>
                    <a:pt x="15" y="1"/>
                    <a:pt x="46" y="13"/>
                    <a:pt x="46" y="13"/>
                  </a:cubicBezTo>
                  <a:cubicBezTo>
                    <a:pt x="47" y="12"/>
                    <a:pt x="47" y="12"/>
                    <a:pt x="47" y="12"/>
                  </a:cubicBezTo>
                  <a:cubicBezTo>
                    <a:pt x="46" y="12"/>
                    <a:pt x="13" y="0"/>
                    <a:pt x="2"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7" name="Freeform 908">
              <a:extLst>
                <a:ext uri="{FF2B5EF4-FFF2-40B4-BE49-F238E27FC236}">
                  <a16:creationId xmlns:a16="http://schemas.microsoft.com/office/drawing/2014/main" xmlns="" id="{908E92F1-6576-4A27-A8D6-E62493E719C3}"/>
                </a:ext>
              </a:extLst>
            </p:cNvPr>
            <p:cNvSpPr>
              <a:spLocks/>
            </p:cNvSpPr>
            <p:nvPr/>
          </p:nvSpPr>
          <p:spPr bwMode="auto">
            <a:xfrm flipH="1">
              <a:off x="2077598" y="6084594"/>
              <a:ext cx="203243" cy="218252"/>
            </a:xfrm>
            <a:custGeom>
              <a:avLst/>
              <a:gdLst>
                <a:gd name="T0" fmla="*/ 4 w 44"/>
                <a:gd name="T1" fmla="*/ 45 h 47"/>
                <a:gd name="T2" fmla="*/ 1 w 44"/>
                <a:gd name="T3" fmla="*/ 46 h 47"/>
                <a:gd name="T4" fmla="*/ 6 w 44"/>
                <a:gd name="T5" fmla="*/ 44 h 47"/>
                <a:gd name="T6" fmla="*/ 42 w 44"/>
                <a:gd name="T7" fmla="*/ 0 h 47"/>
                <a:gd name="T8" fmla="*/ 44 w 44"/>
                <a:gd name="T9" fmla="*/ 0 h 47"/>
                <a:gd name="T10" fmla="*/ 4 w 44"/>
                <a:gd name="T11" fmla="*/ 45 h 47"/>
              </a:gdLst>
              <a:ahLst/>
              <a:cxnLst>
                <a:cxn ang="0">
                  <a:pos x="T0" y="T1"/>
                </a:cxn>
                <a:cxn ang="0">
                  <a:pos x="T2" y="T3"/>
                </a:cxn>
                <a:cxn ang="0">
                  <a:pos x="T4" y="T5"/>
                </a:cxn>
                <a:cxn ang="0">
                  <a:pos x="T6" y="T7"/>
                </a:cxn>
                <a:cxn ang="0">
                  <a:pos x="T8" y="T9"/>
                </a:cxn>
                <a:cxn ang="0">
                  <a:pos x="T10" y="T11"/>
                </a:cxn>
              </a:cxnLst>
              <a:rect l="0" t="0" r="r" b="b"/>
              <a:pathLst>
                <a:path w="44" h="47">
                  <a:moveTo>
                    <a:pt x="4" y="45"/>
                  </a:moveTo>
                  <a:cubicBezTo>
                    <a:pt x="3" y="46"/>
                    <a:pt x="2" y="47"/>
                    <a:pt x="1" y="46"/>
                  </a:cubicBezTo>
                  <a:cubicBezTo>
                    <a:pt x="0" y="44"/>
                    <a:pt x="4" y="41"/>
                    <a:pt x="6" y="44"/>
                  </a:cubicBezTo>
                  <a:cubicBezTo>
                    <a:pt x="40" y="43"/>
                    <a:pt x="42" y="1"/>
                    <a:pt x="42" y="0"/>
                  </a:cubicBezTo>
                  <a:cubicBezTo>
                    <a:pt x="44" y="0"/>
                    <a:pt x="44" y="0"/>
                    <a:pt x="44" y="0"/>
                  </a:cubicBezTo>
                  <a:cubicBezTo>
                    <a:pt x="44" y="1"/>
                    <a:pt x="40" y="45"/>
                    <a:pt x="4"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8" name="Freeform 909">
              <a:extLst>
                <a:ext uri="{FF2B5EF4-FFF2-40B4-BE49-F238E27FC236}">
                  <a16:creationId xmlns:a16="http://schemas.microsoft.com/office/drawing/2014/main" xmlns="" id="{5B70FB7D-403A-491E-8FAE-981723F58607}"/>
                </a:ext>
              </a:extLst>
            </p:cNvPr>
            <p:cNvSpPr>
              <a:spLocks/>
            </p:cNvSpPr>
            <p:nvPr/>
          </p:nvSpPr>
          <p:spPr bwMode="auto">
            <a:xfrm flipH="1">
              <a:off x="2083245" y="6090239"/>
              <a:ext cx="207007" cy="152400"/>
            </a:xfrm>
            <a:custGeom>
              <a:avLst/>
              <a:gdLst>
                <a:gd name="T0" fmla="*/ 3 w 45"/>
                <a:gd name="T1" fmla="*/ 23 h 33"/>
                <a:gd name="T2" fmla="*/ 1 w 45"/>
                <a:gd name="T3" fmla="*/ 22 h 33"/>
                <a:gd name="T4" fmla="*/ 4 w 45"/>
                <a:gd name="T5" fmla="*/ 23 h 33"/>
                <a:gd name="T6" fmla="*/ 43 w 45"/>
                <a:gd name="T7" fmla="*/ 0 h 33"/>
                <a:gd name="T8" fmla="*/ 45 w 45"/>
                <a:gd name="T9" fmla="*/ 1 h 33"/>
                <a:gd name="T10" fmla="*/ 3 w 45"/>
                <a:gd name="T11" fmla="*/ 23 h 33"/>
              </a:gdLst>
              <a:ahLst/>
              <a:cxnLst>
                <a:cxn ang="0">
                  <a:pos x="T0" y="T1"/>
                </a:cxn>
                <a:cxn ang="0">
                  <a:pos x="T2" y="T3"/>
                </a:cxn>
                <a:cxn ang="0">
                  <a:pos x="T4" y="T5"/>
                </a:cxn>
                <a:cxn ang="0">
                  <a:pos x="T6" y="T7"/>
                </a:cxn>
                <a:cxn ang="0">
                  <a:pos x="T8" y="T9"/>
                </a:cxn>
                <a:cxn ang="0">
                  <a:pos x="T10" y="T11"/>
                </a:cxn>
              </a:cxnLst>
              <a:rect l="0" t="0" r="r" b="b"/>
              <a:pathLst>
                <a:path w="45" h="33">
                  <a:moveTo>
                    <a:pt x="3" y="23"/>
                  </a:moveTo>
                  <a:cubicBezTo>
                    <a:pt x="2" y="23"/>
                    <a:pt x="1" y="23"/>
                    <a:pt x="1" y="22"/>
                  </a:cubicBezTo>
                  <a:cubicBezTo>
                    <a:pt x="0" y="21"/>
                    <a:pt x="4" y="20"/>
                    <a:pt x="4" y="23"/>
                  </a:cubicBezTo>
                  <a:cubicBezTo>
                    <a:pt x="30" y="31"/>
                    <a:pt x="43" y="1"/>
                    <a:pt x="43" y="0"/>
                  </a:cubicBezTo>
                  <a:cubicBezTo>
                    <a:pt x="45" y="1"/>
                    <a:pt x="45" y="1"/>
                    <a:pt x="45" y="1"/>
                  </a:cubicBezTo>
                  <a:cubicBezTo>
                    <a:pt x="44" y="1"/>
                    <a:pt x="29" y="33"/>
                    <a:pt x="3" y="2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9" name="Freeform 910">
              <a:extLst>
                <a:ext uri="{FF2B5EF4-FFF2-40B4-BE49-F238E27FC236}">
                  <a16:creationId xmlns:a16="http://schemas.microsoft.com/office/drawing/2014/main" xmlns="" id="{64F807C0-CD12-4AD0-BB50-FFB7E5F7DD6B}"/>
                </a:ext>
              </a:extLst>
            </p:cNvPr>
            <p:cNvSpPr>
              <a:spLocks/>
            </p:cNvSpPr>
            <p:nvPr/>
          </p:nvSpPr>
          <p:spPr bwMode="auto">
            <a:xfrm flipH="1">
              <a:off x="2134055" y="5999928"/>
              <a:ext cx="171252" cy="122296"/>
            </a:xfrm>
            <a:custGeom>
              <a:avLst/>
              <a:gdLst>
                <a:gd name="T0" fmla="*/ 3 w 37"/>
                <a:gd name="T1" fmla="*/ 22 h 26"/>
                <a:gd name="T2" fmla="*/ 18 w 37"/>
                <a:gd name="T3" fmla="*/ 7 h 26"/>
                <a:gd name="T4" fmla="*/ 37 w 37"/>
                <a:gd name="T5" fmla="*/ 3 h 26"/>
                <a:gd name="T6" fmla="*/ 36 w 37"/>
                <a:gd name="T7" fmla="*/ 2 h 26"/>
                <a:gd name="T8" fmla="*/ 2 w 37"/>
                <a:gd name="T9" fmla="*/ 22 h 26"/>
                <a:gd name="T10" fmla="*/ 2 w 37"/>
                <a:gd name="T11" fmla="*/ 23 h 26"/>
                <a:gd name="T12" fmla="*/ 0 w 37"/>
                <a:gd name="T13" fmla="*/ 24 h 26"/>
                <a:gd name="T14" fmla="*/ 3 w 37"/>
                <a:gd name="T15" fmla="*/ 24 h 26"/>
                <a:gd name="T16" fmla="*/ 3 w 37"/>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3" y="22"/>
                  </a:moveTo>
                  <a:cubicBezTo>
                    <a:pt x="4" y="19"/>
                    <a:pt x="9" y="11"/>
                    <a:pt x="18" y="7"/>
                  </a:cubicBezTo>
                  <a:cubicBezTo>
                    <a:pt x="30" y="2"/>
                    <a:pt x="37" y="3"/>
                    <a:pt x="37" y="3"/>
                  </a:cubicBezTo>
                  <a:cubicBezTo>
                    <a:pt x="36" y="2"/>
                    <a:pt x="36" y="2"/>
                    <a:pt x="36" y="2"/>
                  </a:cubicBezTo>
                  <a:cubicBezTo>
                    <a:pt x="36" y="2"/>
                    <a:pt x="12" y="0"/>
                    <a:pt x="2" y="22"/>
                  </a:cubicBezTo>
                  <a:cubicBezTo>
                    <a:pt x="2" y="23"/>
                    <a:pt x="2" y="23"/>
                    <a:pt x="2" y="23"/>
                  </a:cubicBezTo>
                  <a:cubicBezTo>
                    <a:pt x="2" y="23"/>
                    <a:pt x="1" y="23"/>
                    <a:pt x="0" y="24"/>
                  </a:cubicBezTo>
                  <a:cubicBezTo>
                    <a:pt x="0" y="25"/>
                    <a:pt x="2" y="26"/>
                    <a:pt x="3" y="24"/>
                  </a:cubicBezTo>
                  <a:cubicBezTo>
                    <a:pt x="4" y="23"/>
                    <a:pt x="3" y="23"/>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0" name="Freeform 911">
              <a:extLst>
                <a:ext uri="{FF2B5EF4-FFF2-40B4-BE49-F238E27FC236}">
                  <a16:creationId xmlns:a16="http://schemas.microsoft.com/office/drawing/2014/main" xmlns="" id="{DAA7A98B-BA8C-468F-8B66-24A922ACD673}"/>
                </a:ext>
              </a:extLst>
            </p:cNvPr>
            <p:cNvSpPr>
              <a:spLocks/>
            </p:cNvSpPr>
            <p:nvPr/>
          </p:nvSpPr>
          <p:spPr bwMode="auto">
            <a:xfrm flipH="1">
              <a:off x="2083245" y="6020624"/>
              <a:ext cx="175014" cy="114771"/>
            </a:xfrm>
            <a:custGeom>
              <a:avLst/>
              <a:gdLst>
                <a:gd name="T0" fmla="*/ 3 w 38"/>
                <a:gd name="T1" fmla="*/ 22 h 25"/>
                <a:gd name="T2" fmla="*/ 18 w 38"/>
                <a:gd name="T3" fmla="*/ 6 h 25"/>
                <a:gd name="T4" fmla="*/ 38 w 38"/>
                <a:gd name="T5" fmla="*/ 2 h 25"/>
                <a:gd name="T6" fmla="*/ 36 w 38"/>
                <a:gd name="T7" fmla="*/ 1 h 25"/>
                <a:gd name="T8" fmla="*/ 2 w 38"/>
                <a:gd name="T9" fmla="*/ 22 h 25"/>
                <a:gd name="T10" fmla="*/ 2 w 38"/>
                <a:gd name="T11" fmla="*/ 22 h 25"/>
                <a:gd name="T12" fmla="*/ 1 w 38"/>
                <a:gd name="T13" fmla="*/ 24 h 25"/>
                <a:gd name="T14" fmla="*/ 3 w 38"/>
                <a:gd name="T15" fmla="*/ 24 h 25"/>
                <a:gd name="T16" fmla="*/ 3 w 38"/>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3" y="22"/>
                  </a:moveTo>
                  <a:cubicBezTo>
                    <a:pt x="5" y="18"/>
                    <a:pt x="9" y="10"/>
                    <a:pt x="18" y="6"/>
                  </a:cubicBezTo>
                  <a:cubicBezTo>
                    <a:pt x="30" y="1"/>
                    <a:pt x="38" y="2"/>
                    <a:pt x="38" y="2"/>
                  </a:cubicBezTo>
                  <a:cubicBezTo>
                    <a:pt x="36" y="1"/>
                    <a:pt x="36" y="1"/>
                    <a:pt x="36" y="1"/>
                  </a:cubicBezTo>
                  <a:cubicBezTo>
                    <a:pt x="36" y="1"/>
                    <a:pt x="13" y="0"/>
                    <a:pt x="2" y="22"/>
                  </a:cubicBezTo>
                  <a:cubicBezTo>
                    <a:pt x="2" y="22"/>
                    <a:pt x="2" y="22"/>
                    <a:pt x="2" y="22"/>
                  </a:cubicBezTo>
                  <a:cubicBezTo>
                    <a:pt x="2" y="22"/>
                    <a:pt x="1" y="23"/>
                    <a:pt x="1" y="24"/>
                  </a:cubicBezTo>
                  <a:cubicBezTo>
                    <a:pt x="0" y="25"/>
                    <a:pt x="2" y="25"/>
                    <a:pt x="3" y="24"/>
                  </a:cubicBezTo>
                  <a:cubicBezTo>
                    <a:pt x="4" y="23"/>
                    <a:pt x="3" y="22"/>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1" name="Freeform 912">
              <a:extLst>
                <a:ext uri="{FF2B5EF4-FFF2-40B4-BE49-F238E27FC236}">
                  <a16:creationId xmlns:a16="http://schemas.microsoft.com/office/drawing/2014/main" xmlns="" id="{12FD2A00-319B-464D-99C3-C4964F45F64F}"/>
                </a:ext>
              </a:extLst>
            </p:cNvPr>
            <p:cNvSpPr>
              <a:spLocks/>
            </p:cNvSpPr>
            <p:nvPr/>
          </p:nvSpPr>
          <p:spPr bwMode="auto">
            <a:xfrm flipH="1">
              <a:off x="2111472" y="6039439"/>
              <a:ext cx="146787" cy="142993"/>
            </a:xfrm>
            <a:custGeom>
              <a:avLst/>
              <a:gdLst>
                <a:gd name="T0" fmla="*/ 3 w 32"/>
                <a:gd name="T1" fmla="*/ 29 h 31"/>
                <a:gd name="T2" fmla="*/ 22 w 32"/>
                <a:gd name="T3" fmla="*/ 17 h 31"/>
                <a:gd name="T4" fmla="*/ 30 w 32"/>
                <a:gd name="T5" fmla="*/ 0 h 31"/>
                <a:gd name="T6" fmla="*/ 32 w 32"/>
                <a:gd name="T7" fmla="*/ 1 h 31"/>
                <a:gd name="T8" fmla="*/ 3 w 32"/>
                <a:gd name="T9" fmla="*/ 29 h 31"/>
                <a:gd name="T10" fmla="*/ 3 w 32"/>
                <a:gd name="T11" fmla="*/ 29 h 31"/>
                <a:gd name="T12" fmla="*/ 1 w 32"/>
                <a:gd name="T13" fmla="*/ 31 h 31"/>
                <a:gd name="T14" fmla="*/ 2 w 32"/>
                <a:gd name="T15" fmla="*/ 28 h 31"/>
                <a:gd name="T16" fmla="*/ 3 w 32"/>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3" y="29"/>
                  </a:moveTo>
                  <a:cubicBezTo>
                    <a:pt x="7" y="28"/>
                    <a:pt x="16" y="25"/>
                    <a:pt x="22" y="17"/>
                  </a:cubicBezTo>
                  <a:cubicBezTo>
                    <a:pt x="30" y="7"/>
                    <a:pt x="30" y="0"/>
                    <a:pt x="30" y="0"/>
                  </a:cubicBezTo>
                  <a:cubicBezTo>
                    <a:pt x="32" y="1"/>
                    <a:pt x="32" y="1"/>
                    <a:pt x="32" y="1"/>
                  </a:cubicBezTo>
                  <a:cubicBezTo>
                    <a:pt x="32" y="1"/>
                    <a:pt x="27" y="25"/>
                    <a:pt x="3" y="29"/>
                  </a:cubicBezTo>
                  <a:cubicBezTo>
                    <a:pt x="3" y="29"/>
                    <a:pt x="3" y="29"/>
                    <a:pt x="3" y="29"/>
                  </a:cubicBezTo>
                  <a:cubicBezTo>
                    <a:pt x="3" y="30"/>
                    <a:pt x="2" y="30"/>
                    <a:pt x="1" y="31"/>
                  </a:cubicBezTo>
                  <a:cubicBezTo>
                    <a:pt x="0" y="31"/>
                    <a:pt x="0" y="29"/>
                    <a:pt x="2" y="28"/>
                  </a:cubicBezTo>
                  <a:cubicBezTo>
                    <a:pt x="3" y="28"/>
                    <a:pt x="3" y="28"/>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2" name="Freeform 913">
              <a:extLst>
                <a:ext uri="{FF2B5EF4-FFF2-40B4-BE49-F238E27FC236}">
                  <a16:creationId xmlns:a16="http://schemas.microsoft.com/office/drawing/2014/main" xmlns="" id="{0EA26380-FF20-4D44-A089-0FD3110E47F7}"/>
                </a:ext>
              </a:extLst>
            </p:cNvPr>
            <p:cNvSpPr>
              <a:spLocks/>
            </p:cNvSpPr>
            <p:nvPr/>
          </p:nvSpPr>
          <p:spPr bwMode="auto">
            <a:xfrm flipH="1">
              <a:off x="1953394" y="5774150"/>
              <a:ext cx="434715" cy="634059"/>
            </a:xfrm>
            <a:custGeom>
              <a:avLst/>
              <a:gdLst>
                <a:gd name="T0" fmla="*/ 81 w 94"/>
                <a:gd name="T1" fmla="*/ 104 h 137"/>
                <a:gd name="T2" fmla="*/ 79 w 94"/>
                <a:gd name="T3" fmla="*/ 99 h 137"/>
                <a:gd name="T4" fmla="*/ 79 w 94"/>
                <a:gd name="T5" fmla="*/ 99 h 137"/>
                <a:gd name="T6" fmla="*/ 60 w 94"/>
                <a:gd name="T7" fmla="*/ 67 h 137"/>
                <a:gd name="T8" fmla="*/ 52 w 94"/>
                <a:gd name="T9" fmla="*/ 57 h 137"/>
                <a:gd name="T10" fmla="*/ 52 w 94"/>
                <a:gd name="T11" fmla="*/ 57 h 137"/>
                <a:gd name="T12" fmla="*/ 49 w 94"/>
                <a:gd name="T13" fmla="*/ 51 h 137"/>
                <a:gd name="T14" fmla="*/ 28 w 94"/>
                <a:gd name="T15" fmla="*/ 20 h 137"/>
                <a:gd name="T16" fmla="*/ 26 w 94"/>
                <a:gd name="T17" fmla="*/ 19 h 137"/>
                <a:gd name="T18" fmla="*/ 18 w 94"/>
                <a:gd name="T19" fmla="*/ 5 h 137"/>
                <a:gd name="T20" fmla="*/ 39 w 94"/>
                <a:gd name="T21" fmla="*/ 15 h 137"/>
                <a:gd name="T22" fmla="*/ 55 w 94"/>
                <a:gd name="T23" fmla="*/ 27 h 137"/>
                <a:gd name="T24" fmla="*/ 55 w 94"/>
                <a:gd name="T25" fmla="*/ 27 h 137"/>
                <a:gd name="T26" fmla="*/ 55 w 94"/>
                <a:gd name="T27" fmla="*/ 27 h 137"/>
                <a:gd name="T28" fmla="*/ 56 w 94"/>
                <a:gd name="T29" fmla="*/ 28 h 137"/>
                <a:gd name="T30" fmla="*/ 56 w 94"/>
                <a:gd name="T31" fmla="*/ 29 h 137"/>
                <a:gd name="T32" fmla="*/ 62 w 94"/>
                <a:gd name="T33" fmla="*/ 37 h 137"/>
                <a:gd name="T34" fmla="*/ 66 w 94"/>
                <a:gd name="T35" fmla="*/ 55 h 137"/>
                <a:gd name="T36" fmla="*/ 69 w 94"/>
                <a:gd name="T37" fmla="*/ 61 h 137"/>
                <a:gd name="T38" fmla="*/ 80 w 94"/>
                <a:gd name="T39" fmla="*/ 72 h 137"/>
                <a:gd name="T40" fmla="*/ 89 w 94"/>
                <a:gd name="T41" fmla="*/ 86 h 137"/>
                <a:gd name="T42" fmla="*/ 89 w 94"/>
                <a:gd name="T43" fmla="*/ 86 h 137"/>
                <a:gd name="T44" fmla="*/ 93 w 94"/>
                <a:gd name="T45" fmla="*/ 101 h 137"/>
                <a:gd name="T46" fmla="*/ 94 w 94"/>
                <a:gd name="T47" fmla="*/ 113 h 137"/>
                <a:gd name="T48" fmla="*/ 81 w 94"/>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37">
                  <a:moveTo>
                    <a:pt x="81" y="104"/>
                  </a:moveTo>
                  <a:cubicBezTo>
                    <a:pt x="80" y="103"/>
                    <a:pt x="79" y="101"/>
                    <a:pt x="79" y="99"/>
                  </a:cubicBezTo>
                  <a:cubicBezTo>
                    <a:pt x="79" y="99"/>
                    <a:pt x="79" y="99"/>
                    <a:pt x="79" y="99"/>
                  </a:cubicBezTo>
                  <a:cubicBezTo>
                    <a:pt x="74" y="87"/>
                    <a:pt x="72" y="77"/>
                    <a:pt x="60" y="67"/>
                  </a:cubicBezTo>
                  <a:cubicBezTo>
                    <a:pt x="60" y="67"/>
                    <a:pt x="56" y="63"/>
                    <a:pt x="52" y="57"/>
                  </a:cubicBezTo>
                  <a:cubicBezTo>
                    <a:pt x="52" y="57"/>
                    <a:pt x="52" y="57"/>
                    <a:pt x="52" y="57"/>
                  </a:cubicBezTo>
                  <a:cubicBezTo>
                    <a:pt x="51" y="55"/>
                    <a:pt x="50" y="53"/>
                    <a:pt x="49" y="51"/>
                  </a:cubicBezTo>
                  <a:cubicBezTo>
                    <a:pt x="45" y="43"/>
                    <a:pt x="35" y="27"/>
                    <a:pt x="28" y="20"/>
                  </a:cubicBezTo>
                  <a:cubicBezTo>
                    <a:pt x="27" y="20"/>
                    <a:pt x="27" y="20"/>
                    <a:pt x="26" y="19"/>
                  </a:cubicBezTo>
                  <a:cubicBezTo>
                    <a:pt x="0" y="0"/>
                    <a:pt x="14" y="2"/>
                    <a:pt x="18" y="5"/>
                  </a:cubicBezTo>
                  <a:cubicBezTo>
                    <a:pt x="24" y="8"/>
                    <a:pt x="31" y="11"/>
                    <a:pt x="39" y="15"/>
                  </a:cubicBezTo>
                  <a:cubicBezTo>
                    <a:pt x="44" y="18"/>
                    <a:pt x="50" y="22"/>
                    <a:pt x="55" y="27"/>
                  </a:cubicBezTo>
                  <a:cubicBezTo>
                    <a:pt x="55" y="27"/>
                    <a:pt x="55" y="27"/>
                    <a:pt x="55" y="27"/>
                  </a:cubicBezTo>
                  <a:cubicBezTo>
                    <a:pt x="55" y="27"/>
                    <a:pt x="55" y="27"/>
                    <a:pt x="55" y="27"/>
                  </a:cubicBezTo>
                  <a:cubicBezTo>
                    <a:pt x="56" y="28"/>
                    <a:pt x="56" y="28"/>
                    <a:pt x="56" y="28"/>
                  </a:cubicBezTo>
                  <a:cubicBezTo>
                    <a:pt x="56" y="29"/>
                    <a:pt x="56" y="29"/>
                    <a:pt x="56" y="29"/>
                  </a:cubicBezTo>
                  <a:cubicBezTo>
                    <a:pt x="58" y="31"/>
                    <a:pt x="60" y="34"/>
                    <a:pt x="62" y="37"/>
                  </a:cubicBezTo>
                  <a:cubicBezTo>
                    <a:pt x="66" y="44"/>
                    <a:pt x="67" y="51"/>
                    <a:pt x="66" y="55"/>
                  </a:cubicBezTo>
                  <a:cubicBezTo>
                    <a:pt x="66" y="58"/>
                    <a:pt x="67" y="60"/>
                    <a:pt x="69" y="61"/>
                  </a:cubicBezTo>
                  <a:cubicBezTo>
                    <a:pt x="72" y="63"/>
                    <a:pt x="76" y="66"/>
                    <a:pt x="80" y="72"/>
                  </a:cubicBezTo>
                  <a:cubicBezTo>
                    <a:pt x="84" y="76"/>
                    <a:pt x="87" y="81"/>
                    <a:pt x="89" y="86"/>
                  </a:cubicBezTo>
                  <a:cubicBezTo>
                    <a:pt x="89" y="86"/>
                    <a:pt x="89" y="86"/>
                    <a:pt x="89" y="86"/>
                  </a:cubicBezTo>
                  <a:cubicBezTo>
                    <a:pt x="91" y="92"/>
                    <a:pt x="93" y="97"/>
                    <a:pt x="93" y="101"/>
                  </a:cubicBezTo>
                  <a:cubicBezTo>
                    <a:pt x="94" y="106"/>
                    <a:pt x="94" y="110"/>
                    <a:pt x="94" y="113"/>
                  </a:cubicBezTo>
                  <a:cubicBezTo>
                    <a:pt x="90" y="137"/>
                    <a:pt x="87" y="119"/>
                    <a:pt x="81" y="10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3" name="Freeform 914">
              <a:extLst>
                <a:ext uri="{FF2B5EF4-FFF2-40B4-BE49-F238E27FC236}">
                  <a16:creationId xmlns:a16="http://schemas.microsoft.com/office/drawing/2014/main" xmlns="" id="{59352FC5-6F75-4C54-9B74-4CEEDA74A9E9}"/>
                </a:ext>
              </a:extLst>
            </p:cNvPr>
            <p:cNvSpPr>
              <a:spLocks/>
            </p:cNvSpPr>
            <p:nvPr/>
          </p:nvSpPr>
          <p:spPr bwMode="auto">
            <a:xfrm flipH="1">
              <a:off x="1975977" y="5888920"/>
              <a:ext cx="195716" cy="293511"/>
            </a:xfrm>
            <a:custGeom>
              <a:avLst/>
              <a:gdLst>
                <a:gd name="T0" fmla="*/ 4 w 42"/>
                <a:gd name="T1" fmla="*/ 0 h 63"/>
                <a:gd name="T2" fmla="*/ 4 w 42"/>
                <a:gd name="T3" fmla="*/ 0 h 63"/>
                <a:gd name="T4" fmla="*/ 17 w 42"/>
                <a:gd name="T5" fmla="*/ 22 h 63"/>
                <a:gd name="T6" fmla="*/ 16 w 42"/>
                <a:gd name="T7" fmla="*/ 24 h 63"/>
                <a:gd name="T8" fmla="*/ 3 w 42"/>
                <a:gd name="T9" fmla="*/ 13 h 63"/>
                <a:gd name="T10" fmla="*/ 0 w 42"/>
                <a:gd name="T11" fmla="*/ 12 h 63"/>
                <a:gd name="T12" fmla="*/ 9 w 42"/>
                <a:gd name="T13" fmla="*/ 18 h 63"/>
                <a:gd name="T14" fmla="*/ 16 w 42"/>
                <a:gd name="T15" fmla="*/ 28 h 63"/>
                <a:gd name="T16" fmla="*/ 16 w 42"/>
                <a:gd name="T17" fmla="*/ 28 h 63"/>
                <a:gd name="T18" fmla="*/ 13 w 42"/>
                <a:gd name="T19" fmla="*/ 27 h 63"/>
                <a:gd name="T20" fmla="*/ 9 w 42"/>
                <a:gd name="T21" fmla="*/ 26 h 63"/>
                <a:gd name="T22" fmla="*/ 7 w 42"/>
                <a:gd name="T23" fmla="*/ 26 h 63"/>
                <a:gd name="T24" fmla="*/ 13 w 42"/>
                <a:gd name="T25" fmla="*/ 29 h 63"/>
                <a:gd name="T26" fmla="*/ 17 w 42"/>
                <a:gd name="T27" fmla="*/ 33 h 63"/>
                <a:gd name="T28" fmla="*/ 18 w 42"/>
                <a:gd name="T29" fmla="*/ 44 h 63"/>
                <a:gd name="T30" fmla="*/ 19 w 42"/>
                <a:gd name="T31" fmla="*/ 36 h 63"/>
                <a:gd name="T32" fmla="*/ 19 w 42"/>
                <a:gd name="T33" fmla="*/ 36 h 63"/>
                <a:gd name="T34" fmla="*/ 24 w 42"/>
                <a:gd name="T35" fmla="*/ 44 h 63"/>
                <a:gd name="T36" fmla="*/ 29 w 42"/>
                <a:gd name="T37" fmla="*/ 59 h 63"/>
                <a:gd name="T38" fmla="*/ 26 w 42"/>
                <a:gd name="T39" fmla="*/ 43 h 63"/>
                <a:gd name="T40" fmla="*/ 27 w 42"/>
                <a:gd name="T41" fmla="*/ 43 h 63"/>
                <a:gd name="T42" fmla="*/ 33 w 42"/>
                <a:gd name="T43" fmla="*/ 49 h 63"/>
                <a:gd name="T44" fmla="*/ 42 w 42"/>
                <a:gd name="T45" fmla="*/ 63 h 63"/>
                <a:gd name="T46" fmla="*/ 42 w 42"/>
                <a:gd name="T47" fmla="*/ 61 h 63"/>
                <a:gd name="T48" fmla="*/ 42 w 42"/>
                <a:gd name="T49" fmla="*/ 61 h 63"/>
                <a:gd name="T50" fmla="*/ 42 w 42"/>
                <a:gd name="T51" fmla="*/ 61 h 63"/>
                <a:gd name="T52" fmla="*/ 33 w 42"/>
                <a:gd name="T53" fmla="*/ 47 h 63"/>
                <a:gd name="T54" fmla="*/ 22 w 42"/>
                <a:gd name="T55" fmla="*/ 36 h 63"/>
                <a:gd name="T56" fmla="*/ 19 w 42"/>
                <a:gd name="T57" fmla="*/ 31 h 63"/>
                <a:gd name="T58" fmla="*/ 19 w 42"/>
                <a:gd name="T59" fmla="*/ 30 h 63"/>
                <a:gd name="T60" fmla="*/ 20 w 42"/>
                <a:gd name="T61" fmla="*/ 27 h 63"/>
                <a:gd name="T62" fmla="*/ 15 w 42"/>
                <a:gd name="T63" fmla="*/ 12 h 63"/>
                <a:gd name="T64" fmla="*/ 9 w 42"/>
                <a:gd name="T65" fmla="*/ 4 h 63"/>
                <a:gd name="T66" fmla="*/ 9 w 42"/>
                <a:gd name="T67" fmla="*/ 3 h 63"/>
                <a:gd name="T68" fmla="*/ 8 w 42"/>
                <a:gd name="T69" fmla="*/ 2 h 63"/>
                <a:gd name="T70" fmla="*/ 8 w 42"/>
                <a:gd name="T71" fmla="*/ 2 h 63"/>
                <a:gd name="T72" fmla="*/ 8 w 42"/>
                <a:gd name="T73" fmla="*/ 2 h 63"/>
                <a:gd name="T74" fmla="*/ 8 w 42"/>
                <a:gd name="T75" fmla="*/ 2 h 63"/>
                <a:gd name="T76" fmla="*/ 4 w 42"/>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3">
                  <a:moveTo>
                    <a:pt x="4" y="0"/>
                  </a:moveTo>
                  <a:cubicBezTo>
                    <a:pt x="4" y="0"/>
                    <a:pt x="4" y="0"/>
                    <a:pt x="4" y="0"/>
                  </a:cubicBezTo>
                  <a:cubicBezTo>
                    <a:pt x="9" y="5"/>
                    <a:pt x="18" y="15"/>
                    <a:pt x="17" y="22"/>
                  </a:cubicBezTo>
                  <a:cubicBezTo>
                    <a:pt x="17" y="23"/>
                    <a:pt x="17" y="24"/>
                    <a:pt x="16" y="24"/>
                  </a:cubicBezTo>
                  <a:cubicBezTo>
                    <a:pt x="16" y="24"/>
                    <a:pt x="14" y="17"/>
                    <a:pt x="3" y="13"/>
                  </a:cubicBezTo>
                  <a:cubicBezTo>
                    <a:pt x="2" y="12"/>
                    <a:pt x="1" y="12"/>
                    <a:pt x="0" y="12"/>
                  </a:cubicBezTo>
                  <a:cubicBezTo>
                    <a:pt x="0" y="12"/>
                    <a:pt x="3" y="14"/>
                    <a:pt x="9" y="18"/>
                  </a:cubicBezTo>
                  <a:cubicBezTo>
                    <a:pt x="14" y="22"/>
                    <a:pt x="15" y="25"/>
                    <a:pt x="16" y="28"/>
                  </a:cubicBezTo>
                  <a:cubicBezTo>
                    <a:pt x="16" y="28"/>
                    <a:pt x="16" y="28"/>
                    <a:pt x="16" y="28"/>
                  </a:cubicBezTo>
                  <a:cubicBezTo>
                    <a:pt x="16" y="28"/>
                    <a:pt x="15" y="28"/>
                    <a:pt x="13" y="27"/>
                  </a:cubicBezTo>
                  <a:cubicBezTo>
                    <a:pt x="12" y="26"/>
                    <a:pt x="10" y="26"/>
                    <a:pt x="9" y="26"/>
                  </a:cubicBezTo>
                  <a:cubicBezTo>
                    <a:pt x="8" y="26"/>
                    <a:pt x="7" y="26"/>
                    <a:pt x="7" y="26"/>
                  </a:cubicBezTo>
                  <a:cubicBezTo>
                    <a:pt x="9" y="27"/>
                    <a:pt x="11" y="27"/>
                    <a:pt x="13" y="29"/>
                  </a:cubicBezTo>
                  <a:cubicBezTo>
                    <a:pt x="15" y="32"/>
                    <a:pt x="16" y="31"/>
                    <a:pt x="17" y="33"/>
                  </a:cubicBezTo>
                  <a:cubicBezTo>
                    <a:pt x="18" y="34"/>
                    <a:pt x="18" y="40"/>
                    <a:pt x="18" y="44"/>
                  </a:cubicBezTo>
                  <a:cubicBezTo>
                    <a:pt x="21" y="40"/>
                    <a:pt x="18" y="36"/>
                    <a:pt x="19" y="36"/>
                  </a:cubicBezTo>
                  <a:cubicBezTo>
                    <a:pt x="19" y="36"/>
                    <a:pt x="19" y="36"/>
                    <a:pt x="19" y="36"/>
                  </a:cubicBezTo>
                  <a:cubicBezTo>
                    <a:pt x="20" y="36"/>
                    <a:pt x="21" y="36"/>
                    <a:pt x="24" y="44"/>
                  </a:cubicBezTo>
                  <a:cubicBezTo>
                    <a:pt x="26" y="49"/>
                    <a:pt x="27" y="52"/>
                    <a:pt x="29" y="59"/>
                  </a:cubicBezTo>
                  <a:cubicBezTo>
                    <a:pt x="30" y="48"/>
                    <a:pt x="25" y="46"/>
                    <a:pt x="26" y="43"/>
                  </a:cubicBezTo>
                  <a:cubicBezTo>
                    <a:pt x="26" y="43"/>
                    <a:pt x="26" y="43"/>
                    <a:pt x="27" y="43"/>
                  </a:cubicBezTo>
                  <a:cubicBezTo>
                    <a:pt x="28" y="43"/>
                    <a:pt x="30" y="45"/>
                    <a:pt x="33" y="49"/>
                  </a:cubicBezTo>
                  <a:cubicBezTo>
                    <a:pt x="38" y="54"/>
                    <a:pt x="42" y="63"/>
                    <a:pt x="42" y="63"/>
                  </a:cubicBezTo>
                  <a:cubicBezTo>
                    <a:pt x="42" y="63"/>
                    <a:pt x="42" y="62"/>
                    <a:pt x="42" y="61"/>
                  </a:cubicBezTo>
                  <a:cubicBezTo>
                    <a:pt x="42" y="61"/>
                    <a:pt x="42" y="61"/>
                    <a:pt x="42" y="61"/>
                  </a:cubicBezTo>
                  <a:cubicBezTo>
                    <a:pt x="42" y="61"/>
                    <a:pt x="42" y="61"/>
                    <a:pt x="42" y="61"/>
                  </a:cubicBezTo>
                  <a:cubicBezTo>
                    <a:pt x="40" y="56"/>
                    <a:pt x="37" y="51"/>
                    <a:pt x="33" y="47"/>
                  </a:cubicBezTo>
                  <a:cubicBezTo>
                    <a:pt x="29" y="41"/>
                    <a:pt x="25" y="38"/>
                    <a:pt x="22" y="36"/>
                  </a:cubicBezTo>
                  <a:cubicBezTo>
                    <a:pt x="20" y="35"/>
                    <a:pt x="19" y="33"/>
                    <a:pt x="19" y="31"/>
                  </a:cubicBezTo>
                  <a:cubicBezTo>
                    <a:pt x="19" y="31"/>
                    <a:pt x="19" y="31"/>
                    <a:pt x="19" y="30"/>
                  </a:cubicBezTo>
                  <a:cubicBezTo>
                    <a:pt x="20" y="29"/>
                    <a:pt x="20" y="28"/>
                    <a:pt x="20" y="27"/>
                  </a:cubicBezTo>
                  <a:cubicBezTo>
                    <a:pt x="20" y="23"/>
                    <a:pt x="18" y="18"/>
                    <a:pt x="15" y="12"/>
                  </a:cubicBezTo>
                  <a:cubicBezTo>
                    <a:pt x="13" y="9"/>
                    <a:pt x="11" y="6"/>
                    <a:pt x="9" y="4"/>
                  </a:cubicBezTo>
                  <a:cubicBezTo>
                    <a:pt x="9" y="3"/>
                    <a:pt x="9" y="3"/>
                    <a:pt x="9" y="3"/>
                  </a:cubicBezTo>
                  <a:cubicBezTo>
                    <a:pt x="8" y="2"/>
                    <a:pt x="8" y="2"/>
                    <a:pt x="8" y="2"/>
                  </a:cubicBezTo>
                  <a:cubicBezTo>
                    <a:pt x="8" y="2"/>
                    <a:pt x="8" y="2"/>
                    <a:pt x="8" y="2"/>
                  </a:cubicBezTo>
                  <a:cubicBezTo>
                    <a:pt x="8" y="2"/>
                    <a:pt x="8" y="2"/>
                    <a:pt x="8" y="2"/>
                  </a:cubicBezTo>
                  <a:cubicBezTo>
                    <a:pt x="8" y="2"/>
                    <a:pt x="8" y="2"/>
                    <a:pt x="8" y="2"/>
                  </a:cubicBezTo>
                  <a:cubicBezTo>
                    <a:pt x="7" y="1"/>
                    <a:pt x="5" y="0"/>
                    <a:pt x="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4" name="Freeform 915">
              <a:extLst>
                <a:ext uri="{FF2B5EF4-FFF2-40B4-BE49-F238E27FC236}">
                  <a16:creationId xmlns:a16="http://schemas.microsoft.com/office/drawing/2014/main" xmlns="" id="{BF3D3DD8-C4D8-41A2-96CA-DB6CEB55EE96}"/>
                </a:ext>
              </a:extLst>
            </p:cNvPr>
            <p:cNvSpPr>
              <a:spLocks noEditPoints="1"/>
            </p:cNvSpPr>
            <p:nvPr/>
          </p:nvSpPr>
          <p:spPr bwMode="auto">
            <a:xfrm flipH="1">
              <a:off x="2536778" y="5913380"/>
              <a:ext cx="16938" cy="137348"/>
            </a:xfrm>
            <a:custGeom>
              <a:avLst/>
              <a:gdLst>
                <a:gd name="T0" fmla="*/ 1 w 4"/>
                <a:gd name="T1" fmla="*/ 28 h 30"/>
                <a:gd name="T2" fmla="*/ 2 w 4"/>
                <a:gd name="T3" fmla="*/ 28 h 30"/>
                <a:gd name="T4" fmla="*/ 3 w 4"/>
                <a:gd name="T5" fmla="*/ 30 h 30"/>
                <a:gd name="T6" fmla="*/ 1 w 4"/>
                <a:gd name="T7" fmla="*/ 28 h 30"/>
                <a:gd name="T8" fmla="*/ 4 w 4"/>
                <a:gd name="T9" fmla="*/ 0 h 30"/>
                <a:gd name="T10" fmla="*/ 4 w 4"/>
                <a:gd name="T11" fmla="*/ 0 h 30"/>
                <a:gd name="T12" fmla="*/ 0 w 4"/>
                <a:gd name="T13" fmla="*/ 4 h 30"/>
                <a:gd name="T14" fmla="*/ 0 w 4"/>
                <a:gd name="T15" fmla="*/ 4 h 30"/>
                <a:gd name="T16" fmla="*/ 4 w 4"/>
                <a:gd name="T17" fmla="*/ 0 h 30"/>
                <a:gd name="T18" fmla="*/ 4 w 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1" y="28"/>
                  </a:moveTo>
                  <a:cubicBezTo>
                    <a:pt x="2" y="28"/>
                    <a:pt x="2" y="28"/>
                    <a:pt x="2" y="28"/>
                  </a:cubicBezTo>
                  <a:cubicBezTo>
                    <a:pt x="2" y="29"/>
                    <a:pt x="2" y="29"/>
                    <a:pt x="3" y="30"/>
                  </a:cubicBezTo>
                  <a:cubicBezTo>
                    <a:pt x="2" y="29"/>
                    <a:pt x="2" y="29"/>
                    <a:pt x="1" y="28"/>
                  </a:cubicBezTo>
                  <a:moveTo>
                    <a:pt x="4" y="0"/>
                  </a:moveTo>
                  <a:cubicBezTo>
                    <a:pt x="4" y="0"/>
                    <a:pt x="4" y="0"/>
                    <a:pt x="4" y="0"/>
                  </a:cubicBezTo>
                  <a:cubicBezTo>
                    <a:pt x="2" y="2"/>
                    <a:pt x="1" y="3"/>
                    <a:pt x="0" y="4"/>
                  </a:cubicBezTo>
                  <a:cubicBezTo>
                    <a:pt x="0" y="4"/>
                    <a:pt x="0" y="4"/>
                    <a:pt x="0" y="4"/>
                  </a:cubicBezTo>
                  <a:cubicBezTo>
                    <a:pt x="1" y="3"/>
                    <a:pt x="2" y="2"/>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5" name="Freeform 916">
              <a:extLst>
                <a:ext uri="{FF2B5EF4-FFF2-40B4-BE49-F238E27FC236}">
                  <a16:creationId xmlns:a16="http://schemas.microsoft.com/office/drawing/2014/main" xmlns="" id="{D9602D6D-0AE5-4B06-810D-927DCB8F96E5}"/>
                </a:ext>
              </a:extLst>
            </p:cNvPr>
            <p:cNvSpPr>
              <a:spLocks noEditPoints="1"/>
            </p:cNvSpPr>
            <p:nvPr/>
          </p:nvSpPr>
          <p:spPr bwMode="auto">
            <a:xfrm flipH="1">
              <a:off x="2448330" y="5888920"/>
              <a:ext cx="124204" cy="182504"/>
            </a:xfrm>
            <a:custGeom>
              <a:avLst/>
              <a:gdLst>
                <a:gd name="T0" fmla="*/ 16 w 27"/>
                <a:gd name="T1" fmla="*/ 34 h 39"/>
                <a:gd name="T2" fmla="*/ 20 w 27"/>
                <a:gd name="T3" fmla="*/ 36 h 39"/>
                <a:gd name="T4" fmla="*/ 22 w 27"/>
                <a:gd name="T5" fmla="*/ 35 h 39"/>
                <a:gd name="T6" fmla="*/ 22 w 27"/>
                <a:gd name="T7" fmla="*/ 35 h 39"/>
                <a:gd name="T8" fmla="*/ 20 w 27"/>
                <a:gd name="T9" fmla="*/ 35 h 39"/>
                <a:gd name="T10" fmla="*/ 16 w 27"/>
                <a:gd name="T11" fmla="*/ 34 h 39"/>
                <a:gd name="T12" fmla="*/ 8 w 27"/>
                <a:gd name="T13" fmla="*/ 11 h 39"/>
                <a:gd name="T14" fmla="*/ 8 w 27"/>
                <a:gd name="T15" fmla="*/ 11 h 39"/>
                <a:gd name="T16" fmla="*/ 9 w 27"/>
                <a:gd name="T17" fmla="*/ 12 h 39"/>
                <a:gd name="T18" fmla="*/ 8 w 27"/>
                <a:gd name="T19" fmla="*/ 11 h 39"/>
                <a:gd name="T20" fmla="*/ 20 w 27"/>
                <a:gd name="T21" fmla="*/ 0 h 39"/>
                <a:gd name="T22" fmla="*/ 8 w 27"/>
                <a:gd name="T23" fmla="*/ 5 h 39"/>
                <a:gd name="T24" fmla="*/ 8 w 27"/>
                <a:gd name="T25" fmla="*/ 5 h 39"/>
                <a:gd name="T26" fmla="*/ 4 w 27"/>
                <a:gd name="T27" fmla="*/ 9 h 39"/>
                <a:gd name="T28" fmla="*/ 4 w 27"/>
                <a:gd name="T29" fmla="*/ 9 h 39"/>
                <a:gd name="T30" fmla="*/ 4 w 27"/>
                <a:gd name="T31" fmla="*/ 9 h 39"/>
                <a:gd name="T32" fmla="*/ 3 w 27"/>
                <a:gd name="T33" fmla="*/ 13 h 39"/>
                <a:gd name="T34" fmla="*/ 3 w 27"/>
                <a:gd name="T35" fmla="*/ 18 h 39"/>
                <a:gd name="T36" fmla="*/ 2 w 27"/>
                <a:gd name="T37" fmla="*/ 20 h 39"/>
                <a:gd name="T38" fmla="*/ 1 w 27"/>
                <a:gd name="T39" fmla="*/ 21 h 39"/>
                <a:gd name="T40" fmla="*/ 0 w 27"/>
                <a:gd name="T41" fmla="*/ 23 h 39"/>
                <a:gd name="T42" fmla="*/ 5 w 27"/>
                <a:gd name="T43" fmla="*/ 32 h 39"/>
                <a:gd name="T44" fmla="*/ 5 w 27"/>
                <a:gd name="T45" fmla="*/ 33 h 39"/>
                <a:gd name="T46" fmla="*/ 7 w 27"/>
                <a:gd name="T47" fmla="*/ 35 h 39"/>
                <a:gd name="T48" fmla="*/ 7 w 27"/>
                <a:gd name="T49" fmla="*/ 35 h 39"/>
                <a:gd name="T50" fmla="*/ 7 w 27"/>
                <a:gd name="T51" fmla="*/ 35 h 39"/>
                <a:gd name="T52" fmla="*/ 16 w 27"/>
                <a:gd name="T53" fmla="*/ 39 h 39"/>
                <a:gd name="T54" fmla="*/ 18 w 27"/>
                <a:gd name="T55" fmla="*/ 38 h 39"/>
                <a:gd name="T56" fmla="*/ 8 w 27"/>
                <a:gd name="T57" fmla="*/ 31 h 39"/>
                <a:gd name="T58" fmla="*/ 8 w 27"/>
                <a:gd name="T59" fmla="*/ 31 h 39"/>
                <a:gd name="T60" fmla="*/ 9 w 27"/>
                <a:gd name="T61" fmla="*/ 31 h 39"/>
                <a:gd name="T62" fmla="*/ 8 w 27"/>
                <a:gd name="T63" fmla="*/ 31 h 39"/>
                <a:gd name="T64" fmla="*/ 8 w 27"/>
                <a:gd name="T65" fmla="*/ 31 h 39"/>
                <a:gd name="T66" fmla="*/ 7 w 27"/>
                <a:gd name="T67" fmla="*/ 28 h 39"/>
                <a:gd name="T68" fmla="*/ 7 w 27"/>
                <a:gd name="T69" fmla="*/ 28 h 39"/>
                <a:gd name="T70" fmla="*/ 6 w 27"/>
                <a:gd name="T71" fmla="*/ 20 h 39"/>
                <a:gd name="T72" fmla="*/ 8 w 27"/>
                <a:gd name="T73" fmla="*/ 19 h 39"/>
                <a:gd name="T74" fmla="*/ 16 w 27"/>
                <a:gd name="T75" fmla="*/ 22 h 39"/>
                <a:gd name="T76" fmla="*/ 8 w 27"/>
                <a:gd name="T77" fmla="*/ 15 h 39"/>
                <a:gd name="T78" fmla="*/ 9 w 27"/>
                <a:gd name="T79" fmla="*/ 15 h 39"/>
                <a:gd name="T80" fmla="*/ 27 w 27"/>
                <a:gd name="T81" fmla="*/ 19 h 39"/>
                <a:gd name="T82" fmla="*/ 24 w 27"/>
                <a:gd name="T83" fmla="*/ 17 h 39"/>
                <a:gd name="T84" fmla="*/ 27 w 27"/>
                <a:gd name="T85" fmla="*/ 19 h 39"/>
                <a:gd name="T86" fmla="*/ 9 w 27"/>
                <a:gd name="T87" fmla="*/ 15 h 39"/>
                <a:gd name="T88" fmla="*/ 8 w 27"/>
                <a:gd name="T89" fmla="*/ 15 h 39"/>
                <a:gd name="T90" fmla="*/ 8 w 27"/>
                <a:gd name="T91" fmla="*/ 11 h 39"/>
                <a:gd name="T92" fmla="*/ 8 w 27"/>
                <a:gd name="T93" fmla="*/ 11 h 39"/>
                <a:gd name="T94" fmla="*/ 8 w 27"/>
                <a:gd name="T95" fmla="*/ 11 h 39"/>
                <a:gd name="T96" fmla="*/ 8 w 27"/>
                <a:gd name="T97" fmla="*/ 11 h 39"/>
                <a:gd name="T98" fmla="*/ 8 w 27"/>
                <a:gd name="T99" fmla="*/ 11 h 39"/>
                <a:gd name="T100" fmla="*/ 22 w 27"/>
                <a:gd name="T101" fmla="*/ 9 h 39"/>
                <a:gd name="T102" fmla="*/ 22 w 27"/>
                <a:gd name="T103" fmla="*/ 9 h 39"/>
                <a:gd name="T104" fmla="*/ 8 w 27"/>
                <a:gd name="T105" fmla="*/ 11 h 39"/>
                <a:gd name="T106" fmla="*/ 9 w 27"/>
                <a:gd name="T107" fmla="*/ 8 h 39"/>
                <a:gd name="T108" fmla="*/ 9 w 27"/>
                <a:gd name="T109" fmla="*/ 8 h 39"/>
                <a:gd name="T110" fmla="*/ 9 w 27"/>
                <a:gd name="T111" fmla="*/ 7 h 39"/>
                <a:gd name="T112" fmla="*/ 9 w 27"/>
                <a:gd name="T113" fmla="*/ 7 h 39"/>
                <a:gd name="T114" fmla="*/ 9 w 27"/>
                <a:gd name="T115" fmla="*/ 7 h 39"/>
                <a:gd name="T116" fmla="*/ 9 w 27"/>
                <a:gd name="T117" fmla="*/ 7 h 39"/>
                <a:gd name="T118" fmla="*/ 22 w 27"/>
                <a:gd name="T119" fmla="*/ 0 h 39"/>
                <a:gd name="T120" fmla="*/ 20 w 27"/>
                <a:gd name="T1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9">
                  <a:moveTo>
                    <a:pt x="16" y="34"/>
                  </a:moveTo>
                  <a:cubicBezTo>
                    <a:pt x="18" y="35"/>
                    <a:pt x="19" y="36"/>
                    <a:pt x="20" y="36"/>
                  </a:cubicBezTo>
                  <a:cubicBezTo>
                    <a:pt x="21" y="36"/>
                    <a:pt x="22" y="36"/>
                    <a:pt x="22" y="35"/>
                  </a:cubicBezTo>
                  <a:cubicBezTo>
                    <a:pt x="22" y="35"/>
                    <a:pt x="22" y="35"/>
                    <a:pt x="22" y="35"/>
                  </a:cubicBezTo>
                  <a:cubicBezTo>
                    <a:pt x="21" y="35"/>
                    <a:pt x="21" y="35"/>
                    <a:pt x="20" y="35"/>
                  </a:cubicBezTo>
                  <a:cubicBezTo>
                    <a:pt x="19" y="35"/>
                    <a:pt x="17" y="35"/>
                    <a:pt x="16" y="34"/>
                  </a:cubicBezTo>
                  <a:moveTo>
                    <a:pt x="8" y="11"/>
                  </a:moveTo>
                  <a:cubicBezTo>
                    <a:pt x="8" y="11"/>
                    <a:pt x="8" y="11"/>
                    <a:pt x="8" y="11"/>
                  </a:cubicBezTo>
                  <a:cubicBezTo>
                    <a:pt x="8" y="11"/>
                    <a:pt x="9" y="12"/>
                    <a:pt x="9" y="12"/>
                  </a:cubicBezTo>
                  <a:cubicBezTo>
                    <a:pt x="9" y="12"/>
                    <a:pt x="8" y="11"/>
                    <a:pt x="8" y="11"/>
                  </a:cubicBezTo>
                  <a:moveTo>
                    <a:pt x="20" y="0"/>
                  </a:moveTo>
                  <a:cubicBezTo>
                    <a:pt x="14" y="0"/>
                    <a:pt x="8" y="5"/>
                    <a:pt x="8" y="5"/>
                  </a:cubicBezTo>
                  <a:cubicBezTo>
                    <a:pt x="8" y="5"/>
                    <a:pt x="8" y="5"/>
                    <a:pt x="8" y="5"/>
                  </a:cubicBezTo>
                  <a:cubicBezTo>
                    <a:pt x="6" y="7"/>
                    <a:pt x="5" y="8"/>
                    <a:pt x="4" y="9"/>
                  </a:cubicBezTo>
                  <a:cubicBezTo>
                    <a:pt x="4" y="9"/>
                    <a:pt x="4" y="9"/>
                    <a:pt x="4" y="9"/>
                  </a:cubicBezTo>
                  <a:cubicBezTo>
                    <a:pt x="4" y="9"/>
                    <a:pt x="4" y="9"/>
                    <a:pt x="4" y="9"/>
                  </a:cubicBezTo>
                  <a:cubicBezTo>
                    <a:pt x="3" y="11"/>
                    <a:pt x="3" y="12"/>
                    <a:pt x="3" y="13"/>
                  </a:cubicBezTo>
                  <a:cubicBezTo>
                    <a:pt x="3" y="15"/>
                    <a:pt x="3" y="16"/>
                    <a:pt x="3" y="18"/>
                  </a:cubicBezTo>
                  <a:cubicBezTo>
                    <a:pt x="3" y="19"/>
                    <a:pt x="3" y="19"/>
                    <a:pt x="2" y="20"/>
                  </a:cubicBezTo>
                  <a:cubicBezTo>
                    <a:pt x="2" y="20"/>
                    <a:pt x="2" y="21"/>
                    <a:pt x="1" y="21"/>
                  </a:cubicBezTo>
                  <a:cubicBezTo>
                    <a:pt x="0" y="22"/>
                    <a:pt x="0" y="22"/>
                    <a:pt x="0" y="23"/>
                  </a:cubicBezTo>
                  <a:cubicBezTo>
                    <a:pt x="0" y="26"/>
                    <a:pt x="1" y="29"/>
                    <a:pt x="5" y="32"/>
                  </a:cubicBezTo>
                  <a:cubicBezTo>
                    <a:pt x="5" y="33"/>
                    <a:pt x="5" y="33"/>
                    <a:pt x="5" y="33"/>
                  </a:cubicBezTo>
                  <a:cubicBezTo>
                    <a:pt x="6" y="34"/>
                    <a:pt x="6" y="34"/>
                    <a:pt x="7" y="35"/>
                  </a:cubicBezTo>
                  <a:cubicBezTo>
                    <a:pt x="7" y="35"/>
                    <a:pt x="7" y="35"/>
                    <a:pt x="7" y="35"/>
                  </a:cubicBezTo>
                  <a:cubicBezTo>
                    <a:pt x="7" y="35"/>
                    <a:pt x="7" y="35"/>
                    <a:pt x="7" y="35"/>
                  </a:cubicBezTo>
                  <a:cubicBezTo>
                    <a:pt x="10" y="37"/>
                    <a:pt x="14" y="39"/>
                    <a:pt x="16" y="39"/>
                  </a:cubicBezTo>
                  <a:cubicBezTo>
                    <a:pt x="17" y="39"/>
                    <a:pt x="17" y="39"/>
                    <a:pt x="18" y="38"/>
                  </a:cubicBezTo>
                  <a:cubicBezTo>
                    <a:pt x="14" y="38"/>
                    <a:pt x="6" y="32"/>
                    <a:pt x="8" y="31"/>
                  </a:cubicBezTo>
                  <a:cubicBezTo>
                    <a:pt x="8" y="31"/>
                    <a:pt x="8" y="31"/>
                    <a:pt x="8" y="31"/>
                  </a:cubicBezTo>
                  <a:cubicBezTo>
                    <a:pt x="8" y="31"/>
                    <a:pt x="9" y="31"/>
                    <a:pt x="9" y="31"/>
                  </a:cubicBezTo>
                  <a:cubicBezTo>
                    <a:pt x="9" y="31"/>
                    <a:pt x="8" y="31"/>
                    <a:pt x="8" y="31"/>
                  </a:cubicBezTo>
                  <a:cubicBezTo>
                    <a:pt x="8" y="31"/>
                    <a:pt x="8" y="31"/>
                    <a:pt x="8" y="31"/>
                  </a:cubicBezTo>
                  <a:cubicBezTo>
                    <a:pt x="7" y="28"/>
                    <a:pt x="7" y="28"/>
                    <a:pt x="7" y="28"/>
                  </a:cubicBezTo>
                  <a:cubicBezTo>
                    <a:pt x="7" y="28"/>
                    <a:pt x="7" y="28"/>
                    <a:pt x="7" y="28"/>
                  </a:cubicBezTo>
                  <a:cubicBezTo>
                    <a:pt x="1" y="24"/>
                    <a:pt x="3" y="22"/>
                    <a:pt x="6" y="20"/>
                  </a:cubicBezTo>
                  <a:cubicBezTo>
                    <a:pt x="6" y="19"/>
                    <a:pt x="7" y="19"/>
                    <a:pt x="8" y="19"/>
                  </a:cubicBezTo>
                  <a:cubicBezTo>
                    <a:pt x="11" y="19"/>
                    <a:pt x="14" y="21"/>
                    <a:pt x="16" y="22"/>
                  </a:cubicBezTo>
                  <a:cubicBezTo>
                    <a:pt x="15" y="19"/>
                    <a:pt x="5" y="17"/>
                    <a:pt x="8" y="15"/>
                  </a:cubicBezTo>
                  <a:cubicBezTo>
                    <a:pt x="8" y="15"/>
                    <a:pt x="8" y="15"/>
                    <a:pt x="9" y="15"/>
                  </a:cubicBezTo>
                  <a:cubicBezTo>
                    <a:pt x="13" y="15"/>
                    <a:pt x="22" y="18"/>
                    <a:pt x="27" y="19"/>
                  </a:cubicBezTo>
                  <a:cubicBezTo>
                    <a:pt x="26" y="19"/>
                    <a:pt x="25" y="18"/>
                    <a:pt x="24" y="17"/>
                  </a:cubicBezTo>
                  <a:cubicBezTo>
                    <a:pt x="25" y="18"/>
                    <a:pt x="26" y="19"/>
                    <a:pt x="27" y="19"/>
                  </a:cubicBezTo>
                  <a:cubicBezTo>
                    <a:pt x="22" y="18"/>
                    <a:pt x="13" y="15"/>
                    <a:pt x="9" y="15"/>
                  </a:cubicBezTo>
                  <a:cubicBezTo>
                    <a:pt x="8" y="15"/>
                    <a:pt x="8" y="15"/>
                    <a:pt x="8" y="15"/>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10" y="8"/>
                    <a:pt x="16" y="9"/>
                    <a:pt x="22" y="9"/>
                  </a:cubicBezTo>
                  <a:cubicBezTo>
                    <a:pt x="22" y="9"/>
                    <a:pt x="22" y="9"/>
                    <a:pt x="22" y="9"/>
                  </a:cubicBezTo>
                  <a:cubicBezTo>
                    <a:pt x="16" y="9"/>
                    <a:pt x="10" y="8"/>
                    <a:pt x="8" y="11"/>
                  </a:cubicBezTo>
                  <a:cubicBezTo>
                    <a:pt x="9" y="8"/>
                    <a:pt x="9" y="8"/>
                    <a:pt x="9" y="8"/>
                  </a:cubicBezTo>
                  <a:cubicBezTo>
                    <a:pt x="9" y="8"/>
                    <a:pt x="9" y="8"/>
                    <a:pt x="9" y="8"/>
                  </a:cubicBezTo>
                  <a:cubicBezTo>
                    <a:pt x="8" y="8"/>
                    <a:pt x="8" y="7"/>
                    <a:pt x="9" y="7"/>
                  </a:cubicBezTo>
                  <a:cubicBezTo>
                    <a:pt x="9" y="7"/>
                    <a:pt x="9" y="7"/>
                    <a:pt x="9" y="7"/>
                  </a:cubicBezTo>
                  <a:cubicBezTo>
                    <a:pt x="9" y="7"/>
                    <a:pt x="9" y="7"/>
                    <a:pt x="9" y="7"/>
                  </a:cubicBezTo>
                  <a:cubicBezTo>
                    <a:pt x="9" y="7"/>
                    <a:pt x="9" y="7"/>
                    <a:pt x="9" y="7"/>
                  </a:cubicBezTo>
                  <a:cubicBezTo>
                    <a:pt x="12" y="3"/>
                    <a:pt x="18" y="1"/>
                    <a:pt x="22" y="0"/>
                  </a:cubicBezTo>
                  <a:cubicBezTo>
                    <a:pt x="22" y="0"/>
                    <a:pt x="21" y="0"/>
                    <a:pt x="2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6" name="Freeform 917">
              <a:extLst>
                <a:ext uri="{FF2B5EF4-FFF2-40B4-BE49-F238E27FC236}">
                  <a16:creationId xmlns:a16="http://schemas.microsoft.com/office/drawing/2014/main" xmlns="" id="{2A340207-B37E-47D2-8346-2E48C0D8D2B8}"/>
                </a:ext>
              </a:extLst>
            </p:cNvPr>
            <p:cNvSpPr>
              <a:spLocks/>
            </p:cNvSpPr>
            <p:nvPr/>
          </p:nvSpPr>
          <p:spPr bwMode="auto">
            <a:xfrm flipH="1">
              <a:off x="2273314" y="6227587"/>
              <a:ext cx="169369" cy="214489"/>
            </a:xfrm>
            <a:custGeom>
              <a:avLst/>
              <a:gdLst>
                <a:gd name="T0" fmla="*/ 11 w 37"/>
                <a:gd name="T1" fmla="*/ 0 h 46"/>
                <a:gd name="T2" fmla="*/ 2 w 37"/>
                <a:gd name="T3" fmla="*/ 14 h 46"/>
                <a:gd name="T4" fmla="*/ 2 w 37"/>
                <a:gd name="T5" fmla="*/ 14 h 46"/>
                <a:gd name="T6" fmla="*/ 2 w 37"/>
                <a:gd name="T7" fmla="*/ 14 h 46"/>
                <a:gd name="T8" fmla="*/ 0 w 37"/>
                <a:gd name="T9" fmla="*/ 26 h 46"/>
                <a:gd name="T10" fmla="*/ 0 w 37"/>
                <a:gd name="T11" fmla="*/ 30 h 46"/>
                <a:gd name="T12" fmla="*/ 4 w 37"/>
                <a:gd name="T13" fmla="*/ 33 h 46"/>
                <a:gd name="T14" fmla="*/ 7 w 37"/>
                <a:gd name="T15" fmla="*/ 35 h 46"/>
                <a:gd name="T16" fmla="*/ 8 w 37"/>
                <a:gd name="T17" fmla="*/ 37 h 46"/>
                <a:gd name="T18" fmla="*/ 8 w 37"/>
                <a:gd name="T19" fmla="*/ 39 h 46"/>
                <a:gd name="T20" fmla="*/ 8 w 37"/>
                <a:gd name="T21" fmla="*/ 40 h 46"/>
                <a:gd name="T22" fmla="*/ 10 w 37"/>
                <a:gd name="T23" fmla="*/ 44 h 46"/>
                <a:gd name="T24" fmla="*/ 22 w 37"/>
                <a:gd name="T25" fmla="*/ 46 h 46"/>
                <a:gd name="T26" fmla="*/ 22 w 37"/>
                <a:gd name="T27" fmla="*/ 46 h 46"/>
                <a:gd name="T28" fmla="*/ 37 w 37"/>
                <a:gd name="T29" fmla="*/ 38 h 46"/>
                <a:gd name="T30" fmla="*/ 23 w 37"/>
                <a:gd name="T31" fmla="*/ 43 h 46"/>
                <a:gd name="T32" fmla="*/ 14 w 37"/>
                <a:gd name="T33" fmla="*/ 38 h 46"/>
                <a:gd name="T34" fmla="*/ 16 w 37"/>
                <a:gd name="T35" fmla="*/ 39 h 46"/>
                <a:gd name="T36" fmla="*/ 35 w 37"/>
                <a:gd name="T37" fmla="*/ 26 h 46"/>
                <a:gd name="T38" fmla="*/ 15 w 37"/>
                <a:gd name="T39" fmla="*/ 37 h 46"/>
                <a:gd name="T40" fmla="*/ 13 w 37"/>
                <a:gd name="T41" fmla="*/ 36 h 46"/>
                <a:gd name="T42" fmla="*/ 23 w 37"/>
                <a:gd name="T43" fmla="*/ 24 h 46"/>
                <a:gd name="T44" fmla="*/ 11 w 37"/>
                <a:gd name="T45" fmla="*/ 33 h 46"/>
                <a:gd name="T46" fmla="*/ 21 w 37"/>
                <a:gd name="T47" fmla="*/ 21 h 46"/>
                <a:gd name="T48" fmla="*/ 9 w 37"/>
                <a:gd name="T49" fmla="*/ 29 h 46"/>
                <a:gd name="T50" fmla="*/ 8 w 37"/>
                <a:gd name="T51" fmla="*/ 28 h 46"/>
                <a:gd name="T52" fmla="*/ 23 w 37"/>
                <a:gd name="T53" fmla="*/ 14 h 46"/>
                <a:gd name="T54" fmla="*/ 22 w 37"/>
                <a:gd name="T55" fmla="*/ 14 h 46"/>
                <a:gd name="T56" fmla="*/ 12 w 37"/>
                <a:gd name="T57" fmla="*/ 20 h 46"/>
                <a:gd name="T58" fmla="*/ 6 w 37"/>
                <a:gd name="T59" fmla="*/ 26 h 46"/>
                <a:gd name="T60" fmla="*/ 6 w 37"/>
                <a:gd name="T61" fmla="*/ 26 h 46"/>
                <a:gd name="T62" fmla="*/ 18 w 37"/>
                <a:gd name="T63" fmla="*/ 7 h 46"/>
                <a:gd name="T64" fmla="*/ 2 w 37"/>
                <a:gd name="T65" fmla="*/ 25 h 46"/>
                <a:gd name="T66" fmla="*/ 2 w 37"/>
                <a:gd name="T67" fmla="*/ 22 h 46"/>
                <a:gd name="T68" fmla="*/ 11 w 3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46">
                  <a:moveTo>
                    <a:pt x="11" y="0"/>
                  </a:moveTo>
                  <a:cubicBezTo>
                    <a:pt x="6" y="3"/>
                    <a:pt x="2" y="12"/>
                    <a:pt x="2" y="14"/>
                  </a:cubicBezTo>
                  <a:cubicBezTo>
                    <a:pt x="2" y="14"/>
                    <a:pt x="2" y="14"/>
                    <a:pt x="2" y="14"/>
                  </a:cubicBezTo>
                  <a:cubicBezTo>
                    <a:pt x="2" y="14"/>
                    <a:pt x="2" y="14"/>
                    <a:pt x="2" y="14"/>
                  </a:cubicBezTo>
                  <a:cubicBezTo>
                    <a:pt x="1" y="18"/>
                    <a:pt x="0" y="23"/>
                    <a:pt x="0" y="26"/>
                  </a:cubicBezTo>
                  <a:cubicBezTo>
                    <a:pt x="0" y="28"/>
                    <a:pt x="0" y="29"/>
                    <a:pt x="0" y="30"/>
                  </a:cubicBezTo>
                  <a:cubicBezTo>
                    <a:pt x="1" y="32"/>
                    <a:pt x="2" y="33"/>
                    <a:pt x="4" y="33"/>
                  </a:cubicBezTo>
                  <a:cubicBezTo>
                    <a:pt x="5" y="33"/>
                    <a:pt x="7" y="34"/>
                    <a:pt x="7" y="35"/>
                  </a:cubicBezTo>
                  <a:cubicBezTo>
                    <a:pt x="8" y="36"/>
                    <a:pt x="8" y="37"/>
                    <a:pt x="8" y="37"/>
                  </a:cubicBezTo>
                  <a:cubicBezTo>
                    <a:pt x="8" y="38"/>
                    <a:pt x="8" y="39"/>
                    <a:pt x="8" y="39"/>
                  </a:cubicBezTo>
                  <a:cubicBezTo>
                    <a:pt x="8" y="39"/>
                    <a:pt x="8" y="40"/>
                    <a:pt x="8" y="40"/>
                  </a:cubicBezTo>
                  <a:cubicBezTo>
                    <a:pt x="8" y="42"/>
                    <a:pt x="9" y="43"/>
                    <a:pt x="10" y="44"/>
                  </a:cubicBezTo>
                  <a:cubicBezTo>
                    <a:pt x="13" y="45"/>
                    <a:pt x="17" y="46"/>
                    <a:pt x="22" y="46"/>
                  </a:cubicBezTo>
                  <a:cubicBezTo>
                    <a:pt x="22" y="46"/>
                    <a:pt x="22" y="46"/>
                    <a:pt x="22" y="46"/>
                  </a:cubicBezTo>
                  <a:cubicBezTo>
                    <a:pt x="33" y="43"/>
                    <a:pt x="34" y="41"/>
                    <a:pt x="37" y="38"/>
                  </a:cubicBezTo>
                  <a:cubicBezTo>
                    <a:pt x="31" y="41"/>
                    <a:pt x="27" y="43"/>
                    <a:pt x="23" y="43"/>
                  </a:cubicBezTo>
                  <a:cubicBezTo>
                    <a:pt x="17" y="43"/>
                    <a:pt x="14" y="40"/>
                    <a:pt x="14" y="38"/>
                  </a:cubicBezTo>
                  <a:cubicBezTo>
                    <a:pt x="14" y="39"/>
                    <a:pt x="15" y="39"/>
                    <a:pt x="16" y="39"/>
                  </a:cubicBezTo>
                  <a:cubicBezTo>
                    <a:pt x="22" y="39"/>
                    <a:pt x="32" y="35"/>
                    <a:pt x="35" y="26"/>
                  </a:cubicBezTo>
                  <a:cubicBezTo>
                    <a:pt x="33" y="31"/>
                    <a:pt x="20" y="37"/>
                    <a:pt x="15" y="37"/>
                  </a:cubicBezTo>
                  <a:cubicBezTo>
                    <a:pt x="13" y="37"/>
                    <a:pt x="13" y="36"/>
                    <a:pt x="13" y="36"/>
                  </a:cubicBezTo>
                  <a:cubicBezTo>
                    <a:pt x="12" y="32"/>
                    <a:pt x="19" y="29"/>
                    <a:pt x="23" y="24"/>
                  </a:cubicBezTo>
                  <a:cubicBezTo>
                    <a:pt x="19" y="25"/>
                    <a:pt x="13" y="32"/>
                    <a:pt x="11" y="33"/>
                  </a:cubicBezTo>
                  <a:cubicBezTo>
                    <a:pt x="10" y="29"/>
                    <a:pt x="19" y="23"/>
                    <a:pt x="21" y="21"/>
                  </a:cubicBezTo>
                  <a:cubicBezTo>
                    <a:pt x="15" y="23"/>
                    <a:pt x="10" y="29"/>
                    <a:pt x="9" y="29"/>
                  </a:cubicBezTo>
                  <a:cubicBezTo>
                    <a:pt x="9" y="29"/>
                    <a:pt x="8" y="29"/>
                    <a:pt x="8" y="28"/>
                  </a:cubicBezTo>
                  <a:cubicBezTo>
                    <a:pt x="8" y="26"/>
                    <a:pt x="18" y="15"/>
                    <a:pt x="23" y="14"/>
                  </a:cubicBezTo>
                  <a:cubicBezTo>
                    <a:pt x="23" y="14"/>
                    <a:pt x="22" y="14"/>
                    <a:pt x="22" y="14"/>
                  </a:cubicBezTo>
                  <a:cubicBezTo>
                    <a:pt x="19" y="14"/>
                    <a:pt x="15" y="17"/>
                    <a:pt x="12" y="20"/>
                  </a:cubicBezTo>
                  <a:cubicBezTo>
                    <a:pt x="9" y="23"/>
                    <a:pt x="7" y="26"/>
                    <a:pt x="6" y="26"/>
                  </a:cubicBezTo>
                  <a:cubicBezTo>
                    <a:pt x="6" y="26"/>
                    <a:pt x="6" y="26"/>
                    <a:pt x="6" y="26"/>
                  </a:cubicBezTo>
                  <a:cubicBezTo>
                    <a:pt x="5" y="23"/>
                    <a:pt x="11" y="10"/>
                    <a:pt x="18" y="7"/>
                  </a:cubicBezTo>
                  <a:cubicBezTo>
                    <a:pt x="7" y="8"/>
                    <a:pt x="3" y="25"/>
                    <a:pt x="2" y="25"/>
                  </a:cubicBezTo>
                  <a:cubicBezTo>
                    <a:pt x="2" y="25"/>
                    <a:pt x="2" y="24"/>
                    <a:pt x="2" y="22"/>
                  </a:cubicBezTo>
                  <a:cubicBezTo>
                    <a:pt x="2" y="11"/>
                    <a:pt x="7" y="7"/>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7" name="Freeform 918">
              <a:extLst>
                <a:ext uri="{FF2B5EF4-FFF2-40B4-BE49-F238E27FC236}">
                  <a16:creationId xmlns:a16="http://schemas.microsoft.com/office/drawing/2014/main" xmlns="" id="{3737083D-AAFC-48D5-A658-D186598DE3A2}"/>
                </a:ext>
              </a:extLst>
            </p:cNvPr>
            <p:cNvSpPr>
              <a:spLocks/>
            </p:cNvSpPr>
            <p:nvPr/>
          </p:nvSpPr>
          <p:spPr bwMode="auto">
            <a:xfrm flipH="1">
              <a:off x="2083245" y="6423261"/>
              <a:ext cx="152432" cy="114771"/>
            </a:xfrm>
            <a:custGeom>
              <a:avLst/>
              <a:gdLst>
                <a:gd name="T0" fmla="*/ 19 w 33"/>
                <a:gd name="T1" fmla="*/ 0 h 25"/>
                <a:gd name="T2" fmla="*/ 19 w 33"/>
                <a:gd name="T3" fmla="*/ 0 h 25"/>
                <a:gd name="T4" fmla="*/ 3 w 33"/>
                <a:gd name="T5" fmla="*/ 18 h 25"/>
                <a:gd name="T6" fmla="*/ 3 w 33"/>
                <a:gd name="T7" fmla="*/ 18 h 25"/>
                <a:gd name="T8" fmla="*/ 12 w 33"/>
                <a:gd name="T9" fmla="*/ 0 h 25"/>
                <a:gd name="T10" fmla="*/ 12 w 33"/>
                <a:gd name="T11" fmla="*/ 0 h 25"/>
                <a:gd name="T12" fmla="*/ 7 w 33"/>
                <a:gd name="T13" fmla="*/ 6 h 25"/>
                <a:gd name="T14" fmla="*/ 7 w 33"/>
                <a:gd name="T15" fmla="*/ 6 h 25"/>
                <a:gd name="T16" fmla="*/ 6 w 33"/>
                <a:gd name="T17" fmla="*/ 7 h 25"/>
                <a:gd name="T18" fmla="*/ 6 w 33"/>
                <a:gd name="T19" fmla="*/ 7 h 25"/>
                <a:gd name="T20" fmla="*/ 6 w 33"/>
                <a:gd name="T21" fmla="*/ 7 h 25"/>
                <a:gd name="T22" fmla="*/ 6 w 33"/>
                <a:gd name="T23" fmla="*/ 9 h 25"/>
                <a:gd name="T24" fmla="*/ 0 w 33"/>
                <a:gd name="T25" fmla="*/ 20 h 25"/>
                <a:gd name="T26" fmla="*/ 2 w 33"/>
                <a:gd name="T27" fmla="*/ 22 h 25"/>
                <a:gd name="T28" fmla="*/ 6 w 33"/>
                <a:gd name="T29" fmla="*/ 24 h 25"/>
                <a:gd name="T30" fmla="*/ 8 w 33"/>
                <a:gd name="T31" fmla="*/ 25 h 25"/>
                <a:gd name="T32" fmla="*/ 32 w 33"/>
                <a:gd name="T33" fmla="*/ 12 h 25"/>
                <a:gd name="T34" fmla="*/ 33 w 33"/>
                <a:gd name="T35" fmla="*/ 10 h 25"/>
                <a:gd name="T36" fmla="*/ 14 w 33"/>
                <a:gd name="T37" fmla="*/ 22 h 25"/>
                <a:gd name="T38" fmla="*/ 16 w 33"/>
                <a:gd name="T39" fmla="*/ 19 h 25"/>
                <a:gd name="T40" fmla="*/ 28 w 33"/>
                <a:gd name="T41" fmla="*/ 4 h 25"/>
                <a:gd name="T42" fmla="*/ 27 w 33"/>
                <a:gd name="T43" fmla="*/ 6 h 25"/>
                <a:gd name="T44" fmla="*/ 7 w 33"/>
                <a:gd name="T45" fmla="*/ 22 h 25"/>
                <a:gd name="T46" fmla="*/ 7 w 33"/>
                <a:gd name="T47" fmla="*/ 21 h 25"/>
                <a:gd name="T48" fmla="*/ 17 w 33"/>
                <a:gd name="T49" fmla="*/ 9 h 25"/>
                <a:gd name="T50" fmla="*/ 17 w 33"/>
                <a:gd name="T51" fmla="*/ 9 h 25"/>
                <a:gd name="T52" fmla="*/ 5 w 33"/>
                <a:gd name="T53" fmla="*/ 20 h 25"/>
                <a:gd name="T54" fmla="*/ 5 w 33"/>
                <a:gd name="T55" fmla="*/ 20 h 25"/>
                <a:gd name="T56" fmla="*/ 19 w 33"/>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19" y="0"/>
                  </a:moveTo>
                  <a:cubicBezTo>
                    <a:pt x="19" y="0"/>
                    <a:pt x="19" y="0"/>
                    <a:pt x="19" y="0"/>
                  </a:cubicBezTo>
                  <a:cubicBezTo>
                    <a:pt x="16" y="1"/>
                    <a:pt x="5" y="18"/>
                    <a:pt x="3" y="18"/>
                  </a:cubicBezTo>
                  <a:cubicBezTo>
                    <a:pt x="3" y="18"/>
                    <a:pt x="3" y="18"/>
                    <a:pt x="3" y="18"/>
                  </a:cubicBezTo>
                  <a:cubicBezTo>
                    <a:pt x="3" y="14"/>
                    <a:pt x="14" y="1"/>
                    <a:pt x="12" y="0"/>
                  </a:cubicBezTo>
                  <a:cubicBezTo>
                    <a:pt x="12" y="0"/>
                    <a:pt x="12" y="0"/>
                    <a:pt x="12" y="0"/>
                  </a:cubicBezTo>
                  <a:cubicBezTo>
                    <a:pt x="10" y="0"/>
                    <a:pt x="8" y="4"/>
                    <a:pt x="7" y="6"/>
                  </a:cubicBezTo>
                  <a:cubicBezTo>
                    <a:pt x="7" y="6"/>
                    <a:pt x="7" y="6"/>
                    <a:pt x="7" y="6"/>
                  </a:cubicBezTo>
                  <a:cubicBezTo>
                    <a:pt x="7" y="7"/>
                    <a:pt x="7" y="7"/>
                    <a:pt x="6" y="7"/>
                  </a:cubicBezTo>
                  <a:cubicBezTo>
                    <a:pt x="6" y="7"/>
                    <a:pt x="6" y="7"/>
                    <a:pt x="6" y="7"/>
                  </a:cubicBezTo>
                  <a:cubicBezTo>
                    <a:pt x="6" y="7"/>
                    <a:pt x="6" y="7"/>
                    <a:pt x="6" y="7"/>
                  </a:cubicBezTo>
                  <a:cubicBezTo>
                    <a:pt x="6" y="8"/>
                    <a:pt x="6" y="8"/>
                    <a:pt x="6" y="9"/>
                  </a:cubicBezTo>
                  <a:cubicBezTo>
                    <a:pt x="2" y="15"/>
                    <a:pt x="0" y="19"/>
                    <a:pt x="0" y="20"/>
                  </a:cubicBezTo>
                  <a:cubicBezTo>
                    <a:pt x="0" y="21"/>
                    <a:pt x="1" y="22"/>
                    <a:pt x="2" y="22"/>
                  </a:cubicBezTo>
                  <a:cubicBezTo>
                    <a:pt x="4" y="23"/>
                    <a:pt x="2" y="24"/>
                    <a:pt x="6" y="24"/>
                  </a:cubicBezTo>
                  <a:cubicBezTo>
                    <a:pt x="7" y="25"/>
                    <a:pt x="7" y="25"/>
                    <a:pt x="8" y="25"/>
                  </a:cubicBezTo>
                  <a:cubicBezTo>
                    <a:pt x="12" y="25"/>
                    <a:pt x="24" y="20"/>
                    <a:pt x="32" y="12"/>
                  </a:cubicBezTo>
                  <a:cubicBezTo>
                    <a:pt x="32" y="11"/>
                    <a:pt x="33" y="11"/>
                    <a:pt x="33" y="10"/>
                  </a:cubicBezTo>
                  <a:cubicBezTo>
                    <a:pt x="29" y="15"/>
                    <a:pt x="16" y="22"/>
                    <a:pt x="14" y="22"/>
                  </a:cubicBezTo>
                  <a:cubicBezTo>
                    <a:pt x="13" y="22"/>
                    <a:pt x="14" y="21"/>
                    <a:pt x="16" y="19"/>
                  </a:cubicBezTo>
                  <a:cubicBezTo>
                    <a:pt x="25" y="12"/>
                    <a:pt x="29" y="4"/>
                    <a:pt x="28" y="4"/>
                  </a:cubicBezTo>
                  <a:cubicBezTo>
                    <a:pt x="28" y="4"/>
                    <a:pt x="27" y="5"/>
                    <a:pt x="27" y="6"/>
                  </a:cubicBezTo>
                  <a:cubicBezTo>
                    <a:pt x="23" y="11"/>
                    <a:pt x="9" y="22"/>
                    <a:pt x="7" y="22"/>
                  </a:cubicBezTo>
                  <a:cubicBezTo>
                    <a:pt x="7" y="22"/>
                    <a:pt x="7" y="21"/>
                    <a:pt x="7" y="21"/>
                  </a:cubicBezTo>
                  <a:cubicBezTo>
                    <a:pt x="7" y="20"/>
                    <a:pt x="20" y="9"/>
                    <a:pt x="17" y="9"/>
                  </a:cubicBezTo>
                  <a:cubicBezTo>
                    <a:pt x="17" y="9"/>
                    <a:pt x="17" y="9"/>
                    <a:pt x="17" y="9"/>
                  </a:cubicBezTo>
                  <a:cubicBezTo>
                    <a:pt x="14" y="10"/>
                    <a:pt x="6" y="20"/>
                    <a:pt x="5" y="20"/>
                  </a:cubicBezTo>
                  <a:cubicBezTo>
                    <a:pt x="5" y="20"/>
                    <a:pt x="5" y="20"/>
                    <a:pt x="5" y="20"/>
                  </a:cubicBezTo>
                  <a:cubicBezTo>
                    <a:pt x="6" y="16"/>
                    <a:pt x="21" y="0"/>
                    <a:pt x="1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8" name="Freeform 919">
              <a:extLst>
                <a:ext uri="{FF2B5EF4-FFF2-40B4-BE49-F238E27FC236}">
                  <a16:creationId xmlns:a16="http://schemas.microsoft.com/office/drawing/2014/main" xmlns="" id="{58FB1031-5B85-49DB-8818-6C68719CC5A5}"/>
                </a:ext>
              </a:extLst>
            </p:cNvPr>
            <p:cNvSpPr>
              <a:spLocks/>
            </p:cNvSpPr>
            <p:nvPr/>
          </p:nvSpPr>
          <p:spPr bwMode="auto">
            <a:xfrm flipH="1">
              <a:off x="1953394" y="6191839"/>
              <a:ext cx="73394" cy="161808"/>
            </a:xfrm>
            <a:custGeom>
              <a:avLst/>
              <a:gdLst>
                <a:gd name="T0" fmla="*/ 7 w 16"/>
                <a:gd name="T1" fmla="*/ 0 h 35"/>
                <a:gd name="T2" fmla="*/ 9 w 16"/>
                <a:gd name="T3" fmla="*/ 3 h 35"/>
                <a:gd name="T4" fmla="*/ 14 w 16"/>
                <a:gd name="T5" fmla="*/ 23 h 35"/>
                <a:gd name="T6" fmla="*/ 13 w 16"/>
                <a:gd name="T7" fmla="*/ 25 h 35"/>
                <a:gd name="T8" fmla="*/ 9 w 16"/>
                <a:gd name="T9" fmla="*/ 9 h 35"/>
                <a:gd name="T10" fmla="*/ 7 w 16"/>
                <a:gd name="T11" fmla="*/ 7 h 35"/>
                <a:gd name="T12" fmla="*/ 8 w 16"/>
                <a:gd name="T13" fmla="*/ 13 h 35"/>
                <a:gd name="T14" fmla="*/ 10 w 16"/>
                <a:gd name="T15" fmla="*/ 26 h 35"/>
                <a:gd name="T16" fmla="*/ 10 w 16"/>
                <a:gd name="T17" fmla="*/ 26 h 35"/>
                <a:gd name="T18" fmla="*/ 3 w 16"/>
                <a:gd name="T19" fmla="*/ 7 h 35"/>
                <a:gd name="T20" fmla="*/ 0 w 16"/>
                <a:gd name="T21" fmla="*/ 5 h 35"/>
                <a:gd name="T22" fmla="*/ 1 w 16"/>
                <a:gd name="T23" fmla="*/ 9 h 35"/>
                <a:gd name="T24" fmla="*/ 1 w 16"/>
                <a:gd name="T25" fmla="*/ 9 h 35"/>
                <a:gd name="T26" fmla="*/ 1 w 16"/>
                <a:gd name="T27" fmla="*/ 9 h 35"/>
                <a:gd name="T28" fmla="*/ 3 w 16"/>
                <a:gd name="T29" fmla="*/ 14 h 35"/>
                <a:gd name="T30" fmla="*/ 12 w 16"/>
                <a:gd name="T31" fmla="*/ 35 h 35"/>
                <a:gd name="T32" fmla="*/ 16 w 16"/>
                <a:gd name="T33" fmla="*/ 23 h 35"/>
                <a:gd name="T34" fmla="*/ 16 w 16"/>
                <a:gd name="T35" fmla="*/ 18 h 35"/>
                <a:gd name="T36" fmla="*/ 15 w 16"/>
                <a:gd name="T37" fmla="*/ 11 h 35"/>
                <a:gd name="T38" fmla="*/ 15 w 16"/>
                <a:gd name="T39" fmla="*/ 11 h 35"/>
                <a:gd name="T40" fmla="*/ 8 w 16"/>
                <a:gd name="T41" fmla="*/ 1 h 35"/>
                <a:gd name="T42" fmla="*/ 7 w 16"/>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5">
                  <a:moveTo>
                    <a:pt x="7" y="0"/>
                  </a:moveTo>
                  <a:cubicBezTo>
                    <a:pt x="7" y="0"/>
                    <a:pt x="7" y="1"/>
                    <a:pt x="9" y="3"/>
                  </a:cubicBezTo>
                  <a:cubicBezTo>
                    <a:pt x="12" y="7"/>
                    <a:pt x="15" y="14"/>
                    <a:pt x="14" y="23"/>
                  </a:cubicBezTo>
                  <a:cubicBezTo>
                    <a:pt x="14" y="24"/>
                    <a:pt x="13" y="25"/>
                    <a:pt x="13" y="25"/>
                  </a:cubicBezTo>
                  <a:cubicBezTo>
                    <a:pt x="12" y="25"/>
                    <a:pt x="11" y="15"/>
                    <a:pt x="9" y="9"/>
                  </a:cubicBezTo>
                  <a:cubicBezTo>
                    <a:pt x="8" y="7"/>
                    <a:pt x="8" y="7"/>
                    <a:pt x="7" y="7"/>
                  </a:cubicBezTo>
                  <a:cubicBezTo>
                    <a:pt x="7" y="7"/>
                    <a:pt x="7" y="10"/>
                    <a:pt x="8" y="13"/>
                  </a:cubicBezTo>
                  <a:cubicBezTo>
                    <a:pt x="10" y="18"/>
                    <a:pt x="11" y="24"/>
                    <a:pt x="10" y="26"/>
                  </a:cubicBezTo>
                  <a:cubicBezTo>
                    <a:pt x="10" y="26"/>
                    <a:pt x="10" y="26"/>
                    <a:pt x="10" y="26"/>
                  </a:cubicBezTo>
                  <a:cubicBezTo>
                    <a:pt x="10" y="26"/>
                    <a:pt x="6" y="12"/>
                    <a:pt x="3" y="7"/>
                  </a:cubicBezTo>
                  <a:cubicBezTo>
                    <a:pt x="1" y="5"/>
                    <a:pt x="1" y="5"/>
                    <a:pt x="0" y="5"/>
                  </a:cubicBezTo>
                  <a:cubicBezTo>
                    <a:pt x="0" y="5"/>
                    <a:pt x="0" y="6"/>
                    <a:pt x="1" y="9"/>
                  </a:cubicBezTo>
                  <a:cubicBezTo>
                    <a:pt x="1" y="9"/>
                    <a:pt x="1" y="9"/>
                    <a:pt x="1" y="9"/>
                  </a:cubicBezTo>
                  <a:cubicBezTo>
                    <a:pt x="1" y="9"/>
                    <a:pt x="1" y="9"/>
                    <a:pt x="1" y="9"/>
                  </a:cubicBezTo>
                  <a:cubicBezTo>
                    <a:pt x="1" y="11"/>
                    <a:pt x="2" y="13"/>
                    <a:pt x="3" y="14"/>
                  </a:cubicBezTo>
                  <a:cubicBezTo>
                    <a:pt x="7" y="24"/>
                    <a:pt x="9" y="35"/>
                    <a:pt x="12" y="35"/>
                  </a:cubicBezTo>
                  <a:cubicBezTo>
                    <a:pt x="13" y="35"/>
                    <a:pt x="14" y="31"/>
                    <a:pt x="16" y="23"/>
                  </a:cubicBezTo>
                  <a:cubicBezTo>
                    <a:pt x="16" y="22"/>
                    <a:pt x="16" y="20"/>
                    <a:pt x="16" y="18"/>
                  </a:cubicBezTo>
                  <a:cubicBezTo>
                    <a:pt x="16" y="16"/>
                    <a:pt x="16" y="14"/>
                    <a:pt x="15" y="11"/>
                  </a:cubicBezTo>
                  <a:cubicBezTo>
                    <a:pt x="15" y="11"/>
                    <a:pt x="15" y="11"/>
                    <a:pt x="15" y="11"/>
                  </a:cubicBezTo>
                  <a:cubicBezTo>
                    <a:pt x="15" y="11"/>
                    <a:pt x="13" y="3"/>
                    <a:pt x="8" y="1"/>
                  </a:cubicBezTo>
                  <a:cubicBezTo>
                    <a:pt x="8" y="0"/>
                    <a:pt x="8"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9" name="Freeform 920">
              <a:extLst>
                <a:ext uri="{FF2B5EF4-FFF2-40B4-BE49-F238E27FC236}">
                  <a16:creationId xmlns:a16="http://schemas.microsoft.com/office/drawing/2014/main" xmlns="" id="{20C32A5F-B0BA-4E38-AE73-3F19D6D5409D}"/>
                </a:ext>
              </a:extLst>
            </p:cNvPr>
            <p:cNvSpPr>
              <a:spLocks/>
            </p:cNvSpPr>
            <p:nvPr/>
          </p:nvSpPr>
          <p:spPr bwMode="auto">
            <a:xfrm flipH="1">
              <a:off x="2203685" y="5787320"/>
              <a:ext cx="133613" cy="80904"/>
            </a:xfrm>
            <a:custGeom>
              <a:avLst/>
              <a:gdLst>
                <a:gd name="T0" fmla="*/ 1 w 29"/>
                <a:gd name="T1" fmla="*/ 0 h 17"/>
                <a:gd name="T2" fmla="*/ 0 w 29"/>
                <a:gd name="T3" fmla="*/ 1 h 17"/>
                <a:gd name="T4" fmla="*/ 15 w 29"/>
                <a:gd name="T5" fmla="*/ 16 h 17"/>
                <a:gd name="T6" fmla="*/ 17 w 29"/>
                <a:gd name="T7" fmla="*/ 17 h 17"/>
                <a:gd name="T8" fmla="*/ 7 w 29"/>
                <a:gd name="T9" fmla="*/ 6 h 17"/>
                <a:gd name="T10" fmla="*/ 7 w 29"/>
                <a:gd name="T11" fmla="*/ 6 h 17"/>
                <a:gd name="T12" fmla="*/ 20 w 29"/>
                <a:gd name="T13" fmla="*/ 14 h 17"/>
                <a:gd name="T14" fmla="*/ 20 w 29"/>
                <a:gd name="T15" fmla="*/ 13 h 17"/>
                <a:gd name="T16" fmla="*/ 8 w 29"/>
                <a:gd name="T17" fmla="*/ 4 h 17"/>
                <a:gd name="T18" fmla="*/ 10 w 29"/>
                <a:gd name="T19" fmla="*/ 5 h 17"/>
                <a:gd name="T20" fmla="*/ 29 w 29"/>
                <a:gd name="T21" fmla="*/ 15 h 17"/>
                <a:gd name="T22" fmla="*/ 29 w 29"/>
                <a:gd name="T23" fmla="*/ 14 h 17"/>
                <a:gd name="T24" fmla="*/ 28 w 29"/>
                <a:gd name="T25" fmla="*/ 12 h 17"/>
                <a:gd name="T26" fmla="*/ 28 w 29"/>
                <a:gd name="T27" fmla="*/ 12 h 17"/>
                <a:gd name="T28" fmla="*/ 7 w 29"/>
                <a:gd name="T29" fmla="*/ 2 h 17"/>
                <a:gd name="T30" fmla="*/ 1 w 29"/>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7">
                  <a:moveTo>
                    <a:pt x="1" y="0"/>
                  </a:moveTo>
                  <a:cubicBezTo>
                    <a:pt x="0" y="0"/>
                    <a:pt x="0" y="1"/>
                    <a:pt x="0" y="1"/>
                  </a:cubicBezTo>
                  <a:cubicBezTo>
                    <a:pt x="0" y="3"/>
                    <a:pt x="3" y="7"/>
                    <a:pt x="15" y="16"/>
                  </a:cubicBezTo>
                  <a:cubicBezTo>
                    <a:pt x="16" y="17"/>
                    <a:pt x="16" y="17"/>
                    <a:pt x="17" y="17"/>
                  </a:cubicBezTo>
                  <a:cubicBezTo>
                    <a:pt x="14" y="13"/>
                    <a:pt x="4" y="6"/>
                    <a:pt x="7" y="6"/>
                  </a:cubicBezTo>
                  <a:cubicBezTo>
                    <a:pt x="7" y="6"/>
                    <a:pt x="7" y="6"/>
                    <a:pt x="7" y="6"/>
                  </a:cubicBezTo>
                  <a:cubicBezTo>
                    <a:pt x="9" y="6"/>
                    <a:pt x="19" y="14"/>
                    <a:pt x="20" y="14"/>
                  </a:cubicBezTo>
                  <a:cubicBezTo>
                    <a:pt x="20" y="14"/>
                    <a:pt x="20" y="14"/>
                    <a:pt x="20" y="13"/>
                  </a:cubicBezTo>
                  <a:cubicBezTo>
                    <a:pt x="19" y="11"/>
                    <a:pt x="7" y="4"/>
                    <a:pt x="8" y="4"/>
                  </a:cubicBezTo>
                  <a:cubicBezTo>
                    <a:pt x="8" y="4"/>
                    <a:pt x="9" y="5"/>
                    <a:pt x="10" y="5"/>
                  </a:cubicBezTo>
                  <a:cubicBezTo>
                    <a:pt x="17" y="8"/>
                    <a:pt x="26" y="15"/>
                    <a:pt x="29" y="15"/>
                  </a:cubicBezTo>
                  <a:cubicBezTo>
                    <a:pt x="29" y="15"/>
                    <a:pt x="29" y="14"/>
                    <a:pt x="29" y="14"/>
                  </a:cubicBezTo>
                  <a:cubicBezTo>
                    <a:pt x="29" y="13"/>
                    <a:pt x="29" y="13"/>
                    <a:pt x="28" y="12"/>
                  </a:cubicBezTo>
                  <a:cubicBezTo>
                    <a:pt x="28" y="12"/>
                    <a:pt x="28" y="12"/>
                    <a:pt x="28" y="12"/>
                  </a:cubicBezTo>
                  <a:cubicBezTo>
                    <a:pt x="20" y="8"/>
                    <a:pt x="13" y="5"/>
                    <a:pt x="7" y="2"/>
                  </a:cubicBezTo>
                  <a:cubicBezTo>
                    <a:pt x="6" y="1"/>
                    <a:pt x="3"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0" name="Freeform 921">
              <a:extLst>
                <a:ext uri="{FF2B5EF4-FFF2-40B4-BE49-F238E27FC236}">
                  <a16:creationId xmlns:a16="http://schemas.microsoft.com/office/drawing/2014/main" xmlns="" id="{39D39E7E-1ACB-4D6A-9A52-AE948D49B5A2}"/>
                </a:ext>
              </a:extLst>
            </p:cNvPr>
            <p:cNvSpPr>
              <a:spLocks/>
            </p:cNvSpPr>
            <p:nvPr/>
          </p:nvSpPr>
          <p:spPr bwMode="auto">
            <a:xfrm flipH="1">
              <a:off x="2536778" y="5939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1" name="Oval 922">
              <a:extLst>
                <a:ext uri="{FF2B5EF4-FFF2-40B4-BE49-F238E27FC236}">
                  <a16:creationId xmlns:a16="http://schemas.microsoft.com/office/drawing/2014/main" xmlns="" id="{3BA29F0B-26D0-4CAE-817C-3C6A39424C63}"/>
                </a:ext>
              </a:extLst>
            </p:cNvPr>
            <p:cNvSpPr>
              <a:spLocks noChangeArrowheads="1"/>
            </p:cNvSpPr>
            <p:nvPr/>
          </p:nvSpPr>
          <p:spPr bwMode="auto">
            <a:xfrm flipH="1">
              <a:off x="2534896" y="5939721"/>
              <a:ext cx="1881" cy="1881"/>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3112" name="Freeform 923">
              <a:extLst>
                <a:ext uri="{FF2B5EF4-FFF2-40B4-BE49-F238E27FC236}">
                  <a16:creationId xmlns:a16="http://schemas.microsoft.com/office/drawing/2014/main" xmlns="" id="{F8844E6A-1698-4F5E-B6B3-48C2ECCFB2CC}"/>
                </a:ext>
              </a:extLst>
            </p:cNvPr>
            <p:cNvSpPr>
              <a:spLocks/>
            </p:cNvSpPr>
            <p:nvPr/>
          </p:nvSpPr>
          <p:spPr bwMode="auto">
            <a:xfrm flipH="1">
              <a:off x="2461502" y="5945364"/>
              <a:ext cx="69630" cy="24460"/>
            </a:xfrm>
            <a:custGeom>
              <a:avLst/>
              <a:gdLst>
                <a:gd name="T0" fmla="*/ 0 w 15"/>
                <a:gd name="T1" fmla="*/ 0 h 5"/>
                <a:gd name="T2" fmla="*/ 15 w 15"/>
                <a:gd name="T3" fmla="*/ 5 h 5"/>
                <a:gd name="T4" fmla="*/ 0 w 15"/>
                <a:gd name="T5" fmla="*/ 0 h 5"/>
              </a:gdLst>
              <a:ahLst/>
              <a:cxnLst>
                <a:cxn ang="0">
                  <a:pos x="T0" y="T1"/>
                </a:cxn>
                <a:cxn ang="0">
                  <a:pos x="T2" y="T3"/>
                </a:cxn>
                <a:cxn ang="0">
                  <a:pos x="T4" y="T5"/>
                </a:cxn>
              </a:cxnLst>
              <a:rect l="0" t="0" r="r" b="b"/>
              <a:pathLst>
                <a:path w="15" h="5">
                  <a:moveTo>
                    <a:pt x="0" y="0"/>
                  </a:moveTo>
                  <a:cubicBezTo>
                    <a:pt x="2" y="1"/>
                    <a:pt x="11" y="3"/>
                    <a:pt x="15" y="5"/>
                  </a:cubicBezTo>
                  <a:cubicBezTo>
                    <a:pt x="10"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3" name="Freeform 924">
              <a:extLst>
                <a:ext uri="{FF2B5EF4-FFF2-40B4-BE49-F238E27FC236}">
                  <a16:creationId xmlns:a16="http://schemas.microsoft.com/office/drawing/2014/main" xmlns="" id="{076F0319-40F8-4D78-A4CA-CDCD99FD6AEC}"/>
                </a:ext>
              </a:extLst>
            </p:cNvPr>
            <p:cNvSpPr>
              <a:spLocks/>
            </p:cNvSpPr>
            <p:nvPr/>
          </p:nvSpPr>
          <p:spPr bwMode="auto">
            <a:xfrm flipH="1">
              <a:off x="2448330" y="5939721"/>
              <a:ext cx="88448" cy="39511"/>
            </a:xfrm>
            <a:custGeom>
              <a:avLst/>
              <a:gdLst>
                <a:gd name="T0" fmla="*/ 0 w 19"/>
                <a:gd name="T1" fmla="*/ 0 h 8"/>
                <a:gd name="T2" fmla="*/ 0 w 19"/>
                <a:gd name="T3" fmla="*/ 4 h 8"/>
                <a:gd name="T4" fmla="*/ 1 w 19"/>
                <a:gd name="T5" fmla="*/ 4 h 8"/>
                <a:gd name="T6" fmla="*/ 19 w 19"/>
                <a:gd name="T7" fmla="*/ 8 h 8"/>
                <a:gd name="T8" fmla="*/ 16 w 19"/>
                <a:gd name="T9" fmla="*/ 6 h 8"/>
                <a:gd name="T10" fmla="*/ 1 w 19"/>
                <a:gd name="T11" fmla="*/ 1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4"/>
                    <a:pt x="0" y="4"/>
                    <a:pt x="0" y="4"/>
                  </a:cubicBezTo>
                  <a:cubicBezTo>
                    <a:pt x="0" y="4"/>
                    <a:pt x="0" y="4"/>
                    <a:pt x="1" y="4"/>
                  </a:cubicBezTo>
                  <a:cubicBezTo>
                    <a:pt x="5" y="4"/>
                    <a:pt x="14" y="7"/>
                    <a:pt x="19" y="8"/>
                  </a:cubicBezTo>
                  <a:cubicBezTo>
                    <a:pt x="18" y="8"/>
                    <a:pt x="17" y="7"/>
                    <a:pt x="16" y="6"/>
                  </a:cubicBezTo>
                  <a:cubicBezTo>
                    <a:pt x="12" y="4"/>
                    <a:pt x="3" y="2"/>
                    <a:pt x="1" y="1"/>
                  </a:cubicBezTo>
                  <a:cubicBezTo>
                    <a:pt x="1"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4" name="Freeform 925">
              <a:extLst>
                <a:ext uri="{FF2B5EF4-FFF2-40B4-BE49-F238E27FC236}">
                  <a16:creationId xmlns:a16="http://schemas.microsoft.com/office/drawing/2014/main" xmlns="" id="{92754BB3-60FA-422C-85B5-11D58B6941D1}"/>
                </a:ext>
              </a:extLst>
            </p:cNvPr>
            <p:cNvSpPr>
              <a:spLocks/>
            </p:cNvSpPr>
            <p:nvPr/>
          </p:nvSpPr>
          <p:spPr bwMode="auto">
            <a:xfrm flipH="1">
              <a:off x="2531133" y="5922787"/>
              <a:ext cx="5645" cy="564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1"/>
                    <a:pt x="1" y="1"/>
                  </a:cubicBezTo>
                  <a:cubicBezTo>
                    <a:pt x="1" y="0"/>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5" name="Freeform 926">
              <a:extLst>
                <a:ext uri="{FF2B5EF4-FFF2-40B4-BE49-F238E27FC236}">
                  <a16:creationId xmlns:a16="http://schemas.microsoft.com/office/drawing/2014/main" xmlns="" id="{8152F1B0-6AF5-4A97-BFAF-E76CD829264E}"/>
                </a:ext>
              </a:extLst>
            </p:cNvPr>
            <p:cNvSpPr>
              <a:spLocks/>
            </p:cNvSpPr>
            <p:nvPr/>
          </p:nvSpPr>
          <p:spPr bwMode="auto">
            <a:xfrm flipH="1">
              <a:off x="2531133" y="5922787"/>
              <a:ext cx="5645" cy="564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0" y="1"/>
                    <a:pt x="0" y="0"/>
                    <a:pt x="1" y="0"/>
                  </a:cubicBezTo>
                  <a:cubicBezTo>
                    <a:pt x="1"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6" name="Freeform 927">
              <a:extLst>
                <a:ext uri="{FF2B5EF4-FFF2-40B4-BE49-F238E27FC236}">
                  <a16:creationId xmlns:a16="http://schemas.microsoft.com/office/drawing/2014/main" xmlns="" id="{AFC51DB2-8C10-4016-8CEC-E8E010B387D6}"/>
                </a:ext>
              </a:extLst>
            </p:cNvPr>
            <p:cNvSpPr>
              <a:spLocks/>
            </p:cNvSpPr>
            <p:nvPr/>
          </p:nvSpPr>
          <p:spPr bwMode="auto">
            <a:xfrm flipH="1">
              <a:off x="2470912" y="5928432"/>
              <a:ext cx="60220" cy="1881"/>
            </a:xfrm>
            <a:custGeom>
              <a:avLst/>
              <a:gdLst>
                <a:gd name="T0" fmla="*/ 7 w 13"/>
                <a:gd name="T1" fmla="*/ 0 h 1"/>
                <a:gd name="T2" fmla="*/ 4 w 13"/>
                <a:gd name="T3" fmla="*/ 0 h 1"/>
                <a:gd name="T4" fmla="*/ 1 w 13"/>
                <a:gd name="T5" fmla="*/ 0 h 1"/>
                <a:gd name="T6" fmla="*/ 0 w 13"/>
                <a:gd name="T7" fmla="*/ 0 h 1"/>
                <a:gd name="T8" fmla="*/ 0 w 13"/>
                <a:gd name="T9" fmla="*/ 0 h 1"/>
                <a:gd name="T10" fmla="*/ 2 w 13"/>
                <a:gd name="T11" fmla="*/ 0 h 1"/>
                <a:gd name="T12" fmla="*/ 5 w 13"/>
                <a:gd name="T13" fmla="*/ 0 h 1"/>
                <a:gd name="T14" fmla="*/ 8 w 13"/>
                <a:gd name="T15" fmla="*/ 0 h 1"/>
                <a:gd name="T16" fmla="*/ 13 w 13"/>
                <a:gd name="T17" fmla="*/ 1 h 1"/>
                <a:gd name="T18" fmla="*/ 13 w 13"/>
                <a:gd name="T19" fmla="*/ 1 h 1"/>
                <a:gd name="T20" fmla="*/ 7 w 1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
                  <a:moveTo>
                    <a:pt x="7" y="0"/>
                  </a:moveTo>
                  <a:cubicBezTo>
                    <a:pt x="6" y="0"/>
                    <a:pt x="5" y="0"/>
                    <a:pt x="4" y="0"/>
                  </a:cubicBezTo>
                  <a:cubicBezTo>
                    <a:pt x="3" y="0"/>
                    <a:pt x="2" y="0"/>
                    <a:pt x="1" y="0"/>
                  </a:cubicBezTo>
                  <a:cubicBezTo>
                    <a:pt x="0" y="0"/>
                    <a:pt x="0" y="0"/>
                    <a:pt x="0" y="0"/>
                  </a:cubicBezTo>
                  <a:cubicBezTo>
                    <a:pt x="0" y="0"/>
                    <a:pt x="0" y="0"/>
                    <a:pt x="0" y="0"/>
                  </a:cubicBezTo>
                  <a:cubicBezTo>
                    <a:pt x="0" y="0"/>
                    <a:pt x="1" y="0"/>
                    <a:pt x="2" y="0"/>
                  </a:cubicBezTo>
                  <a:cubicBezTo>
                    <a:pt x="3" y="0"/>
                    <a:pt x="4" y="0"/>
                    <a:pt x="5" y="0"/>
                  </a:cubicBezTo>
                  <a:cubicBezTo>
                    <a:pt x="6" y="0"/>
                    <a:pt x="7" y="0"/>
                    <a:pt x="8" y="0"/>
                  </a:cubicBezTo>
                  <a:cubicBezTo>
                    <a:pt x="10" y="0"/>
                    <a:pt x="12" y="0"/>
                    <a:pt x="13" y="1"/>
                  </a:cubicBezTo>
                  <a:cubicBezTo>
                    <a:pt x="13" y="1"/>
                    <a:pt x="13" y="1"/>
                    <a:pt x="13" y="1"/>
                  </a:cubicBezTo>
                  <a:cubicBezTo>
                    <a:pt x="12" y="0"/>
                    <a:pt x="10"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7" name="Freeform 928">
              <a:extLst>
                <a:ext uri="{FF2B5EF4-FFF2-40B4-BE49-F238E27FC236}">
                  <a16:creationId xmlns:a16="http://schemas.microsoft.com/office/drawing/2014/main" xmlns="" id="{87E35850-7FB1-4C07-9E0C-FDEB48A94FF7}"/>
                </a:ext>
              </a:extLst>
            </p:cNvPr>
            <p:cNvSpPr>
              <a:spLocks/>
            </p:cNvSpPr>
            <p:nvPr/>
          </p:nvSpPr>
          <p:spPr bwMode="auto">
            <a:xfrm flipH="1">
              <a:off x="2470912" y="5928432"/>
              <a:ext cx="65865" cy="11289"/>
            </a:xfrm>
            <a:custGeom>
              <a:avLst/>
              <a:gdLst>
                <a:gd name="T0" fmla="*/ 1 w 14"/>
                <a:gd name="T1" fmla="*/ 0 h 3"/>
                <a:gd name="T2" fmla="*/ 0 w 14"/>
                <a:gd name="T3" fmla="*/ 3 h 3"/>
                <a:gd name="T4" fmla="*/ 14 w 14"/>
                <a:gd name="T5" fmla="*/ 1 h 3"/>
                <a:gd name="T6" fmla="*/ 9 w 14"/>
                <a:gd name="T7" fmla="*/ 0 h 3"/>
                <a:gd name="T8" fmla="*/ 6 w 14"/>
                <a:gd name="T9" fmla="*/ 0 h 3"/>
                <a:gd name="T10" fmla="*/ 3 w 14"/>
                <a:gd name="T11" fmla="*/ 0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0" y="3"/>
                    <a:pt x="0" y="3"/>
                    <a:pt x="0" y="3"/>
                  </a:cubicBezTo>
                  <a:cubicBezTo>
                    <a:pt x="2" y="0"/>
                    <a:pt x="8" y="1"/>
                    <a:pt x="14" y="1"/>
                  </a:cubicBezTo>
                  <a:cubicBezTo>
                    <a:pt x="13" y="0"/>
                    <a:pt x="11" y="0"/>
                    <a:pt x="9" y="0"/>
                  </a:cubicBezTo>
                  <a:cubicBezTo>
                    <a:pt x="8" y="0"/>
                    <a:pt x="7" y="0"/>
                    <a:pt x="6" y="0"/>
                  </a:cubicBezTo>
                  <a:cubicBezTo>
                    <a:pt x="5" y="0"/>
                    <a:pt x="4" y="0"/>
                    <a:pt x="3" y="0"/>
                  </a:cubicBezTo>
                  <a:cubicBezTo>
                    <a:pt x="2"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8" name="Freeform 929">
              <a:extLst>
                <a:ext uri="{FF2B5EF4-FFF2-40B4-BE49-F238E27FC236}">
                  <a16:creationId xmlns:a16="http://schemas.microsoft.com/office/drawing/2014/main" xmlns="" id="{7751DCD7-9F14-41A5-B369-8FBBBC52C4BD}"/>
                </a:ext>
              </a:extLst>
            </p:cNvPr>
            <p:cNvSpPr>
              <a:spLocks/>
            </p:cNvSpPr>
            <p:nvPr/>
          </p:nvSpPr>
          <p:spPr bwMode="auto">
            <a:xfrm flipH="1">
              <a:off x="2499140" y="6033795"/>
              <a:ext cx="31993" cy="13170"/>
            </a:xfrm>
            <a:custGeom>
              <a:avLst/>
              <a:gdLst>
                <a:gd name="T0" fmla="*/ 0 w 7"/>
                <a:gd name="T1" fmla="*/ 0 h 3"/>
                <a:gd name="T2" fmla="*/ 4 w 7"/>
                <a:gd name="T3" fmla="*/ 2 h 3"/>
                <a:gd name="T4" fmla="*/ 7 w 7"/>
                <a:gd name="T5" fmla="*/ 3 h 3"/>
                <a:gd name="T6" fmla="*/ 5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3" y="2"/>
                    <a:pt x="4" y="2"/>
                  </a:cubicBezTo>
                  <a:cubicBezTo>
                    <a:pt x="5" y="3"/>
                    <a:pt x="6" y="3"/>
                    <a:pt x="7" y="3"/>
                  </a:cubicBezTo>
                  <a:cubicBezTo>
                    <a:pt x="6" y="3"/>
                    <a:pt x="5" y="3"/>
                    <a:pt x="5" y="2"/>
                  </a:cubicBezTo>
                  <a:cubicBezTo>
                    <a:pt x="3"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9" name="Freeform 930">
              <a:extLst>
                <a:ext uri="{FF2B5EF4-FFF2-40B4-BE49-F238E27FC236}">
                  <a16:creationId xmlns:a16="http://schemas.microsoft.com/office/drawing/2014/main" xmlns="" id="{55A82022-24EE-47CA-A3E1-1B349C42800E}"/>
                </a:ext>
              </a:extLst>
            </p:cNvPr>
            <p:cNvSpPr>
              <a:spLocks/>
            </p:cNvSpPr>
            <p:nvPr/>
          </p:nvSpPr>
          <p:spPr bwMode="auto">
            <a:xfrm flipH="1">
              <a:off x="2470912" y="6020624"/>
              <a:ext cx="69629" cy="30104"/>
            </a:xfrm>
            <a:custGeom>
              <a:avLst/>
              <a:gdLst>
                <a:gd name="T0" fmla="*/ 0 w 15"/>
                <a:gd name="T1" fmla="*/ 0 h 7"/>
                <a:gd name="T2" fmla="*/ 1 w 15"/>
                <a:gd name="T3" fmla="*/ 3 h 7"/>
                <a:gd name="T4" fmla="*/ 1 w 15"/>
                <a:gd name="T5" fmla="*/ 3 h 7"/>
                <a:gd name="T6" fmla="*/ 2 w 15"/>
                <a:gd name="T7" fmla="*/ 3 h 7"/>
                <a:gd name="T8" fmla="*/ 7 w 15"/>
                <a:gd name="T9" fmla="*/ 5 h 7"/>
                <a:gd name="T10" fmla="*/ 9 w 15"/>
                <a:gd name="T11" fmla="*/ 6 h 7"/>
                <a:gd name="T12" fmla="*/ 13 w 15"/>
                <a:gd name="T13" fmla="*/ 7 h 7"/>
                <a:gd name="T14" fmla="*/ 15 w 15"/>
                <a:gd name="T15" fmla="*/ 7 h 7"/>
                <a:gd name="T16" fmla="*/ 0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0" y="0"/>
                  </a:moveTo>
                  <a:cubicBezTo>
                    <a:pt x="1" y="3"/>
                    <a:pt x="1" y="3"/>
                    <a:pt x="1" y="3"/>
                  </a:cubicBezTo>
                  <a:cubicBezTo>
                    <a:pt x="1" y="3"/>
                    <a:pt x="1" y="3"/>
                    <a:pt x="1" y="3"/>
                  </a:cubicBezTo>
                  <a:cubicBezTo>
                    <a:pt x="1" y="3"/>
                    <a:pt x="2" y="3"/>
                    <a:pt x="2" y="3"/>
                  </a:cubicBezTo>
                  <a:cubicBezTo>
                    <a:pt x="4" y="4"/>
                    <a:pt x="5" y="5"/>
                    <a:pt x="7" y="5"/>
                  </a:cubicBezTo>
                  <a:cubicBezTo>
                    <a:pt x="7" y="6"/>
                    <a:pt x="8" y="6"/>
                    <a:pt x="9" y="6"/>
                  </a:cubicBezTo>
                  <a:cubicBezTo>
                    <a:pt x="10" y="7"/>
                    <a:pt x="12" y="7"/>
                    <a:pt x="13" y="7"/>
                  </a:cubicBezTo>
                  <a:cubicBezTo>
                    <a:pt x="14" y="7"/>
                    <a:pt x="14" y="7"/>
                    <a:pt x="15" y="7"/>
                  </a:cubicBezTo>
                  <a:cubicBezTo>
                    <a:pt x="11" y="6"/>
                    <a:pt x="6" y="4"/>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0" name="Freeform 931">
              <a:extLst>
                <a:ext uri="{FF2B5EF4-FFF2-40B4-BE49-F238E27FC236}">
                  <a16:creationId xmlns:a16="http://schemas.microsoft.com/office/drawing/2014/main" xmlns="" id="{CD31753C-59FC-42BB-B0FC-5587B039C91F}"/>
                </a:ext>
              </a:extLst>
            </p:cNvPr>
            <p:cNvSpPr>
              <a:spLocks/>
            </p:cNvSpPr>
            <p:nvPr/>
          </p:nvSpPr>
          <p:spPr bwMode="auto">
            <a:xfrm flipH="1">
              <a:off x="2036197" y="5982994"/>
              <a:ext cx="75275" cy="111008"/>
            </a:xfrm>
            <a:custGeom>
              <a:avLst/>
              <a:gdLst>
                <a:gd name="T0" fmla="*/ 6 w 16"/>
                <a:gd name="T1" fmla="*/ 0 h 24"/>
                <a:gd name="T2" fmla="*/ 5 w 16"/>
                <a:gd name="T3" fmla="*/ 9 h 24"/>
                <a:gd name="T4" fmla="*/ 0 w 16"/>
                <a:gd name="T5" fmla="*/ 14 h 24"/>
                <a:gd name="T6" fmla="*/ 6 w 16"/>
                <a:gd name="T7" fmla="*/ 15 h 24"/>
                <a:gd name="T8" fmla="*/ 8 w 16"/>
                <a:gd name="T9" fmla="*/ 24 h 24"/>
                <a:gd name="T10" fmla="*/ 10 w 16"/>
                <a:gd name="T11" fmla="*/ 18 h 24"/>
                <a:gd name="T12" fmla="*/ 16 w 16"/>
                <a:gd name="T13" fmla="*/ 22 h 24"/>
                <a:gd name="T14" fmla="*/ 12 w 16"/>
                <a:gd name="T15" fmla="*/ 15 h 24"/>
                <a:gd name="T16" fmla="*/ 6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6" y="0"/>
                  </a:moveTo>
                  <a:cubicBezTo>
                    <a:pt x="6" y="0"/>
                    <a:pt x="6" y="7"/>
                    <a:pt x="5" y="9"/>
                  </a:cubicBezTo>
                  <a:cubicBezTo>
                    <a:pt x="4" y="12"/>
                    <a:pt x="0" y="14"/>
                    <a:pt x="0" y="14"/>
                  </a:cubicBezTo>
                  <a:cubicBezTo>
                    <a:pt x="0" y="14"/>
                    <a:pt x="5" y="14"/>
                    <a:pt x="6" y="15"/>
                  </a:cubicBezTo>
                  <a:cubicBezTo>
                    <a:pt x="8" y="16"/>
                    <a:pt x="8" y="21"/>
                    <a:pt x="8" y="24"/>
                  </a:cubicBezTo>
                  <a:cubicBezTo>
                    <a:pt x="8" y="24"/>
                    <a:pt x="9" y="17"/>
                    <a:pt x="10" y="18"/>
                  </a:cubicBezTo>
                  <a:cubicBezTo>
                    <a:pt x="11" y="18"/>
                    <a:pt x="16" y="22"/>
                    <a:pt x="16" y="22"/>
                  </a:cubicBezTo>
                  <a:cubicBezTo>
                    <a:pt x="16" y="22"/>
                    <a:pt x="15" y="17"/>
                    <a:pt x="12" y="15"/>
                  </a:cubicBezTo>
                  <a:cubicBezTo>
                    <a:pt x="10" y="12"/>
                    <a:pt x="8" y="4"/>
                    <a:pt x="6" y="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1" name="Freeform 932">
              <a:extLst>
                <a:ext uri="{FF2B5EF4-FFF2-40B4-BE49-F238E27FC236}">
                  <a16:creationId xmlns:a16="http://schemas.microsoft.com/office/drawing/2014/main" xmlns="" id="{643E0833-BEA3-4FDA-B572-010494918FCD}"/>
                </a:ext>
              </a:extLst>
            </p:cNvPr>
            <p:cNvSpPr>
              <a:spLocks/>
            </p:cNvSpPr>
            <p:nvPr/>
          </p:nvSpPr>
          <p:spPr bwMode="auto">
            <a:xfrm flipH="1">
              <a:off x="2045607" y="6011217"/>
              <a:ext cx="28228" cy="39511"/>
            </a:xfrm>
            <a:custGeom>
              <a:avLst/>
              <a:gdLst>
                <a:gd name="T0" fmla="*/ 0 w 6"/>
                <a:gd name="T1" fmla="*/ 0 h 9"/>
                <a:gd name="T2" fmla="*/ 4 w 6"/>
                <a:gd name="T3" fmla="*/ 3 h 9"/>
                <a:gd name="T4" fmla="*/ 5 w 6"/>
                <a:gd name="T5" fmla="*/ 9 h 9"/>
                <a:gd name="T6" fmla="*/ 1 w 6"/>
                <a:gd name="T7" fmla="*/ 5 h 9"/>
                <a:gd name="T8" fmla="*/ 0 w 6"/>
                <a:gd name="T9" fmla="*/ 0 h 9"/>
              </a:gdLst>
              <a:ahLst/>
              <a:cxnLst>
                <a:cxn ang="0">
                  <a:pos x="T0" y="T1"/>
                </a:cxn>
                <a:cxn ang="0">
                  <a:pos x="T2" y="T3"/>
                </a:cxn>
                <a:cxn ang="0">
                  <a:pos x="T4" y="T5"/>
                </a:cxn>
                <a:cxn ang="0">
                  <a:pos x="T6" y="T7"/>
                </a:cxn>
                <a:cxn ang="0">
                  <a:pos x="T8" y="T9"/>
                </a:cxn>
              </a:cxnLst>
              <a:rect l="0" t="0" r="r" b="b"/>
              <a:pathLst>
                <a:path w="6" h="9">
                  <a:moveTo>
                    <a:pt x="0" y="0"/>
                  </a:moveTo>
                  <a:cubicBezTo>
                    <a:pt x="0" y="0"/>
                    <a:pt x="3" y="1"/>
                    <a:pt x="4" y="3"/>
                  </a:cubicBezTo>
                  <a:cubicBezTo>
                    <a:pt x="6" y="5"/>
                    <a:pt x="5" y="9"/>
                    <a:pt x="5" y="9"/>
                  </a:cubicBezTo>
                  <a:cubicBezTo>
                    <a:pt x="1" y="5"/>
                    <a:pt x="1" y="5"/>
                    <a:pt x="1" y="5"/>
                  </a:cubicBezTo>
                  <a:lnTo>
                    <a:pt x="0"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2" name="Freeform 933">
              <a:extLst>
                <a:ext uri="{FF2B5EF4-FFF2-40B4-BE49-F238E27FC236}">
                  <a16:creationId xmlns:a16="http://schemas.microsoft.com/office/drawing/2014/main" xmlns="" id="{6415E362-0817-448B-AAAD-716914686BAF}"/>
                </a:ext>
              </a:extLst>
            </p:cNvPr>
            <p:cNvSpPr>
              <a:spLocks/>
            </p:cNvSpPr>
            <p:nvPr/>
          </p:nvSpPr>
          <p:spPr bwMode="auto">
            <a:xfrm flipH="1">
              <a:off x="1708749" y="5751572"/>
              <a:ext cx="355676" cy="282222"/>
            </a:xfrm>
            <a:custGeom>
              <a:avLst/>
              <a:gdLst>
                <a:gd name="T0" fmla="*/ 0 w 77"/>
                <a:gd name="T1" fmla="*/ 58 h 61"/>
                <a:gd name="T2" fmla="*/ 69 w 77"/>
                <a:gd name="T3" fmla="*/ 5 h 61"/>
                <a:gd name="T4" fmla="*/ 74 w 77"/>
                <a:gd name="T5" fmla="*/ 1 h 61"/>
                <a:gd name="T6" fmla="*/ 2 w 77"/>
                <a:gd name="T7" fmla="*/ 61 h 61"/>
                <a:gd name="T8" fmla="*/ 0 w 77"/>
                <a:gd name="T9" fmla="*/ 58 h 61"/>
              </a:gdLst>
              <a:ahLst/>
              <a:cxnLst>
                <a:cxn ang="0">
                  <a:pos x="T0" y="T1"/>
                </a:cxn>
                <a:cxn ang="0">
                  <a:pos x="T2" y="T3"/>
                </a:cxn>
                <a:cxn ang="0">
                  <a:pos x="T4" y="T5"/>
                </a:cxn>
                <a:cxn ang="0">
                  <a:pos x="T6" y="T7"/>
                </a:cxn>
                <a:cxn ang="0">
                  <a:pos x="T8" y="T9"/>
                </a:cxn>
              </a:cxnLst>
              <a:rect l="0" t="0" r="r" b="b"/>
              <a:pathLst>
                <a:path w="77" h="61">
                  <a:moveTo>
                    <a:pt x="0" y="58"/>
                  </a:moveTo>
                  <a:cubicBezTo>
                    <a:pt x="0" y="58"/>
                    <a:pt x="43" y="44"/>
                    <a:pt x="69" y="5"/>
                  </a:cubicBezTo>
                  <a:cubicBezTo>
                    <a:pt x="69" y="5"/>
                    <a:pt x="72" y="0"/>
                    <a:pt x="74" y="1"/>
                  </a:cubicBezTo>
                  <a:cubicBezTo>
                    <a:pt x="77" y="3"/>
                    <a:pt x="50" y="43"/>
                    <a:pt x="2" y="61"/>
                  </a:cubicBezTo>
                  <a:cubicBezTo>
                    <a:pt x="0" y="58"/>
                    <a:pt x="0" y="58"/>
                    <a:pt x="0" y="58"/>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3" name="Freeform 934">
              <a:extLst>
                <a:ext uri="{FF2B5EF4-FFF2-40B4-BE49-F238E27FC236}">
                  <a16:creationId xmlns:a16="http://schemas.microsoft.com/office/drawing/2014/main" xmlns="" id="{9BD8F3B3-FEFB-4BE3-991B-BDA6E3ED9904}"/>
                </a:ext>
              </a:extLst>
            </p:cNvPr>
            <p:cNvSpPr>
              <a:spLocks/>
            </p:cNvSpPr>
            <p:nvPr/>
          </p:nvSpPr>
          <p:spPr bwMode="auto">
            <a:xfrm flipH="1">
              <a:off x="871312" y="5587883"/>
              <a:ext cx="656776" cy="649112"/>
            </a:xfrm>
            <a:custGeom>
              <a:avLst/>
              <a:gdLst>
                <a:gd name="T0" fmla="*/ 124 w 142"/>
                <a:gd name="T1" fmla="*/ 98 h 140"/>
                <a:gd name="T2" fmla="*/ 114 w 142"/>
                <a:gd name="T3" fmla="*/ 99 h 140"/>
                <a:gd name="T4" fmla="*/ 74 w 142"/>
                <a:gd name="T5" fmla="*/ 73 h 140"/>
                <a:gd name="T6" fmla="*/ 103 w 142"/>
                <a:gd name="T7" fmla="*/ 102 h 140"/>
                <a:gd name="T8" fmla="*/ 102 w 142"/>
                <a:gd name="T9" fmla="*/ 120 h 140"/>
                <a:gd name="T10" fmla="*/ 91 w 142"/>
                <a:gd name="T11" fmla="*/ 136 h 140"/>
                <a:gd name="T12" fmla="*/ 70 w 142"/>
                <a:gd name="T13" fmla="*/ 131 h 140"/>
                <a:gd name="T14" fmla="*/ 69 w 142"/>
                <a:gd name="T15" fmla="*/ 130 h 140"/>
                <a:gd name="T16" fmla="*/ 69 w 142"/>
                <a:gd name="T17" fmla="*/ 129 h 140"/>
                <a:gd name="T18" fmla="*/ 61 w 142"/>
                <a:gd name="T19" fmla="*/ 90 h 140"/>
                <a:gd name="T20" fmla="*/ 57 w 142"/>
                <a:gd name="T21" fmla="*/ 87 h 140"/>
                <a:gd name="T22" fmla="*/ 39 w 142"/>
                <a:gd name="T23" fmla="*/ 105 h 140"/>
                <a:gd name="T24" fmla="*/ 27 w 142"/>
                <a:gd name="T25" fmla="*/ 108 h 140"/>
                <a:gd name="T26" fmla="*/ 4 w 142"/>
                <a:gd name="T27" fmla="*/ 94 h 140"/>
                <a:gd name="T28" fmla="*/ 12 w 142"/>
                <a:gd name="T29" fmla="*/ 71 h 140"/>
                <a:gd name="T30" fmla="*/ 15 w 142"/>
                <a:gd name="T31" fmla="*/ 67 h 140"/>
                <a:gd name="T32" fmla="*/ 62 w 142"/>
                <a:gd name="T33" fmla="*/ 65 h 140"/>
                <a:gd name="T34" fmla="*/ 41 w 142"/>
                <a:gd name="T35" fmla="*/ 57 h 140"/>
                <a:gd name="T36" fmla="*/ 25 w 142"/>
                <a:gd name="T37" fmla="*/ 49 h 140"/>
                <a:gd name="T38" fmla="*/ 23 w 142"/>
                <a:gd name="T39" fmla="*/ 48 h 140"/>
                <a:gd name="T40" fmla="*/ 16 w 142"/>
                <a:gd name="T41" fmla="*/ 39 h 140"/>
                <a:gd name="T42" fmla="*/ 15 w 142"/>
                <a:gd name="T43" fmla="*/ 20 h 140"/>
                <a:gd name="T44" fmla="*/ 34 w 142"/>
                <a:gd name="T45" fmla="*/ 12 h 140"/>
                <a:gd name="T46" fmla="*/ 40 w 142"/>
                <a:gd name="T47" fmla="*/ 13 h 140"/>
                <a:gd name="T48" fmla="*/ 63 w 142"/>
                <a:gd name="T49" fmla="*/ 30 h 140"/>
                <a:gd name="T50" fmla="*/ 69 w 142"/>
                <a:gd name="T51" fmla="*/ 56 h 140"/>
                <a:gd name="T52" fmla="*/ 75 w 142"/>
                <a:gd name="T53" fmla="*/ 20 h 140"/>
                <a:gd name="T54" fmla="*/ 86 w 142"/>
                <a:gd name="T55" fmla="*/ 6 h 140"/>
                <a:gd name="T56" fmla="*/ 104 w 142"/>
                <a:gd name="T57" fmla="*/ 2 h 140"/>
                <a:gd name="T58" fmla="*/ 115 w 142"/>
                <a:gd name="T59" fmla="*/ 19 h 140"/>
                <a:gd name="T60" fmla="*/ 116 w 142"/>
                <a:gd name="T61" fmla="*/ 25 h 140"/>
                <a:gd name="T62" fmla="*/ 113 w 142"/>
                <a:gd name="T63" fmla="*/ 38 h 140"/>
                <a:gd name="T64" fmla="*/ 112 w 142"/>
                <a:gd name="T65" fmla="*/ 41 h 140"/>
                <a:gd name="T66" fmla="*/ 102 w 142"/>
                <a:gd name="T67" fmla="*/ 51 h 140"/>
                <a:gd name="T68" fmla="*/ 78 w 142"/>
                <a:gd name="T69" fmla="*/ 63 h 140"/>
                <a:gd name="T70" fmla="*/ 78 w 142"/>
                <a:gd name="T71" fmla="*/ 63 h 140"/>
                <a:gd name="T72" fmla="*/ 109 w 142"/>
                <a:gd name="T73" fmla="*/ 54 h 140"/>
                <a:gd name="T74" fmla="*/ 114 w 142"/>
                <a:gd name="T75" fmla="*/ 55 h 140"/>
                <a:gd name="T76" fmla="*/ 115 w 142"/>
                <a:gd name="T77" fmla="*/ 55 h 140"/>
                <a:gd name="T78" fmla="*/ 125 w 142"/>
                <a:gd name="T79" fmla="*/ 59 h 140"/>
                <a:gd name="T80" fmla="*/ 127 w 142"/>
                <a:gd name="T81" fmla="*/ 61 h 140"/>
                <a:gd name="T82" fmla="*/ 135 w 142"/>
                <a:gd name="T83" fmla="*/ 70 h 140"/>
                <a:gd name="T84" fmla="*/ 138 w 142"/>
                <a:gd name="T85"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40">
                  <a:moveTo>
                    <a:pt x="138" y="90"/>
                  </a:moveTo>
                  <a:cubicBezTo>
                    <a:pt x="138" y="92"/>
                    <a:pt x="132" y="97"/>
                    <a:pt x="124" y="98"/>
                  </a:cubicBezTo>
                  <a:cubicBezTo>
                    <a:pt x="123" y="99"/>
                    <a:pt x="123" y="99"/>
                    <a:pt x="122" y="99"/>
                  </a:cubicBezTo>
                  <a:cubicBezTo>
                    <a:pt x="120" y="99"/>
                    <a:pt x="117" y="99"/>
                    <a:pt x="114" y="99"/>
                  </a:cubicBezTo>
                  <a:cubicBezTo>
                    <a:pt x="101" y="97"/>
                    <a:pt x="93" y="87"/>
                    <a:pt x="87" y="81"/>
                  </a:cubicBezTo>
                  <a:cubicBezTo>
                    <a:pt x="83" y="77"/>
                    <a:pt x="77" y="74"/>
                    <a:pt x="74" y="73"/>
                  </a:cubicBezTo>
                  <a:cubicBezTo>
                    <a:pt x="78" y="77"/>
                    <a:pt x="86" y="81"/>
                    <a:pt x="96" y="91"/>
                  </a:cubicBezTo>
                  <a:cubicBezTo>
                    <a:pt x="99" y="95"/>
                    <a:pt x="101" y="98"/>
                    <a:pt x="103" y="102"/>
                  </a:cubicBezTo>
                  <a:cubicBezTo>
                    <a:pt x="104" y="108"/>
                    <a:pt x="104" y="114"/>
                    <a:pt x="102" y="120"/>
                  </a:cubicBezTo>
                  <a:cubicBezTo>
                    <a:pt x="102" y="120"/>
                    <a:pt x="102" y="120"/>
                    <a:pt x="102" y="120"/>
                  </a:cubicBezTo>
                  <a:cubicBezTo>
                    <a:pt x="102" y="122"/>
                    <a:pt x="101" y="124"/>
                    <a:pt x="101" y="126"/>
                  </a:cubicBezTo>
                  <a:cubicBezTo>
                    <a:pt x="97" y="135"/>
                    <a:pt x="93" y="137"/>
                    <a:pt x="91" y="136"/>
                  </a:cubicBezTo>
                  <a:cubicBezTo>
                    <a:pt x="88" y="136"/>
                    <a:pt x="88" y="138"/>
                    <a:pt x="85" y="139"/>
                  </a:cubicBezTo>
                  <a:cubicBezTo>
                    <a:pt x="83" y="140"/>
                    <a:pt x="76" y="137"/>
                    <a:pt x="70" y="131"/>
                  </a:cubicBezTo>
                  <a:cubicBezTo>
                    <a:pt x="69" y="130"/>
                    <a:pt x="69" y="130"/>
                    <a:pt x="69" y="130"/>
                  </a:cubicBezTo>
                  <a:cubicBezTo>
                    <a:pt x="69" y="130"/>
                    <a:pt x="69" y="130"/>
                    <a:pt x="69" y="130"/>
                  </a:cubicBezTo>
                  <a:cubicBezTo>
                    <a:pt x="69" y="129"/>
                    <a:pt x="69" y="129"/>
                    <a:pt x="69" y="129"/>
                  </a:cubicBezTo>
                  <a:cubicBezTo>
                    <a:pt x="69" y="129"/>
                    <a:pt x="69" y="129"/>
                    <a:pt x="69" y="129"/>
                  </a:cubicBezTo>
                  <a:cubicBezTo>
                    <a:pt x="67" y="128"/>
                    <a:pt x="66" y="126"/>
                    <a:pt x="65" y="124"/>
                  </a:cubicBezTo>
                  <a:cubicBezTo>
                    <a:pt x="59" y="112"/>
                    <a:pt x="57" y="97"/>
                    <a:pt x="61" y="90"/>
                  </a:cubicBezTo>
                  <a:cubicBezTo>
                    <a:pt x="64" y="85"/>
                    <a:pt x="63" y="82"/>
                    <a:pt x="65" y="78"/>
                  </a:cubicBezTo>
                  <a:cubicBezTo>
                    <a:pt x="63" y="80"/>
                    <a:pt x="59" y="84"/>
                    <a:pt x="57" y="87"/>
                  </a:cubicBezTo>
                  <a:cubicBezTo>
                    <a:pt x="52" y="93"/>
                    <a:pt x="47" y="101"/>
                    <a:pt x="39" y="105"/>
                  </a:cubicBezTo>
                  <a:cubicBezTo>
                    <a:pt x="39" y="105"/>
                    <a:pt x="39" y="105"/>
                    <a:pt x="39" y="105"/>
                  </a:cubicBezTo>
                  <a:cubicBezTo>
                    <a:pt x="37" y="106"/>
                    <a:pt x="35" y="107"/>
                    <a:pt x="33" y="107"/>
                  </a:cubicBezTo>
                  <a:cubicBezTo>
                    <a:pt x="31" y="108"/>
                    <a:pt x="29" y="108"/>
                    <a:pt x="27" y="108"/>
                  </a:cubicBezTo>
                  <a:cubicBezTo>
                    <a:pt x="16" y="108"/>
                    <a:pt x="6" y="102"/>
                    <a:pt x="5" y="100"/>
                  </a:cubicBezTo>
                  <a:cubicBezTo>
                    <a:pt x="4" y="97"/>
                    <a:pt x="6" y="96"/>
                    <a:pt x="4" y="94"/>
                  </a:cubicBezTo>
                  <a:cubicBezTo>
                    <a:pt x="2" y="93"/>
                    <a:pt x="0" y="88"/>
                    <a:pt x="5" y="80"/>
                  </a:cubicBezTo>
                  <a:cubicBezTo>
                    <a:pt x="7" y="77"/>
                    <a:pt x="9" y="73"/>
                    <a:pt x="12" y="71"/>
                  </a:cubicBezTo>
                  <a:cubicBezTo>
                    <a:pt x="12" y="71"/>
                    <a:pt x="12" y="71"/>
                    <a:pt x="12" y="71"/>
                  </a:cubicBezTo>
                  <a:cubicBezTo>
                    <a:pt x="13" y="69"/>
                    <a:pt x="14" y="68"/>
                    <a:pt x="15" y="67"/>
                  </a:cubicBezTo>
                  <a:cubicBezTo>
                    <a:pt x="20" y="63"/>
                    <a:pt x="26" y="60"/>
                    <a:pt x="35" y="61"/>
                  </a:cubicBezTo>
                  <a:cubicBezTo>
                    <a:pt x="48" y="62"/>
                    <a:pt x="56" y="65"/>
                    <a:pt x="62" y="65"/>
                  </a:cubicBezTo>
                  <a:cubicBezTo>
                    <a:pt x="59" y="64"/>
                    <a:pt x="54" y="61"/>
                    <a:pt x="49" y="59"/>
                  </a:cubicBezTo>
                  <a:cubicBezTo>
                    <a:pt x="47" y="58"/>
                    <a:pt x="44" y="58"/>
                    <a:pt x="41" y="57"/>
                  </a:cubicBezTo>
                  <a:cubicBezTo>
                    <a:pt x="41" y="57"/>
                    <a:pt x="41" y="57"/>
                    <a:pt x="41" y="57"/>
                  </a:cubicBezTo>
                  <a:cubicBezTo>
                    <a:pt x="36" y="56"/>
                    <a:pt x="30" y="53"/>
                    <a:pt x="25" y="49"/>
                  </a:cubicBezTo>
                  <a:cubicBezTo>
                    <a:pt x="25" y="49"/>
                    <a:pt x="25" y="49"/>
                    <a:pt x="25" y="49"/>
                  </a:cubicBezTo>
                  <a:cubicBezTo>
                    <a:pt x="24" y="49"/>
                    <a:pt x="23" y="48"/>
                    <a:pt x="23" y="48"/>
                  </a:cubicBezTo>
                  <a:cubicBezTo>
                    <a:pt x="22" y="47"/>
                    <a:pt x="21" y="46"/>
                    <a:pt x="20" y="45"/>
                  </a:cubicBezTo>
                  <a:cubicBezTo>
                    <a:pt x="18" y="43"/>
                    <a:pt x="17" y="41"/>
                    <a:pt x="16" y="39"/>
                  </a:cubicBezTo>
                  <a:cubicBezTo>
                    <a:pt x="16" y="39"/>
                    <a:pt x="16" y="39"/>
                    <a:pt x="16" y="39"/>
                  </a:cubicBezTo>
                  <a:cubicBezTo>
                    <a:pt x="12" y="30"/>
                    <a:pt x="13" y="21"/>
                    <a:pt x="15" y="20"/>
                  </a:cubicBezTo>
                  <a:cubicBezTo>
                    <a:pt x="17" y="18"/>
                    <a:pt x="19" y="19"/>
                    <a:pt x="20" y="16"/>
                  </a:cubicBezTo>
                  <a:cubicBezTo>
                    <a:pt x="20" y="14"/>
                    <a:pt x="24" y="11"/>
                    <a:pt x="34" y="12"/>
                  </a:cubicBezTo>
                  <a:cubicBezTo>
                    <a:pt x="35" y="12"/>
                    <a:pt x="37" y="12"/>
                    <a:pt x="39" y="13"/>
                  </a:cubicBezTo>
                  <a:cubicBezTo>
                    <a:pt x="40" y="13"/>
                    <a:pt x="40" y="13"/>
                    <a:pt x="40" y="13"/>
                  </a:cubicBezTo>
                  <a:cubicBezTo>
                    <a:pt x="48" y="15"/>
                    <a:pt x="58" y="19"/>
                    <a:pt x="62" y="30"/>
                  </a:cubicBezTo>
                  <a:cubicBezTo>
                    <a:pt x="63" y="30"/>
                    <a:pt x="63" y="30"/>
                    <a:pt x="63" y="30"/>
                  </a:cubicBezTo>
                  <a:cubicBezTo>
                    <a:pt x="63" y="31"/>
                    <a:pt x="63" y="31"/>
                    <a:pt x="63" y="31"/>
                  </a:cubicBezTo>
                  <a:cubicBezTo>
                    <a:pt x="67" y="42"/>
                    <a:pt x="67" y="50"/>
                    <a:pt x="69" y="56"/>
                  </a:cubicBezTo>
                  <a:cubicBezTo>
                    <a:pt x="70" y="53"/>
                    <a:pt x="72" y="48"/>
                    <a:pt x="72" y="43"/>
                  </a:cubicBezTo>
                  <a:cubicBezTo>
                    <a:pt x="73" y="37"/>
                    <a:pt x="72" y="28"/>
                    <a:pt x="75" y="20"/>
                  </a:cubicBezTo>
                  <a:cubicBezTo>
                    <a:pt x="77" y="17"/>
                    <a:pt x="78" y="14"/>
                    <a:pt x="80" y="11"/>
                  </a:cubicBezTo>
                  <a:cubicBezTo>
                    <a:pt x="82" y="9"/>
                    <a:pt x="84" y="8"/>
                    <a:pt x="86" y="6"/>
                  </a:cubicBezTo>
                  <a:cubicBezTo>
                    <a:pt x="86" y="6"/>
                    <a:pt x="86" y="6"/>
                    <a:pt x="86" y="6"/>
                  </a:cubicBezTo>
                  <a:cubicBezTo>
                    <a:pt x="94" y="1"/>
                    <a:pt x="102" y="0"/>
                    <a:pt x="104" y="2"/>
                  </a:cubicBezTo>
                  <a:cubicBezTo>
                    <a:pt x="106" y="4"/>
                    <a:pt x="106" y="6"/>
                    <a:pt x="108" y="6"/>
                  </a:cubicBezTo>
                  <a:cubicBezTo>
                    <a:pt x="111" y="6"/>
                    <a:pt x="114" y="8"/>
                    <a:pt x="115" y="19"/>
                  </a:cubicBezTo>
                  <a:cubicBezTo>
                    <a:pt x="115" y="21"/>
                    <a:pt x="116" y="23"/>
                    <a:pt x="116" y="25"/>
                  </a:cubicBezTo>
                  <a:cubicBezTo>
                    <a:pt x="116" y="25"/>
                    <a:pt x="116" y="25"/>
                    <a:pt x="116" y="25"/>
                  </a:cubicBezTo>
                  <a:cubicBezTo>
                    <a:pt x="115" y="29"/>
                    <a:pt x="115" y="34"/>
                    <a:pt x="113" y="38"/>
                  </a:cubicBezTo>
                  <a:cubicBezTo>
                    <a:pt x="113" y="38"/>
                    <a:pt x="113" y="38"/>
                    <a:pt x="113" y="38"/>
                  </a:cubicBezTo>
                  <a:cubicBezTo>
                    <a:pt x="113" y="38"/>
                    <a:pt x="113" y="38"/>
                    <a:pt x="113" y="38"/>
                  </a:cubicBezTo>
                  <a:cubicBezTo>
                    <a:pt x="113" y="39"/>
                    <a:pt x="112" y="40"/>
                    <a:pt x="112" y="41"/>
                  </a:cubicBezTo>
                  <a:cubicBezTo>
                    <a:pt x="112" y="41"/>
                    <a:pt x="112" y="41"/>
                    <a:pt x="112" y="41"/>
                  </a:cubicBezTo>
                  <a:cubicBezTo>
                    <a:pt x="110" y="45"/>
                    <a:pt x="107" y="48"/>
                    <a:pt x="102" y="51"/>
                  </a:cubicBezTo>
                  <a:cubicBezTo>
                    <a:pt x="92" y="58"/>
                    <a:pt x="83" y="59"/>
                    <a:pt x="79" y="62"/>
                  </a:cubicBezTo>
                  <a:cubicBezTo>
                    <a:pt x="78" y="63"/>
                    <a:pt x="78" y="63"/>
                    <a:pt x="78" y="63"/>
                  </a:cubicBezTo>
                  <a:cubicBezTo>
                    <a:pt x="78" y="63"/>
                    <a:pt x="78" y="63"/>
                    <a:pt x="78" y="63"/>
                  </a:cubicBezTo>
                  <a:cubicBezTo>
                    <a:pt x="78" y="63"/>
                    <a:pt x="78" y="63"/>
                    <a:pt x="78" y="63"/>
                  </a:cubicBezTo>
                  <a:cubicBezTo>
                    <a:pt x="83" y="62"/>
                    <a:pt x="90" y="57"/>
                    <a:pt x="104" y="55"/>
                  </a:cubicBezTo>
                  <a:cubicBezTo>
                    <a:pt x="106" y="55"/>
                    <a:pt x="108" y="54"/>
                    <a:pt x="109" y="54"/>
                  </a:cubicBezTo>
                  <a:cubicBezTo>
                    <a:pt x="110" y="54"/>
                    <a:pt x="110" y="54"/>
                    <a:pt x="110" y="54"/>
                  </a:cubicBezTo>
                  <a:cubicBezTo>
                    <a:pt x="111" y="54"/>
                    <a:pt x="113" y="55"/>
                    <a:pt x="114" y="55"/>
                  </a:cubicBezTo>
                  <a:cubicBezTo>
                    <a:pt x="114" y="55"/>
                    <a:pt x="114" y="55"/>
                    <a:pt x="115" y="55"/>
                  </a:cubicBezTo>
                  <a:cubicBezTo>
                    <a:pt x="115" y="55"/>
                    <a:pt x="115" y="55"/>
                    <a:pt x="115" y="55"/>
                  </a:cubicBezTo>
                  <a:cubicBezTo>
                    <a:pt x="116" y="55"/>
                    <a:pt x="116" y="55"/>
                    <a:pt x="116" y="55"/>
                  </a:cubicBezTo>
                  <a:cubicBezTo>
                    <a:pt x="119" y="56"/>
                    <a:pt x="122" y="58"/>
                    <a:pt x="125" y="59"/>
                  </a:cubicBezTo>
                  <a:cubicBezTo>
                    <a:pt x="125" y="59"/>
                    <a:pt x="125" y="59"/>
                    <a:pt x="125" y="59"/>
                  </a:cubicBezTo>
                  <a:cubicBezTo>
                    <a:pt x="126" y="60"/>
                    <a:pt x="126" y="61"/>
                    <a:pt x="127" y="61"/>
                  </a:cubicBezTo>
                  <a:cubicBezTo>
                    <a:pt x="127" y="61"/>
                    <a:pt x="127" y="61"/>
                    <a:pt x="127" y="61"/>
                  </a:cubicBezTo>
                  <a:cubicBezTo>
                    <a:pt x="131" y="64"/>
                    <a:pt x="133" y="67"/>
                    <a:pt x="135" y="70"/>
                  </a:cubicBezTo>
                  <a:cubicBezTo>
                    <a:pt x="142" y="78"/>
                    <a:pt x="141" y="83"/>
                    <a:pt x="139" y="84"/>
                  </a:cubicBezTo>
                  <a:cubicBezTo>
                    <a:pt x="137" y="86"/>
                    <a:pt x="138" y="87"/>
                    <a:pt x="138"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4" name="Freeform 935">
              <a:extLst>
                <a:ext uri="{FF2B5EF4-FFF2-40B4-BE49-F238E27FC236}">
                  <a16:creationId xmlns:a16="http://schemas.microsoft.com/office/drawing/2014/main" xmlns="" id="{2124CBFC-DBE0-4382-80BE-21991A55BE2B}"/>
                </a:ext>
              </a:extLst>
            </p:cNvPr>
            <p:cNvSpPr>
              <a:spLocks noEditPoints="1"/>
            </p:cNvSpPr>
            <p:nvPr/>
          </p:nvSpPr>
          <p:spPr bwMode="auto">
            <a:xfrm flipH="1">
              <a:off x="950351" y="5764742"/>
              <a:ext cx="472352" cy="97837"/>
            </a:xfrm>
            <a:custGeom>
              <a:avLst/>
              <a:gdLst>
                <a:gd name="T0" fmla="*/ 91 w 102"/>
                <a:gd name="T1" fmla="*/ 17 h 21"/>
                <a:gd name="T2" fmla="*/ 91 w 102"/>
                <a:gd name="T3" fmla="*/ 17 h 21"/>
                <a:gd name="T4" fmla="*/ 92 w 102"/>
                <a:gd name="T5" fmla="*/ 17 h 21"/>
                <a:gd name="T6" fmla="*/ 92 w 102"/>
                <a:gd name="T7" fmla="*/ 17 h 21"/>
                <a:gd name="T8" fmla="*/ 93 w 102"/>
                <a:gd name="T9" fmla="*/ 17 h 21"/>
                <a:gd name="T10" fmla="*/ 102 w 102"/>
                <a:gd name="T11" fmla="*/ 21 h 21"/>
                <a:gd name="T12" fmla="*/ 102 w 102"/>
                <a:gd name="T13" fmla="*/ 21 h 21"/>
                <a:gd name="T14" fmla="*/ 102 w 102"/>
                <a:gd name="T15" fmla="*/ 21 h 21"/>
                <a:gd name="T16" fmla="*/ 102 w 102"/>
                <a:gd name="T17" fmla="*/ 21 h 21"/>
                <a:gd name="T18" fmla="*/ 93 w 102"/>
                <a:gd name="T19" fmla="*/ 17 h 21"/>
                <a:gd name="T20" fmla="*/ 92 w 102"/>
                <a:gd name="T21" fmla="*/ 17 h 21"/>
                <a:gd name="T22" fmla="*/ 92 w 102"/>
                <a:gd name="T23" fmla="*/ 17 h 21"/>
                <a:gd name="T24" fmla="*/ 91 w 102"/>
                <a:gd name="T25" fmla="*/ 17 h 21"/>
                <a:gd name="T26" fmla="*/ 91 w 102"/>
                <a:gd name="T27" fmla="*/ 17 h 21"/>
                <a:gd name="T28" fmla="*/ 0 w 102"/>
                <a:gd name="T29" fmla="*/ 10 h 21"/>
                <a:gd name="T30" fmla="*/ 2 w 102"/>
                <a:gd name="T31" fmla="*/ 11 h 21"/>
                <a:gd name="T32" fmla="*/ 0 w 102"/>
                <a:gd name="T33" fmla="*/ 10 h 21"/>
                <a:gd name="T34" fmla="*/ 90 w 102"/>
                <a:gd name="T35" fmla="*/ 0 h 21"/>
                <a:gd name="T36" fmla="*/ 90 w 102"/>
                <a:gd name="T37" fmla="*/ 0 h 21"/>
                <a:gd name="T38" fmla="*/ 90 w 102"/>
                <a:gd name="T39" fmla="*/ 0 h 21"/>
                <a:gd name="T40" fmla="*/ 90 w 102"/>
                <a:gd name="T41" fmla="*/ 0 h 21"/>
                <a:gd name="T42" fmla="*/ 90 w 102"/>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
                  <a:moveTo>
                    <a:pt x="91" y="17"/>
                  </a:moveTo>
                  <a:cubicBezTo>
                    <a:pt x="91" y="17"/>
                    <a:pt x="91" y="17"/>
                    <a:pt x="91" y="17"/>
                  </a:cubicBezTo>
                  <a:cubicBezTo>
                    <a:pt x="91" y="17"/>
                    <a:pt x="91" y="17"/>
                    <a:pt x="92" y="17"/>
                  </a:cubicBezTo>
                  <a:cubicBezTo>
                    <a:pt x="92" y="17"/>
                    <a:pt x="92" y="17"/>
                    <a:pt x="92" y="17"/>
                  </a:cubicBezTo>
                  <a:cubicBezTo>
                    <a:pt x="93" y="17"/>
                    <a:pt x="93" y="17"/>
                    <a:pt x="93" y="17"/>
                  </a:cubicBezTo>
                  <a:cubicBezTo>
                    <a:pt x="96" y="18"/>
                    <a:pt x="99" y="20"/>
                    <a:pt x="102" y="21"/>
                  </a:cubicBezTo>
                  <a:cubicBezTo>
                    <a:pt x="102" y="21"/>
                    <a:pt x="102" y="21"/>
                    <a:pt x="102" y="21"/>
                  </a:cubicBezTo>
                  <a:cubicBezTo>
                    <a:pt x="102" y="21"/>
                    <a:pt x="102" y="21"/>
                    <a:pt x="102" y="21"/>
                  </a:cubicBezTo>
                  <a:cubicBezTo>
                    <a:pt x="102" y="21"/>
                    <a:pt x="102" y="21"/>
                    <a:pt x="102" y="21"/>
                  </a:cubicBezTo>
                  <a:cubicBezTo>
                    <a:pt x="99" y="19"/>
                    <a:pt x="96" y="18"/>
                    <a:pt x="93" y="17"/>
                  </a:cubicBezTo>
                  <a:cubicBezTo>
                    <a:pt x="93" y="17"/>
                    <a:pt x="93" y="17"/>
                    <a:pt x="92" y="17"/>
                  </a:cubicBezTo>
                  <a:cubicBezTo>
                    <a:pt x="92" y="17"/>
                    <a:pt x="92" y="17"/>
                    <a:pt x="92" y="17"/>
                  </a:cubicBezTo>
                  <a:cubicBezTo>
                    <a:pt x="91" y="17"/>
                    <a:pt x="91" y="17"/>
                    <a:pt x="91" y="17"/>
                  </a:cubicBezTo>
                  <a:cubicBezTo>
                    <a:pt x="91" y="17"/>
                    <a:pt x="91" y="17"/>
                    <a:pt x="91" y="17"/>
                  </a:cubicBezTo>
                  <a:moveTo>
                    <a:pt x="0" y="10"/>
                  </a:moveTo>
                  <a:cubicBezTo>
                    <a:pt x="0" y="10"/>
                    <a:pt x="1" y="11"/>
                    <a:pt x="2" y="11"/>
                  </a:cubicBezTo>
                  <a:cubicBezTo>
                    <a:pt x="1" y="11"/>
                    <a:pt x="0" y="10"/>
                    <a:pt x="0" y="10"/>
                  </a:cubicBezTo>
                  <a:moveTo>
                    <a:pt x="90" y="0"/>
                  </a:move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5" name="Freeform 936">
              <a:extLst>
                <a:ext uri="{FF2B5EF4-FFF2-40B4-BE49-F238E27FC236}">
                  <a16:creationId xmlns:a16="http://schemas.microsoft.com/office/drawing/2014/main" xmlns="" id="{1582C56B-0040-4F29-A2E0-C8E5619B9B4C}"/>
                </a:ext>
              </a:extLst>
            </p:cNvPr>
            <p:cNvSpPr>
              <a:spLocks/>
            </p:cNvSpPr>
            <p:nvPr/>
          </p:nvSpPr>
          <p:spPr bwMode="auto">
            <a:xfrm flipH="1">
              <a:off x="950351" y="5644327"/>
              <a:ext cx="508108" cy="541867"/>
            </a:xfrm>
            <a:custGeom>
              <a:avLst/>
              <a:gdLst>
                <a:gd name="T0" fmla="*/ 60 w 110"/>
                <a:gd name="T1" fmla="*/ 8 h 117"/>
                <a:gd name="T2" fmla="*/ 48 w 110"/>
                <a:gd name="T3" fmla="*/ 19 h 117"/>
                <a:gd name="T4" fmla="*/ 47 w 110"/>
                <a:gd name="T5" fmla="*/ 18 h 117"/>
                <a:gd name="T6" fmla="*/ 42 w 110"/>
                <a:gd name="T7" fmla="*/ 13 h 117"/>
                <a:gd name="T8" fmla="*/ 38 w 110"/>
                <a:gd name="T9" fmla="*/ 18 h 117"/>
                <a:gd name="T10" fmla="*/ 47 w 110"/>
                <a:gd name="T11" fmla="*/ 40 h 117"/>
                <a:gd name="T12" fmla="*/ 44 w 110"/>
                <a:gd name="T13" fmla="*/ 42 h 117"/>
                <a:gd name="T14" fmla="*/ 40 w 110"/>
                <a:gd name="T15" fmla="*/ 42 h 117"/>
                <a:gd name="T16" fmla="*/ 12 w 110"/>
                <a:gd name="T17" fmla="*/ 27 h 117"/>
                <a:gd name="T18" fmla="*/ 12 w 110"/>
                <a:gd name="T19" fmla="*/ 37 h 117"/>
                <a:gd name="T20" fmla="*/ 8 w 110"/>
                <a:gd name="T21" fmla="*/ 36 h 117"/>
                <a:gd name="T22" fmla="*/ 10 w 110"/>
                <a:gd name="T23" fmla="*/ 37 h 117"/>
                <a:gd name="T24" fmla="*/ 34 w 110"/>
                <a:gd name="T25" fmla="*/ 47 h 117"/>
                <a:gd name="T26" fmla="*/ 47 w 110"/>
                <a:gd name="T27" fmla="*/ 53 h 117"/>
                <a:gd name="T28" fmla="*/ 0 w 110"/>
                <a:gd name="T29" fmla="*/ 55 h 117"/>
                <a:gd name="T30" fmla="*/ 34 w 110"/>
                <a:gd name="T31" fmla="*/ 57 h 117"/>
                <a:gd name="T32" fmla="*/ 37 w 110"/>
                <a:gd name="T33" fmla="*/ 60 h 117"/>
                <a:gd name="T34" fmla="*/ 41 w 110"/>
                <a:gd name="T35" fmla="*/ 64 h 117"/>
                <a:gd name="T36" fmla="*/ 44 w 110"/>
                <a:gd name="T37" fmla="*/ 66 h 117"/>
                <a:gd name="T38" fmla="*/ 42 w 110"/>
                <a:gd name="T39" fmla="*/ 75 h 117"/>
                <a:gd name="T40" fmla="*/ 50 w 110"/>
                <a:gd name="T41" fmla="*/ 66 h 117"/>
                <a:gd name="T42" fmla="*/ 50 w 110"/>
                <a:gd name="T43" fmla="*/ 112 h 117"/>
                <a:gd name="T44" fmla="*/ 51 w 110"/>
                <a:gd name="T45" fmla="*/ 76 h 117"/>
                <a:gd name="T46" fmla="*/ 58 w 110"/>
                <a:gd name="T47" fmla="*/ 77 h 117"/>
                <a:gd name="T48" fmla="*/ 62 w 110"/>
                <a:gd name="T49" fmla="*/ 73 h 117"/>
                <a:gd name="T50" fmla="*/ 76 w 110"/>
                <a:gd name="T51" fmla="*/ 102 h 117"/>
                <a:gd name="T52" fmla="*/ 81 w 110"/>
                <a:gd name="T53" fmla="*/ 79 h 117"/>
                <a:gd name="T54" fmla="*/ 59 w 110"/>
                <a:gd name="T55" fmla="*/ 61 h 117"/>
                <a:gd name="T56" fmla="*/ 103 w 110"/>
                <a:gd name="T57" fmla="*/ 87 h 117"/>
                <a:gd name="T58" fmla="*/ 78 w 110"/>
                <a:gd name="T59" fmla="*/ 71 h 117"/>
                <a:gd name="T60" fmla="*/ 71 w 110"/>
                <a:gd name="T61" fmla="*/ 64 h 117"/>
                <a:gd name="T62" fmla="*/ 91 w 110"/>
                <a:gd name="T63" fmla="*/ 64 h 117"/>
                <a:gd name="T64" fmla="*/ 88 w 110"/>
                <a:gd name="T65" fmla="*/ 56 h 117"/>
                <a:gd name="T66" fmla="*/ 78 w 110"/>
                <a:gd name="T67" fmla="*/ 54 h 117"/>
                <a:gd name="T68" fmla="*/ 95 w 110"/>
                <a:gd name="T69" fmla="*/ 45 h 117"/>
                <a:gd name="T70" fmla="*/ 100 w 110"/>
                <a:gd name="T71" fmla="*/ 43 h 117"/>
                <a:gd name="T72" fmla="*/ 99 w 110"/>
                <a:gd name="T73" fmla="*/ 43 h 117"/>
                <a:gd name="T74" fmla="*/ 94 w 110"/>
                <a:gd name="T75" fmla="*/ 42 h 117"/>
                <a:gd name="T76" fmla="*/ 63 w 110"/>
                <a:gd name="T77" fmla="*/ 51 h 117"/>
                <a:gd name="T78" fmla="*/ 63 w 110"/>
                <a:gd name="T79" fmla="*/ 51 h 117"/>
                <a:gd name="T80" fmla="*/ 97 w 110"/>
                <a:gd name="T81" fmla="*/ 29 h 117"/>
                <a:gd name="T82" fmla="*/ 98 w 110"/>
                <a:gd name="T83" fmla="*/ 26 h 117"/>
                <a:gd name="T84" fmla="*/ 75 w 110"/>
                <a:gd name="T85" fmla="*/ 42 h 117"/>
                <a:gd name="T86" fmla="*/ 89 w 110"/>
                <a:gd name="T87" fmla="*/ 21 h 117"/>
                <a:gd name="T88" fmla="*/ 69 w 110"/>
                <a:gd name="T89" fmla="*/ 36 h 117"/>
                <a:gd name="T90" fmla="*/ 62 w 110"/>
                <a:gd name="T91" fmla="*/ 30 h 117"/>
                <a:gd name="T92" fmla="*/ 60 w 110"/>
                <a:gd name="T93" fmla="*/ 25 h 117"/>
                <a:gd name="T94" fmla="*/ 70 w 110"/>
                <a:gd name="T9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7">
                  <a:moveTo>
                    <a:pt x="70" y="0"/>
                  </a:moveTo>
                  <a:cubicBezTo>
                    <a:pt x="69" y="0"/>
                    <a:pt x="64" y="2"/>
                    <a:pt x="60" y="8"/>
                  </a:cubicBezTo>
                  <a:cubicBezTo>
                    <a:pt x="60" y="8"/>
                    <a:pt x="60" y="8"/>
                    <a:pt x="60" y="8"/>
                  </a:cubicBezTo>
                  <a:cubicBezTo>
                    <a:pt x="57" y="16"/>
                    <a:pt x="58" y="25"/>
                    <a:pt x="57" y="31"/>
                  </a:cubicBezTo>
                  <a:cubicBezTo>
                    <a:pt x="57" y="36"/>
                    <a:pt x="55" y="41"/>
                    <a:pt x="54" y="44"/>
                  </a:cubicBezTo>
                  <a:cubicBezTo>
                    <a:pt x="52" y="38"/>
                    <a:pt x="52" y="30"/>
                    <a:pt x="48" y="19"/>
                  </a:cubicBezTo>
                  <a:cubicBezTo>
                    <a:pt x="48" y="18"/>
                    <a:pt x="48" y="18"/>
                    <a:pt x="48" y="18"/>
                  </a:cubicBezTo>
                  <a:cubicBezTo>
                    <a:pt x="47" y="18"/>
                    <a:pt x="47" y="18"/>
                    <a:pt x="47" y="18"/>
                  </a:cubicBezTo>
                  <a:cubicBezTo>
                    <a:pt x="47" y="18"/>
                    <a:pt x="47" y="18"/>
                    <a:pt x="47" y="18"/>
                  </a:cubicBezTo>
                  <a:cubicBezTo>
                    <a:pt x="47" y="18"/>
                    <a:pt x="44" y="12"/>
                    <a:pt x="40" y="11"/>
                  </a:cubicBezTo>
                  <a:cubicBezTo>
                    <a:pt x="38" y="10"/>
                    <a:pt x="38" y="10"/>
                    <a:pt x="38" y="10"/>
                  </a:cubicBezTo>
                  <a:cubicBezTo>
                    <a:pt x="37" y="10"/>
                    <a:pt x="40" y="11"/>
                    <a:pt x="42" y="13"/>
                  </a:cubicBezTo>
                  <a:cubicBezTo>
                    <a:pt x="44" y="16"/>
                    <a:pt x="50" y="28"/>
                    <a:pt x="50" y="34"/>
                  </a:cubicBezTo>
                  <a:cubicBezTo>
                    <a:pt x="50" y="35"/>
                    <a:pt x="50" y="35"/>
                    <a:pt x="49" y="35"/>
                  </a:cubicBezTo>
                  <a:cubicBezTo>
                    <a:pt x="48" y="35"/>
                    <a:pt x="43" y="19"/>
                    <a:pt x="38" y="18"/>
                  </a:cubicBezTo>
                  <a:cubicBezTo>
                    <a:pt x="41" y="22"/>
                    <a:pt x="42" y="23"/>
                    <a:pt x="44" y="30"/>
                  </a:cubicBezTo>
                  <a:cubicBezTo>
                    <a:pt x="47" y="37"/>
                    <a:pt x="47" y="39"/>
                    <a:pt x="47" y="40"/>
                  </a:cubicBezTo>
                  <a:cubicBezTo>
                    <a:pt x="47" y="40"/>
                    <a:pt x="47" y="40"/>
                    <a:pt x="47" y="40"/>
                  </a:cubicBezTo>
                  <a:cubicBezTo>
                    <a:pt x="46" y="40"/>
                    <a:pt x="41" y="22"/>
                    <a:pt x="31" y="20"/>
                  </a:cubicBezTo>
                  <a:cubicBezTo>
                    <a:pt x="39" y="27"/>
                    <a:pt x="43" y="35"/>
                    <a:pt x="44" y="40"/>
                  </a:cubicBezTo>
                  <a:cubicBezTo>
                    <a:pt x="45" y="41"/>
                    <a:pt x="45" y="42"/>
                    <a:pt x="44" y="42"/>
                  </a:cubicBezTo>
                  <a:cubicBezTo>
                    <a:pt x="41" y="42"/>
                    <a:pt x="32" y="34"/>
                    <a:pt x="29" y="30"/>
                  </a:cubicBezTo>
                  <a:cubicBezTo>
                    <a:pt x="28" y="29"/>
                    <a:pt x="28" y="29"/>
                    <a:pt x="28" y="29"/>
                  </a:cubicBezTo>
                  <a:cubicBezTo>
                    <a:pt x="27" y="29"/>
                    <a:pt x="32" y="38"/>
                    <a:pt x="40" y="42"/>
                  </a:cubicBezTo>
                  <a:cubicBezTo>
                    <a:pt x="44" y="44"/>
                    <a:pt x="44" y="45"/>
                    <a:pt x="42" y="45"/>
                  </a:cubicBezTo>
                  <a:cubicBezTo>
                    <a:pt x="39" y="45"/>
                    <a:pt x="30" y="43"/>
                    <a:pt x="26" y="40"/>
                  </a:cubicBezTo>
                  <a:cubicBezTo>
                    <a:pt x="20" y="34"/>
                    <a:pt x="17" y="32"/>
                    <a:pt x="12" y="27"/>
                  </a:cubicBezTo>
                  <a:cubicBezTo>
                    <a:pt x="13" y="29"/>
                    <a:pt x="20" y="39"/>
                    <a:pt x="28" y="43"/>
                  </a:cubicBezTo>
                  <a:cubicBezTo>
                    <a:pt x="30" y="43"/>
                    <a:pt x="30" y="44"/>
                    <a:pt x="29" y="44"/>
                  </a:cubicBezTo>
                  <a:cubicBezTo>
                    <a:pt x="27" y="44"/>
                    <a:pt x="14" y="40"/>
                    <a:pt x="12" y="37"/>
                  </a:cubicBezTo>
                  <a:cubicBezTo>
                    <a:pt x="8" y="34"/>
                    <a:pt x="7" y="34"/>
                    <a:pt x="4" y="28"/>
                  </a:cubicBezTo>
                  <a:cubicBezTo>
                    <a:pt x="4" y="29"/>
                    <a:pt x="6" y="34"/>
                    <a:pt x="8" y="36"/>
                  </a:cubicBezTo>
                  <a:cubicBezTo>
                    <a:pt x="8" y="36"/>
                    <a:pt x="8" y="36"/>
                    <a:pt x="8" y="36"/>
                  </a:cubicBezTo>
                  <a:cubicBezTo>
                    <a:pt x="8" y="36"/>
                    <a:pt x="9" y="37"/>
                    <a:pt x="10" y="37"/>
                  </a:cubicBezTo>
                  <a:cubicBezTo>
                    <a:pt x="10" y="37"/>
                    <a:pt x="10" y="37"/>
                    <a:pt x="10" y="37"/>
                  </a:cubicBezTo>
                  <a:cubicBezTo>
                    <a:pt x="10" y="37"/>
                    <a:pt x="10" y="37"/>
                    <a:pt x="10" y="37"/>
                  </a:cubicBezTo>
                  <a:cubicBezTo>
                    <a:pt x="15" y="41"/>
                    <a:pt x="21" y="44"/>
                    <a:pt x="26" y="45"/>
                  </a:cubicBezTo>
                  <a:cubicBezTo>
                    <a:pt x="26" y="45"/>
                    <a:pt x="26" y="45"/>
                    <a:pt x="26" y="45"/>
                  </a:cubicBezTo>
                  <a:cubicBezTo>
                    <a:pt x="29" y="46"/>
                    <a:pt x="32" y="46"/>
                    <a:pt x="34" y="47"/>
                  </a:cubicBezTo>
                  <a:cubicBezTo>
                    <a:pt x="39" y="49"/>
                    <a:pt x="44" y="52"/>
                    <a:pt x="47" y="53"/>
                  </a:cubicBezTo>
                  <a:cubicBezTo>
                    <a:pt x="47" y="53"/>
                    <a:pt x="47" y="53"/>
                    <a:pt x="47" y="53"/>
                  </a:cubicBezTo>
                  <a:cubicBezTo>
                    <a:pt x="47" y="53"/>
                    <a:pt x="47" y="53"/>
                    <a:pt x="47" y="53"/>
                  </a:cubicBezTo>
                  <a:cubicBezTo>
                    <a:pt x="41" y="53"/>
                    <a:pt x="33" y="50"/>
                    <a:pt x="20" y="49"/>
                  </a:cubicBezTo>
                  <a:cubicBezTo>
                    <a:pt x="19" y="49"/>
                    <a:pt x="19" y="49"/>
                    <a:pt x="18" y="49"/>
                  </a:cubicBezTo>
                  <a:cubicBezTo>
                    <a:pt x="11" y="49"/>
                    <a:pt x="5" y="51"/>
                    <a:pt x="0" y="55"/>
                  </a:cubicBezTo>
                  <a:cubicBezTo>
                    <a:pt x="0" y="55"/>
                    <a:pt x="11" y="52"/>
                    <a:pt x="21" y="52"/>
                  </a:cubicBezTo>
                  <a:cubicBezTo>
                    <a:pt x="25" y="52"/>
                    <a:pt x="29" y="52"/>
                    <a:pt x="32" y="54"/>
                  </a:cubicBezTo>
                  <a:cubicBezTo>
                    <a:pt x="32" y="54"/>
                    <a:pt x="35" y="55"/>
                    <a:pt x="34" y="57"/>
                  </a:cubicBezTo>
                  <a:cubicBezTo>
                    <a:pt x="33" y="59"/>
                    <a:pt x="20" y="57"/>
                    <a:pt x="9" y="66"/>
                  </a:cubicBezTo>
                  <a:cubicBezTo>
                    <a:pt x="9" y="66"/>
                    <a:pt x="27" y="60"/>
                    <a:pt x="35" y="60"/>
                  </a:cubicBezTo>
                  <a:cubicBezTo>
                    <a:pt x="36" y="60"/>
                    <a:pt x="36" y="60"/>
                    <a:pt x="37" y="60"/>
                  </a:cubicBezTo>
                  <a:cubicBezTo>
                    <a:pt x="42" y="62"/>
                    <a:pt x="28" y="67"/>
                    <a:pt x="26" y="68"/>
                  </a:cubicBezTo>
                  <a:cubicBezTo>
                    <a:pt x="28" y="68"/>
                    <a:pt x="37" y="66"/>
                    <a:pt x="40" y="65"/>
                  </a:cubicBezTo>
                  <a:cubicBezTo>
                    <a:pt x="40" y="64"/>
                    <a:pt x="41" y="64"/>
                    <a:pt x="41" y="64"/>
                  </a:cubicBezTo>
                  <a:cubicBezTo>
                    <a:pt x="43" y="64"/>
                    <a:pt x="41" y="70"/>
                    <a:pt x="27" y="75"/>
                  </a:cubicBezTo>
                  <a:cubicBezTo>
                    <a:pt x="27" y="75"/>
                    <a:pt x="38" y="73"/>
                    <a:pt x="43" y="67"/>
                  </a:cubicBezTo>
                  <a:cubicBezTo>
                    <a:pt x="43" y="67"/>
                    <a:pt x="44" y="66"/>
                    <a:pt x="44" y="66"/>
                  </a:cubicBezTo>
                  <a:cubicBezTo>
                    <a:pt x="44" y="66"/>
                    <a:pt x="45" y="67"/>
                    <a:pt x="45" y="67"/>
                  </a:cubicBezTo>
                  <a:cubicBezTo>
                    <a:pt x="45" y="70"/>
                    <a:pt x="31" y="88"/>
                    <a:pt x="24" y="93"/>
                  </a:cubicBezTo>
                  <a:cubicBezTo>
                    <a:pt x="32" y="89"/>
                    <a:pt x="37" y="81"/>
                    <a:pt x="42" y="75"/>
                  </a:cubicBezTo>
                  <a:cubicBezTo>
                    <a:pt x="44" y="72"/>
                    <a:pt x="48" y="68"/>
                    <a:pt x="50" y="66"/>
                  </a:cubicBezTo>
                  <a:cubicBezTo>
                    <a:pt x="50" y="66"/>
                    <a:pt x="50" y="66"/>
                    <a:pt x="50" y="66"/>
                  </a:cubicBezTo>
                  <a:cubicBezTo>
                    <a:pt x="50" y="66"/>
                    <a:pt x="50" y="66"/>
                    <a:pt x="50" y="66"/>
                  </a:cubicBezTo>
                  <a:cubicBezTo>
                    <a:pt x="48" y="70"/>
                    <a:pt x="49" y="73"/>
                    <a:pt x="46" y="78"/>
                  </a:cubicBezTo>
                  <a:cubicBezTo>
                    <a:pt x="45" y="80"/>
                    <a:pt x="44" y="84"/>
                    <a:pt x="44" y="88"/>
                  </a:cubicBezTo>
                  <a:cubicBezTo>
                    <a:pt x="44" y="95"/>
                    <a:pt x="46" y="104"/>
                    <a:pt x="50" y="112"/>
                  </a:cubicBezTo>
                  <a:cubicBezTo>
                    <a:pt x="51" y="114"/>
                    <a:pt x="52" y="116"/>
                    <a:pt x="54" y="117"/>
                  </a:cubicBezTo>
                  <a:cubicBezTo>
                    <a:pt x="53" y="116"/>
                    <a:pt x="42" y="95"/>
                    <a:pt x="49" y="78"/>
                  </a:cubicBezTo>
                  <a:cubicBezTo>
                    <a:pt x="49" y="78"/>
                    <a:pt x="50" y="76"/>
                    <a:pt x="51" y="76"/>
                  </a:cubicBezTo>
                  <a:cubicBezTo>
                    <a:pt x="52" y="76"/>
                    <a:pt x="52" y="76"/>
                    <a:pt x="53" y="76"/>
                  </a:cubicBezTo>
                  <a:cubicBezTo>
                    <a:pt x="55" y="78"/>
                    <a:pt x="50" y="90"/>
                    <a:pt x="56" y="99"/>
                  </a:cubicBezTo>
                  <a:cubicBezTo>
                    <a:pt x="56" y="98"/>
                    <a:pt x="54" y="78"/>
                    <a:pt x="58" y="77"/>
                  </a:cubicBezTo>
                  <a:cubicBezTo>
                    <a:pt x="58" y="77"/>
                    <a:pt x="58" y="77"/>
                    <a:pt x="58" y="77"/>
                  </a:cubicBezTo>
                  <a:cubicBezTo>
                    <a:pt x="62" y="77"/>
                    <a:pt x="66" y="92"/>
                    <a:pt x="66" y="92"/>
                  </a:cubicBezTo>
                  <a:cubicBezTo>
                    <a:pt x="66" y="92"/>
                    <a:pt x="67" y="81"/>
                    <a:pt x="62" y="73"/>
                  </a:cubicBezTo>
                  <a:cubicBezTo>
                    <a:pt x="61" y="71"/>
                    <a:pt x="61" y="70"/>
                    <a:pt x="62" y="70"/>
                  </a:cubicBezTo>
                  <a:cubicBezTo>
                    <a:pt x="64" y="70"/>
                    <a:pt x="70" y="76"/>
                    <a:pt x="72" y="79"/>
                  </a:cubicBezTo>
                  <a:cubicBezTo>
                    <a:pt x="76" y="90"/>
                    <a:pt x="76" y="94"/>
                    <a:pt x="76" y="102"/>
                  </a:cubicBezTo>
                  <a:cubicBezTo>
                    <a:pt x="76" y="102"/>
                    <a:pt x="81" y="88"/>
                    <a:pt x="72" y="75"/>
                  </a:cubicBezTo>
                  <a:cubicBezTo>
                    <a:pt x="72" y="75"/>
                    <a:pt x="81" y="78"/>
                    <a:pt x="88" y="90"/>
                  </a:cubicBezTo>
                  <a:cubicBezTo>
                    <a:pt x="86" y="86"/>
                    <a:pt x="84" y="83"/>
                    <a:pt x="81" y="79"/>
                  </a:cubicBezTo>
                  <a:cubicBezTo>
                    <a:pt x="71" y="69"/>
                    <a:pt x="63" y="65"/>
                    <a:pt x="59" y="61"/>
                  </a:cubicBezTo>
                  <a:cubicBezTo>
                    <a:pt x="59" y="61"/>
                    <a:pt x="59" y="61"/>
                    <a:pt x="59" y="61"/>
                  </a:cubicBezTo>
                  <a:cubicBezTo>
                    <a:pt x="59" y="61"/>
                    <a:pt x="59" y="61"/>
                    <a:pt x="59" y="61"/>
                  </a:cubicBezTo>
                  <a:cubicBezTo>
                    <a:pt x="62" y="62"/>
                    <a:pt x="68" y="65"/>
                    <a:pt x="72" y="69"/>
                  </a:cubicBezTo>
                  <a:cubicBezTo>
                    <a:pt x="78" y="75"/>
                    <a:pt x="86" y="85"/>
                    <a:pt x="99" y="87"/>
                  </a:cubicBezTo>
                  <a:cubicBezTo>
                    <a:pt x="101" y="87"/>
                    <a:pt x="102" y="87"/>
                    <a:pt x="103" y="87"/>
                  </a:cubicBezTo>
                  <a:cubicBezTo>
                    <a:pt x="104" y="87"/>
                    <a:pt x="106" y="87"/>
                    <a:pt x="107" y="87"/>
                  </a:cubicBezTo>
                  <a:cubicBezTo>
                    <a:pt x="100" y="86"/>
                    <a:pt x="94" y="83"/>
                    <a:pt x="94" y="83"/>
                  </a:cubicBezTo>
                  <a:cubicBezTo>
                    <a:pt x="75" y="73"/>
                    <a:pt x="78" y="71"/>
                    <a:pt x="78" y="71"/>
                  </a:cubicBezTo>
                  <a:cubicBezTo>
                    <a:pt x="80" y="71"/>
                    <a:pt x="82" y="72"/>
                    <a:pt x="85" y="72"/>
                  </a:cubicBezTo>
                  <a:cubicBezTo>
                    <a:pt x="90" y="72"/>
                    <a:pt x="96" y="70"/>
                    <a:pt x="96" y="70"/>
                  </a:cubicBezTo>
                  <a:cubicBezTo>
                    <a:pt x="78" y="69"/>
                    <a:pt x="68" y="64"/>
                    <a:pt x="71" y="64"/>
                  </a:cubicBezTo>
                  <a:cubicBezTo>
                    <a:pt x="71" y="64"/>
                    <a:pt x="72" y="64"/>
                    <a:pt x="74" y="64"/>
                  </a:cubicBezTo>
                  <a:cubicBezTo>
                    <a:pt x="77" y="65"/>
                    <a:pt x="80" y="66"/>
                    <a:pt x="82" y="66"/>
                  </a:cubicBezTo>
                  <a:cubicBezTo>
                    <a:pt x="87" y="66"/>
                    <a:pt x="91" y="64"/>
                    <a:pt x="91" y="64"/>
                  </a:cubicBezTo>
                  <a:cubicBezTo>
                    <a:pt x="90" y="64"/>
                    <a:pt x="89" y="64"/>
                    <a:pt x="88" y="64"/>
                  </a:cubicBezTo>
                  <a:cubicBezTo>
                    <a:pt x="81" y="64"/>
                    <a:pt x="69" y="61"/>
                    <a:pt x="73" y="58"/>
                  </a:cubicBezTo>
                  <a:cubicBezTo>
                    <a:pt x="75" y="56"/>
                    <a:pt x="82" y="56"/>
                    <a:pt x="88" y="56"/>
                  </a:cubicBezTo>
                  <a:cubicBezTo>
                    <a:pt x="95" y="56"/>
                    <a:pt x="100" y="56"/>
                    <a:pt x="100" y="56"/>
                  </a:cubicBezTo>
                  <a:cubicBezTo>
                    <a:pt x="96" y="54"/>
                    <a:pt x="91" y="53"/>
                    <a:pt x="86" y="53"/>
                  </a:cubicBezTo>
                  <a:cubicBezTo>
                    <a:pt x="83" y="53"/>
                    <a:pt x="80" y="53"/>
                    <a:pt x="78" y="54"/>
                  </a:cubicBezTo>
                  <a:cubicBezTo>
                    <a:pt x="75" y="54"/>
                    <a:pt x="73" y="54"/>
                    <a:pt x="72" y="54"/>
                  </a:cubicBezTo>
                  <a:cubicBezTo>
                    <a:pt x="70" y="54"/>
                    <a:pt x="71" y="53"/>
                    <a:pt x="76" y="50"/>
                  </a:cubicBezTo>
                  <a:cubicBezTo>
                    <a:pt x="82" y="46"/>
                    <a:pt x="89" y="45"/>
                    <a:pt x="95" y="45"/>
                  </a:cubicBezTo>
                  <a:cubicBezTo>
                    <a:pt x="103" y="45"/>
                    <a:pt x="109" y="47"/>
                    <a:pt x="110" y="47"/>
                  </a:cubicBezTo>
                  <a:cubicBezTo>
                    <a:pt x="107" y="46"/>
                    <a:pt x="104" y="44"/>
                    <a:pt x="101" y="43"/>
                  </a:cubicBezTo>
                  <a:cubicBezTo>
                    <a:pt x="101" y="43"/>
                    <a:pt x="101" y="43"/>
                    <a:pt x="100" y="43"/>
                  </a:cubicBezTo>
                  <a:cubicBezTo>
                    <a:pt x="100" y="43"/>
                    <a:pt x="100" y="43"/>
                    <a:pt x="100" y="43"/>
                  </a:cubicBezTo>
                  <a:cubicBezTo>
                    <a:pt x="99" y="43"/>
                    <a:pt x="99" y="43"/>
                    <a:pt x="99" y="43"/>
                  </a:cubicBezTo>
                  <a:cubicBezTo>
                    <a:pt x="99" y="43"/>
                    <a:pt x="99" y="43"/>
                    <a:pt x="99" y="43"/>
                  </a:cubicBezTo>
                  <a:cubicBezTo>
                    <a:pt x="97" y="43"/>
                    <a:pt x="96" y="42"/>
                    <a:pt x="95" y="42"/>
                  </a:cubicBezTo>
                  <a:cubicBezTo>
                    <a:pt x="95" y="42"/>
                    <a:pt x="95" y="42"/>
                    <a:pt x="95" y="42"/>
                  </a:cubicBezTo>
                  <a:cubicBezTo>
                    <a:pt x="94" y="42"/>
                    <a:pt x="94" y="42"/>
                    <a:pt x="94" y="42"/>
                  </a:cubicBezTo>
                  <a:cubicBezTo>
                    <a:pt x="94" y="42"/>
                    <a:pt x="94" y="42"/>
                    <a:pt x="94" y="42"/>
                  </a:cubicBezTo>
                  <a:cubicBezTo>
                    <a:pt x="92" y="42"/>
                    <a:pt x="91" y="43"/>
                    <a:pt x="89" y="43"/>
                  </a:cubicBezTo>
                  <a:cubicBezTo>
                    <a:pt x="75" y="45"/>
                    <a:pt x="68" y="50"/>
                    <a:pt x="63" y="51"/>
                  </a:cubicBezTo>
                  <a:cubicBezTo>
                    <a:pt x="63" y="51"/>
                    <a:pt x="63" y="51"/>
                    <a:pt x="63" y="51"/>
                  </a:cubicBezTo>
                  <a:cubicBezTo>
                    <a:pt x="63" y="51"/>
                    <a:pt x="63" y="51"/>
                    <a:pt x="63" y="51"/>
                  </a:cubicBezTo>
                  <a:cubicBezTo>
                    <a:pt x="63" y="51"/>
                    <a:pt x="63" y="51"/>
                    <a:pt x="63" y="51"/>
                  </a:cubicBezTo>
                  <a:cubicBezTo>
                    <a:pt x="63" y="50"/>
                    <a:pt x="63" y="50"/>
                    <a:pt x="64" y="50"/>
                  </a:cubicBezTo>
                  <a:cubicBezTo>
                    <a:pt x="68" y="47"/>
                    <a:pt x="77" y="46"/>
                    <a:pt x="87" y="39"/>
                  </a:cubicBezTo>
                  <a:cubicBezTo>
                    <a:pt x="92" y="36"/>
                    <a:pt x="95" y="33"/>
                    <a:pt x="97" y="29"/>
                  </a:cubicBezTo>
                  <a:cubicBezTo>
                    <a:pt x="97" y="29"/>
                    <a:pt x="97" y="29"/>
                    <a:pt x="97" y="29"/>
                  </a:cubicBezTo>
                  <a:cubicBezTo>
                    <a:pt x="98" y="26"/>
                    <a:pt x="98" y="26"/>
                    <a:pt x="98" y="26"/>
                  </a:cubicBezTo>
                  <a:cubicBezTo>
                    <a:pt x="98" y="26"/>
                    <a:pt x="98" y="26"/>
                    <a:pt x="98" y="26"/>
                  </a:cubicBezTo>
                  <a:cubicBezTo>
                    <a:pt x="98" y="26"/>
                    <a:pt x="98" y="26"/>
                    <a:pt x="98" y="26"/>
                  </a:cubicBezTo>
                  <a:cubicBezTo>
                    <a:pt x="98" y="26"/>
                    <a:pt x="98" y="26"/>
                    <a:pt x="98" y="26"/>
                  </a:cubicBezTo>
                  <a:cubicBezTo>
                    <a:pt x="94" y="33"/>
                    <a:pt x="78" y="42"/>
                    <a:pt x="75" y="42"/>
                  </a:cubicBezTo>
                  <a:cubicBezTo>
                    <a:pt x="75" y="43"/>
                    <a:pt x="75" y="43"/>
                    <a:pt x="74" y="43"/>
                  </a:cubicBezTo>
                  <a:cubicBezTo>
                    <a:pt x="73" y="43"/>
                    <a:pt x="74" y="41"/>
                    <a:pt x="74" y="41"/>
                  </a:cubicBezTo>
                  <a:cubicBezTo>
                    <a:pt x="84" y="37"/>
                    <a:pt x="88" y="24"/>
                    <a:pt x="89" y="21"/>
                  </a:cubicBezTo>
                  <a:cubicBezTo>
                    <a:pt x="86" y="30"/>
                    <a:pt x="71" y="40"/>
                    <a:pt x="68" y="40"/>
                  </a:cubicBezTo>
                  <a:cubicBezTo>
                    <a:pt x="68" y="40"/>
                    <a:pt x="67" y="40"/>
                    <a:pt x="67" y="40"/>
                  </a:cubicBezTo>
                  <a:cubicBezTo>
                    <a:pt x="66" y="38"/>
                    <a:pt x="69" y="36"/>
                    <a:pt x="69" y="36"/>
                  </a:cubicBezTo>
                  <a:cubicBezTo>
                    <a:pt x="76" y="28"/>
                    <a:pt x="78" y="19"/>
                    <a:pt x="78" y="19"/>
                  </a:cubicBezTo>
                  <a:cubicBezTo>
                    <a:pt x="76" y="23"/>
                    <a:pt x="67" y="35"/>
                    <a:pt x="63" y="35"/>
                  </a:cubicBezTo>
                  <a:cubicBezTo>
                    <a:pt x="62" y="35"/>
                    <a:pt x="62" y="34"/>
                    <a:pt x="62" y="30"/>
                  </a:cubicBezTo>
                  <a:cubicBezTo>
                    <a:pt x="64" y="17"/>
                    <a:pt x="75" y="6"/>
                    <a:pt x="75" y="6"/>
                  </a:cubicBezTo>
                  <a:cubicBezTo>
                    <a:pt x="71" y="6"/>
                    <a:pt x="68" y="11"/>
                    <a:pt x="65" y="15"/>
                  </a:cubicBezTo>
                  <a:cubicBezTo>
                    <a:pt x="63" y="18"/>
                    <a:pt x="61" y="25"/>
                    <a:pt x="60" y="25"/>
                  </a:cubicBezTo>
                  <a:cubicBezTo>
                    <a:pt x="59" y="25"/>
                    <a:pt x="59" y="23"/>
                    <a:pt x="60" y="19"/>
                  </a:cubicBezTo>
                  <a:cubicBezTo>
                    <a:pt x="61" y="5"/>
                    <a:pt x="71" y="0"/>
                    <a:pt x="71" y="0"/>
                  </a:cubicBezTo>
                  <a:cubicBezTo>
                    <a:pt x="71" y="0"/>
                    <a:pt x="70" y="0"/>
                    <a:pt x="7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6" name="Freeform 937">
              <a:extLst>
                <a:ext uri="{FF2B5EF4-FFF2-40B4-BE49-F238E27FC236}">
                  <a16:creationId xmlns:a16="http://schemas.microsoft.com/office/drawing/2014/main" xmlns="" id="{71E10B76-D6F9-4BE5-913E-95CF8D67286A}"/>
                </a:ext>
              </a:extLst>
            </p:cNvPr>
            <p:cNvSpPr>
              <a:spLocks/>
            </p:cNvSpPr>
            <p:nvPr/>
          </p:nvSpPr>
          <p:spPr bwMode="auto">
            <a:xfrm flipH="1">
              <a:off x="1070792" y="5736520"/>
              <a:ext cx="291691" cy="310444"/>
            </a:xfrm>
            <a:custGeom>
              <a:avLst/>
              <a:gdLst>
                <a:gd name="T0" fmla="*/ 37 w 63"/>
                <a:gd name="T1" fmla="*/ 32 h 67"/>
                <a:gd name="T2" fmla="*/ 57 w 63"/>
                <a:gd name="T3" fmla="*/ 32 h 67"/>
                <a:gd name="T4" fmla="*/ 57 w 63"/>
                <a:gd name="T5" fmla="*/ 31 h 67"/>
                <a:gd name="T6" fmla="*/ 36 w 63"/>
                <a:gd name="T7" fmla="*/ 32 h 67"/>
                <a:gd name="T8" fmla="*/ 55 w 63"/>
                <a:gd name="T9" fmla="*/ 15 h 67"/>
                <a:gd name="T10" fmla="*/ 36 w 63"/>
                <a:gd name="T11" fmla="*/ 31 h 67"/>
                <a:gd name="T12" fmla="*/ 35 w 63"/>
                <a:gd name="T13" fmla="*/ 1 h 67"/>
                <a:gd name="T14" fmla="*/ 33 w 63"/>
                <a:gd name="T15" fmla="*/ 1 h 67"/>
                <a:gd name="T16" fmla="*/ 34 w 63"/>
                <a:gd name="T17" fmla="*/ 3 h 67"/>
                <a:gd name="T18" fmla="*/ 33 w 63"/>
                <a:gd name="T19" fmla="*/ 18 h 67"/>
                <a:gd name="T20" fmla="*/ 32 w 63"/>
                <a:gd name="T21" fmla="*/ 18 h 67"/>
                <a:gd name="T22" fmla="*/ 33 w 63"/>
                <a:gd name="T23" fmla="*/ 19 h 67"/>
                <a:gd name="T24" fmla="*/ 34 w 63"/>
                <a:gd name="T25" fmla="*/ 31 h 67"/>
                <a:gd name="T26" fmla="*/ 21 w 63"/>
                <a:gd name="T27" fmla="*/ 9 h 67"/>
                <a:gd name="T28" fmla="*/ 20 w 63"/>
                <a:gd name="T29" fmla="*/ 9 h 67"/>
                <a:gd name="T30" fmla="*/ 20 w 63"/>
                <a:gd name="T31" fmla="*/ 10 h 67"/>
                <a:gd name="T32" fmla="*/ 33 w 63"/>
                <a:gd name="T33" fmla="*/ 31 h 67"/>
                <a:gd name="T34" fmla="*/ 22 w 63"/>
                <a:gd name="T35" fmla="*/ 17 h 67"/>
                <a:gd name="T36" fmla="*/ 20 w 63"/>
                <a:gd name="T37" fmla="*/ 16 h 67"/>
                <a:gd name="T38" fmla="*/ 22 w 63"/>
                <a:gd name="T39" fmla="*/ 17 h 67"/>
                <a:gd name="T40" fmla="*/ 32 w 63"/>
                <a:gd name="T41" fmla="*/ 32 h 67"/>
                <a:gd name="T42" fmla="*/ 4 w 63"/>
                <a:gd name="T43" fmla="*/ 21 h 67"/>
                <a:gd name="T44" fmla="*/ 4 w 63"/>
                <a:gd name="T45" fmla="*/ 22 h 67"/>
                <a:gd name="T46" fmla="*/ 13 w 63"/>
                <a:gd name="T47" fmla="*/ 29 h 67"/>
                <a:gd name="T48" fmla="*/ 12 w 63"/>
                <a:gd name="T49" fmla="*/ 30 h 67"/>
                <a:gd name="T50" fmla="*/ 31 w 63"/>
                <a:gd name="T51" fmla="*/ 32 h 67"/>
                <a:gd name="T52" fmla="*/ 5 w 63"/>
                <a:gd name="T53" fmla="*/ 44 h 67"/>
                <a:gd name="T54" fmla="*/ 6 w 63"/>
                <a:gd name="T55" fmla="*/ 45 h 67"/>
                <a:gd name="T56" fmla="*/ 12 w 63"/>
                <a:gd name="T57" fmla="*/ 48 h 67"/>
                <a:gd name="T58" fmla="*/ 11 w 63"/>
                <a:gd name="T59" fmla="*/ 51 h 67"/>
                <a:gd name="T60" fmla="*/ 32 w 63"/>
                <a:gd name="T61" fmla="*/ 34 h 67"/>
                <a:gd name="T62" fmla="*/ 19 w 63"/>
                <a:gd name="T63" fmla="*/ 47 h 67"/>
                <a:gd name="T64" fmla="*/ 21 w 63"/>
                <a:gd name="T65" fmla="*/ 46 h 67"/>
                <a:gd name="T66" fmla="*/ 20 w 63"/>
                <a:gd name="T67" fmla="*/ 52 h 67"/>
                <a:gd name="T68" fmla="*/ 20 w 63"/>
                <a:gd name="T69" fmla="*/ 53 h 67"/>
                <a:gd name="T70" fmla="*/ 33 w 63"/>
                <a:gd name="T71" fmla="*/ 37 h 67"/>
                <a:gd name="T72" fmla="*/ 27 w 63"/>
                <a:gd name="T73" fmla="*/ 56 h 67"/>
                <a:gd name="T74" fmla="*/ 26 w 63"/>
                <a:gd name="T75" fmla="*/ 59 h 67"/>
                <a:gd name="T76" fmla="*/ 28 w 63"/>
                <a:gd name="T77" fmla="*/ 57 h 67"/>
                <a:gd name="T78" fmla="*/ 34 w 63"/>
                <a:gd name="T79" fmla="*/ 37 h 67"/>
                <a:gd name="T80" fmla="*/ 30 w 63"/>
                <a:gd name="T81" fmla="*/ 64 h 67"/>
                <a:gd name="T82" fmla="*/ 31 w 63"/>
                <a:gd name="T83" fmla="*/ 64 h 67"/>
                <a:gd name="T84" fmla="*/ 39 w 63"/>
                <a:gd name="T85" fmla="*/ 58 h 67"/>
                <a:gd name="T86" fmla="*/ 38 w 63"/>
                <a:gd name="T87" fmla="*/ 59 h 67"/>
                <a:gd name="T88" fmla="*/ 40 w 63"/>
                <a:gd name="T89" fmla="*/ 60 h 67"/>
                <a:gd name="T90" fmla="*/ 36 w 63"/>
                <a:gd name="T91" fmla="*/ 39 h 67"/>
                <a:gd name="T92" fmla="*/ 53 w 63"/>
                <a:gd name="T93" fmla="*/ 51 h 67"/>
                <a:gd name="T94" fmla="*/ 56 w 63"/>
                <a:gd name="T95" fmla="*/ 52 h 67"/>
                <a:gd name="T96" fmla="*/ 41 w 63"/>
                <a:gd name="T97" fmla="*/ 43 h 67"/>
                <a:gd name="T98" fmla="*/ 52 w 63"/>
                <a:gd name="T99" fmla="*/ 46 h 67"/>
                <a:gd name="T100" fmla="*/ 54 w 63"/>
                <a:gd name="T101" fmla="*/ 47 h 67"/>
                <a:gd name="T102" fmla="*/ 54 w 63"/>
                <a:gd name="T103" fmla="*/ 46 h 67"/>
                <a:gd name="T104" fmla="*/ 37 w 63"/>
                <a:gd name="T105" fmla="*/ 35 h 67"/>
                <a:gd name="T106" fmla="*/ 55 w 63"/>
                <a:gd name="T107" fmla="*/ 43 h 67"/>
                <a:gd name="T108" fmla="*/ 55 w 63"/>
                <a:gd name="T109" fmla="*/ 42 h 67"/>
                <a:gd name="T110" fmla="*/ 47 w 63"/>
                <a:gd name="T111" fmla="*/ 37 h 67"/>
                <a:gd name="T112" fmla="*/ 48 w 63"/>
                <a:gd name="T113" fmla="*/ 36 h 67"/>
                <a:gd name="T114" fmla="*/ 37 w 63"/>
                <a:gd name="T115" fmla="*/ 33 h 67"/>
                <a:gd name="T116" fmla="*/ 58 w 63"/>
                <a:gd name="T117" fmla="*/ 36 h 67"/>
                <a:gd name="T118" fmla="*/ 58 w 63"/>
                <a:gd name="T1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7">
                  <a:moveTo>
                    <a:pt x="58" y="35"/>
                  </a:moveTo>
                  <a:cubicBezTo>
                    <a:pt x="52" y="31"/>
                    <a:pt x="42" y="32"/>
                    <a:pt x="37" y="32"/>
                  </a:cubicBezTo>
                  <a:cubicBezTo>
                    <a:pt x="39" y="31"/>
                    <a:pt x="41" y="31"/>
                    <a:pt x="44" y="30"/>
                  </a:cubicBezTo>
                  <a:cubicBezTo>
                    <a:pt x="49" y="29"/>
                    <a:pt x="55" y="31"/>
                    <a:pt x="57" y="32"/>
                  </a:cubicBezTo>
                  <a:cubicBezTo>
                    <a:pt x="58" y="32"/>
                    <a:pt x="59" y="34"/>
                    <a:pt x="60" y="32"/>
                  </a:cubicBezTo>
                  <a:cubicBezTo>
                    <a:pt x="61" y="31"/>
                    <a:pt x="57" y="31"/>
                    <a:pt x="57" y="31"/>
                  </a:cubicBezTo>
                  <a:cubicBezTo>
                    <a:pt x="57" y="31"/>
                    <a:pt x="57" y="31"/>
                    <a:pt x="57" y="31"/>
                  </a:cubicBezTo>
                  <a:cubicBezTo>
                    <a:pt x="47" y="27"/>
                    <a:pt x="39" y="30"/>
                    <a:pt x="36" y="32"/>
                  </a:cubicBezTo>
                  <a:cubicBezTo>
                    <a:pt x="41" y="21"/>
                    <a:pt x="48" y="18"/>
                    <a:pt x="51" y="17"/>
                  </a:cubicBezTo>
                  <a:cubicBezTo>
                    <a:pt x="51" y="17"/>
                    <a:pt x="57" y="17"/>
                    <a:pt x="55" y="15"/>
                  </a:cubicBezTo>
                  <a:cubicBezTo>
                    <a:pt x="54" y="13"/>
                    <a:pt x="52" y="15"/>
                    <a:pt x="52" y="15"/>
                  </a:cubicBezTo>
                  <a:cubicBezTo>
                    <a:pt x="44" y="17"/>
                    <a:pt x="38" y="26"/>
                    <a:pt x="36" y="31"/>
                  </a:cubicBezTo>
                  <a:cubicBezTo>
                    <a:pt x="39" y="18"/>
                    <a:pt x="36" y="5"/>
                    <a:pt x="35" y="2"/>
                  </a:cubicBezTo>
                  <a:cubicBezTo>
                    <a:pt x="35" y="1"/>
                    <a:pt x="35" y="1"/>
                    <a:pt x="35" y="1"/>
                  </a:cubicBezTo>
                  <a:cubicBezTo>
                    <a:pt x="35" y="1"/>
                    <a:pt x="35" y="0"/>
                    <a:pt x="34" y="0"/>
                  </a:cubicBezTo>
                  <a:cubicBezTo>
                    <a:pt x="34" y="0"/>
                    <a:pt x="33" y="0"/>
                    <a:pt x="33" y="1"/>
                  </a:cubicBezTo>
                  <a:cubicBezTo>
                    <a:pt x="33" y="2"/>
                    <a:pt x="33" y="3"/>
                    <a:pt x="34" y="3"/>
                  </a:cubicBezTo>
                  <a:cubicBezTo>
                    <a:pt x="34" y="3"/>
                    <a:pt x="34" y="3"/>
                    <a:pt x="34" y="3"/>
                  </a:cubicBezTo>
                  <a:cubicBezTo>
                    <a:pt x="38" y="13"/>
                    <a:pt x="36" y="25"/>
                    <a:pt x="34" y="31"/>
                  </a:cubicBezTo>
                  <a:cubicBezTo>
                    <a:pt x="35" y="24"/>
                    <a:pt x="34" y="19"/>
                    <a:pt x="33" y="18"/>
                  </a:cubicBezTo>
                  <a:cubicBezTo>
                    <a:pt x="33" y="18"/>
                    <a:pt x="33" y="17"/>
                    <a:pt x="33" y="17"/>
                  </a:cubicBezTo>
                  <a:cubicBezTo>
                    <a:pt x="32" y="17"/>
                    <a:pt x="32" y="18"/>
                    <a:pt x="32" y="18"/>
                  </a:cubicBezTo>
                  <a:cubicBezTo>
                    <a:pt x="32" y="19"/>
                    <a:pt x="32" y="19"/>
                    <a:pt x="32" y="19"/>
                  </a:cubicBezTo>
                  <a:cubicBezTo>
                    <a:pt x="33" y="19"/>
                    <a:pt x="33" y="19"/>
                    <a:pt x="33" y="19"/>
                  </a:cubicBezTo>
                  <a:cubicBezTo>
                    <a:pt x="33" y="19"/>
                    <a:pt x="33" y="19"/>
                    <a:pt x="33" y="19"/>
                  </a:cubicBezTo>
                  <a:cubicBezTo>
                    <a:pt x="34" y="23"/>
                    <a:pt x="34" y="28"/>
                    <a:pt x="34" y="31"/>
                  </a:cubicBezTo>
                  <a:cubicBezTo>
                    <a:pt x="32" y="25"/>
                    <a:pt x="28" y="17"/>
                    <a:pt x="25" y="14"/>
                  </a:cubicBezTo>
                  <a:cubicBezTo>
                    <a:pt x="23" y="11"/>
                    <a:pt x="22" y="10"/>
                    <a:pt x="21" y="9"/>
                  </a:cubicBezTo>
                  <a:cubicBezTo>
                    <a:pt x="21" y="9"/>
                    <a:pt x="21" y="8"/>
                    <a:pt x="20" y="8"/>
                  </a:cubicBezTo>
                  <a:cubicBezTo>
                    <a:pt x="20" y="8"/>
                    <a:pt x="20" y="9"/>
                    <a:pt x="20" y="9"/>
                  </a:cubicBezTo>
                  <a:cubicBezTo>
                    <a:pt x="19" y="10"/>
                    <a:pt x="20" y="10"/>
                    <a:pt x="20" y="10"/>
                  </a:cubicBezTo>
                  <a:cubicBezTo>
                    <a:pt x="20" y="10"/>
                    <a:pt x="20" y="10"/>
                    <a:pt x="20" y="10"/>
                  </a:cubicBezTo>
                  <a:cubicBezTo>
                    <a:pt x="21" y="11"/>
                    <a:pt x="22" y="12"/>
                    <a:pt x="22" y="12"/>
                  </a:cubicBezTo>
                  <a:cubicBezTo>
                    <a:pt x="28" y="18"/>
                    <a:pt x="31" y="27"/>
                    <a:pt x="33" y="31"/>
                  </a:cubicBezTo>
                  <a:cubicBezTo>
                    <a:pt x="31" y="28"/>
                    <a:pt x="26" y="19"/>
                    <a:pt x="22" y="17"/>
                  </a:cubicBezTo>
                  <a:cubicBezTo>
                    <a:pt x="22" y="17"/>
                    <a:pt x="22" y="17"/>
                    <a:pt x="22" y="17"/>
                  </a:cubicBezTo>
                  <a:cubicBezTo>
                    <a:pt x="21" y="16"/>
                    <a:pt x="21" y="16"/>
                    <a:pt x="21" y="16"/>
                  </a:cubicBezTo>
                  <a:cubicBezTo>
                    <a:pt x="21" y="16"/>
                    <a:pt x="20" y="16"/>
                    <a:pt x="20" y="16"/>
                  </a:cubicBezTo>
                  <a:cubicBezTo>
                    <a:pt x="20" y="16"/>
                    <a:pt x="20" y="17"/>
                    <a:pt x="20" y="17"/>
                  </a:cubicBezTo>
                  <a:cubicBezTo>
                    <a:pt x="21" y="17"/>
                    <a:pt x="21" y="18"/>
                    <a:pt x="22" y="17"/>
                  </a:cubicBezTo>
                  <a:cubicBezTo>
                    <a:pt x="22" y="17"/>
                    <a:pt x="22" y="17"/>
                    <a:pt x="22" y="17"/>
                  </a:cubicBezTo>
                  <a:cubicBezTo>
                    <a:pt x="24" y="19"/>
                    <a:pt x="28" y="24"/>
                    <a:pt x="32" y="32"/>
                  </a:cubicBezTo>
                  <a:cubicBezTo>
                    <a:pt x="21" y="24"/>
                    <a:pt x="8" y="21"/>
                    <a:pt x="4" y="21"/>
                  </a:cubicBezTo>
                  <a:cubicBezTo>
                    <a:pt x="4" y="21"/>
                    <a:pt x="4" y="21"/>
                    <a:pt x="4" y="21"/>
                  </a:cubicBezTo>
                  <a:cubicBezTo>
                    <a:pt x="4" y="21"/>
                    <a:pt x="2" y="21"/>
                    <a:pt x="1" y="22"/>
                  </a:cubicBezTo>
                  <a:cubicBezTo>
                    <a:pt x="0" y="23"/>
                    <a:pt x="2" y="24"/>
                    <a:pt x="4" y="22"/>
                  </a:cubicBezTo>
                  <a:cubicBezTo>
                    <a:pt x="15" y="23"/>
                    <a:pt x="25" y="28"/>
                    <a:pt x="30" y="31"/>
                  </a:cubicBezTo>
                  <a:cubicBezTo>
                    <a:pt x="26" y="30"/>
                    <a:pt x="19" y="27"/>
                    <a:pt x="13" y="29"/>
                  </a:cubicBezTo>
                  <a:cubicBezTo>
                    <a:pt x="13" y="29"/>
                    <a:pt x="13" y="29"/>
                    <a:pt x="13" y="29"/>
                  </a:cubicBezTo>
                  <a:cubicBezTo>
                    <a:pt x="13" y="29"/>
                    <a:pt x="11" y="28"/>
                    <a:pt x="12" y="30"/>
                  </a:cubicBezTo>
                  <a:cubicBezTo>
                    <a:pt x="12" y="31"/>
                    <a:pt x="14" y="30"/>
                    <a:pt x="14" y="30"/>
                  </a:cubicBezTo>
                  <a:cubicBezTo>
                    <a:pt x="16" y="29"/>
                    <a:pt x="23" y="28"/>
                    <a:pt x="31" y="32"/>
                  </a:cubicBezTo>
                  <a:cubicBezTo>
                    <a:pt x="26" y="33"/>
                    <a:pt x="14" y="34"/>
                    <a:pt x="5" y="44"/>
                  </a:cubicBezTo>
                  <a:cubicBezTo>
                    <a:pt x="5" y="44"/>
                    <a:pt x="5" y="44"/>
                    <a:pt x="5" y="44"/>
                  </a:cubicBezTo>
                  <a:cubicBezTo>
                    <a:pt x="5" y="44"/>
                    <a:pt x="3" y="45"/>
                    <a:pt x="4" y="46"/>
                  </a:cubicBezTo>
                  <a:cubicBezTo>
                    <a:pt x="5" y="47"/>
                    <a:pt x="6" y="45"/>
                    <a:pt x="6" y="45"/>
                  </a:cubicBezTo>
                  <a:cubicBezTo>
                    <a:pt x="9" y="42"/>
                    <a:pt x="18" y="33"/>
                    <a:pt x="32" y="34"/>
                  </a:cubicBezTo>
                  <a:cubicBezTo>
                    <a:pt x="27" y="34"/>
                    <a:pt x="17" y="38"/>
                    <a:pt x="12" y="48"/>
                  </a:cubicBezTo>
                  <a:cubicBezTo>
                    <a:pt x="12" y="48"/>
                    <a:pt x="12" y="48"/>
                    <a:pt x="12" y="48"/>
                  </a:cubicBezTo>
                  <a:cubicBezTo>
                    <a:pt x="12" y="48"/>
                    <a:pt x="10" y="50"/>
                    <a:pt x="11" y="51"/>
                  </a:cubicBezTo>
                  <a:cubicBezTo>
                    <a:pt x="13" y="52"/>
                    <a:pt x="13" y="48"/>
                    <a:pt x="13" y="48"/>
                  </a:cubicBezTo>
                  <a:cubicBezTo>
                    <a:pt x="15" y="45"/>
                    <a:pt x="18" y="37"/>
                    <a:pt x="32" y="34"/>
                  </a:cubicBezTo>
                  <a:cubicBezTo>
                    <a:pt x="31" y="36"/>
                    <a:pt x="27" y="41"/>
                    <a:pt x="21" y="45"/>
                  </a:cubicBezTo>
                  <a:cubicBezTo>
                    <a:pt x="21" y="45"/>
                    <a:pt x="18" y="46"/>
                    <a:pt x="19" y="47"/>
                  </a:cubicBezTo>
                  <a:cubicBezTo>
                    <a:pt x="20" y="49"/>
                    <a:pt x="21" y="46"/>
                    <a:pt x="21" y="46"/>
                  </a:cubicBezTo>
                  <a:cubicBezTo>
                    <a:pt x="21" y="46"/>
                    <a:pt x="21" y="46"/>
                    <a:pt x="21" y="46"/>
                  </a:cubicBezTo>
                  <a:cubicBezTo>
                    <a:pt x="24" y="44"/>
                    <a:pt x="31" y="38"/>
                    <a:pt x="33" y="35"/>
                  </a:cubicBezTo>
                  <a:cubicBezTo>
                    <a:pt x="33" y="37"/>
                    <a:pt x="30" y="48"/>
                    <a:pt x="20" y="52"/>
                  </a:cubicBezTo>
                  <a:cubicBezTo>
                    <a:pt x="20" y="52"/>
                    <a:pt x="17" y="51"/>
                    <a:pt x="17" y="54"/>
                  </a:cubicBezTo>
                  <a:cubicBezTo>
                    <a:pt x="17" y="56"/>
                    <a:pt x="20" y="53"/>
                    <a:pt x="20" y="53"/>
                  </a:cubicBezTo>
                  <a:cubicBezTo>
                    <a:pt x="22" y="52"/>
                    <a:pt x="27" y="49"/>
                    <a:pt x="29" y="46"/>
                  </a:cubicBezTo>
                  <a:cubicBezTo>
                    <a:pt x="31" y="43"/>
                    <a:pt x="33" y="39"/>
                    <a:pt x="33" y="37"/>
                  </a:cubicBezTo>
                  <a:cubicBezTo>
                    <a:pt x="33" y="41"/>
                    <a:pt x="32" y="48"/>
                    <a:pt x="28" y="55"/>
                  </a:cubicBezTo>
                  <a:cubicBezTo>
                    <a:pt x="28" y="55"/>
                    <a:pt x="27" y="56"/>
                    <a:pt x="27" y="56"/>
                  </a:cubicBezTo>
                  <a:cubicBezTo>
                    <a:pt x="27" y="56"/>
                    <a:pt x="27" y="56"/>
                    <a:pt x="27" y="56"/>
                  </a:cubicBezTo>
                  <a:cubicBezTo>
                    <a:pt x="27" y="56"/>
                    <a:pt x="25" y="58"/>
                    <a:pt x="26" y="59"/>
                  </a:cubicBezTo>
                  <a:cubicBezTo>
                    <a:pt x="27" y="60"/>
                    <a:pt x="28" y="57"/>
                    <a:pt x="28" y="57"/>
                  </a:cubicBezTo>
                  <a:cubicBezTo>
                    <a:pt x="28" y="57"/>
                    <a:pt x="28" y="57"/>
                    <a:pt x="28" y="57"/>
                  </a:cubicBezTo>
                  <a:cubicBezTo>
                    <a:pt x="29" y="55"/>
                    <a:pt x="31" y="52"/>
                    <a:pt x="31" y="49"/>
                  </a:cubicBezTo>
                  <a:cubicBezTo>
                    <a:pt x="33" y="45"/>
                    <a:pt x="34" y="40"/>
                    <a:pt x="34" y="37"/>
                  </a:cubicBezTo>
                  <a:cubicBezTo>
                    <a:pt x="35" y="44"/>
                    <a:pt x="36" y="56"/>
                    <a:pt x="30" y="63"/>
                  </a:cubicBezTo>
                  <a:cubicBezTo>
                    <a:pt x="30" y="64"/>
                    <a:pt x="30" y="64"/>
                    <a:pt x="30" y="64"/>
                  </a:cubicBezTo>
                  <a:cubicBezTo>
                    <a:pt x="30" y="64"/>
                    <a:pt x="27" y="64"/>
                    <a:pt x="28" y="66"/>
                  </a:cubicBezTo>
                  <a:cubicBezTo>
                    <a:pt x="29" y="67"/>
                    <a:pt x="31" y="64"/>
                    <a:pt x="31" y="64"/>
                  </a:cubicBezTo>
                  <a:cubicBezTo>
                    <a:pt x="33" y="61"/>
                    <a:pt x="37" y="54"/>
                    <a:pt x="35" y="39"/>
                  </a:cubicBezTo>
                  <a:cubicBezTo>
                    <a:pt x="37" y="43"/>
                    <a:pt x="40" y="51"/>
                    <a:pt x="39" y="58"/>
                  </a:cubicBezTo>
                  <a:cubicBezTo>
                    <a:pt x="39" y="58"/>
                    <a:pt x="39" y="59"/>
                    <a:pt x="38" y="59"/>
                  </a:cubicBezTo>
                  <a:cubicBezTo>
                    <a:pt x="38" y="59"/>
                    <a:pt x="38" y="59"/>
                    <a:pt x="38" y="59"/>
                  </a:cubicBezTo>
                  <a:cubicBezTo>
                    <a:pt x="38" y="59"/>
                    <a:pt x="36" y="62"/>
                    <a:pt x="38" y="63"/>
                  </a:cubicBezTo>
                  <a:cubicBezTo>
                    <a:pt x="41" y="63"/>
                    <a:pt x="40" y="60"/>
                    <a:pt x="40" y="60"/>
                  </a:cubicBezTo>
                  <a:cubicBezTo>
                    <a:pt x="40" y="60"/>
                    <a:pt x="40" y="60"/>
                    <a:pt x="40" y="60"/>
                  </a:cubicBezTo>
                  <a:cubicBezTo>
                    <a:pt x="40" y="56"/>
                    <a:pt x="39" y="47"/>
                    <a:pt x="36" y="39"/>
                  </a:cubicBezTo>
                  <a:cubicBezTo>
                    <a:pt x="39" y="43"/>
                    <a:pt x="44" y="49"/>
                    <a:pt x="52" y="51"/>
                  </a:cubicBezTo>
                  <a:cubicBezTo>
                    <a:pt x="53" y="51"/>
                    <a:pt x="53" y="51"/>
                    <a:pt x="53" y="51"/>
                  </a:cubicBezTo>
                  <a:cubicBezTo>
                    <a:pt x="53" y="51"/>
                    <a:pt x="53" y="51"/>
                    <a:pt x="53" y="51"/>
                  </a:cubicBezTo>
                  <a:cubicBezTo>
                    <a:pt x="53" y="51"/>
                    <a:pt x="56" y="53"/>
                    <a:pt x="56" y="52"/>
                  </a:cubicBezTo>
                  <a:cubicBezTo>
                    <a:pt x="56" y="50"/>
                    <a:pt x="53" y="51"/>
                    <a:pt x="53" y="51"/>
                  </a:cubicBezTo>
                  <a:cubicBezTo>
                    <a:pt x="50" y="50"/>
                    <a:pt x="45" y="47"/>
                    <a:pt x="41" y="43"/>
                  </a:cubicBezTo>
                  <a:cubicBezTo>
                    <a:pt x="37" y="39"/>
                    <a:pt x="35" y="36"/>
                    <a:pt x="35" y="34"/>
                  </a:cubicBezTo>
                  <a:cubicBezTo>
                    <a:pt x="37" y="36"/>
                    <a:pt x="43" y="43"/>
                    <a:pt x="52" y="46"/>
                  </a:cubicBezTo>
                  <a:cubicBezTo>
                    <a:pt x="52" y="46"/>
                    <a:pt x="53" y="47"/>
                    <a:pt x="54" y="47"/>
                  </a:cubicBezTo>
                  <a:cubicBezTo>
                    <a:pt x="54" y="47"/>
                    <a:pt x="54" y="47"/>
                    <a:pt x="54" y="47"/>
                  </a:cubicBezTo>
                  <a:cubicBezTo>
                    <a:pt x="54" y="47"/>
                    <a:pt x="57" y="48"/>
                    <a:pt x="56" y="47"/>
                  </a:cubicBezTo>
                  <a:cubicBezTo>
                    <a:pt x="56" y="46"/>
                    <a:pt x="54" y="46"/>
                    <a:pt x="54" y="46"/>
                  </a:cubicBezTo>
                  <a:cubicBezTo>
                    <a:pt x="52" y="46"/>
                    <a:pt x="50" y="45"/>
                    <a:pt x="47" y="43"/>
                  </a:cubicBezTo>
                  <a:cubicBezTo>
                    <a:pt x="42" y="40"/>
                    <a:pt x="39" y="37"/>
                    <a:pt x="37" y="35"/>
                  </a:cubicBezTo>
                  <a:cubicBezTo>
                    <a:pt x="43" y="40"/>
                    <a:pt x="52" y="42"/>
                    <a:pt x="54" y="43"/>
                  </a:cubicBezTo>
                  <a:cubicBezTo>
                    <a:pt x="54" y="43"/>
                    <a:pt x="55" y="43"/>
                    <a:pt x="55" y="43"/>
                  </a:cubicBezTo>
                  <a:cubicBezTo>
                    <a:pt x="55" y="43"/>
                    <a:pt x="58" y="43"/>
                    <a:pt x="57" y="42"/>
                  </a:cubicBezTo>
                  <a:cubicBezTo>
                    <a:pt x="57" y="41"/>
                    <a:pt x="55" y="42"/>
                    <a:pt x="55" y="42"/>
                  </a:cubicBezTo>
                  <a:cubicBezTo>
                    <a:pt x="49" y="42"/>
                    <a:pt x="39" y="35"/>
                    <a:pt x="36" y="34"/>
                  </a:cubicBezTo>
                  <a:cubicBezTo>
                    <a:pt x="42" y="34"/>
                    <a:pt x="46" y="36"/>
                    <a:pt x="47" y="37"/>
                  </a:cubicBezTo>
                  <a:cubicBezTo>
                    <a:pt x="47" y="37"/>
                    <a:pt x="48" y="39"/>
                    <a:pt x="49" y="38"/>
                  </a:cubicBezTo>
                  <a:cubicBezTo>
                    <a:pt x="51" y="37"/>
                    <a:pt x="48" y="36"/>
                    <a:pt x="48" y="36"/>
                  </a:cubicBezTo>
                  <a:cubicBezTo>
                    <a:pt x="48" y="36"/>
                    <a:pt x="48" y="36"/>
                    <a:pt x="48" y="36"/>
                  </a:cubicBezTo>
                  <a:cubicBezTo>
                    <a:pt x="45" y="34"/>
                    <a:pt x="40" y="33"/>
                    <a:pt x="37" y="33"/>
                  </a:cubicBezTo>
                  <a:cubicBezTo>
                    <a:pt x="41" y="33"/>
                    <a:pt x="50" y="32"/>
                    <a:pt x="55" y="34"/>
                  </a:cubicBezTo>
                  <a:cubicBezTo>
                    <a:pt x="57" y="35"/>
                    <a:pt x="57" y="35"/>
                    <a:pt x="58" y="36"/>
                  </a:cubicBezTo>
                  <a:cubicBezTo>
                    <a:pt x="58" y="36"/>
                    <a:pt x="60" y="39"/>
                    <a:pt x="62" y="37"/>
                  </a:cubicBezTo>
                  <a:cubicBezTo>
                    <a:pt x="63" y="36"/>
                    <a:pt x="59" y="35"/>
                    <a:pt x="58" y="3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7" name="Freeform 938">
              <a:extLst>
                <a:ext uri="{FF2B5EF4-FFF2-40B4-BE49-F238E27FC236}">
                  <a16:creationId xmlns:a16="http://schemas.microsoft.com/office/drawing/2014/main" xmlns="" id="{B2918681-A644-4EFF-8C84-8BB905D99A3B}"/>
                </a:ext>
              </a:extLst>
            </p:cNvPr>
            <p:cNvSpPr>
              <a:spLocks/>
            </p:cNvSpPr>
            <p:nvPr/>
          </p:nvSpPr>
          <p:spPr bwMode="auto">
            <a:xfrm flipH="1">
              <a:off x="1366247" y="5676313"/>
              <a:ext cx="5646"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8" name="Freeform 939">
              <a:extLst>
                <a:ext uri="{FF2B5EF4-FFF2-40B4-BE49-F238E27FC236}">
                  <a16:creationId xmlns:a16="http://schemas.microsoft.com/office/drawing/2014/main" xmlns="" id="{F9D75FB7-353D-49E4-9E17-941B4F5FD79F}"/>
                </a:ext>
              </a:extLst>
            </p:cNvPr>
            <p:cNvSpPr>
              <a:spLocks/>
            </p:cNvSpPr>
            <p:nvPr/>
          </p:nvSpPr>
          <p:spPr bwMode="auto">
            <a:xfrm flipH="1">
              <a:off x="1366247" y="5676313"/>
              <a:ext cx="5646"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9" name="Freeform 940">
              <a:extLst>
                <a:ext uri="{FF2B5EF4-FFF2-40B4-BE49-F238E27FC236}">
                  <a16:creationId xmlns:a16="http://schemas.microsoft.com/office/drawing/2014/main" xmlns="" id="{F0AFEFF6-EB6A-432A-99D0-CC260CCC16DD}"/>
                </a:ext>
              </a:extLst>
            </p:cNvPr>
            <p:cNvSpPr>
              <a:spLocks/>
            </p:cNvSpPr>
            <p:nvPr/>
          </p:nvSpPr>
          <p:spPr bwMode="auto">
            <a:xfrm flipH="1">
              <a:off x="1347428" y="5644327"/>
              <a:ext cx="116677" cy="124178"/>
            </a:xfrm>
            <a:custGeom>
              <a:avLst/>
              <a:gdLst>
                <a:gd name="T0" fmla="*/ 16 w 25"/>
                <a:gd name="T1" fmla="*/ 0 h 27"/>
                <a:gd name="T2" fmla="*/ 12 w 25"/>
                <a:gd name="T3" fmla="*/ 0 h 27"/>
                <a:gd name="T4" fmla="*/ 6 w 25"/>
                <a:gd name="T5" fmla="*/ 5 h 27"/>
                <a:gd name="T6" fmla="*/ 1 w 25"/>
                <a:gd name="T7" fmla="*/ 8 h 27"/>
                <a:gd name="T8" fmla="*/ 0 w 25"/>
                <a:gd name="T9" fmla="*/ 14 h 27"/>
                <a:gd name="T10" fmla="*/ 2 w 25"/>
                <a:gd name="T11" fmla="*/ 27 h 27"/>
                <a:gd name="T12" fmla="*/ 3 w 25"/>
                <a:gd name="T13" fmla="*/ 12 h 27"/>
                <a:gd name="T14" fmla="*/ 4 w 25"/>
                <a:gd name="T15" fmla="*/ 11 h 27"/>
                <a:gd name="T16" fmla="*/ 10 w 25"/>
                <a:gd name="T17" fmla="*/ 27 h 27"/>
                <a:gd name="T18" fmla="*/ 8 w 25"/>
                <a:gd name="T19" fmla="*/ 10 h 27"/>
                <a:gd name="T20" fmla="*/ 9 w 25"/>
                <a:gd name="T21" fmla="*/ 9 h 27"/>
                <a:gd name="T22" fmla="*/ 19 w 25"/>
                <a:gd name="T23" fmla="*/ 16 h 27"/>
                <a:gd name="T24" fmla="*/ 11 w 25"/>
                <a:gd name="T25" fmla="*/ 7 h 27"/>
                <a:gd name="T26" fmla="*/ 11 w 25"/>
                <a:gd name="T27" fmla="*/ 4 h 27"/>
                <a:gd name="T28" fmla="*/ 20 w 25"/>
                <a:gd name="T29" fmla="*/ 7 h 27"/>
                <a:gd name="T30" fmla="*/ 13 w 25"/>
                <a:gd name="T31" fmla="*/ 2 h 27"/>
                <a:gd name="T32" fmla="*/ 22 w 25"/>
                <a:gd name="T33" fmla="*/ 1 h 27"/>
                <a:gd name="T34" fmla="*/ 25 w 25"/>
                <a:gd name="T35" fmla="*/ 1 h 27"/>
                <a:gd name="T36" fmla="*/ 20 w 25"/>
                <a:gd name="T37" fmla="*/ 0 h 27"/>
                <a:gd name="T38" fmla="*/ 16 w 25"/>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6" y="0"/>
                  </a:moveTo>
                  <a:cubicBezTo>
                    <a:pt x="14" y="0"/>
                    <a:pt x="13" y="0"/>
                    <a:pt x="12" y="0"/>
                  </a:cubicBezTo>
                  <a:cubicBezTo>
                    <a:pt x="10" y="1"/>
                    <a:pt x="8" y="3"/>
                    <a:pt x="6" y="5"/>
                  </a:cubicBezTo>
                  <a:cubicBezTo>
                    <a:pt x="5" y="7"/>
                    <a:pt x="3" y="6"/>
                    <a:pt x="1" y="8"/>
                  </a:cubicBezTo>
                  <a:cubicBezTo>
                    <a:pt x="0" y="9"/>
                    <a:pt x="0" y="11"/>
                    <a:pt x="0" y="14"/>
                  </a:cubicBezTo>
                  <a:cubicBezTo>
                    <a:pt x="0" y="18"/>
                    <a:pt x="0" y="22"/>
                    <a:pt x="2" y="27"/>
                  </a:cubicBezTo>
                  <a:cubicBezTo>
                    <a:pt x="2" y="25"/>
                    <a:pt x="0" y="14"/>
                    <a:pt x="3" y="12"/>
                  </a:cubicBezTo>
                  <a:cubicBezTo>
                    <a:pt x="4" y="11"/>
                    <a:pt x="4" y="11"/>
                    <a:pt x="4" y="11"/>
                  </a:cubicBezTo>
                  <a:cubicBezTo>
                    <a:pt x="6" y="11"/>
                    <a:pt x="6" y="22"/>
                    <a:pt x="10" y="27"/>
                  </a:cubicBezTo>
                  <a:cubicBezTo>
                    <a:pt x="10" y="27"/>
                    <a:pt x="6" y="12"/>
                    <a:pt x="8" y="10"/>
                  </a:cubicBezTo>
                  <a:cubicBezTo>
                    <a:pt x="8" y="10"/>
                    <a:pt x="9" y="9"/>
                    <a:pt x="9" y="9"/>
                  </a:cubicBezTo>
                  <a:cubicBezTo>
                    <a:pt x="12" y="9"/>
                    <a:pt x="17" y="13"/>
                    <a:pt x="19" y="16"/>
                  </a:cubicBezTo>
                  <a:cubicBezTo>
                    <a:pt x="19" y="16"/>
                    <a:pt x="17" y="11"/>
                    <a:pt x="11" y="7"/>
                  </a:cubicBezTo>
                  <a:cubicBezTo>
                    <a:pt x="9" y="5"/>
                    <a:pt x="10" y="4"/>
                    <a:pt x="11" y="4"/>
                  </a:cubicBezTo>
                  <a:cubicBezTo>
                    <a:pt x="14" y="4"/>
                    <a:pt x="18" y="5"/>
                    <a:pt x="20" y="7"/>
                  </a:cubicBezTo>
                  <a:cubicBezTo>
                    <a:pt x="18" y="5"/>
                    <a:pt x="14" y="3"/>
                    <a:pt x="13" y="2"/>
                  </a:cubicBezTo>
                  <a:cubicBezTo>
                    <a:pt x="13" y="2"/>
                    <a:pt x="18" y="1"/>
                    <a:pt x="22" y="1"/>
                  </a:cubicBezTo>
                  <a:cubicBezTo>
                    <a:pt x="23" y="1"/>
                    <a:pt x="24" y="1"/>
                    <a:pt x="25" y="1"/>
                  </a:cubicBezTo>
                  <a:cubicBezTo>
                    <a:pt x="23" y="0"/>
                    <a:pt x="21" y="0"/>
                    <a:pt x="20" y="0"/>
                  </a:cubicBezTo>
                  <a:cubicBezTo>
                    <a:pt x="18" y="0"/>
                    <a:pt x="17" y="0"/>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0" name="Freeform 941">
              <a:extLst>
                <a:ext uri="{FF2B5EF4-FFF2-40B4-BE49-F238E27FC236}">
                  <a16:creationId xmlns:a16="http://schemas.microsoft.com/office/drawing/2014/main" xmlns="" id="{6656DC5C-93A0-4442-B7E6-CBB42C7BD300}"/>
                </a:ext>
              </a:extLst>
            </p:cNvPr>
            <p:cNvSpPr>
              <a:spLocks/>
            </p:cNvSpPr>
            <p:nvPr/>
          </p:nvSpPr>
          <p:spPr bwMode="auto">
            <a:xfrm flipH="1">
              <a:off x="991753" y="5593528"/>
              <a:ext cx="139259" cy="111007"/>
            </a:xfrm>
            <a:custGeom>
              <a:avLst/>
              <a:gdLst>
                <a:gd name="T0" fmla="*/ 15 w 30"/>
                <a:gd name="T1" fmla="*/ 0 h 24"/>
                <a:gd name="T2" fmla="*/ 0 w 30"/>
                <a:gd name="T3" fmla="*/ 5 h 24"/>
                <a:gd name="T4" fmla="*/ 10 w 30"/>
                <a:gd name="T5" fmla="*/ 3 h 24"/>
                <a:gd name="T6" fmla="*/ 14 w 30"/>
                <a:gd name="T7" fmla="*/ 4 h 24"/>
                <a:gd name="T8" fmla="*/ 2 w 30"/>
                <a:gd name="T9" fmla="*/ 14 h 24"/>
                <a:gd name="T10" fmla="*/ 16 w 30"/>
                <a:gd name="T11" fmla="*/ 7 h 24"/>
                <a:gd name="T12" fmla="*/ 17 w 30"/>
                <a:gd name="T13" fmla="*/ 7 h 24"/>
                <a:gd name="T14" fmla="*/ 16 w 30"/>
                <a:gd name="T15" fmla="*/ 18 h 24"/>
                <a:gd name="T16" fmla="*/ 21 w 30"/>
                <a:gd name="T17" fmla="*/ 9 h 24"/>
                <a:gd name="T18" fmla="*/ 22 w 30"/>
                <a:gd name="T19" fmla="*/ 9 h 24"/>
                <a:gd name="T20" fmla="*/ 23 w 30"/>
                <a:gd name="T21" fmla="*/ 19 h 24"/>
                <a:gd name="T22" fmla="*/ 26 w 30"/>
                <a:gd name="T23" fmla="*/ 11 h 24"/>
                <a:gd name="T24" fmla="*/ 30 w 30"/>
                <a:gd name="T25" fmla="*/ 24 h 24"/>
                <a:gd name="T26" fmla="*/ 30 w 30"/>
                <a:gd name="T27" fmla="*/ 23 h 24"/>
                <a:gd name="T28" fmla="*/ 29 w 30"/>
                <a:gd name="T29" fmla="*/ 18 h 24"/>
                <a:gd name="T30" fmla="*/ 22 w 30"/>
                <a:gd name="T31" fmla="*/ 5 h 24"/>
                <a:gd name="T32" fmla="*/ 22 w 30"/>
                <a:gd name="T33" fmla="*/ 5 h 24"/>
                <a:gd name="T34" fmla="*/ 22 w 30"/>
                <a:gd name="T35" fmla="*/ 5 h 24"/>
                <a:gd name="T36" fmla="*/ 18 w 30"/>
                <a:gd name="T37" fmla="*/ 1 h 24"/>
                <a:gd name="T38" fmla="*/ 15 w 30"/>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4">
                  <a:moveTo>
                    <a:pt x="15" y="0"/>
                  </a:moveTo>
                  <a:cubicBezTo>
                    <a:pt x="11" y="0"/>
                    <a:pt x="5" y="2"/>
                    <a:pt x="0" y="5"/>
                  </a:cubicBezTo>
                  <a:cubicBezTo>
                    <a:pt x="1" y="5"/>
                    <a:pt x="6" y="3"/>
                    <a:pt x="10" y="3"/>
                  </a:cubicBezTo>
                  <a:cubicBezTo>
                    <a:pt x="12" y="3"/>
                    <a:pt x="13" y="3"/>
                    <a:pt x="14" y="4"/>
                  </a:cubicBezTo>
                  <a:cubicBezTo>
                    <a:pt x="14" y="4"/>
                    <a:pt x="8" y="6"/>
                    <a:pt x="2" y="14"/>
                  </a:cubicBezTo>
                  <a:cubicBezTo>
                    <a:pt x="3" y="13"/>
                    <a:pt x="12" y="7"/>
                    <a:pt x="16" y="7"/>
                  </a:cubicBezTo>
                  <a:cubicBezTo>
                    <a:pt x="16" y="7"/>
                    <a:pt x="16" y="7"/>
                    <a:pt x="17" y="7"/>
                  </a:cubicBezTo>
                  <a:cubicBezTo>
                    <a:pt x="20" y="9"/>
                    <a:pt x="16" y="18"/>
                    <a:pt x="16" y="18"/>
                  </a:cubicBezTo>
                  <a:cubicBezTo>
                    <a:pt x="16" y="18"/>
                    <a:pt x="21" y="12"/>
                    <a:pt x="21" y="9"/>
                  </a:cubicBezTo>
                  <a:cubicBezTo>
                    <a:pt x="22" y="9"/>
                    <a:pt x="22" y="9"/>
                    <a:pt x="22" y="9"/>
                  </a:cubicBezTo>
                  <a:cubicBezTo>
                    <a:pt x="23" y="9"/>
                    <a:pt x="24" y="14"/>
                    <a:pt x="23" y="19"/>
                  </a:cubicBezTo>
                  <a:cubicBezTo>
                    <a:pt x="23" y="19"/>
                    <a:pt x="26" y="14"/>
                    <a:pt x="26" y="11"/>
                  </a:cubicBezTo>
                  <a:cubicBezTo>
                    <a:pt x="26" y="11"/>
                    <a:pt x="29" y="17"/>
                    <a:pt x="30" y="24"/>
                  </a:cubicBezTo>
                  <a:cubicBezTo>
                    <a:pt x="30" y="24"/>
                    <a:pt x="30" y="24"/>
                    <a:pt x="30" y="23"/>
                  </a:cubicBezTo>
                  <a:cubicBezTo>
                    <a:pt x="30" y="21"/>
                    <a:pt x="29" y="19"/>
                    <a:pt x="29" y="18"/>
                  </a:cubicBezTo>
                  <a:cubicBezTo>
                    <a:pt x="29" y="7"/>
                    <a:pt x="25" y="5"/>
                    <a:pt x="22" y="5"/>
                  </a:cubicBezTo>
                  <a:cubicBezTo>
                    <a:pt x="22" y="5"/>
                    <a:pt x="22" y="5"/>
                    <a:pt x="22" y="5"/>
                  </a:cubicBezTo>
                  <a:cubicBezTo>
                    <a:pt x="22" y="5"/>
                    <a:pt x="22" y="5"/>
                    <a:pt x="22" y="5"/>
                  </a:cubicBezTo>
                  <a:cubicBezTo>
                    <a:pt x="20" y="5"/>
                    <a:pt x="20" y="3"/>
                    <a:pt x="18" y="1"/>
                  </a:cubicBezTo>
                  <a:cubicBezTo>
                    <a:pt x="17" y="0"/>
                    <a:pt x="16"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1" name="Freeform 942">
              <a:extLst>
                <a:ext uri="{FF2B5EF4-FFF2-40B4-BE49-F238E27FC236}">
                  <a16:creationId xmlns:a16="http://schemas.microsoft.com/office/drawing/2014/main" xmlns="" id="{AD452313-E362-4DB0-9272-347476A23421}"/>
                </a:ext>
              </a:extLst>
            </p:cNvPr>
            <p:cNvSpPr>
              <a:spLocks/>
            </p:cNvSpPr>
            <p:nvPr/>
          </p:nvSpPr>
          <p:spPr bwMode="auto">
            <a:xfrm flipH="1">
              <a:off x="880721" y="5870105"/>
              <a:ext cx="97858" cy="173096"/>
            </a:xfrm>
            <a:custGeom>
              <a:avLst/>
              <a:gdLst>
                <a:gd name="T0" fmla="*/ 8 w 21"/>
                <a:gd name="T1" fmla="*/ 0 h 37"/>
                <a:gd name="T2" fmla="*/ 16 w 21"/>
                <a:gd name="T3" fmla="*/ 13 h 37"/>
                <a:gd name="T4" fmla="*/ 15 w 21"/>
                <a:gd name="T5" fmla="*/ 14 h 37"/>
                <a:gd name="T6" fmla="*/ 15 w 21"/>
                <a:gd name="T7" fmla="*/ 14 h 37"/>
                <a:gd name="T8" fmla="*/ 1 w 21"/>
                <a:gd name="T9" fmla="*/ 5 h 37"/>
                <a:gd name="T10" fmla="*/ 14 w 21"/>
                <a:gd name="T11" fmla="*/ 19 h 37"/>
                <a:gd name="T12" fmla="*/ 10 w 21"/>
                <a:gd name="T13" fmla="*/ 21 h 37"/>
                <a:gd name="T14" fmla="*/ 3 w 21"/>
                <a:gd name="T15" fmla="*/ 20 h 37"/>
                <a:gd name="T16" fmla="*/ 13 w 21"/>
                <a:gd name="T17" fmla="*/ 24 h 37"/>
                <a:gd name="T18" fmla="*/ 13 w 21"/>
                <a:gd name="T19" fmla="*/ 24 h 37"/>
                <a:gd name="T20" fmla="*/ 15 w 21"/>
                <a:gd name="T21" fmla="*/ 25 h 37"/>
                <a:gd name="T22" fmla="*/ 6 w 21"/>
                <a:gd name="T23" fmla="*/ 27 h 37"/>
                <a:gd name="T24" fmla="*/ 0 w 21"/>
                <a:gd name="T25" fmla="*/ 27 h 37"/>
                <a:gd name="T26" fmla="*/ 11 w 21"/>
                <a:gd name="T27" fmla="*/ 30 h 37"/>
                <a:gd name="T28" fmla="*/ 13 w 21"/>
                <a:gd name="T29" fmla="*/ 30 h 37"/>
                <a:gd name="T30" fmla="*/ 13 w 21"/>
                <a:gd name="T31" fmla="*/ 30 h 37"/>
                <a:gd name="T32" fmla="*/ 15 w 21"/>
                <a:gd name="T33" fmla="*/ 30 h 37"/>
                <a:gd name="T34" fmla="*/ 5 w 21"/>
                <a:gd name="T35" fmla="*/ 37 h 37"/>
                <a:gd name="T36" fmla="*/ 19 w 21"/>
                <a:gd name="T37" fmla="*/ 29 h 37"/>
                <a:gd name="T38" fmla="*/ 19 w 21"/>
                <a:gd name="T39" fmla="*/ 28 h 37"/>
                <a:gd name="T40" fmla="*/ 19 w 21"/>
                <a:gd name="T41" fmla="*/ 25 h 37"/>
                <a:gd name="T42" fmla="*/ 20 w 21"/>
                <a:gd name="T43" fmla="*/ 23 h 37"/>
                <a:gd name="T44" fmla="*/ 21 w 21"/>
                <a:gd name="T45" fmla="*/ 20 h 37"/>
                <a:gd name="T46" fmla="*/ 16 w 21"/>
                <a:gd name="T47" fmla="*/ 9 h 37"/>
                <a:gd name="T48" fmla="*/ 8 w 21"/>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37">
                  <a:moveTo>
                    <a:pt x="8" y="0"/>
                  </a:moveTo>
                  <a:cubicBezTo>
                    <a:pt x="9" y="1"/>
                    <a:pt x="15" y="8"/>
                    <a:pt x="16" y="13"/>
                  </a:cubicBezTo>
                  <a:cubicBezTo>
                    <a:pt x="16" y="14"/>
                    <a:pt x="16" y="14"/>
                    <a:pt x="15" y="14"/>
                  </a:cubicBezTo>
                  <a:cubicBezTo>
                    <a:pt x="15" y="14"/>
                    <a:pt x="15" y="14"/>
                    <a:pt x="15" y="14"/>
                  </a:cubicBezTo>
                  <a:cubicBezTo>
                    <a:pt x="13" y="11"/>
                    <a:pt x="8" y="7"/>
                    <a:pt x="1" y="5"/>
                  </a:cubicBezTo>
                  <a:cubicBezTo>
                    <a:pt x="1" y="5"/>
                    <a:pt x="14" y="15"/>
                    <a:pt x="14" y="19"/>
                  </a:cubicBezTo>
                  <a:cubicBezTo>
                    <a:pt x="14" y="20"/>
                    <a:pt x="12" y="21"/>
                    <a:pt x="10" y="21"/>
                  </a:cubicBezTo>
                  <a:cubicBezTo>
                    <a:pt x="7" y="21"/>
                    <a:pt x="3" y="20"/>
                    <a:pt x="3" y="20"/>
                  </a:cubicBezTo>
                  <a:cubicBezTo>
                    <a:pt x="3" y="20"/>
                    <a:pt x="9" y="24"/>
                    <a:pt x="13" y="24"/>
                  </a:cubicBezTo>
                  <a:cubicBezTo>
                    <a:pt x="13" y="24"/>
                    <a:pt x="13" y="24"/>
                    <a:pt x="13" y="24"/>
                  </a:cubicBezTo>
                  <a:cubicBezTo>
                    <a:pt x="13" y="24"/>
                    <a:pt x="16" y="24"/>
                    <a:pt x="15" y="25"/>
                  </a:cubicBezTo>
                  <a:cubicBezTo>
                    <a:pt x="15" y="26"/>
                    <a:pt x="10" y="27"/>
                    <a:pt x="6" y="27"/>
                  </a:cubicBezTo>
                  <a:cubicBezTo>
                    <a:pt x="4" y="27"/>
                    <a:pt x="2" y="27"/>
                    <a:pt x="0" y="27"/>
                  </a:cubicBezTo>
                  <a:cubicBezTo>
                    <a:pt x="1" y="27"/>
                    <a:pt x="6" y="30"/>
                    <a:pt x="11" y="30"/>
                  </a:cubicBezTo>
                  <a:cubicBezTo>
                    <a:pt x="11" y="30"/>
                    <a:pt x="12" y="30"/>
                    <a:pt x="13" y="30"/>
                  </a:cubicBezTo>
                  <a:cubicBezTo>
                    <a:pt x="13" y="30"/>
                    <a:pt x="13" y="30"/>
                    <a:pt x="13" y="30"/>
                  </a:cubicBezTo>
                  <a:cubicBezTo>
                    <a:pt x="14" y="30"/>
                    <a:pt x="15" y="30"/>
                    <a:pt x="15" y="30"/>
                  </a:cubicBezTo>
                  <a:cubicBezTo>
                    <a:pt x="15" y="31"/>
                    <a:pt x="9" y="36"/>
                    <a:pt x="5" y="37"/>
                  </a:cubicBezTo>
                  <a:cubicBezTo>
                    <a:pt x="13" y="36"/>
                    <a:pt x="19" y="31"/>
                    <a:pt x="19" y="29"/>
                  </a:cubicBezTo>
                  <a:cubicBezTo>
                    <a:pt x="19" y="29"/>
                    <a:pt x="19" y="29"/>
                    <a:pt x="19" y="28"/>
                  </a:cubicBezTo>
                  <a:cubicBezTo>
                    <a:pt x="19" y="27"/>
                    <a:pt x="19" y="26"/>
                    <a:pt x="19" y="25"/>
                  </a:cubicBezTo>
                  <a:cubicBezTo>
                    <a:pt x="19" y="25"/>
                    <a:pt x="19" y="24"/>
                    <a:pt x="20" y="23"/>
                  </a:cubicBezTo>
                  <a:cubicBezTo>
                    <a:pt x="21" y="23"/>
                    <a:pt x="21" y="21"/>
                    <a:pt x="21" y="20"/>
                  </a:cubicBezTo>
                  <a:cubicBezTo>
                    <a:pt x="21" y="17"/>
                    <a:pt x="20" y="14"/>
                    <a:pt x="16" y="9"/>
                  </a:cubicBezTo>
                  <a:cubicBezTo>
                    <a:pt x="14" y="6"/>
                    <a:pt x="12" y="3"/>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2" name="Freeform 943">
              <a:extLst>
                <a:ext uri="{FF2B5EF4-FFF2-40B4-BE49-F238E27FC236}">
                  <a16:creationId xmlns:a16="http://schemas.microsoft.com/office/drawing/2014/main" xmlns="" id="{2A6CE89C-F94D-4EAD-A2AD-3F45A399524F}"/>
                </a:ext>
              </a:extLst>
            </p:cNvPr>
            <p:cNvSpPr>
              <a:spLocks/>
            </p:cNvSpPr>
            <p:nvPr/>
          </p:nvSpPr>
          <p:spPr bwMode="auto">
            <a:xfrm flipH="1">
              <a:off x="1057618" y="6131632"/>
              <a:ext cx="146787" cy="101600"/>
            </a:xfrm>
            <a:custGeom>
              <a:avLst/>
              <a:gdLst>
                <a:gd name="T0" fmla="*/ 11 w 32"/>
                <a:gd name="T1" fmla="*/ 0 h 22"/>
                <a:gd name="T2" fmla="*/ 14 w 32"/>
                <a:gd name="T3" fmla="*/ 13 h 22"/>
                <a:gd name="T4" fmla="*/ 13 w 32"/>
                <a:gd name="T5" fmla="*/ 18 h 22"/>
                <a:gd name="T6" fmla="*/ 0 w 32"/>
                <a:gd name="T7" fmla="*/ 4 h 22"/>
                <a:gd name="T8" fmla="*/ 9 w 32"/>
                <a:gd name="T9" fmla="*/ 19 h 22"/>
                <a:gd name="T10" fmla="*/ 0 w 32"/>
                <a:gd name="T11" fmla="*/ 14 h 22"/>
                <a:gd name="T12" fmla="*/ 14 w 32"/>
                <a:gd name="T13" fmla="*/ 22 h 22"/>
                <a:gd name="T14" fmla="*/ 15 w 32"/>
                <a:gd name="T15" fmla="*/ 22 h 22"/>
                <a:gd name="T16" fmla="*/ 20 w 32"/>
                <a:gd name="T17" fmla="*/ 19 h 22"/>
                <a:gd name="T18" fmla="*/ 21 w 32"/>
                <a:gd name="T19" fmla="*/ 19 h 22"/>
                <a:gd name="T20" fmla="*/ 22 w 32"/>
                <a:gd name="T21" fmla="*/ 19 h 22"/>
                <a:gd name="T22" fmla="*/ 31 w 32"/>
                <a:gd name="T23" fmla="*/ 9 h 22"/>
                <a:gd name="T24" fmla="*/ 32 w 32"/>
                <a:gd name="T25" fmla="*/ 3 h 22"/>
                <a:gd name="T26" fmla="*/ 26 w 32"/>
                <a:gd name="T27" fmla="*/ 14 h 22"/>
                <a:gd name="T28" fmla="*/ 27 w 32"/>
                <a:gd name="T29" fmla="*/ 2 h 22"/>
                <a:gd name="T30" fmla="*/ 21 w 32"/>
                <a:gd name="T31" fmla="*/ 14 h 22"/>
                <a:gd name="T32" fmla="*/ 21 w 32"/>
                <a:gd name="T33" fmla="*/ 14 h 22"/>
                <a:gd name="T34" fmla="*/ 19 w 32"/>
                <a:gd name="T35" fmla="*/ 2 h 22"/>
                <a:gd name="T36" fmla="*/ 17 w 32"/>
                <a:gd name="T37" fmla="*/ 15 h 22"/>
                <a:gd name="T38" fmla="*/ 17 w 32"/>
                <a:gd name="T39" fmla="*/ 15 h 22"/>
                <a:gd name="T40" fmla="*/ 11 w 3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11" y="0"/>
                  </a:moveTo>
                  <a:cubicBezTo>
                    <a:pt x="11" y="2"/>
                    <a:pt x="13" y="9"/>
                    <a:pt x="14" y="13"/>
                  </a:cubicBezTo>
                  <a:cubicBezTo>
                    <a:pt x="14" y="16"/>
                    <a:pt x="13" y="18"/>
                    <a:pt x="13" y="18"/>
                  </a:cubicBezTo>
                  <a:cubicBezTo>
                    <a:pt x="8" y="17"/>
                    <a:pt x="0" y="4"/>
                    <a:pt x="0" y="4"/>
                  </a:cubicBezTo>
                  <a:cubicBezTo>
                    <a:pt x="2" y="13"/>
                    <a:pt x="9" y="19"/>
                    <a:pt x="9" y="19"/>
                  </a:cubicBezTo>
                  <a:cubicBezTo>
                    <a:pt x="5" y="18"/>
                    <a:pt x="0" y="14"/>
                    <a:pt x="0" y="14"/>
                  </a:cubicBezTo>
                  <a:cubicBezTo>
                    <a:pt x="5" y="19"/>
                    <a:pt x="11" y="22"/>
                    <a:pt x="14" y="22"/>
                  </a:cubicBezTo>
                  <a:cubicBezTo>
                    <a:pt x="15" y="22"/>
                    <a:pt x="15" y="22"/>
                    <a:pt x="15" y="22"/>
                  </a:cubicBezTo>
                  <a:cubicBezTo>
                    <a:pt x="18" y="21"/>
                    <a:pt x="18" y="19"/>
                    <a:pt x="20" y="19"/>
                  </a:cubicBezTo>
                  <a:cubicBezTo>
                    <a:pt x="20" y="19"/>
                    <a:pt x="20" y="19"/>
                    <a:pt x="21" y="19"/>
                  </a:cubicBezTo>
                  <a:cubicBezTo>
                    <a:pt x="21" y="19"/>
                    <a:pt x="21" y="19"/>
                    <a:pt x="22" y="19"/>
                  </a:cubicBezTo>
                  <a:cubicBezTo>
                    <a:pt x="24" y="19"/>
                    <a:pt x="28" y="17"/>
                    <a:pt x="31" y="9"/>
                  </a:cubicBezTo>
                  <a:cubicBezTo>
                    <a:pt x="31" y="7"/>
                    <a:pt x="32" y="5"/>
                    <a:pt x="32" y="3"/>
                  </a:cubicBezTo>
                  <a:cubicBezTo>
                    <a:pt x="31" y="7"/>
                    <a:pt x="26" y="14"/>
                    <a:pt x="26" y="14"/>
                  </a:cubicBezTo>
                  <a:cubicBezTo>
                    <a:pt x="27" y="12"/>
                    <a:pt x="27" y="4"/>
                    <a:pt x="27" y="2"/>
                  </a:cubicBezTo>
                  <a:cubicBezTo>
                    <a:pt x="27" y="6"/>
                    <a:pt x="23" y="14"/>
                    <a:pt x="21" y="14"/>
                  </a:cubicBezTo>
                  <a:cubicBezTo>
                    <a:pt x="21" y="14"/>
                    <a:pt x="21" y="14"/>
                    <a:pt x="21" y="14"/>
                  </a:cubicBezTo>
                  <a:cubicBezTo>
                    <a:pt x="20" y="14"/>
                    <a:pt x="19" y="4"/>
                    <a:pt x="19" y="2"/>
                  </a:cubicBezTo>
                  <a:cubicBezTo>
                    <a:pt x="19" y="4"/>
                    <a:pt x="19" y="15"/>
                    <a:pt x="17" y="15"/>
                  </a:cubicBezTo>
                  <a:cubicBezTo>
                    <a:pt x="17" y="15"/>
                    <a:pt x="17" y="15"/>
                    <a:pt x="17" y="15"/>
                  </a:cubicBezTo>
                  <a:cubicBezTo>
                    <a:pt x="15" y="14"/>
                    <a:pt x="12" y="3"/>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3" name="Freeform 944">
              <a:extLst>
                <a:ext uri="{FF2B5EF4-FFF2-40B4-BE49-F238E27FC236}">
                  <a16:creationId xmlns:a16="http://schemas.microsoft.com/office/drawing/2014/main" xmlns="" id="{DD630148-E21E-4A9B-81FE-05678FEF70CF}"/>
                </a:ext>
              </a:extLst>
            </p:cNvPr>
            <p:cNvSpPr>
              <a:spLocks/>
            </p:cNvSpPr>
            <p:nvPr/>
          </p:nvSpPr>
          <p:spPr bwMode="auto">
            <a:xfrm flipH="1">
              <a:off x="1407648" y="6033795"/>
              <a:ext cx="941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4" name="Freeform 945">
              <a:extLst>
                <a:ext uri="{FF2B5EF4-FFF2-40B4-BE49-F238E27FC236}">
                  <a16:creationId xmlns:a16="http://schemas.microsoft.com/office/drawing/2014/main" xmlns="" id="{F33F7B11-9CDC-49DB-958A-06A4228EF10B}"/>
                </a:ext>
              </a:extLst>
            </p:cNvPr>
            <p:cNvSpPr>
              <a:spLocks/>
            </p:cNvSpPr>
            <p:nvPr/>
          </p:nvSpPr>
          <p:spPr bwMode="auto">
            <a:xfrm flipH="1">
              <a:off x="1403884" y="5919024"/>
              <a:ext cx="114795" cy="171216"/>
            </a:xfrm>
            <a:custGeom>
              <a:avLst/>
              <a:gdLst>
                <a:gd name="T0" fmla="*/ 10 w 25"/>
                <a:gd name="T1" fmla="*/ 0 h 37"/>
                <a:gd name="T2" fmla="*/ 3 w 25"/>
                <a:gd name="T3" fmla="*/ 9 h 37"/>
                <a:gd name="T4" fmla="*/ 0 w 25"/>
                <a:gd name="T5" fmla="*/ 19 h 37"/>
                <a:gd name="T6" fmla="*/ 2 w 25"/>
                <a:gd name="T7" fmla="*/ 23 h 37"/>
                <a:gd name="T8" fmla="*/ 3 w 25"/>
                <a:gd name="T9" fmla="*/ 25 h 37"/>
                <a:gd name="T10" fmla="*/ 3 w 25"/>
                <a:gd name="T11" fmla="*/ 27 h 37"/>
                <a:gd name="T12" fmla="*/ 3 w 25"/>
                <a:gd name="T13" fmla="*/ 29 h 37"/>
                <a:gd name="T14" fmla="*/ 24 w 25"/>
                <a:gd name="T15" fmla="*/ 37 h 37"/>
                <a:gd name="T16" fmla="*/ 25 w 25"/>
                <a:gd name="T17" fmla="*/ 37 h 37"/>
                <a:gd name="T18" fmla="*/ 12 w 25"/>
                <a:gd name="T19" fmla="*/ 31 h 37"/>
                <a:gd name="T20" fmla="*/ 22 w 25"/>
                <a:gd name="T21" fmla="*/ 25 h 37"/>
                <a:gd name="T22" fmla="*/ 12 w 25"/>
                <a:gd name="T23" fmla="*/ 27 h 37"/>
                <a:gd name="T24" fmla="*/ 10 w 25"/>
                <a:gd name="T25" fmla="*/ 26 h 37"/>
                <a:gd name="T26" fmla="*/ 22 w 25"/>
                <a:gd name="T27" fmla="*/ 18 h 37"/>
                <a:gd name="T28" fmla="*/ 9 w 25"/>
                <a:gd name="T29" fmla="*/ 22 h 37"/>
                <a:gd name="T30" fmla="*/ 9 w 25"/>
                <a:gd name="T31" fmla="*/ 22 h 37"/>
                <a:gd name="T32" fmla="*/ 17 w 25"/>
                <a:gd name="T33" fmla="*/ 9 h 37"/>
                <a:gd name="T34" fmla="*/ 6 w 25"/>
                <a:gd name="T35" fmla="*/ 17 h 37"/>
                <a:gd name="T36" fmla="*/ 5 w 25"/>
                <a:gd name="T37" fmla="*/ 16 h 37"/>
                <a:gd name="T38" fmla="*/ 10 w 25"/>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0" y="0"/>
                  </a:moveTo>
                  <a:cubicBezTo>
                    <a:pt x="7" y="2"/>
                    <a:pt x="5" y="6"/>
                    <a:pt x="3" y="9"/>
                  </a:cubicBezTo>
                  <a:cubicBezTo>
                    <a:pt x="1" y="13"/>
                    <a:pt x="0" y="16"/>
                    <a:pt x="0" y="19"/>
                  </a:cubicBezTo>
                  <a:cubicBezTo>
                    <a:pt x="0" y="21"/>
                    <a:pt x="1" y="23"/>
                    <a:pt x="2" y="23"/>
                  </a:cubicBezTo>
                  <a:cubicBezTo>
                    <a:pt x="3" y="24"/>
                    <a:pt x="3" y="25"/>
                    <a:pt x="3" y="25"/>
                  </a:cubicBezTo>
                  <a:cubicBezTo>
                    <a:pt x="3" y="26"/>
                    <a:pt x="3" y="27"/>
                    <a:pt x="3" y="27"/>
                  </a:cubicBezTo>
                  <a:cubicBezTo>
                    <a:pt x="3" y="28"/>
                    <a:pt x="3" y="28"/>
                    <a:pt x="3" y="29"/>
                  </a:cubicBezTo>
                  <a:cubicBezTo>
                    <a:pt x="4" y="31"/>
                    <a:pt x="14" y="37"/>
                    <a:pt x="24" y="37"/>
                  </a:cubicBezTo>
                  <a:cubicBezTo>
                    <a:pt x="24" y="37"/>
                    <a:pt x="24" y="37"/>
                    <a:pt x="25" y="37"/>
                  </a:cubicBezTo>
                  <a:cubicBezTo>
                    <a:pt x="20" y="37"/>
                    <a:pt x="14" y="34"/>
                    <a:pt x="12" y="31"/>
                  </a:cubicBezTo>
                  <a:cubicBezTo>
                    <a:pt x="10" y="29"/>
                    <a:pt x="17" y="27"/>
                    <a:pt x="22" y="25"/>
                  </a:cubicBezTo>
                  <a:cubicBezTo>
                    <a:pt x="19" y="26"/>
                    <a:pt x="15" y="27"/>
                    <a:pt x="12" y="27"/>
                  </a:cubicBezTo>
                  <a:cubicBezTo>
                    <a:pt x="11" y="27"/>
                    <a:pt x="11" y="27"/>
                    <a:pt x="10" y="26"/>
                  </a:cubicBezTo>
                  <a:cubicBezTo>
                    <a:pt x="10" y="24"/>
                    <a:pt x="21" y="18"/>
                    <a:pt x="22" y="18"/>
                  </a:cubicBezTo>
                  <a:cubicBezTo>
                    <a:pt x="22" y="18"/>
                    <a:pt x="12" y="22"/>
                    <a:pt x="9" y="22"/>
                  </a:cubicBezTo>
                  <a:cubicBezTo>
                    <a:pt x="9" y="22"/>
                    <a:pt x="9" y="22"/>
                    <a:pt x="9" y="22"/>
                  </a:cubicBezTo>
                  <a:cubicBezTo>
                    <a:pt x="7" y="21"/>
                    <a:pt x="16" y="11"/>
                    <a:pt x="17" y="9"/>
                  </a:cubicBezTo>
                  <a:cubicBezTo>
                    <a:pt x="16" y="10"/>
                    <a:pt x="10" y="17"/>
                    <a:pt x="6" y="17"/>
                  </a:cubicBezTo>
                  <a:cubicBezTo>
                    <a:pt x="5" y="17"/>
                    <a:pt x="5" y="16"/>
                    <a:pt x="5" y="16"/>
                  </a:cubicBezTo>
                  <a:cubicBezTo>
                    <a:pt x="2" y="12"/>
                    <a:pt x="9" y="1"/>
                    <a:pt x="1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5" name="Freeform 946">
              <a:extLst>
                <a:ext uri="{FF2B5EF4-FFF2-40B4-BE49-F238E27FC236}">
                  <a16:creationId xmlns:a16="http://schemas.microsoft.com/office/drawing/2014/main" xmlns="" id="{70F9B301-D22F-49A7-980E-41E96C95C19B}"/>
                </a:ext>
              </a:extLst>
            </p:cNvPr>
            <p:cNvSpPr>
              <a:spLocks/>
            </p:cNvSpPr>
            <p:nvPr/>
          </p:nvSpPr>
          <p:spPr bwMode="auto">
            <a:xfrm flipH="1">
              <a:off x="2994076" y="5811780"/>
              <a:ext cx="355675" cy="227659"/>
            </a:xfrm>
            <a:custGeom>
              <a:avLst/>
              <a:gdLst>
                <a:gd name="T0" fmla="*/ 2 w 77"/>
                <a:gd name="T1" fmla="*/ 18 h 49"/>
                <a:gd name="T2" fmla="*/ 9 w 77"/>
                <a:gd name="T3" fmla="*/ 5 h 49"/>
                <a:gd name="T4" fmla="*/ 14 w 77"/>
                <a:gd name="T5" fmla="*/ 1 h 49"/>
                <a:gd name="T6" fmla="*/ 28 w 77"/>
                <a:gd name="T7" fmla="*/ 3 h 49"/>
                <a:gd name="T8" fmla="*/ 41 w 77"/>
                <a:gd name="T9" fmla="*/ 8 h 49"/>
                <a:gd name="T10" fmla="*/ 28 w 77"/>
                <a:gd name="T11" fmla="*/ 9 h 49"/>
                <a:gd name="T12" fmla="*/ 48 w 77"/>
                <a:gd name="T13" fmla="*/ 11 h 49"/>
                <a:gd name="T14" fmla="*/ 73 w 77"/>
                <a:gd name="T15" fmla="*/ 25 h 49"/>
                <a:gd name="T16" fmla="*/ 72 w 77"/>
                <a:gd name="T17" fmla="*/ 25 h 49"/>
                <a:gd name="T18" fmla="*/ 75 w 77"/>
                <a:gd name="T19" fmla="*/ 43 h 49"/>
                <a:gd name="T20" fmla="*/ 58 w 77"/>
                <a:gd name="T21" fmla="*/ 46 h 49"/>
                <a:gd name="T22" fmla="*/ 42 w 77"/>
                <a:gd name="T23" fmla="*/ 49 h 49"/>
                <a:gd name="T24" fmla="*/ 29 w 77"/>
                <a:gd name="T25" fmla="*/ 46 h 49"/>
                <a:gd name="T26" fmla="*/ 28 w 77"/>
                <a:gd name="T27" fmla="*/ 46 h 49"/>
                <a:gd name="T28" fmla="*/ 11 w 77"/>
                <a:gd name="T29" fmla="*/ 40 h 49"/>
                <a:gd name="T30" fmla="*/ 2 w 77"/>
                <a:gd name="T31" fmla="*/ 24 h 49"/>
                <a:gd name="T32" fmla="*/ 2 w 77"/>
                <a:gd name="T33"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9">
                  <a:moveTo>
                    <a:pt x="2" y="18"/>
                  </a:moveTo>
                  <a:cubicBezTo>
                    <a:pt x="4" y="15"/>
                    <a:pt x="4" y="11"/>
                    <a:pt x="9" y="5"/>
                  </a:cubicBezTo>
                  <a:cubicBezTo>
                    <a:pt x="10" y="4"/>
                    <a:pt x="12" y="3"/>
                    <a:pt x="14" y="1"/>
                  </a:cubicBezTo>
                  <a:cubicBezTo>
                    <a:pt x="17" y="0"/>
                    <a:pt x="22" y="1"/>
                    <a:pt x="28" y="3"/>
                  </a:cubicBezTo>
                  <a:cubicBezTo>
                    <a:pt x="32" y="4"/>
                    <a:pt x="36" y="6"/>
                    <a:pt x="41" y="8"/>
                  </a:cubicBezTo>
                  <a:cubicBezTo>
                    <a:pt x="35" y="8"/>
                    <a:pt x="30" y="9"/>
                    <a:pt x="28" y="9"/>
                  </a:cubicBezTo>
                  <a:cubicBezTo>
                    <a:pt x="33" y="9"/>
                    <a:pt x="41" y="10"/>
                    <a:pt x="48" y="11"/>
                  </a:cubicBezTo>
                  <a:cubicBezTo>
                    <a:pt x="57" y="16"/>
                    <a:pt x="67" y="21"/>
                    <a:pt x="73" y="25"/>
                  </a:cubicBezTo>
                  <a:cubicBezTo>
                    <a:pt x="72" y="25"/>
                    <a:pt x="72" y="25"/>
                    <a:pt x="72" y="25"/>
                  </a:cubicBezTo>
                  <a:cubicBezTo>
                    <a:pt x="59" y="30"/>
                    <a:pt x="77" y="43"/>
                    <a:pt x="75" y="43"/>
                  </a:cubicBezTo>
                  <a:cubicBezTo>
                    <a:pt x="58" y="46"/>
                    <a:pt x="58" y="46"/>
                    <a:pt x="58" y="46"/>
                  </a:cubicBezTo>
                  <a:cubicBezTo>
                    <a:pt x="42" y="49"/>
                    <a:pt x="42" y="49"/>
                    <a:pt x="42" y="49"/>
                  </a:cubicBezTo>
                  <a:cubicBezTo>
                    <a:pt x="42" y="49"/>
                    <a:pt x="36" y="48"/>
                    <a:pt x="29" y="46"/>
                  </a:cubicBezTo>
                  <a:cubicBezTo>
                    <a:pt x="28" y="46"/>
                    <a:pt x="28" y="46"/>
                    <a:pt x="28" y="46"/>
                  </a:cubicBezTo>
                  <a:cubicBezTo>
                    <a:pt x="22" y="45"/>
                    <a:pt x="15" y="42"/>
                    <a:pt x="11" y="40"/>
                  </a:cubicBezTo>
                  <a:cubicBezTo>
                    <a:pt x="4" y="34"/>
                    <a:pt x="3" y="26"/>
                    <a:pt x="2" y="24"/>
                  </a:cubicBezTo>
                  <a:cubicBezTo>
                    <a:pt x="2" y="23"/>
                    <a:pt x="0" y="21"/>
                    <a:pt x="2" y="18"/>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6" name="Freeform 947">
              <a:extLst>
                <a:ext uri="{FF2B5EF4-FFF2-40B4-BE49-F238E27FC236}">
                  <a16:creationId xmlns:a16="http://schemas.microsoft.com/office/drawing/2014/main" xmlns="" id="{F873F1D0-B253-4CB8-BB2D-4DCAA10D2AFE}"/>
                </a:ext>
              </a:extLst>
            </p:cNvPr>
            <p:cNvSpPr>
              <a:spLocks noEditPoints="1"/>
            </p:cNvSpPr>
            <p:nvPr/>
          </p:nvSpPr>
          <p:spPr bwMode="auto">
            <a:xfrm flipH="1">
              <a:off x="3206728" y="5834358"/>
              <a:ext cx="137378" cy="176859"/>
            </a:xfrm>
            <a:custGeom>
              <a:avLst/>
              <a:gdLst>
                <a:gd name="T0" fmla="*/ 15 w 30"/>
                <a:gd name="T1" fmla="*/ 33 h 38"/>
                <a:gd name="T2" fmla="*/ 12 w 30"/>
                <a:gd name="T3" fmla="*/ 36 h 38"/>
                <a:gd name="T4" fmla="*/ 17 w 30"/>
                <a:gd name="T5" fmla="*/ 38 h 38"/>
                <a:gd name="T6" fmla="*/ 19 w 30"/>
                <a:gd name="T7" fmla="*/ 36 h 38"/>
                <a:gd name="T8" fmla="*/ 15 w 30"/>
                <a:gd name="T9" fmla="*/ 33 h 38"/>
                <a:gd name="T10" fmla="*/ 25 w 30"/>
                <a:gd name="T11" fmla="*/ 24 h 38"/>
                <a:gd name="T12" fmla="*/ 24 w 30"/>
                <a:gd name="T13" fmla="*/ 25 h 38"/>
                <a:gd name="T14" fmla="*/ 30 w 30"/>
                <a:gd name="T15" fmla="*/ 26 h 38"/>
                <a:gd name="T16" fmla="*/ 25 w 30"/>
                <a:gd name="T17" fmla="*/ 24 h 38"/>
                <a:gd name="T18" fmla="*/ 18 w 30"/>
                <a:gd name="T19" fmla="*/ 21 h 38"/>
                <a:gd name="T20" fmla="*/ 6 w 30"/>
                <a:gd name="T21" fmla="*/ 30 h 38"/>
                <a:gd name="T22" fmla="*/ 10 w 30"/>
                <a:gd name="T23" fmla="*/ 35 h 38"/>
                <a:gd name="T24" fmla="*/ 11 w 30"/>
                <a:gd name="T25" fmla="*/ 35 h 38"/>
                <a:gd name="T26" fmla="*/ 13 w 30"/>
                <a:gd name="T27" fmla="*/ 32 h 38"/>
                <a:gd name="T28" fmla="*/ 11 w 30"/>
                <a:gd name="T29" fmla="*/ 27 h 38"/>
                <a:gd name="T30" fmla="*/ 18 w 30"/>
                <a:gd name="T31" fmla="*/ 24 h 38"/>
                <a:gd name="T32" fmla="*/ 22 w 30"/>
                <a:gd name="T33" fmla="*/ 24 h 38"/>
                <a:gd name="T34" fmla="*/ 23 w 30"/>
                <a:gd name="T35" fmla="*/ 23 h 38"/>
                <a:gd name="T36" fmla="*/ 18 w 30"/>
                <a:gd name="T37" fmla="*/ 21 h 38"/>
                <a:gd name="T38" fmla="*/ 15 w 30"/>
                <a:gd name="T39" fmla="*/ 13 h 38"/>
                <a:gd name="T40" fmla="*/ 1 w 30"/>
                <a:gd name="T41" fmla="*/ 19 h 38"/>
                <a:gd name="T42" fmla="*/ 5 w 30"/>
                <a:gd name="T43" fmla="*/ 29 h 38"/>
                <a:gd name="T44" fmla="*/ 16 w 30"/>
                <a:gd name="T45" fmla="*/ 20 h 38"/>
                <a:gd name="T46" fmla="*/ 12 w 30"/>
                <a:gd name="T47" fmla="*/ 16 h 38"/>
                <a:gd name="T48" fmla="*/ 15 w 30"/>
                <a:gd name="T49" fmla="*/ 13 h 38"/>
                <a:gd name="T50" fmla="*/ 15 w 30"/>
                <a:gd name="T51" fmla="*/ 13 h 38"/>
                <a:gd name="T52" fmla="*/ 10 w 30"/>
                <a:gd name="T53" fmla="*/ 6 h 38"/>
                <a:gd name="T54" fmla="*/ 3 w 30"/>
                <a:gd name="T55" fmla="*/ 8 h 38"/>
                <a:gd name="T56" fmla="*/ 1 w 30"/>
                <a:gd name="T57" fmla="*/ 13 h 38"/>
                <a:gd name="T58" fmla="*/ 0 w 30"/>
                <a:gd name="T59" fmla="*/ 16 h 38"/>
                <a:gd name="T60" fmla="*/ 0 w 30"/>
                <a:gd name="T61" fmla="*/ 17 h 38"/>
                <a:gd name="T62" fmla="*/ 14 w 30"/>
                <a:gd name="T63" fmla="*/ 11 h 38"/>
                <a:gd name="T64" fmla="*/ 13 w 30"/>
                <a:gd name="T65" fmla="*/ 10 h 38"/>
                <a:gd name="T66" fmla="*/ 9 w 30"/>
                <a:gd name="T67" fmla="*/ 7 h 38"/>
                <a:gd name="T68" fmla="*/ 10 w 30"/>
                <a:gd name="T69" fmla="*/ 6 h 38"/>
                <a:gd name="T70" fmla="*/ 8 w 30"/>
                <a:gd name="T71" fmla="*/ 0 h 38"/>
                <a:gd name="T72" fmla="*/ 8 w 30"/>
                <a:gd name="T73" fmla="*/ 0 h 38"/>
                <a:gd name="T74" fmla="*/ 5 w 30"/>
                <a:gd name="T75" fmla="*/ 5 h 38"/>
                <a:gd name="T76" fmla="*/ 9 w 30"/>
                <a:gd name="T77" fmla="*/ 3 h 38"/>
                <a:gd name="T78" fmla="*/ 8 w 30"/>
                <a:gd name="T7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8">
                  <a:moveTo>
                    <a:pt x="15" y="33"/>
                  </a:moveTo>
                  <a:cubicBezTo>
                    <a:pt x="14" y="34"/>
                    <a:pt x="13" y="35"/>
                    <a:pt x="12" y="36"/>
                  </a:cubicBezTo>
                  <a:cubicBezTo>
                    <a:pt x="14" y="37"/>
                    <a:pt x="15" y="37"/>
                    <a:pt x="17" y="38"/>
                  </a:cubicBezTo>
                  <a:cubicBezTo>
                    <a:pt x="17" y="37"/>
                    <a:pt x="18" y="37"/>
                    <a:pt x="19" y="36"/>
                  </a:cubicBezTo>
                  <a:cubicBezTo>
                    <a:pt x="17" y="35"/>
                    <a:pt x="16" y="34"/>
                    <a:pt x="15" y="33"/>
                  </a:cubicBezTo>
                  <a:moveTo>
                    <a:pt x="25" y="24"/>
                  </a:moveTo>
                  <a:cubicBezTo>
                    <a:pt x="25" y="24"/>
                    <a:pt x="24" y="25"/>
                    <a:pt x="24" y="25"/>
                  </a:cubicBezTo>
                  <a:cubicBezTo>
                    <a:pt x="27" y="25"/>
                    <a:pt x="29" y="26"/>
                    <a:pt x="30" y="26"/>
                  </a:cubicBezTo>
                  <a:cubicBezTo>
                    <a:pt x="29" y="26"/>
                    <a:pt x="27" y="25"/>
                    <a:pt x="25" y="24"/>
                  </a:cubicBezTo>
                  <a:moveTo>
                    <a:pt x="18" y="21"/>
                  </a:moveTo>
                  <a:cubicBezTo>
                    <a:pt x="13" y="24"/>
                    <a:pt x="9" y="27"/>
                    <a:pt x="6" y="30"/>
                  </a:cubicBezTo>
                  <a:cubicBezTo>
                    <a:pt x="7" y="32"/>
                    <a:pt x="8" y="33"/>
                    <a:pt x="10" y="35"/>
                  </a:cubicBezTo>
                  <a:cubicBezTo>
                    <a:pt x="10" y="35"/>
                    <a:pt x="11" y="35"/>
                    <a:pt x="11" y="35"/>
                  </a:cubicBezTo>
                  <a:cubicBezTo>
                    <a:pt x="12" y="34"/>
                    <a:pt x="13" y="33"/>
                    <a:pt x="13" y="32"/>
                  </a:cubicBezTo>
                  <a:cubicBezTo>
                    <a:pt x="12" y="31"/>
                    <a:pt x="11" y="29"/>
                    <a:pt x="11" y="27"/>
                  </a:cubicBezTo>
                  <a:cubicBezTo>
                    <a:pt x="11" y="25"/>
                    <a:pt x="14" y="24"/>
                    <a:pt x="18" y="24"/>
                  </a:cubicBezTo>
                  <a:cubicBezTo>
                    <a:pt x="19" y="24"/>
                    <a:pt x="20" y="24"/>
                    <a:pt x="22" y="24"/>
                  </a:cubicBezTo>
                  <a:cubicBezTo>
                    <a:pt x="22" y="24"/>
                    <a:pt x="22" y="24"/>
                    <a:pt x="23" y="23"/>
                  </a:cubicBezTo>
                  <a:cubicBezTo>
                    <a:pt x="21" y="23"/>
                    <a:pt x="19" y="22"/>
                    <a:pt x="18" y="21"/>
                  </a:cubicBezTo>
                  <a:moveTo>
                    <a:pt x="15" y="13"/>
                  </a:moveTo>
                  <a:cubicBezTo>
                    <a:pt x="10" y="15"/>
                    <a:pt x="6" y="17"/>
                    <a:pt x="1" y="19"/>
                  </a:cubicBezTo>
                  <a:cubicBezTo>
                    <a:pt x="1" y="21"/>
                    <a:pt x="2" y="24"/>
                    <a:pt x="5" y="29"/>
                  </a:cubicBezTo>
                  <a:cubicBezTo>
                    <a:pt x="8" y="25"/>
                    <a:pt x="12" y="22"/>
                    <a:pt x="16" y="20"/>
                  </a:cubicBezTo>
                  <a:cubicBezTo>
                    <a:pt x="14" y="19"/>
                    <a:pt x="12" y="17"/>
                    <a:pt x="12" y="16"/>
                  </a:cubicBezTo>
                  <a:cubicBezTo>
                    <a:pt x="12" y="14"/>
                    <a:pt x="13" y="14"/>
                    <a:pt x="15" y="13"/>
                  </a:cubicBezTo>
                  <a:cubicBezTo>
                    <a:pt x="15" y="13"/>
                    <a:pt x="15" y="13"/>
                    <a:pt x="15" y="13"/>
                  </a:cubicBezTo>
                  <a:moveTo>
                    <a:pt x="10" y="6"/>
                  </a:moveTo>
                  <a:cubicBezTo>
                    <a:pt x="7" y="7"/>
                    <a:pt x="5" y="7"/>
                    <a:pt x="3" y="8"/>
                  </a:cubicBezTo>
                  <a:cubicBezTo>
                    <a:pt x="2" y="10"/>
                    <a:pt x="2" y="12"/>
                    <a:pt x="1" y="13"/>
                  </a:cubicBezTo>
                  <a:cubicBezTo>
                    <a:pt x="0" y="14"/>
                    <a:pt x="0" y="15"/>
                    <a:pt x="0" y="16"/>
                  </a:cubicBezTo>
                  <a:cubicBezTo>
                    <a:pt x="0" y="17"/>
                    <a:pt x="0" y="17"/>
                    <a:pt x="0" y="17"/>
                  </a:cubicBezTo>
                  <a:cubicBezTo>
                    <a:pt x="5" y="15"/>
                    <a:pt x="9" y="13"/>
                    <a:pt x="14" y="11"/>
                  </a:cubicBezTo>
                  <a:cubicBezTo>
                    <a:pt x="14" y="11"/>
                    <a:pt x="13" y="11"/>
                    <a:pt x="13" y="10"/>
                  </a:cubicBezTo>
                  <a:cubicBezTo>
                    <a:pt x="11" y="10"/>
                    <a:pt x="10" y="9"/>
                    <a:pt x="9" y="7"/>
                  </a:cubicBezTo>
                  <a:cubicBezTo>
                    <a:pt x="9" y="7"/>
                    <a:pt x="9" y="6"/>
                    <a:pt x="10" y="6"/>
                  </a:cubicBezTo>
                  <a:moveTo>
                    <a:pt x="8" y="0"/>
                  </a:moveTo>
                  <a:cubicBezTo>
                    <a:pt x="8" y="0"/>
                    <a:pt x="8" y="0"/>
                    <a:pt x="8" y="0"/>
                  </a:cubicBezTo>
                  <a:cubicBezTo>
                    <a:pt x="6" y="2"/>
                    <a:pt x="5" y="3"/>
                    <a:pt x="5" y="5"/>
                  </a:cubicBezTo>
                  <a:cubicBezTo>
                    <a:pt x="6" y="4"/>
                    <a:pt x="8" y="4"/>
                    <a:pt x="9" y="3"/>
                  </a:cubicBezTo>
                  <a:cubicBezTo>
                    <a:pt x="9" y="2"/>
                    <a:pt x="8" y="1"/>
                    <a:pt x="8"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7" name="Freeform 948">
              <a:extLst>
                <a:ext uri="{FF2B5EF4-FFF2-40B4-BE49-F238E27FC236}">
                  <a16:creationId xmlns:a16="http://schemas.microsoft.com/office/drawing/2014/main" xmlns="" id="{C0600DFA-2728-46E7-8A01-BBE19BEC59FF}"/>
                </a:ext>
              </a:extLst>
            </p:cNvPr>
            <p:cNvSpPr>
              <a:spLocks/>
            </p:cNvSpPr>
            <p:nvPr/>
          </p:nvSpPr>
          <p:spPr bwMode="auto">
            <a:xfrm flipH="1">
              <a:off x="2924446" y="6094002"/>
              <a:ext cx="327448" cy="310444"/>
            </a:xfrm>
            <a:custGeom>
              <a:avLst/>
              <a:gdLst>
                <a:gd name="T0" fmla="*/ 3 w 71"/>
                <a:gd name="T1" fmla="*/ 26 h 67"/>
                <a:gd name="T2" fmla="*/ 3 w 71"/>
                <a:gd name="T3" fmla="*/ 26 h 67"/>
                <a:gd name="T4" fmla="*/ 4 w 71"/>
                <a:gd name="T5" fmla="*/ 26 h 67"/>
                <a:gd name="T6" fmla="*/ 26 w 71"/>
                <a:gd name="T7" fmla="*/ 0 h 67"/>
                <a:gd name="T8" fmla="*/ 71 w 71"/>
                <a:gd name="T9" fmla="*/ 12 h 67"/>
                <a:gd name="T10" fmla="*/ 40 w 71"/>
                <a:gd name="T11" fmla="*/ 55 h 67"/>
                <a:gd name="T12" fmla="*/ 40 w 71"/>
                <a:gd name="T13" fmla="*/ 55 h 67"/>
                <a:gd name="T14" fmla="*/ 22 w 71"/>
                <a:gd name="T15" fmla="*/ 63 h 67"/>
                <a:gd name="T16" fmla="*/ 16 w 71"/>
                <a:gd name="T17" fmla="*/ 63 h 67"/>
                <a:gd name="T18" fmla="*/ 11 w 71"/>
                <a:gd name="T19" fmla="*/ 53 h 67"/>
                <a:gd name="T20" fmla="*/ 3 w 71"/>
                <a:gd name="T21" fmla="*/ 49 h 67"/>
                <a:gd name="T22" fmla="*/ 3 w 71"/>
                <a:gd name="T23"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7">
                  <a:moveTo>
                    <a:pt x="3" y="26"/>
                  </a:moveTo>
                  <a:cubicBezTo>
                    <a:pt x="3" y="26"/>
                    <a:pt x="3" y="26"/>
                    <a:pt x="3" y="26"/>
                  </a:cubicBezTo>
                  <a:cubicBezTo>
                    <a:pt x="4" y="26"/>
                    <a:pt x="4" y="26"/>
                    <a:pt x="4" y="26"/>
                  </a:cubicBezTo>
                  <a:cubicBezTo>
                    <a:pt x="6" y="17"/>
                    <a:pt x="13" y="8"/>
                    <a:pt x="26" y="0"/>
                  </a:cubicBezTo>
                  <a:cubicBezTo>
                    <a:pt x="71" y="12"/>
                    <a:pt x="71" y="12"/>
                    <a:pt x="71" y="12"/>
                  </a:cubicBezTo>
                  <a:cubicBezTo>
                    <a:pt x="71" y="12"/>
                    <a:pt x="63" y="39"/>
                    <a:pt x="40" y="55"/>
                  </a:cubicBezTo>
                  <a:cubicBezTo>
                    <a:pt x="40" y="55"/>
                    <a:pt x="40" y="55"/>
                    <a:pt x="40" y="55"/>
                  </a:cubicBezTo>
                  <a:cubicBezTo>
                    <a:pt x="35" y="58"/>
                    <a:pt x="29" y="61"/>
                    <a:pt x="22" y="63"/>
                  </a:cubicBezTo>
                  <a:cubicBezTo>
                    <a:pt x="22" y="63"/>
                    <a:pt x="19" y="67"/>
                    <a:pt x="16" y="63"/>
                  </a:cubicBezTo>
                  <a:cubicBezTo>
                    <a:pt x="13" y="60"/>
                    <a:pt x="15" y="54"/>
                    <a:pt x="11" y="53"/>
                  </a:cubicBezTo>
                  <a:cubicBezTo>
                    <a:pt x="8" y="52"/>
                    <a:pt x="6" y="54"/>
                    <a:pt x="3" y="49"/>
                  </a:cubicBezTo>
                  <a:cubicBezTo>
                    <a:pt x="2" y="47"/>
                    <a:pt x="0" y="37"/>
                    <a:pt x="3" y="26"/>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8" name="Freeform 949">
              <a:extLst>
                <a:ext uri="{FF2B5EF4-FFF2-40B4-BE49-F238E27FC236}">
                  <a16:creationId xmlns:a16="http://schemas.microsoft.com/office/drawing/2014/main" xmlns="" id="{3570D005-C434-41C6-8CEA-548D33BB3521}"/>
                </a:ext>
              </a:extLst>
            </p:cNvPr>
            <p:cNvSpPr>
              <a:spLocks noEditPoints="1"/>
            </p:cNvSpPr>
            <p:nvPr/>
          </p:nvSpPr>
          <p:spPr bwMode="auto">
            <a:xfrm flipH="1">
              <a:off x="3067469" y="6214417"/>
              <a:ext cx="180661" cy="182503"/>
            </a:xfrm>
            <a:custGeom>
              <a:avLst/>
              <a:gdLst>
                <a:gd name="T0" fmla="*/ 39 w 39"/>
                <a:gd name="T1" fmla="*/ 29 h 39"/>
                <a:gd name="T2" fmla="*/ 28 w 39"/>
                <a:gd name="T3" fmla="*/ 32 h 39"/>
                <a:gd name="T4" fmla="*/ 18 w 39"/>
                <a:gd name="T5" fmla="*/ 39 h 39"/>
                <a:gd name="T6" fmla="*/ 18 w 39"/>
                <a:gd name="T7" fmla="*/ 39 h 39"/>
                <a:gd name="T8" fmla="*/ 21 w 39"/>
                <a:gd name="T9" fmla="*/ 37 h 39"/>
                <a:gd name="T10" fmla="*/ 39 w 39"/>
                <a:gd name="T11" fmla="*/ 29 h 39"/>
                <a:gd name="T12" fmla="*/ 32 w 39"/>
                <a:gd name="T13" fmla="*/ 18 h 39"/>
                <a:gd name="T14" fmla="*/ 17 w 39"/>
                <a:gd name="T15" fmla="*/ 23 h 39"/>
                <a:gd name="T16" fmla="*/ 16 w 39"/>
                <a:gd name="T17" fmla="*/ 23 h 39"/>
                <a:gd name="T18" fmla="*/ 7 w 39"/>
                <a:gd name="T19" fmla="*/ 24 h 39"/>
                <a:gd name="T20" fmla="*/ 3 w 39"/>
                <a:gd name="T21" fmla="*/ 24 h 39"/>
                <a:gd name="T22" fmla="*/ 10 w 39"/>
                <a:gd name="T23" fmla="*/ 27 h 39"/>
                <a:gd name="T24" fmla="*/ 15 w 39"/>
                <a:gd name="T25" fmla="*/ 37 h 39"/>
                <a:gd name="T26" fmla="*/ 16 w 39"/>
                <a:gd name="T27" fmla="*/ 38 h 39"/>
                <a:gd name="T28" fmla="*/ 25 w 39"/>
                <a:gd name="T29" fmla="*/ 32 h 39"/>
                <a:gd name="T30" fmla="*/ 22 w 39"/>
                <a:gd name="T31" fmla="*/ 31 h 39"/>
                <a:gd name="T32" fmla="*/ 32 w 39"/>
                <a:gd name="T33" fmla="*/ 18 h 39"/>
                <a:gd name="T34" fmla="*/ 19 w 39"/>
                <a:gd name="T35" fmla="*/ 12 h 39"/>
                <a:gd name="T36" fmla="*/ 18 w 39"/>
                <a:gd name="T37" fmla="*/ 12 h 39"/>
                <a:gd name="T38" fmla="*/ 10 w 39"/>
                <a:gd name="T39" fmla="*/ 17 h 39"/>
                <a:gd name="T40" fmla="*/ 9 w 39"/>
                <a:gd name="T41" fmla="*/ 17 h 39"/>
                <a:gd name="T42" fmla="*/ 9 w 39"/>
                <a:gd name="T43" fmla="*/ 14 h 39"/>
                <a:gd name="T44" fmla="*/ 1 w 39"/>
                <a:gd name="T45" fmla="*/ 15 h 39"/>
                <a:gd name="T46" fmla="*/ 2 w 39"/>
                <a:gd name="T47" fmla="*/ 22 h 39"/>
                <a:gd name="T48" fmla="*/ 8 w 39"/>
                <a:gd name="T49" fmla="*/ 22 h 39"/>
                <a:gd name="T50" fmla="*/ 14 w 39"/>
                <a:gd name="T51" fmla="*/ 22 h 39"/>
                <a:gd name="T52" fmla="*/ 19 w 39"/>
                <a:gd name="T53" fmla="*/ 12 h 39"/>
                <a:gd name="T54" fmla="*/ 22 w 39"/>
                <a:gd name="T55" fmla="*/ 9 h 39"/>
                <a:gd name="T56" fmla="*/ 21 w 39"/>
                <a:gd name="T57" fmla="*/ 9 h 39"/>
                <a:gd name="T58" fmla="*/ 22 w 39"/>
                <a:gd name="T59" fmla="*/ 9 h 39"/>
                <a:gd name="T60" fmla="*/ 22 w 39"/>
                <a:gd name="T61" fmla="*/ 9 h 39"/>
                <a:gd name="T62" fmla="*/ 2 w 39"/>
                <a:gd name="T63" fmla="*/ 9 h 39"/>
                <a:gd name="T64" fmla="*/ 1 w 39"/>
                <a:gd name="T65" fmla="*/ 9 h 39"/>
                <a:gd name="T66" fmla="*/ 0 w 39"/>
                <a:gd name="T67" fmla="*/ 12 h 39"/>
                <a:gd name="T68" fmla="*/ 3 w 39"/>
                <a:gd name="T69" fmla="*/ 12 h 39"/>
                <a:gd name="T70" fmla="*/ 3 w 39"/>
                <a:gd name="T71" fmla="*/ 12 h 39"/>
                <a:gd name="T72" fmla="*/ 2 w 39"/>
                <a:gd name="T73" fmla="*/ 9 h 39"/>
                <a:gd name="T74" fmla="*/ 9 w 39"/>
                <a:gd name="T75" fmla="*/ 8 h 39"/>
                <a:gd name="T76" fmla="*/ 8 w 39"/>
                <a:gd name="T77" fmla="*/ 8 h 39"/>
                <a:gd name="T78" fmla="*/ 5 w 39"/>
                <a:gd name="T79" fmla="*/ 12 h 39"/>
                <a:gd name="T80" fmla="*/ 9 w 39"/>
                <a:gd name="T81" fmla="*/ 12 h 39"/>
                <a:gd name="T82" fmla="*/ 9 w 39"/>
                <a:gd name="T83" fmla="*/ 8 h 39"/>
                <a:gd name="T84" fmla="*/ 10 w 39"/>
                <a:gd name="T85" fmla="*/ 3 h 39"/>
                <a:gd name="T86" fmla="*/ 8 w 39"/>
                <a:gd name="T87" fmla="*/ 6 h 39"/>
                <a:gd name="T88" fmla="*/ 9 w 39"/>
                <a:gd name="T89" fmla="*/ 6 h 39"/>
                <a:gd name="T90" fmla="*/ 10 w 39"/>
                <a:gd name="T91" fmla="*/ 3 h 39"/>
                <a:gd name="T92" fmla="*/ 2 w 39"/>
                <a:gd name="T93" fmla="*/ 0 h 39"/>
                <a:gd name="T94" fmla="*/ 1 w 39"/>
                <a:gd name="T95" fmla="*/ 7 h 39"/>
                <a:gd name="T96" fmla="*/ 1 w 39"/>
                <a:gd name="T97" fmla="*/ 7 h 39"/>
                <a:gd name="T98" fmla="*/ 2 w 39"/>
                <a:gd name="T99" fmla="*/ 7 h 39"/>
                <a:gd name="T100" fmla="*/ 2 w 39"/>
                <a:gd name="T101" fmla="*/ 0 h 39"/>
                <a:gd name="T102" fmla="*/ 2 w 39"/>
                <a:gd name="T103" fmla="*/ 0 h 39"/>
                <a:gd name="T104" fmla="*/ 2 w 39"/>
                <a:gd name="T105" fmla="*/ 0 h 39"/>
                <a:gd name="T106" fmla="*/ 2 w 39"/>
                <a:gd name="T10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9" y="29"/>
                  </a:moveTo>
                  <a:cubicBezTo>
                    <a:pt x="38" y="29"/>
                    <a:pt x="33" y="31"/>
                    <a:pt x="28" y="32"/>
                  </a:cubicBezTo>
                  <a:cubicBezTo>
                    <a:pt x="25" y="34"/>
                    <a:pt x="22" y="37"/>
                    <a:pt x="18" y="39"/>
                  </a:cubicBezTo>
                  <a:cubicBezTo>
                    <a:pt x="18" y="39"/>
                    <a:pt x="18" y="39"/>
                    <a:pt x="18" y="39"/>
                  </a:cubicBezTo>
                  <a:cubicBezTo>
                    <a:pt x="20" y="39"/>
                    <a:pt x="21" y="37"/>
                    <a:pt x="21" y="37"/>
                  </a:cubicBezTo>
                  <a:cubicBezTo>
                    <a:pt x="28" y="35"/>
                    <a:pt x="34" y="32"/>
                    <a:pt x="39" y="29"/>
                  </a:cubicBezTo>
                  <a:moveTo>
                    <a:pt x="32" y="18"/>
                  </a:moveTo>
                  <a:cubicBezTo>
                    <a:pt x="31" y="19"/>
                    <a:pt x="22" y="23"/>
                    <a:pt x="17" y="23"/>
                  </a:cubicBezTo>
                  <a:cubicBezTo>
                    <a:pt x="17" y="23"/>
                    <a:pt x="17" y="23"/>
                    <a:pt x="16" y="23"/>
                  </a:cubicBezTo>
                  <a:cubicBezTo>
                    <a:pt x="13" y="24"/>
                    <a:pt x="10" y="24"/>
                    <a:pt x="7" y="24"/>
                  </a:cubicBezTo>
                  <a:cubicBezTo>
                    <a:pt x="6" y="24"/>
                    <a:pt x="4" y="24"/>
                    <a:pt x="3" y="24"/>
                  </a:cubicBezTo>
                  <a:cubicBezTo>
                    <a:pt x="5" y="28"/>
                    <a:pt x="7" y="26"/>
                    <a:pt x="10" y="27"/>
                  </a:cubicBezTo>
                  <a:cubicBezTo>
                    <a:pt x="14" y="28"/>
                    <a:pt x="12" y="34"/>
                    <a:pt x="15" y="37"/>
                  </a:cubicBezTo>
                  <a:cubicBezTo>
                    <a:pt x="15" y="37"/>
                    <a:pt x="16" y="37"/>
                    <a:pt x="16" y="38"/>
                  </a:cubicBezTo>
                  <a:cubicBezTo>
                    <a:pt x="19" y="36"/>
                    <a:pt x="22" y="34"/>
                    <a:pt x="25" y="32"/>
                  </a:cubicBezTo>
                  <a:cubicBezTo>
                    <a:pt x="23" y="32"/>
                    <a:pt x="22" y="32"/>
                    <a:pt x="22" y="31"/>
                  </a:cubicBezTo>
                  <a:cubicBezTo>
                    <a:pt x="18" y="28"/>
                    <a:pt x="30" y="19"/>
                    <a:pt x="32" y="18"/>
                  </a:cubicBezTo>
                  <a:moveTo>
                    <a:pt x="19" y="12"/>
                  </a:moveTo>
                  <a:cubicBezTo>
                    <a:pt x="19" y="12"/>
                    <a:pt x="18" y="12"/>
                    <a:pt x="18" y="12"/>
                  </a:cubicBezTo>
                  <a:cubicBezTo>
                    <a:pt x="15" y="15"/>
                    <a:pt x="12" y="17"/>
                    <a:pt x="10" y="17"/>
                  </a:cubicBezTo>
                  <a:cubicBezTo>
                    <a:pt x="10" y="17"/>
                    <a:pt x="10" y="17"/>
                    <a:pt x="9" y="17"/>
                  </a:cubicBezTo>
                  <a:cubicBezTo>
                    <a:pt x="9" y="17"/>
                    <a:pt x="9" y="16"/>
                    <a:pt x="9" y="14"/>
                  </a:cubicBezTo>
                  <a:cubicBezTo>
                    <a:pt x="6" y="15"/>
                    <a:pt x="3" y="15"/>
                    <a:pt x="1" y="15"/>
                  </a:cubicBezTo>
                  <a:cubicBezTo>
                    <a:pt x="1" y="18"/>
                    <a:pt x="1" y="20"/>
                    <a:pt x="2" y="22"/>
                  </a:cubicBezTo>
                  <a:cubicBezTo>
                    <a:pt x="4" y="22"/>
                    <a:pt x="6" y="22"/>
                    <a:pt x="8" y="22"/>
                  </a:cubicBezTo>
                  <a:cubicBezTo>
                    <a:pt x="10" y="22"/>
                    <a:pt x="12" y="22"/>
                    <a:pt x="14" y="22"/>
                  </a:cubicBezTo>
                  <a:cubicBezTo>
                    <a:pt x="13" y="20"/>
                    <a:pt x="16" y="15"/>
                    <a:pt x="19" y="12"/>
                  </a:cubicBezTo>
                  <a:moveTo>
                    <a:pt x="22" y="9"/>
                  </a:moveTo>
                  <a:cubicBezTo>
                    <a:pt x="22" y="9"/>
                    <a:pt x="22" y="9"/>
                    <a:pt x="21" y="9"/>
                  </a:cubicBezTo>
                  <a:cubicBezTo>
                    <a:pt x="21" y="9"/>
                    <a:pt x="21" y="9"/>
                    <a:pt x="22" y="9"/>
                  </a:cubicBezTo>
                  <a:cubicBezTo>
                    <a:pt x="22" y="9"/>
                    <a:pt x="22" y="9"/>
                    <a:pt x="22" y="9"/>
                  </a:cubicBezTo>
                  <a:moveTo>
                    <a:pt x="2" y="9"/>
                  </a:moveTo>
                  <a:cubicBezTo>
                    <a:pt x="1" y="9"/>
                    <a:pt x="1" y="9"/>
                    <a:pt x="1" y="9"/>
                  </a:cubicBezTo>
                  <a:cubicBezTo>
                    <a:pt x="0" y="10"/>
                    <a:pt x="0" y="11"/>
                    <a:pt x="0" y="12"/>
                  </a:cubicBezTo>
                  <a:cubicBezTo>
                    <a:pt x="1" y="12"/>
                    <a:pt x="2" y="12"/>
                    <a:pt x="3" y="12"/>
                  </a:cubicBezTo>
                  <a:cubicBezTo>
                    <a:pt x="3" y="12"/>
                    <a:pt x="3" y="12"/>
                    <a:pt x="3" y="12"/>
                  </a:cubicBezTo>
                  <a:cubicBezTo>
                    <a:pt x="2" y="11"/>
                    <a:pt x="2" y="10"/>
                    <a:pt x="2" y="9"/>
                  </a:cubicBezTo>
                  <a:moveTo>
                    <a:pt x="9" y="8"/>
                  </a:moveTo>
                  <a:cubicBezTo>
                    <a:pt x="9" y="8"/>
                    <a:pt x="8" y="8"/>
                    <a:pt x="8" y="8"/>
                  </a:cubicBezTo>
                  <a:cubicBezTo>
                    <a:pt x="7" y="10"/>
                    <a:pt x="6" y="12"/>
                    <a:pt x="5" y="12"/>
                  </a:cubicBezTo>
                  <a:cubicBezTo>
                    <a:pt x="6" y="12"/>
                    <a:pt x="7" y="12"/>
                    <a:pt x="9" y="12"/>
                  </a:cubicBezTo>
                  <a:cubicBezTo>
                    <a:pt x="9" y="11"/>
                    <a:pt x="9" y="9"/>
                    <a:pt x="9" y="8"/>
                  </a:cubicBezTo>
                  <a:moveTo>
                    <a:pt x="10" y="3"/>
                  </a:moveTo>
                  <a:cubicBezTo>
                    <a:pt x="10" y="3"/>
                    <a:pt x="9" y="5"/>
                    <a:pt x="8" y="6"/>
                  </a:cubicBezTo>
                  <a:cubicBezTo>
                    <a:pt x="9" y="6"/>
                    <a:pt x="9" y="6"/>
                    <a:pt x="9" y="6"/>
                  </a:cubicBezTo>
                  <a:cubicBezTo>
                    <a:pt x="9" y="4"/>
                    <a:pt x="10" y="3"/>
                    <a:pt x="10" y="3"/>
                  </a:cubicBezTo>
                  <a:moveTo>
                    <a:pt x="2" y="0"/>
                  </a:moveTo>
                  <a:cubicBezTo>
                    <a:pt x="2" y="3"/>
                    <a:pt x="1" y="5"/>
                    <a:pt x="1" y="7"/>
                  </a:cubicBezTo>
                  <a:cubicBezTo>
                    <a:pt x="1" y="7"/>
                    <a:pt x="1" y="7"/>
                    <a:pt x="1" y="7"/>
                  </a:cubicBezTo>
                  <a:cubicBezTo>
                    <a:pt x="2" y="7"/>
                    <a:pt x="2" y="7"/>
                    <a:pt x="2" y="7"/>
                  </a:cubicBezTo>
                  <a:cubicBezTo>
                    <a:pt x="2" y="4"/>
                    <a:pt x="2" y="2"/>
                    <a:pt x="2" y="0"/>
                  </a:cubicBezTo>
                  <a:moveTo>
                    <a:pt x="2" y="0"/>
                  </a:moveTo>
                  <a:cubicBezTo>
                    <a:pt x="2" y="0"/>
                    <a:pt x="2" y="0"/>
                    <a:pt x="2" y="0"/>
                  </a:cubicBezTo>
                  <a:cubicBezTo>
                    <a:pt x="2" y="0"/>
                    <a:pt x="2" y="0"/>
                    <a:pt x="2"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9" name="Freeform 950">
              <a:extLst>
                <a:ext uri="{FF2B5EF4-FFF2-40B4-BE49-F238E27FC236}">
                  <a16:creationId xmlns:a16="http://schemas.microsoft.com/office/drawing/2014/main" xmlns="" id="{A53354DF-BBA1-446D-B7DE-1EEF20CCB932}"/>
                </a:ext>
              </a:extLst>
            </p:cNvPr>
            <p:cNvSpPr>
              <a:spLocks/>
            </p:cNvSpPr>
            <p:nvPr/>
          </p:nvSpPr>
          <p:spPr bwMode="auto">
            <a:xfrm flipH="1">
              <a:off x="2952674" y="5973587"/>
              <a:ext cx="378258" cy="203200"/>
            </a:xfrm>
            <a:custGeom>
              <a:avLst/>
              <a:gdLst>
                <a:gd name="T0" fmla="*/ 8 w 82"/>
                <a:gd name="T1" fmla="*/ 34 h 44"/>
                <a:gd name="T2" fmla="*/ 52 w 82"/>
                <a:gd name="T3" fmla="*/ 27 h 44"/>
                <a:gd name="T4" fmla="*/ 81 w 82"/>
                <a:gd name="T5" fmla="*/ 0 h 44"/>
                <a:gd name="T6" fmla="*/ 82 w 82"/>
                <a:gd name="T7" fmla="*/ 4 h 44"/>
                <a:gd name="T8" fmla="*/ 7 w 82"/>
                <a:gd name="T9" fmla="*/ 35 h 44"/>
                <a:gd name="T10" fmla="*/ 7 w 82"/>
                <a:gd name="T11" fmla="*/ 35 h 44"/>
                <a:gd name="T12" fmla="*/ 2 w 82"/>
                <a:gd name="T13" fmla="*/ 35 h 44"/>
                <a:gd name="T14" fmla="*/ 5 w 82"/>
                <a:gd name="T15" fmla="*/ 31 h 44"/>
                <a:gd name="T16" fmla="*/ 8 w 82"/>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4">
                  <a:moveTo>
                    <a:pt x="8" y="34"/>
                  </a:moveTo>
                  <a:cubicBezTo>
                    <a:pt x="16" y="35"/>
                    <a:pt x="35" y="37"/>
                    <a:pt x="52" y="27"/>
                  </a:cubicBezTo>
                  <a:cubicBezTo>
                    <a:pt x="74" y="14"/>
                    <a:pt x="81" y="0"/>
                    <a:pt x="81" y="0"/>
                  </a:cubicBezTo>
                  <a:cubicBezTo>
                    <a:pt x="82" y="4"/>
                    <a:pt x="82" y="4"/>
                    <a:pt x="82" y="4"/>
                  </a:cubicBezTo>
                  <a:cubicBezTo>
                    <a:pt x="82" y="4"/>
                    <a:pt x="56" y="44"/>
                    <a:pt x="7" y="35"/>
                  </a:cubicBezTo>
                  <a:cubicBezTo>
                    <a:pt x="7" y="35"/>
                    <a:pt x="7" y="35"/>
                    <a:pt x="7" y="35"/>
                  </a:cubicBezTo>
                  <a:cubicBezTo>
                    <a:pt x="6" y="35"/>
                    <a:pt x="4" y="36"/>
                    <a:pt x="2" y="35"/>
                  </a:cubicBezTo>
                  <a:cubicBezTo>
                    <a:pt x="0" y="35"/>
                    <a:pt x="1" y="31"/>
                    <a:pt x="5" y="31"/>
                  </a:cubicBezTo>
                  <a:cubicBezTo>
                    <a:pt x="8" y="31"/>
                    <a:pt x="8" y="33"/>
                    <a:pt x="8" y="3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0" name="Freeform 951">
              <a:extLst>
                <a:ext uri="{FF2B5EF4-FFF2-40B4-BE49-F238E27FC236}">
                  <a16:creationId xmlns:a16="http://schemas.microsoft.com/office/drawing/2014/main" xmlns="" id="{3F002C60-6F8C-4AEE-9B23-A9EB9F79BF50}"/>
                </a:ext>
              </a:extLst>
            </p:cNvPr>
            <p:cNvSpPr>
              <a:spLocks/>
            </p:cNvSpPr>
            <p:nvPr/>
          </p:nvSpPr>
          <p:spPr bwMode="auto">
            <a:xfrm flipH="1">
              <a:off x="2965847" y="5909617"/>
              <a:ext cx="429069" cy="216370"/>
            </a:xfrm>
            <a:custGeom>
              <a:avLst/>
              <a:gdLst>
                <a:gd name="T0" fmla="*/ 92 w 93"/>
                <a:gd name="T1" fmla="*/ 5 h 47"/>
                <a:gd name="T2" fmla="*/ 93 w 93"/>
                <a:gd name="T3" fmla="*/ 0 h 47"/>
                <a:gd name="T4" fmla="*/ 9 w 93"/>
                <a:gd name="T5" fmla="*/ 43 h 47"/>
                <a:gd name="T6" fmla="*/ 3 w 93"/>
                <a:gd name="T7" fmla="*/ 42 h 47"/>
                <a:gd name="T8" fmla="*/ 9 w 93"/>
                <a:gd name="T9" fmla="*/ 44 h 47"/>
                <a:gd name="T10" fmla="*/ 9 w 93"/>
                <a:gd name="T11" fmla="*/ 44 h 47"/>
                <a:gd name="T12" fmla="*/ 40 w 93"/>
                <a:gd name="T13" fmla="*/ 38 h 47"/>
                <a:gd name="T14" fmla="*/ 92 w 93"/>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7">
                  <a:moveTo>
                    <a:pt x="92" y="5"/>
                  </a:moveTo>
                  <a:cubicBezTo>
                    <a:pt x="93" y="0"/>
                    <a:pt x="93" y="0"/>
                    <a:pt x="93" y="0"/>
                  </a:cubicBezTo>
                  <a:cubicBezTo>
                    <a:pt x="93" y="0"/>
                    <a:pt x="52" y="42"/>
                    <a:pt x="9" y="43"/>
                  </a:cubicBezTo>
                  <a:cubicBezTo>
                    <a:pt x="9" y="43"/>
                    <a:pt x="6" y="40"/>
                    <a:pt x="3" y="42"/>
                  </a:cubicBezTo>
                  <a:cubicBezTo>
                    <a:pt x="0" y="44"/>
                    <a:pt x="5" y="47"/>
                    <a:pt x="9" y="44"/>
                  </a:cubicBezTo>
                  <a:cubicBezTo>
                    <a:pt x="9" y="44"/>
                    <a:pt x="9" y="44"/>
                    <a:pt x="9" y="44"/>
                  </a:cubicBezTo>
                  <a:cubicBezTo>
                    <a:pt x="16" y="44"/>
                    <a:pt x="28" y="42"/>
                    <a:pt x="40" y="38"/>
                  </a:cubicBezTo>
                  <a:cubicBezTo>
                    <a:pt x="60" y="30"/>
                    <a:pt x="85" y="11"/>
                    <a:pt x="9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1" name="Freeform 952">
              <a:extLst>
                <a:ext uri="{FF2B5EF4-FFF2-40B4-BE49-F238E27FC236}">
                  <a16:creationId xmlns:a16="http://schemas.microsoft.com/office/drawing/2014/main" xmlns="" id="{C8F7689D-69DB-417E-8D07-6998EBB7DC4E}"/>
                </a:ext>
              </a:extLst>
            </p:cNvPr>
            <p:cNvSpPr>
              <a:spLocks/>
            </p:cNvSpPr>
            <p:nvPr/>
          </p:nvSpPr>
          <p:spPr bwMode="auto">
            <a:xfrm flipH="1">
              <a:off x="2979021" y="5657498"/>
              <a:ext cx="675595" cy="363126"/>
            </a:xfrm>
            <a:custGeom>
              <a:avLst/>
              <a:gdLst>
                <a:gd name="T0" fmla="*/ 5 w 146"/>
                <a:gd name="T1" fmla="*/ 67 h 78"/>
                <a:gd name="T2" fmla="*/ 0 w 146"/>
                <a:gd name="T3" fmla="*/ 73 h 78"/>
                <a:gd name="T4" fmla="*/ 10 w 146"/>
                <a:gd name="T5" fmla="*/ 67 h 78"/>
                <a:gd name="T6" fmla="*/ 143 w 146"/>
                <a:gd name="T7" fmla="*/ 60 h 78"/>
                <a:gd name="T8" fmla="*/ 146 w 146"/>
                <a:gd name="T9" fmla="*/ 57 h 78"/>
                <a:gd name="T10" fmla="*/ 5 w 146"/>
                <a:gd name="T11" fmla="*/ 67 h 78"/>
              </a:gdLst>
              <a:ahLst/>
              <a:cxnLst>
                <a:cxn ang="0">
                  <a:pos x="T0" y="T1"/>
                </a:cxn>
                <a:cxn ang="0">
                  <a:pos x="T2" y="T3"/>
                </a:cxn>
                <a:cxn ang="0">
                  <a:pos x="T4" y="T5"/>
                </a:cxn>
                <a:cxn ang="0">
                  <a:pos x="T6" y="T7"/>
                </a:cxn>
                <a:cxn ang="0">
                  <a:pos x="T8" y="T9"/>
                </a:cxn>
                <a:cxn ang="0">
                  <a:pos x="T10" y="T11"/>
                </a:cxn>
              </a:cxnLst>
              <a:rect l="0" t="0" r="r" b="b"/>
              <a:pathLst>
                <a:path w="146" h="78">
                  <a:moveTo>
                    <a:pt x="5" y="67"/>
                  </a:moveTo>
                  <a:cubicBezTo>
                    <a:pt x="3" y="68"/>
                    <a:pt x="0" y="70"/>
                    <a:pt x="0" y="73"/>
                  </a:cubicBezTo>
                  <a:cubicBezTo>
                    <a:pt x="1" y="78"/>
                    <a:pt x="13" y="73"/>
                    <a:pt x="10" y="67"/>
                  </a:cubicBezTo>
                  <a:cubicBezTo>
                    <a:pt x="60" y="3"/>
                    <a:pt x="142" y="60"/>
                    <a:pt x="143" y="60"/>
                  </a:cubicBezTo>
                  <a:cubicBezTo>
                    <a:pt x="146" y="57"/>
                    <a:pt x="146" y="57"/>
                    <a:pt x="146" y="57"/>
                  </a:cubicBezTo>
                  <a:cubicBezTo>
                    <a:pt x="145" y="56"/>
                    <a:pt x="55" y="0"/>
                    <a:pt x="5" y="6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2" name="Freeform 953">
              <a:extLst>
                <a:ext uri="{FF2B5EF4-FFF2-40B4-BE49-F238E27FC236}">
                  <a16:creationId xmlns:a16="http://schemas.microsoft.com/office/drawing/2014/main" xmlns="" id="{E8C9AB09-9FF7-47D7-9539-B499836F0389}"/>
                </a:ext>
              </a:extLst>
            </p:cNvPr>
            <p:cNvSpPr>
              <a:spLocks/>
            </p:cNvSpPr>
            <p:nvPr/>
          </p:nvSpPr>
          <p:spPr bwMode="auto">
            <a:xfrm flipH="1">
              <a:off x="2873635" y="5732757"/>
              <a:ext cx="643604" cy="408281"/>
            </a:xfrm>
            <a:custGeom>
              <a:avLst/>
              <a:gdLst>
                <a:gd name="T0" fmla="*/ 5 w 139"/>
                <a:gd name="T1" fmla="*/ 77 h 88"/>
                <a:gd name="T2" fmla="*/ 1 w 139"/>
                <a:gd name="T3" fmla="*/ 83 h 88"/>
                <a:gd name="T4" fmla="*/ 9 w 139"/>
                <a:gd name="T5" fmla="*/ 75 h 88"/>
                <a:gd name="T6" fmla="*/ 138 w 139"/>
                <a:gd name="T7" fmla="*/ 39 h 88"/>
                <a:gd name="T8" fmla="*/ 139 w 139"/>
                <a:gd name="T9" fmla="*/ 35 h 88"/>
                <a:gd name="T10" fmla="*/ 5 w 139"/>
                <a:gd name="T11" fmla="*/ 77 h 88"/>
              </a:gdLst>
              <a:ahLst/>
              <a:cxnLst>
                <a:cxn ang="0">
                  <a:pos x="T0" y="T1"/>
                </a:cxn>
                <a:cxn ang="0">
                  <a:pos x="T2" y="T3"/>
                </a:cxn>
                <a:cxn ang="0">
                  <a:pos x="T4" y="T5"/>
                </a:cxn>
                <a:cxn ang="0">
                  <a:pos x="T6" y="T7"/>
                </a:cxn>
                <a:cxn ang="0">
                  <a:pos x="T8" y="T9"/>
                </a:cxn>
                <a:cxn ang="0">
                  <a:pos x="T10" y="T11"/>
                </a:cxn>
              </a:cxnLst>
              <a:rect l="0" t="0" r="r" b="b"/>
              <a:pathLst>
                <a:path w="139" h="88">
                  <a:moveTo>
                    <a:pt x="5" y="77"/>
                  </a:moveTo>
                  <a:cubicBezTo>
                    <a:pt x="2" y="78"/>
                    <a:pt x="0" y="80"/>
                    <a:pt x="1" y="83"/>
                  </a:cubicBezTo>
                  <a:cubicBezTo>
                    <a:pt x="3" y="88"/>
                    <a:pt x="13" y="80"/>
                    <a:pt x="9" y="75"/>
                  </a:cubicBezTo>
                  <a:cubicBezTo>
                    <a:pt x="44" y="2"/>
                    <a:pt x="137" y="39"/>
                    <a:pt x="138" y="39"/>
                  </a:cubicBezTo>
                  <a:cubicBezTo>
                    <a:pt x="139" y="35"/>
                    <a:pt x="139" y="35"/>
                    <a:pt x="139" y="35"/>
                  </a:cubicBezTo>
                  <a:cubicBezTo>
                    <a:pt x="138" y="35"/>
                    <a:pt x="39" y="0"/>
                    <a:pt x="5" y="7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3" name="Freeform 954">
              <a:extLst>
                <a:ext uri="{FF2B5EF4-FFF2-40B4-BE49-F238E27FC236}">
                  <a16:creationId xmlns:a16="http://schemas.microsoft.com/office/drawing/2014/main" xmlns="" id="{51105BDC-019C-48D8-8694-78E6C4DE2176}"/>
                </a:ext>
              </a:extLst>
            </p:cNvPr>
            <p:cNvSpPr>
              <a:spLocks/>
            </p:cNvSpPr>
            <p:nvPr/>
          </p:nvSpPr>
          <p:spPr bwMode="auto">
            <a:xfrm flipH="1">
              <a:off x="2817179" y="5982994"/>
              <a:ext cx="643604" cy="430860"/>
            </a:xfrm>
            <a:custGeom>
              <a:avLst/>
              <a:gdLst>
                <a:gd name="T0" fmla="*/ 9 w 139"/>
                <a:gd name="T1" fmla="*/ 56 h 93"/>
                <a:gd name="T2" fmla="*/ 2 w 139"/>
                <a:gd name="T3" fmla="*/ 53 h 93"/>
                <a:gd name="T4" fmla="*/ 13 w 139"/>
                <a:gd name="T5" fmla="*/ 55 h 93"/>
                <a:gd name="T6" fmla="*/ 135 w 139"/>
                <a:gd name="T7" fmla="*/ 0 h 93"/>
                <a:gd name="T8" fmla="*/ 139 w 139"/>
                <a:gd name="T9" fmla="*/ 2 h 93"/>
                <a:gd name="T10" fmla="*/ 9 w 139"/>
                <a:gd name="T11" fmla="*/ 56 h 93"/>
              </a:gdLst>
              <a:ahLst/>
              <a:cxnLst>
                <a:cxn ang="0">
                  <a:pos x="T0" y="T1"/>
                </a:cxn>
                <a:cxn ang="0">
                  <a:pos x="T2" y="T3"/>
                </a:cxn>
                <a:cxn ang="0">
                  <a:pos x="T4" y="T5"/>
                </a:cxn>
                <a:cxn ang="0">
                  <a:pos x="T6" y="T7"/>
                </a:cxn>
                <a:cxn ang="0">
                  <a:pos x="T8" y="T9"/>
                </a:cxn>
                <a:cxn ang="0">
                  <a:pos x="T10" y="T11"/>
                </a:cxn>
              </a:cxnLst>
              <a:rect l="0" t="0" r="r" b="b"/>
              <a:pathLst>
                <a:path w="139" h="93">
                  <a:moveTo>
                    <a:pt x="9" y="56"/>
                  </a:moveTo>
                  <a:cubicBezTo>
                    <a:pt x="6" y="56"/>
                    <a:pt x="3" y="56"/>
                    <a:pt x="2" y="53"/>
                  </a:cubicBezTo>
                  <a:cubicBezTo>
                    <a:pt x="0" y="48"/>
                    <a:pt x="13" y="48"/>
                    <a:pt x="13" y="55"/>
                  </a:cubicBezTo>
                  <a:cubicBezTo>
                    <a:pt x="86" y="89"/>
                    <a:pt x="134" y="1"/>
                    <a:pt x="135" y="0"/>
                  </a:cubicBezTo>
                  <a:cubicBezTo>
                    <a:pt x="139" y="2"/>
                    <a:pt x="139" y="2"/>
                    <a:pt x="139" y="2"/>
                  </a:cubicBezTo>
                  <a:cubicBezTo>
                    <a:pt x="138" y="3"/>
                    <a:pt x="83" y="93"/>
                    <a:pt x="9" y="5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4" name="Freeform 955">
              <a:extLst>
                <a:ext uri="{FF2B5EF4-FFF2-40B4-BE49-F238E27FC236}">
                  <a16:creationId xmlns:a16="http://schemas.microsoft.com/office/drawing/2014/main" xmlns="" id="{F33E149F-9E63-4913-85CF-65EE943AE125}"/>
                </a:ext>
              </a:extLst>
            </p:cNvPr>
            <p:cNvSpPr>
              <a:spLocks/>
            </p:cNvSpPr>
            <p:nvPr/>
          </p:nvSpPr>
          <p:spPr bwMode="auto">
            <a:xfrm flipH="1">
              <a:off x="2918801" y="6099646"/>
              <a:ext cx="421542" cy="304800"/>
            </a:xfrm>
            <a:custGeom>
              <a:avLst/>
              <a:gdLst>
                <a:gd name="T0" fmla="*/ 6 w 91"/>
                <a:gd name="T1" fmla="*/ 45 h 66"/>
                <a:gd name="T2" fmla="*/ 1 w 91"/>
                <a:gd name="T3" fmla="*/ 43 h 66"/>
                <a:gd name="T4" fmla="*/ 9 w 91"/>
                <a:gd name="T5" fmla="*/ 44 h 66"/>
                <a:gd name="T6" fmla="*/ 89 w 91"/>
                <a:gd name="T7" fmla="*/ 0 h 66"/>
                <a:gd name="T8" fmla="*/ 91 w 91"/>
                <a:gd name="T9" fmla="*/ 1 h 66"/>
                <a:gd name="T10" fmla="*/ 6 w 91"/>
                <a:gd name="T11" fmla="*/ 45 h 66"/>
              </a:gdLst>
              <a:ahLst/>
              <a:cxnLst>
                <a:cxn ang="0">
                  <a:pos x="T0" y="T1"/>
                </a:cxn>
                <a:cxn ang="0">
                  <a:pos x="T2" y="T3"/>
                </a:cxn>
                <a:cxn ang="0">
                  <a:pos x="T4" y="T5"/>
                </a:cxn>
                <a:cxn ang="0">
                  <a:pos x="T6" y="T7"/>
                </a:cxn>
                <a:cxn ang="0">
                  <a:pos x="T8" y="T9"/>
                </a:cxn>
                <a:cxn ang="0">
                  <a:pos x="T10" y="T11"/>
                </a:cxn>
              </a:cxnLst>
              <a:rect l="0" t="0" r="r" b="b"/>
              <a:pathLst>
                <a:path w="91" h="66">
                  <a:moveTo>
                    <a:pt x="6" y="45"/>
                  </a:moveTo>
                  <a:cubicBezTo>
                    <a:pt x="4" y="45"/>
                    <a:pt x="2" y="45"/>
                    <a:pt x="1" y="43"/>
                  </a:cubicBezTo>
                  <a:cubicBezTo>
                    <a:pt x="0" y="40"/>
                    <a:pt x="9" y="39"/>
                    <a:pt x="9" y="44"/>
                  </a:cubicBezTo>
                  <a:cubicBezTo>
                    <a:pt x="61" y="63"/>
                    <a:pt x="88" y="0"/>
                    <a:pt x="89" y="0"/>
                  </a:cubicBezTo>
                  <a:cubicBezTo>
                    <a:pt x="91" y="1"/>
                    <a:pt x="91" y="1"/>
                    <a:pt x="91" y="1"/>
                  </a:cubicBezTo>
                  <a:cubicBezTo>
                    <a:pt x="91" y="2"/>
                    <a:pt x="59" y="66"/>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5" name="Freeform 956">
              <a:extLst>
                <a:ext uri="{FF2B5EF4-FFF2-40B4-BE49-F238E27FC236}">
                  <a16:creationId xmlns:a16="http://schemas.microsoft.com/office/drawing/2014/main" xmlns="" id="{A191682C-B11C-47F3-A6EA-269826E99F7B}"/>
                </a:ext>
              </a:extLst>
            </p:cNvPr>
            <p:cNvSpPr>
              <a:spLocks/>
            </p:cNvSpPr>
            <p:nvPr/>
          </p:nvSpPr>
          <p:spPr bwMode="auto">
            <a:xfrm flipH="1">
              <a:off x="3029831" y="5698891"/>
              <a:ext cx="447888" cy="270934"/>
            </a:xfrm>
            <a:custGeom>
              <a:avLst/>
              <a:gdLst>
                <a:gd name="T0" fmla="*/ 3 w 97"/>
                <a:gd name="T1" fmla="*/ 50 h 58"/>
                <a:gd name="T2" fmla="*/ 0 w 97"/>
                <a:gd name="T3" fmla="*/ 54 h 58"/>
                <a:gd name="T4" fmla="*/ 6 w 97"/>
                <a:gd name="T5" fmla="*/ 49 h 58"/>
                <a:gd name="T6" fmla="*/ 95 w 97"/>
                <a:gd name="T7" fmla="*/ 33 h 58"/>
                <a:gd name="T8" fmla="*/ 97 w 97"/>
                <a:gd name="T9" fmla="*/ 30 h 58"/>
                <a:gd name="T10" fmla="*/ 3 w 97"/>
                <a:gd name="T11" fmla="*/ 50 h 58"/>
              </a:gdLst>
              <a:ahLst/>
              <a:cxnLst>
                <a:cxn ang="0">
                  <a:pos x="T0" y="T1"/>
                </a:cxn>
                <a:cxn ang="0">
                  <a:pos x="T2" y="T3"/>
                </a:cxn>
                <a:cxn ang="0">
                  <a:pos x="T4" y="T5"/>
                </a:cxn>
                <a:cxn ang="0">
                  <a:pos x="T6" y="T7"/>
                </a:cxn>
                <a:cxn ang="0">
                  <a:pos x="T8" y="T9"/>
                </a:cxn>
                <a:cxn ang="0">
                  <a:pos x="T10" y="T11"/>
                </a:cxn>
              </a:cxnLst>
              <a:rect l="0" t="0" r="r" b="b"/>
              <a:pathLst>
                <a:path w="97" h="58">
                  <a:moveTo>
                    <a:pt x="3" y="50"/>
                  </a:moveTo>
                  <a:cubicBezTo>
                    <a:pt x="1" y="51"/>
                    <a:pt x="0" y="52"/>
                    <a:pt x="0" y="54"/>
                  </a:cubicBezTo>
                  <a:cubicBezTo>
                    <a:pt x="1" y="58"/>
                    <a:pt x="9" y="53"/>
                    <a:pt x="6" y="49"/>
                  </a:cubicBezTo>
                  <a:cubicBezTo>
                    <a:pt x="34" y="2"/>
                    <a:pt x="95" y="33"/>
                    <a:pt x="95" y="33"/>
                  </a:cubicBezTo>
                  <a:cubicBezTo>
                    <a:pt x="97" y="30"/>
                    <a:pt x="97" y="30"/>
                    <a:pt x="97" y="30"/>
                  </a:cubicBezTo>
                  <a:cubicBezTo>
                    <a:pt x="96" y="30"/>
                    <a:pt x="31" y="0"/>
                    <a:pt x="3" y="5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6" name="Freeform 957">
              <a:extLst>
                <a:ext uri="{FF2B5EF4-FFF2-40B4-BE49-F238E27FC236}">
                  <a16:creationId xmlns:a16="http://schemas.microsoft.com/office/drawing/2014/main" xmlns="" id="{32EBA820-A60A-453A-8FA1-4871D28176F0}"/>
                </a:ext>
              </a:extLst>
            </p:cNvPr>
            <p:cNvSpPr>
              <a:spLocks/>
            </p:cNvSpPr>
            <p:nvPr/>
          </p:nvSpPr>
          <p:spPr bwMode="auto">
            <a:xfrm flipH="1">
              <a:off x="2937619" y="6039439"/>
              <a:ext cx="453533" cy="419571"/>
            </a:xfrm>
            <a:custGeom>
              <a:avLst/>
              <a:gdLst>
                <a:gd name="T0" fmla="*/ 9 w 98"/>
                <a:gd name="T1" fmla="*/ 84 h 91"/>
                <a:gd name="T2" fmla="*/ 3 w 98"/>
                <a:gd name="T3" fmla="*/ 84 h 91"/>
                <a:gd name="T4" fmla="*/ 12 w 98"/>
                <a:gd name="T5" fmla="*/ 82 h 91"/>
                <a:gd name="T6" fmla="*/ 94 w 98"/>
                <a:gd name="T7" fmla="*/ 0 h 91"/>
                <a:gd name="T8" fmla="*/ 98 w 98"/>
                <a:gd name="T9" fmla="*/ 1 h 91"/>
                <a:gd name="T10" fmla="*/ 9 w 98"/>
                <a:gd name="T11" fmla="*/ 84 h 91"/>
              </a:gdLst>
              <a:ahLst/>
              <a:cxnLst>
                <a:cxn ang="0">
                  <a:pos x="T0" y="T1"/>
                </a:cxn>
                <a:cxn ang="0">
                  <a:pos x="T2" y="T3"/>
                </a:cxn>
                <a:cxn ang="0">
                  <a:pos x="T4" y="T5"/>
                </a:cxn>
                <a:cxn ang="0">
                  <a:pos x="T6" y="T7"/>
                </a:cxn>
                <a:cxn ang="0">
                  <a:pos x="T8" y="T9"/>
                </a:cxn>
                <a:cxn ang="0">
                  <a:pos x="T10" y="T11"/>
                </a:cxn>
              </a:cxnLst>
              <a:rect l="0" t="0" r="r" b="b"/>
              <a:pathLst>
                <a:path w="98" h="91">
                  <a:moveTo>
                    <a:pt x="9" y="84"/>
                  </a:moveTo>
                  <a:cubicBezTo>
                    <a:pt x="7" y="85"/>
                    <a:pt x="4" y="86"/>
                    <a:pt x="3" y="84"/>
                  </a:cubicBezTo>
                  <a:cubicBezTo>
                    <a:pt x="0" y="80"/>
                    <a:pt x="10" y="76"/>
                    <a:pt x="12" y="82"/>
                  </a:cubicBezTo>
                  <a:cubicBezTo>
                    <a:pt x="82" y="87"/>
                    <a:pt x="94" y="1"/>
                    <a:pt x="94" y="0"/>
                  </a:cubicBezTo>
                  <a:cubicBezTo>
                    <a:pt x="98" y="1"/>
                    <a:pt x="98" y="1"/>
                    <a:pt x="98" y="1"/>
                  </a:cubicBezTo>
                  <a:cubicBezTo>
                    <a:pt x="98" y="2"/>
                    <a:pt x="81" y="91"/>
                    <a:pt x="9" y="8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7" name="Freeform 958">
              <a:extLst>
                <a:ext uri="{FF2B5EF4-FFF2-40B4-BE49-F238E27FC236}">
                  <a16:creationId xmlns:a16="http://schemas.microsoft.com/office/drawing/2014/main" xmlns="" id="{F07ACC17-3540-401B-9DF1-FEB817B49A60}"/>
                </a:ext>
              </a:extLst>
            </p:cNvPr>
            <p:cNvSpPr>
              <a:spLocks/>
            </p:cNvSpPr>
            <p:nvPr/>
          </p:nvSpPr>
          <p:spPr bwMode="auto">
            <a:xfrm flipH="1">
              <a:off x="2952674" y="6050727"/>
              <a:ext cx="432833" cy="293511"/>
            </a:xfrm>
            <a:custGeom>
              <a:avLst/>
              <a:gdLst>
                <a:gd name="T0" fmla="*/ 5 w 94"/>
                <a:gd name="T1" fmla="*/ 37 h 63"/>
                <a:gd name="T2" fmla="*/ 1 w 94"/>
                <a:gd name="T3" fmla="*/ 36 h 63"/>
                <a:gd name="T4" fmla="*/ 8 w 94"/>
                <a:gd name="T5" fmla="*/ 36 h 63"/>
                <a:gd name="T6" fmla="*/ 92 w 94"/>
                <a:gd name="T7" fmla="*/ 0 h 63"/>
                <a:gd name="T8" fmla="*/ 94 w 94"/>
                <a:gd name="T9" fmla="*/ 1 h 63"/>
                <a:gd name="T10" fmla="*/ 5 w 94"/>
                <a:gd name="T11" fmla="*/ 37 h 63"/>
              </a:gdLst>
              <a:ahLst/>
              <a:cxnLst>
                <a:cxn ang="0">
                  <a:pos x="T0" y="T1"/>
                </a:cxn>
                <a:cxn ang="0">
                  <a:pos x="T2" y="T3"/>
                </a:cxn>
                <a:cxn ang="0">
                  <a:pos x="T4" y="T5"/>
                </a:cxn>
                <a:cxn ang="0">
                  <a:pos x="T6" y="T7"/>
                </a:cxn>
                <a:cxn ang="0">
                  <a:pos x="T8" y="T9"/>
                </a:cxn>
                <a:cxn ang="0">
                  <a:pos x="T10" y="T11"/>
                </a:cxn>
              </a:cxnLst>
              <a:rect l="0" t="0" r="r" b="b"/>
              <a:pathLst>
                <a:path w="94" h="63">
                  <a:moveTo>
                    <a:pt x="5" y="37"/>
                  </a:moveTo>
                  <a:cubicBezTo>
                    <a:pt x="4" y="38"/>
                    <a:pt x="2" y="38"/>
                    <a:pt x="1" y="36"/>
                  </a:cubicBezTo>
                  <a:cubicBezTo>
                    <a:pt x="0" y="32"/>
                    <a:pt x="9" y="32"/>
                    <a:pt x="8" y="36"/>
                  </a:cubicBezTo>
                  <a:cubicBezTo>
                    <a:pt x="58" y="60"/>
                    <a:pt x="91" y="0"/>
                    <a:pt x="92" y="0"/>
                  </a:cubicBezTo>
                  <a:cubicBezTo>
                    <a:pt x="94" y="1"/>
                    <a:pt x="94" y="1"/>
                    <a:pt x="94" y="1"/>
                  </a:cubicBezTo>
                  <a:cubicBezTo>
                    <a:pt x="94" y="2"/>
                    <a:pt x="56" y="63"/>
                    <a:pt x="5" y="3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8" name="Freeform 959">
              <a:extLst>
                <a:ext uri="{FF2B5EF4-FFF2-40B4-BE49-F238E27FC236}">
                  <a16:creationId xmlns:a16="http://schemas.microsoft.com/office/drawing/2014/main" xmlns="" id="{AD48CFC5-F02C-4569-9F9A-AD2012413139}"/>
                </a:ext>
              </a:extLst>
            </p:cNvPr>
            <p:cNvSpPr>
              <a:spLocks/>
            </p:cNvSpPr>
            <p:nvPr/>
          </p:nvSpPr>
          <p:spPr bwMode="auto">
            <a:xfrm flipH="1">
              <a:off x="3029831" y="5838121"/>
              <a:ext cx="370731" cy="233304"/>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1" y="21"/>
                    <a:pt x="40" y="15"/>
                  </a:cubicBezTo>
                  <a:cubicBezTo>
                    <a:pt x="65" y="7"/>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9" name="Freeform 960">
              <a:extLst>
                <a:ext uri="{FF2B5EF4-FFF2-40B4-BE49-F238E27FC236}">
                  <a16:creationId xmlns:a16="http://schemas.microsoft.com/office/drawing/2014/main" xmlns="" id="{51065FE3-BF98-4A37-9B37-1B588F155C85}"/>
                </a:ext>
              </a:extLst>
            </p:cNvPr>
            <p:cNvSpPr>
              <a:spLocks/>
            </p:cNvSpPr>
            <p:nvPr/>
          </p:nvSpPr>
          <p:spPr bwMode="auto">
            <a:xfrm flipH="1">
              <a:off x="2943264" y="5868224"/>
              <a:ext cx="370731" cy="231422"/>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2" y="21"/>
                    <a:pt x="40" y="15"/>
                  </a:cubicBezTo>
                  <a:cubicBezTo>
                    <a:pt x="65" y="8"/>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0" name="Freeform 961">
              <a:extLst>
                <a:ext uri="{FF2B5EF4-FFF2-40B4-BE49-F238E27FC236}">
                  <a16:creationId xmlns:a16="http://schemas.microsoft.com/office/drawing/2014/main" xmlns="" id="{66CE677A-CF73-47E5-80DB-EAE483235810}"/>
                </a:ext>
              </a:extLst>
            </p:cNvPr>
            <p:cNvSpPr>
              <a:spLocks/>
            </p:cNvSpPr>
            <p:nvPr/>
          </p:nvSpPr>
          <p:spPr bwMode="auto">
            <a:xfrm flipH="1">
              <a:off x="2999721" y="5853172"/>
              <a:ext cx="353794" cy="240830"/>
            </a:xfrm>
            <a:custGeom>
              <a:avLst/>
              <a:gdLst>
                <a:gd name="T0" fmla="*/ 6 w 77"/>
                <a:gd name="T1" fmla="*/ 45 h 52"/>
                <a:gd name="T2" fmla="*/ 38 w 77"/>
                <a:gd name="T3" fmla="*/ 14 h 52"/>
                <a:gd name="T4" fmla="*/ 77 w 77"/>
                <a:gd name="T5" fmla="*/ 7 h 52"/>
                <a:gd name="T6" fmla="*/ 75 w 77"/>
                <a:gd name="T7" fmla="*/ 4 h 52"/>
                <a:gd name="T8" fmla="*/ 5 w 77"/>
                <a:gd name="T9" fmla="*/ 45 h 52"/>
                <a:gd name="T10" fmla="*/ 4 w 77"/>
                <a:gd name="T11" fmla="*/ 45 h 52"/>
                <a:gd name="T12" fmla="*/ 1 w 77"/>
                <a:gd name="T13" fmla="*/ 48 h 52"/>
                <a:gd name="T14" fmla="*/ 6 w 77"/>
                <a:gd name="T15" fmla="*/ 49 h 52"/>
                <a:gd name="T16" fmla="*/ 6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6" y="45"/>
                  </a:moveTo>
                  <a:cubicBezTo>
                    <a:pt x="9" y="38"/>
                    <a:pt x="20" y="22"/>
                    <a:pt x="38" y="14"/>
                  </a:cubicBezTo>
                  <a:cubicBezTo>
                    <a:pt x="61" y="4"/>
                    <a:pt x="77" y="7"/>
                    <a:pt x="77" y="7"/>
                  </a:cubicBezTo>
                  <a:cubicBezTo>
                    <a:pt x="75" y="4"/>
                    <a:pt x="75" y="4"/>
                    <a:pt x="75" y="4"/>
                  </a:cubicBezTo>
                  <a:cubicBezTo>
                    <a:pt x="75" y="4"/>
                    <a:pt x="26" y="0"/>
                    <a:pt x="5" y="45"/>
                  </a:cubicBezTo>
                  <a:cubicBezTo>
                    <a:pt x="4" y="45"/>
                    <a:pt x="4" y="45"/>
                    <a:pt x="4" y="45"/>
                  </a:cubicBezTo>
                  <a:cubicBezTo>
                    <a:pt x="4" y="45"/>
                    <a:pt x="2" y="47"/>
                    <a:pt x="1" y="48"/>
                  </a:cubicBezTo>
                  <a:cubicBezTo>
                    <a:pt x="0" y="50"/>
                    <a:pt x="3" y="52"/>
                    <a:pt x="6" y="49"/>
                  </a:cubicBezTo>
                  <a:cubicBezTo>
                    <a:pt x="8" y="46"/>
                    <a:pt x="6" y="45"/>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1" name="Freeform 962">
              <a:extLst>
                <a:ext uri="{FF2B5EF4-FFF2-40B4-BE49-F238E27FC236}">
                  <a16:creationId xmlns:a16="http://schemas.microsoft.com/office/drawing/2014/main" xmlns="" id="{9791AEEC-064B-466D-89F1-B416426366EF}"/>
                </a:ext>
              </a:extLst>
            </p:cNvPr>
            <p:cNvSpPr>
              <a:spLocks/>
            </p:cNvSpPr>
            <p:nvPr/>
          </p:nvSpPr>
          <p:spPr bwMode="auto">
            <a:xfrm flipH="1">
              <a:off x="3155918" y="5811780"/>
              <a:ext cx="355675" cy="238948"/>
            </a:xfrm>
            <a:custGeom>
              <a:avLst/>
              <a:gdLst>
                <a:gd name="T0" fmla="*/ 5 w 77"/>
                <a:gd name="T1" fmla="*/ 45 h 52"/>
                <a:gd name="T2" fmla="*/ 37 w 77"/>
                <a:gd name="T3" fmla="*/ 14 h 52"/>
                <a:gd name="T4" fmla="*/ 77 w 77"/>
                <a:gd name="T5" fmla="*/ 6 h 52"/>
                <a:gd name="T6" fmla="*/ 74 w 77"/>
                <a:gd name="T7" fmla="*/ 3 h 52"/>
                <a:gd name="T8" fmla="*/ 4 w 77"/>
                <a:gd name="T9" fmla="*/ 44 h 52"/>
                <a:gd name="T10" fmla="*/ 4 w 77"/>
                <a:gd name="T11" fmla="*/ 45 h 52"/>
                <a:gd name="T12" fmla="*/ 1 w 77"/>
                <a:gd name="T13" fmla="*/ 48 h 52"/>
                <a:gd name="T14" fmla="*/ 6 w 77"/>
                <a:gd name="T15" fmla="*/ 48 h 52"/>
                <a:gd name="T16" fmla="*/ 5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5" y="45"/>
                  </a:moveTo>
                  <a:cubicBezTo>
                    <a:pt x="9" y="38"/>
                    <a:pt x="19" y="21"/>
                    <a:pt x="37" y="14"/>
                  </a:cubicBezTo>
                  <a:cubicBezTo>
                    <a:pt x="61" y="4"/>
                    <a:pt x="77" y="6"/>
                    <a:pt x="77" y="6"/>
                  </a:cubicBezTo>
                  <a:cubicBezTo>
                    <a:pt x="74" y="3"/>
                    <a:pt x="74" y="3"/>
                    <a:pt x="74" y="3"/>
                  </a:cubicBezTo>
                  <a:cubicBezTo>
                    <a:pt x="74" y="3"/>
                    <a:pt x="26" y="0"/>
                    <a:pt x="4" y="44"/>
                  </a:cubicBezTo>
                  <a:cubicBezTo>
                    <a:pt x="4" y="45"/>
                    <a:pt x="4" y="45"/>
                    <a:pt x="4" y="45"/>
                  </a:cubicBezTo>
                  <a:cubicBezTo>
                    <a:pt x="3" y="45"/>
                    <a:pt x="1" y="47"/>
                    <a:pt x="1" y="48"/>
                  </a:cubicBezTo>
                  <a:cubicBezTo>
                    <a:pt x="0" y="50"/>
                    <a:pt x="3" y="52"/>
                    <a:pt x="6" y="48"/>
                  </a:cubicBezTo>
                  <a:cubicBezTo>
                    <a:pt x="7" y="46"/>
                    <a:pt x="6" y="45"/>
                    <a:pt x="5"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2" name="Freeform 963">
              <a:extLst>
                <a:ext uri="{FF2B5EF4-FFF2-40B4-BE49-F238E27FC236}">
                  <a16:creationId xmlns:a16="http://schemas.microsoft.com/office/drawing/2014/main" xmlns="" id="{306F6ABF-A4E9-4489-8F07-1A1710080844}"/>
                </a:ext>
              </a:extLst>
            </p:cNvPr>
            <p:cNvSpPr>
              <a:spLocks/>
            </p:cNvSpPr>
            <p:nvPr/>
          </p:nvSpPr>
          <p:spPr bwMode="auto">
            <a:xfrm flipH="1">
              <a:off x="2979021" y="5919024"/>
              <a:ext cx="342503" cy="276579"/>
            </a:xfrm>
            <a:custGeom>
              <a:avLst/>
              <a:gdLst>
                <a:gd name="T0" fmla="*/ 8 w 74"/>
                <a:gd name="T1" fmla="*/ 57 h 60"/>
                <a:gd name="T2" fmla="*/ 50 w 74"/>
                <a:gd name="T3" fmla="*/ 36 h 60"/>
                <a:gd name="T4" fmla="*/ 72 w 74"/>
                <a:gd name="T5" fmla="*/ 0 h 60"/>
                <a:gd name="T6" fmla="*/ 74 w 74"/>
                <a:gd name="T7" fmla="*/ 3 h 60"/>
                <a:gd name="T8" fmla="*/ 7 w 74"/>
                <a:gd name="T9" fmla="*/ 58 h 60"/>
                <a:gd name="T10" fmla="*/ 7 w 74"/>
                <a:gd name="T11" fmla="*/ 58 h 60"/>
                <a:gd name="T12" fmla="*/ 2 w 74"/>
                <a:gd name="T13" fmla="*/ 60 h 60"/>
                <a:gd name="T14" fmla="*/ 4 w 74"/>
                <a:gd name="T15" fmla="*/ 55 h 60"/>
                <a:gd name="T16" fmla="*/ 8 w 74"/>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0">
                  <a:moveTo>
                    <a:pt x="8" y="57"/>
                  </a:moveTo>
                  <a:cubicBezTo>
                    <a:pt x="16" y="55"/>
                    <a:pt x="36" y="51"/>
                    <a:pt x="50" y="36"/>
                  </a:cubicBezTo>
                  <a:cubicBezTo>
                    <a:pt x="68" y="16"/>
                    <a:pt x="72" y="0"/>
                    <a:pt x="72" y="0"/>
                  </a:cubicBezTo>
                  <a:cubicBezTo>
                    <a:pt x="74" y="3"/>
                    <a:pt x="74" y="3"/>
                    <a:pt x="74" y="3"/>
                  </a:cubicBezTo>
                  <a:cubicBezTo>
                    <a:pt x="74" y="3"/>
                    <a:pt x="60" y="53"/>
                    <a:pt x="7" y="58"/>
                  </a:cubicBezTo>
                  <a:cubicBezTo>
                    <a:pt x="7" y="58"/>
                    <a:pt x="7" y="58"/>
                    <a:pt x="7" y="58"/>
                  </a:cubicBezTo>
                  <a:cubicBezTo>
                    <a:pt x="6" y="58"/>
                    <a:pt x="4" y="60"/>
                    <a:pt x="2" y="60"/>
                  </a:cubicBezTo>
                  <a:cubicBezTo>
                    <a:pt x="0" y="60"/>
                    <a:pt x="0" y="56"/>
                    <a:pt x="4" y="55"/>
                  </a:cubicBezTo>
                  <a:cubicBezTo>
                    <a:pt x="7" y="54"/>
                    <a:pt x="7" y="56"/>
                    <a:pt x="8" y="5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3" name="Freeform 964">
              <a:extLst>
                <a:ext uri="{FF2B5EF4-FFF2-40B4-BE49-F238E27FC236}">
                  <a16:creationId xmlns:a16="http://schemas.microsoft.com/office/drawing/2014/main" xmlns="" id="{91550598-D299-4701-A755-17501B1FEDC6}"/>
                </a:ext>
              </a:extLst>
            </p:cNvPr>
            <p:cNvSpPr>
              <a:spLocks/>
            </p:cNvSpPr>
            <p:nvPr/>
          </p:nvSpPr>
          <p:spPr bwMode="auto">
            <a:xfrm flipH="1">
              <a:off x="2798360" y="5999928"/>
              <a:ext cx="263464" cy="543748"/>
            </a:xfrm>
            <a:custGeom>
              <a:avLst/>
              <a:gdLst>
                <a:gd name="T0" fmla="*/ 10 w 57"/>
                <a:gd name="T1" fmla="*/ 42 h 117"/>
                <a:gd name="T2" fmla="*/ 10 w 57"/>
                <a:gd name="T3" fmla="*/ 42 h 117"/>
                <a:gd name="T4" fmla="*/ 10 w 57"/>
                <a:gd name="T5" fmla="*/ 42 h 117"/>
                <a:gd name="T6" fmla="*/ 10 w 57"/>
                <a:gd name="T7" fmla="*/ 42 h 117"/>
                <a:gd name="T8" fmla="*/ 13 w 57"/>
                <a:gd name="T9" fmla="*/ 38 h 117"/>
                <a:gd name="T10" fmla="*/ 54 w 57"/>
                <a:gd name="T11" fmla="*/ 0 h 117"/>
                <a:gd name="T12" fmla="*/ 57 w 57"/>
                <a:gd name="T13" fmla="*/ 2 h 117"/>
                <a:gd name="T14" fmla="*/ 53 w 57"/>
                <a:gd name="T15" fmla="*/ 48 h 117"/>
                <a:gd name="T16" fmla="*/ 44 w 57"/>
                <a:gd name="T17" fmla="*/ 85 h 117"/>
                <a:gd name="T18" fmla="*/ 44 w 57"/>
                <a:gd name="T19" fmla="*/ 86 h 117"/>
                <a:gd name="T20" fmla="*/ 42 w 57"/>
                <a:gd name="T21" fmla="*/ 90 h 117"/>
                <a:gd name="T22" fmla="*/ 42 w 57"/>
                <a:gd name="T23" fmla="*/ 90 h 117"/>
                <a:gd name="T24" fmla="*/ 27 w 57"/>
                <a:gd name="T25" fmla="*/ 113 h 117"/>
                <a:gd name="T26" fmla="*/ 22 w 57"/>
                <a:gd name="T27" fmla="*/ 112 h 117"/>
                <a:gd name="T28" fmla="*/ 15 w 57"/>
                <a:gd name="T29" fmla="*/ 107 h 117"/>
                <a:gd name="T30" fmla="*/ 10 w 57"/>
                <a:gd name="T31" fmla="*/ 101 h 117"/>
                <a:gd name="T32" fmla="*/ 4 w 57"/>
                <a:gd name="T33" fmla="*/ 85 h 117"/>
                <a:gd name="T34" fmla="*/ 4 w 57"/>
                <a:gd name="T35" fmla="*/ 85 h 117"/>
                <a:gd name="T36" fmla="*/ 10 w 57"/>
                <a:gd name="T3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7">
                  <a:moveTo>
                    <a:pt x="10" y="42"/>
                  </a:moveTo>
                  <a:cubicBezTo>
                    <a:pt x="10" y="42"/>
                    <a:pt x="10" y="42"/>
                    <a:pt x="10" y="42"/>
                  </a:cubicBezTo>
                  <a:cubicBezTo>
                    <a:pt x="10" y="42"/>
                    <a:pt x="10" y="42"/>
                    <a:pt x="10" y="42"/>
                  </a:cubicBezTo>
                  <a:cubicBezTo>
                    <a:pt x="10" y="42"/>
                    <a:pt x="10" y="42"/>
                    <a:pt x="10" y="42"/>
                  </a:cubicBezTo>
                  <a:cubicBezTo>
                    <a:pt x="11" y="40"/>
                    <a:pt x="12" y="39"/>
                    <a:pt x="13" y="38"/>
                  </a:cubicBezTo>
                  <a:cubicBezTo>
                    <a:pt x="35" y="8"/>
                    <a:pt x="46" y="13"/>
                    <a:pt x="54" y="0"/>
                  </a:cubicBezTo>
                  <a:cubicBezTo>
                    <a:pt x="57" y="2"/>
                    <a:pt x="57" y="2"/>
                    <a:pt x="57" y="2"/>
                  </a:cubicBezTo>
                  <a:cubicBezTo>
                    <a:pt x="57" y="2"/>
                    <a:pt x="54" y="24"/>
                    <a:pt x="53" y="48"/>
                  </a:cubicBezTo>
                  <a:cubicBezTo>
                    <a:pt x="52" y="60"/>
                    <a:pt x="49" y="73"/>
                    <a:pt x="44" y="85"/>
                  </a:cubicBezTo>
                  <a:cubicBezTo>
                    <a:pt x="44" y="86"/>
                    <a:pt x="44" y="86"/>
                    <a:pt x="44" y="86"/>
                  </a:cubicBezTo>
                  <a:cubicBezTo>
                    <a:pt x="43" y="87"/>
                    <a:pt x="43" y="88"/>
                    <a:pt x="42" y="90"/>
                  </a:cubicBezTo>
                  <a:cubicBezTo>
                    <a:pt x="42" y="90"/>
                    <a:pt x="42" y="90"/>
                    <a:pt x="42" y="90"/>
                  </a:cubicBezTo>
                  <a:cubicBezTo>
                    <a:pt x="37" y="100"/>
                    <a:pt x="32" y="109"/>
                    <a:pt x="27" y="113"/>
                  </a:cubicBezTo>
                  <a:cubicBezTo>
                    <a:pt x="27" y="113"/>
                    <a:pt x="23" y="117"/>
                    <a:pt x="22" y="112"/>
                  </a:cubicBezTo>
                  <a:cubicBezTo>
                    <a:pt x="20" y="106"/>
                    <a:pt x="17" y="106"/>
                    <a:pt x="15" y="107"/>
                  </a:cubicBezTo>
                  <a:cubicBezTo>
                    <a:pt x="14" y="107"/>
                    <a:pt x="13" y="107"/>
                    <a:pt x="10" y="101"/>
                  </a:cubicBezTo>
                  <a:cubicBezTo>
                    <a:pt x="9" y="98"/>
                    <a:pt x="6" y="93"/>
                    <a:pt x="4" y="85"/>
                  </a:cubicBezTo>
                  <a:cubicBezTo>
                    <a:pt x="4" y="85"/>
                    <a:pt x="4" y="85"/>
                    <a:pt x="4" y="85"/>
                  </a:cubicBezTo>
                  <a:cubicBezTo>
                    <a:pt x="1" y="74"/>
                    <a:pt x="0" y="58"/>
                    <a:pt x="10" y="4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4" name="Freeform 965">
              <a:extLst>
                <a:ext uri="{FF2B5EF4-FFF2-40B4-BE49-F238E27FC236}">
                  <a16:creationId xmlns:a16="http://schemas.microsoft.com/office/drawing/2014/main" xmlns="" id="{FDB85C47-5BF1-4D7F-A871-2F293664D04A}"/>
                </a:ext>
              </a:extLst>
            </p:cNvPr>
            <p:cNvSpPr>
              <a:spLocks noEditPoints="1"/>
            </p:cNvSpPr>
            <p:nvPr/>
          </p:nvSpPr>
          <p:spPr bwMode="auto">
            <a:xfrm flipH="1">
              <a:off x="2798360" y="6011217"/>
              <a:ext cx="218298" cy="385703"/>
            </a:xfrm>
            <a:custGeom>
              <a:avLst/>
              <a:gdLst>
                <a:gd name="T0" fmla="*/ 3 w 47"/>
                <a:gd name="T1" fmla="*/ 37 h 83"/>
                <a:gd name="T2" fmla="*/ 2 w 47"/>
                <a:gd name="T3" fmla="*/ 37 h 83"/>
                <a:gd name="T4" fmla="*/ 0 w 47"/>
                <a:gd name="T5" fmla="*/ 40 h 83"/>
                <a:gd name="T6" fmla="*/ 3 w 47"/>
                <a:gd name="T7" fmla="*/ 37 h 83"/>
                <a:gd name="T8" fmla="*/ 47 w 47"/>
                <a:gd name="T9" fmla="*/ 0 h 83"/>
                <a:gd name="T10" fmla="*/ 22 w 47"/>
                <a:gd name="T11" fmla="*/ 28 h 83"/>
                <a:gd name="T12" fmla="*/ 16 w 47"/>
                <a:gd name="T13" fmla="*/ 53 h 83"/>
                <a:gd name="T14" fmla="*/ 29 w 47"/>
                <a:gd name="T15" fmla="*/ 32 h 83"/>
                <a:gd name="T16" fmla="*/ 30 w 47"/>
                <a:gd name="T17" fmla="*/ 32 h 83"/>
                <a:gd name="T18" fmla="*/ 26 w 47"/>
                <a:gd name="T19" fmla="*/ 65 h 83"/>
                <a:gd name="T20" fmla="*/ 36 w 47"/>
                <a:gd name="T21" fmla="*/ 41 h 83"/>
                <a:gd name="T22" fmla="*/ 38 w 47"/>
                <a:gd name="T23" fmla="*/ 42 h 83"/>
                <a:gd name="T24" fmla="*/ 34 w 47"/>
                <a:gd name="T25" fmla="*/ 83 h 83"/>
                <a:gd name="T26" fmla="*/ 43 w 47"/>
                <a:gd name="T27" fmla="*/ 46 h 83"/>
                <a:gd name="T28" fmla="*/ 47 w 47"/>
                <a:gd name="T29" fmla="*/ 0 h 83"/>
                <a:gd name="T30" fmla="*/ 47 w 47"/>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83">
                  <a:moveTo>
                    <a:pt x="3" y="37"/>
                  </a:moveTo>
                  <a:cubicBezTo>
                    <a:pt x="3" y="37"/>
                    <a:pt x="2" y="37"/>
                    <a:pt x="2" y="37"/>
                  </a:cubicBezTo>
                  <a:cubicBezTo>
                    <a:pt x="2" y="38"/>
                    <a:pt x="1" y="39"/>
                    <a:pt x="0" y="40"/>
                  </a:cubicBezTo>
                  <a:cubicBezTo>
                    <a:pt x="1" y="39"/>
                    <a:pt x="2" y="38"/>
                    <a:pt x="3" y="37"/>
                  </a:cubicBezTo>
                  <a:moveTo>
                    <a:pt x="47" y="0"/>
                  </a:moveTo>
                  <a:cubicBezTo>
                    <a:pt x="47" y="0"/>
                    <a:pt x="36" y="17"/>
                    <a:pt x="22" y="28"/>
                  </a:cubicBezTo>
                  <a:cubicBezTo>
                    <a:pt x="21" y="38"/>
                    <a:pt x="16" y="53"/>
                    <a:pt x="16" y="53"/>
                  </a:cubicBezTo>
                  <a:cubicBezTo>
                    <a:pt x="16" y="53"/>
                    <a:pt x="25" y="32"/>
                    <a:pt x="29" y="32"/>
                  </a:cubicBezTo>
                  <a:cubicBezTo>
                    <a:pt x="30" y="32"/>
                    <a:pt x="30" y="32"/>
                    <a:pt x="30" y="32"/>
                  </a:cubicBezTo>
                  <a:cubicBezTo>
                    <a:pt x="35" y="35"/>
                    <a:pt x="26" y="65"/>
                    <a:pt x="26" y="65"/>
                  </a:cubicBezTo>
                  <a:cubicBezTo>
                    <a:pt x="34" y="53"/>
                    <a:pt x="34" y="41"/>
                    <a:pt x="36" y="41"/>
                  </a:cubicBezTo>
                  <a:cubicBezTo>
                    <a:pt x="37" y="41"/>
                    <a:pt x="37" y="41"/>
                    <a:pt x="38" y="42"/>
                  </a:cubicBezTo>
                  <a:cubicBezTo>
                    <a:pt x="43" y="47"/>
                    <a:pt x="34" y="81"/>
                    <a:pt x="34" y="83"/>
                  </a:cubicBezTo>
                  <a:cubicBezTo>
                    <a:pt x="39" y="71"/>
                    <a:pt x="42" y="58"/>
                    <a:pt x="43" y="46"/>
                  </a:cubicBezTo>
                  <a:cubicBezTo>
                    <a:pt x="44" y="22"/>
                    <a:pt x="47" y="0"/>
                    <a:pt x="47" y="0"/>
                  </a:cubicBezTo>
                  <a:cubicBezTo>
                    <a:pt x="47" y="0"/>
                    <a:pt x="47" y="0"/>
                    <a:pt x="47"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5" name="Freeform 966">
              <a:extLst>
                <a:ext uri="{FF2B5EF4-FFF2-40B4-BE49-F238E27FC236}">
                  <a16:creationId xmlns:a16="http://schemas.microsoft.com/office/drawing/2014/main" xmlns="" id="{1211B120-A05E-48F4-B2D3-6B0BBB22A56E}"/>
                </a:ext>
              </a:extLst>
            </p:cNvPr>
            <p:cNvSpPr>
              <a:spLocks/>
            </p:cNvSpPr>
            <p:nvPr/>
          </p:nvSpPr>
          <p:spPr bwMode="auto">
            <a:xfrm flipH="1">
              <a:off x="2822824" y="5676313"/>
              <a:ext cx="517518" cy="287866"/>
            </a:xfrm>
            <a:custGeom>
              <a:avLst/>
              <a:gdLst>
                <a:gd name="T0" fmla="*/ 4 w 112"/>
                <a:gd name="T1" fmla="*/ 10 h 62"/>
                <a:gd name="T2" fmla="*/ 6 w 112"/>
                <a:gd name="T3" fmla="*/ 3 h 62"/>
                <a:gd name="T4" fmla="*/ 18 w 112"/>
                <a:gd name="T5" fmla="*/ 0 h 62"/>
                <a:gd name="T6" fmla="*/ 19 w 112"/>
                <a:gd name="T7" fmla="*/ 0 h 62"/>
                <a:gd name="T8" fmla="*/ 19 w 112"/>
                <a:gd name="T9" fmla="*/ 0 h 62"/>
                <a:gd name="T10" fmla="*/ 38 w 112"/>
                <a:gd name="T11" fmla="*/ 4 h 62"/>
                <a:gd name="T12" fmla="*/ 39 w 112"/>
                <a:gd name="T13" fmla="*/ 5 h 62"/>
                <a:gd name="T14" fmla="*/ 40 w 112"/>
                <a:gd name="T15" fmla="*/ 5 h 62"/>
                <a:gd name="T16" fmla="*/ 44 w 112"/>
                <a:gd name="T17" fmla="*/ 6 h 62"/>
                <a:gd name="T18" fmla="*/ 112 w 112"/>
                <a:gd name="T19" fmla="*/ 57 h 62"/>
                <a:gd name="T20" fmla="*/ 82 w 112"/>
                <a:gd name="T21" fmla="*/ 62 h 62"/>
                <a:gd name="T22" fmla="*/ 78 w 112"/>
                <a:gd name="T23" fmla="*/ 62 h 62"/>
                <a:gd name="T24" fmla="*/ 33 w 112"/>
                <a:gd name="T25" fmla="*/ 56 h 62"/>
                <a:gd name="T26" fmla="*/ 32 w 112"/>
                <a:gd name="T27" fmla="*/ 56 h 62"/>
                <a:gd name="T28" fmla="*/ 32 w 112"/>
                <a:gd name="T29" fmla="*/ 56 h 62"/>
                <a:gd name="T30" fmla="*/ 27 w 112"/>
                <a:gd name="T31" fmla="*/ 55 h 62"/>
                <a:gd name="T32" fmla="*/ 16 w 112"/>
                <a:gd name="T33" fmla="*/ 49 h 62"/>
                <a:gd name="T34" fmla="*/ 7 w 112"/>
                <a:gd name="T35" fmla="*/ 34 h 62"/>
                <a:gd name="T36" fmla="*/ 2 w 112"/>
                <a:gd name="T37" fmla="*/ 19 h 62"/>
                <a:gd name="T38" fmla="*/ 4 w 112"/>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62">
                  <a:moveTo>
                    <a:pt x="4" y="10"/>
                  </a:moveTo>
                  <a:cubicBezTo>
                    <a:pt x="7" y="10"/>
                    <a:pt x="5" y="5"/>
                    <a:pt x="6" y="3"/>
                  </a:cubicBezTo>
                  <a:cubicBezTo>
                    <a:pt x="7" y="1"/>
                    <a:pt x="11" y="0"/>
                    <a:pt x="18" y="0"/>
                  </a:cubicBezTo>
                  <a:cubicBezTo>
                    <a:pt x="19" y="0"/>
                    <a:pt x="19" y="0"/>
                    <a:pt x="19" y="0"/>
                  </a:cubicBezTo>
                  <a:cubicBezTo>
                    <a:pt x="19" y="0"/>
                    <a:pt x="19" y="0"/>
                    <a:pt x="19" y="0"/>
                  </a:cubicBezTo>
                  <a:cubicBezTo>
                    <a:pt x="24" y="1"/>
                    <a:pt x="30" y="2"/>
                    <a:pt x="38" y="4"/>
                  </a:cubicBezTo>
                  <a:cubicBezTo>
                    <a:pt x="38" y="4"/>
                    <a:pt x="39" y="5"/>
                    <a:pt x="39" y="5"/>
                  </a:cubicBezTo>
                  <a:cubicBezTo>
                    <a:pt x="40" y="5"/>
                    <a:pt x="40" y="5"/>
                    <a:pt x="40" y="5"/>
                  </a:cubicBezTo>
                  <a:cubicBezTo>
                    <a:pt x="41" y="5"/>
                    <a:pt x="42" y="6"/>
                    <a:pt x="44" y="6"/>
                  </a:cubicBezTo>
                  <a:cubicBezTo>
                    <a:pt x="65" y="14"/>
                    <a:pt x="103" y="29"/>
                    <a:pt x="112" y="57"/>
                  </a:cubicBezTo>
                  <a:cubicBezTo>
                    <a:pt x="82" y="62"/>
                    <a:pt x="82" y="62"/>
                    <a:pt x="82" y="62"/>
                  </a:cubicBezTo>
                  <a:cubicBezTo>
                    <a:pt x="82" y="62"/>
                    <a:pt x="80" y="62"/>
                    <a:pt x="78" y="62"/>
                  </a:cubicBezTo>
                  <a:cubicBezTo>
                    <a:pt x="70" y="61"/>
                    <a:pt x="49" y="60"/>
                    <a:pt x="33" y="56"/>
                  </a:cubicBezTo>
                  <a:cubicBezTo>
                    <a:pt x="32" y="56"/>
                    <a:pt x="32" y="56"/>
                    <a:pt x="32" y="56"/>
                  </a:cubicBezTo>
                  <a:cubicBezTo>
                    <a:pt x="32" y="56"/>
                    <a:pt x="32" y="56"/>
                    <a:pt x="32" y="56"/>
                  </a:cubicBezTo>
                  <a:cubicBezTo>
                    <a:pt x="30" y="56"/>
                    <a:pt x="28" y="55"/>
                    <a:pt x="27" y="55"/>
                  </a:cubicBezTo>
                  <a:cubicBezTo>
                    <a:pt x="22" y="53"/>
                    <a:pt x="18" y="51"/>
                    <a:pt x="16" y="49"/>
                  </a:cubicBezTo>
                  <a:cubicBezTo>
                    <a:pt x="12" y="44"/>
                    <a:pt x="9" y="39"/>
                    <a:pt x="7" y="34"/>
                  </a:cubicBezTo>
                  <a:cubicBezTo>
                    <a:pt x="4" y="28"/>
                    <a:pt x="3" y="23"/>
                    <a:pt x="2" y="19"/>
                  </a:cubicBezTo>
                  <a:cubicBezTo>
                    <a:pt x="0" y="13"/>
                    <a:pt x="1" y="9"/>
                    <a:pt x="4" y="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6" name="Freeform 967">
              <a:extLst>
                <a:ext uri="{FF2B5EF4-FFF2-40B4-BE49-F238E27FC236}">
                  <a16:creationId xmlns:a16="http://schemas.microsoft.com/office/drawing/2014/main" xmlns="" id="{13D129CD-4503-44BD-991A-0A561055E40C}"/>
                </a:ext>
              </a:extLst>
            </p:cNvPr>
            <p:cNvSpPr>
              <a:spLocks/>
            </p:cNvSpPr>
            <p:nvPr/>
          </p:nvSpPr>
          <p:spPr bwMode="auto">
            <a:xfrm flipH="1">
              <a:off x="2822824" y="5704535"/>
              <a:ext cx="338739" cy="235186"/>
            </a:xfrm>
            <a:custGeom>
              <a:avLst/>
              <a:gdLst>
                <a:gd name="T0" fmla="*/ 5 w 73"/>
                <a:gd name="T1" fmla="*/ 0 h 51"/>
                <a:gd name="T2" fmla="*/ 37 w 73"/>
                <a:gd name="T3" fmla="*/ 22 h 51"/>
                <a:gd name="T4" fmla="*/ 36 w 73"/>
                <a:gd name="T5" fmla="*/ 24 h 51"/>
                <a:gd name="T6" fmla="*/ 35 w 73"/>
                <a:gd name="T7" fmla="*/ 24 h 51"/>
                <a:gd name="T8" fmla="*/ 2 w 73"/>
                <a:gd name="T9" fmla="*/ 17 h 51"/>
                <a:gd name="T10" fmla="*/ 0 w 73"/>
                <a:gd name="T11" fmla="*/ 17 h 51"/>
                <a:gd name="T12" fmla="*/ 29 w 73"/>
                <a:gd name="T13" fmla="*/ 33 h 51"/>
                <a:gd name="T14" fmla="*/ 26 w 73"/>
                <a:gd name="T15" fmla="*/ 32 h 51"/>
                <a:gd name="T16" fmla="*/ 7 w 73"/>
                <a:gd name="T17" fmla="*/ 31 h 51"/>
                <a:gd name="T18" fmla="*/ 0 w 73"/>
                <a:gd name="T19" fmla="*/ 31 h 51"/>
                <a:gd name="T20" fmla="*/ 7 w 73"/>
                <a:gd name="T21" fmla="*/ 34 h 51"/>
                <a:gd name="T22" fmla="*/ 32 w 73"/>
                <a:gd name="T23" fmla="*/ 48 h 51"/>
                <a:gd name="T24" fmla="*/ 33 w 73"/>
                <a:gd name="T25" fmla="*/ 49 h 51"/>
                <a:gd name="T26" fmla="*/ 46 w 73"/>
                <a:gd name="T27" fmla="*/ 49 h 51"/>
                <a:gd name="T28" fmla="*/ 73 w 73"/>
                <a:gd name="T29" fmla="*/ 51 h 51"/>
                <a:gd name="T30" fmla="*/ 5 w 7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1">
                  <a:moveTo>
                    <a:pt x="5" y="0"/>
                  </a:moveTo>
                  <a:cubicBezTo>
                    <a:pt x="17" y="5"/>
                    <a:pt x="34" y="19"/>
                    <a:pt x="37" y="22"/>
                  </a:cubicBezTo>
                  <a:cubicBezTo>
                    <a:pt x="39" y="24"/>
                    <a:pt x="37" y="24"/>
                    <a:pt x="36" y="24"/>
                  </a:cubicBezTo>
                  <a:cubicBezTo>
                    <a:pt x="35" y="24"/>
                    <a:pt x="35" y="24"/>
                    <a:pt x="35" y="24"/>
                  </a:cubicBezTo>
                  <a:cubicBezTo>
                    <a:pt x="22" y="17"/>
                    <a:pt x="8" y="17"/>
                    <a:pt x="2" y="17"/>
                  </a:cubicBezTo>
                  <a:cubicBezTo>
                    <a:pt x="1" y="17"/>
                    <a:pt x="0" y="17"/>
                    <a:pt x="0" y="17"/>
                  </a:cubicBezTo>
                  <a:cubicBezTo>
                    <a:pt x="17" y="18"/>
                    <a:pt x="38" y="33"/>
                    <a:pt x="29" y="33"/>
                  </a:cubicBezTo>
                  <a:cubicBezTo>
                    <a:pt x="28" y="33"/>
                    <a:pt x="27" y="33"/>
                    <a:pt x="26" y="32"/>
                  </a:cubicBezTo>
                  <a:cubicBezTo>
                    <a:pt x="21" y="31"/>
                    <a:pt x="14" y="31"/>
                    <a:pt x="7" y="31"/>
                  </a:cubicBezTo>
                  <a:cubicBezTo>
                    <a:pt x="5" y="31"/>
                    <a:pt x="2" y="31"/>
                    <a:pt x="0" y="31"/>
                  </a:cubicBezTo>
                  <a:cubicBezTo>
                    <a:pt x="3" y="32"/>
                    <a:pt x="5" y="33"/>
                    <a:pt x="7" y="34"/>
                  </a:cubicBezTo>
                  <a:cubicBezTo>
                    <a:pt x="23" y="38"/>
                    <a:pt x="38" y="45"/>
                    <a:pt x="32" y="48"/>
                  </a:cubicBezTo>
                  <a:cubicBezTo>
                    <a:pt x="32" y="48"/>
                    <a:pt x="33" y="49"/>
                    <a:pt x="33" y="49"/>
                  </a:cubicBezTo>
                  <a:cubicBezTo>
                    <a:pt x="38" y="49"/>
                    <a:pt x="42" y="49"/>
                    <a:pt x="46" y="49"/>
                  </a:cubicBezTo>
                  <a:cubicBezTo>
                    <a:pt x="62" y="49"/>
                    <a:pt x="73" y="51"/>
                    <a:pt x="73" y="51"/>
                  </a:cubicBezTo>
                  <a:cubicBezTo>
                    <a:pt x="64" y="23"/>
                    <a:pt x="26" y="8"/>
                    <a:pt x="5"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7" name="Freeform 968">
              <a:extLst>
                <a:ext uri="{FF2B5EF4-FFF2-40B4-BE49-F238E27FC236}">
                  <a16:creationId xmlns:a16="http://schemas.microsoft.com/office/drawing/2014/main" xmlns="" id="{59EE298C-9B34-445F-AC31-DFB89AC098D7}"/>
                </a:ext>
              </a:extLst>
            </p:cNvPr>
            <p:cNvSpPr>
              <a:spLocks/>
            </p:cNvSpPr>
            <p:nvPr/>
          </p:nvSpPr>
          <p:spPr bwMode="auto">
            <a:xfrm flipH="1">
              <a:off x="2798360" y="5919024"/>
              <a:ext cx="532572" cy="267171"/>
            </a:xfrm>
            <a:custGeom>
              <a:avLst/>
              <a:gdLst>
                <a:gd name="T0" fmla="*/ 1 w 115"/>
                <a:gd name="T1" fmla="*/ 41 h 58"/>
                <a:gd name="T2" fmla="*/ 18 w 115"/>
                <a:gd name="T3" fmla="*/ 17 h 58"/>
                <a:gd name="T4" fmla="*/ 19 w 115"/>
                <a:gd name="T5" fmla="*/ 15 h 58"/>
                <a:gd name="T6" fmla="*/ 20 w 115"/>
                <a:gd name="T7" fmla="*/ 15 h 58"/>
                <a:gd name="T8" fmla="*/ 21 w 115"/>
                <a:gd name="T9" fmla="*/ 14 h 58"/>
                <a:gd name="T10" fmla="*/ 21 w 115"/>
                <a:gd name="T11" fmla="*/ 14 h 58"/>
                <a:gd name="T12" fmla="*/ 33 w 115"/>
                <a:gd name="T13" fmla="*/ 9 h 58"/>
                <a:gd name="T14" fmla="*/ 54 w 115"/>
                <a:gd name="T15" fmla="*/ 5 h 58"/>
                <a:gd name="T16" fmla="*/ 54 w 115"/>
                <a:gd name="T17" fmla="*/ 5 h 58"/>
                <a:gd name="T18" fmla="*/ 55 w 115"/>
                <a:gd name="T19" fmla="*/ 4 h 58"/>
                <a:gd name="T20" fmla="*/ 110 w 115"/>
                <a:gd name="T21" fmla="*/ 5 h 58"/>
                <a:gd name="T22" fmla="*/ 115 w 115"/>
                <a:gd name="T23" fmla="*/ 20 h 58"/>
                <a:gd name="T24" fmla="*/ 81 w 115"/>
                <a:gd name="T25" fmla="*/ 54 h 58"/>
                <a:gd name="T26" fmla="*/ 49 w 115"/>
                <a:gd name="T27" fmla="*/ 58 h 58"/>
                <a:gd name="T28" fmla="*/ 49 w 115"/>
                <a:gd name="T29" fmla="*/ 58 h 58"/>
                <a:gd name="T30" fmla="*/ 37 w 115"/>
                <a:gd name="T31" fmla="*/ 57 h 58"/>
                <a:gd name="T32" fmla="*/ 24 w 115"/>
                <a:gd name="T33" fmla="*/ 55 h 58"/>
                <a:gd name="T34" fmla="*/ 9 w 115"/>
                <a:gd name="T35" fmla="*/ 51 h 58"/>
                <a:gd name="T36" fmla="*/ 9 w 115"/>
                <a:gd name="T37" fmla="*/ 44 h 58"/>
                <a:gd name="T38" fmla="*/ 1 w 115"/>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58">
                  <a:moveTo>
                    <a:pt x="1" y="41"/>
                  </a:moveTo>
                  <a:cubicBezTo>
                    <a:pt x="0" y="39"/>
                    <a:pt x="6" y="26"/>
                    <a:pt x="18" y="17"/>
                  </a:cubicBezTo>
                  <a:cubicBezTo>
                    <a:pt x="18" y="16"/>
                    <a:pt x="18" y="16"/>
                    <a:pt x="19" y="15"/>
                  </a:cubicBezTo>
                  <a:cubicBezTo>
                    <a:pt x="20" y="15"/>
                    <a:pt x="20" y="15"/>
                    <a:pt x="20" y="15"/>
                  </a:cubicBezTo>
                  <a:cubicBezTo>
                    <a:pt x="20" y="15"/>
                    <a:pt x="21" y="14"/>
                    <a:pt x="21" y="14"/>
                  </a:cubicBezTo>
                  <a:cubicBezTo>
                    <a:pt x="21" y="14"/>
                    <a:pt x="21" y="14"/>
                    <a:pt x="21" y="14"/>
                  </a:cubicBezTo>
                  <a:cubicBezTo>
                    <a:pt x="25" y="11"/>
                    <a:pt x="29" y="10"/>
                    <a:pt x="33" y="9"/>
                  </a:cubicBezTo>
                  <a:cubicBezTo>
                    <a:pt x="40" y="7"/>
                    <a:pt x="47" y="5"/>
                    <a:pt x="54" y="5"/>
                  </a:cubicBezTo>
                  <a:cubicBezTo>
                    <a:pt x="54" y="5"/>
                    <a:pt x="54" y="5"/>
                    <a:pt x="54" y="5"/>
                  </a:cubicBezTo>
                  <a:cubicBezTo>
                    <a:pt x="54" y="4"/>
                    <a:pt x="55" y="4"/>
                    <a:pt x="55" y="4"/>
                  </a:cubicBezTo>
                  <a:cubicBezTo>
                    <a:pt x="87" y="0"/>
                    <a:pt x="110" y="5"/>
                    <a:pt x="110" y="5"/>
                  </a:cubicBezTo>
                  <a:cubicBezTo>
                    <a:pt x="115" y="20"/>
                    <a:pt x="115" y="20"/>
                    <a:pt x="115" y="20"/>
                  </a:cubicBezTo>
                  <a:cubicBezTo>
                    <a:pt x="115" y="20"/>
                    <a:pt x="99" y="46"/>
                    <a:pt x="81" y="54"/>
                  </a:cubicBezTo>
                  <a:cubicBezTo>
                    <a:pt x="71" y="58"/>
                    <a:pt x="60" y="58"/>
                    <a:pt x="49" y="58"/>
                  </a:cubicBezTo>
                  <a:cubicBezTo>
                    <a:pt x="49" y="58"/>
                    <a:pt x="49" y="58"/>
                    <a:pt x="49" y="58"/>
                  </a:cubicBezTo>
                  <a:cubicBezTo>
                    <a:pt x="45" y="58"/>
                    <a:pt x="41" y="57"/>
                    <a:pt x="37" y="57"/>
                  </a:cubicBezTo>
                  <a:cubicBezTo>
                    <a:pt x="32" y="56"/>
                    <a:pt x="27" y="56"/>
                    <a:pt x="24" y="55"/>
                  </a:cubicBezTo>
                  <a:cubicBezTo>
                    <a:pt x="11" y="55"/>
                    <a:pt x="10" y="54"/>
                    <a:pt x="9" y="51"/>
                  </a:cubicBezTo>
                  <a:cubicBezTo>
                    <a:pt x="9" y="47"/>
                    <a:pt x="9" y="46"/>
                    <a:pt x="9" y="44"/>
                  </a:cubicBezTo>
                  <a:cubicBezTo>
                    <a:pt x="9" y="43"/>
                    <a:pt x="2" y="44"/>
                    <a:pt x="1" y="4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8" name="Freeform 969">
              <a:extLst>
                <a:ext uri="{FF2B5EF4-FFF2-40B4-BE49-F238E27FC236}">
                  <a16:creationId xmlns:a16="http://schemas.microsoft.com/office/drawing/2014/main" xmlns="" id="{1BE7479F-C1AA-4A67-A3C3-B960E9A016FE}"/>
                </a:ext>
              </a:extLst>
            </p:cNvPr>
            <p:cNvSpPr>
              <a:spLocks/>
            </p:cNvSpPr>
            <p:nvPr/>
          </p:nvSpPr>
          <p:spPr bwMode="auto">
            <a:xfrm flipH="1">
              <a:off x="2798360" y="5930313"/>
              <a:ext cx="314274" cy="255882"/>
            </a:xfrm>
            <a:custGeom>
              <a:avLst/>
              <a:gdLst>
                <a:gd name="T0" fmla="*/ 36 w 68"/>
                <a:gd name="T1" fmla="*/ 0 h 55"/>
                <a:gd name="T2" fmla="*/ 8 w 68"/>
                <a:gd name="T3" fmla="*/ 1 h 55"/>
                <a:gd name="T4" fmla="*/ 18 w 68"/>
                <a:gd name="T5" fmla="*/ 1 h 55"/>
                <a:gd name="T6" fmla="*/ 35 w 68"/>
                <a:gd name="T7" fmla="*/ 2 h 55"/>
                <a:gd name="T8" fmla="*/ 34 w 68"/>
                <a:gd name="T9" fmla="*/ 4 h 55"/>
                <a:gd name="T10" fmla="*/ 31 w 68"/>
                <a:gd name="T11" fmla="*/ 4 h 55"/>
                <a:gd name="T12" fmla="*/ 6 w 68"/>
                <a:gd name="T13" fmla="*/ 13 h 55"/>
                <a:gd name="T14" fmla="*/ 18 w 68"/>
                <a:gd name="T15" fmla="*/ 10 h 55"/>
                <a:gd name="T16" fmla="*/ 27 w 68"/>
                <a:gd name="T17" fmla="*/ 15 h 55"/>
                <a:gd name="T18" fmla="*/ 0 w 68"/>
                <a:gd name="T19" fmla="*/ 28 h 55"/>
                <a:gd name="T20" fmla="*/ 30 w 68"/>
                <a:gd name="T21" fmla="*/ 23 h 55"/>
                <a:gd name="T22" fmla="*/ 38 w 68"/>
                <a:gd name="T23" fmla="*/ 25 h 55"/>
                <a:gd name="T24" fmla="*/ 11 w 68"/>
                <a:gd name="T25" fmla="*/ 39 h 55"/>
                <a:gd name="T26" fmla="*/ 14 w 68"/>
                <a:gd name="T27" fmla="*/ 39 h 55"/>
                <a:gd name="T28" fmla="*/ 40 w 68"/>
                <a:gd name="T29" fmla="*/ 33 h 55"/>
                <a:gd name="T30" fmla="*/ 40 w 68"/>
                <a:gd name="T31" fmla="*/ 33 h 55"/>
                <a:gd name="T32" fmla="*/ 42 w 68"/>
                <a:gd name="T33" fmla="*/ 36 h 55"/>
                <a:gd name="T34" fmla="*/ 2 w 68"/>
                <a:gd name="T35" fmla="*/ 55 h 55"/>
                <a:gd name="T36" fmla="*/ 9 w 68"/>
                <a:gd name="T37" fmla="*/ 55 h 55"/>
                <a:gd name="T38" fmla="*/ 34 w 68"/>
                <a:gd name="T39" fmla="*/ 51 h 55"/>
                <a:gd name="T40" fmla="*/ 68 w 68"/>
                <a:gd name="T41" fmla="*/ 17 h 55"/>
                <a:gd name="T42" fmla="*/ 63 w 68"/>
                <a:gd name="T43" fmla="*/ 2 h 55"/>
                <a:gd name="T44" fmla="*/ 36 w 68"/>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5">
                  <a:moveTo>
                    <a:pt x="36" y="0"/>
                  </a:moveTo>
                  <a:cubicBezTo>
                    <a:pt x="28" y="0"/>
                    <a:pt x="18" y="0"/>
                    <a:pt x="8" y="1"/>
                  </a:cubicBezTo>
                  <a:cubicBezTo>
                    <a:pt x="11" y="1"/>
                    <a:pt x="14" y="1"/>
                    <a:pt x="18" y="1"/>
                  </a:cubicBezTo>
                  <a:cubicBezTo>
                    <a:pt x="26" y="1"/>
                    <a:pt x="34" y="2"/>
                    <a:pt x="35" y="2"/>
                  </a:cubicBezTo>
                  <a:cubicBezTo>
                    <a:pt x="37" y="3"/>
                    <a:pt x="34" y="4"/>
                    <a:pt x="34" y="4"/>
                  </a:cubicBezTo>
                  <a:cubicBezTo>
                    <a:pt x="33" y="4"/>
                    <a:pt x="32" y="4"/>
                    <a:pt x="31" y="4"/>
                  </a:cubicBezTo>
                  <a:cubicBezTo>
                    <a:pt x="18" y="4"/>
                    <a:pt x="6" y="13"/>
                    <a:pt x="6" y="13"/>
                  </a:cubicBezTo>
                  <a:cubicBezTo>
                    <a:pt x="9" y="11"/>
                    <a:pt x="14" y="10"/>
                    <a:pt x="18" y="10"/>
                  </a:cubicBezTo>
                  <a:cubicBezTo>
                    <a:pt x="27" y="10"/>
                    <a:pt x="34" y="13"/>
                    <a:pt x="27" y="15"/>
                  </a:cubicBezTo>
                  <a:cubicBezTo>
                    <a:pt x="16" y="17"/>
                    <a:pt x="2" y="27"/>
                    <a:pt x="0" y="28"/>
                  </a:cubicBezTo>
                  <a:cubicBezTo>
                    <a:pt x="5" y="26"/>
                    <a:pt x="20" y="23"/>
                    <a:pt x="30" y="23"/>
                  </a:cubicBezTo>
                  <a:cubicBezTo>
                    <a:pt x="34" y="23"/>
                    <a:pt x="38" y="23"/>
                    <a:pt x="38" y="25"/>
                  </a:cubicBezTo>
                  <a:cubicBezTo>
                    <a:pt x="40" y="31"/>
                    <a:pt x="11" y="39"/>
                    <a:pt x="11" y="39"/>
                  </a:cubicBezTo>
                  <a:cubicBezTo>
                    <a:pt x="12" y="39"/>
                    <a:pt x="13" y="39"/>
                    <a:pt x="14" y="39"/>
                  </a:cubicBezTo>
                  <a:cubicBezTo>
                    <a:pt x="25" y="39"/>
                    <a:pt x="37" y="33"/>
                    <a:pt x="40" y="33"/>
                  </a:cubicBezTo>
                  <a:cubicBezTo>
                    <a:pt x="40" y="33"/>
                    <a:pt x="40" y="33"/>
                    <a:pt x="40" y="33"/>
                  </a:cubicBezTo>
                  <a:cubicBezTo>
                    <a:pt x="44" y="33"/>
                    <a:pt x="42" y="36"/>
                    <a:pt x="42" y="36"/>
                  </a:cubicBezTo>
                  <a:cubicBezTo>
                    <a:pt x="33" y="51"/>
                    <a:pt x="8" y="54"/>
                    <a:pt x="2" y="55"/>
                  </a:cubicBezTo>
                  <a:cubicBezTo>
                    <a:pt x="4" y="55"/>
                    <a:pt x="7" y="55"/>
                    <a:pt x="9" y="55"/>
                  </a:cubicBezTo>
                  <a:cubicBezTo>
                    <a:pt x="18" y="55"/>
                    <a:pt x="26" y="54"/>
                    <a:pt x="34" y="51"/>
                  </a:cubicBezTo>
                  <a:cubicBezTo>
                    <a:pt x="52" y="43"/>
                    <a:pt x="68" y="17"/>
                    <a:pt x="68" y="17"/>
                  </a:cubicBezTo>
                  <a:cubicBezTo>
                    <a:pt x="63" y="2"/>
                    <a:pt x="63" y="2"/>
                    <a:pt x="63" y="2"/>
                  </a:cubicBezTo>
                  <a:cubicBezTo>
                    <a:pt x="63" y="2"/>
                    <a:pt x="52" y="0"/>
                    <a:pt x="36"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9" name="Freeform 970">
              <a:extLst>
                <a:ext uri="{FF2B5EF4-FFF2-40B4-BE49-F238E27FC236}">
                  <a16:creationId xmlns:a16="http://schemas.microsoft.com/office/drawing/2014/main" xmlns="" id="{2432EFF2-2A3A-4803-A30B-95F1D7131EDD}"/>
                </a:ext>
              </a:extLst>
            </p:cNvPr>
            <p:cNvSpPr>
              <a:spLocks/>
            </p:cNvSpPr>
            <p:nvPr/>
          </p:nvSpPr>
          <p:spPr bwMode="auto">
            <a:xfrm flipH="1">
              <a:off x="2867989" y="6306609"/>
              <a:ext cx="176897" cy="222015"/>
            </a:xfrm>
            <a:custGeom>
              <a:avLst/>
              <a:gdLst>
                <a:gd name="T0" fmla="*/ 25 w 38"/>
                <a:gd name="T1" fmla="*/ 0 h 48"/>
                <a:gd name="T2" fmla="*/ 12 w 38"/>
                <a:gd name="T3" fmla="*/ 27 h 48"/>
                <a:gd name="T4" fmla="*/ 11 w 38"/>
                <a:gd name="T5" fmla="*/ 28 h 48"/>
                <a:gd name="T6" fmla="*/ 10 w 38"/>
                <a:gd name="T7" fmla="*/ 1 h 48"/>
                <a:gd name="T8" fmla="*/ 2 w 38"/>
                <a:gd name="T9" fmla="*/ 20 h 48"/>
                <a:gd name="T10" fmla="*/ 0 w 38"/>
                <a:gd name="T11" fmla="*/ 19 h 48"/>
                <a:gd name="T12" fmla="*/ 6 w 38"/>
                <a:gd name="T13" fmla="*/ 35 h 48"/>
                <a:gd name="T14" fmla="*/ 11 w 38"/>
                <a:gd name="T15" fmla="*/ 41 h 48"/>
                <a:gd name="T16" fmla="*/ 11 w 38"/>
                <a:gd name="T17" fmla="*/ 41 h 48"/>
                <a:gd name="T18" fmla="*/ 12 w 38"/>
                <a:gd name="T19" fmla="*/ 41 h 48"/>
                <a:gd name="T20" fmla="*/ 18 w 38"/>
                <a:gd name="T21" fmla="*/ 46 h 48"/>
                <a:gd name="T22" fmla="*/ 20 w 38"/>
                <a:gd name="T23" fmla="*/ 48 h 48"/>
                <a:gd name="T24" fmla="*/ 23 w 38"/>
                <a:gd name="T25" fmla="*/ 47 h 48"/>
                <a:gd name="T26" fmla="*/ 38 w 38"/>
                <a:gd name="T27" fmla="*/ 24 h 48"/>
                <a:gd name="T28" fmla="*/ 26 w 38"/>
                <a:gd name="T29" fmla="*/ 38 h 48"/>
                <a:gd name="T30" fmla="*/ 26 w 38"/>
                <a:gd name="T31" fmla="*/ 38 h 48"/>
                <a:gd name="T32" fmla="*/ 36 w 38"/>
                <a:gd name="T33" fmla="*/ 10 h 48"/>
                <a:gd name="T34" fmla="*/ 20 w 38"/>
                <a:gd name="T35" fmla="*/ 34 h 48"/>
                <a:gd name="T36" fmla="*/ 18 w 38"/>
                <a:gd name="T37" fmla="*/ 33 h 48"/>
                <a:gd name="T38" fmla="*/ 25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25" y="0"/>
                  </a:moveTo>
                  <a:cubicBezTo>
                    <a:pt x="25" y="0"/>
                    <a:pt x="19" y="24"/>
                    <a:pt x="12" y="27"/>
                  </a:cubicBezTo>
                  <a:cubicBezTo>
                    <a:pt x="11" y="28"/>
                    <a:pt x="11" y="28"/>
                    <a:pt x="11" y="28"/>
                  </a:cubicBezTo>
                  <a:cubicBezTo>
                    <a:pt x="5" y="28"/>
                    <a:pt x="9" y="4"/>
                    <a:pt x="10" y="1"/>
                  </a:cubicBezTo>
                  <a:cubicBezTo>
                    <a:pt x="9" y="3"/>
                    <a:pt x="6" y="20"/>
                    <a:pt x="2" y="20"/>
                  </a:cubicBezTo>
                  <a:cubicBezTo>
                    <a:pt x="1" y="20"/>
                    <a:pt x="0" y="20"/>
                    <a:pt x="0" y="19"/>
                  </a:cubicBezTo>
                  <a:cubicBezTo>
                    <a:pt x="2" y="27"/>
                    <a:pt x="5" y="32"/>
                    <a:pt x="6" y="35"/>
                  </a:cubicBezTo>
                  <a:cubicBezTo>
                    <a:pt x="9" y="40"/>
                    <a:pt x="9" y="41"/>
                    <a:pt x="11" y="41"/>
                  </a:cubicBezTo>
                  <a:cubicBezTo>
                    <a:pt x="11" y="41"/>
                    <a:pt x="11" y="41"/>
                    <a:pt x="11" y="41"/>
                  </a:cubicBezTo>
                  <a:cubicBezTo>
                    <a:pt x="12" y="41"/>
                    <a:pt x="12" y="41"/>
                    <a:pt x="12" y="41"/>
                  </a:cubicBezTo>
                  <a:cubicBezTo>
                    <a:pt x="14" y="41"/>
                    <a:pt x="16" y="41"/>
                    <a:pt x="18" y="46"/>
                  </a:cubicBezTo>
                  <a:cubicBezTo>
                    <a:pt x="18" y="48"/>
                    <a:pt x="19" y="48"/>
                    <a:pt x="20" y="48"/>
                  </a:cubicBezTo>
                  <a:cubicBezTo>
                    <a:pt x="22" y="48"/>
                    <a:pt x="23" y="47"/>
                    <a:pt x="23" y="47"/>
                  </a:cubicBezTo>
                  <a:cubicBezTo>
                    <a:pt x="28" y="43"/>
                    <a:pt x="33" y="34"/>
                    <a:pt x="38" y="24"/>
                  </a:cubicBezTo>
                  <a:cubicBezTo>
                    <a:pt x="37" y="25"/>
                    <a:pt x="30" y="38"/>
                    <a:pt x="26" y="38"/>
                  </a:cubicBezTo>
                  <a:cubicBezTo>
                    <a:pt x="26" y="38"/>
                    <a:pt x="26" y="38"/>
                    <a:pt x="26" y="38"/>
                  </a:cubicBezTo>
                  <a:cubicBezTo>
                    <a:pt x="26" y="38"/>
                    <a:pt x="36" y="21"/>
                    <a:pt x="36" y="10"/>
                  </a:cubicBezTo>
                  <a:cubicBezTo>
                    <a:pt x="36" y="10"/>
                    <a:pt x="26" y="34"/>
                    <a:pt x="20" y="34"/>
                  </a:cubicBezTo>
                  <a:cubicBezTo>
                    <a:pt x="19" y="34"/>
                    <a:pt x="18" y="34"/>
                    <a:pt x="18" y="33"/>
                  </a:cubicBezTo>
                  <a:cubicBezTo>
                    <a:pt x="22" y="21"/>
                    <a:pt x="26" y="16"/>
                    <a:pt x="2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0" name="Freeform 971">
              <a:extLst>
                <a:ext uri="{FF2B5EF4-FFF2-40B4-BE49-F238E27FC236}">
                  <a16:creationId xmlns:a16="http://schemas.microsoft.com/office/drawing/2014/main" xmlns="" id="{BFDA84AF-29F9-4066-BE1A-F6BF763B91C5}"/>
                </a:ext>
              </a:extLst>
            </p:cNvPr>
            <p:cNvSpPr>
              <a:spLocks/>
            </p:cNvSpPr>
            <p:nvPr/>
          </p:nvSpPr>
          <p:spPr bwMode="auto">
            <a:xfrm flipH="1">
              <a:off x="3178500" y="6050727"/>
              <a:ext cx="1317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1" name="Freeform 972">
              <a:extLst>
                <a:ext uri="{FF2B5EF4-FFF2-40B4-BE49-F238E27FC236}">
                  <a16:creationId xmlns:a16="http://schemas.microsoft.com/office/drawing/2014/main" xmlns="" id="{3DD11170-9E09-42F2-8B65-6B1D4028A4CA}"/>
                </a:ext>
              </a:extLst>
            </p:cNvPr>
            <p:cNvSpPr>
              <a:spLocks/>
            </p:cNvSpPr>
            <p:nvPr/>
          </p:nvSpPr>
          <p:spPr bwMode="auto">
            <a:xfrm flipH="1">
              <a:off x="3229311" y="5982994"/>
              <a:ext cx="13174" cy="5645"/>
            </a:xfrm>
            <a:custGeom>
              <a:avLst/>
              <a:gdLst>
                <a:gd name="T0" fmla="*/ 1 w 3"/>
                <a:gd name="T1" fmla="*/ 1 h 1"/>
                <a:gd name="T2" fmla="*/ 0 w 3"/>
                <a:gd name="T3" fmla="*/ 1 h 1"/>
                <a:gd name="T4" fmla="*/ 2 w 3"/>
                <a:gd name="T5" fmla="*/ 0 h 1"/>
                <a:gd name="T6" fmla="*/ 2 w 3"/>
                <a:gd name="T7" fmla="*/ 0 h 1"/>
                <a:gd name="T8" fmla="*/ 3 w 3"/>
                <a:gd name="T9" fmla="*/ 0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0" y="1"/>
                  </a:cubicBezTo>
                  <a:cubicBezTo>
                    <a:pt x="1" y="1"/>
                    <a:pt x="2" y="0"/>
                    <a:pt x="2" y="0"/>
                  </a:cubicBezTo>
                  <a:cubicBezTo>
                    <a:pt x="2" y="0"/>
                    <a:pt x="2" y="0"/>
                    <a:pt x="2" y="0"/>
                  </a:cubicBezTo>
                  <a:cubicBezTo>
                    <a:pt x="3" y="0"/>
                    <a:pt x="3" y="0"/>
                    <a:pt x="3" y="0"/>
                  </a:cubicBezTo>
                  <a:cubicBezTo>
                    <a:pt x="3" y="0"/>
                    <a:pt x="2"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2" name="Freeform 973">
              <a:extLst>
                <a:ext uri="{FF2B5EF4-FFF2-40B4-BE49-F238E27FC236}">
                  <a16:creationId xmlns:a16="http://schemas.microsoft.com/office/drawing/2014/main" xmlns="" id="{84CD47FB-2779-4D8D-BB67-4E6B7F266978}"/>
                </a:ext>
              </a:extLst>
            </p:cNvPr>
            <p:cNvSpPr>
              <a:spLocks/>
            </p:cNvSpPr>
            <p:nvPr/>
          </p:nvSpPr>
          <p:spPr bwMode="auto">
            <a:xfrm flipH="1">
              <a:off x="3161563" y="5996165"/>
              <a:ext cx="163724" cy="186266"/>
            </a:xfrm>
            <a:custGeom>
              <a:avLst/>
              <a:gdLst>
                <a:gd name="T0" fmla="*/ 17 w 36"/>
                <a:gd name="T1" fmla="*/ 0 h 40"/>
                <a:gd name="T2" fmla="*/ 15 w 36"/>
                <a:gd name="T3" fmla="*/ 1 h 40"/>
                <a:gd name="T4" fmla="*/ 13 w 36"/>
                <a:gd name="T5" fmla="*/ 3 h 40"/>
                <a:gd name="T6" fmla="*/ 0 w 36"/>
                <a:gd name="T7" fmla="*/ 24 h 40"/>
                <a:gd name="T8" fmla="*/ 0 w 36"/>
                <a:gd name="T9" fmla="*/ 24 h 40"/>
                <a:gd name="T10" fmla="*/ 8 w 36"/>
                <a:gd name="T11" fmla="*/ 27 h 40"/>
                <a:gd name="T12" fmla="*/ 8 w 36"/>
                <a:gd name="T13" fmla="*/ 27 h 40"/>
                <a:gd name="T14" fmla="*/ 8 w 36"/>
                <a:gd name="T15" fmla="*/ 27 h 40"/>
                <a:gd name="T16" fmla="*/ 8 w 36"/>
                <a:gd name="T17" fmla="*/ 29 h 40"/>
                <a:gd name="T18" fmla="*/ 8 w 36"/>
                <a:gd name="T19" fmla="*/ 30 h 40"/>
                <a:gd name="T20" fmla="*/ 8 w 36"/>
                <a:gd name="T21" fmla="*/ 31 h 40"/>
                <a:gd name="T22" fmla="*/ 8 w 36"/>
                <a:gd name="T23" fmla="*/ 34 h 40"/>
                <a:gd name="T24" fmla="*/ 23 w 36"/>
                <a:gd name="T25" fmla="*/ 38 h 40"/>
                <a:gd name="T26" fmla="*/ 36 w 36"/>
                <a:gd name="T27" fmla="*/ 40 h 40"/>
                <a:gd name="T28" fmla="*/ 16 w 36"/>
                <a:gd name="T29" fmla="*/ 31 h 40"/>
                <a:gd name="T30" fmla="*/ 32 w 36"/>
                <a:gd name="T31" fmla="*/ 26 h 40"/>
                <a:gd name="T32" fmla="*/ 35 w 36"/>
                <a:gd name="T33" fmla="*/ 26 h 40"/>
                <a:gd name="T34" fmla="*/ 15 w 36"/>
                <a:gd name="T35" fmla="*/ 21 h 40"/>
                <a:gd name="T36" fmla="*/ 28 w 36"/>
                <a:gd name="T37" fmla="*/ 12 h 40"/>
                <a:gd name="T38" fmla="*/ 13 w 36"/>
                <a:gd name="T39" fmla="*/ 13 h 40"/>
                <a:gd name="T40" fmla="*/ 13 w 36"/>
                <a:gd name="T41" fmla="*/ 14 h 40"/>
                <a:gd name="T42" fmla="*/ 17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7" y="0"/>
                  </a:moveTo>
                  <a:cubicBezTo>
                    <a:pt x="16" y="0"/>
                    <a:pt x="15" y="1"/>
                    <a:pt x="15" y="1"/>
                  </a:cubicBezTo>
                  <a:cubicBezTo>
                    <a:pt x="14" y="2"/>
                    <a:pt x="13" y="2"/>
                    <a:pt x="13" y="3"/>
                  </a:cubicBezTo>
                  <a:cubicBezTo>
                    <a:pt x="4" y="11"/>
                    <a:pt x="0" y="21"/>
                    <a:pt x="0" y="24"/>
                  </a:cubicBezTo>
                  <a:cubicBezTo>
                    <a:pt x="0" y="24"/>
                    <a:pt x="0" y="24"/>
                    <a:pt x="0" y="24"/>
                  </a:cubicBezTo>
                  <a:cubicBezTo>
                    <a:pt x="1" y="27"/>
                    <a:pt x="8" y="26"/>
                    <a:pt x="8" y="27"/>
                  </a:cubicBezTo>
                  <a:cubicBezTo>
                    <a:pt x="8" y="27"/>
                    <a:pt x="8" y="27"/>
                    <a:pt x="8" y="27"/>
                  </a:cubicBezTo>
                  <a:cubicBezTo>
                    <a:pt x="8" y="27"/>
                    <a:pt x="8" y="27"/>
                    <a:pt x="8" y="27"/>
                  </a:cubicBezTo>
                  <a:cubicBezTo>
                    <a:pt x="8" y="28"/>
                    <a:pt x="8" y="28"/>
                    <a:pt x="8" y="29"/>
                  </a:cubicBezTo>
                  <a:cubicBezTo>
                    <a:pt x="8" y="29"/>
                    <a:pt x="8" y="30"/>
                    <a:pt x="8" y="30"/>
                  </a:cubicBezTo>
                  <a:cubicBezTo>
                    <a:pt x="8" y="30"/>
                    <a:pt x="8" y="31"/>
                    <a:pt x="8" y="31"/>
                  </a:cubicBezTo>
                  <a:cubicBezTo>
                    <a:pt x="8" y="32"/>
                    <a:pt x="8" y="33"/>
                    <a:pt x="8" y="34"/>
                  </a:cubicBezTo>
                  <a:cubicBezTo>
                    <a:pt x="9" y="37"/>
                    <a:pt x="10" y="38"/>
                    <a:pt x="23" y="38"/>
                  </a:cubicBezTo>
                  <a:cubicBezTo>
                    <a:pt x="26" y="39"/>
                    <a:pt x="31" y="39"/>
                    <a:pt x="36" y="40"/>
                  </a:cubicBezTo>
                  <a:cubicBezTo>
                    <a:pt x="36" y="40"/>
                    <a:pt x="17" y="36"/>
                    <a:pt x="16" y="31"/>
                  </a:cubicBezTo>
                  <a:cubicBezTo>
                    <a:pt x="14" y="26"/>
                    <a:pt x="26" y="26"/>
                    <a:pt x="32" y="26"/>
                  </a:cubicBezTo>
                  <a:cubicBezTo>
                    <a:pt x="34" y="26"/>
                    <a:pt x="35" y="26"/>
                    <a:pt x="35" y="26"/>
                  </a:cubicBezTo>
                  <a:cubicBezTo>
                    <a:pt x="35" y="26"/>
                    <a:pt x="16" y="24"/>
                    <a:pt x="15" y="21"/>
                  </a:cubicBezTo>
                  <a:cubicBezTo>
                    <a:pt x="14" y="18"/>
                    <a:pt x="21" y="13"/>
                    <a:pt x="28" y="12"/>
                  </a:cubicBezTo>
                  <a:cubicBezTo>
                    <a:pt x="24" y="12"/>
                    <a:pt x="17" y="13"/>
                    <a:pt x="13" y="13"/>
                  </a:cubicBezTo>
                  <a:cubicBezTo>
                    <a:pt x="13" y="13"/>
                    <a:pt x="13" y="14"/>
                    <a:pt x="13" y="14"/>
                  </a:cubicBezTo>
                  <a:cubicBezTo>
                    <a:pt x="8" y="14"/>
                    <a:pt x="11" y="5"/>
                    <a:pt x="1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3" name="Freeform 974">
              <a:extLst>
                <a:ext uri="{FF2B5EF4-FFF2-40B4-BE49-F238E27FC236}">
                  <a16:creationId xmlns:a16="http://schemas.microsoft.com/office/drawing/2014/main" xmlns="" id="{E59C7859-1DE6-4C11-BEF6-0BA0362F1DD8}"/>
                </a:ext>
              </a:extLst>
            </p:cNvPr>
            <p:cNvSpPr>
              <a:spLocks/>
            </p:cNvSpPr>
            <p:nvPr/>
          </p:nvSpPr>
          <p:spPr bwMode="auto">
            <a:xfrm flipH="1">
              <a:off x="3223665" y="58983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4" name="Freeform 975">
              <a:extLst>
                <a:ext uri="{FF2B5EF4-FFF2-40B4-BE49-F238E27FC236}">
                  <a16:creationId xmlns:a16="http://schemas.microsoft.com/office/drawing/2014/main" xmlns="" id="{6C0D3DF7-6B19-4B38-84F5-42C4EA77EED9}"/>
                </a:ext>
              </a:extLst>
            </p:cNvPr>
            <p:cNvSpPr>
              <a:spLocks/>
            </p:cNvSpPr>
            <p:nvPr/>
          </p:nvSpPr>
          <p:spPr bwMode="auto">
            <a:xfrm flipH="1">
              <a:off x="3146508" y="5676313"/>
              <a:ext cx="188188" cy="254000"/>
            </a:xfrm>
            <a:custGeom>
              <a:avLst/>
              <a:gdLst>
                <a:gd name="T0" fmla="*/ 15 w 41"/>
                <a:gd name="T1" fmla="*/ 0 h 55"/>
                <a:gd name="T2" fmla="*/ 5 w 41"/>
                <a:gd name="T3" fmla="*/ 3 h 55"/>
                <a:gd name="T4" fmla="*/ 5 w 41"/>
                <a:gd name="T5" fmla="*/ 5 h 55"/>
                <a:gd name="T6" fmla="*/ 5 w 41"/>
                <a:gd name="T7" fmla="*/ 7 h 55"/>
                <a:gd name="T8" fmla="*/ 3 w 41"/>
                <a:gd name="T9" fmla="*/ 10 h 55"/>
                <a:gd name="T10" fmla="*/ 3 w 41"/>
                <a:gd name="T11" fmla="*/ 10 h 55"/>
                <a:gd name="T12" fmla="*/ 3 w 41"/>
                <a:gd name="T13" fmla="*/ 10 h 55"/>
                <a:gd name="T14" fmla="*/ 0 w 41"/>
                <a:gd name="T15" fmla="*/ 13 h 55"/>
                <a:gd name="T16" fmla="*/ 1 w 41"/>
                <a:gd name="T17" fmla="*/ 19 h 55"/>
                <a:gd name="T18" fmla="*/ 6 w 41"/>
                <a:gd name="T19" fmla="*/ 34 h 55"/>
                <a:gd name="T20" fmla="*/ 15 w 41"/>
                <a:gd name="T21" fmla="*/ 49 h 55"/>
                <a:gd name="T22" fmla="*/ 26 w 41"/>
                <a:gd name="T23" fmla="*/ 55 h 55"/>
                <a:gd name="T24" fmla="*/ 14 w 41"/>
                <a:gd name="T25" fmla="*/ 36 h 55"/>
                <a:gd name="T26" fmla="*/ 28 w 41"/>
                <a:gd name="T27" fmla="*/ 32 h 55"/>
                <a:gd name="T28" fmla="*/ 35 w 41"/>
                <a:gd name="T29" fmla="*/ 32 h 55"/>
                <a:gd name="T30" fmla="*/ 16 w 41"/>
                <a:gd name="T31" fmla="*/ 26 h 55"/>
                <a:gd name="T32" fmla="*/ 14 w 41"/>
                <a:gd name="T33" fmla="*/ 19 h 55"/>
                <a:gd name="T34" fmla="*/ 16 w 41"/>
                <a:gd name="T35" fmla="*/ 19 h 55"/>
                <a:gd name="T36" fmla="*/ 31 w 41"/>
                <a:gd name="T37" fmla="*/ 22 h 55"/>
                <a:gd name="T38" fmla="*/ 15 w 41"/>
                <a:gd name="T39" fmla="*/ 13 h 55"/>
                <a:gd name="T40" fmla="*/ 18 w 41"/>
                <a:gd name="T41" fmla="*/ 7 h 55"/>
                <a:gd name="T42" fmla="*/ 20 w 41"/>
                <a:gd name="T43" fmla="*/ 7 h 55"/>
                <a:gd name="T44" fmla="*/ 41 w 41"/>
                <a:gd name="T45" fmla="*/ 15 h 55"/>
                <a:gd name="T46" fmla="*/ 18 w 41"/>
                <a:gd name="T47" fmla="*/ 0 h 55"/>
                <a:gd name="T48" fmla="*/ 18 w 41"/>
                <a:gd name="T49" fmla="*/ 0 h 55"/>
                <a:gd name="T50" fmla="*/ 18 w 41"/>
                <a:gd name="T51" fmla="*/ 0 h 55"/>
                <a:gd name="T52" fmla="*/ 17 w 41"/>
                <a:gd name="T53" fmla="*/ 0 h 55"/>
                <a:gd name="T54" fmla="*/ 15 w 41"/>
                <a:gd name="T5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5">
                  <a:moveTo>
                    <a:pt x="15" y="0"/>
                  </a:moveTo>
                  <a:cubicBezTo>
                    <a:pt x="9" y="0"/>
                    <a:pt x="6" y="1"/>
                    <a:pt x="5" y="3"/>
                  </a:cubicBezTo>
                  <a:cubicBezTo>
                    <a:pt x="5" y="3"/>
                    <a:pt x="5" y="4"/>
                    <a:pt x="5" y="5"/>
                  </a:cubicBezTo>
                  <a:cubicBezTo>
                    <a:pt x="5" y="6"/>
                    <a:pt x="5" y="7"/>
                    <a:pt x="5" y="7"/>
                  </a:cubicBezTo>
                  <a:cubicBezTo>
                    <a:pt x="5" y="9"/>
                    <a:pt x="5" y="10"/>
                    <a:pt x="3" y="10"/>
                  </a:cubicBezTo>
                  <a:cubicBezTo>
                    <a:pt x="3" y="10"/>
                    <a:pt x="3" y="10"/>
                    <a:pt x="3" y="10"/>
                  </a:cubicBezTo>
                  <a:cubicBezTo>
                    <a:pt x="3" y="10"/>
                    <a:pt x="3" y="10"/>
                    <a:pt x="3" y="10"/>
                  </a:cubicBezTo>
                  <a:cubicBezTo>
                    <a:pt x="1" y="10"/>
                    <a:pt x="0" y="11"/>
                    <a:pt x="0" y="13"/>
                  </a:cubicBezTo>
                  <a:cubicBezTo>
                    <a:pt x="0" y="15"/>
                    <a:pt x="0" y="17"/>
                    <a:pt x="1" y="19"/>
                  </a:cubicBezTo>
                  <a:cubicBezTo>
                    <a:pt x="2" y="23"/>
                    <a:pt x="3" y="28"/>
                    <a:pt x="6" y="34"/>
                  </a:cubicBezTo>
                  <a:cubicBezTo>
                    <a:pt x="8" y="39"/>
                    <a:pt x="11" y="44"/>
                    <a:pt x="15" y="49"/>
                  </a:cubicBezTo>
                  <a:cubicBezTo>
                    <a:pt x="17" y="51"/>
                    <a:pt x="21" y="53"/>
                    <a:pt x="26" y="55"/>
                  </a:cubicBezTo>
                  <a:cubicBezTo>
                    <a:pt x="26" y="55"/>
                    <a:pt x="11" y="43"/>
                    <a:pt x="14" y="36"/>
                  </a:cubicBezTo>
                  <a:cubicBezTo>
                    <a:pt x="16" y="32"/>
                    <a:pt x="22" y="32"/>
                    <a:pt x="28" y="32"/>
                  </a:cubicBezTo>
                  <a:cubicBezTo>
                    <a:pt x="32" y="32"/>
                    <a:pt x="35" y="32"/>
                    <a:pt x="35" y="32"/>
                  </a:cubicBezTo>
                  <a:cubicBezTo>
                    <a:pt x="35" y="32"/>
                    <a:pt x="22" y="27"/>
                    <a:pt x="16" y="26"/>
                  </a:cubicBezTo>
                  <a:cubicBezTo>
                    <a:pt x="9" y="26"/>
                    <a:pt x="9" y="20"/>
                    <a:pt x="14" y="19"/>
                  </a:cubicBezTo>
                  <a:cubicBezTo>
                    <a:pt x="15" y="19"/>
                    <a:pt x="16" y="19"/>
                    <a:pt x="16" y="19"/>
                  </a:cubicBezTo>
                  <a:cubicBezTo>
                    <a:pt x="22" y="19"/>
                    <a:pt x="30" y="22"/>
                    <a:pt x="31" y="22"/>
                  </a:cubicBezTo>
                  <a:cubicBezTo>
                    <a:pt x="30" y="21"/>
                    <a:pt x="22" y="15"/>
                    <a:pt x="15" y="13"/>
                  </a:cubicBezTo>
                  <a:cubicBezTo>
                    <a:pt x="8" y="11"/>
                    <a:pt x="11" y="7"/>
                    <a:pt x="18" y="7"/>
                  </a:cubicBezTo>
                  <a:cubicBezTo>
                    <a:pt x="18" y="7"/>
                    <a:pt x="19" y="7"/>
                    <a:pt x="20" y="7"/>
                  </a:cubicBezTo>
                  <a:cubicBezTo>
                    <a:pt x="28" y="8"/>
                    <a:pt x="41" y="15"/>
                    <a:pt x="41" y="15"/>
                  </a:cubicBezTo>
                  <a:cubicBezTo>
                    <a:pt x="41" y="15"/>
                    <a:pt x="32" y="2"/>
                    <a:pt x="18" y="0"/>
                  </a:cubicBezTo>
                  <a:cubicBezTo>
                    <a:pt x="18" y="0"/>
                    <a:pt x="18" y="0"/>
                    <a:pt x="18" y="0"/>
                  </a:cubicBezTo>
                  <a:cubicBezTo>
                    <a:pt x="18" y="0"/>
                    <a:pt x="18" y="0"/>
                    <a:pt x="18" y="0"/>
                  </a:cubicBezTo>
                  <a:cubicBezTo>
                    <a:pt x="17" y="0"/>
                    <a:pt x="17" y="0"/>
                    <a:pt x="17" y="0"/>
                  </a:cubicBezTo>
                  <a:cubicBezTo>
                    <a:pt x="16" y="0"/>
                    <a:pt x="15"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5" name="Freeform 976">
              <a:extLst>
                <a:ext uri="{FF2B5EF4-FFF2-40B4-BE49-F238E27FC236}">
                  <a16:creationId xmlns:a16="http://schemas.microsoft.com/office/drawing/2014/main" xmlns="" id="{FC2401EA-484B-49F3-982B-A520FD73E567}"/>
                </a:ext>
              </a:extLst>
            </p:cNvPr>
            <p:cNvSpPr>
              <a:spLocks/>
            </p:cNvSpPr>
            <p:nvPr/>
          </p:nvSpPr>
          <p:spPr bwMode="auto">
            <a:xfrm flipH="1">
              <a:off x="2753195" y="5875750"/>
              <a:ext cx="175014" cy="218252"/>
            </a:xfrm>
            <a:custGeom>
              <a:avLst/>
              <a:gdLst>
                <a:gd name="T0" fmla="*/ 0 w 38"/>
                <a:gd name="T1" fmla="*/ 13 h 47"/>
                <a:gd name="T2" fmla="*/ 22 w 38"/>
                <a:gd name="T3" fmla="*/ 24 h 47"/>
                <a:gd name="T4" fmla="*/ 10 w 38"/>
                <a:gd name="T5" fmla="*/ 38 h 47"/>
                <a:gd name="T6" fmla="*/ 23 w 38"/>
                <a:gd name="T7" fmla="*/ 32 h 47"/>
                <a:gd name="T8" fmla="*/ 26 w 38"/>
                <a:gd name="T9" fmla="*/ 47 h 47"/>
                <a:gd name="T10" fmla="*/ 29 w 38"/>
                <a:gd name="T11" fmla="*/ 36 h 47"/>
                <a:gd name="T12" fmla="*/ 31 w 38"/>
                <a:gd name="T13" fmla="*/ 27 h 47"/>
                <a:gd name="T14" fmla="*/ 31 w 38"/>
                <a:gd name="T15" fmla="*/ 17 h 47"/>
                <a:gd name="T16" fmla="*/ 15 w 38"/>
                <a:gd name="T17" fmla="*/ 0 h 47"/>
                <a:gd name="T18" fmla="*/ 22 w 38"/>
                <a:gd name="T19" fmla="*/ 17 h 47"/>
                <a:gd name="T20" fmla="*/ 0 w 38"/>
                <a:gd name="T21"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7">
                  <a:moveTo>
                    <a:pt x="0" y="13"/>
                  </a:moveTo>
                  <a:cubicBezTo>
                    <a:pt x="0" y="13"/>
                    <a:pt x="19" y="18"/>
                    <a:pt x="22" y="24"/>
                  </a:cubicBezTo>
                  <a:cubicBezTo>
                    <a:pt x="24" y="29"/>
                    <a:pt x="10" y="38"/>
                    <a:pt x="10" y="38"/>
                  </a:cubicBezTo>
                  <a:cubicBezTo>
                    <a:pt x="10" y="38"/>
                    <a:pt x="19" y="38"/>
                    <a:pt x="23" y="32"/>
                  </a:cubicBezTo>
                  <a:cubicBezTo>
                    <a:pt x="23" y="32"/>
                    <a:pt x="27" y="34"/>
                    <a:pt x="26" y="47"/>
                  </a:cubicBezTo>
                  <a:cubicBezTo>
                    <a:pt x="26" y="47"/>
                    <a:pt x="28" y="42"/>
                    <a:pt x="29" y="36"/>
                  </a:cubicBezTo>
                  <a:cubicBezTo>
                    <a:pt x="30" y="34"/>
                    <a:pt x="31" y="27"/>
                    <a:pt x="31" y="27"/>
                  </a:cubicBezTo>
                  <a:cubicBezTo>
                    <a:pt x="31" y="27"/>
                    <a:pt x="38" y="21"/>
                    <a:pt x="31" y="17"/>
                  </a:cubicBezTo>
                  <a:cubicBezTo>
                    <a:pt x="31" y="17"/>
                    <a:pt x="22" y="4"/>
                    <a:pt x="15" y="0"/>
                  </a:cubicBezTo>
                  <a:cubicBezTo>
                    <a:pt x="15" y="0"/>
                    <a:pt x="23" y="11"/>
                    <a:pt x="22" y="17"/>
                  </a:cubicBezTo>
                  <a:cubicBezTo>
                    <a:pt x="22" y="17"/>
                    <a:pt x="12" y="13"/>
                    <a:pt x="0" y="13"/>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6" name="Freeform 977">
              <a:extLst>
                <a:ext uri="{FF2B5EF4-FFF2-40B4-BE49-F238E27FC236}">
                  <a16:creationId xmlns:a16="http://schemas.microsoft.com/office/drawing/2014/main" xmlns="" id="{3B524293-9224-46EB-AFEE-60BC420FD3C2}"/>
                </a:ext>
              </a:extLst>
            </p:cNvPr>
            <p:cNvSpPr>
              <a:spLocks/>
            </p:cNvSpPr>
            <p:nvPr/>
          </p:nvSpPr>
          <p:spPr bwMode="auto">
            <a:xfrm flipH="1">
              <a:off x="2305307" y="5666905"/>
              <a:ext cx="470471" cy="323615"/>
            </a:xfrm>
            <a:custGeom>
              <a:avLst/>
              <a:gdLst>
                <a:gd name="T0" fmla="*/ 0 w 102"/>
                <a:gd name="T1" fmla="*/ 70 h 70"/>
                <a:gd name="T2" fmla="*/ 98 w 102"/>
                <a:gd name="T3" fmla="*/ 5 h 70"/>
                <a:gd name="T4" fmla="*/ 98 w 102"/>
                <a:gd name="T5" fmla="*/ 0 h 70"/>
                <a:gd name="T6" fmla="*/ 0 w 102"/>
                <a:gd name="T7" fmla="*/ 64 h 70"/>
                <a:gd name="T8" fmla="*/ 0 w 102"/>
                <a:gd name="T9" fmla="*/ 70 h 70"/>
              </a:gdLst>
              <a:ahLst/>
              <a:cxnLst>
                <a:cxn ang="0">
                  <a:pos x="T0" y="T1"/>
                </a:cxn>
                <a:cxn ang="0">
                  <a:pos x="T2" y="T3"/>
                </a:cxn>
                <a:cxn ang="0">
                  <a:pos x="T4" y="T5"/>
                </a:cxn>
                <a:cxn ang="0">
                  <a:pos x="T6" y="T7"/>
                </a:cxn>
                <a:cxn ang="0">
                  <a:pos x="T8" y="T9"/>
                </a:cxn>
              </a:cxnLst>
              <a:rect l="0" t="0" r="r" b="b"/>
              <a:pathLst>
                <a:path w="102" h="70">
                  <a:moveTo>
                    <a:pt x="0" y="70"/>
                  </a:moveTo>
                  <a:cubicBezTo>
                    <a:pt x="0" y="70"/>
                    <a:pt x="57" y="55"/>
                    <a:pt x="98" y="5"/>
                  </a:cubicBezTo>
                  <a:cubicBezTo>
                    <a:pt x="98" y="5"/>
                    <a:pt x="102" y="0"/>
                    <a:pt x="98" y="0"/>
                  </a:cubicBezTo>
                  <a:cubicBezTo>
                    <a:pt x="89" y="0"/>
                    <a:pt x="75" y="41"/>
                    <a:pt x="0" y="64"/>
                  </a:cubicBezTo>
                  <a:cubicBezTo>
                    <a:pt x="0" y="70"/>
                    <a:pt x="0" y="70"/>
                    <a:pt x="0" y="7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7" name="Freeform 978">
              <a:extLst>
                <a:ext uri="{FF2B5EF4-FFF2-40B4-BE49-F238E27FC236}">
                  <a16:creationId xmlns:a16="http://schemas.microsoft.com/office/drawing/2014/main" xmlns="" id="{5053518F-7F69-4AAD-B2B4-F384FAC7BBCB}"/>
                </a:ext>
              </a:extLst>
            </p:cNvPr>
            <p:cNvSpPr>
              <a:spLocks/>
            </p:cNvSpPr>
            <p:nvPr/>
          </p:nvSpPr>
          <p:spPr bwMode="auto">
            <a:xfrm flipH="1">
              <a:off x="2309071" y="4744978"/>
              <a:ext cx="314274" cy="278459"/>
            </a:xfrm>
            <a:custGeom>
              <a:avLst/>
              <a:gdLst>
                <a:gd name="T0" fmla="*/ 68 w 68"/>
                <a:gd name="T1" fmla="*/ 51 h 60"/>
                <a:gd name="T2" fmla="*/ 17 w 68"/>
                <a:gd name="T3" fmla="*/ 1 h 60"/>
                <a:gd name="T4" fmla="*/ 12 w 68"/>
                <a:gd name="T5" fmla="*/ 5 h 60"/>
                <a:gd name="T6" fmla="*/ 2 w 68"/>
                <a:gd name="T7" fmla="*/ 9 h 60"/>
                <a:gd name="T8" fmla="*/ 15 w 68"/>
                <a:gd name="T9" fmla="*/ 34 h 60"/>
                <a:gd name="T10" fmla="*/ 59 w 68"/>
                <a:gd name="T11" fmla="*/ 60 h 60"/>
              </a:gdLst>
              <a:ahLst/>
              <a:cxnLst>
                <a:cxn ang="0">
                  <a:pos x="T0" y="T1"/>
                </a:cxn>
                <a:cxn ang="0">
                  <a:pos x="T2" y="T3"/>
                </a:cxn>
                <a:cxn ang="0">
                  <a:pos x="T4" y="T5"/>
                </a:cxn>
                <a:cxn ang="0">
                  <a:pos x="T6" y="T7"/>
                </a:cxn>
                <a:cxn ang="0">
                  <a:pos x="T8" y="T9"/>
                </a:cxn>
                <a:cxn ang="0">
                  <a:pos x="T10" y="T11"/>
                </a:cxn>
              </a:cxnLst>
              <a:rect l="0" t="0" r="r" b="b"/>
              <a:pathLst>
                <a:path w="68" h="60">
                  <a:moveTo>
                    <a:pt x="68" y="51"/>
                  </a:moveTo>
                  <a:cubicBezTo>
                    <a:pt x="68" y="51"/>
                    <a:pt x="57" y="7"/>
                    <a:pt x="17" y="1"/>
                  </a:cubicBezTo>
                  <a:cubicBezTo>
                    <a:pt x="17" y="1"/>
                    <a:pt x="11" y="0"/>
                    <a:pt x="12" y="5"/>
                  </a:cubicBezTo>
                  <a:cubicBezTo>
                    <a:pt x="12" y="9"/>
                    <a:pt x="5" y="5"/>
                    <a:pt x="2" y="9"/>
                  </a:cubicBezTo>
                  <a:cubicBezTo>
                    <a:pt x="0" y="12"/>
                    <a:pt x="6" y="22"/>
                    <a:pt x="15" y="34"/>
                  </a:cubicBezTo>
                  <a:cubicBezTo>
                    <a:pt x="23" y="47"/>
                    <a:pt x="38" y="60"/>
                    <a:pt x="59" y="6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8" name="Freeform 979">
              <a:extLst>
                <a:ext uri="{FF2B5EF4-FFF2-40B4-BE49-F238E27FC236}">
                  <a16:creationId xmlns:a16="http://schemas.microsoft.com/office/drawing/2014/main" xmlns="" id="{2D7D43F5-9B05-4C8E-8A09-F31841571ED9}"/>
                </a:ext>
              </a:extLst>
            </p:cNvPr>
            <p:cNvSpPr>
              <a:spLocks/>
            </p:cNvSpPr>
            <p:nvPr/>
          </p:nvSpPr>
          <p:spPr bwMode="auto">
            <a:xfrm flipH="1">
              <a:off x="2337298" y="4822120"/>
              <a:ext cx="193835" cy="182503"/>
            </a:xfrm>
            <a:custGeom>
              <a:avLst/>
              <a:gdLst>
                <a:gd name="T0" fmla="*/ 15 w 42"/>
                <a:gd name="T1" fmla="*/ 0 h 39"/>
                <a:gd name="T2" fmla="*/ 26 w 42"/>
                <a:gd name="T3" fmla="*/ 20 h 39"/>
                <a:gd name="T4" fmla="*/ 8 w 42"/>
                <a:gd name="T5" fmla="*/ 9 h 39"/>
                <a:gd name="T6" fmla="*/ 35 w 42"/>
                <a:gd name="T7" fmla="*/ 39 h 39"/>
                <a:gd name="T8" fmla="*/ 41 w 42"/>
                <a:gd name="T9" fmla="*/ 38 h 39"/>
                <a:gd name="T10" fmla="*/ 39 w 42"/>
                <a:gd name="T11" fmla="*/ 24 h 39"/>
                <a:gd name="T12" fmla="*/ 15 w 4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15" y="0"/>
                  </a:moveTo>
                  <a:cubicBezTo>
                    <a:pt x="15" y="0"/>
                    <a:pt x="25" y="15"/>
                    <a:pt x="26" y="20"/>
                  </a:cubicBezTo>
                  <a:cubicBezTo>
                    <a:pt x="26" y="20"/>
                    <a:pt x="17" y="12"/>
                    <a:pt x="8" y="9"/>
                  </a:cubicBezTo>
                  <a:cubicBezTo>
                    <a:pt x="0" y="7"/>
                    <a:pt x="35" y="39"/>
                    <a:pt x="35" y="39"/>
                  </a:cubicBezTo>
                  <a:cubicBezTo>
                    <a:pt x="41" y="38"/>
                    <a:pt x="41" y="38"/>
                    <a:pt x="41" y="38"/>
                  </a:cubicBezTo>
                  <a:cubicBezTo>
                    <a:pt x="41" y="38"/>
                    <a:pt x="42" y="27"/>
                    <a:pt x="39" y="24"/>
                  </a:cubicBezTo>
                  <a:cubicBezTo>
                    <a:pt x="37" y="21"/>
                    <a:pt x="15" y="0"/>
                    <a:pt x="15"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9" name="Freeform 980">
              <a:extLst>
                <a:ext uri="{FF2B5EF4-FFF2-40B4-BE49-F238E27FC236}">
                  <a16:creationId xmlns:a16="http://schemas.microsoft.com/office/drawing/2014/main" xmlns="" id="{D67090EF-1E16-4ED9-9550-34237F20D819}"/>
                </a:ext>
              </a:extLst>
            </p:cNvPr>
            <p:cNvSpPr>
              <a:spLocks/>
            </p:cNvSpPr>
            <p:nvPr/>
          </p:nvSpPr>
          <p:spPr bwMode="auto">
            <a:xfrm flipH="1">
              <a:off x="2337298" y="4801423"/>
              <a:ext cx="295456" cy="276579"/>
            </a:xfrm>
            <a:custGeom>
              <a:avLst/>
              <a:gdLst>
                <a:gd name="T0" fmla="*/ 53 w 64"/>
                <a:gd name="T1" fmla="*/ 60 h 60"/>
                <a:gd name="T2" fmla="*/ 29 w 64"/>
                <a:gd name="T3" fmla="*/ 51 h 60"/>
                <a:gd name="T4" fmla="*/ 28 w 64"/>
                <a:gd name="T5" fmla="*/ 50 h 60"/>
                <a:gd name="T6" fmla="*/ 28 w 64"/>
                <a:gd name="T7" fmla="*/ 50 h 60"/>
                <a:gd name="T8" fmla="*/ 2 w 64"/>
                <a:gd name="T9" fmla="*/ 18 h 60"/>
                <a:gd name="T10" fmla="*/ 3 w 64"/>
                <a:gd name="T11" fmla="*/ 13 h 60"/>
                <a:gd name="T12" fmla="*/ 2 w 64"/>
                <a:gd name="T13" fmla="*/ 2 h 60"/>
                <a:gd name="T14" fmla="*/ 8 w 64"/>
                <a:gd name="T15" fmla="*/ 3 h 60"/>
                <a:gd name="T16" fmla="*/ 62 w 64"/>
                <a:gd name="T17" fmla="*/ 47 h 60"/>
                <a:gd name="T18" fmla="*/ 53 w 6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0">
                  <a:moveTo>
                    <a:pt x="53" y="60"/>
                  </a:moveTo>
                  <a:cubicBezTo>
                    <a:pt x="45" y="60"/>
                    <a:pt x="36" y="56"/>
                    <a:pt x="29" y="51"/>
                  </a:cubicBezTo>
                  <a:cubicBezTo>
                    <a:pt x="29" y="51"/>
                    <a:pt x="29" y="50"/>
                    <a:pt x="28" y="50"/>
                  </a:cubicBezTo>
                  <a:cubicBezTo>
                    <a:pt x="28" y="50"/>
                    <a:pt x="28" y="50"/>
                    <a:pt x="28" y="50"/>
                  </a:cubicBezTo>
                  <a:cubicBezTo>
                    <a:pt x="14" y="39"/>
                    <a:pt x="3" y="22"/>
                    <a:pt x="2" y="18"/>
                  </a:cubicBezTo>
                  <a:cubicBezTo>
                    <a:pt x="0" y="12"/>
                    <a:pt x="3" y="16"/>
                    <a:pt x="3" y="13"/>
                  </a:cubicBezTo>
                  <a:cubicBezTo>
                    <a:pt x="3" y="11"/>
                    <a:pt x="0" y="5"/>
                    <a:pt x="2" y="2"/>
                  </a:cubicBezTo>
                  <a:cubicBezTo>
                    <a:pt x="4" y="0"/>
                    <a:pt x="8" y="3"/>
                    <a:pt x="8" y="3"/>
                  </a:cubicBezTo>
                  <a:cubicBezTo>
                    <a:pt x="37" y="14"/>
                    <a:pt x="57" y="34"/>
                    <a:pt x="62" y="47"/>
                  </a:cubicBezTo>
                  <a:cubicBezTo>
                    <a:pt x="64" y="54"/>
                    <a:pt x="61" y="59"/>
                    <a:pt x="53" y="6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0" name="Freeform 981">
              <a:extLst>
                <a:ext uri="{FF2B5EF4-FFF2-40B4-BE49-F238E27FC236}">
                  <a16:creationId xmlns:a16="http://schemas.microsoft.com/office/drawing/2014/main" xmlns="" id="{FA4622BC-030A-4348-97CC-3664720F4A15}"/>
                </a:ext>
              </a:extLst>
            </p:cNvPr>
            <p:cNvSpPr>
              <a:spLocks/>
            </p:cNvSpPr>
            <p:nvPr/>
          </p:nvSpPr>
          <p:spPr bwMode="auto">
            <a:xfrm flipH="1">
              <a:off x="2337298" y="4966993"/>
              <a:ext cx="161842" cy="111008"/>
            </a:xfrm>
            <a:custGeom>
              <a:avLst/>
              <a:gdLst>
                <a:gd name="T0" fmla="*/ 24 w 35"/>
                <a:gd name="T1" fmla="*/ 24 h 24"/>
                <a:gd name="T2" fmla="*/ 0 w 35"/>
                <a:gd name="T3" fmla="*/ 15 h 24"/>
                <a:gd name="T4" fmla="*/ 18 w 35"/>
                <a:gd name="T5" fmla="*/ 22 h 24"/>
                <a:gd name="T6" fmla="*/ 3 w 35"/>
                <a:gd name="T7" fmla="*/ 6 h 24"/>
                <a:gd name="T8" fmla="*/ 20 w 35"/>
                <a:gd name="T9" fmla="*/ 14 h 24"/>
                <a:gd name="T10" fmla="*/ 5 w 35"/>
                <a:gd name="T11" fmla="*/ 0 h 24"/>
                <a:gd name="T12" fmla="*/ 21 w 35"/>
                <a:gd name="T13" fmla="*/ 11 h 24"/>
                <a:gd name="T14" fmla="*/ 30 w 35"/>
                <a:gd name="T15" fmla="*/ 9 h 24"/>
                <a:gd name="T16" fmla="*/ 33 w 35"/>
                <a:gd name="T17" fmla="*/ 11 h 24"/>
                <a:gd name="T18" fmla="*/ 24 w 35"/>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4">
                  <a:moveTo>
                    <a:pt x="24" y="24"/>
                  </a:moveTo>
                  <a:cubicBezTo>
                    <a:pt x="16" y="24"/>
                    <a:pt x="7" y="20"/>
                    <a:pt x="0" y="15"/>
                  </a:cubicBezTo>
                  <a:cubicBezTo>
                    <a:pt x="6" y="19"/>
                    <a:pt x="16" y="22"/>
                    <a:pt x="18" y="22"/>
                  </a:cubicBezTo>
                  <a:cubicBezTo>
                    <a:pt x="9" y="18"/>
                    <a:pt x="3" y="6"/>
                    <a:pt x="3" y="6"/>
                  </a:cubicBezTo>
                  <a:cubicBezTo>
                    <a:pt x="10" y="13"/>
                    <a:pt x="20" y="14"/>
                    <a:pt x="20" y="14"/>
                  </a:cubicBezTo>
                  <a:cubicBezTo>
                    <a:pt x="14" y="11"/>
                    <a:pt x="5" y="0"/>
                    <a:pt x="5" y="0"/>
                  </a:cubicBezTo>
                  <a:cubicBezTo>
                    <a:pt x="5" y="0"/>
                    <a:pt x="14" y="9"/>
                    <a:pt x="21" y="11"/>
                  </a:cubicBezTo>
                  <a:cubicBezTo>
                    <a:pt x="27" y="13"/>
                    <a:pt x="30" y="9"/>
                    <a:pt x="30" y="9"/>
                  </a:cubicBezTo>
                  <a:cubicBezTo>
                    <a:pt x="33" y="11"/>
                    <a:pt x="33" y="11"/>
                    <a:pt x="33" y="11"/>
                  </a:cubicBezTo>
                  <a:cubicBezTo>
                    <a:pt x="35" y="18"/>
                    <a:pt x="32" y="23"/>
                    <a:pt x="24" y="2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1" name="Freeform 982">
              <a:extLst>
                <a:ext uri="{FF2B5EF4-FFF2-40B4-BE49-F238E27FC236}">
                  <a16:creationId xmlns:a16="http://schemas.microsoft.com/office/drawing/2014/main" xmlns="" id="{71D302A6-2A0B-45D7-89C3-315B4FA68084}"/>
                </a:ext>
              </a:extLst>
            </p:cNvPr>
            <p:cNvSpPr>
              <a:spLocks/>
            </p:cNvSpPr>
            <p:nvPr/>
          </p:nvSpPr>
          <p:spPr bwMode="auto">
            <a:xfrm flipH="1">
              <a:off x="2280842" y="4711112"/>
              <a:ext cx="218298" cy="316089"/>
            </a:xfrm>
            <a:custGeom>
              <a:avLst/>
              <a:gdLst>
                <a:gd name="T0" fmla="*/ 37 w 47"/>
                <a:gd name="T1" fmla="*/ 63 h 68"/>
                <a:gd name="T2" fmla="*/ 27 w 47"/>
                <a:gd name="T3" fmla="*/ 50 h 68"/>
                <a:gd name="T4" fmla="*/ 27 w 47"/>
                <a:gd name="T5" fmla="*/ 50 h 68"/>
                <a:gd name="T6" fmla="*/ 24 w 47"/>
                <a:gd name="T7" fmla="*/ 47 h 68"/>
                <a:gd name="T8" fmla="*/ 23 w 47"/>
                <a:gd name="T9" fmla="*/ 46 h 68"/>
                <a:gd name="T10" fmla="*/ 23 w 47"/>
                <a:gd name="T11" fmla="*/ 45 h 68"/>
                <a:gd name="T12" fmla="*/ 1 w 47"/>
                <a:gd name="T13" fmla="*/ 9 h 68"/>
                <a:gd name="T14" fmla="*/ 10 w 47"/>
                <a:gd name="T15" fmla="*/ 7 h 68"/>
                <a:gd name="T16" fmla="*/ 16 w 47"/>
                <a:gd name="T17" fmla="*/ 0 h 68"/>
                <a:gd name="T18" fmla="*/ 40 w 47"/>
                <a:gd name="T19" fmla="*/ 29 h 68"/>
                <a:gd name="T20" fmla="*/ 46 w 47"/>
                <a:gd name="T21" fmla="*/ 59 h 68"/>
                <a:gd name="T22" fmla="*/ 37 w 47"/>
                <a:gd name="T23"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8">
                  <a:moveTo>
                    <a:pt x="37" y="63"/>
                  </a:moveTo>
                  <a:cubicBezTo>
                    <a:pt x="37" y="63"/>
                    <a:pt x="32" y="58"/>
                    <a:pt x="27" y="50"/>
                  </a:cubicBezTo>
                  <a:cubicBezTo>
                    <a:pt x="27" y="50"/>
                    <a:pt x="27" y="50"/>
                    <a:pt x="27" y="50"/>
                  </a:cubicBezTo>
                  <a:cubicBezTo>
                    <a:pt x="26" y="49"/>
                    <a:pt x="25" y="48"/>
                    <a:pt x="24" y="47"/>
                  </a:cubicBezTo>
                  <a:cubicBezTo>
                    <a:pt x="24" y="46"/>
                    <a:pt x="23" y="46"/>
                    <a:pt x="23" y="46"/>
                  </a:cubicBezTo>
                  <a:cubicBezTo>
                    <a:pt x="23" y="45"/>
                    <a:pt x="23" y="45"/>
                    <a:pt x="23" y="45"/>
                  </a:cubicBezTo>
                  <a:cubicBezTo>
                    <a:pt x="13" y="32"/>
                    <a:pt x="0" y="14"/>
                    <a:pt x="1" y="9"/>
                  </a:cubicBezTo>
                  <a:cubicBezTo>
                    <a:pt x="2" y="0"/>
                    <a:pt x="8" y="7"/>
                    <a:pt x="10" y="7"/>
                  </a:cubicBezTo>
                  <a:cubicBezTo>
                    <a:pt x="12" y="7"/>
                    <a:pt x="13" y="0"/>
                    <a:pt x="16" y="0"/>
                  </a:cubicBezTo>
                  <a:cubicBezTo>
                    <a:pt x="17" y="0"/>
                    <a:pt x="31" y="11"/>
                    <a:pt x="40" y="29"/>
                  </a:cubicBezTo>
                  <a:cubicBezTo>
                    <a:pt x="44" y="38"/>
                    <a:pt x="47" y="48"/>
                    <a:pt x="46" y="59"/>
                  </a:cubicBezTo>
                  <a:cubicBezTo>
                    <a:pt x="46" y="59"/>
                    <a:pt x="42" y="68"/>
                    <a:pt x="37" y="63"/>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2" name="Freeform 983">
              <a:extLst>
                <a:ext uri="{FF2B5EF4-FFF2-40B4-BE49-F238E27FC236}">
                  <a16:creationId xmlns:a16="http://schemas.microsoft.com/office/drawing/2014/main" xmlns="" id="{276E25CA-792C-4D35-8DF4-C683F02BE674}"/>
                </a:ext>
              </a:extLst>
            </p:cNvPr>
            <p:cNvSpPr>
              <a:spLocks/>
            </p:cNvSpPr>
            <p:nvPr/>
          </p:nvSpPr>
          <p:spPr bwMode="auto">
            <a:xfrm flipH="1">
              <a:off x="2286488" y="4933127"/>
              <a:ext cx="156196" cy="154282"/>
            </a:xfrm>
            <a:custGeom>
              <a:avLst/>
              <a:gdLst>
                <a:gd name="T0" fmla="*/ 33 w 34"/>
                <a:gd name="T1" fmla="*/ 8 h 33"/>
                <a:gd name="T2" fmla="*/ 30 w 34"/>
                <a:gd name="T3" fmla="*/ 0 h 33"/>
                <a:gd name="T4" fmla="*/ 26 w 34"/>
                <a:gd name="T5" fmla="*/ 13 h 33"/>
                <a:gd name="T6" fmla="*/ 14 w 34"/>
                <a:gd name="T7" fmla="*/ 7 h 33"/>
                <a:gd name="T8" fmla="*/ 17 w 34"/>
                <a:gd name="T9" fmla="*/ 21 h 33"/>
                <a:gd name="T10" fmla="*/ 0 w 34"/>
                <a:gd name="T11" fmla="*/ 21 h 33"/>
                <a:gd name="T12" fmla="*/ 12 w 34"/>
                <a:gd name="T13" fmla="*/ 28 h 33"/>
                <a:gd name="T14" fmla="*/ 6 w 34"/>
                <a:gd name="T15" fmla="*/ 31 h 33"/>
                <a:gd name="T16" fmla="*/ 24 w 34"/>
                <a:gd name="T17" fmla="*/ 28 h 33"/>
                <a:gd name="T18" fmla="*/ 29 w 34"/>
                <a:gd name="T19" fmla="*/ 28 h 33"/>
                <a:gd name="T20" fmla="*/ 30 w 34"/>
                <a:gd name="T21" fmla="*/ 22 h 33"/>
                <a:gd name="T22" fmla="*/ 33 w 34"/>
                <a:gd name="T2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3" y="8"/>
                  </a:moveTo>
                  <a:cubicBezTo>
                    <a:pt x="33" y="6"/>
                    <a:pt x="32" y="2"/>
                    <a:pt x="30" y="0"/>
                  </a:cubicBezTo>
                  <a:cubicBezTo>
                    <a:pt x="31" y="7"/>
                    <a:pt x="29" y="12"/>
                    <a:pt x="26" y="13"/>
                  </a:cubicBezTo>
                  <a:cubicBezTo>
                    <a:pt x="23" y="13"/>
                    <a:pt x="14" y="7"/>
                    <a:pt x="14" y="7"/>
                  </a:cubicBezTo>
                  <a:cubicBezTo>
                    <a:pt x="14" y="7"/>
                    <a:pt x="19" y="16"/>
                    <a:pt x="17" y="21"/>
                  </a:cubicBezTo>
                  <a:cubicBezTo>
                    <a:pt x="15" y="25"/>
                    <a:pt x="7" y="27"/>
                    <a:pt x="0" y="21"/>
                  </a:cubicBezTo>
                  <a:cubicBezTo>
                    <a:pt x="3" y="26"/>
                    <a:pt x="7" y="28"/>
                    <a:pt x="12" y="28"/>
                  </a:cubicBezTo>
                  <a:cubicBezTo>
                    <a:pt x="14" y="28"/>
                    <a:pt x="6" y="31"/>
                    <a:pt x="6" y="31"/>
                  </a:cubicBezTo>
                  <a:cubicBezTo>
                    <a:pt x="6" y="31"/>
                    <a:pt x="12" y="33"/>
                    <a:pt x="24" y="28"/>
                  </a:cubicBezTo>
                  <a:cubicBezTo>
                    <a:pt x="26" y="27"/>
                    <a:pt x="26" y="30"/>
                    <a:pt x="29" y="28"/>
                  </a:cubicBezTo>
                  <a:cubicBezTo>
                    <a:pt x="31" y="26"/>
                    <a:pt x="29" y="25"/>
                    <a:pt x="30" y="22"/>
                  </a:cubicBezTo>
                  <a:cubicBezTo>
                    <a:pt x="32" y="19"/>
                    <a:pt x="34" y="12"/>
                    <a:pt x="33" y="8"/>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3" name="Freeform 984">
              <a:extLst>
                <a:ext uri="{FF2B5EF4-FFF2-40B4-BE49-F238E27FC236}">
                  <a16:creationId xmlns:a16="http://schemas.microsoft.com/office/drawing/2014/main" xmlns="" id="{F144E231-C46C-46DF-BE88-AD0805D69B59}"/>
                </a:ext>
              </a:extLst>
            </p:cNvPr>
            <p:cNvSpPr>
              <a:spLocks/>
            </p:cNvSpPr>
            <p:nvPr/>
          </p:nvSpPr>
          <p:spPr bwMode="auto">
            <a:xfrm flipH="1">
              <a:off x="1832954" y="5042253"/>
              <a:ext cx="498699" cy="374416"/>
            </a:xfrm>
            <a:custGeom>
              <a:avLst/>
              <a:gdLst>
                <a:gd name="T0" fmla="*/ 3 w 108"/>
                <a:gd name="T1" fmla="*/ 0 h 81"/>
                <a:gd name="T2" fmla="*/ 108 w 108"/>
                <a:gd name="T3" fmla="*/ 72 h 81"/>
                <a:gd name="T4" fmla="*/ 105 w 108"/>
                <a:gd name="T5" fmla="*/ 79 h 81"/>
                <a:gd name="T6" fmla="*/ 0 w 108"/>
                <a:gd name="T7" fmla="*/ 2 h 81"/>
                <a:gd name="T8" fmla="*/ 3 w 108"/>
                <a:gd name="T9" fmla="*/ 0 h 81"/>
              </a:gdLst>
              <a:ahLst/>
              <a:cxnLst>
                <a:cxn ang="0">
                  <a:pos x="T0" y="T1"/>
                </a:cxn>
                <a:cxn ang="0">
                  <a:pos x="T2" y="T3"/>
                </a:cxn>
                <a:cxn ang="0">
                  <a:pos x="T4" y="T5"/>
                </a:cxn>
                <a:cxn ang="0">
                  <a:pos x="T6" y="T7"/>
                </a:cxn>
                <a:cxn ang="0">
                  <a:pos x="T8" y="T9"/>
                </a:cxn>
              </a:cxnLst>
              <a:rect l="0" t="0" r="r" b="b"/>
              <a:pathLst>
                <a:path w="108" h="81">
                  <a:moveTo>
                    <a:pt x="3" y="0"/>
                  </a:moveTo>
                  <a:cubicBezTo>
                    <a:pt x="3" y="0"/>
                    <a:pt x="57" y="76"/>
                    <a:pt x="108" y="72"/>
                  </a:cubicBezTo>
                  <a:cubicBezTo>
                    <a:pt x="108" y="72"/>
                    <a:pt x="107" y="76"/>
                    <a:pt x="105" y="79"/>
                  </a:cubicBezTo>
                  <a:cubicBezTo>
                    <a:pt x="103" y="81"/>
                    <a:pt x="56" y="77"/>
                    <a:pt x="0" y="2"/>
                  </a:cubicBezTo>
                  <a:cubicBezTo>
                    <a:pt x="3" y="0"/>
                    <a:pt x="3" y="0"/>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4" name="Freeform 985">
              <a:extLst>
                <a:ext uri="{FF2B5EF4-FFF2-40B4-BE49-F238E27FC236}">
                  <a16:creationId xmlns:a16="http://schemas.microsoft.com/office/drawing/2014/main" xmlns="" id="{21946B0C-F69E-4BBD-B71A-6F482B7B03CA}"/>
                </a:ext>
              </a:extLst>
            </p:cNvPr>
            <p:cNvSpPr>
              <a:spLocks/>
            </p:cNvSpPr>
            <p:nvPr/>
          </p:nvSpPr>
          <p:spPr bwMode="auto">
            <a:xfrm flipH="1">
              <a:off x="2280842" y="4846578"/>
              <a:ext cx="99740" cy="180622"/>
            </a:xfrm>
            <a:custGeom>
              <a:avLst/>
              <a:gdLst>
                <a:gd name="T0" fmla="*/ 11 w 21"/>
                <a:gd name="T1" fmla="*/ 34 h 39"/>
                <a:gd name="T2" fmla="*/ 1 w 21"/>
                <a:gd name="T3" fmla="*/ 21 h 39"/>
                <a:gd name="T4" fmla="*/ 10 w 21"/>
                <a:gd name="T5" fmla="*/ 27 h 39"/>
                <a:gd name="T6" fmla="*/ 0 w 21"/>
                <a:gd name="T7" fmla="*/ 7 h 39"/>
                <a:gd name="T8" fmla="*/ 14 w 21"/>
                <a:gd name="T9" fmla="*/ 25 h 39"/>
                <a:gd name="T10" fmla="*/ 7 w 21"/>
                <a:gd name="T11" fmla="*/ 0 h 39"/>
                <a:gd name="T12" fmla="*/ 17 w 21"/>
                <a:gd name="T13" fmla="*/ 17 h 39"/>
                <a:gd name="T14" fmla="*/ 14 w 21"/>
                <a:gd name="T15" fmla="*/ 5 h 39"/>
                <a:gd name="T16" fmla="*/ 14 w 21"/>
                <a:gd name="T17" fmla="*/ 0 h 39"/>
                <a:gd name="T18" fmla="*/ 20 w 21"/>
                <a:gd name="T19" fmla="*/ 30 h 39"/>
                <a:gd name="T20" fmla="*/ 11 w 21"/>
                <a:gd name="T2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1" y="34"/>
                  </a:moveTo>
                  <a:cubicBezTo>
                    <a:pt x="11" y="34"/>
                    <a:pt x="6" y="29"/>
                    <a:pt x="1" y="21"/>
                  </a:cubicBezTo>
                  <a:cubicBezTo>
                    <a:pt x="4" y="26"/>
                    <a:pt x="9" y="31"/>
                    <a:pt x="10" y="27"/>
                  </a:cubicBezTo>
                  <a:cubicBezTo>
                    <a:pt x="12" y="21"/>
                    <a:pt x="0" y="7"/>
                    <a:pt x="0" y="7"/>
                  </a:cubicBezTo>
                  <a:cubicBezTo>
                    <a:pt x="11" y="13"/>
                    <a:pt x="13" y="24"/>
                    <a:pt x="14" y="25"/>
                  </a:cubicBezTo>
                  <a:cubicBezTo>
                    <a:pt x="17" y="15"/>
                    <a:pt x="7" y="0"/>
                    <a:pt x="7" y="0"/>
                  </a:cubicBezTo>
                  <a:cubicBezTo>
                    <a:pt x="14" y="7"/>
                    <a:pt x="16" y="16"/>
                    <a:pt x="17" y="17"/>
                  </a:cubicBezTo>
                  <a:cubicBezTo>
                    <a:pt x="16" y="16"/>
                    <a:pt x="16" y="11"/>
                    <a:pt x="14" y="5"/>
                  </a:cubicBezTo>
                  <a:cubicBezTo>
                    <a:pt x="14" y="2"/>
                    <a:pt x="13" y="1"/>
                    <a:pt x="14" y="0"/>
                  </a:cubicBezTo>
                  <a:cubicBezTo>
                    <a:pt x="18" y="9"/>
                    <a:pt x="21" y="19"/>
                    <a:pt x="20" y="30"/>
                  </a:cubicBezTo>
                  <a:cubicBezTo>
                    <a:pt x="20" y="30"/>
                    <a:pt x="16" y="39"/>
                    <a:pt x="11" y="3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5" name="Freeform 986">
              <a:extLst>
                <a:ext uri="{FF2B5EF4-FFF2-40B4-BE49-F238E27FC236}">
                  <a16:creationId xmlns:a16="http://schemas.microsoft.com/office/drawing/2014/main" xmlns="" id="{A065569C-62BA-440F-BC09-795518BCC347}"/>
                </a:ext>
              </a:extLst>
            </p:cNvPr>
            <p:cNvSpPr>
              <a:spLocks/>
            </p:cNvSpPr>
            <p:nvPr/>
          </p:nvSpPr>
          <p:spPr bwMode="auto">
            <a:xfrm flipH="1">
              <a:off x="788509" y="5514505"/>
              <a:ext cx="342503" cy="254000"/>
            </a:xfrm>
            <a:custGeom>
              <a:avLst/>
              <a:gdLst>
                <a:gd name="T0" fmla="*/ 69 w 74"/>
                <a:gd name="T1" fmla="*/ 9 h 55"/>
                <a:gd name="T2" fmla="*/ 3 w 74"/>
                <a:gd name="T3" fmla="*/ 35 h 55"/>
                <a:gd name="T4" fmla="*/ 4 w 74"/>
                <a:gd name="T5" fmla="*/ 41 h 55"/>
                <a:gd name="T6" fmla="*/ 4 w 74"/>
                <a:gd name="T7" fmla="*/ 52 h 55"/>
                <a:gd name="T8" fmla="*/ 33 w 74"/>
                <a:gd name="T9" fmla="*/ 51 h 55"/>
                <a:gd name="T10" fmla="*/ 74 w 74"/>
                <a:gd name="T11" fmla="*/ 20 h 55"/>
              </a:gdLst>
              <a:ahLst/>
              <a:cxnLst>
                <a:cxn ang="0">
                  <a:pos x="T0" y="T1"/>
                </a:cxn>
                <a:cxn ang="0">
                  <a:pos x="T2" y="T3"/>
                </a:cxn>
                <a:cxn ang="0">
                  <a:pos x="T4" y="T5"/>
                </a:cxn>
                <a:cxn ang="0">
                  <a:pos x="T6" y="T7"/>
                </a:cxn>
                <a:cxn ang="0">
                  <a:pos x="T8" y="T9"/>
                </a:cxn>
                <a:cxn ang="0">
                  <a:pos x="T10" y="T11"/>
                </a:cxn>
              </a:cxnLst>
              <a:rect l="0" t="0" r="r" b="b"/>
              <a:pathLst>
                <a:path w="74" h="55">
                  <a:moveTo>
                    <a:pt x="69" y="9"/>
                  </a:moveTo>
                  <a:cubicBezTo>
                    <a:pt x="69" y="9"/>
                    <a:pt x="25" y="0"/>
                    <a:pt x="3" y="35"/>
                  </a:cubicBezTo>
                  <a:cubicBezTo>
                    <a:pt x="3" y="35"/>
                    <a:pt x="0" y="41"/>
                    <a:pt x="4" y="41"/>
                  </a:cubicBezTo>
                  <a:cubicBezTo>
                    <a:pt x="8" y="42"/>
                    <a:pt x="2" y="48"/>
                    <a:pt x="4" y="52"/>
                  </a:cubicBezTo>
                  <a:cubicBezTo>
                    <a:pt x="6" y="55"/>
                    <a:pt x="18" y="53"/>
                    <a:pt x="33" y="51"/>
                  </a:cubicBezTo>
                  <a:cubicBezTo>
                    <a:pt x="47" y="48"/>
                    <a:pt x="66" y="39"/>
                    <a:pt x="74" y="2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6" name="Freeform 987">
              <a:extLst>
                <a:ext uri="{FF2B5EF4-FFF2-40B4-BE49-F238E27FC236}">
                  <a16:creationId xmlns:a16="http://schemas.microsoft.com/office/drawing/2014/main" xmlns="" id="{6806CA88-397E-474B-B3C2-547575BEB0C7}"/>
                </a:ext>
              </a:extLst>
            </p:cNvPr>
            <p:cNvSpPr>
              <a:spLocks/>
            </p:cNvSpPr>
            <p:nvPr/>
          </p:nvSpPr>
          <p:spPr bwMode="auto">
            <a:xfrm flipH="1">
              <a:off x="807328" y="5565305"/>
              <a:ext cx="208888" cy="139230"/>
            </a:xfrm>
            <a:custGeom>
              <a:avLst/>
              <a:gdLst>
                <a:gd name="T0" fmla="*/ 0 w 45"/>
                <a:gd name="T1" fmla="*/ 14 h 30"/>
                <a:gd name="T2" fmla="*/ 23 w 45"/>
                <a:gd name="T3" fmla="*/ 12 h 30"/>
                <a:gd name="T4" fmla="*/ 6 w 45"/>
                <a:gd name="T5" fmla="*/ 24 h 30"/>
                <a:gd name="T6" fmla="*/ 44 w 45"/>
                <a:gd name="T7" fmla="*/ 11 h 30"/>
                <a:gd name="T8" fmla="*/ 45 w 45"/>
                <a:gd name="T9" fmla="*/ 5 h 30"/>
                <a:gd name="T10" fmla="*/ 32 w 45"/>
                <a:gd name="T11" fmla="*/ 1 h 30"/>
                <a:gd name="T12" fmla="*/ 0 w 45"/>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0" y="14"/>
                  </a:moveTo>
                  <a:cubicBezTo>
                    <a:pt x="0" y="14"/>
                    <a:pt x="18" y="11"/>
                    <a:pt x="23" y="12"/>
                  </a:cubicBezTo>
                  <a:cubicBezTo>
                    <a:pt x="23" y="12"/>
                    <a:pt x="11" y="17"/>
                    <a:pt x="6" y="24"/>
                  </a:cubicBezTo>
                  <a:cubicBezTo>
                    <a:pt x="0" y="30"/>
                    <a:pt x="44" y="11"/>
                    <a:pt x="44" y="11"/>
                  </a:cubicBezTo>
                  <a:cubicBezTo>
                    <a:pt x="45" y="5"/>
                    <a:pt x="45" y="5"/>
                    <a:pt x="45" y="5"/>
                  </a:cubicBezTo>
                  <a:cubicBezTo>
                    <a:pt x="45" y="5"/>
                    <a:pt x="35" y="0"/>
                    <a:pt x="32" y="1"/>
                  </a:cubicBezTo>
                  <a:cubicBezTo>
                    <a:pt x="28" y="3"/>
                    <a:pt x="0" y="14"/>
                    <a:pt x="0" y="1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7" name="Freeform 988">
              <a:extLst>
                <a:ext uri="{FF2B5EF4-FFF2-40B4-BE49-F238E27FC236}">
                  <a16:creationId xmlns:a16="http://schemas.microsoft.com/office/drawing/2014/main" xmlns="" id="{32C83394-EF98-4537-BC48-E15BE5DD5D7E}"/>
                </a:ext>
              </a:extLst>
            </p:cNvPr>
            <p:cNvSpPr>
              <a:spLocks/>
            </p:cNvSpPr>
            <p:nvPr/>
          </p:nvSpPr>
          <p:spPr bwMode="auto">
            <a:xfrm flipH="1">
              <a:off x="737698" y="5597291"/>
              <a:ext cx="361321" cy="205081"/>
            </a:xfrm>
            <a:custGeom>
              <a:avLst/>
              <a:gdLst>
                <a:gd name="T0" fmla="*/ 75 w 78"/>
                <a:gd name="T1" fmla="*/ 14 h 44"/>
                <a:gd name="T2" fmla="*/ 57 w 78"/>
                <a:gd name="T3" fmla="*/ 32 h 44"/>
                <a:gd name="T4" fmla="*/ 56 w 78"/>
                <a:gd name="T5" fmla="*/ 33 h 44"/>
                <a:gd name="T6" fmla="*/ 55 w 78"/>
                <a:gd name="T7" fmla="*/ 33 h 44"/>
                <a:gd name="T8" fmla="*/ 16 w 78"/>
                <a:gd name="T9" fmla="*/ 44 h 44"/>
                <a:gd name="T10" fmla="*/ 12 w 78"/>
                <a:gd name="T11" fmla="*/ 41 h 44"/>
                <a:gd name="T12" fmla="*/ 1 w 78"/>
                <a:gd name="T13" fmla="*/ 38 h 44"/>
                <a:gd name="T14" fmla="*/ 5 w 78"/>
                <a:gd name="T15" fmla="*/ 32 h 44"/>
                <a:gd name="T16" fmla="*/ 66 w 78"/>
                <a:gd name="T17" fmla="*/ 1 h 44"/>
                <a:gd name="T18" fmla="*/ 75 w 78"/>
                <a:gd name="T1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4">
                  <a:moveTo>
                    <a:pt x="75" y="14"/>
                  </a:moveTo>
                  <a:cubicBezTo>
                    <a:pt x="72" y="22"/>
                    <a:pt x="65" y="28"/>
                    <a:pt x="57" y="32"/>
                  </a:cubicBezTo>
                  <a:cubicBezTo>
                    <a:pt x="57" y="33"/>
                    <a:pt x="56" y="33"/>
                    <a:pt x="56" y="33"/>
                  </a:cubicBezTo>
                  <a:cubicBezTo>
                    <a:pt x="55" y="33"/>
                    <a:pt x="55" y="33"/>
                    <a:pt x="55" y="33"/>
                  </a:cubicBezTo>
                  <a:cubicBezTo>
                    <a:pt x="39" y="42"/>
                    <a:pt x="20" y="44"/>
                    <a:pt x="16" y="44"/>
                  </a:cubicBezTo>
                  <a:cubicBezTo>
                    <a:pt x="10" y="43"/>
                    <a:pt x="14" y="42"/>
                    <a:pt x="12" y="41"/>
                  </a:cubicBezTo>
                  <a:cubicBezTo>
                    <a:pt x="10" y="40"/>
                    <a:pt x="3" y="41"/>
                    <a:pt x="1" y="38"/>
                  </a:cubicBezTo>
                  <a:cubicBezTo>
                    <a:pt x="0" y="35"/>
                    <a:pt x="5" y="32"/>
                    <a:pt x="5" y="32"/>
                  </a:cubicBezTo>
                  <a:cubicBezTo>
                    <a:pt x="26" y="11"/>
                    <a:pt x="53" y="0"/>
                    <a:pt x="66" y="1"/>
                  </a:cubicBezTo>
                  <a:cubicBezTo>
                    <a:pt x="74" y="2"/>
                    <a:pt x="78" y="6"/>
                    <a:pt x="75" y="14"/>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8" name="Freeform 989">
              <a:extLst>
                <a:ext uri="{FF2B5EF4-FFF2-40B4-BE49-F238E27FC236}">
                  <a16:creationId xmlns:a16="http://schemas.microsoft.com/office/drawing/2014/main" xmlns="" id="{F78B771A-5DF4-4D01-ABC3-2733251AD357}"/>
                </a:ext>
              </a:extLst>
            </p:cNvPr>
            <p:cNvSpPr>
              <a:spLocks/>
            </p:cNvSpPr>
            <p:nvPr/>
          </p:nvSpPr>
          <p:spPr bwMode="auto">
            <a:xfrm flipH="1">
              <a:off x="737698" y="5602935"/>
              <a:ext cx="152433" cy="142993"/>
            </a:xfrm>
            <a:custGeom>
              <a:avLst/>
              <a:gdLst>
                <a:gd name="T0" fmla="*/ 30 w 33"/>
                <a:gd name="T1" fmla="*/ 13 h 31"/>
                <a:gd name="T2" fmla="*/ 12 w 33"/>
                <a:gd name="T3" fmla="*/ 31 h 31"/>
                <a:gd name="T4" fmla="*/ 25 w 33"/>
                <a:gd name="T5" fmla="*/ 18 h 31"/>
                <a:gd name="T6" fmla="*/ 5 w 33"/>
                <a:gd name="T7" fmla="*/ 25 h 31"/>
                <a:gd name="T8" fmla="*/ 18 w 33"/>
                <a:gd name="T9" fmla="*/ 13 h 31"/>
                <a:gd name="T10" fmla="*/ 0 w 33"/>
                <a:gd name="T11" fmla="*/ 21 h 31"/>
                <a:gd name="T12" fmla="*/ 16 w 33"/>
                <a:gd name="T13" fmla="*/ 11 h 31"/>
                <a:gd name="T14" fmla="*/ 18 w 33"/>
                <a:gd name="T15" fmla="*/ 1 h 31"/>
                <a:gd name="T16" fmla="*/ 21 w 33"/>
                <a:gd name="T17" fmla="*/ 0 h 31"/>
                <a:gd name="T18" fmla="*/ 30 w 33"/>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0" y="13"/>
                  </a:moveTo>
                  <a:cubicBezTo>
                    <a:pt x="27" y="21"/>
                    <a:pt x="20" y="27"/>
                    <a:pt x="12" y="31"/>
                  </a:cubicBezTo>
                  <a:cubicBezTo>
                    <a:pt x="18" y="28"/>
                    <a:pt x="24" y="19"/>
                    <a:pt x="25" y="18"/>
                  </a:cubicBezTo>
                  <a:cubicBezTo>
                    <a:pt x="18" y="25"/>
                    <a:pt x="5" y="25"/>
                    <a:pt x="5" y="25"/>
                  </a:cubicBezTo>
                  <a:cubicBezTo>
                    <a:pt x="15" y="22"/>
                    <a:pt x="18" y="13"/>
                    <a:pt x="18" y="13"/>
                  </a:cubicBezTo>
                  <a:cubicBezTo>
                    <a:pt x="14" y="18"/>
                    <a:pt x="0" y="21"/>
                    <a:pt x="0" y="21"/>
                  </a:cubicBezTo>
                  <a:cubicBezTo>
                    <a:pt x="0" y="21"/>
                    <a:pt x="12" y="16"/>
                    <a:pt x="16" y="11"/>
                  </a:cubicBezTo>
                  <a:cubicBezTo>
                    <a:pt x="21" y="6"/>
                    <a:pt x="18" y="1"/>
                    <a:pt x="18" y="1"/>
                  </a:cubicBezTo>
                  <a:cubicBezTo>
                    <a:pt x="21" y="0"/>
                    <a:pt x="21" y="0"/>
                    <a:pt x="21" y="0"/>
                  </a:cubicBezTo>
                  <a:cubicBezTo>
                    <a:pt x="29" y="1"/>
                    <a:pt x="33" y="5"/>
                    <a:pt x="30" y="1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9" name="Freeform 990">
              <a:extLst>
                <a:ext uri="{FF2B5EF4-FFF2-40B4-BE49-F238E27FC236}">
                  <a16:creationId xmlns:a16="http://schemas.microsoft.com/office/drawing/2014/main" xmlns="" id="{ECCA9E47-F474-4BCC-94A9-334BD931CF6E}"/>
                </a:ext>
              </a:extLst>
            </p:cNvPr>
            <p:cNvSpPr>
              <a:spLocks/>
            </p:cNvSpPr>
            <p:nvPr/>
          </p:nvSpPr>
          <p:spPr bwMode="auto">
            <a:xfrm flipH="1">
              <a:off x="765927" y="5501334"/>
              <a:ext cx="361321" cy="142993"/>
            </a:xfrm>
            <a:custGeom>
              <a:avLst/>
              <a:gdLst>
                <a:gd name="T0" fmla="*/ 71 w 78"/>
                <a:gd name="T1" fmla="*/ 17 h 31"/>
                <a:gd name="T2" fmla="*/ 55 w 78"/>
                <a:gd name="T3" fmla="*/ 21 h 31"/>
                <a:gd name="T4" fmla="*/ 55 w 78"/>
                <a:gd name="T5" fmla="*/ 21 h 31"/>
                <a:gd name="T6" fmla="*/ 52 w 78"/>
                <a:gd name="T7" fmla="*/ 22 h 31"/>
                <a:gd name="T8" fmla="*/ 50 w 78"/>
                <a:gd name="T9" fmla="*/ 23 h 31"/>
                <a:gd name="T10" fmla="*/ 50 w 78"/>
                <a:gd name="T11" fmla="*/ 23 h 31"/>
                <a:gd name="T12" fmla="*/ 7 w 78"/>
                <a:gd name="T13" fmla="*/ 28 h 31"/>
                <a:gd name="T14" fmla="*/ 9 w 78"/>
                <a:gd name="T15" fmla="*/ 19 h 31"/>
                <a:gd name="T16" fmla="*/ 5 w 78"/>
                <a:gd name="T17" fmla="*/ 11 h 31"/>
                <a:gd name="T18" fmla="*/ 41 w 78"/>
                <a:gd name="T19" fmla="*/ 1 h 31"/>
                <a:gd name="T20" fmla="*/ 71 w 78"/>
                <a:gd name="T21" fmla="*/ 7 h 31"/>
                <a:gd name="T22" fmla="*/ 71 w 78"/>
                <a:gd name="T2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1">
                  <a:moveTo>
                    <a:pt x="71" y="17"/>
                  </a:moveTo>
                  <a:cubicBezTo>
                    <a:pt x="71" y="17"/>
                    <a:pt x="64" y="19"/>
                    <a:pt x="55" y="21"/>
                  </a:cubicBezTo>
                  <a:cubicBezTo>
                    <a:pt x="55" y="21"/>
                    <a:pt x="55" y="21"/>
                    <a:pt x="55" y="21"/>
                  </a:cubicBezTo>
                  <a:cubicBezTo>
                    <a:pt x="54" y="22"/>
                    <a:pt x="53" y="22"/>
                    <a:pt x="52" y="22"/>
                  </a:cubicBezTo>
                  <a:cubicBezTo>
                    <a:pt x="51" y="23"/>
                    <a:pt x="50" y="23"/>
                    <a:pt x="50" y="23"/>
                  </a:cubicBezTo>
                  <a:cubicBezTo>
                    <a:pt x="50" y="23"/>
                    <a:pt x="50" y="23"/>
                    <a:pt x="50" y="23"/>
                  </a:cubicBezTo>
                  <a:cubicBezTo>
                    <a:pt x="33" y="27"/>
                    <a:pt x="12" y="31"/>
                    <a:pt x="7" y="28"/>
                  </a:cubicBezTo>
                  <a:cubicBezTo>
                    <a:pt x="0" y="24"/>
                    <a:pt x="8" y="21"/>
                    <a:pt x="9" y="19"/>
                  </a:cubicBezTo>
                  <a:cubicBezTo>
                    <a:pt x="10" y="18"/>
                    <a:pt x="4" y="13"/>
                    <a:pt x="5" y="11"/>
                  </a:cubicBezTo>
                  <a:cubicBezTo>
                    <a:pt x="5" y="10"/>
                    <a:pt x="22" y="2"/>
                    <a:pt x="41" y="1"/>
                  </a:cubicBezTo>
                  <a:cubicBezTo>
                    <a:pt x="51" y="0"/>
                    <a:pt x="61" y="2"/>
                    <a:pt x="71" y="7"/>
                  </a:cubicBezTo>
                  <a:cubicBezTo>
                    <a:pt x="71" y="7"/>
                    <a:pt x="78" y="14"/>
                    <a:pt x="71" y="1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0" name="Freeform 991">
              <a:extLst>
                <a:ext uri="{FF2B5EF4-FFF2-40B4-BE49-F238E27FC236}">
                  <a16:creationId xmlns:a16="http://schemas.microsoft.com/office/drawing/2014/main" xmlns="" id="{5CC0F38F-189F-4A32-84DA-A460F744EADF}"/>
                </a:ext>
              </a:extLst>
            </p:cNvPr>
            <p:cNvSpPr>
              <a:spLocks/>
            </p:cNvSpPr>
            <p:nvPr/>
          </p:nvSpPr>
          <p:spPr bwMode="auto">
            <a:xfrm flipH="1">
              <a:off x="733934" y="5527675"/>
              <a:ext cx="120440" cy="167453"/>
            </a:xfrm>
            <a:custGeom>
              <a:avLst/>
              <a:gdLst>
                <a:gd name="T0" fmla="*/ 9 w 26"/>
                <a:gd name="T1" fmla="*/ 1 h 36"/>
                <a:gd name="T2" fmla="*/ 0 w 26"/>
                <a:gd name="T3" fmla="*/ 1 h 36"/>
                <a:gd name="T4" fmla="*/ 11 w 26"/>
                <a:gd name="T5" fmla="*/ 9 h 36"/>
                <a:gd name="T6" fmla="*/ 0 w 26"/>
                <a:gd name="T7" fmla="*/ 17 h 36"/>
                <a:gd name="T8" fmla="*/ 14 w 26"/>
                <a:gd name="T9" fmla="*/ 20 h 36"/>
                <a:gd name="T10" fmla="*/ 8 w 26"/>
                <a:gd name="T11" fmla="*/ 36 h 36"/>
                <a:gd name="T12" fmla="*/ 19 w 26"/>
                <a:gd name="T13" fmla="*/ 28 h 36"/>
                <a:gd name="T14" fmla="*/ 19 w 26"/>
                <a:gd name="T15" fmla="*/ 34 h 36"/>
                <a:gd name="T16" fmla="*/ 24 w 26"/>
                <a:gd name="T17" fmla="*/ 17 h 36"/>
                <a:gd name="T18" fmla="*/ 25 w 26"/>
                <a:gd name="T19" fmla="*/ 13 h 36"/>
                <a:gd name="T20" fmla="*/ 21 w 26"/>
                <a:gd name="T21" fmla="*/ 9 h 36"/>
                <a:gd name="T22" fmla="*/ 9 w 26"/>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6">
                  <a:moveTo>
                    <a:pt x="9" y="1"/>
                  </a:moveTo>
                  <a:cubicBezTo>
                    <a:pt x="7" y="0"/>
                    <a:pt x="3" y="0"/>
                    <a:pt x="0" y="1"/>
                  </a:cubicBezTo>
                  <a:cubicBezTo>
                    <a:pt x="8" y="2"/>
                    <a:pt x="11" y="6"/>
                    <a:pt x="11" y="9"/>
                  </a:cubicBezTo>
                  <a:cubicBezTo>
                    <a:pt x="10" y="12"/>
                    <a:pt x="0" y="17"/>
                    <a:pt x="0" y="17"/>
                  </a:cubicBezTo>
                  <a:cubicBezTo>
                    <a:pt x="0" y="17"/>
                    <a:pt x="11" y="17"/>
                    <a:pt x="14" y="20"/>
                  </a:cubicBezTo>
                  <a:cubicBezTo>
                    <a:pt x="18" y="24"/>
                    <a:pt x="16" y="32"/>
                    <a:pt x="8" y="36"/>
                  </a:cubicBezTo>
                  <a:cubicBezTo>
                    <a:pt x="14" y="36"/>
                    <a:pt x="17" y="33"/>
                    <a:pt x="19" y="28"/>
                  </a:cubicBezTo>
                  <a:cubicBezTo>
                    <a:pt x="20" y="26"/>
                    <a:pt x="19" y="34"/>
                    <a:pt x="19" y="34"/>
                  </a:cubicBezTo>
                  <a:cubicBezTo>
                    <a:pt x="19" y="34"/>
                    <a:pt x="24" y="30"/>
                    <a:pt x="24" y="17"/>
                  </a:cubicBezTo>
                  <a:cubicBezTo>
                    <a:pt x="24" y="15"/>
                    <a:pt x="26" y="15"/>
                    <a:pt x="25" y="13"/>
                  </a:cubicBezTo>
                  <a:cubicBezTo>
                    <a:pt x="25" y="10"/>
                    <a:pt x="22" y="11"/>
                    <a:pt x="21" y="9"/>
                  </a:cubicBezTo>
                  <a:cubicBezTo>
                    <a:pt x="18" y="6"/>
                    <a:pt x="13" y="2"/>
                    <a:pt x="9" y="1"/>
                  </a:cubicBezTo>
                  <a:close/>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1" name="Freeform 992">
              <a:extLst>
                <a:ext uri="{FF2B5EF4-FFF2-40B4-BE49-F238E27FC236}">
                  <a16:creationId xmlns:a16="http://schemas.microsoft.com/office/drawing/2014/main" xmlns="" id="{05502B87-2D99-49AA-B242-809563CBC38F}"/>
                </a:ext>
              </a:extLst>
            </p:cNvPr>
            <p:cNvSpPr>
              <a:spLocks/>
            </p:cNvSpPr>
            <p:nvPr/>
          </p:nvSpPr>
          <p:spPr bwMode="auto">
            <a:xfrm flipH="1">
              <a:off x="229590" y="5273676"/>
              <a:ext cx="526927" cy="323615"/>
            </a:xfrm>
            <a:custGeom>
              <a:avLst/>
              <a:gdLst>
                <a:gd name="T0" fmla="*/ 0 w 114"/>
                <a:gd name="T1" fmla="*/ 67 h 70"/>
                <a:gd name="T2" fmla="*/ 107 w 114"/>
                <a:gd name="T3" fmla="*/ 0 h 70"/>
                <a:gd name="T4" fmla="*/ 112 w 114"/>
                <a:gd name="T5" fmla="*/ 5 h 70"/>
                <a:gd name="T6" fmla="*/ 0 w 114"/>
                <a:gd name="T7" fmla="*/ 70 h 70"/>
              </a:gdLst>
              <a:ahLst/>
              <a:cxnLst>
                <a:cxn ang="0">
                  <a:pos x="T0" y="T1"/>
                </a:cxn>
                <a:cxn ang="0">
                  <a:pos x="T2" y="T3"/>
                </a:cxn>
                <a:cxn ang="0">
                  <a:pos x="T4" y="T5"/>
                </a:cxn>
                <a:cxn ang="0">
                  <a:pos x="T6" y="T7"/>
                </a:cxn>
              </a:cxnLst>
              <a:rect l="0" t="0" r="r" b="b"/>
              <a:pathLst>
                <a:path w="114" h="70">
                  <a:moveTo>
                    <a:pt x="0" y="67"/>
                  </a:moveTo>
                  <a:cubicBezTo>
                    <a:pt x="0" y="67"/>
                    <a:pt x="90" y="48"/>
                    <a:pt x="107" y="0"/>
                  </a:cubicBezTo>
                  <a:cubicBezTo>
                    <a:pt x="107" y="0"/>
                    <a:pt x="110" y="2"/>
                    <a:pt x="112" y="5"/>
                  </a:cubicBezTo>
                  <a:cubicBezTo>
                    <a:pt x="114" y="8"/>
                    <a:pt x="91" y="49"/>
                    <a:pt x="0" y="70"/>
                  </a:cubicBezTo>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2" name="Freeform 993">
              <a:extLst>
                <a:ext uri="{FF2B5EF4-FFF2-40B4-BE49-F238E27FC236}">
                  <a16:creationId xmlns:a16="http://schemas.microsoft.com/office/drawing/2014/main" xmlns="" id="{E7B2420F-249B-46DA-8602-4B32AB7DBF79}"/>
                </a:ext>
              </a:extLst>
            </p:cNvPr>
            <p:cNvSpPr>
              <a:spLocks/>
            </p:cNvSpPr>
            <p:nvPr/>
          </p:nvSpPr>
          <p:spPr bwMode="auto">
            <a:xfrm flipH="1">
              <a:off x="765927" y="5501334"/>
              <a:ext cx="180661" cy="95956"/>
            </a:xfrm>
            <a:custGeom>
              <a:avLst/>
              <a:gdLst>
                <a:gd name="T0" fmla="*/ 32 w 39"/>
                <a:gd name="T1" fmla="*/ 17 h 21"/>
                <a:gd name="T2" fmla="*/ 16 w 39"/>
                <a:gd name="T3" fmla="*/ 21 h 21"/>
                <a:gd name="T4" fmla="*/ 25 w 39"/>
                <a:gd name="T5" fmla="*/ 15 h 21"/>
                <a:gd name="T6" fmla="*/ 3 w 39"/>
                <a:gd name="T7" fmla="*/ 16 h 21"/>
                <a:gd name="T8" fmla="*/ 25 w 39"/>
                <a:gd name="T9" fmla="*/ 11 h 21"/>
                <a:gd name="T10" fmla="*/ 0 w 39"/>
                <a:gd name="T11" fmla="*/ 7 h 21"/>
                <a:gd name="T12" fmla="*/ 18 w 39"/>
                <a:gd name="T13" fmla="*/ 5 h 21"/>
                <a:gd name="T14" fmla="*/ 7 w 39"/>
                <a:gd name="T15" fmla="*/ 2 h 21"/>
                <a:gd name="T16" fmla="*/ 2 w 39"/>
                <a:gd name="T17" fmla="*/ 1 h 21"/>
                <a:gd name="T18" fmla="*/ 32 w 39"/>
                <a:gd name="T19" fmla="*/ 7 h 21"/>
                <a:gd name="T20" fmla="*/ 32 w 39"/>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1">
                  <a:moveTo>
                    <a:pt x="32" y="17"/>
                  </a:moveTo>
                  <a:cubicBezTo>
                    <a:pt x="32" y="17"/>
                    <a:pt x="25" y="19"/>
                    <a:pt x="16" y="21"/>
                  </a:cubicBezTo>
                  <a:cubicBezTo>
                    <a:pt x="22" y="20"/>
                    <a:pt x="28" y="17"/>
                    <a:pt x="25" y="15"/>
                  </a:cubicBezTo>
                  <a:cubicBezTo>
                    <a:pt x="21" y="10"/>
                    <a:pt x="3" y="16"/>
                    <a:pt x="3" y="16"/>
                  </a:cubicBezTo>
                  <a:cubicBezTo>
                    <a:pt x="13" y="8"/>
                    <a:pt x="24" y="11"/>
                    <a:pt x="25" y="11"/>
                  </a:cubicBezTo>
                  <a:cubicBezTo>
                    <a:pt x="18" y="4"/>
                    <a:pt x="0" y="7"/>
                    <a:pt x="0" y="7"/>
                  </a:cubicBezTo>
                  <a:cubicBezTo>
                    <a:pt x="9" y="4"/>
                    <a:pt x="18" y="5"/>
                    <a:pt x="18" y="5"/>
                  </a:cubicBezTo>
                  <a:cubicBezTo>
                    <a:pt x="18" y="5"/>
                    <a:pt x="13" y="3"/>
                    <a:pt x="7" y="2"/>
                  </a:cubicBezTo>
                  <a:cubicBezTo>
                    <a:pt x="4" y="2"/>
                    <a:pt x="3" y="1"/>
                    <a:pt x="2" y="1"/>
                  </a:cubicBezTo>
                  <a:cubicBezTo>
                    <a:pt x="12" y="0"/>
                    <a:pt x="22" y="2"/>
                    <a:pt x="32" y="7"/>
                  </a:cubicBezTo>
                  <a:cubicBezTo>
                    <a:pt x="32" y="7"/>
                    <a:pt x="39" y="14"/>
                    <a:pt x="32" y="17"/>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3" name="Freeform 994">
              <a:extLst>
                <a:ext uri="{FF2B5EF4-FFF2-40B4-BE49-F238E27FC236}">
                  <a16:creationId xmlns:a16="http://schemas.microsoft.com/office/drawing/2014/main" xmlns="" id="{A1092D52-8214-4406-A768-140CED4CBFF7}"/>
                </a:ext>
              </a:extLst>
            </p:cNvPr>
            <p:cNvSpPr>
              <a:spLocks/>
            </p:cNvSpPr>
            <p:nvPr/>
          </p:nvSpPr>
          <p:spPr bwMode="auto">
            <a:xfrm flipH="1">
              <a:off x="4190953" y="5621749"/>
              <a:ext cx="355675" cy="240830"/>
            </a:xfrm>
            <a:custGeom>
              <a:avLst/>
              <a:gdLst>
                <a:gd name="T0" fmla="*/ 75 w 77"/>
                <a:gd name="T1" fmla="*/ 19 h 52"/>
                <a:gd name="T2" fmla="*/ 4 w 77"/>
                <a:gd name="T3" fmla="*/ 28 h 52"/>
                <a:gd name="T4" fmla="*/ 4 w 77"/>
                <a:gd name="T5" fmla="*/ 35 h 52"/>
                <a:gd name="T6" fmla="*/ 1 w 77"/>
                <a:gd name="T7" fmla="*/ 45 h 52"/>
                <a:gd name="T8" fmla="*/ 29 w 77"/>
                <a:gd name="T9" fmla="*/ 51 h 52"/>
                <a:gd name="T10" fmla="*/ 77 w 77"/>
                <a:gd name="T11" fmla="*/ 31 h 52"/>
              </a:gdLst>
              <a:ahLst/>
              <a:cxnLst>
                <a:cxn ang="0">
                  <a:pos x="T0" y="T1"/>
                </a:cxn>
                <a:cxn ang="0">
                  <a:pos x="T2" y="T3"/>
                </a:cxn>
                <a:cxn ang="0">
                  <a:pos x="T4" y="T5"/>
                </a:cxn>
                <a:cxn ang="0">
                  <a:pos x="T6" y="T7"/>
                </a:cxn>
                <a:cxn ang="0">
                  <a:pos x="T8" y="T9"/>
                </a:cxn>
                <a:cxn ang="0">
                  <a:pos x="T10" y="T11"/>
                </a:cxn>
              </a:cxnLst>
              <a:rect l="0" t="0" r="r" b="b"/>
              <a:pathLst>
                <a:path w="77" h="52">
                  <a:moveTo>
                    <a:pt x="75" y="19"/>
                  </a:moveTo>
                  <a:cubicBezTo>
                    <a:pt x="75" y="19"/>
                    <a:pt x="33" y="0"/>
                    <a:pt x="4" y="28"/>
                  </a:cubicBezTo>
                  <a:cubicBezTo>
                    <a:pt x="4" y="28"/>
                    <a:pt x="0" y="33"/>
                    <a:pt x="4" y="35"/>
                  </a:cubicBezTo>
                  <a:cubicBezTo>
                    <a:pt x="7" y="37"/>
                    <a:pt x="0" y="41"/>
                    <a:pt x="1" y="45"/>
                  </a:cubicBezTo>
                  <a:cubicBezTo>
                    <a:pt x="2" y="49"/>
                    <a:pt x="14" y="50"/>
                    <a:pt x="29" y="51"/>
                  </a:cubicBezTo>
                  <a:cubicBezTo>
                    <a:pt x="44" y="52"/>
                    <a:pt x="64" y="48"/>
                    <a:pt x="77"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4" name="Freeform 995">
              <a:extLst>
                <a:ext uri="{FF2B5EF4-FFF2-40B4-BE49-F238E27FC236}">
                  <a16:creationId xmlns:a16="http://schemas.microsoft.com/office/drawing/2014/main" xmlns="" id="{EB990D3C-A375-4425-AE14-AFFC2AB4B96C}"/>
                </a:ext>
              </a:extLst>
            </p:cNvPr>
            <p:cNvSpPr>
              <a:spLocks/>
            </p:cNvSpPr>
            <p:nvPr/>
          </p:nvSpPr>
          <p:spPr bwMode="auto">
            <a:xfrm flipH="1">
              <a:off x="4206008" y="5708298"/>
              <a:ext cx="229590" cy="99719"/>
            </a:xfrm>
            <a:custGeom>
              <a:avLst/>
              <a:gdLst>
                <a:gd name="T0" fmla="*/ 4 w 50"/>
                <a:gd name="T1" fmla="*/ 5 h 21"/>
                <a:gd name="T2" fmla="*/ 26 w 50"/>
                <a:gd name="T3" fmla="*/ 8 h 21"/>
                <a:gd name="T4" fmla="*/ 7 w 50"/>
                <a:gd name="T5" fmla="*/ 16 h 21"/>
                <a:gd name="T6" fmla="*/ 47 w 50"/>
                <a:gd name="T7" fmla="*/ 13 h 21"/>
                <a:gd name="T8" fmla="*/ 50 w 50"/>
                <a:gd name="T9" fmla="*/ 7 h 21"/>
                <a:gd name="T10" fmla="*/ 38 w 50"/>
                <a:gd name="T11" fmla="*/ 1 h 21"/>
                <a:gd name="T12" fmla="*/ 4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 y="5"/>
                  </a:moveTo>
                  <a:cubicBezTo>
                    <a:pt x="4" y="5"/>
                    <a:pt x="22" y="7"/>
                    <a:pt x="26" y="8"/>
                  </a:cubicBezTo>
                  <a:cubicBezTo>
                    <a:pt x="26" y="8"/>
                    <a:pt x="14" y="11"/>
                    <a:pt x="7" y="16"/>
                  </a:cubicBezTo>
                  <a:cubicBezTo>
                    <a:pt x="0" y="21"/>
                    <a:pt x="47" y="13"/>
                    <a:pt x="47" y="13"/>
                  </a:cubicBezTo>
                  <a:cubicBezTo>
                    <a:pt x="50" y="7"/>
                    <a:pt x="50" y="7"/>
                    <a:pt x="50" y="7"/>
                  </a:cubicBezTo>
                  <a:cubicBezTo>
                    <a:pt x="50" y="7"/>
                    <a:pt x="41" y="0"/>
                    <a:pt x="38" y="1"/>
                  </a:cubicBezTo>
                  <a:cubicBezTo>
                    <a:pt x="34" y="1"/>
                    <a:pt x="4" y="5"/>
                    <a:pt x="4" y="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5" name="Freeform 996">
              <a:extLst>
                <a:ext uri="{FF2B5EF4-FFF2-40B4-BE49-F238E27FC236}">
                  <a16:creationId xmlns:a16="http://schemas.microsoft.com/office/drawing/2014/main" xmlns="" id="{E940DA7B-5203-4568-9AFC-17862966E818}"/>
                </a:ext>
              </a:extLst>
            </p:cNvPr>
            <p:cNvSpPr>
              <a:spLocks/>
            </p:cNvSpPr>
            <p:nvPr/>
          </p:nvSpPr>
          <p:spPr bwMode="auto">
            <a:xfrm flipH="1">
              <a:off x="4149552" y="5742164"/>
              <a:ext cx="382022" cy="171216"/>
            </a:xfrm>
            <a:custGeom>
              <a:avLst/>
              <a:gdLst>
                <a:gd name="T0" fmla="*/ 78 w 83"/>
                <a:gd name="T1" fmla="*/ 19 h 37"/>
                <a:gd name="T2" fmla="*/ 57 w 83"/>
                <a:gd name="T3" fmla="*/ 32 h 37"/>
                <a:gd name="T4" fmla="*/ 55 w 83"/>
                <a:gd name="T5" fmla="*/ 33 h 37"/>
                <a:gd name="T6" fmla="*/ 55 w 83"/>
                <a:gd name="T7" fmla="*/ 33 h 37"/>
                <a:gd name="T8" fmla="*/ 14 w 83"/>
                <a:gd name="T9" fmla="*/ 34 h 37"/>
                <a:gd name="T10" fmla="*/ 11 w 83"/>
                <a:gd name="T11" fmla="*/ 30 h 37"/>
                <a:gd name="T12" fmla="*/ 1 w 83"/>
                <a:gd name="T13" fmla="*/ 25 h 37"/>
                <a:gd name="T14" fmla="*/ 6 w 83"/>
                <a:gd name="T15" fmla="*/ 20 h 37"/>
                <a:gd name="T16" fmla="*/ 73 w 83"/>
                <a:gd name="T17" fmla="*/ 4 h 37"/>
                <a:gd name="T18" fmla="*/ 78 w 8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7">
                  <a:moveTo>
                    <a:pt x="78" y="19"/>
                  </a:moveTo>
                  <a:cubicBezTo>
                    <a:pt x="73" y="26"/>
                    <a:pt x="65" y="30"/>
                    <a:pt x="57" y="32"/>
                  </a:cubicBezTo>
                  <a:cubicBezTo>
                    <a:pt x="56" y="32"/>
                    <a:pt x="56" y="32"/>
                    <a:pt x="55" y="33"/>
                  </a:cubicBezTo>
                  <a:cubicBezTo>
                    <a:pt x="55" y="33"/>
                    <a:pt x="55" y="33"/>
                    <a:pt x="55" y="33"/>
                  </a:cubicBezTo>
                  <a:cubicBezTo>
                    <a:pt x="37" y="37"/>
                    <a:pt x="18" y="35"/>
                    <a:pt x="14" y="34"/>
                  </a:cubicBezTo>
                  <a:cubicBezTo>
                    <a:pt x="8" y="32"/>
                    <a:pt x="13" y="32"/>
                    <a:pt x="11" y="30"/>
                  </a:cubicBezTo>
                  <a:cubicBezTo>
                    <a:pt x="9" y="29"/>
                    <a:pt x="2" y="28"/>
                    <a:pt x="1" y="25"/>
                  </a:cubicBezTo>
                  <a:cubicBezTo>
                    <a:pt x="0" y="21"/>
                    <a:pt x="6" y="20"/>
                    <a:pt x="6" y="20"/>
                  </a:cubicBezTo>
                  <a:cubicBezTo>
                    <a:pt x="32" y="4"/>
                    <a:pt x="60" y="0"/>
                    <a:pt x="73" y="4"/>
                  </a:cubicBezTo>
                  <a:cubicBezTo>
                    <a:pt x="80" y="7"/>
                    <a:pt x="83" y="12"/>
                    <a:pt x="78" y="1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6" name="Freeform 997">
              <a:extLst>
                <a:ext uri="{FF2B5EF4-FFF2-40B4-BE49-F238E27FC236}">
                  <a16:creationId xmlns:a16="http://schemas.microsoft.com/office/drawing/2014/main" xmlns="" id="{0F6A0006-B836-471B-AF2E-FA52D83AC514}"/>
                </a:ext>
              </a:extLst>
            </p:cNvPr>
            <p:cNvSpPr>
              <a:spLocks/>
            </p:cNvSpPr>
            <p:nvPr/>
          </p:nvSpPr>
          <p:spPr bwMode="auto">
            <a:xfrm flipH="1">
              <a:off x="4149552" y="5759098"/>
              <a:ext cx="165606" cy="129822"/>
            </a:xfrm>
            <a:custGeom>
              <a:avLst/>
              <a:gdLst>
                <a:gd name="T0" fmla="*/ 31 w 36"/>
                <a:gd name="T1" fmla="*/ 15 h 28"/>
                <a:gd name="T2" fmla="*/ 10 w 36"/>
                <a:gd name="T3" fmla="*/ 28 h 28"/>
                <a:gd name="T4" fmla="*/ 26 w 36"/>
                <a:gd name="T5" fmla="*/ 19 h 28"/>
                <a:gd name="T6" fmla="*/ 5 w 36"/>
                <a:gd name="T7" fmla="*/ 20 h 28"/>
                <a:gd name="T8" fmla="*/ 20 w 36"/>
                <a:gd name="T9" fmla="*/ 12 h 28"/>
                <a:gd name="T10" fmla="*/ 0 w 36"/>
                <a:gd name="T11" fmla="*/ 15 h 28"/>
                <a:gd name="T12" fmla="*/ 19 w 36"/>
                <a:gd name="T13" fmla="*/ 9 h 28"/>
                <a:gd name="T14" fmla="*/ 23 w 36"/>
                <a:gd name="T15" fmla="*/ 1 h 28"/>
                <a:gd name="T16" fmla="*/ 26 w 36"/>
                <a:gd name="T17" fmla="*/ 0 h 28"/>
                <a:gd name="T18" fmla="*/ 31 w 36"/>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31" y="15"/>
                  </a:moveTo>
                  <a:cubicBezTo>
                    <a:pt x="26" y="22"/>
                    <a:pt x="18" y="26"/>
                    <a:pt x="10" y="28"/>
                  </a:cubicBezTo>
                  <a:cubicBezTo>
                    <a:pt x="16" y="26"/>
                    <a:pt x="25" y="19"/>
                    <a:pt x="26" y="19"/>
                  </a:cubicBezTo>
                  <a:cubicBezTo>
                    <a:pt x="17" y="23"/>
                    <a:pt x="5" y="20"/>
                    <a:pt x="5" y="20"/>
                  </a:cubicBezTo>
                  <a:cubicBezTo>
                    <a:pt x="14" y="19"/>
                    <a:pt x="20" y="12"/>
                    <a:pt x="20" y="12"/>
                  </a:cubicBezTo>
                  <a:cubicBezTo>
                    <a:pt x="15" y="15"/>
                    <a:pt x="0" y="15"/>
                    <a:pt x="0" y="15"/>
                  </a:cubicBezTo>
                  <a:cubicBezTo>
                    <a:pt x="0" y="15"/>
                    <a:pt x="13" y="13"/>
                    <a:pt x="19" y="9"/>
                  </a:cubicBezTo>
                  <a:cubicBezTo>
                    <a:pt x="24" y="6"/>
                    <a:pt x="23" y="1"/>
                    <a:pt x="23" y="1"/>
                  </a:cubicBezTo>
                  <a:cubicBezTo>
                    <a:pt x="26" y="0"/>
                    <a:pt x="26" y="0"/>
                    <a:pt x="26" y="0"/>
                  </a:cubicBezTo>
                  <a:cubicBezTo>
                    <a:pt x="33" y="3"/>
                    <a:pt x="36" y="8"/>
                    <a:pt x="31" y="1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7" name="Freeform 998">
              <a:extLst>
                <a:ext uri="{FF2B5EF4-FFF2-40B4-BE49-F238E27FC236}">
                  <a16:creationId xmlns:a16="http://schemas.microsoft.com/office/drawing/2014/main" xmlns="" id="{C36BD688-CC24-4947-8659-F2F505040825}"/>
                </a:ext>
              </a:extLst>
            </p:cNvPr>
            <p:cNvSpPr>
              <a:spLocks/>
            </p:cNvSpPr>
            <p:nvPr/>
          </p:nvSpPr>
          <p:spPr bwMode="auto">
            <a:xfrm flipH="1">
              <a:off x="4157079" y="5612343"/>
              <a:ext cx="365085" cy="124178"/>
            </a:xfrm>
            <a:custGeom>
              <a:avLst/>
              <a:gdLst>
                <a:gd name="T0" fmla="*/ 71 w 79"/>
                <a:gd name="T1" fmla="*/ 27 h 27"/>
                <a:gd name="T2" fmla="*/ 55 w 79"/>
                <a:gd name="T3" fmla="*/ 27 h 27"/>
                <a:gd name="T4" fmla="*/ 55 w 79"/>
                <a:gd name="T5" fmla="*/ 27 h 27"/>
                <a:gd name="T6" fmla="*/ 51 w 79"/>
                <a:gd name="T7" fmla="*/ 27 h 27"/>
                <a:gd name="T8" fmla="*/ 49 w 79"/>
                <a:gd name="T9" fmla="*/ 27 h 27"/>
                <a:gd name="T10" fmla="*/ 49 w 79"/>
                <a:gd name="T11" fmla="*/ 27 h 27"/>
                <a:gd name="T12" fmla="*/ 7 w 79"/>
                <a:gd name="T13" fmla="*/ 23 h 27"/>
                <a:gd name="T14" fmla="*/ 10 w 79"/>
                <a:gd name="T15" fmla="*/ 14 h 27"/>
                <a:gd name="T16" fmla="*/ 8 w 79"/>
                <a:gd name="T17" fmla="*/ 5 h 27"/>
                <a:gd name="T18" fmla="*/ 46 w 79"/>
                <a:gd name="T19" fmla="*/ 4 h 27"/>
                <a:gd name="T20" fmla="*/ 73 w 79"/>
                <a:gd name="T21" fmla="*/ 17 h 27"/>
                <a:gd name="T22" fmla="*/ 71 w 79"/>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7">
                  <a:moveTo>
                    <a:pt x="71" y="27"/>
                  </a:moveTo>
                  <a:cubicBezTo>
                    <a:pt x="71" y="27"/>
                    <a:pt x="64" y="27"/>
                    <a:pt x="55" y="27"/>
                  </a:cubicBezTo>
                  <a:cubicBezTo>
                    <a:pt x="55" y="27"/>
                    <a:pt x="55" y="27"/>
                    <a:pt x="55" y="27"/>
                  </a:cubicBezTo>
                  <a:cubicBezTo>
                    <a:pt x="54" y="27"/>
                    <a:pt x="52" y="27"/>
                    <a:pt x="51" y="27"/>
                  </a:cubicBezTo>
                  <a:cubicBezTo>
                    <a:pt x="50" y="27"/>
                    <a:pt x="49" y="27"/>
                    <a:pt x="49" y="27"/>
                  </a:cubicBezTo>
                  <a:cubicBezTo>
                    <a:pt x="49" y="27"/>
                    <a:pt x="49" y="27"/>
                    <a:pt x="49" y="27"/>
                  </a:cubicBezTo>
                  <a:cubicBezTo>
                    <a:pt x="32" y="27"/>
                    <a:pt x="10" y="26"/>
                    <a:pt x="7" y="23"/>
                  </a:cubicBezTo>
                  <a:cubicBezTo>
                    <a:pt x="0" y="16"/>
                    <a:pt x="9" y="16"/>
                    <a:pt x="10" y="14"/>
                  </a:cubicBezTo>
                  <a:cubicBezTo>
                    <a:pt x="12" y="13"/>
                    <a:pt x="7" y="7"/>
                    <a:pt x="8" y="5"/>
                  </a:cubicBezTo>
                  <a:cubicBezTo>
                    <a:pt x="9" y="4"/>
                    <a:pt x="27" y="0"/>
                    <a:pt x="46" y="4"/>
                  </a:cubicBezTo>
                  <a:cubicBezTo>
                    <a:pt x="55" y="6"/>
                    <a:pt x="65" y="10"/>
                    <a:pt x="73" y="17"/>
                  </a:cubicBezTo>
                  <a:cubicBezTo>
                    <a:pt x="73" y="17"/>
                    <a:pt x="79" y="26"/>
                    <a:pt x="71" y="2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8" name="Freeform 999">
              <a:extLst>
                <a:ext uri="{FF2B5EF4-FFF2-40B4-BE49-F238E27FC236}">
                  <a16:creationId xmlns:a16="http://schemas.microsoft.com/office/drawing/2014/main" xmlns="" id="{BD332899-B1A0-405D-A057-3D7410FDFAFB}"/>
                </a:ext>
              </a:extLst>
            </p:cNvPr>
            <p:cNvSpPr>
              <a:spLocks/>
            </p:cNvSpPr>
            <p:nvPr/>
          </p:nvSpPr>
          <p:spPr bwMode="auto">
            <a:xfrm flipH="1">
              <a:off x="4134497" y="5676313"/>
              <a:ext cx="122322" cy="171214"/>
            </a:xfrm>
            <a:custGeom>
              <a:avLst/>
              <a:gdLst>
                <a:gd name="T0" fmla="*/ 13 w 26"/>
                <a:gd name="T1" fmla="*/ 2 h 37"/>
                <a:gd name="T2" fmla="*/ 4 w 26"/>
                <a:gd name="T3" fmla="*/ 0 h 37"/>
                <a:gd name="T4" fmla="*/ 12 w 26"/>
                <a:gd name="T5" fmla="*/ 10 h 37"/>
                <a:gd name="T6" fmla="*/ 0 w 26"/>
                <a:gd name="T7" fmla="*/ 16 h 37"/>
                <a:gd name="T8" fmla="*/ 13 w 26"/>
                <a:gd name="T9" fmla="*/ 23 h 37"/>
                <a:gd name="T10" fmla="*/ 3 w 26"/>
                <a:gd name="T11" fmla="*/ 37 h 37"/>
                <a:gd name="T12" fmla="*/ 16 w 26"/>
                <a:gd name="T13" fmla="*/ 31 h 37"/>
                <a:gd name="T14" fmla="*/ 14 w 26"/>
                <a:gd name="T15" fmla="*/ 37 h 37"/>
                <a:gd name="T16" fmla="*/ 23 w 26"/>
                <a:gd name="T17" fmla="*/ 22 h 37"/>
                <a:gd name="T18" fmla="*/ 26 w 26"/>
                <a:gd name="T19" fmla="*/ 18 h 37"/>
                <a:gd name="T20" fmla="*/ 22 w 26"/>
                <a:gd name="T21" fmla="*/ 13 h 37"/>
                <a:gd name="T22" fmla="*/ 13 w 26"/>
                <a:gd name="T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2"/>
                  </a:moveTo>
                  <a:cubicBezTo>
                    <a:pt x="11" y="1"/>
                    <a:pt x="7" y="0"/>
                    <a:pt x="4" y="0"/>
                  </a:cubicBezTo>
                  <a:cubicBezTo>
                    <a:pt x="11" y="3"/>
                    <a:pt x="14" y="7"/>
                    <a:pt x="12" y="10"/>
                  </a:cubicBezTo>
                  <a:cubicBezTo>
                    <a:pt x="11" y="13"/>
                    <a:pt x="0" y="16"/>
                    <a:pt x="0" y="16"/>
                  </a:cubicBezTo>
                  <a:cubicBezTo>
                    <a:pt x="0" y="16"/>
                    <a:pt x="11" y="18"/>
                    <a:pt x="13" y="23"/>
                  </a:cubicBezTo>
                  <a:cubicBezTo>
                    <a:pt x="15" y="27"/>
                    <a:pt x="12" y="34"/>
                    <a:pt x="3" y="37"/>
                  </a:cubicBezTo>
                  <a:cubicBezTo>
                    <a:pt x="9" y="37"/>
                    <a:pt x="13" y="35"/>
                    <a:pt x="16" y="31"/>
                  </a:cubicBezTo>
                  <a:cubicBezTo>
                    <a:pt x="18" y="29"/>
                    <a:pt x="14" y="37"/>
                    <a:pt x="14" y="37"/>
                  </a:cubicBezTo>
                  <a:cubicBezTo>
                    <a:pt x="14" y="37"/>
                    <a:pt x="20" y="34"/>
                    <a:pt x="23" y="22"/>
                  </a:cubicBezTo>
                  <a:cubicBezTo>
                    <a:pt x="24" y="19"/>
                    <a:pt x="26" y="20"/>
                    <a:pt x="26" y="18"/>
                  </a:cubicBezTo>
                  <a:cubicBezTo>
                    <a:pt x="26" y="15"/>
                    <a:pt x="23" y="16"/>
                    <a:pt x="22" y="13"/>
                  </a:cubicBezTo>
                  <a:cubicBezTo>
                    <a:pt x="21" y="10"/>
                    <a:pt x="17" y="4"/>
                    <a:pt x="13"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9" name="Freeform 1000">
              <a:extLst>
                <a:ext uri="{FF2B5EF4-FFF2-40B4-BE49-F238E27FC236}">
                  <a16:creationId xmlns:a16="http://schemas.microsoft.com/office/drawing/2014/main" xmlns="" id="{19370886-4D6F-4722-83F5-D7E805D099BA}"/>
                </a:ext>
              </a:extLst>
            </p:cNvPr>
            <p:cNvSpPr>
              <a:spLocks/>
            </p:cNvSpPr>
            <p:nvPr/>
          </p:nvSpPr>
          <p:spPr bwMode="auto">
            <a:xfrm flipH="1">
              <a:off x="3581223" y="5565305"/>
              <a:ext cx="575856" cy="203200"/>
            </a:xfrm>
            <a:custGeom>
              <a:avLst/>
              <a:gdLst>
                <a:gd name="T0" fmla="*/ 0 w 125"/>
                <a:gd name="T1" fmla="*/ 40 h 44"/>
                <a:gd name="T2" fmla="*/ 120 w 125"/>
                <a:gd name="T3" fmla="*/ 0 h 44"/>
                <a:gd name="T4" fmla="*/ 124 w 125"/>
                <a:gd name="T5" fmla="*/ 7 h 44"/>
                <a:gd name="T6" fmla="*/ 0 w 125"/>
                <a:gd name="T7" fmla="*/ 43 h 44"/>
              </a:gdLst>
              <a:ahLst/>
              <a:cxnLst>
                <a:cxn ang="0">
                  <a:pos x="T0" y="T1"/>
                </a:cxn>
                <a:cxn ang="0">
                  <a:pos x="T2" y="T3"/>
                </a:cxn>
                <a:cxn ang="0">
                  <a:pos x="T4" y="T5"/>
                </a:cxn>
                <a:cxn ang="0">
                  <a:pos x="T6" y="T7"/>
                </a:cxn>
              </a:cxnLst>
              <a:rect l="0" t="0" r="r" b="b"/>
              <a:pathLst>
                <a:path w="125" h="44">
                  <a:moveTo>
                    <a:pt x="0" y="40"/>
                  </a:moveTo>
                  <a:cubicBezTo>
                    <a:pt x="0" y="40"/>
                    <a:pt x="93" y="43"/>
                    <a:pt x="120" y="0"/>
                  </a:cubicBezTo>
                  <a:cubicBezTo>
                    <a:pt x="120" y="0"/>
                    <a:pt x="123" y="4"/>
                    <a:pt x="124" y="7"/>
                  </a:cubicBezTo>
                  <a:cubicBezTo>
                    <a:pt x="125" y="10"/>
                    <a:pt x="94" y="44"/>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0" name="Freeform 1001">
              <a:extLst>
                <a:ext uri="{FF2B5EF4-FFF2-40B4-BE49-F238E27FC236}">
                  <a16:creationId xmlns:a16="http://schemas.microsoft.com/office/drawing/2014/main" xmlns="" id="{B36D3637-1532-4D39-9A1A-A2521C2A9AAB}"/>
                </a:ext>
              </a:extLst>
            </p:cNvPr>
            <p:cNvSpPr>
              <a:spLocks/>
            </p:cNvSpPr>
            <p:nvPr/>
          </p:nvSpPr>
          <p:spPr bwMode="auto">
            <a:xfrm flipH="1">
              <a:off x="4157079" y="5631157"/>
              <a:ext cx="171251" cy="105363"/>
            </a:xfrm>
            <a:custGeom>
              <a:avLst/>
              <a:gdLst>
                <a:gd name="T0" fmla="*/ 29 w 37"/>
                <a:gd name="T1" fmla="*/ 23 h 23"/>
                <a:gd name="T2" fmla="*/ 13 w 37"/>
                <a:gd name="T3" fmla="*/ 23 h 23"/>
                <a:gd name="T4" fmla="*/ 23 w 37"/>
                <a:gd name="T5" fmla="*/ 19 h 23"/>
                <a:gd name="T6" fmla="*/ 1 w 37"/>
                <a:gd name="T7" fmla="*/ 15 h 23"/>
                <a:gd name="T8" fmla="*/ 24 w 37"/>
                <a:gd name="T9" fmla="*/ 15 h 23"/>
                <a:gd name="T10" fmla="*/ 0 w 37"/>
                <a:gd name="T11" fmla="*/ 5 h 23"/>
                <a:gd name="T12" fmla="*/ 19 w 37"/>
                <a:gd name="T13" fmla="*/ 8 h 23"/>
                <a:gd name="T14" fmla="*/ 8 w 37"/>
                <a:gd name="T15" fmla="*/ 3 h 23"/>
                <a:gd name="T16" fmla="*/ 4 w 37"/>
                <a:gd name="T17" fmla="*/ 0 h 23"/>
                <a:gd name="T18" fmla="*/ 31 w 37"/>
                <a:gd name="T19" fmla="*/ 13 h 23"/>
                <a:gd name="T20" fmla="*/ 29 w 37"/>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3">
                  <a:moveTo>
                    <a:pt x="29" y="23"/>
                  </a:moveTo>
                  <a:cubicBezTo>
                    <a:pt x="29" y="23"/>
                    <a:pt x="22" y="23"/>
                    <a:pt x="13" y="23"/>
                  </a:cubicBezTo>
                  <a:cubicBezTo>
                    <a:pt x="19" y="23"/>
                    <a:pt x="26" y="22"/>
                    <a:pt x="23" y="19"/>
                  </a:cubicBezTo>
                  <a:cubicBezTo>
                    <a:pt x="20" y="14"/>
                    <a:pt x="1" y="15"/>
                    <a:pt x="1" y="15"/>
                  </a:cubicBezTo>
                  <a:cubicBezTo>
                    <a:pt x="13" y="10"/>
                    <a:pt x="23" y="15"/>
                    <a:pt x="24" y="15"/>
                  </a:cubicBezTo>
                  <a:cubicBezTo>
                    <a:pt x="18" y="7"/>
                    <a:pt x="0" y="5"/>
                    <a:pt x="0" y="5"/>
                  </a:cubicBezTo>
                  <a:cubicBezTo>
                    <a:pt x="10" y="5"/>
                    <a:pt x="18" y="8"/>
                    <a:pt x="19" y="8"/>
                  </a:cubicBezTo>
                  <a:cubicBezTo>
                    <a:pt x="18" y="8"/>
                    <a:pt x="14" y="5"/>
                    <a:pt x="8" y="3"/>
                  </a:cubicBezTo>
                  <a:cubicBezTo>
                    <a:pt x="6" y="2"/>
                    <a:pt x="5" y="1"/>
                    <a:pt x="4" y="0"/>
                  </a:cubicBezTo>
                  <a:cubicBezTo>
                    <a:pt x="13" y="2"/>
                    <a:pt x="23" y="6"/>
                    <a:pt x="31" y="13"/>
                  </a:cubicBezTo>
                  <a:cubicBezTo>
                    <a:pt x="31" y="13"/>
                    <a:pt x="37" y="22"/>
                    <a:pt x="29" y="2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1" name="Freeform 1002">
              <a:extLst>
                <a:ext uri="{FF2B5EF4-FFF2-40B4-BE49-F238E27FC236}">
                  <a16:creationId xmlns:a16="http://schemas.microsoft.com/office/drawing/2014/main" xmlns="" id="{DC568C96-0B73-48D6-84CD-046F8CE28A4E}"/>
                </a:ext>
              </a:extLst>
            </p:cNvPr>
            <p:cNvSpPr>
              <a:spLocks/>
            </p:cNvSpPr>
            <p:nvPr/>
          </p:nvSpPr>
          <p:spPr bwMode="auto">
            <a:xfrm flipH="1">
              <a:off x="4702825" y="5290608"/>
              <a:ext cx="259700" cy="180622"/>
            </a:xfrm>
            <a:custGeom>
              <a:avLst/>
              <a:gdLst>
                <a:gd name="T0" fmla="*/ 56 w 56"/>
                <a:gd name="T1" fmla="*/ 22 h 39"/>
                <a:gd name="T2" fmla="*/ 6 w 56"/>
                <a:gd name="T3" fmla="*/ 13 h 39"/>
                <a:gd name="T4" fmla="*/ 4 w 56"/>
                <a:gd name="T5" fmla="*/ 18 h 39"/>
                <a:gd name="T6" fmla="*/ 0 w 56"/>
                <a:gd name="T7" fmla="*/ 24 h 39"/>
                <a:gd name="T8" fmla="*/ 18 w 56"/>
                <a:gd name="T9" fmla="*/ 34 h 39"/>
                <a:gd name="T10" fmla="*/ 55 w 56"/>
                <a:gd name="T11" fmla="*/ 31 h 39"/>
              </a:gdLst>
              <a:ahLst/>
              <a:cxnLst>
                <a:cxn ang="0">
                  <a:pos x="T0" y="T1"/>
                </a:cxn>
                <a:cxn ang="0">
                  <a:pos x="T2" y="T3"/>
                </a:cxn>
                <a:cxn ang="0">
                  <a:pos x="T4" y="T5"/>
                </a:cxn>
                <a:cxn ang="0">
                  <a:pos x="T6" y="T7"/>
                </a:cxn>
                <a:cxn ang="0">
                  <a:pos x="T8" y="T9"/>
                </a:cxn>
                <a:cxn ang="0">
                  <a:pos x="T10" y="T11"/>
                </a:cxn>
              </a:cxnLst>
              <a:rect l="0" t="0" r="r" b="b"/>
              <a:pathLst>
                <a:path w="56" h="39">
                  <a:moveTo>
                    <a:pt x="56" y="22"/>
                  </a:moveTo>
                  <a:cubicBezTo>
                    <a:pt x="56" y="22"/>
                    <a:pt x="32" y="0"/>
                    <a:pt x="6" y="13"/>
                  </a:cubicBezTo>
                  <a:cubicBezTo>
                    <a:pt x="6" y="13"/>
                    <a:pt x="2" y="16"/>
                    <a:pt x="4" y="18"/>
                  </a:cubicBezTo>
                  <a:cubicBezTo>
                    <a:pt x="6" y="20"/>
                    <a:pt x="0" y="21"/>
                    <a:pt x="0" y="24"/>
                  </a:cubicBezTo>
                  <a:cubicBezTo>
                    <a:pt x="0" y="27"/>
                    <a:pt x="8" y="30"/>
                    <a:pt x="18" y="34"/>
                  </a:cubicBezTo>
                  <a:cubicBezTo>
                    <a:pt x="28" y="38"/>
                    <a:pt x="43" y="39"/>
                    <a:pt x="55"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2" name="Freeform 1003">
              <a:extLst>
                <a:ext uri="{FF2B5EF4-FFF2-40B4-BE49-F238E27FC236}">
                  <a16:creationId xmlns:a16="http://schemas.microsoft.com/office/drawing/2014/main" xmlns="" id="{AE6B7FA7-F902-4C9B-9CB0-2B682C9FBDE5}"/>
                </a:ext>
              </a:extLst>
            </p:cNvPr>
            <p:cNvSpPr>
              <a:spLocks/>
            </p:cNvSpPr>
            <p:nvPr/>
          </p:nvSpPr>
          <p:spPr bwMode="auto">
            <a:xfrm flipH="1">
              <a:off x="4714116" y="5365868"/>
              <a:ext cx="171251" cy="65852"/>
            </a:xfrm>
            <a:custGeom>
              <a:avLst/>
              <a:gdLst>
                <a:gd name="T0" fmla="*/ 6 w 37"/>
                <a:gd name="T1" fmla="*/ 0 h 14"/>
                <a:gd name="T2" fmla="*/ 21 w 37"/>
                <a:gd name="T3" fmla="*/ 6 h 14"/>
                <a:gd name="T4" fmla="*/ 6 w 37"/>
                <a:gd name="T5" fmla="*/ 7 h 14"/>
                <a:gd name="T6" fmla="*/ 34 w 37"/>
                <a:gd name="T7" fmla="*/ 14 h 14"/>
                <a:gd name="T8" fmla="*/ 37 w 37"/>
                <a:gd name="T9" fmla="*/ 11 h 14"/>
                <a:gd name="T10" fmla="*/ 30 w 37"/>
                <a:gd name="T11" fmla="*/ 4 h 14"/>
                <a:gd name="T12" fmla="*/ 6 w 3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6" y="0"/>
                  </a:moveTo>
                  <a:cubicBezTo>
                    <a:pt x="6" y="0"/>
                    <a:pt x="18" y="4"/>
                    <a:pt x="21" y="6"/>
                  </a:cubicBezTo>
                  <a:cubicBezTo>
                    <a:pt x="21" y="6"/>
                    <a:pt x="12" y="5"/>
                    <a:pt x="6" y="7"/>
                  </a:cubicBezTo>
                  <a:cubicBezTo>
                    <a:pt x="0" y="9"/>
                    <a:pt x="34" y="14"/>
                    <a:pt x="34" y="14"/>
                  </a:cubicBezTo>
                  <a:cubicBezTo>
                    <a:pt x="37" y="11"/>
                    <a:pt x="37" y="11"/>
                    <a:pt x="37" y="11"/>
                  </a:cubicBezTo>
                  <a:cubicBezTo>
                    <a:pt x="37" y="11"/>
                    <a:pt x="33" y="4"/>
                    <a:pt x="30" y="4"/>
                  </a:cubicBezTo>
                  <a:cubicBezTo>
                    <a:pt x="28" y="3"/>
                    <a:pt x="6" y="0"/>
                    <a:pt x="6"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3" name="Freeform 1004">
              <a:extLst>
                <a:ext uri="{FF2B5EF4-FFF2-40B4-BE49-F238E27FC236}">
                  <a16:creationId xmlns:a16="http://schemas.microsoft.com/office/drawing/2014/main" xmlns="" id="{B4168903-405C-4D72-8905-D3CB674256CC}"/>
                </a:ext>
              </a:extLst>
            </p:cNvPr>
            <p:cNvSpPr>
              <a:spLocks/>
            </p:cNvSpPr>
            <p:nvPr/>
          </p:nvSpPr>
          <p:spPr bwMode="auto">
            <a:xfrm flipH="1">
              <a:off x="4684006" y="5390328"/>
              <a:ext cx="272872" cy="114770"/>
            </a:xfrm>
            <a:custGeom>
              <a:avLst/>
              <a:gdLst>
                <a:gd name="T0" fmla="*/ 54 w 59"/>
                <a:gd name="T1" fmla="*/ 20 h 25"/>
                <a:gd name="T2" fmla="*/ 37 w 59"/>
                <a:gd name="T3" fmla="*/ 24 h 25"/>
                <a:gd name="T4" fmla="*/ 36 w 59"/>
                <a:gd name="T5" fmla="*/ 24 h 25"/>
                <a:gd name="T6" fmla="*/ 35 w 59"/>
                <a:gd name="T7" fmla="*/ 24 h 25"/>
                <a:gd name="T8" fmla="*/ 7 w 59"/>
                <a:gd name="T9" fmla="*/ 16 h 25"/>
                <a:gd name="T10" fmla="*/ 6 w 59"/>
                <a:gd name="T11" fmla="*/ 13 h 25"/>
                <a:gd name="T12" fmla="*/ 0 w 59"/>
                <a:gd name="T13" fmla="*/ 7 h 25"/>
                <a:gd name="T14" fmla="*/ 4 w 59"/>
                <a:gd name="T15" fmla="*/ 5 h 25"/>
                <a:gd name="T16" fmla="*/ 54 w 59"/>
                <a:gd name="T17" fmla="*/ 9 h 25"/>
                <a:gd name="T18" fmla="*/ 54 w 59"/>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5">
                  <a:moveTo>
                    <a:pt x="54" y="20"/>
                  </a:moveTo>
                  <a:cubicBezTo>
                    <a:pt x="49" y="23"/>
                    <a:pt x="43" y="25"/>
                    <a:pt x="37" y="24"/>
                  </a:cubicBezTo>
                  <a:cubicBezTo>
                    <a:pt x="36" y="24"/>
                    <a:pt x="36" y="24"/>
                    <a:pt x="36" y="24"/>
                  </a:cubicBezTo>
                  <a:cubicBezTo>
                    <a:pt x="35" y="24"/>
                    <a:pt x="35" y="24"/>
                    <a:pt x="35" y="24"/>
                  </a:cubicBezTo>
                  <a:cubicBezTo>
                    <a:pt x="22" y="24"/>
                    <a:pt x="9" y="18"/>
                    <a:pt x="7" y="16"/>
                  </a:cubicBezTo>
                  <a:cubicBezTo>
                    <a:pt x="4" y="14"/>
                    <a:pt x="7" y="15"/>
                    <a:pt x="6" y="13"/>
                  </a:cubicBezTo>
                  <a:cubicBezTo>
                    <a:pt x="5" y="12"/>
                    <a:pt x="0" y="10"/>
                    <a:pt x="0" y="7"/>
                  </a:cubicBezTo>
                  <a:cubicBezTo>
                    <a:pt x="0" y="5"/>
                    <a:pt x="4" y="5"/>
                    <a:pt x="4" y="5"/>
                  </a:cubicBezTo>
                  <a:cubicBezTo>
                    <a:pt x="26" y="0"/>
                    <a:pt x="46" y="3"/>
                    <a:pt x="54" y="9"/>
                  </a:cubicBezTo>
                  <a:cubicBezTo>
                    <a:pt x="58" y="12"/>
                    <a:pt x="59" y="16"/>
                    <a:pt x="54" y="2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4" name="Freeform 1005">
              <a:extLst>
                <a:ext uri="{FF2B5EF4-FFF2-40B4-BE49-F238E27FC236}">
                  <a16:creationId xmlns:a16="http://schemas.microsoft.com/office/drawing/2014/main" xmlns="" id="{51E1ACD4-A633-40D3-8A9A-84E0CF45301E}"/>
                </a:ext>
              </a:extLst>
            </p:cNvPr>
            <p:cNvSpPr>
              <a:spLocks/>
            </p:cNvSpPr>
            <p:nvPr/>
          </p:nvSpPr>
          <p:spPr bwMode="auto">
            <a:xfrm flipH="1">
              <a:off x="4684006" y="5426075"/>
              <a:ext cx="120440" cy="79022"/>
            </a:xfrm>
            <a:custGeom>
              <a:avLst/>
              <a:gdLst>
                <a:gd name="T0" fmla="*/ 21 w 26"/>
                <a:gd name="T1" fmla="*/ 12 h 17"/>
                <a:gd name="T2" fmla="*/ 4 w 26"/>
                <a:gd name="T3" fmla="*/ 16 h 17"/>
                <a:gd name="T4" fmla="*/ 17 w 26"/>
                <a:gd name="T5" fmla="*/ 13 h 17"/>
                <a:gd name="T6" fmla="*/ 2 w 26"/>
                <a:gd name="T7" fmla="*/ 10 h 17"/>
                <a:gd name="T8" fmla="*/ 14 w 26"/>
                <a:gd name="T9" fmla="*/ 8 h 17"/>
                <a:gd name="T10" fmla="*/ 0 w 26"/>
                <a:gd name="T11" fmla="*/ 5 h 17"/>
                <a:gd name="T12" fmla="*/ 14 w 26"/>
                <a:gd name="T13" fmla="*/ 5 h 17"/>
                <a:gd name="T14" fmla="*/ 18 w 26"/>
                <a:gd name="T15" fmla="*/ 0 h 17"/>
                <a:gd name="T16" fmla="*/ 21 w 26"/>
                <a:gd name="T17" fmla="*/ 1 h 17"/>
                <a:gd name="T18" fmla="*/ 21 w 2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21" y="12"/>
                  </a:moveTo>
                  <a:cubicBezTo>
                    <a:pt x="16" y="15"/>
                    <a:pt x="10" y="17"/>
                    <a:pt x="4" y="16"/>
                  </a:cubicBezTo>
                  <a:cubicBezTo>
                    <a:pt x="8" y="16"/>
                    <a:pt x="16" y="14"/>
                    <a:pt x="17" y="13"/>
                  </a:cubicBezTo>
                  <a:cubicBezTo>
                    <a:pt x="10" y="15"/>
                    <a:pt x="2" y="10"/>
                    <a:pt x="2" y="10"/>
                  </a:cubicBezTo>
                  <a:cubicBezTo>
                    <a:pt x="9" y="11"/>
                    <a:pt x="14" y="8"/>
                    <a:pt x="14" y="8"/>
                  </a:cubicBezTo>
                  <a:cubicBezTo>
                    <a:pt x="10" y="9"/>
                    <a:pt x="0" y="5"/>
                    <a:pt x="0" y="5"/>
                  </a:cubicBezTo>
                  <a:cubicBezTo>
                    <a:pt x="0" y="5"/>
                    <a:pt x="9" y="7"/>
                    <a:pt x="14" y="5"/>
                  </a:cubicBezTo>
                  <a:cubicBezTo>
                    <a:pt x="18" y="4"/>
                    <a:pt x="18" y="0"/>
                    <a:pt x="18" y="0"/>
                  </a:cubicBezTo>
                  <a:cubicBezTo>
                    <a:pt x="21" y="1"/>
                    <a:pt x="21" y="1"/>
                    <a:pt x="21" y="1"/>
                  </a:cubicBezTo>
                  <a:cubicBezTo>
                    <a:pt x="25" y="4"/>
                    <a:pt x="26" y="8"/>
                    <a:pt x="21" y="12"/>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5" name="Freeform 1006">
              <a:extLst>
                <a:ext uri="{FF2B5EF4-FFF2-40B4-BE49-F238E27FC236}">
                  <a16:creationId xmlns:a16="http://schemas.microsoft.com/office/drawing/2014/main" xmlns="" id="{938058F9-D798-419E-9636-EBE1178A635D}"/>
                </a:ext>
              </a:extLst>
            </p:cNvPr>
            <p:cNvSpPr>
              <a:spLocks/>
            </p:cNvSpPr>
            <p:nvPr/>
          </p:nvSpPr>
          <p:spPr bwMode="auto">
            <a:xfrm flipH="1">
              <a:off x="4680243" y="5279320"/>
              <a:ext cx="237117" cy="137349"/>
            </a:xfrm>
            <a:custGeom>
              <a:avLst/>
              <a:gdLst>
                <a:gd name="T0" fmla="*/ 46 w 51"/>
                <a:gd name="T1" fmla="*/ 29 h 30"/>
                <a:gd name="T2" fmla="*/ 35 w 51"/>
                <a:gd name="T3" fmla="*/ 26 h 30"/>
                <a:gd name="T4" fmla="*/ 35 w 51"/>
                <a:gd name="T5" fmla="*/ 26 h 30"/>
                <a:gd name="T6" fmla="*/ 32 w 51"/>
                <a:gd name="T7" fmla="*/ 25 h 30"/>
                <a:gd name="T8" fmla="*/ 31 w 51"/>
                <a:gd name="T9" fmla="*/ 25 h 30"/>
                <a:gd name="T10" fmla="*/ 31 w 51"/>
                <a:gd name="T11" fmla="*/ 25 h 30"/>
                <a:gd name="T12" fmla="*/ 3 w 51"/>
                <a:gd name="T13" fmla="*/ 12 h 30"/>
                <a:gd name="T14" fmla="*/ 7 w 51"/>
                <a:gd name="T15" fmla="*/ 8 h 30"/>
                <a:gd name="T16" fmla="*/ 8 w 51"/>
                <a:gd name="T17" fmla="*/ 1 h 30"/>
                <a:gd name="T18" fmla="*/ 33 w 51"/>
                <a:gd name="T19" fmla="*/ 8 h 30"/>
                <a:gd name="T20" fmla="*/ 49 w 51"/>
                <a:gd name="T21" fmla="*/ 23 h 30"/>
                <a:gd name="T22" fmla="*/ 46 w 51"/>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0">
                  <a:moveTo>
                    <a:pt x="46" y="29"/>
                  </a:moveTo>
                  <a:cubicBezTo>
                    <a:pt x="46" y="29"/>
                    <a:pt x="41" y="28"/>
                    <a:pt x="35" y="26"/>
                  </a:cubicBezTo>
                  <a:cubicBezTo>
                    <a:pt x="35" y="26"/>
                    <a:pt x="35" y="26"/>
                    <a:pt x="35" y="26"/>
                  </a:cubicBezTo>
                  <a:cubicBezTo>
                    <a:pt x="34" y="26"/>
                    <a:pt x="33" y="25"/>
                    <a:pt x="32" y="25"/>
                  </a:cubicBezTo>
                  <a:cubicBezTo>
                    <a:pt x="31" y="25"/>
                    <a:pt x="31" y="25"/>
                    <a:pt x="31" y="25"/>
                  </a:cubicBezTo>
                  <a:cubicBezTo>
                    <a:pt x="31" y="25"/>
                    <a:pt x="31" y="25"/>
                    <a:pt x="31" y="25"/>
                  </a:cubicBezTo>
                  <a:cubicBezTo>
                    <a:pt x="19" y="21"/>
                    <a:pt x="4" y="16"/>
                    <a:pt x="3" y="12"/>
                  </a:cubicBezTo>
                  <a:cubicBezTo>
                    <a:pt x="0" y="7"/>
                    <a:pt x="6" y="8"/>
                    <a:pt x="7" y="8"/>
                  </a:cubicBezTo>
                  <a:cubicBezTo>
                    <a:pt x="8" y="7"/>
                    <a:pt x="6" y="2"/>
                    <a:pt x="8" y="1"/>
                  </a:cubicBezTo>
                  <a:cubicBezTo>
                    <a:pt x="8" y="0"/>
                    <a:pt x="21" y="1"/>
                    <a:pt x="33" y="8"/>
                  </a:cubicBezTo>
                  <a:cubicBezTo>
                    <a:pt x="40" y="11"/>
                    <a:pt x="45" y="16"/>
                    <a:pt x="49" y="23"/>
                  </a:cubicBezTo>
                  <a:cubicBezTo>
                    <a:pt x="49" y="23"/>
                    <a:pt x="51" y="30"/>
                    <a:pt x="46" y="2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6" name="Freeform 1007">
              <a:extLst>
                <a:ext uri="{FF2B5EF4-FFF2-40B4-BE49-F238E27FC236}">
                  <a16:creationId xmlns:a16="http://schemas.microsoft.com/office/drawing/2014/main" xmlns="" id="{7D9FBC98-0118-4544-9728-C404C0C885B1}"/>
                </a:ext>
              </a:extLst>
            </p:cNvPr>
            <p:cNvSpPr>
              <a:spLocks/>
            </p:cNvSpPr>
            <p:nvPr/>
          </p:nvSpPr>
          <p:spPr bwMode="auto">
            <a:xfrm flipH="1">
              <a:off x="4667069" y="5360224"/>
              <a:ext cx="92213" cy="131704"/>
            </a:xfrm>
            <a:custGeom>
              <a:avLst/>
              <a:gdLst>
                <a:gd name="T0" fmla="*/ 14 w 20"/>
                <a:gd name="T1" fmla="*/ 4 h 28"/>
                <a:gd name="T2" fmla="*/ 9 w 20"/>
                <a:gd name="T3" fmla="*/ 0 h 28"/>
                <a:gd name="T4" fmla="*/ 12 w 20"/>
                <a:gd name="T5" fmla="*/ 9 h 28"/>
                <a:gd name="T6" fmla="*/ 2 w 20"/>
                <a:gd name="T7" fmla="*/ 11 h 28"/>
                <a:gd name="T8" fmla="*/ 10 w 20"/>
                <a:gd name="T9" fmla="*/ 18 h 28"/>
                <a:gd name="T10" fmla="*/ 0 w 20"/>
                <a:gd name="T11" fmla="*/ 25 h 28"/>
                <a:gd name="T12" fmla="*/ 10 w 20"/>
                <a:gd name="T13" fmla="*/ 24 h 28"/>
                <a:gd name="T14" fmla="*/ 8 w 20"/>
                <a:gd name="T15" fmla="*/ 28 h 28"/>
                <a:gd name="T16" fmla="*/ 17 w 20"/>
                <a:gd name="T17" fmla="*/ 19 h 28"/>
                <a:gd name="T18" fmla="*/ 20 w 20"/>
                <a:gd name="T19" fmla="*/ 17 h 28"/>
                <a:gd name="T20" fmla="*/ 18 w 20"/>
                <a:gd name="T21" fmla="*/ 13 h 28"/>
                <a:gd name="T22" fmla="*/ 14 w 20"/>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8">
                  <a:moveTo>
                    <a:pt x="14" y="4"/>
                  </a:moveTo>
                  <a:cubicBezTo>
                    <a:pt x="13" y="3"/>
                    <a:pt x="11" y="1"/>
                    <a:pt x="9" y="0"/>
                  </a:cubicBezTo>
                  <a:cubicBezTo>
                    <a:pt x="12" y="4"/>
                    <a:pt x="13" y="8"/>
                    <a:pt x="12" y="9"/>
                  </a:cubicBezTo>
                  <a:cubicBezTo>
                    <a:pt x="10" y="11"/>
                    <a:pt x="2" y="11"/>
                    <a:pt x="2" y="11"/>
                  </a:cubicBezTo>
                  <a:cubicBezTo>
                    <a:pt x="2" y="11"/>
                    <a:pt x="9" y="14"/>
                    <a:pt x="10" y="18"/>
                  </a:cubicBezTo>
                  <a:cubicBezTo>
                    <a:pt x="11" y="21"/>
                    <a:pt x="7" y="26"/>
                    <a:pt x="0" y="25"/>
                  </a:cubicBezTo>
                  <a:cubicBezTo>
                    <a:pt x="4" y="27"/>
                    <a:pt x="7" y="26"/>
                    <a:pt x="10" y="24"/>
                  </a:cubicBezTo>
                  <a:cubicBezTo>
                    <a:pt x="11" y="23"/>
                    <a:pt x="8" y="28"/>
                    <a:pt x="8" y="28"/>
                  </a:cubicBezTo>
                  <a:cubicBezTo>
                    <a:pt x="8" y="28"/>
                    <a:pt x="12" y="27"/>
                    <a:pt x="17" y="19"/>
                  </a:cubicBezTo>
                  <a:cubicBezTo>
                    <a:pt x="18" y="18"/>
                    <a:pt x="19" y="19"/>
                    <a:pt x="20" y="17"/>
                  </a:cubicBezTo>
                  <a:cubicBezTo>
                    <a:pt x="20" y="15"/>
                    <a:pt x="18" y="15"/>
                    <a:pt x="18" y="13"/>
                  </a:cubicBezTo>
                  <a:cubicBezTo>
                    <a:pt x="18" y="11"/>
                    <a:pt x="16" y="6"/>
                    <a:pt x="14"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7" name="Freeform 1008">
              <a:extLst>
                <a:ext uri="{FF2B5EF4-FFF2-40B4-BE49-F238E27FC236}">
                  <a16:creationId xmlns:a16="http://schemas.microsoft.com/office/drawing/2014/main" xmlns="" id="{F709EE3A-C2A9-4DAE-8AEE-B4D949B9D2BB}"/>
                </a:ext>
              </a:extLst>
            </p:cNvPr>
            <p:cNvSpPr>
              <a:spLocks/>
            </p:cNvSpPr>
            <p:nvPr/>
          </p:nvSpPr>
          <p:spPr bwMode="auto">
            <a:xfrm flipH="1">
              <a:off x="4256818" y="5420431"/>
              <a:ext cx="427188" cy="116652"/>
            </a:xfrm>
            <a:custGeom>
              <a:avLst/>
              <a:gdLst>
                <a:gd name="T0" fmla="*/ 1 w 93"/>
                <a:gd name="T1" fmla="*/ 2 h 25"/>
                <a:gd name="T2" fmla="*/ 92 w 93"/>
                <a:gd name="T3" fmla="*/ 0 h 25"/>
                <a:gd name="T4" fmla="*/ 93 w 93"/>
                <a:gd name="T5" fmla="*/ 6 h 25"/>
                <a:gd name="T6" fmla="*/ 0 w 93"/>
                <a:gd name="T7" fmla="*/ 4 h 25"/>
              </a:gdLst>
              <a:ahLst/>
              <a:cxnLst>
                <a:cxn ang="0">
                  <a:pos x="T0" y="T1"/>
                </a:cxn>
                <a:cxn ang="0">
                  <a:pos x="T2" y="T3"/>
                </a:cxn>
                <a:cxn ang="0">
                  <a:pos x="T4" y="T5"/>
                </a:cxn>
                <a:cxn ang="0">
                  <a:pos x="T6" y="T7"/>
                </a:cxn>
              </a:cxnLst>
              <a:rect l="0" t="0" r="r" b="b"/>
              <a:pathLst>
                <a:path w="93" h="25">
                  <a:moveTo>
                    <a:pt x="1" y="2"/>
                  </a:moveTo>
                  <a:cubicBezTo>
                    <a:pt x="1" y="2"/>
                    <a:pt x="63" y="24"/>
                    <a:pt x="92" y="0"/>
                  </a:cubicBezTo>
                  <a:cubicBezTo>
                    <a:pt x="92" y="0"/>
                    <a:pt x="93" y="3"/>
                    <a:pt x="93" y="6"/>
                  </a:cubicBezTo>
                  <a:cubicBezTo>
                    <a:pt x="92" y="8"/>
                    <a:pt x="64" y="25"/>
                    <a:pt x="0" y="4"/>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8" name="Freeform 1009">
              <a:extLst>
                <a:ext uri="{FF2B5EF4-FFF2-40B4-BE49-F238E27FC236}">
                  <a16:creationId xmlns:a16="http://schemas.microsoft.com/office/drawing/2014/main" xmlns="" id="{516BB1D6-C34F-4E0D-890D-58338C8387BA}"/>
                </a:ext>
              </a:extLst>
            </p:cNvPr>
            <p:cNvSpPr>
              <a:spLocks/>
            </p:cNvSpPr>
            <p:nvPr/>
          </p:nvSpPr>
          <p:spPr bwMode="auto">
            <a:xfrm flipH="1">
              <a:off x="4680243" y="5315068"/>
              <a:ext cx="101622" cy="101600"/>
            </a:xfrm>
            <a:custGeom>
              <a:avLst/>
              <a:gdLst>
                <a:gd name="T0" fmla="*/ 17 w 22"/>
                <a:gd name="T1" fmla="*/ 21 h 22"/>
                <a:gd name="T2" fmla="*/ 6 w 22"/>
                <a:gd name="T3" fmla="*/ 18 h 22"/>
                <a:gd name="T4" fmla="*/ 14 w 22"/>
                <a:gd name="T5" fmla="*/ 17 h 22"/>
                <a:gd name="T6" fmla="*/ 0 w 22"/>
                <a:gd name="T7" fmla="*/ 10 h 22"/>
                <a:gd name="T8" fmla="*/ 15 w 22"/>
                <a:gd name="T9" fmla="*/ 15 h 22"/>
                <a:gd name="T10" fmla="*/ 1 w 22"/>
                <a:gd name="T11" fmla="*/ 3 h 22"/>
                <a:gd name="T12" fmla="*/ 13 w 22"/>
                <a:gd name="T13" fmla="*/ 9 h 22"/>
                <a:gd name="T14" fmla="*/ 7 w 22"/>
                <a:gd name="T15" fmla="*/ 3 h 22"/>
                <a:gd name="T16" fmla="*/ 4 w 22"/>
                <a:gd name="T17" fmla="*/ 0 h 22"/>
                <a:gd name="T18" fmla="*/ 20 w 22"/>
                <a:gd name="T19" fmla="*/ 15 h 22"/>
                <a:gd name="T20" fmla="*/ 17 w 22"/>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17" y="21"/>
                  </a:moveTo>
                  <a:cubicBezTo>
                    <a:pt x="17" y="21"/>
                    <a:pt x="12" y="20"/>
                    <a:pt x="6" y="18"/>
                  </a:cubicBezTo>
                  <a:cubicBezTo>
                    <a:pt x="10" y="19"/>
                    <a:pt x="15" y="20"/>
                    <a:pt x="14" y="17"/>
                  </a:cubicBezTo>
                  <a:cubicBezTo>
                    <a:pt x="12" y="13"/>
                    <a:pt x="0" y="10"/>
                    <a:pt x="0" y="10"/>
                  </a:cubicBezTo>
                  <a:cubicBezTo>
                    <a:pt x="9" y="9"/>
                    <a:pt x="14" y="14"/>
                    <a:pt x="15" y="15"/>
                  </a:cubicBezTo>
                  <a:cubicBezTo>
                    <a:pt x="13" y="8"/>
                    <a:pt x="1" y="3"/>
                    <a:pt x="1" y="3"/>
                  </a:cubicBezTo>
                  <a:cubicBezTo>
                    <a:pt x="8" y="5"/>
                    <a:pt x="13" y="8"/>
                    <a:pt x="13" y="9"/>
                  </a:cubicBezTo>
                  <a:cubicBezTo>
                    <a:pt x="13" y="8"/>
                    <a:pt x="10" y="6"/>
                    <a:pt x="7" y="3"/>
                  </a:cubicBezTo>
                  <a:cubicBezTo>
                    <a:pt x="6" y="2"/>
                    <a:pt x="5" y="1"/>
                    <a:pt x="4" y="0"/>
                  </a:cubicBezTo>
                  <a:cubicBezTo>
                    <a:pt x="11" y="3"/>
                    <a:pt x="16" y="8"/>
                    <a:pt x="20" y="15"/>
                  </a:cubicBezTo>
                  <a:cubicBezTo>
                    <a:pt x="20" y="15"/>
                    <a:pt x="22" y="22"/>
                    <a:pt x="17" y="2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9" name="Freeform 1010">
              <a:extLst>
                <a:ext uri="{FF2B5EF4-FFF2-40B4-BE49-F238E27FC236}">
                  <a16:creationId xmlns:a16="http://schemas.microsoft.com/office/drawing/2014/main" xmlns="" id="{9AEC999F-0249-4D1C-B413-37715AC4E900}"/>
                </a:ext>
              </a:extLst>
            </p:cNvPr>
            <p:cNvSpPr>
              <a:spLocks/>
            </p:cNvSpPr>
            <p:nvPr/>
          </p:nvSpPr>
          <p:spPr bwMode="auto">
            <a:xfrm flipH="1">
              <a:off x="1721923" y="4581290"/>
              <a:ext cx="167487" cy="310444"/>
            </a:xfrm>
            <a:custGeom>
              <a:avLst/>
              <a:gdLst>
                <a:gd name="T0" fmla="*/ 16 w 36"/>
                <a:gd name="T1" fmla="*/ 1 h 67"/>
                <a:gd name="T2" fmla="*/ 19 w 36"/>
                <a:gd name="T3" fmla="*/ 1 h 67"/>
                <a:gd name="T4" fmla="*/ 28 w 36"/>
                <a:gd name="T5" fmla="*/ 3 h 67"/>
                <a:gd name="T6" fmla="*/ 33 w 36"/>
                <a:gd name="T7" fmla="*/ 6 h 67"/>
                <a:gd name="T8" fmla="*/ 36 w 36"/>
                <a:gd name="T9" fmla="*/ 17 h 67"/>
                <a:gd name="T10" fmla="*/ 35 w 36"/>
                <a:gd name="T11" fmla="*/ 29 h 67"/>
                <a:gd name="T12" fmla="*/ 31 w 36"/>
                <a:gd name="T13" fmla="*/ 19 h 67"/>
                <a:gd name="T14" fmla="*/ 35 w 36"/>
                <a:gd name="T15" fmla="*/ 36 h 67"/>
                <a:gd name="T16" fmla="*/ 31 w 36"/>
                <a:gd name="T17" fmla="*/ 59 h 67"/>
                <a:gd name="T18" fmla="*/ 30 w 36"/>
                <a:gd name="T19" fmla="*/ 58 h 67"/>
                <a:gd name="T20" fmla="*/ 20 w 36"/>
                <a:gd name="T21" fmla="*/ 61 h 67"/>
                <a:gd name="T22" fmla="*/ 17 w 36"/>
                <a:gd name="T23" fmla="*/ 66 h 67"/>
                <a:gd name="T24" fmla="*/ 10 w 36"/>
                <a:gd name="T25" fmla="*/ 53 h 67"/>
                <a:gd name="T26" fmla="*/ 3 w 36"/>
                <a:gd name="T27" fmla="*/ 42 h 67"/>
                <a:gd name="T28" fmla="*/ 1 w 36"/>
                <a:gd name="T29" fmla="*/ 30 h 67"/>
                <a:gd name="T30" fmla="*/ 1 w 36"/>
                <a:gd name="T31" fmla="*/ 30 h 67"/>
                <a:gd name="T32" fmla="*/ 1 w 36"/>
                <a:gd name="T33" fmla="*/ 14 h 67"/>
                <a:gd name="T34" fmla="*/ 11 w 36"/>
                <a:gd name="T35" fmla="*/ 3 h 67"/>
                <a:gd name="T36" fmla="*/ 16 w 36"/>
                <a:gd name="T3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7">
                  <a:moveTo>
                    <a:pt x="16" y="1"/>
                  </a:moveTo>
                  <a:cubicBezTo>
                    <a:pt x="17" y="1"/>
                    <a:pt x="18" y="1"/>
                    <a:pt x="19" y="1"/>
                  </a:cubicBezTo>
                  <a:cubicBezTo>
                    <a:pt x="21" y="1"/>
                    <a:pt x="24" y="1"/>
                    <a:pt x="28" y="3"/>
                  </a:cubicBezTo>
                  <a:cubicBezTo>
                    <a:pt x="29" y="3"/>
                    <a:pt x="31" y="4"/>
                    <a:pt x="33" y="6"/>
                  </a:cubicBezTo>
                  <a:cubicBezTo>
                    <a:pt x="35" y="7"/>
                    <a:pt x="36" y="11"/>
                    <a:pt x="36" y="17"/>
                  </a:cubicBezTo>
                  <a:cubicBezTo>
                    <a:pt x="36" y="20"/>
                    <a:pt x="36" y="25"/>
                    <a:pt x="35" y="29"/>
                  </a:cubicBezTo>
                  <a:cubicBezTo>
                    <a:pt x="33" y="24"/>
                    <a:pt x="32" y="20"/>
                    <a:pt x="31" y="19"/>
                  </a:cubicBezTo>
                  <a:cubicBezTo>
                    <a:pt x="33" y="23"/>
                    <a:pt x="34" y="29"/>
                    <a:pt x="35" y="36"/>
                  </a:cubicBezTo>
                  <a:cubicBezTo>
                    <a:pt x="34" y="44"/>
                    <a:pt x="32" y="53"/>
                    <a:pt x="31" y="59"/>
                  </a:cubicBezTo>
                  <a:cubicBezTo>
                    <a:pt x="30" y="58"/>
                    <a:pt x="30" y="58"/>
                    <a:pt x="30" y="58"/>
                  </a:cubicBezTo>
                  <a:cubicBezTo>
                    <a:pt x="26" y="53"/>
                    <a:pt x="23" y="57"/>
                    <a:pt x="20" y="61"/>
                  </a:cubicBezTo>
                  <a:cubicBezTo>
                    <a:pt x="19" y="64"/>
                    <a:pt x="18" y="67"/>
                    <a:pt x="17" y="66"/>
                  </a:cubicBezTo>
                  <a:cubicBezTo>
                    <a:pt x="10" y="53"/>
                    <a:pt x="10" y="53"/>
                    <a:pt x="10" y="53"/>
                  </a:cubicBezTo>
                  <a:cubicBezTo>
                    <a:pt x="3" y="42"/>
                    <a:pt x="3" y="42"/>
                    <a:pt x="3" y="42"/>
                  </a:cubicBezTo>
                  <a:cubicBezTo>
                    <a:pt x="3" y="42"/>
                    <a:pt x="2" y="36"/>
                    <a:pt x="1" y="30"/>
                  </a:cubicBezTo>
                  <a:cubicBezTo>
                    <a:pt x="1" y="30"/>
                    <a:pt x="1" y="30"/>
                    <a:pt x="1" y="30"/>
                  </a:cubicBezTo>
                  <a:cubicBezTo>
                    <a:pt x="1" y="24"/>
                    <a:pt x="0" y="18"/>
                    <a:pt x="1" y="14"/>
                  </a:cubicBezTo>
                  <a:cubicBezTo>
                    <a:pt x="4" y="7"/>
                    <a:pt x="10" y="3"/>
                    <a:pt x="11" y="3"/>
                  </a:cubicBezTo>
                  <a:cubicBezTo>
                    <a:pt x="12" y="2"/>
                    <a:pt x="13" y="0"/>
                    <a:pt x="16"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0" name="Freeform 1011">
              <a:extLst>
                <a:ext uri="{FF2B5EF4-FFF2-40B4-BE49-F238E27FC236}">
                  <a16:creationId xmlns:a16="http://schemas.microsoft.com/office/drawing/2014/main" xmlns="" id="{C3C18799-5624-4414-A17D-038BAD0F2C15}"/>
                </a:ext>
              </a:extLst>
            </p:cNvPr>
            <p:cNvSpPr>
              <a:spLocks noEditPoints="1"/>
            </p:cNvSpPr>
            <p:nvPr/>
          </p:nvSpPr>
          <p:spPr bwMode="auto">
            <a:xfrm flipH="1">
              <a:off x="1759561" y="4586934"/>
              <a:ext cx="124204" cy="120415"/>
            </a:xfrm>
            <a:custGeom>
              <a:avLst/>
              <a:gdLst>
                <a:gd name="T0" fmla="*/ 12 w 27"/>
                <a:gd name="T1" fmla="*/ 22 h 26"/>
                <a:gd name="T2" fmla="*/ 13 w 27"/>
                <a:gd name="T3" fmla="*/ 26 h 26"/>
                <a:gd name="T4" fmla="*/ 13 w 27"/>
                <a:gd name="T5" fmla="*/ 22 h 26"/>
                <a:gd name="T6" fmla="*/ 12 w 27"/>
                <a:gd name="T7" fmla="*/ 22 h 26"/>
                <a:gd name="T8" fmla="*/ 0 w 27"/>
                <a:gd name="T9" fmla="*/ 15 h 26"/>
                <a:gd name="T10" fmla="*/ 0 w 27"/>
                <a:gd name="T11" fmla="*/ 20 h 26"/>
                <a:gd name="T12" fmla="*/ 1 w 27"/>
                <a:gd name="T13" fmla="*/ 21 h 26"/>
                <a:gd name="T14" fmla="*/ 3 w 27"/>
                <a:gd name="T15" fmla="*/ 16 h 26"/>
                <a:gd name="T16" fmla="*/ 0 w 27"/>
                <a:gd name="T17" fmla="*/ 15 h 26"/>
                <a:gd name="T18" fmla="*/ 3 w 27"/>
                <a:gd name="T19" fmla="*/ 8 h 26"/>
                <a:gd name="T20" fmla="*/ 0 w 27"/>
                <a:gd name="T21" fmla="*/ 13 h 26"/>
                <a:gd name="T22" fmla="*/ 0 w 27"/>
                <a:gd name="T23" fmla="*/ 14 h 26"/>
                <a:gd name="T24" fmla="*/ 3 w 27"/>
                <a:gd name="T25" fmla="*/ 15 h 26"/>
                <a:gd name="T26" fmla="*/ 6 w 27"/>
                <a:gd name="T27" fmla="*/ 12 h 26"/>
                <a:gd name="T28" fmla="*/ 7 w 27"/>
                <a:gd name="T29" fmla="*/ 12 h 26"/>
                <a:gd name="T30" fmla="*/ 12 w 27"/>
                <a:gd name="T31" fmla="*/ 19 h 26"/>
                <a:gd name="T32" fmla="*/ 13 w 27"/>
                <a:gd name="T33" fmla="*/ 20 h 26"/>
                <a:gd name="T34" fmla="*/ 14 w 27"/>
                <a:gd name="T35" fmla="*/ 15 h 26"/>
                <a:gd name="T36" fmla="*/ 3 w 27"/>
                <a:gd name="T37" fmla="*/ 8 h 26"/>
                <a:gd name="T38" fmla="*/ 10 w 27"/>
                <a:gd name="T39" fmla="*/ 2 h 26"/>
                <a:gd name="T40" fmla="*/ 4 w 27"/>
                <a:gd name="T41" fmla="*/ 7 h 26"/>
                <a:gd name="T42" fmla="*/ 14 w 27"/>
                <a:gd name="T43" fmla="*/ 13 h 26"/>
                <a:gd name="T44" fmla="*/ 16 w 27"/>
                <a:gd name="T45" fmla="*/ 9 h 26"/>
                <a:gd name="T46" fmla="*/ 17 w 27"/>
                <a:gd name="T47" fmla="*/ 9 h 26"/>
                <a:gd name="T48" fmla="*/ 19 w 27"/>
                <a:gd name="T49" fmla="*/ 11 h 26"/>
                <a:gd name="T50" fmla="*/ 19 w 27"/>
                <a:gd name="T51" fmla="*/ 11 h 26"/>
                <a:gd name="T52" fmla="*/ 10 w 27"/>
                <a:gd name="T53" fmla="*/ 2 h 26"/>
                <a:gd name="T54" fmla="*/ 23 w 27"/>
                <a:gd name="T55" fmla="*/ 0 h 26"/>
                <a:gd name="T56" fmla="*/ 25 w 27"/>
                <a:gd name="T57" fmla="*/ 3 h 26"/>
                <a:gd name="T58" fmla="*/ 27 w 27"/>
                <a:gd name="T59" fmla="*/ 2 h 26"/>
                <a:gd name="T60" fmla="*/ 23 w 27"/>
                <a:gd name="T61" fmla="*/ 0 h 26"/>
                <a:gd name="T62" fmla="*/ 13 w 27"/>
                <a:gd name="T63" fmla="*/ 0 h 26"/>
                <a:gd name="T64" fmla="*/ 11 w 27"/>
                <a:gd name="T65" fmla="*/ 0 h 26"/>
                <a:gd name="T66" fmla="*/ 20 w 27"/>
                <a:gd name="T67" fmla="*/ 9 h 26"/>
                <a:gd name="T68" fmla="*/ 21 w 27"/>
                <a:gd name="T69" fmla="*/ 9 h 26"/>
                <a:gd name="T70" fmla="*/ 22 w 27"/>
                <a:gd name="T71" fmla="*/ 5 h 26"/>
                <a:gd name="T72" fmla="*/ 23 w 27"/>
                <a:gd name="T73" fmla="*/ 4 h 26"/>
                <a:gd name="T74" fmla="*/ 23 w 27"/>
                <a:gd name="T75" fmla="*/ 4 h 26"/>
                <a:gd name="T76" fmla="*/ 19 w 27"/>
                <a:gd name="T77" fmla="*/ 0 h 26"/>
                <a:gd name="T78" fmla="*/ 18 w 27"/>
                <a:gd name="T79" fmla="*/ 0 h 26"/>
                <a:gd name="T80" fmla="*/ 17 w 27"/>
                <a:gd name="T81" fmla="*/ 0 h 26"/>
                <a:gd name="T82" fmla="*/ 15 w 27"/>
                <a:gd name="T83" fmla="*/ 0 h 26"/>
                <a:gd name="T84" fmla="*/ 13 w 27"/>
                <a:gd name="T8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6">
                  <a:moveTo>
                    <a:pt x="12" y="22"/>
                  </a:moveTo>
                  <a:cubicBezTo>
                    <a:pt x="13" y="24"/>
                    <a:pt x="13" y="26"/>
                    <a:pt x="13" y="26"/>
                  </a:cubicBezTo>
                  <a:cubicBezTo>
                    <a:pt x="13" y="26"/>
                    <a:pt x="13" y="24"/>
                    <a:pt x="13" y="22"/>
                  </a:cubicBezTo>
                  <a:cubicBezTo>
                    <a:pt x="13" y="22"/>
                    <a:pt x="13" y="22"/>
                    <a:pt x="12" y="22"/>
                  </a:cubicBezTo>
                  <a:moveTo>
                    <a:pt x="0" y="15"/>
                  </a:moveTo>
                  <a:cubicBezTo>
                    <a:pt x="0" y="17"/>
                    <a:pt x="0" y="18"/>
                    <a:pt x="0" y="20"/>
                  </a:cubicBezTo>
                  <a:cubicBezTo>
                    <a:pt x="0" y="20"/>
                    <a:pt x="1" y="20"/>
                    <a:pt x="1" y="21"/>
                  </a:cubicBezTo>
                  <a:cubicBezTo>
                    <a:pt x="2" y="19"/>
                    <a:pt x="2" y="18"/>
                    <a:pt x="3" y="16"/>
                  </a:cubicBezTo>
                  <a:cubicBezTo>
                    <a:pt x="2" y="16"/>
                    <a:pt x="1" y="16"/>
                    <a:pt x="0" y="15"/>
                  </a:cubicBezTo>
                  <a:moveTo>
                    <a:pt x="3" y="8"/>
                  </a:moveTo>
                  <a:cubicBezTo>
                    <a:pt x="2" y="10"/>
                    <a:pt x="1" y="11"/>
                    <a:pt x="0" y="13"/>
                  </a:cubicBezTo>
                  <a:cubicBezTo>
                    <a:pt x="0" y="14"/>
                    <a:pt x="0" y="14"/>
                    <a:pt x="0" y="14"/>
                  </a:cubicBezTo>
                  <a:cubicBezTo>
                    <a:pt x="1" y="14"/>
                    <a:pt x="2" y="15"/>
                    <a:pt x="3" y="15"/>
                  </a:cubicBezTo>
                  <a:cubicBezTo>
                    <a:pt x="4" y="14"/>
                    <a:pt x="5" y="12"/>
                    <a:pt x="6" y="12"/>
                  </a:cubicBezTo>
                  <a:cubicBezTo>
                    <a:pt x="7" y="12"/>
                    <a:pt x="7" y="12"/>
                    <a:pt x="7" y="12"/>
                  </a:cubicBezTo>
                  <a:cubicBezTo>
                    <a:pt x="10" y="12"/>
                    <a:pt x="11" y="16"/>
                    <a:pt x="12" y="19"/>
                  </a:cubicBezTo>
                  <a:cubicBezTo>
                    <a:pt x="12" y="20"/>
                    <a:pt x="13" y="20"/>
                    <a:pt x="13" y="20"/>
                  </a:cubicBezTo>
                  <a:cubicBezTo>
                    <a:pt x="13" y="19"/>
                    <a:pt x="13" y="17"/>
                    <a:pt x="14" y="15"/>
                  </a:cubicBezTo>
                  <a:cubicBezTo>
                    <a:pt x="10" y="12"/>
                    <a:pt x="6" y="10"/>
                    <a:pt x="3" y="8"/>
                  </a:cubicBezTo>
                  <a:moveTo>
                    <a:pt x="10" y="2"/>
                  </a:moveTo>
                  <a:cubicBezTo>
                    <a:pt x="9" y="2"/>
                    <a:pt x="6" y="4"/>
                    <a:pt x="4" y="7"/>
                  </a:cubicBezTo>
                  <a:cubicBezTo>
                    <a:pt x="7" y="9"/>
                    <a:pt x="11" y="11"/>
                    <a:pt x="14" y="13"/>
                  </a:cubicBezTo>
                  <a:cubicBezTo>
                    <a:pt x="14" y="12"/>
                    <a:pt x="15" y="10"/>
                    <a:pt x="16" y="9"/>
                  </a:cubicBezTo>
                  <a:cubicBezTo>
                    <a:pt x="16" y="9"/>
                    <a:pt x="16" y="9"/>
                    <a:pt x="17" y="9"/>
                  </a:cubicBezTo>
                  <a:cubicBezTo>
                    <a:pt x="17" y="9"/>
                    <a:pt x="18" y="10"/>
                    <a:pt x="19" y="11"/>
                  </a:cubicBezTo>
                  <a:cubicBezTo>
                    <a:pt x="19" y="11"/>
                    <a:pt x="19" y="11"/>
                    <a:pt x="19" y="11"/>
                  </a:cubicBezTo>
                  <a:cubicBezTo>
                    <a:pt x="16" y="7"/>
                    <a:pt x="13" y="4"/>
                    <a:pt x="10" y="2"/>
                  </a:cubicBezTo>
                  <a:moveTo>
                    <a:pt x="23" y="0"/>
                  </a:moveTo>
                  <a:cubicBezTo>
                    <a:pt x="24" y="1"/>
                    <a:pt x="24" y="2"/>
                    <a:pt x="25" y="3"/>
                  </a:cubicBezTo>
                  <a:cubicBezTo>
                    <a:pt x="26" y="3"/>
                    <a:pt x="26" y="2"/>
                    <a:pt x="27" y="2"/>
                  </a:cubicBezTo>
                  <a:cubicBezTo>
                    <a:pt x="25" y="1"/>
                    <a:pt x="24" y="0"/>
                    <a:pt x="23" y="0"/>
                  </a:cubicBezTo>
                  <a:moveTo>
                    <a:pt x="13" y="0"/>
                  </a:moveTo>
                  <a:cubicBezTo>
                    <a:pt x="12" y="0"/>
                    <a:pt x="12" y="0"/>
                    <a:pt x="11" y="0"/>
                  </a:cubicBezTo>
                  <a:cubicBezTo>
                    <a:pt x="15" y="3"/>
                    <a:pt x="18" y="6"/>
                    <a:pt x="20" y="9"/>
                  </a:cubicBezTo>
                  <a:cubicBezTo>
                    <a:pt x="20" y="9"/>
                    <a:pt x="20" y="9"/>
                    <a:pt x="21" y="9"/>
                  </a:cubicBezTo>
                  <a:cubicBezTo>
                    <a:pt x="21" y="7"/>
                    <a:pt x="21" y="5"/>
                    <a:pt x="22" y="5"/>
                  </a:cubicBezTo>
                  <a:cubicBezTo>
                    <a:pt x="22" y="4"/>
                    <a:pt x="22" y="4"/>
                    <a:pt x="23" y="4"/>
                  </a:cubicBezTo>
                  <a:cubicBezTo>
                    <a:pt x="23" y="4"/>
                    <a:pt x="23" y="4"/>
                    <a:pt x="23" y="4"/>
                  </a:cubicBezTo>
                  <a:cubicBezTo>
                    <a:pt x="22" y="3"/>
                    <a:pt x="21" y="1"/>
                    <a:pt x="19" y="0"/>
                  </a:cubicBezTo>
                  <a:cubicBezTo>
                    <a:pt x="19" y="0"/>
                    <a:pt x="18" y="0"/>
                    <a:pt x="18" y="0"/>
                  </a:cubicBezTo>
                  <a:cubicBezTo>
                    <a:pt x="18" y="0"/>
                    <a:pt x="17" y="0"/>
                    <a:pt x="17" y="0"/>
                  </a:cubicBezTo>
                  <a:cubicBezTo>
                    <a:pt x="16" y="0"/>
                    <a:pt x="16" y="0"/>
                    <a:pt x="15" y="0"/>
                  </a:cubicBezTo>
                  <a:cubicBezTo>
                    <a:pt x="14" y="0"/>
                    <a:pt x="14" y="0"/>
                    <a:pt x="13"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1" name="Freeform 1012">
              <a:extLst>
                <a:ext uri="{FF2B5EF4-FFF2-40B4-BE49-F238E27FC236}">
                  <a16:creationId xmlns:a16="http://schemas.microsoft.com/office/drawing/2014/main" xmlns="" id="{071D1859-6AEA-492E-9966-17BDE2D6D7C5}"/>
                </a:ext>
              </a:extLst>
            </p:cNvPr>
            <p:cNvSpPr>
              <a:spLocks/>
            </p:cNvSpPr>
            <p:nvPr/>
          </p:nvSpPr>
          <p:spPr bwMode="auto">
            <a:xfrm flipH="1">
              <a:off x="1898820" y="4758149"/>
              <a:ext cx="267227" cy="240830"/>
            </a:xfrm>
            <a:custGeom>
              <a:avLst/>
              <a:gdLst>
                <a:gd name="T0" fmla="*/ 27 w 58"/>
                <a:gd name="T1" fmla="*/ 1 h 52"/>
                <a:gd name="T2" fmla="*/ 27 w 58"/>
                <a:gd name="T3" fmla="*/ 1 h 52"/>
                <a:gd name="T4" fmla="*/ 28 w 58"/>
                <a:gd name="T5" fmla="*/ 1 h 52"/>
                <a:gd name="T6" fmla="*/ 54 w 58"/>
                <a:gd name="T7" fmla="*/ 11 h 52"/>
                <a:gd name="T8" fmla="*/ 58 w 58"/>
                <a:gd name="T9" fmla="*/ 50 h 52"/>
                <a:gd name="T10" fmla="*/ 15 w 58"/>
                <a:gd name="T11" fmla="*/ 38 h 52"/>
                <a:gd name="T12" fmla="*/ 15 w 58"/>
                <a:gd name="T13" fmla="*/ 38 h 52"/>
                <a:gd name="T14" fmla="*/ 3 w 58"/>
                <a:gd name="T15" fmla="*/ 26 h 52"/>
                <a:gd name="T16" fmla="*/ 2 w 58"/>
                <a:gd name="T17" fmla="*/ 22 h 52"/>
                <a:gd name="T18" fmla="*/ 8 w 58"/>
                <a:gd name="T19" fmla="*/ 15 h 52"/>
                <a:gd name="T20" fmla="*/ 9 w 58"/>
                <a:gd name="T21" fmla="*/ 7 h 52"/>
                <a:gd name="T22" fmla="*/ 27 w 58"/>
                <a:gd name="T2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2">
                  <a:moveTo>
                    <a:pt x="27" y="1"/>
                  </a:moveTo>
                  <a:cubicBezTo>
                    <a:pt x="27" y="1"/>
                    <a:pt x="27" y="1"/>
                    <a:pt x="27" y="1"/>
                  </a:cubicBezTo>
                  <a:cubicBezTo>
                    <a:pt x="28" y="1"/>
                    <a:pt x="28" y="1"/>
                    <a:pt x="28" y="1"/>
                  </a:cubicBezTo>
                  <a:cubicBezTo>
                    <a:pt x="35" y="0"/>
                    <a:pt x="44" y="3"/>
                    <a:pt x="54" y="11"/>
                  </a:cubicBezTo>
                  <a:cubicBezTo>
                    <a:pt x="58" y="50"/>
                    <a:pt x="58" y="50"/>
                    <a:pt x="58" y="50"/>
                  </a:cubicBezTo>
                  <a:cubicBezTo>
                    <a:pt x="58" y="50"/>
                    <a:pt x="35" y="52"/>
                    <a:pt x="15" y="38"/>
                  </a:cubicBezTo>
                  <a:cubicBezTo>
                    <a:pt x="15" y="38"/>
                    <a:pt x="15" y="38"/>
                    <a:pt x="15" y="38"/>
                  </a:cubicBezTo>
                  <a:cubicBezTo>
                    <a:pt x="11" y="35"/>
                    <a:pt x="7" y="31"/>
                    <a:pt x="3" y="26"/>
                  </a:cubicBezTo>
                  <a:cubicBezTo>
                    <a:pt x="3" y="26"/>
                    <a:pt x="0" y="25"/>
                    <a:pt x="2" y="22"/>
                  </a:cubicBezTo>
                  <a:cubicBezTo>
                    <a:pt x="4" y="18"/>
                    <a:pt x="8" y="18"/>
                    <a:pt x="8" y="15"/>
                  </a:cubicBezTo>
                  <a:cubicBezTo>
                    <a:pt x="8" y="12"/>
                    <a:pt x="6" y="10"/>
                    <a:pt x="9" y="7"/>
                  </a:cubicBezTo>
                  <a:cubicBezTo>
                    <a:pt x="11" y="6"/>
                    <a:pt x="17" y="1"/>
                    <a:pt x="27"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2" name="Freeform 1013">
              <a:extLst>
                <a:ext uri="{FF2B5EF4-FFF2-40B4-BE49-F238E27FC236}">
                  <a16:creationId xmlns:a16="http://schemas.microsoft.com/office/drawing/2014/main" xmlns="" id="{2E21A684-4F08-498F-BABD-C12A0E1F5A9F}"/>
                </a:ext>
              </a:extLst>
            </p:cNvPr>
            <p:cNvSpPr>
              <a:spLocks noEditPoints="1"/>
            </p:cNvSpPr>
            <p:nvPr/>
          </p:nvSpPr>
          <p:spPr bwMode="auto">
            <a:xfrm flipH="1">
              <a:off x="2041843" y="4761912"/>
              <a:ext cx="120440" cy="171214"/>
            </a:xfrm>
            <a:custGeom>
              <a:avLst/>
              <a:gdLst>
                <a:gd name="T0" fmla="*/ 25 w 26"/>
                <a:gd name="T1" fmla="*/ 17 h 37"/>
                <a:gd name="T2" fmla="*/ 25 w 26"/>
                <a:gd name="T3" fmla="*/ 18 h 37"/>
                <a:gd name="T4" fmla="*/ 25 w 26"/>
                <a:gd name="T5" fmla="*/ 18 h 37"/>
                <a:gd name="T6" fmla="*/ 25 w 26"/>
                <a:gd name="T7" fmla="*/ 17 h 37"/>
                <a:gd name="T8" fmla="*/ 17 w 26"/>
                <a:gd name="T9" fmla="*/ 5 h 37"/>
                <a:gd name="T10" fmla="*/ 19 w 26"/>
                <a:gd name="T11" fmla="*/ 8 h 37"/>
                <a:gd name="T12" fmla="*/ 26 w 26"/>
                <a:gd name="T13" fmla="*/ 6 h 37"/>
                <a:gd name="T14" fmla="*/ 25 w 26"/>
                <a:gd name="T15" fmla="*/ 6 h 37"/>
                <a:gd name="T16" fmla="*/ 17 w 26"/>
                <a:gd name="T17" fmla="*/ 5 h 37"/>
                <a:gd name="T18" fmla="*/ 14 w 26"/>
                <a:gd name="T19" fmla="*/ 2 h 37"/>
                <a:gd name="T20" fmla="*/ 8 w 26"/>
                <a:gd name="T21" fmla="*/ 6 h 37"/>
                <a:gd name="T22" fmla="*/ 6 w 26"/>
                <a:gd name="T23" fmla="*/ 9 h 37"/>
                <a:gd name="T24" fmla="*/ 7 w 26"/>
                <a:gd name="T25" fmla="*/ 14 h 37"/>
                <a:gd name="T26" fmla="*/ 7 w 26"/>
                <a:gd name="T27" fmla="*/ 14 h 37"/>
                <a:gd name="T28" fmla="*/ 1 w 26"/>
                <a:gd name="T29" fmla="*/ 21 h 37"/>
                <a:gd name="T30" fmla="*/ 0 w 26"/>
                <a:gd name="T31" fmla="*/ 22 h 37"/>
                <a:gd name="T32" fmla="*/ 2 w 26"/>
                <a:gd name="T33" fmla="*/ 25 h 37"/>
                <a:gd name="T34" fmla="*/ 14 w 26"/>
                <a:gd name="T35" fmla="*/ 37 h 37"/>
                <a:gd name="T36" fmla="*/ 7 w 26"/>
                <a:gd name="T37" fmla="*/ 24 h 37"/>
                <a:gd name="T38" fmla="*/ 9 w 26"/>
                <a:gd name="T39" fmla="*/ 23 h 37"/>
                <a:gd name="T40" fmla="*/ 20 w 26"/>
                <a:gd name="T41" fmla="*/ 28 h 37"/>
                <a:gd name="T42" fmla="*/ 12 w 26"/>
                <a:gd name="T43" fmla="*/ 16 h 37"/>
                <a:gd name="T44" fmla="*/ 15 w 26"/>
                <a:gd name="T45" fmla="*/ 15 h 37"/>
                <a:gd name="T46" fmla="*/ 22 w 26"/>
                <a:gd name="T47" fmla="*/ 16 h 37"/>
                <a:gd name="T48" fmla="*/ 21 w 26"/>
                <a:gd name="T49" fmla="*/ 15 h 37"/>
                <a:gd name="T50" fmla="*/ 15 w 26"/>
                <a:gd name="T51" fmla="*/ 10 h 37"/>
                <a:gd name="T52" fmla="*/ 17 w 26"/>
                <a:gd name="T53" fmla="*/ 9 h 37"/>
                <a:gd name="T54" fmla="*/ 14 w 26"/>
                <a:gd name="T55" fmla="*/ 2 h 37"/>
                <a:gd name="T56" fmla="*/ 26 w 26"/>
                <a:gd name="T57" fmla="*/ 0 h 37"/>
                <a:gd name="T58" fmla="*/ 16 w 26"/>
                <a:gd name="T59" fmla="*/ 2 h 37"/>
                <a:gd name="T60" fmla="*/ 17 w 26"/>
                <a:gd name="T61" fmla="*/ 4 h 37"/>
                <a:gd name="T62" fmla="*/ 17 w 26"/>
                <a:gd name="T63" fmla="*/ 4 h 37"/>
                <a:gd name="T64" fmla="*/ 26 w 26"/>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7">
                  <a:moveTo>
                    <a:pt x="25" y="17"/>
                  </a:moveTo>
                  <a:cubicBezTo>
                    <a:pt x="25" y="17"/>
                    <a:pt x="25" y="17"/>
                    <a:pt x="25" y="18"/>
                  </a:cubicBezTo>
                  <a:cubicBezTo>
                    <a:pt x="25" y="18"/>
                    <a:pt x="25" y="18"/>
                    <a:pt x="25" y="18"/>
                  </a:cubicBezTo>
                  <a:cubicBezTo>
                    <a:pt x="25" y="18"/>
                    <a:pt x="25" y="18"/>
                    <a:pt x="25" y="17"/>
                  </a:cubicBezTo>
                  <a:moveTo>
                    <a:pt x="17" y="5"/>
                  </a:moveTo>
                  <a:cubicBezTo>
                    <a:pt x="18" y="6"/>
                    <a:pt x="18" y="7"/>
                    <a:pt x="19" y="8"/>
                  </a:cubicBezTo>
                  <a:cubicBezTo>
                    <a:pt x="22" y="7"/>
                    <a:pt x="26" y="6"/>
                    <a:pt x="26" y="6"/>
                  </a:cubicBezTo>
                  <a:cubicBezTo>
                    <a:pt x="26" y="6"/>
                    <a:pt x="26" y="6"/>
                    <a:pt x="25" y="6"/>
                  </a:cubicBezTo>
                  <a:cubicBezTo>
                    <a:pt x="23" y="6"/>
                    <a:pt x="19" y="6"/>
                    <a:pt x="17" y="5"/>
                  </a:cubicBezTo>
                  <a:moveTo>
                    <a:pt x="14" y="2"/>
                  </a:moveTo>
                  <a:cubicBezTo>
                    <a:pt x="11" y="4"/>
                    <a:pt x="9" y="5"/>
                    <a:pt x="8" y="6"/>
                  </a:cubicBezTo>
                  <a:cubicBezTo>
                    <a:pt x="7" y="8"/>
                    <a:pt x="6" y="8"/>
                    <a:pt x="6" y="9"/>
                  </a:cubicBezTo>
                  <a:cubicBezTo>
                    <a:pt x="6" y="11"/>
                    <a:pt x="7" y="12"/>
                    <a:pt x="7" y="14"/>
                  </a:cubicBezTo>
                  <a:cubicBezTo>
                    <a:pt x="7" y="14"/>
                    <a:pt x="7" y="14"/>
                    <a:pt x="7" y="14"/>
                  </a:cubicBezTo>
                  <a:cubicBezTo>
                    <a:pt x="7" y="17"/>
                    <a:pt x="3" y="17"/>
                    <a:pt x="1" y="21"/>
                  </a:cubicBezTo>
                  <a:cubicBezTo>
                    <a:pt x="0" y="21"/>
                    <a:pt x="0" y="22"/>
                    <a:pt x="0" y="22"/>
                  </a:cubicBezTo>
                  <a:cubicBezTo>
                    <a:pt x="0" y="25"/>
                    <a:pt x="2" y="25"/>
                    <a:pt x="2" y="25"/>
                  </a:cubicBezTo>
                  <a:cubicBezTo>
                    <a:pt x="6" y="30"/>
                    <a:pt x="10" y="34"/>
                    <a:pt x="14" y="37"/>
                  </a:cubicBezTo>
                  <a:cubicBezTo>
                    <a:pt x="13" y="36"/>
                    <a:pt x="6" y="28"/>
                    <a:pt x="7" y="24"/>
                  </a:cubicBezTo>
                  <a:cubicBezTo>
                    <a:pt x="8" y="23"/>
                    <a:pt x="8" y="23"/>
                    <a:pt x="9" y="23"/>
                  </a:cubicBezTo>
                  <a:cubicBezTo>
                    <a:pt x="13" y="23"/>
                    <a:pt x="19" y="28"/>
                    <a:pt x="20" y="28"/>
                  </a:cubicBezTo>
                  <a:cubicBezTo>
                    <a:pt x="19" y="27"/>
                    <a:pt x="11" y="19"/>
                    <a:pt x="12" y="16"/>
                  </a:cubicBezTo>
                  <a:cubicBezTo>
                    <a:pt x="13" y="15"/>
                    <a:pt x="14" y="15"/>
                    <a:pt x="15" y="15"/>
                  </a:cubicBezTo>
                  <a:cubicBezTo>
                    <a:pt x="17" y="15"/>
                    <a:pt x="19" y="16"/>
                    <a:pt x="22" y="16"/>
                  </a:cubicBezTo>
                  <a:cubicBezTo>
                    <a:pt x="21" y="16"/>
                    <a:pt x="21" y="16"/>
                    <a:pt x="21" y="15"/>
                  </a:cubicBezTo>
                  <a:cubicBezTo>
                    <a:pt x="18" y="14"/>
                    <a:pt x="15" y="11"/>
                    <a:pt x="15" y="10"/>
                  </a:cubicBezTo>
                  <a:cubicBezTo>
                    <a:pt x="15" y="10"/>
                    <a:pt x="16" y="9"/>
                    <a:pt x="17" y="9"/>
                  </a:cubicBezTo>
                  <a:cubicBezTo>
                    <a:pt x="16" y="7"/>
                    <a:pt x="15" y="5"/>
                    <a:pt x="14" y="2"/>
                  </a:cubicBezTo>
                  <a:moveTo>
                    <a:pt x="26" y="0"/>
                  </a:moveTo>
                  <a:cubicBezTo>
                    <a:pt x="22" y="0"/>
                    <a:pt x="19" y="1"/>
                    <a:pt x="16" y="2"/>
                  </a:cubicBezTo>
                  <a:cubicBezTo>
                    <a:pt x="16" y="2"/>
                    <a:pt x="17" y="3"/>
                    <a:pt x="17" y="4"/>
                  </a:cubicBezTo>
                  <a:cubicBezTo>
                    <a:pt x="17" y="4"/>
                    <a:pt x="17" y="4"/>
                    <a:pt x="17" y="4"/>
                  </a:cubicBezTo>
                  <a:cubicBezTo>
                    <a:pt x="18" y="1"/>
                    <a:pt x="24" y="0"/>
                    <a:pt x="26"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3" name="Freeform 1014">
              <a:extLst>
                <a:ext uri="{FF2B5EF4-FFF2-40B4-BE49-F238E27FC236}">
                  <a16:creationId xmlns:a16="http://schemas.microsoft.com/office/drawing/2014/main" xmlns="" id="{59766968-DE0A-4B39-9665-BFB77887464D}"/>
                </a:ext>
              </a:extLst>
            </p:cNvPr>
            <p:cNvSpPr>
              <a:spLocks/>
            </p:cNvSpPr>
            <p:nvPr/>
          </p:nvSpPr>
          <p:spPr bwMode="auto">
            <a:xfrm flipH="1">
              <a:off x="1763325" y="4660312"/>
              <a:ext cx="240881" cy="265288"/>
            </a:xfrm>
            <a:custGeom>
              <a:avLst/>
              <a:gdLst>
                <a:gd name="T0" fmla="*/ 3 w 52"/>
                <a:gd name="T1" fmla="*/ 6 h 57"/>
                <a:gd name="T2" fmla="*/ 22 w 52"/>
                <a:gd name="T3" fmla="*/ 39 h 57"/>
                <a:gd name="T4" fmla="*/ 52 w 52"/>
                <a:gd name="T5" fmla="*/ 55 h 57"/>
                <a:gd name="T6" fmla="*/ 49 w 52"/>
                <a:gd name="T7" fmla="*/ 57 h 57"/>
                <a:gd name="T8" fmla="*/ 3 w 52"/>
                <a:gd name="T9" fmla="*/ 6 h 57"/>
                <a:gd name="T10" fmla="*/ 3 w 52"/>
                <a:gd name="T11" fmla="*/ 6 h 57"/>
                <a:gd name="T12" fmla="*/ 1 w 52"/>
                <a:gd name="T13" fmla="*/ 2 h 57"/>
                <a:gd name="T14" fmla="*/ 5 w 52"/>
                <a:gd name="T15" fmla="*/ 3 h 57"/>
                <a:gd name="T16" fmla="*/ 3 w 52"/>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7">
                  <a:moveTo>
                    <a:pt x="3" y="6"/>
                  </a:moveTo>
                  <a:cubicBezTo>
                    <a:pt x="5" y="13"/>
                    <a:pt x="9" y="29"/>
                    <a:pt x="22" y="39"/>
                  </a:cubicBezTo>
                  <a:cubicBezTo>
                    <a:pt x="38" y="53"/>
                    <a:pt x="52" y="55"/>
                    <a:pt x="52" y="55"/>
                  </a:cubicBezTo>
                  <a:cubicBezTo>
                    <a:pt x="49" y="57"/>
                    <a:pt x="49" y="57"/>
                    <a:pt x="49" y="57"/>
                  </a:cubicBezTo>
                  <a:cubicBezTo>
                    <a:pt x="49" y="57"/>
                    <a:pt x="9" y="48"/>
                    <a:pt x="3" y="6"/>
                  </a:cubicBezTo>
                  <a:cubicBezTo>
                    <a:pt x="3" y="6"/>
                    <a:pt x="3" y="6"/>
                    <a:pt x="3" y="6"/>
                  </a:cubicBezTo>
                  <a:cubicBezTo>
                    <a:pt x="2" y="5"/>
                    <a:pt x="1" y="4"/>
                    <a:pt x="1" y="2"/>
                  </a:cubicBezTo>
                  <a:cubicBezTo>
                    <a:pt x="0" y="0"/>
                    <a:pt x="3" y="0"/>
                    <a:pt x="5" y="3"/>
                  </a:cubicBezTo>
                  <a:cubicBezTo>
                    <a:pt x="6" y="6"/>
                    <a:pt x="4" y="6"/>
                    <a:pt x="3"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4" name="Freeform 1015">
              <a:extLst>
                <a:ext uri="{FF2B5EF4-FFF2-40B4-BE49-F238E27FC236}">
                  <a16:creationId xmlns:a16="http://schemas.microsoft.com/office/drawing/2014/main" xmlns="" id="{4B9EEFC1-3CD7-4499-B1BA-61E1240D4AD0}"/>
                </a:ext>
              </a:extLst>
            </p:cNvPr>
            <p:cNvSpPr>
              <a:spLocks/>
            </p:cNvSpPr>
            <p:nvPr/>
          </p:nvSpPr>
          <p:spPr bwMode="auto">
            <a:xfrm flipH="1">
              <a:off x="1718159" y="4605749"/>
              <a:ext cx="291691" cy="287867"/>
            </a:xfrm>
            <a:custGeom>
              <a:avLst/>
              <a:gdLst>
                <a:gd name="T0" fmla="*/ 59 w 63"/>
                <a:gd name="T1" fmla="*/ 62 h 62"/>
                <a:gd name="T2" fmla="*/ 63 w 63"/>
                <a:gd name="T3" fmla="*/ 61 h 62"/>
                <a:gd name="T4" fmla="*/ 5 w 63"/>
                <a:gd name="T5" fmla="*/ 7 h 62"/>
                <a:gd name="T6" fmla="*/ 3 w 63"/>
                <a:gd name="T7" fmla="*/ 2 h 62"/>
                <a:gd name="T8" fmla="*/ 4 w 63"/>
                <a:gd name="T9" fmla="*/ 7 h 62"/>
                <a:gd name="T10" fmla="*/ 4 w 63"/>
                <a:gd name="T11" fmla="*/ 7 h 62"/>
                <a:gd name="T12" fmla="*/ 18 w 63"/>
                <a:gd name="T13" fmla="*/ 30 h 62"/>
                <a:gd name="T14" fmla="*/ 59 w 6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59" y="62"/>
                  </a:moveTo>
                  <a:cubicBezTo>
                    <a:pt x="63" y="61"/>
                    <a:pt x="63" y="61"/>
                    <a:pt x="63" y="61"/>
                  </a:cubicBezTo>
                  <a:cubicBezTo>
                    <a:pt x="63" y="61"/>
                    <a:pt x="18" y="41"/>
                    <a:pt x="5" y="7"/>
                  </a:cubicBezTo>
                  <a:cubicBezTo>
                    <a:pt x="5" y="7"/>
                    <a:pt x="6" y="3"/>
                    <a:pt x="3" y="2"/>
                  </a:cubicBezTo>
                  <a:cubicBezTo>
                    <a:pt x="1" y="0"/>
                    <a:pt x="0" y="5"/>
                    <a:pt x="4" y="7"/>
                  </a:cubicBezTo>
                  <a:cubicBezTo>
                    <a:pt x="4" y="7"/>
                    <a:pt x="4" y="7"/>
                    <a:pt x="4" y="7"/>
                  </a:cubicBezTo>
                  <a:cubicBezTo>
                    <a:pt x="6" y="12"/>
                    <a:pt x="11" y="21"/>
                    <a:pt x="18" y="30"/>
                  </a:cubicBezTo>
                  <a:cubicBezTo>
                    <a:pt x="29" y="43"/>
                    <a:pt x="52" y="58"/>
                    <a:pt x="59" y="6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5" name="Freeform 1016">
              <a:extLst>
                <a:ext uri="{FF2B5EF4-FFF2-40B4-BE49-F238E27FC236}">
                  <a16:creationId xmlns:a16="http://schemas.microsoft.com/office/drawing/2014/main" xmlns="" id="{403FD25F-F818-4EB1-8B33-A443D8CAC001}"/>
                </a:ext>
              </a:extLst>
            </p:cNvPr>
            <p:cNvSpPr>
              <a:spLocks/>
            </p:cNvSpPr>
            <p:nvPr/>
          </p:nvSpPr>
          <p:spPr bwMode="auto">
            <a:xfrm flipH="1">
              <a:off x="1644765" y="4359275"/>
              <a:ext cx="359440" cy="519289"/>
            </a:xfrm>
            <a:custGeom>
              <a:avLst/>
              <a:gdLst>
                <a:gd name="T0" fmla="*/ 10 w 78"/>
                <a:gd name="T1" fmla="*/ 3 h 112"/>
                <a:gd name="T2" fmla="*/ 4 w 78"/>
                <a:gd name="T3" fmla="*/ 1 h 112"/>
                <a:gd name="T4" fmla="*/ 12 w 78"/>
                <a:gd name="T5" fmla="*/ 7 h 112"/>
                <a:gd name="T6" fmla="*/ 56 w 78"/>
                <a:gd name="T7" fmla="*/ 111 h 112"/>
                <a:gd name="T8" fmla="*/ 59 w 78"/>
                <a:gd name="T9" fmla="*/ 112 h 112"/>
                <a:gd name="T10" fmla="*/ 10 w 78"/>
                <a:gd name="T11" fmla="*/ 3 h 112"/>
              </a:gdLst>
              <a:ahLst/>
              <a:cxnLst>
                <a:cxn ang="0">
                  <a:pos x="T0" y="T1"/>
                </a:cxn>
                <a:cxn ang="0">
                  <a:pos x="T2" y="T3"/>
                </a:cxn>
                <a:cxn ang="0">
                  <a:pos x="T4" y="T5"/>
                </a:cxn>
                <a:cxn ang="0">
                  <a:pos x="T6" y="T7"/>
                </a:cxn>
                <a:cxn ang="0">
                  <a:pos x="T8" y="T9"/>
                </a:cxn>
                <a:cxn ang="0">
                  <a:pos x="T10" y="T11"/>
                </a:cxn>
              </a:cxnLst>
              <a:rect l="0" t="0" r="r" b="b"/>
              <a:pathLst>
                <a:path w="78" h="112">
                  <a:moveTo>
                    <a:pt x="10" y="3"/>
                  </a:moveTo>
                  <a:cubicBezTo>
                    <a:pt x="8" y="2"/>
                    <a:pt x="6" y="0"/>
                    <a:pt x="4" y="1"/>
                  </a:cubicBezTo>
                  <a:cubicBezTo>
                    <a:pt x="0" y="3"/>
                    <a:pt x="8" y="11"/>
                    <a:pt x="12" y="7"/>
                  </a:cubicBezTo>
                  <a:cubicBezTo>
                    <a:pt x="77" y="28"/>
                    <a:pt x="56" y="110"/>
                    <a:pt x="56" y="111"/>
                  </a:cubicBezTo>
                  <a:cubicBezTo>
                    <a:pt x="59" y="112"/>
                    <a:pt x="59" y="112"/>
                    <a:pt x="59" y="112"/>
                  </a:cubicBezTo>
                  <a:cubicBezTo>
                    <a:pt x="59" y="111"/>
                    <a:pt x="78" y="24"/>
                    <a:pt x="10"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6" name="Freeform 1017">
              <a:extLst>
                <a:ext uri="{FF2B5EF4-FFF2-40B4-BE49-F238E27FC236}">
                  <a16:creationId xmlns:a16="http://schemas.microsoft.com/office/drawing/2014/main" xmlns="" id="{6671B1C8-F743-4E87-A86A-BFF778C099D4}"/>
                </a:ext>
              </a:extLst>
            </p:cNvPr>
            <p:cNvSpPr>
              <a:spLocks/>
            </p:cNvSpPr>
            <p:nvPr/>
          </p:nvSpPr>
          <p:spPr bwMode="auto">
            <a:xfrm flipH="1">
              <a:off x="1680522" y="4507912"/>
              <a:ext cx="380140" cy="449675"/>
            </a:xfrm>
            <a:custGeom>
              <a:avLst/>
              <a:gdLst>
                <a:gd name="T0" fmla="*/ 10 w 82"/>
                <a:gd name="T1" fmla="*/ 2 h 97"/>
                <a:gd name="T2" fmla="*/ 4 w 82"/>
                <a:gd name="T3" fmla="*/ 1 h 97"/>
                <a:gd name="T4" fmla="*/ 12 w 82"/>
                <a:gd name="T5" fmla="*/ 5 h 97"/>
                <a:gd name="T6" fmla="*/ 79 w 82"/>
                <a:gd name="T7" fmla="*/ 97 h 97"/>
                <a:gd name="T8" fmla="*/ 82 w 82"/>
                <a:gd name="T9" fmla="*/ 97 h 97"/>
                <a:gd name="T10" fmla="*/ 10 w 82"/>
                <a:gd name="T11" fmla="*/ 2 h 97"/>
              </a:gdLst>
              <a:ahLst/>
              <a:cxnLst>
                <a:cxn ang="0">
                  <a:pos x="T0" y="T1"/>
                </a:cxn>
                <a:cxn ang="0">
                  <a:pos x="T2" y="T3"/>
                </a:cxn>
                <a:cxn ang="0">
                  <a:pos x="T4" y="T5"/>
                </a:cxn>
                <a:cxn ang="0">
                  <a:pos x="T6" y="T7"/>
                </a:cxn>
                <a:cxn ang="0">
                  <a:pos x="T8" y="T9"/>
                </a:cxn>
                <a:cxn ang="0">
                  <a:pos x="T10" y="T11"/>
                </a:cxn>
              </a:cxnLst>
              <a:rect l="0" t="0" r="r" b="b"/>
              <a:pathLst>
                <a:path w="82" h="97">
                  <a:moveTo>
                    <a:pt x="10" y="2"/>
                  </a:moveTo>
                  <a:cubicBezTo>
                    <a:pt x="8" y="1"/>
                    <a:pt x="6" y="0"/>
                    <a:pt x="4" y="1"/>
                  </a:cubicBezTo>
                  <a:cubicBezTo>
                    <a:pt x="0" y="4"/>
                    <a:pt x="10" y="10"/>
                    <a:pt x="12" y="5"/>
                  </a:cubicBezTo>
                  <a:cubicBezTo>
                    <a:pt x="81" y="11"/>
                    <a:pt x="79" y="96"/>
                    <a:pt x="79" y="97"/>
                  </a:cubicBezTo>
                  <a:cubicBezTo>
                    <a:pt x="82" y="97"/>
                    <a:pt x="82" y="97"/>
                    <a:pt x="82" y="97"/>
                  </a:cubicBezTo>
                  <a:cubicBezTo>
                    <a:pt x="82" y="96"/>
                    <a:pt x="81" y="7"/>
                    <a:pt x="10"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7" name="Freeform 1018">
              <a:extLst>
                <a:ext uri="{FF2B5EF4-FFF2-40B4-BE49-F238E27FC236}">
                  <a16:creationId xmlns:a16="http://schemas.microsoft.com/office/drawing/2014/main" xmlns="" id="{2495B149-FE1C-4641-AB70-7D4CBCE732EE}"/>
                </a:ext>
              </a:extLst>
            </p:cNvPr>
            <p:cNvSpPr>
              <a:spLocks/>
            </p:cNvSpPr>
            <p:nvPr/>
          </p:nvSpPr>
          <p:spPr bwMode="auto">
            <a:xfrm flipH="1">
              <a:off x="1736978" y="4577527"/>
              <a:ext cx="415895" cy="449674"/>
            </a:xfrm>
            <a:custGeom>
              <a:avLst/>
              <a:gdLst>
                <a:gd name="T0" fmla="*/ 8 w 90"/>
                <a:gd name="T1" fmla="*/ 10 h 97"/>
                <a:gd name="T2" fmla="*/ 8 w 90"/>
                <a:gd name="T3" fmla="*/ 3 h 97"/>
                <a:gd name="T4" fmla="*/ 10 w 90"/>
                <a:gd name="T5" fmla="*/ 12 h 97"/>
                <a:gd name="T6" fmla="*/ 90 w 90"/>
                <a:gd name="T7" fmla="*/ 94 h 97"/>
                <a:gd name="T8" fmla="*/ 89 w 90"/>
                <a:gd name="T9" fmla="*/ 97 h 97"/>
                <a:gd name="T10" fmla="*/ 8 w 90"/>
                <a:gd name="T11" fmla="*/ 10 h 97"/>
              </a:gdLst>
              <a:ahLst/>
              <a:cxnLst>
                <a:cxn ang="0">
                  <a:pos x="T0" y="T1"/>
                </a:cxn>
                <a:cxn ang="0">
                  <a:pos x="T2" y="T3"/>
                </a:cxn>
                <a:cxn ang="0">
                  <a:pos x="T4" y="T5"/>
                </a:cxn>
                <a:cxn ang="0">
                  <a:pos x="T6" y="T7"/>
                </a:cxn>
                <a:cxn ang="0">
                  <a:pos x="T8" y="T9"/>
                </a:cxn>
                <a:cxn ang="0">
                  <a:pos x="T10" y="T11"/>
                </a:cxn>
              </a:cxnLst>
              <a:rect l="0" t="0" r="r" b="b"/>
              <a:pathLst>
                <a:path w="90" h="97">
                  <a:moveTo>
                    <a:pt x="8" y="10"/>
                  </a:moveTo>
                  <a:cubicBezTo>
                    <a:pt x="7" y="8"/>
                    <a:pt x="6" y="5"/>
                    <a:pt x="8" y="3"/>
                  </a:cubicBezTo>
                  <a:cubicBezTo>
                    <a:pt x="12" y="0"/>
                    <a:pt x="16" y="11"/>
                    <a:pt x="10" y="12"/>
                  </a:cubicBezTo>
                  <a:cubicBezTo>
                    <a:pt x="5" y="81"/>
                    <a:pt x="89" y="94"/>
                    <a:pt x="90" y="94"/>
                  </a:cubicBezTo>
                  <a:cubicBezTo>
                    <a:pt x="89" y="97"/>
                    <a:pt x="89" y="97"/>
                    <a:pt x="89" y="97"/>
                  </a:cubicBezTo>
                  <a:cubicBezTo>
                    <a:pt x="88" y="97"/>
                    <a:pt x="0" y="80"/>
                    <a:pt x="8" y="1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8" name="Freeform 1019">
              <a:extLst>
                <a:ext uri="{FF2B5EF4-FFF2-40B4-BE49-F238E27FC236}">
                  <a16:creationId xmlns:a16="http://schemas.microsoft.com/office/drawing/2014/main" xmlns="" id="{7147CC12-57F3-4AD9-8369-470090E21C4A}"/>
                </a:ext>
              </a:extLst>
            </p:cNvPr>
            <p:cNvSpPr>
              <a:spLocks/>
            </p:cNvSpPr>
            <p:nvPr/>
          </p:nvSpPr>
          <p:spPr bwMode="auto">
            <a:xfrm flipH="1">
              <a:off x="1857419" y="4697942"/>
              <a:ext cx="286046" cy="284103"/>
            </a:xfrm>
            <a:custGeom>
              <a:avLst/>
              <a:gdLst>
                <a:gd name="T0" fmla="*/ 2 w 62"/>
                <a:gd name="T1" fmla="*/ 6 h 61"/>
                <a:gd name="T2" fmla="*/ 2 w 62"/>
                <a:gd name="T3" fmla="*/ 2 h 61"/>
                <a:gd name="T4" fmla="*/ 4 w 62"/>
                <a:gd name="T5" fmla="*/ 8 h 61"/>
                <a:gd name="T6" fmla="*/ 62 w 62"/>
                <a:gd name="T7" fmla="*/ 59 h 61"/>
                <a:gd name="T8" fmla="*/ 62 w 62"/>
                <a:gd name="T9" fmla="*/ 61 h 61"/>
                <a:gd name="T10" fmla="*/ 2 w 62"/>
                <a:gd name="T11" fmla="*/ 6 h 61"/>
              </a:gdLst>
              <a:ahLst/>
              <a:cxnLst>
                <a:cxn ang="0">
                  <a:pos x="T0" y="T1"/>
                </a:cxn>
                <a:cxn ang="0">
                  <a:pos x="T2" y="T3"/>
                </a:cxn>
                <a:cxn ang="0">
                  <a:pos x="T4" y="T5"/>
                </a:cxn>
                <a:cxn ang="0">
                  <a:pos x="T6" y="T7"/>
                </a:cxn>
                <a:cxn ang="0">
                  <a:pos x="T8" y="T9"/>
                </a:cxn>
                <a:cxn ang="0">
                  <a:pos x="T10" y="T11"/>
                </a:cxn>
              </a:cxnLst>
              <a:rect l="0" t="0" r="r" b="b"/>
              <a:pathLst>
                <a:path w="62" h="61">
                  <a:moveTo>
                    <a:pt x="2" y="6"/>
                  </a:moveTo>
                  <a:cubicBezTo>
                    <a:pt x="1" y="5"/>
                    <a:pt x="0" y="3"/>
                    <a:pt x="2" y="2"/>
                  </a:cubicBezTo>
                  <a:cubicBezTo>
                    <a:pt x="4" y="0"/>
                    <a:pt x="7" y="7"/>
                    <a:pt x="4" y="8"/>
                  </a:cubicBezTo>
                  <a:cubicBezTo>
                    <a:pt x="4" y="55"/>
                    <a:pt x="61" y="59"/>
                    <a:pt x="62" y="59"/>
                  </a:cubicBezTo>
                  <a:cubicBezTo>
                    <a:pt x="62" y="61"/>
                    <a:pt x="62" y="61"/>
                    <a:pt x="62" y="61"/>
                  </a:cubicBezTo>
                  <a:cubicBezTo>
                    <a:pt x="61" y="61"/>
                    <a:pt x="1" y="55"/>
                    <a:pt x="2"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9" name="Freeform 1020">
              <a:extLst>
                <a:ext uri="{FF2B5EF4-FFF2-40B4-BE49-F238E27FC236}">
                  <a16:creationId xmlns:a16="http://schemas.microsoft.com/office/drawing/2014/main" xmlns="" id="{00B84BA6-BAE9-4075-9E4B-8F315836722F}"/>
                </a:ext>
              </a:extLst>
            </p:cNvPr>
            <p:cNvSpPr>
              <a:spLocks/>
            </p:cNvSpPr>
            <p:nvPr/>
          </p:nvSpPr>
          <p:spPr bwMode="auto">
            <a:xfrm flipH="1">
              <a:off x="1661703" y="4485334"/>
              <a:ext cx="252172" cy="329260"/>
            </a:xfrm>
            <a:custGeom>
              <a:avLst/>
              <a:gdLst>
                <a:gd name="T0" fmla="*/ 7 w 54"/>
                <a:gd name="T1" fmla="*/ 2 h 71"/>
                <a:gd name="T2" fmla="*/ 3 w 54"/>
                <a:gd name="T3" fmla="*/ 1 h 71"/>
                <a:gd name="T4" fmla="*/ 8 w 54"/>
                <a:gd name="T5" fmla="*/ 4 h 71"/>
                <a:gd name="T6" fmla="*/ 47 w 54"/>
                <a:gd name="T7" fmla="*/ 71 h 71"/>
                <a:gd name="T8" fmla="*/ 50 w 54"/>
                <a:gd name="T9" fmla="*/ 71 h 71"/>
                <a:gd name="T10" fmla="*/ 7 w 54"/>
                <a:gd name="T11" fmla="*/ 2 h 71"/>
              </a:gdLst>
              <a:ahLst/>
              <a:cxnLst>
                <a:cxn ang="0">
                  <a:pos x="T0" y="T1"/>
                </a:cxn>
                <a:cxn ang="0">
                  <a:pos x="T2" y="T3"/>
                </a:cxn>
                <a:cxn ang="0">
                  <a:pos x="T4" y="T5"/>
                </a:cxn>
                <a:cxn ang="0">
                  <a:pos x="T6" y="T7"/>
                </a:cxn>
                <a:cxn ang="0">
                  <a:pos x="T8" y="T9"/>
                </a:cxn>
                <a:cxn ang="0">
                  <a:pos x="T10" y="T11"/>
                </a:cxn>
              </a:cxnLst>
              <a:rect l="0" t="0" r="r" b="b"/>
              <a:pathLst>
                <a:path w="54" h="71">
                  <a:moveTo>
                    <a:pt x="7" y="2"/>
                  </a:moveTo>
                  <a:cubicBezTo>
                    <a:pt x="6" y="1"/>
                    <a:pt x="4" y="0"/>
                    <a:pt x="3" y="1"/>
                  </a:cubicBezTo>
                  <a:cubicBezTo>
                    <a:pt x="0" y="3"/>
                    <a:pt x="6" y="8"/>
                    <a:pt x="8" y="4"/>
                  </a:cubicBezTo>
                  <a:cubicBezTo>
                    <a:pt x="54" y="13"/>
                    <a:pt x="47" y="71"/>
                    <a:pt x="47" y="71"/>
                  </a:cubicBezTo>
                  <a:cubicBezTo>
                    <a:pt x="50" y="71"/>
                    <a:pt x="50" y="71"/>
                    <a:pt x="50" y="71"/>
                  </a:cubicBezTo>
                  <a:cubicBezTo>
                    <a:pt x="50" y="71"/>
                    <a:pt x="54" y="10"/>
                    <a:pt x="7"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0" name="Freeform 1021">
              <a:extLst>
                <a:ext uri="{FF2B5EF4-FFF2-40B4-BE49-F238E27FC236}">
                  <a16:creationId xmlns:a16="http://schemas.microsoft.com/office/drawing/2014/main" xmlns="" id="{DF021589-0887-4EF0-A39F-3F487A79D453}"/>
                </a:ext>
              </a:extLst>
            </p:cNvPr>
            <p:cNvSpPr>
              <a:spLocks/>
            </p:cNvSpPr>
            <p:nvPr/>
          </p:nvSpPr>
          <p:spPr bwMode="auto">
            <a:xfrm flipH="1">
              <a:off x="1814135" y="4694179"/>
              <a:ext cx="440361" cy="314207"/>
            </a:xfrm>
            <a:custGeom>
              <a:avLst/>
              <a:gdLst>
                <a:gd name="T0" fmla="*/ 3 w 95"/>
                <a:gd name="T1" fmla="*/ 8 h 68"/>
                <a:gd name="T2" fmla="*/ 1 w 95"/>
                <a:gd name="T3" fmla="*/ 3 h 68"/>
                <a:gd name="T4" fmla="*/ 5 w 95"/>
                <a:gd name="T5" fmla="*/ 10 h 68"/>
                <a:gd name="T6" fmla="*/ 94 w 95"/>
                <a:gd name="T7" fmla="*/ 52 h 68"/>
                <a:gd name="T8" fmla="*/ 95 w 95"/>
                <a:gd name="T9" fmla="*/ 55 h 68"/>
                <a:gd name="T10" fmla="*/ 3 w 95"/>
                <a:gd name="T11" fmla="*/ 8 h 68"/>
              </a:gdLst>
              <a:ahLst/>
              <a:cxnLst>
                <a:cxn ang="0">
                  <a:pos x="T0" y="T1"/>
                </a:cxn>
                <a:cxn ang="0">
                  <a:pos x="T2" y="T3"/>
                </a:cxn>
                <a:cxn ang="0">
                  <a:pos x="T4" y="T5"/>
                </a:cxn>
                <a:cxn ang="0">
                  <a:pos x="T6" y="T7"/>
                </a:cxn>
                <a:cxn ang="0">
                  <a:pos x="T8" y="T9"/>
                </a:cxn>
                <a:cxn ang="0">
                  <a:pos x="T10" y="T11"/>
                </a:cxn>
              </a:cxnLst>
              <a:rect l="0" t="0" r="r" b="b"/>
              <a:pathLst>
                <a:path w="95" h="68">
                  <a:moveTo>
                    <a:pt x="3" y="8"/>
                  </a:moveTo>
                  <a:cubicBezTo>
                    <a:pt x="1" y="7"/>
                    <a:pt x="0" y="5"/>
                    <a:pt x="1" y="3"/>
                  </a:cubicBezTo>
                  <a:cubicBezTo>
                    <a:pt x="3" y="0"/>
                    <a:pt x="9" y="7"/>
                    <a:pt x="5" y="10"/>
                  </a:cubicBezTo>
                  <a:cubicBezTo>
                    <a:pt x="22" y="67"/>
                    <a:pt x="93" y="52"/>
                    <a:pt x="94" y="52"/>
                  </a:cubicBezTo>
                  <a:cubicBezTo>
                    <a:pt x="95" y="55"/>
                    <a:pt x="95" y="55"/>
                    <a:pt x="95" y="55"/>
                  </a:cubicBezTo>
                  <a:cubicBezTo>
                    <a:pt x="94" y="55"/>
                    <a:pt x="18" y="68"/>
                    <a:pt x="3" y="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1" name="Freeform 1022">
              <a:extLst>
                <a:ext uri="{FF2B5EF4-FFF2-40B4-BE49-F238E27FC236}">
                  <a16:creationId xmlns:a16="http://schemas.microsoft.com/office/drawing/2014/main" xmlns="" id="{C22EA855-E988-4ADD-9A96-F87DD193DA9C}"/>
                </a:ext>
              </a:extLst>
            </p:cNvPr>
            <p:cNvSpPr>
              <a:spLocks/>
            </p:cNvSpPr>
            <p:nvPr/>
          </p:nvSpPr>
          <p:spPr bwMode="auto">
            <a:xfrm flipH="1">
              <a:off x="1829190" y="4637734"/>
              <a:ext cx="282282" cy="304800"/>
            </a:xfrm>
            <a:custGeom>
              <a:avLst/>
              <a:gdLst>
                <a:gd name="T0" fmla="*/ 6 w 61"/>
                <a:gd name="T1" fmla="*/ 6 h 66"/>
                <a:gd name="T2" fmla="*/ 6 w 61"/>
                <a:gd name="T3" fmla="*/ 2 h 66"/>
                <a:gd name="T4" fmla="*/ 7 w 61"/>
                <a:gd name="T5" fmla="*/ 8 h 66"/>
                <a:gd name="T6" fmla="*/ 61 w 61"/>
                <a:gd name="T7" fmla="*/ 64 h 66"/>
                <a:gd name="T8" fmla="*/ 60 w 61"/>
                <a:gd name="T9" fmla="*/ 66 h 66"/>
                <a:gd name="T10" fmla="*/ 6 w 61"/>
                <a:gd name="T11" fmla="*/ 6 h 66"/>
              </a:gdLst>
              <a:ahLst/>
              <a:cxnLst>
                <a:cxn ang="0">
                  <a:pos x="T0" y="T1"/>
                </a:cxn>
                <a:cxn ang="0">
                  <a:pos x="T2" y="T3"/>
                </a:cxn>
                <a:cxn ang="0">
                  <a:pos x="T4" y="T5"/>
                </a:cxn>
                <a:cxn ang="0">
                  <a:pos x="T6" y="T7"/>
                </a:cxn>
                <a:cxn ang="0">
                  <a:pos x="T8" y="T9"/>
                </a:cxn>
                <a:cxn ang="0">
                  <a:pos x="T10" y="T11"/>
                </a:cxn>
              </a:cxnLst>
              <a:rect l="0" t="0" r="r" b="b"/>
              <a:pathLst>
                <a:path w="61" h="66">
                  <a:moveTo>
                    <a:pt x="6" y="6"/>
                  </a:moveTo>
                  <a:cubicBezTo>
                    <a:pt x="5" y="4"/>
                    <a:pt x="5" y="3"/>
                    <a:pt x="6" y="2"/>
                  </a:cubicBezTo>
                  <a:cubicBezTo>
                    <a:pt x="8" y="0"/>
                    <a:pt x="11" y="7"/>
                    <a:pt x="7" y="8"/>
                  </a:cubicBezTo>
                  <a:cubicBezTo>
                    <a:pt x="3" y="54"/>
                    <a:pt x="60" y="63"/>
                    <a:pt x="61" y="64"/>
                  </a:cubicBezTo>
                  <a:cubicBezTo>
                    <a:pt x="60" y="66"/>
                    <a:pt x="60" y="66"/>
                    <a:pt x="60" y="66"/>
                  </a:cubicBezTo>
                  <a:cubicBezTo>
                    <a:pt x="60" y="66"/>
                    <a:pt x="0" y="54"/>
                    <a:pt x="6"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2" name="Freeform 1023">
              <a:extLst>
                <a:ext uri="{FF2B5EF4-FFF2-40B4-BE49-F238E27FC236}">
                  <a16:creationId xmlns:a16="http://schemas.microsoft.com/office/drawing/2014/main" xmlns="" id="{8A0135FF-7D66-4A1C-960A-FF9A07309A25}"/>
                </a:ext>
              </a:extLst>
            </p:cNvPr>
            <p:cNvSpPr>
              <a:spLocks/>
            </p:cNvSpPr>
            <p:nvPr/>
          </p:nvSpPr>
          <p:spPr bwMode="auto">
            <a:xfrm flipH="1">
              <a:off x="1712513" y="4586934"/>
              <a:ext cx="254055" cy="244593"/>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6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2" y="39"/>
                    <a:pt x="53" y="53"/>
                    <a:pt x="53" y="53"/>
                  </a:cubicBezTo>
                  <a:cubicBezTo>
                    <a:pt x="55" y="50"/>
                    <a:pt x="55" y="50"/>
                    <a:pt x="55" y="50"/>
                  </a:cubicBezTo>
                  <a:cubicBezTo>
                    <a:pt x="55" y="50"/>
                    <a:pt x="47" y="10"/>
                    <a:pt x="6" y="2"/>
                  </a:cubicBezTo>
                  <a:cubicBezTo>
                    <a:pt x="6" y="2"/>
                    <a:pt x="6" y="2"/>
                    <a:pt x="6" y="2"/>
                  </a:cubicBezTo>
                  <a:cubicBezTo>
                    <a:pt x="5" y="1"/>
                    <a:pt x="4"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3" name="Freeform 1024">
              <a:extLst>
                <a:ext uri="{FF2B5EF4-FFF2-40B4-BE49-F238E27FC236}">
                  <a16:creationId xmlns:a16="http://schemas.microsoft.com/office/drawing/2014/main" xmlns="" id="{8153F632-1D37-40AF-AA7A-EEA028FD43F9}"/>
                </a:ext>
              </a:extLst>
            </p:cNvPr>
            <p:cNvSpPr>
              <a:spLocks/>
            </p:cNvSpPr>
            <p:nvPr/>
          </p:nvSpPr>
          <p:spPr bwMode="auto">
            <a:xfrm flipH="1">
              <a:off x="1708749" y="4665956"/>
              <a:ext cx="254055" cy="246475"/>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5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1" y="39"/>
                    <a:pt x="53" y="53"/>
                    <a:pt x="53" y="53"/>
                  </a:cubicBezTo>
                  <a:cubicBezTo>
                    <a:pt x="55" y="50"/>
                    <a:pt x="55" y="50"/>
                    <a:pt x="55" y="50"/>
                  </a:cubicBezTo>
                  <a:cubicBezTo>
                    <a:pt x="55" y="50"/>
                    <a:pt x="47" y="10"/>
                    <a:pt x="6" y="2"/>
                  </a:cubicBezTo>
                  <a:cubicBezTo>
                    <a:pt x="5" y="2"/>
                    <a:pt x="5" y="2"/>
                    <a:pt x="5" y="2"/>
                  </a:cubicBezTo>
                  <a:cubicBezTo>
                    <a:pt x="5" y="1"/>
                    <a:pt x="3"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4" name="Freeform 1025">
              <a:extLst>
                <a:ext uri="{FF2B5EF4-FFF2-40B4-BE49-F238E27FC236}">
                  <a16:creationId xmlns:a16="http://schemas.microsoft.com/office/drawing/2014/main" xmlns="" id="{20985E41-1B07-42C8-80D2-D1825E765DF7}"/>
                </a:ext>
              </a:extLst>
            </p:cNvPr>
            <p:cNvSpPr>
              <a:spLocks/>
            </p:cNvSpPr>
            <p:nvPr/>
          </p:nvSpPr>
          <p:spPr bwMode="auto">
            <a:xfrm flipH="1">
              <a:off x="1699341" y="4628326"/>
              <a:ext cx="272872" cy="227660"/>
            </a:xfrm>
            <a:custGeom>
              <a:avLst/>
              <a:gdLst>
                <a:gd name="T0" fmla="*/ 6 w 59"/>
                <a:gd name="T1" fmla="*/ 3 h 49"/>
                <a:gd name="T2" fmla="*/ 40 w 59"/>
                <a:gd name="T3" fmla="*/ 20 h 49"/>
                <a:gd name="T4" fmla="*/ 57 w 59"/>
                <a:gd name="T5" fmla="*/ 49 h 49"/>
                <a:gd name="T6" fmla="*/ 59 w 59"/>
                <a:gd name="T7" fmla="*/ 46 h 49"/>
                <a:gd name="T8" fmla="*/ 6 w 59"/>
                <a:gd name="T9" fmla="*/ 2 h 49"/>
                <a:gd name="T10" fmla="*/ 6 w 59"/>
                <a:gd name="T11" fmla="*/ 2 h 49"/>
                <a:gd name="T12" fmla="*/ 2 w 59"/>
                <a:gd name="T13" fmla="*/ 1 h 49"/>
                <a:gd name="T14" fmla="*/ 3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7" y="49"/>
                    <a:pt x="57" y="49"/>
                  </a:cubicBezTo>
                  <a:cubicBezTo>
                    <a:pt x="59" y="46"/>
                    <a:pt x="59" y="46"/>
                    <a:pt x="59" y="46"/>
                  </a:cubicBezTo>
                  <a:cubicBezTo>
                    <a:pt x="59" y="46"/>
                    <a:pt x="48" y="7"/>
                    <a:pt x="6" y="2"/>
                  </a:cubicBezTo>
                  <a:cubicBezTo>
                    <a:pt x="6" y="2"/>
                    <a:pt x="6" y="2"/>
                    <a:pt x="6" y="2"/>
                  </a:cubicBezTo>
                  <a:cubicBezTo>
                    <a:pt x="5" y="2"/>
                    <a:pt x="4" y="1"/>
                    <a:pt x="2" y="1"/>
                  </a:cubicBezTo>
                  <a:cubicBezTo>
                    <a:pt x="0" y="0"/>
                    <a:pt x="0" y="3"/>
                    <a:pt x="3"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5" name="Freeform 1026">
              <a:extLst>
                <a:ext uri="{FF2B5EF4-FFF2-40B4-BE49-F238E27FC236}">
                  <a16:creationId xmlns:a16="http://schemas.microsoft.com/office/drawing/2014/main" xmlns="" id="{594A05B6-C726-43F5-85BC-8B349C3A20EE}"/>
                </a:ext>
              </a:extLst>
            </p:cNvPr>
            <p:cNvSpPr>
              <a:spLocks/>
            </p:cNvSpPr>
            <p:nvPr/>
          </p:nvSpPr>
          <p:spPr bwMode="auto">
            <a:xfrm flipH="1">
              <a:off x="1712513" y="4489097"/>
              <a:ext cx="272874" cy="227660"/>
            </a:xfrm>
            <a:custGeom>
              <a:avLst/>
              <a:gdLst>
                <a:gd name="T0" fmla="*/ 6 w 59"/>
                <a:gd name="T1" fmla="*/ 3 h 49"/>
                <a:gd name="T2" fmla="*/ 40 w 59"/>
                <a:gd name="T3" fmla="*/ 20 h 49"/>
                <a:gd name="T4" fmla="*/ 58 w 59"/>
                <a:gd name="T5" fmla="*/ 49 h 49"/>
                <a:gd name="T6" fmla="*/ 59 w 59"/>
                <a:gd name="T7" fmla="*/ 46 h 49"/>
                <a:gd name="T8" fmla="*/ 6 w 59"/>
                <a:gd name="T9" fmla="*/ 2 h 49"/>
                <a:gd name="T10" fmla="*/ 6 w 59"/>
                <a:gd name="T11" fmla="*/ 2 h 49"/>
                <a:gd name="T12" fmla="*/ 2 w 59"/>
                <a:gd name="T13" fmla="*/ 0 h 49"/>
                <a:gd name="T14" fmla="*/ 4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8" y="49"/>
                    <a:pt x="58" y="49"/>
                  </a:cubicBezTo>
                  <a:cubicBezTo>
                    <a:pt x="59" y="46"/>
                    <a:pt x="59" y="46"/>
                    <a:pt x="59" y="46"/>
                  </a:cubicBezTo>
                  <a:cubicBezTo>
                    <a:pt x="59" y="46"/>
                    <a:pt x="48" y="7"/>
                    <a:pt x="6" y="2"/>
                  </a:cubicBezTo>
                  <a:cubicBezTo>
                    <a:pt x="6" y="2"/>
                    <a:pt x="6" y="2"/>
                    <a:pt x="6" y="2"/>
                  </a:cubicBezTo>
                  <a:cubicBezTo>
                    <a:pt x="5" y="2"/>
                    <a:pt x="4" y="1"/>
                    <a:pt x="2" y="0"/>
                  </a:cubicBezTo>
                  <a:cubicBezTo>
                    <a:pt x="1" y="0"/>
                    <a:pt x="0" y="3"/>
                    <a:pt x="4"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6" name="Freeform 1027">
              <a:extLst>
                <a:ext uri="{FF2B5EF4-FFF2-40B4-BE49-F238E27FC236}">
                  <a16:creationId xmlns:a16="http://schemas.microsoft.com/office/drawing/2014/main" xmlns="" id="{7B6A782F-161E-4EA2-97B3-C51FDB6B182C}"/>
                </a:ext>
              </a:extLst>
            </p:cNvPr>
            <p:cNvSpPr>
              <a:spLocks/>
            </p:cNvSpPr>
            <p:nvPr/>
          </p:nvSpPr>
          <p:spPr bwMode="auto">
            <a:xfrm flipH="1">
              <a:off x="1731332" y="4679127"/>
              <a:ext cx="319920" cy="218252"/>
            </a:xfrm>
            <a:custGeom>
              <a:avLst/>
              <a:gdLst>
                <a:gd name="T0" fmla="*/ 5 w 69"/>
                <a:gd name="T1" fmla="*/ 7 h 47"/>
                <a:gd name="T2" fmla="*/ 34 w 69"/>
                <a:gd name="T3" fmla="*/ 35 h 47"/>
                <a:gd name="T4" fmla="*/ 69 w 69"/>
                <a:gd name="T5" fmla="*/ 42 h 47"/>
                <a:gd name="T6" fmla="*/ 67 w 69"/>
                <a:gd name="T7" fmla="*/ 44 h 47"/>
                <a:gd name="T8" fmla="*/ 4 w 69"/>
                <a:gd name="T9" fmla="*/ 7 h 47"/>
                <a:gd name="T10" fmla="*/ 4 w 69"/>
                <a:gd name="T11" fmla="*/ 7 h 47"/>
                <a:gd name="T12" fmla="*/ 1 w 69"/>
                <a:gd name="T13" fmla="*/ 4 h 47"/>
                <a:gd name="T14" fmla="*/ 6 w 69"/>
                <a:gd name="T15" fmla="*/ 3 h 47"/>
                <a:gd name="T16" fmla="*/ 5 w 69"/>
                <a:gd name="T1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7">
                  <a:moveTo>
                    <a:pt x="5" y="7"/>
                  </a:moveTo>
                  <a:cubicBezTo>
                    <a:pt x="9" y="13"/>
                    <a:pt x="18" y="28"/>
                    <a:pt x="34" y="35"/>
                  </a:cubicBezTo>
                  <a:cubicBezTo>
                    <a:pt x="55" y="44"/>
                    <a:pt x="69" y="42"/>
                    <a:pt x="69" y="42"/>
                  </a:cubicBezTo>
                  <a:cubicBezTo>
                    <a:pt x="67" y="44"/>
                    <a:pt x="67" y="44"/>
                    <a:pt x="67" y="44"/>
                  </a:cubicBezTo>
                  <a:cubicBezTo>
                    <a:pt x="67" y="44"/>
                    <a:pt x="24" y="47"/>
                    <a:pt x="4" y="7"/>
                  </a:cubicBezTo>
                  <a:cubicBezTo>
                    <a:pt x="4" y="7"/>
                    <a:pt x="4" y="7"/>
                    <a:pt x="4" y="7"/>
                  </a:cubicBezTo>
                  <a:cubicBezTo>
                    <a:pt x="3" y="6"/>
                    <a:pt x="2" y="5"/>
                    <a:pt x="1" y="4"/>
                  </a:cubicBezTo>
                  <a:cubicBezTo>
                    <a:pt x="0" y="2"/>
                    <a:pt x="3" y="0"/>
                    <a:pt x="6" y="3"/>
                  </a:cubicBezTo>
                  <a:cubicBezTo>
                    <a:pt x="7" y="5"/>
                    <a:pt x="6" y="6"/>
                    <a:pt x="5" y="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7" name="Freeform 1028">
              <a:extLst>
                <a:ext uri="{FF2B5EF4-FFF2-40B4-BE49-F238E27FC236}">
                  <a16:creationId xmlns:a16="http://schemas.microsoft.com/office/drawing/2014/main" xmlns="" id="{4ADA59FB-ECE3-45FF-84B7-3D88F9FD6EA3}"/>
                </a:ext>
              </a:extLst>
            </p:cNvPr>
            <p:cNvSpPr>
              <a:spLocks/>
            </p:cNvSpPr>
            <p:nvPr/>
          </p:nvSpPr>
          <p:spPr bwMode="auto">
            <a:xfrm flipH="1">
              <a:off x="1750151" y="4916194"/>
              <a:ext cx="466707" cy="199437"/>
            </a:xfrm>
            <a:custGeom>
              <a:avLst/>
              <a:gdLst>
                <a:gd name="T0" fmla="*/ 55 w 101"/>
                <a:gd name="T1" fmla="*/ 4 h 43"/>
                <a:gd name="T2" fmla="*/ 56 w 101"/>
                <a:gd name="T3" fmla="*/ 4 h 43"/>
                <a:gd name="T4" fmla="*/ 56 w 101"/>
                <a:gd name="T5" fmla="*/ 4 h 43"/>
                <a:gd name="T6" fmla="*/ 56 w 101"/>
                <a:gd name="T7" fmla="*/ 4 h 43"/>
                <a:gd name="T8" fmla="*/ 60 w 101"/>
                <a:gd name="T9" fmla="*/ 5 h 43"/>
                <a:gd name="T10" fmla="*/ 101 w 101"/>
                <a:gd name="T11" fmla="*/ 26 h 43"/>
                <a:gd name="T12" fmla="*/ 101 w 101"/>
                <a:gd name="T13" fmla="*/ 29 h 43"/>
                <a:gd name="T14" fmla="*/ 63 w 101"/>
                <a:gd name="T15" fmla="*/ 39 h 43"/>
                <a:gd name="T16" fmla="*/ 31 w 101"/>
                <a:gd name="T17" fmla="*/ 43 h 43"/>
                <a:gd name="T18" fmla="*/ 31 w 101"/>
                <a:gd name="T19" fmla="*/ 43 h 43"/>
                <a:gd name="T20" fmla="*/ 27 w 101"/>
                <a:gd name="T21" fmla="*/ 43 h 43"/>
                <a:gd name="T22" fmla="*/ 27 w 101"/>
                <a:gd name="T23" fmla="*/ 43 h 43"/>
                <a:gd name="T24" fmla="*/ 3 w 101"/>
                <a:gd name="T25" fmla="*/ 37 h 43"/>
                <a:gd name="T26" fmla="*/ 3 w 101"/>
                <a:gd name="T27" fmla="*/ 33 h 43"/>
                <a:gd name="T28" fmla="*/ 6 w 101"/>
                <a:gd name="T29" fmla="*/ 27 h 43"/>
                <a:gd name="T30" fmla="*/ 9 w 101"/>
                <a:gd name="T31" fmla="*/ 21 h 43"/>
                <a:gd name="T32" fmla="*/ 20 w 101"/>
                <a:gd name="T33" fmla="*/ 11 h 43"/>
                <a:gd name="T34" fmla="*/ 20 w 101"/>
                <a:gd name="T35" fmla="*/ 11 h 43"/>
                <a:gd name="T36" fmla="*/ 55 w 101"/>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43">
                  <a:moveTo>
                    <a:pt x="55" y="4"/>
                  </a:moveTo>
                  <a:cubicBezTo>
                    <a:pt x="56" y="4"/>
                    <a:pt x="56" y="4"/>
                    <a:pt x="56" y="4"/>
                  </a:cubicBezTo>
                  <a:cubicBezTo>
                    <a:pt x="56" y="4"/>
                    <a:pt x="56" y="4"/>
                    <a:pt x="56" y="4"/>
                  </a:cubicBezTo>
                  <a:cubicBezTo>
                    <a:pt x="56" y="4"/>
                    <a:pt x="56" y="4"/>
                    <a:pt x="56" y="4"/>
                  </a:cubicBezTo>
                  <a:cubicBezTo>
                    <a:pt x="57" y="4"/>
                    <a:pt x="59" y="4"/>
                    <a:pt x="60" y="5"/>
                  </a:cubicBezTo>
                  <a:cubicBezTo>
                    <a:pt x="90" y="14"/>
                    <a:pt x="89" y="24"/>
                    <a:pt x="101" y="26"/>
                  </a:cubicBezTo>
                  <a:cubicBezTo>
                    <a:pt x="101" y="29"/>
                    <a:pt x="101" y="29"/>
                    <a:pt x="101" y="29"/>
                  </a:cubicBezTo>
                  <a:cubicBezTo>
                    <a:pt x="101" y="29"/>
                    <a:pt x="82" y="33"/>
                    <a:pt x="63" y="39"/>
                  </a:cubicBezTo>
                  <a:cubicBezTo>
                    <a:pt x="54" y="42"/>
                    <a:pt x="42" y="43"/>
                    <a:pt x="31" y="43"/>
                  </a:cubicBezTo>
                  <a:cubicBezTo>
                    <a:pt x="31" y="43"/>
                    <a:pt x="31" y="43"/>
                    <a:pt x="31" y="43"/>
                  </a:cubicBezTo>
                  <a:cubicBezTo>
                    <a:pt x="29" y="43"/>
                    <a:pt x="28" y="43"/>
                    <a:pt x="27" y="43"/>
                  </a:cubicBezTo>
                  <a:cubicBezTo>
                    <a:pt x="27" y="43"/>
                    <a:pt x="27" y="43"/>
                    <a:pt x="27" y="43"/>
                  </a:cubicBezTo>
                  <a:cubicBezTo>
                    <a:pt x="17" y="42"/>
                    <a:pt x="9" y="40"/>
                    <a:pt x="3" y="37"/>
                  </a:cubicBezTo>
                  <a:cubicBezTo>
                    <a:pt x="3" y="37"/>
                    <a:pt x="0" y="36"/>
                    <a:pt x="3" y="33"/>
                  </a:cubicBezTo>
                  <a:cubicBezTo>
                    <a:pt x="7" y="30"/>
                    <a:pt x="6" y="28"/>
                    <a:pt x="6" y="27"/>
                  </a:cubicBezTo>
                  <a:cubicBezTo>
                    <a:pt x="5" y="25"/>
                    <a:pt x="5" y="25"/>
                    <a:pt x="9" y="21"/>
                  </a:cubicBezTo>
                  <a:cubicBezTo>
                    <a:pt x="10" y="19"/>
                    <a:pt x="14" y="15"/>
                    <a:pt x="20" y="11"/>
                  </a:cubicBezTo>
                  <a:cubicBezTo>
                    <a:pt x="20" y="11"/>
                    <a:pt x="20" y="11"/>
                    <a:pt x="20" y="11"/>
                  </a:cubicBezTo>
                  <a:cubicBezTo>
                    <a:pt x="28" y="5"/>
                    <a:pt x="40" y="0"/>
                    <a:pt x="55" y="4"/>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8" name="Freeform 1029">
              <a:extLst>
                <a:ext uri="{FF2B5EF4-FFF2-40B4-BE49-F238E27FC236}">
                  <a16:creationId xmlns:a16="http://schemas.microsoft.com/office/drawing/2014/main" xmlns="" id="{52E7D762-A352-47F9-81E6-BDDB5EE79A0A}"/>
                </a:ext>
              </a:extLst>
            </p:cNvPr>
            <p:cNvSpPr>
              <a:spLocks/>
            </p:cNvSpPr>
            <p:nvPr/>
          </p:nvSpPr>
          <p:spPr bwMode="auto">
            <a:xfrm flipH="1">
              <a:off x="1750151" y="4933127"/>
              <a:ext cx="323684" cy="182504"/>
            </a:xfrm>
            <a:custGeom>
              <a:avLst/>
              <a:gdLst>
                <a:gd name="T0" fmla="*/ 25 w 70"/>
                <a:gd name="T1" fmla="*/ 0 h 39"/>
                <a:gd name="T2" fmla="*/ 29 w 70"/>
                <a:gd name="T3" fmla="*/ 1 h 39"/>
                <a:gd name="T4" fmla="*/ 70 w 70"/>
                <a:gd name="T5" fmla="*/ 22 h 39"/>
                <a:gd name="T6" fmla="*/ 70 w 70"/>
                <a:gd name="T7" fmla="*/ 25 h 39"/>
                <a:gd name="T8" fmla="*/ 32 w 70"/>
                <a:gd name="T9" fmla="*/ 35 h 39"/>
                <a:gd name="T10" fmla="*/ 0 w 70"/>
                <a:gd name="T11" fmla="*/ 39 h 39"/>
                <a:gd name="T12" fmla="*/ 34 w 70"/>
                <a:gd name="T13" fmla="*/ 30 h 39"/>
                <a:gd name="T14" fmla="*/ 29 w 70"/>
                <a:gd name="T15" fmla="*/ 28 h 39"/>
                <a:gd name="T16" fmla="*/ 12 w 70"/>
                <a:gd name="T17" fmla="*/ 27 h 39"/>
                <a:gd name="T18" fmla="*/ 40 w 70"/>
                <a:gd name="T19" fmla="*/ 21 h 39"/>
                <a:gd name="T20" fmla="*/ 19 w 70"/>
                <a:gd name="T21" fmla="*/ 16 h 39"/>
                <a:gd name="T22" fmla="*/ 46 w 70"/>
                <a:gd name="T23" fmla="*/ 11 h 39"/>
                <a:gd name="T24" fmla="*/ 25 w 70"/>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9">
                  <a:moveTo>
                    <a:pt x="25" y="0"/>
                  </a:moveTo>
                  <a:cubicBezTo>
                    <a:pt x="26" y="0"/>
                    <a:pt x="28" y="0"/>
                    <a:pt x="29" y="1"/>
                  </a:cubicBezTo>
                  <a:cubicBezTo>
                    <a:pt x="59" y="10"/>
                    <a:pt x="58" y="20"/>
                    <a:pt x="70" y="22"/>
                  </a:cubicBezTo>
                  <a:cubicBezTo>
                    <a:pt x="70" y="25"/>
                    <a:pt x="70" y="25"/>
                    <a:pt x="70" y="25"/>
                  </a:cubicBezTo>
                  <a:cubicBezTo>
                    <a:pt x="70" y="25"/>
                    <a:pt x="51" y="29"/>
                    <a:pt x="32" y="35"/>
                  </a:cubicBezTo>
                  <a:cubicBezTo>
                    <a:pt x="23" y="38"/>
                    <a:pt x="11" y="39"/>
                    <a:pt x="0" y="39"/>
                  </a:cubicBezTo>
                  <a:cubicBezTo>
                    <a:pt x="2" y="39"/>
                    <a:pt x="31" y="36"/>
                    <a:pt x="34" y="30"/>
                  </a:cubicBezTo>
                  <a:cubicBezTo>
                    <a:pt x="36" y="27"/>
                    <a:pt x="33" y="28"/>
                    <a:pt x="29" y="28"/>
                  </a:cubicBezTo>
                  <a:cubicBezTo>
                    <a:pt x="24" y="29"/>
                    <a:pt x="19" y="29"/>
                    <a:pt x="12" y="27"/>
                  </a:cubicBezTo>
                  <a:cubicBezTo>
                    <a:pt x="12" y="27"/>
                    <a:pt x="39" y="26"/>
                    <a:pt x="40" y="21"/>
                  </a:cubicBezTo>
                  <a:cubicBezTo>
                    <a:pt x="41" y="17"/>
                    <a:pt x="19" y="16"/>
                    <a:pt x="19" y="16"/>
                  </a:cubicBezTo>
                  <a:cubicBezTo>
                    <a:pt x="19" y="16"/>
                    <a:pt x="47" y="15"/>
                    <a:pt x="46" y="11"/>
                  </a:cubicBezTo>
                  <a:cubicBezTo>
                    <a:pt x="45" y="7"/>
                    <a:pt x="27" y="1"/>
                    <a:pt x="25" y="0"/>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9" name="Freeform 1030">
              <a:extLst>
                <a:ext uri="{FF2B5EF4-FFF2-40B4-BE49-F238E27FC236}">
                  <a16:creationId xmlns:a16="http://schemas.microsoft.com/office/drawing/2014/main" xmlns="" id="{AF0B0F80-11CE-45F0-AE3B-9A360F1B5812}"/>
                </a:ext>
              </a:extLst>
            </p:cNvPr>
            <p:cNvSpPr>
              <a:spLocks/>
            </p:cNvSpPr>
            <p:nvPr/>
          </p:nvSpPr>
          <p:spPr bwMode="auto">
            <a:xfrm flipH="1">
              <a:off x="1607128" y="4536134"/>
              <a:ext cx="203243" cy="472252"/>
            </a:xfrm>
            <a:custGeom>
              <a:avLst/>
              <a:gdLst>
                <a:gd name="T0" fmla="*/ 30 w 44"/>
                <a:gd name="T1" fmla="*/ 3 h 102"/>
                <a:gd name="T2" fmla="*/ 33 w 44"/>
                <a:gd name="T3" fmla="*/ 3 h 102"/>
                <a:gd name="T4" fmla="*/ 36 w 44"/>
                <a:gd name="T5" fmla="*/ 3 h 102"/>
                <a:gd name="T6" fmla="*/ 42 w 44"/>
                <a:gd name="T7" fmla="*/ 12 h 102"/>
                <a:gd name="T8" fmla="*/ 42 w 44"/>
                <a:gd name="T9" fmla="*/ 12 h 102"/>
                <a:gd name="T10" fmla="*/ 42 w 44"/>
                <a:gd name="T11" fmla="*/ 12 h 102"/>
                <a:gd name="T12" fmla="*/ 44 w 44"/>
                <a:gd name="T13" fmla="*/ 28 h 102"/>
                <a:gd name="T14" fmla="*/ 44 w 44"/>
                <a:gd name="T15" fmla="*/ 30 h 102"/>
                <a:gd name="T16" fmla="*/ 44 w 44"/>
                <a:gd name="T17" fmla="*/ 31 h 102"/>
                <a:gd name="T18" fmla="*/ 44 w 44"/>
                <a:gd name="T19" fmla="*/ 34 h 102"/>
                <a:gd name="T20" fmla="*/ 24 w 44"/>
                <a:gd name="T21" fmla="*/ 102 h 102"/>
                <a:gd name="T22" fmla="*/ 11 w 44"/>
                <a:gd name="T23" fmla="*/ 80 h 102"/>
                <a:gd name="T24" fmla="*/ 10 w 44"/>
                <a:gd name="T25" fmla="*/ 77 h 102"/>
                <a:gd name="T26" fmla="*/ 1 w 44"/>
                <a:gd name="T27" fmla="*/ 40 h 102"/>
                <a:gd name="T28" fmla="*/ 1 w 44"/>
                <a:gd name="T29" fmla="*/ 39 h 102"/>
                <a:gd name="T30" fmla="*/ 1 w 44"/>
                <a:gd name="T31" fmla="*/ 39 h 102"/>
                <a:gd name="T32" fmla="*/ 0 w 44"/>
                <a:gd name="T33" fmla="*/ 34 h 102"/>
                <a:gd name="T34" fmla="*/ 2 w 44"/>
                <a:gd name="T35" fmla="*/ 24 h 102"/>
                <a:gd name="T36" fmla="*/ 11 w 44"/>
                <a:gd name="T37" fmla="*/ 13 h 102"/>
                <a:gd name="T38" fmla="*/ 22 w 44"/>
                <a:gd name="T39" fmla="*/ 4 h 102"/>
                <a:gd name="T40" fmla="*/ 30 w 44"/>
                <a:gd name="T41"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02">
                  <a:moveTo>
                    <a:pt x="30" y="3"/>
                  </a:moveTo>
                  <a:cubicBezTo>
                    <a:pt x="30" y="5"/>
                    <a:pt x="32" y="4"/>
                    <a:pt x="33" y="3"/>
                  </a:cubicBezTo>
                  <a:cubicBezTo>
                    <a:pt x="34" y="3"/>
                    <a:pt x="35" y="3"/>
                    <a:pt x="36" y="3"/>
                  </a:cubicBezTo>
                  <a:cubicBezTo>
                    <a:pt x="38" y="3"/>
                    <a:pt x="40" y="6"/>
                    <a:pt x="42" y="12"/>
                  </a:cubicBezTo>
                  <a:cubicBezTo>
                    <a:pt x="42" y="12"/>
                    <a:pt x="42" y="12"/>
                    <a:pt x="42" y="12"/>
                  </a:cubicBezTo>
                  <a:cubicBezTo>
                    <a:pt x="42" y="12"/>
                    <a:pt x="42" y="12"/>
                    <a:pt x="42" y="12"/>
                  </a:cubicBezTo>
                  <a:cubicBezTo>
                    <a:pt x="43" y="16"/>
                    <a:pt x="44" y="21"/>
                    <a:pt x="44" y="28"/>
                  </a:cubicBezTo>
                  <a:cubicBezTo>
                    <a:pt x="44" y="29"/>
                    <a:pt x="44" y="29"/>
                    <a:pt x="44" y="30"/>
                  </a:cubicBezTo>
                  <a:cubicBezTo>
                    <a:pt x="44" y="31"/>
                    <a:pt x="44" y="31"/>
                    <a:pt x="44" y="31"/>
                  </a:cubicBezTo>
                  <a:cubicBezTo>
                    <a:pt x="44" y="32"/>
                    <a:pt x="44" y="33"/>
                    <a:pt x="44" y="34"/>
                  </a:cubicBezTo>
                  <a:cubicBezTo>
                    <a:pt x="44" y="53"/>
                    <a:pt x="43" y="88"/>
                    <a:pt x="24" y="102"/>
                  </a:cubicBezTo>
                  <a:cubicBezTo>
                    <a:pt x="11" y="80"/>
                    <a:pt x="11" y="80"/>
                    <a:pt x="11" y="80"/>
                  </a:cubicBezTo>
                  <a:cubicBezTo>
                    <a:pt x="11" y="80"/>
                    <a:pt x="11" y="79"/>
                    <a:pt x="10" y="77"/>
                  </a:cubicBezTo>
                  <a:cubicBezTo>
                    <a:pt x="8" y="71"/>
                    <a:pt x="3" y="53"/>
                    <a:pt x="1" y="40"/>
                  </a:cubicBezTo>
                  <a:cubicBezTo>
                    <a:pt x="1" y="39"/>
                    <a:pt x="1" y="39"/>
                    <a:pt x="1" y="39"/>
                  </a:cubicBezTo>
                  <a:cubicBezTo>
                    <a:pt x="1" y="39"/>
                    <a:pt x="1" y="39"/>
                    <a:pt x="1" y="39"/>
                  </a:cubicBezTo>
                  <a:cubicBezTo>
                    <a:pt x="1" y="37"/>
                    <a:pt x="1" y="36"/>
                    <a:pt x="0" y="34"/>
                  </a:cubicBezTo>
                  <a:cubicBezTo>
                    <a:pt x="0" y="30"/>
                    <a:pt x="1" y="26"/>
                    <a:pt x="2" y="24"/>
                  </a:cubicBezTo>
                  <a:cubicBezTo>
                    <a:pt x="5" y="19"/>
                    <a:pt x="8" y="15"/>
                    <a:pt x="11" y="13"/>
                  </a:cubicBezTo>
                  <a:cubicBezTo>
                    <a:pt x="15" y="9"/>
                    <a:pt x="19" y="6"/>
                    <a:pt x="22" y="4"/>
                  </a:cubicBezTo>
                  <a:cubicBezTo>
                    <a:pt x="26" y="0"/>
                    <a:pt x="29" y="0"/>
                    <a:pt x="30" y="3"/>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0" name="Freeform 1031">
              <a:extLst>
                <a:ext uri="{FF2B5EF4-FFF2-40B4-BE49-F238E27FC236}">
                  <a16:creationId xmlns:a16="http://schemas.microsoft.com/office/drawing/2014/main" xmlns="" id="{63A2CFA3-84EA-4CA0-BD1B-32B35AF724D4}"/>
                </a:ext>
              </a:extLst>
            </p:cNvPr>
            <p:cNvSpPr>
              <a:spLocks/>
            </p:cNvSpPr>
            <p:nvPr/>
          </p:nvSpPr>
          <p:spPr bwMode="auto">
            <a:xfrm flipH="1">
              <a:off x="1607128" y="4694179"/>
              <a:ext cx="156197" cy="314207"/>
            </a:xfrm>
            <a:custGeom>
              <a:avLst/>
              <a:gdLst>
                <a:gd name="T0" fmla="*/ 8 w 34"/>
                <a:gd name="T1" fmla="*/ 12 h 68"/>
                <a:gd name="T2" fmla="*/ 8 w 34"/>
                <a:gd name="T3" fmla="*/ 5 h 68"/>
                <a:gd name="T4" fmla="*/ 15 w 34"/>
                <a:gd name="T5" fmla="*/ 26 h 68"/>
                <a:gd name="T6" fmla="*/ 20 w 34"/>
                <a:gd name="T7" fmla="*/ 1 h 68"/>
                <a:gd name="T8" fmla="*/ 24 w 34"/>
                <a:gd name="T9" fmla="*/ 31 h 68"/>
                <a:gd name="T10" fmla="*/ 26 w 34"/>
                <a:gd name="T11" fmla="*/ 32 h 68"/>
                <a:gd name="T12" fmla="*/ 34 w 34"/>
                <a:gd name="T13" fmla="*/ 0 h 68"/>
                <a:gd name="T14" fmla="*/ 14 w 34"/>
                <a:gd name="T15" fmla="*/ 68 h 68"/>
                <a:gd name="T16" fmla="*/ 1 w 34"/>
                <a:gd name="T17" fmla="*/ 46 h 68"/>
                <a:gd name="T18" fmla="*/ 0 w 34"/>
                <a:gd name="T19" fmla="*/ 43 h 68"/>
                <a:gd name="T20" fmla="*/ 2 w 34"/>
                <a:gd name="T21" fmla="*/ 42 h 68"/>
                <a:gd name="T22" fmla="*/ 4 w 34"/>
                <a:gd name="T23" fmla="*/ 28 h 68"/>
                <a:gd name="T24" fmla="*/ 8 w 34"/>
                <a:gd name="T25"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8">
                  <a:moveTo>
                    <a:pt x="8" y="12"/>
                  </a:moveTo>
                  <a:cubicBezTo>
                    <a:pt x="8" y="9"/>
                    <a:pt x="8" y="7"/>
                    <a:pt x="8" y="5"/>
                  </a:cubicBezTo>
                  <a:cubicBezTo>
                    <a:pt x="11" y="12"/>
                    <a:pt x="14" y="20"/>
                    <a:pt x="15" y="26"/>
                  </a:cubicBezTo>
                  <a:cubicBezTo>
                    <a:pt x="17" y="39"/>
                    <a:pt x="24" y="16"/>
                    <a:pt x="20" y="1"/>
                  </a:cubicBezTo>
                  <a:cubicBezTo>
                    <a:pt x="20" y="1"/>
                    <a:pt x="26" y="15"/>
                    <a:pt x="24" y="31"/>
                  </a:cubicBezTo>
                  <a:cubicBezTo>
                    <a:pt x="24" y="31"/>
                    <a:pt x="25" y="35"/>
                    <a:pt x="26" y="32"/>
                  </a:cubicBezTo>
                  <a:cubicBezTo>
                    <a:pt x="28" y="29"/>
                    <a:pt x="34" y="11"/>
                    <a:pt x="34" y="0"/>
                  </a:cubicBezTo>
                  <a:cubicBezTo>
                    <a:pt x="34" y="19"/>
                    <a:pt x="33" y="54"/>
                    <a:pt x="14" y="68"/>
                  </a:cubicBezTo>
                  <a:cubicBezTo>
                    <a:pt x="1" y="46"/>
                    <a:pt x="1" y="46"/>
                    <a:pt x="1" y="46"/>
                  </a:cubicBezTo>
                  <a:cubicBezTo>
                    <a:pt x="1" y="46"/>
                    <a:pt x="1" y="45"/>
                    <a:pt x="0" y="43"/>
                  </a:cubicBezTo>
                  <a:cubicBezTo>
                    <a:pt x="2" y="42"/>
                    <a:pt x="2" y="42"/>
                    <a:pt x="2" y="42"/>
                  </a:cubicBezTo>
                  <a:cubicBezTo>
                    <a:pt x="2" y="42"/>
                    <a:pt x="5" y="38"/>
                    <a:pt x="4" y="28"/>
                  </a:cubicBezTo>
                  <a:cubicBezTo>
                    <a:pt x="10" y="41"/>
                    <a:pt x="9" y="25"/>
                    <a:pt x="8" y="1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1" name="Freeform 1032">
              <a:extLst>
                <a:ext uri="{FF2B5EF4-FFF2-40B4-BE49-F238E27FC236}">
                  <a16:creationId xmlns:a16="http://schemas.microsoft.com/office/drawing/2014/main" xmlns="" id="{5D387161-1BC1-41C9-818B-BAD1A1243A3B}"/>
                </a:ext>
              </a:extLst>
            </p:cNvPr>
            <p:cNvSpPr>
              <a:spLocks/>
            </p:cNvSpPr>
            <p:nvPr/>
          </p:nvSpPr>
          <p:spPr bwMode="auto">
            <a:xfrm flipH="1">
              <a:off x="1699341" y="4650904"/>
              <a:ext cx="318038" cy="398874"/>
            </a:xfrm>
            <a:custGeom>
              <a:avLst/>
              <a:gdLst>
                <a:gd name="T0" fmla="*/ 8 w 69"/>
                <a:gd name="T1" fmla="*/ 1 h 86"/>
                <a:gd name="T2" fmla="*/ 32 w 69"/>
                <a:gd name="T3" fmla="*/ 8 h 86"/>
                <a:gd name="T4" fmla="*/ 34 w 69"/>
                <a:gd name="T5" fmla="*/ 8 h 86"/>
                <a:gd name="T6" fmla="*/ 34 w 69"/>
                <a:gd name="T7" fmla="*/ 9 h 86"/>
                <a:gd name="T8" fmla="*/ 36 w 69"/>
                <a:gd name="T9" fmla="*/ 10 h 86"/>
                <a:gd name="T10" fmla="*/ 36 w 69"/>
                <a:gd name="T11" fmla="*/ 10 h 86"/>
                <a:gd name="T12" fmla="*/ 43 w 69"/>
                <a:gd name="T13" fmla="*/ 18 h 86"/>
                <a:gd name="T14" fmla="*/ 53 w 69"/>
                <a:gd name="T15" fmla="*/ 33 h 86"/>
                <a:gd name="T16" fmla="*/ 53 w 69"/>
                <a:gd name="T17" fmla="*/ 33 h 86"/>
                <a:gd name="T18" fmla="*/ 53 w 69"/>
                <a:gd name="T19" fmla="*/ 34 h 86"/>
                <a:gd name="T20" fmla="*/ 69 w 69"/>
                <a:gd name="T21" fmla="*/ 77 h 86"/>
                <a:gd name="T22" fmla="*/ 58 w 69"/>
                <a:gd name="T23" fmla="*/ 86 h 86"/>
                <a:gd name="T24" fmla="*/ 21 w 69"/>
                <a:gd name="T25" fmla="*/ 69 h 86"/>
                <a:gd name="T26" fmla="*/ 9 w 69"/>
                <a:gd name="T27" fmla="*/ 45 h 86"/>
                <a:gd name="T28" fmla="*/ 9 w 69"/>
                <a:gd name="T29" fmla="*/ 45 h 86"/>
                <a:gd name="T30" fmla="*/ 6 w 69"/>
                <a:gd name="T31" fmla="*/ 35 h 86"/>
                <a:gd name="T32" fmla="*/ 3 w 69"/>
                <a:gd name="T33" fmla="*/ 24 h 86"/>
                <a:gd name="T34" fmla="*/ 3 w 69"/>
                <a:gd name="T35" fmla="*/ 11 h 86"/>
                <a:gd name="T36" fmla="*/ 8 w 69"/>
                <a:gd name="T37" fmla="*/ 9 h 86"/>
                <a:gd name="T38" fmla="*/ 8 w 69"/>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6">
                  <a:moveTo>
                    <a:pt x="8" y="1"/>
                  </a:moveTo>
                  <a:cubicBezTo>
                    <a:pt x="9" y="0"/>
                    <a:pt x="22" y="1"/>
                    <a:pt x="32" y="8"/>
                  </a:cubicBezTo>
                  <a:cubicBezTo>
                    <a:pt x="33" y="8"/>
                    <a:pt x="33" y="8"/>
                    <a:pt x="34" y="8"/>
                  </a:cubicBezTo>
                  <a:cubicBezTo>
                    <a:pt x="34" y="9"/>
                    <a:pt x="34" y="9"/>
                    <a:pt x="34" y="9"/>
                  </a:cubicBezTo>
                  <a:cubicBezTo>
                    <a:pt x="35" y="9"/>
                    <a:pt x="35" y="9"/>
                    <a:pt x="36" y="10"/>
                  </a:cubicBezTo>
                  <a:cubicBezTo>
                    <a:pt x="36" y="10"/>
                    <a:pt x="36" y="10"/>
                    <a:pt x="36" y="10"/>
                  </a:cubicBezTo>
                  <a:cubicBezTo>
                    <a:pt x="39" y="12"/>
                    <a:pt x="41" y="15"/>
                    <a:pt x="43" y="18"/>
                  </a:cubicBezTo>
                  <a:cubicBezTo>
                    <a:pt x="47" y="23"/>
                    <a:pt x="50" y="28"/>
                    <a:pt x="53" y="33"/>
                  </a:cubicBezTo>
                  <a:cubicBezTo>
                    <a:pt x="53" y="33"/>
                    <a:pt x="53" y="33"/>
                    <a:pt x="53" y="33"/>
                  </a:cubicBezTo>
                  <a:cubicBezTo>
                    <a:pt x="53" y="33"/>
                    <a:pt x="53" y="34"/>
                    <a:pt x="53" y="34"/>
                  </a:cubicBezTo>
                  <a:cubicBezTo>
                    <a:pt x="66" y="58"/>
                    <a:pt x="69" y="77"/>
                    <a:pt x="69" y="77"/>
                  </a:cubicBezTo>
                  <a:cubicBezTo>
                    <a:pt x="58" y="86"/>
                    <a:pt x="58" y="86"/>
                    <a:pt x="58" y="86"/>
                  </a:cubicBezTo>
                  <a:cubicBezTo>
                    <a:pt x="58" y="86"/>
                    <a:pt x="33" y="81"/>
                    <a:pt x="21" y="69"/>
                  </a:cubicBezTo>
                  <a:cubicBezTo>
                    <a:pt x="15" y="62"/>
                    <a:pt x="11" y="53"/>
                    <a:pt x="9" y="45"/>
                  </a:cubicBezTo>
                  <a:cubicBezTo>
                    <a:pt x="9" y="45"/>
                    <a:pt x="9" y="45"/>
                    <a:pt x="9" y="45"/>
                  </a:cubicBezTo>
                  <a:cubicBezTo>
                    <a:pt x="8" y="41"/>
                    <a:pt x="7" y="38"/>
                    <a:pt x="6" y="35"/>
                  </a:cubicBezTo>
                  <a:cubicBezTo>
                    <a:pt x="5" y="30"/>
                    <a:pt x="4" y="26"/>
                    <a:pt x="3" y="24"/>
                  </a:cubicBezTo>
                  <a:cubicBezTo>
                    <a:pt x="0" y="14"/>
                    <a:pt x="1" y="12"/>
                    <a:pt x="3" y="11"/>
                  </a:cubicBezTo>
                  <a:cubicBezTo>
                    <a:pt x="5" y="9"/>
                    <a:pt x="7" y="9"/>
                    <a:pt x="8" y="9"/>
                  </a:cubicBezTo>
                  <a:cubicBezTo>
                    <a:pt x="9" y="9"/>
                    <a:pt x="6" y="3"/>
                    <a:pt x="8" y="1"/>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2" name="Freeform 1033">
              <a:extLst>
                <a:ext uri="{FF2B5EF4-FFF2-40B4-BE49-F238E27FC236}">
                  <a16:creationId xmlns:a16="http://schemas.microsoft.com/office/drawing/2014/main" xmlns="" id="{D2EF6A64-FF91-487D-BEBE-25B027929E2E}"/>
                </a:ext>
              </a:extLst>
            </p:cNvPr>
            <p:cNvSpPr>
              <a:spLocks/>
            </p:cNvSpPr>
            <p:nvPr/>
          </p:nvSpPr>
          <p:spPr bwMode="auto">
            <a:xfrm flipH="1">
              <a:off x="1699341" y="4810831"/>
              <a:ext cx="276636" cy="238948"/>
            </a:xfrm>
            <a:custGeom>
              <a:avLst/>
              <a:gdLst>
                <a:gd name="T0" fmla="*/ 52 w 60"/>
                <a:gd name="T1" fmla="*/ 22 h 52"/>
                <a:gd name="T2" fmla="*/ 44 w 60"/>
                <a:gd name="T3" fmla="*/ 0 h 52"/>
                <a:gd name="T4" fmla="*/ 60 w 60"/>
                <a:gd name="T5" fmla="*/ 43 h 52"/>
                <a:gd name="T6" fmla="*/ 49 w 60"/>
                <a:gd name="T7" fmla="*/ 52 h 52"/>
                <a:gd name="T8" fmla="*/ 12 w 60"/>
                <a:gd name="T9" fmla="*/ 35 h 52"/>
                <a:gd name="T10" fmla="*/ 0 w 60"/>
                <a:gd name="T11" fmla="*/ 11 h 52"/>
                <a:gd name="T12" fmla="*/ 26 w 60"/>
                <a:gd name="T13" fmla="*/ 37 h 52"/>
                <a:gd name="T14" fmla="*/ 29 w 60"/>
                <a:gd name="T15" fmla="*/ 34 h 52"/>
                <a:gd name="T16" fmla="*/ 15 w 60"/>
                <a:gd name="T17" fmla="*/ 13 h 52"/>
                <a:gd name="T18" fmla="*/ 34 w 60"/>
                <a:gd name="T19" fmla="*/ 31 h 52"/>
                <a:gd name="T20" fmla="*/ 20 w 60"/>
                <a:gd name="T21" fmla="*/ 1 h 52"/>
                <a:gd name="T22" fmla="*/ 39 w 60"/>
                <a:gd name="T23" fmla="*/ 19 h 52"/>
                <a:gd name="T24" fmla="*/ 35 w 60"/>
                <a:gd name="T25" fmla="*/ 1 h 52"/>
                <a:gd name="T26" fmla="*/ 50 w 60"/>
                <a:gd name="T27" fmla="*/ 21 h 52"/>
                <a:gd name="T28" fmla="*/ 52 w 60"/>
                <a:gd name="T2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2"/>
                  </a:moveTo>
                  <a:cubicBezTo>
                    <a:pt x="52" y="20"/>
                    <a:pt x="47" y="6"/>
                    <a:pt x="44" y="0"/>
                  </a:cubicBezTo>
                  <a:cubicBezTo>
                    <a:pt x="57" y="24"/>
                    <a:pt x="60" y="43"/>
                    <a:pt x="60" y="43"/>
                  </a:cubicBezTo>
                  <a:cubicBezTo>
                    <a:pt x="49" y="52"/>
                    <a:pt x="49" y="52"/>
                    <a:pt x="49" y="52"/>
                  </a:cubicBezTo>
                  <a:cubicBezTo>
                    <a:pt x="49" y="52"/>
                    <a:pt x="24" y="47"/>
                    <a:pt x="12" y="35"/>
                  </a:cubicBezTo>
                  <a:cubicBezTo>
                    <a:pt x="6" y="28"/>
                    <a:pt x="2" y="19"/>
                    <a:pt x="0" y="11"/>
                  </a:cubicBezTo>
                  <a:cubicBezTo>
                    <a:pt x="2" y="15"/>
                    <a:pt x="11" y="34"/>
                    <a:pt x="26" y="37"/>
                  </a:cubicBezTo>
                  <a:cubicBezTo>
                    <a:pt x="26" y="37"/>
                    <a:pt x="30" y="37"/>
                    <a:pt x="29" y="34"/>
                  </a:cubicBezTo>
                  <a:cubicBezTo>
                    <a:pt x="27" y="32"/>
                    <a:pt x="17" y="23"/>
                    <a:pt x="15" y="13"/>
                  </a:cubicBezTo>
                  <a:cubicBezTo>
                    <a:pt x="15" y="13"/>
                    <a:pt x="30" y="34"/>
                    <a:pt x="34" y="31"/>
                  </a:cubicBezTo>
                  <a:cubicBezTo>
                    <a:pt x="38" y="27"/>
                    <a:pt x="25" y="6"/>
                    <a:pt x="20" y="1"/>
                  </a:cubicBezTo>
                  <a:cubicBezTo>
                    <a:pt x="22" y="3"/>
                    <a:pt x="34" y="11"/>
                    <a:pt x="39" y="19"/>
                  </a:cubicBezTo>
                  <a:cubicBezTo>
                    <a:pt x="45" y="27"/>
                    <a:pt x="42" y="8"/>
                    <a:pt x="35" y="1"/>
                  </a:cubicBezTo>
                  <a:cubicBezTo>
                    <a:pt x="35" y="1"/>
                    <a:pt x="47" y="10"/>
                    <a:pt x="50" y="21"/>
                  </a:cubicBezTo>
                  <a:cubicBezTo>
                    <a:pt x="50" y="21"/>
                    <a:pt x="51" y="23"/>
                    <a:pt x="52" y="2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3" name="Rectangle 1034">
              <a:extLst>
                <a:ext uri="{FF2B5EF4-FFF2-40B4-BE49-F238E27FC236}">
                  <a16:creationId xmlns:a16="http://schemas.microsoft.com/office/drawing/2014/main" xmlns="" id="{00CE6AA0-2DCE-4B44-AF1C-C5F756C8CF43}"/>
                </a:ext>
              </a:extLst>
            </p:cNvPr>
            <p:cNvSpPr>
              <a:spLocks noChangeArrowheads="1"/>
            </p:cNvSpPr>
            <p:nvPr/>
          </p:nvSpPr>
          <p:spPr bwMode="auto">
            <a:xfrm flipH="1">
              <a:off x="2023024" y="4966993"/>
              <a:ext cx="171251" cy="120415"/>
            </a:xfrm>
            <a:prstGeom prst="rect">
              <a:avLst/>
            </a:prstGeom>
            <a:solidFill>
              <a:srgbClr val="FFE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3224" name="Freeform 1035">
              <a:extLst>
                <a:ext uri="{FF2B5EF4-FFF2-40B4-BE49-F238E27FC236}">
                  <a16:creationId xmlns:a16="http://schemas.microsoft.com/office/drawing/2014/main" xmlns="" id="{D13000DB-0061-44C6-90F9-F89F8AEA8D14}"/>
                </a:ext>
              </a:extLst>
            </p:cNvPr>
            <p:cNvSpPr>
              <a:spLocks/>
            </p:cNvSpPr>
            <p:nvPr/>
          </p:nvSpPr>
          <p:spPr bwMode="auto">
            <a:xfrm flipH="1">
              <a:off x="1893174" y="4750623"/>
              <a:ext cx="5646" cy="7526"/>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5" name="Freeform 1036">
              <a:extLst>
                <a:ext uri="{FF2B5EF4-FFF2-40B4-BE49-F238E27FC236}">
                  <a16:creationId xmlns:a16="http://schemas.microsoft.com/office/drawing/2014/main" xmlns="" id="{2D38CD91-5BD8-4DF7-B45E-FF916FDF857B}"/>
                </a:ext>
              </a:extLst>
            </p:cNvPr>
            <p:cNvSpPr>
              <a:spLocks/>
            </p:cNvSpPr>
            <p:nvPr/>
          </p:nvSpPr>
          <p:spPr bwMode="auto">
            <a:xfrm flipH="1">
              <a:off x="1851772" y="4688534"/>
              <a:ext cx="11291" cy="9408"/>
            </a:xfrm>
            <a:custGeom>
              <a:avLst/>
              <a:gdLst>
                <a:gd name="T0" fmla="*/ 0 w 2"/>
                <a:gd name="T1" fmla="*/ 1 h 2"/>
                <a:gd name="T2" fmla="*/ 0 w 2"/>
                <a:gd name="T3" fmla="*/ 0 h 2"/>
                <a:gd name="T4" fmla="*/ 2 w 2"/>
                <a:gd name="T5" fmla="*/ 2 h 2"/>
                <a:gd name="T6" fmla="*/ 2 w 2"/>
                <a:gd name="T7" fmla="*/ 2 h 2"/>
                <a:gd name="T8" fmla="*/ 2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0"/>
                  </a:cubicBezTo>
                  <a:cubicBezTo>
                    <a:pt x="1" y="1"/>
                    <a:pt x="1" y="1"/>
                    <a:pt x="2" y="2"/>
                  </a:cubicBezTo>
                  <a:cubicBezTo>
                    <a:pt x="2" y="2"/>
                    <a:pt x="2" y="2"/>
                    <a:pt x="2" y="2"/>
                  </a:cubicBezTo>
                  <a:cubicBezTo>
                    <a:pt x="2" y="2"/>
                    <a:pt x="2" y="2"/>
                    <a:pt x="2" y="2"/>
                  </a:cubicBezTo>
                  <a:cubicBezTo>
                    <a:pt x="2" y="2"/>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6" name="Freeform 1037">
              <a:extLst>
                <a:ext uri="{FF2B5EF4-FFF2-40B4-BE49-F238E27FC236}">
                  <a16:creationId xmlns:a16="http://schemas.microsoft.com/office/drawing/2014/main" xmlns="" id="{72DD0685-317E-4ECD-A251-48F5B68EB64F}"/>
                </a:ext>
              </a:extLst>
            </p:cNvPr>
            <p:cNvSpPr>
              <a:spLocks/>
            </p:cNvSpPr>
            <p:nvPr/>
          </p:nvSpPr>
          <p:spPr bwMode="auto">
            <a:xfrm flipH="1">
              <a:off x="1870591" y="4656549"/>
              <a:ext cx="143023" cy="158045"/>
            </a:xfrm>
            <a:custGeom>
              <a:avLst/>
              <a:gdLst>
                <a:gd name="T0" fmla="*/ 9 w 31"/>
                <a:gd name="T1" fmla="*/ 0 h 34"/>
                <a:gd name="T2" fmla="*/ 7 w 31"/>
                <a:gd name="T3" fmla="*/ 0 h 34"/>
                <a:gd name="T4" fmla="*/ 7 w 31"/>
                <a:gd name="T5" fmla="*/ 0 h 34"/>
                <a:gd name="T6" fmla="*/ 7 w 31"/>
                <a:gd name="T7" fmla="*/ 1 h 34"/>
                <a:gd name="T8" fmla="*/ 6 w 31"/>
                <a:gd name="T9" fmla="*/ 2 h 34"/>
                <a:gd name="T10" fmla="*/ 7 w 31"/>
                <a:gd name="T11" fmla="*/ 7 h 34"/>
                <a:gd name="T12" fmla="*/ 7 w 31"/>
                <a:gd name="T13" fmla="*/ 8 h 34"/>
                <a:gd name="T14" fmla="*/ 6 w 31"/>
                <a:gd name="T15" fmla="*/ 8 h 34"/>
                <a:gd name="T16" fmla="*/ 5 w 31"/>
                <a:gd name="T17" fmla="*/ 9 h 34"/>
                <a:gd name="T18" fmla="*/ 2 w 31"/>
                <a:gd name="T19" fmla="*/ 10 h 34"/>
                <a:gd name="T20" fmla="*/ 0 w 31"/>
                <a:gd name="T21" fmla="*/ 13 h 34"/>
                <a:gd name="T22" fmla="*/ 2 w 31"/>
                <a:gd name="T23" fmla="*/ 23 h 34"/>
                <a:gd name="T24" fmla="*/ 5 w 31"/>
                <a:gd name="T25" fmla="*/ 34 h 34"/>
                <a:gd name="T26" fmla="*/ 7 w 31"/>
                <a:gd name="T27" fmla="*/ 15 h 34"/>
                <a:gd name="T28" fmla="*/ 7 w 31"/>
                <a:gd name="T29" fmla="*/ 15 h 34"/>
                <a:gd name="T30" fmla="*/ 16 w 31"/>
                <a:gd name="T31" fmla="*/ 29 h 34"/>
                <a:gd name="T32" fmla="*/ 14 w 31"/>
                <a:gd name="T33" fmla="*/ 11 h 34"/>
                <a:gd name="T34" fmla="*/ 15 w 31"/>
                <a:gd name="T35" fmla="*/ 11 h 34"/>
                <a:gd name="T36" fmla="*/ 25 w 31"/>
                <a:gd name="T37" fmla="*/ 19 h 34"/>
                <a:gd name="T38" fmla="*/ 19 w 31"/>
                <a:gd name="T39" fmla="*/ 8 h 34"/>
                <a:gd name="T40" fmla="*/ 23 w 31"/>
                <a:gd name="T41" fmla="*/ 5 h 34"/>
                <a:gd name="T42" fmla="*/ 31 w 31"/>
                <a:gd name="T43" fmla="*/ 7 h 34"/>
                <a:gd name="T44" fmla="*/ 29 w 31"/>
                <a:gd name="T45" fmla="*/ 6 h 34"/>
                <a:gd name="T46" fmla="*/ 28 w 31"/>
                <a:gd name="T47" fmla="*/ 5 h 34"/>
                <a:gd name="T48" fmla="*/ 9 w 31"/>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4">
                  <a:moveTo>
                    <a:pt x="9" y="0"/>
                  </a:moveTo>
                  <a:cubicBezTo>
                    <a:pt x="8" y="0"/>
                    <a:pt x="8" y="0"/>
                    <a:pt x="7" y="0"/>
                  </a:cubicBezTo>
                  <a:cubicBezTo>
                    <a:pt x="7" y="0"/>
                    <a:pt x="7" y="0"/>
                    <a:pt x="7" y="0"/>
                  </a:cubicBezTo>
                  <a:cubicBezTo>
                    <a:pt x="7" y="0"/>
                    <a:pt x="7" y="0"/>
                    <a:pt x="7" y="1"/>
                  </a:cubicBezTo>
                  <a:cubicBezTo>
                    <a:pt x="7" y="1"/>
                    <a:pt x="6" y="2"/>
                    <a:pt x="6" y="2"/>
                  </a:cubicBezTo>
                  <a:cubicBezTo>
                    <a:pt x="6" y="4"/>
                    <a:pt x="7" y="6"/>
                    <a:pt x="7" y="7"/>
                  </a:cubicBezTo>
                  <a:cubicBezTo>
                    <a:pt x="7" y="8"/>
                    <a:pt x="7" y="8"/>
                    <a:pt x="7" y="8"/>
                  </a:cubicBezTo>
                  <a:cubicBezTo>
                    <a:pt x="7" y="8"/>
                    <a:pt x="6" y="8"/>
                    <a:pt x="6" y="8"/>
                  </a:cubicBezTo>
                  <a:cubicBezTo>
                    <a:pt x="5" y="8"/>
                    <a:pt x="5" y="8"/>
                    <a:pt x="5" y="9"/>
                  </a:cubicBezTo>
                  <a:cubicBezTo>
                    <a:pt x="4" y="9"/>
                    <a:pt x="3" y="9"/>
                    <a:pt x="2" y="10"/>
                  </a:cubicBezTo>
                  <a:cubicBezTo>
                    <a:pt x="1" y="11"/>
                    <a:pt x="0" y="11"/>
                    <a:pt x="0" y="13"/>
                  </a:cubicBezTo>
                  <a:cubicBezTo>
                    <a:pt x="0" y="15"/>
                    <a:pt x="1" y="18"/>
                    <a:pt x="2" y="23"/>
                  </a:cubicBezTo>
                  <a:cubicBezTo>
                    <a:pt x="3" y="25"/>
                    <a:pt x="4" y="29"/>
                    <a:pt x="5" y="34"/>
                  </a:cubicBezTo>
                  <a:cubicBezTo>
                    <a:pt x="5" y="34"/>
                    <a:pt x="3" y="18"/>
                    <a:pt x="7" y="15"/>
                  </a:cubicBezTo>
                  <a:cubicBezTo>
                    <a:pt x="7" y="15"/>
                    <a:pt x="7" y="15"/>
                    <a:pt x="7" y="15"/>
                  </a:cubicBezTo>
                  <a:cubicBezTo>
                    <a:pt x="11" y="15"/>
                    <a:pt x="16" y="29"/>
                    <a:pt x="16" y="29"/>
                  </a:cubicBezTo>
                  <a:cubicBezTo>
                    <a:pt x="16" y="29"/>
                    <a:pt x="12" y="13"/>
                    <a:pt x="14" y="11"/>
                  </a:cubicBezTo>
                  <a:cubicBezTo>
                    <a:pt x="14" y="11"/>
                    <a:pt x="15" y="11"/>
                    <a:pt x="15" y="11"/>
                  </a:cubicBezTo>
                  <a:cubicBezTo>
                    <a:pt x="17" y="11"/>
                    <a:pt x="22" y="15"/>
                    <a:pt x="25" y="19"/>
                  </a:cubicBezTo>
                  <a:cubicBezTo>
                    <a:pt x="23" y="16"/>
                    <a:pt x="21" y="11"/>
                    <a:pt x="19" y="8"/>
                  </a:cubicBezTo>
                  <a:cubicBezTo>
                    <a:pt x="18" y="6"/>
                    <a:pt x="20" y="5"/>
                    <a:pt x="23" y="5"/>
                  </a:cubicBezTo>
                  <a:cubicBezTo>
                    <a:pt x="26" y="5"/>
                    <a:pt x="29" y="5"/>
                    <a:pt x="31" y="7"/>
                  </a:cubicBezTo>
                  <a:cubicBezTo>
                    <a:pt x="31" y="6"/>
                    <a:pt x="30" y="6"/>
                    <a:pt x="29" y="6"/>
                  </a:cubicBezTo>
                  <a:cubicBezTo>
                    <a:pt x="29" y="5"/>
                    <a:pt x="28" y="5"/>
                    <a:pt x="28" y="5"/>
                  </a:cubicBezTo>
                  <a:cubicBezTo>
                    <a:pt x="20" y="1"/>
                    <a:pt x="13" y="0"/>
                    <a:pt x="9"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7" name="Freeform 1038">
              <a:extLst>
                <a:ext uri="{FF2B5EF4-FFF2-40B4-BE49-F238E27FC236}">
                  <a16:creationId xmlns:a16="http://schemas.microsoft.com/office/drawing/2014/main" xmlns="" id="{57099D22-BF17-4EE6-922B-38AF803E8C76}"/>
                </a:ext>
              </a:extLst>
            </p:cNvPr>
            <p:cNvSpPr>
              <a:spLocks/>
            </p:cNvSpPr>
            <p:nvPr/>
          </p:nvSpPr>
          <p:spPr bwMode="auto">
            <a:xfrm flipH="1">
              <a:off x="1782143" y="467912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8" name="Freeform 1039">
              <a:extLst>
                <a:ext uri="{FF2B5EF4-FFF2-40B4-BE49-F238E27FC236}">
                  <a16:creationId xmlns:a16="http://schemas.microsoft.com/office/drawing/2014/main" xmlns="" id="{873E7B45-4CCD-4EBC-A922-0B8F51B39ABB}"/>
                </a:ext>
              </a:extLst>
            </p:cNvPr>
            <p:cNvSpPr>
              <a:spLocks/>
            </p:cNvSpPr>
            <p:nvPr/>
          </p:nvSpPr>
          <p:spPr bwMode="auto">
            <a:xfrm flipH="1">
              <a:off x="1607128" y="4539897"/>
              <a:ext cx="203243" cy="158045"/>
            </a:xfrm>
            <a:custGeom>
              <a:avLst/>
              <a:gdLst>
                <a:gd name="T0" fmla="*/ 28 w 44"/>
                <a:gd name="T1" fmla="*/ 0 h 34"/>
                <a:gd name="T2" fmla="*/ 22 w 44"/>
                <a:gd name="T3" fmla="*/ 3 h 34"/>
                <a:gd name="T4" fmla="*/ 15 w 44"/>
                <a:gd name="T5" fmla="*/ 8 h 34"/>
                <a:gd name="T6" fmla="*/ 14 w 44"/>
                <a:gd name="T7" fmla="*/ 9 h 34"/>
                <a:gd name="T8" fmla="*/ 14 w 44"/>
                <a:gd name="T9" fmla="*/ 9 h 34"/>
                <a:gd name="T10" fmla="*/ 12 w 44"/>
                <a:gd name="T11" fmla="*/ 10 h 34"/>
                <a:gd name="T12" fmla="*/ 11 w 44"/>
                <a:gd name="T13" fmla="*/ 12 h 34"/>
                <a:gd name="T14" fmla="*/ 9 w 44"/>
                <a:gd name="T15" fmla="*/ 13 h 34"/>
                <a:gd name="T16" fmla="*/ 8 w 44"/>
                <a:gd name="T17" fmla="*/ 15 h 34"/>
                <a:gd name="T18" fmla="*/ 4 w 44"/>
                <a:gd name="T19" fmla="*/ 19 h 34"/>
                <a:gd name="T20" fmla="*/ 3 w 44"/>
                <a:gd name="T21" fmla="*/ 21 h 34"/>
                <a:gd name="T22" fmla="*/ 2 w 44"/>
                <a:gd name="T23" fmla="*/ 23 h 34"/>
                <a:gd name="T24" fmla="*/ 1 w 44"/>
                <a:gd name="T25" fmla="*/ 26 h 34"/>
                <a:gd name="T26" fmla="*/ 1 w 44"/>
                <a:gd name="T27" fmla="*/ 28 h 34"/>
                <a:gd name="T28" fmla="*/ 0 w 44"/>
                <a:gd name="T29" fmla="*/ 31 h 34"/>
                <a:gd name="T30" fmla="*/ 0 w 44"/>
                <a:gd name="T31" fmla="*/ 33 h 34"/>
                <a:gd name="T32" fmla="*/ 12 w 44"/>
                <a:gd name="T33" fmla="*/ 19 h 34"/>
                <a:gd name="T34" fmla="*/ 12 w 44"/>
                <a:gd name="T35" fmla="*/ 19 h 34"/>
                <a:gd name="T36" fmla="*/ 21 w 44"/>
                <a:gd name="T37" fmla="*/ 34 h 34"/>
                <a:gd name="T38" fmla="*/ 20 w 44"/>
                <a:gd name="T39" fmla="*/ 17 h 34"/>
                <a:gd name="T40" fmla="*/ 22 w 44"/>
                <a:gd name="T41" fmla="*/ 12 h 34"/>
                <a:gd name="T42" fmla="*/ 25 w 44"/>
                <a:gd name="T43" fmla="*/ 14 h 34"/>
                <a:gd name="T44" fmla="*/ 28 w 44"/>
                <a:gd name="T45" fmla="*/ 28 h 34"/>
                <a:gd name="T46" fmla="*/ 31 w 44"/>
                <a:gd name="T47" fmla="*/ 12 h 34"/>
                <a:gd name="T48" fmla="*/ 32 w 44"/>
                <a:gd name="T49" fmla="*/ 8 h 34"/>
                <a:gd name="T50" fmla="*/ 37 w 44"/>
                <a:gd name="T51" fmla="*/ 15 h 34"/>
                <a:gd name="T52" fmla="*/ 37 w 44"/>
                <a:gd name="T53" fmla="*/ 34 h 34"/>
                <a:gd name="T54" fmla="*/ 42 w 44"/>
                <a:gd name="T55" fmla="*/ 11 h 34"/>
                <a:gd name="T56" fmla="*/ 42 w 44"/>
                <a:gd name="T57" fmla="*/ 11 h 34"/>
                <a:gd name="T58" fmla="*/ 42 w 44"/>
                <a:gd name="T59" fmla="*/ 11 h 34"/>
                <a:gd name="T60" fmla="*/ 42 w 44"/>
                <a:gd name="T61" fmla="*/ 11 h 34"/>
                <a:gd name="T62" fmla="*/ 36 w 44"/>
                <a:gd name="T63" fmla="*/ 2 h 34"/>
                <a:gd name="T64" fmla="*/ 36 w 44"/>
                <a:gd name="T65" fmla="*/ 2 h 34"/>
                <a:gd name="T66" fmla="*/ 33 w 44"/>
                <a:gd name="T67" fmla="*/ 2 h 34"/>
                <a:gd name="T68" fmla="*/ 31 w 44"/>
                <a:gd name="T69" fmla="*/ 3 h 34"/>
                <a:gd name="T70" fmla="*/ 30 w 44"/>
                <a:gd name="T71" fmla="*/ 2 h 34"/>
                <a:gd name="T72" fmla="*/ 28 w 4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34">
                  <a:moveTo>
                    <a:pt x="28" y="0"/>
                  </a:moveTo>
                  <a:cubicBezTo>
                    <a:pt x="26" y="0"/>
                    <a:pt x="24" y="1"/>
                    <a:pt x="22" y="3"/>
                  </a:cubicBezTo>
                  <a:cubicBezTo>
                    <a:pt x="20" y="4"/>
                    <a:pt x="18" y="6"/>
                    <a:pt x="15" y="8"/>
                  </a:cubicBezTo>
                  <a:cubicBezTo>
                    <a:pt x="14" y="9"/>
                    <a:pt x="14" y="9"/>
                    <a:pt x="14" y="9"/>
                  </a:cubicBezTo>
                  <a:cubicBezTo>
                    <a:pt x="14" y="9"/>
                    <a:pt x="14" y="9"/>
                    <a:pt x="14" y="9"/>
                  </a:cubicBezTo>
                  <a:cubicBezTo>
                    <a:pt x="13" y="9"/>
                    <a:pt x="13" y="10"/>
                    <a:pt x="12" y="10"/>
                  </a:cubicBezTo>
                  <a:cubicBezTo>
                    <a:pt x="12" y="11"/>
                    <a:pt x="11" y="11"/>
                    <a:pt x="11" y="12"/>
                  </a:cubicBezTo>
                  <a:cubicBezTo>
                    <a:pt x="10" y="12"/>
                    <a:pt x="10" y="13"/>
                    <a:pt x="9" y="13"/>
                  </a:cubicBezTo>
                  <a:cubicBezTo>
                    <a:pt x="9" y="14"/>
                    <a:pt x="8" y="14"/>
                    <a:pt x="8" y="15"/>
                  </a:cubicBezTo>
                  <a:cubicBezTo>
                    <a:pt x="6" y="16"/>
                    <a:pt x="5" y="18"/>
                    <a:pt x="4" y="19"/>
                  </a:cubicBezTo>
                  <a:cubicBezTo>
                    <a:pt x="4" y="20"/>
                    <a:pt x="4" y="20"/>
                    <a:pt x="3" y="21"/>
                  </a:cubicBezTo>
                  <a:cubicBezTo>
                    <a:pt x="3" y="21"/>
                    <a:pt x="2" y="22"/>
                    <a:pt x="2" y="23"/>
                  </a:cubicBezTo>
                  <a:cubicBezTo>
                    <a:pt x="2" y="24"/>
                    <a:pt x="1" y="25"/>
                    <a:pt x="1" y="26"/>
                  </a:cubicBezTo>
                  <a:cubicBezTo>
                    <a:pt x="1" y="27"/>
                    <a:pt x="1" y="27"/>
                    <a:pt x="1" y="28"/>
                  </a:cubicBezTo>
                  <a:cubicBezTo>
                    <a:pt x="0" y="29"/>
                    <a:pt x="0" y="30"/>
                    <a:pt x="0" y="31"/>
                  </a:cubicBezTo>
                  <a:cubicBezTo>
                    <a:pt x="0" y="32"/>
                    <a:pt x="0" y="33"/>
                    <a:pt x="0" y="33"/>
                  </a:cubicBezTo>
                  <a:cubicBezTo>
                    <a:pt x="0" y="33"/>
                    <a:pt x="6" y="19"/>
                    <a:pt x="12" y="19"/>
                  </a:cubicBezTo>
                  <a:cubicBezTo>
                    <a:pt x="12" y="19"/>
                    <a:pt x="12" y="19"/>
                    <a:pt x="12" y="19"/>
                  </a:cubicBezTo>
                  <a:cubicBezTo>
                    <a:pt x="18" y="19"/>
                    <a:pt x="21" y="34"/>
                    <a:pt x="21" y="34"/>
                  </a:cubicBezTo>
                  <a:cubicBezTo>
                    <a:pt x="21" y="34"/>
                    <a:pt x="22" y="22"/>
                    <a:pt x="20" y="17"/>
                  </a:cubicBezTo>
                  <a:cubicBezTo>
                    <a:pt x="19" y="13"/>
                    <a:pt x="21" y="12"/>
                    <a:pt x="22" y="12"/>
                  </a:cubicBezTo>
                  <a:cubicBezTo>
                    <a:pt x="23" y="12"/>
                    <a:pt x="25" y="12"/>
                    <a:pt x="25" y="14"/>
                  </a:cubicBezTo>
                  <a:cubicBezTo>
                    <a:pt x="28" y="17"/>
                    <a:pt x="28" y="27"/>
                    <a:pt x="28" y="28"/>
                  </a:cubicBezTo>
                  <a:cubicBezTo>
                    <a:pt x="29" y="27"/>
                    <a:pt x="31" y="19"/>
                    <a:pt x="31" y="12"/>
                  </a:cubicBezTo>
                  <a:cubicBezTo>
                    <a:pt x="30" y="10"/>
                    <a:pt x="31" y="8"/>
                    <a:pt x="32" y="8"/>
                  </a:cubicBezTo>
                  <a:cubicBezTo>
                    <a:pt x="34" y="8"/>
                    <a:pt x="36" y="11"/>
                    <a:pt x="37" y="15"/>
                  </a:cubicBezTo>
                  <a:cubicBezTo>
                    <a:pt x="39" y="21"/>
                    <a:pt x="37" y="34"/>
                    <a:pt x="37" y="34"/>
                  </a:cubicBezTo>
                  <a:cubicBezTo>
                    <a:pt x="37" y="34"/>
                    <a:pt x="44" y="23"/>
                    <a:pt x="42" y="11"/>
                  </a:cubicBezTo>
                  <a:cubicBezTo>
                    <a:pt x="42" y="11"/>
                    <a:pt x="42" y="11"/>
                    <a:pt x="42" y="11"/>
                  </a:cubicBezTo>
                  <a:cubicBezTo>
                    <a:pt x="42" y="11"/>
                    <a:pt x="42" y="11"/>
                    <a:pt x="42" y="11"/>
                  </a:cubicBezTo>
                  <a:cubicBezTo>
                    <a:pt x="42" y="11"/>
                    <a:pt x="42" y="11"/>
                    <a:pt x="42" y="11"/>
                  </a:cubicBezTo>
                  <a:cubicBezTo>
                    <a:pt x="40" y="5"/>
                    <a:pt x="38" y="2"/>
                    <a:pt x="36" y="2"/>
                  </a:cubicBezTo>
                  <a:cubicBezTo>
                    <a:pt x="36" y="2"/>
                    <a:pt x="36" y="2"/>
                    <a:pt x="36" y="2"/>
                  </a:cubicBezTo>
                  <a:cubicBezTo>
                    <a:pt x="35" y="2"/>
                    <a:pt x="34" y="2"/>
                    <a:pt x="33" y="2"/>
                  </a:cubicBezTo>
                  <a:cubicBezTo>
                    <a:pt x="33" y="3"/>
                    <a:pt x="32" y="3"/>
                    <a:pt x="31" y="3"/>
                  </a:cubicBezTo>
                  <a:cubicBezTo>
                    <a:pt x="31" y="3"/>
                    <a:pt x="30" y="3"/>
                    <a:pt x="30" y="2"/>
                  </a:cubicBezTo>
                  <a:cubicBezTo>
                    <a:pt x="30" y="1"/>
                    <a:pt x="29" y="0"/>
                    <a:pt x="28"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9" name="Freeform 1040">
              <a:extLst>
                <a:ext uri="{FF2B5EF4-FFF2-40B4-BE49-F238E27FC236}">
                  <a16:creationId xmlns:a16="http://schemas.microsoft.com/office/drawing/2014/main" xmlns="" id="{D3417CF5-F5F6-4511-8BAC-6ED808F93E2E}"/>
                </a:ext>
              </a:extLst>
            </p:cNvPr>
            <p:cNvSpPr>
              <a:spLocks/>
            </p:cNvSpPr>
            <p:nvPr/>
          </p:nvSpPr>
          <p:spPr bwMode="auto">
            <a:xfrm flipH="1">
              <a:off x="1657939" y="4925601"/>
              <a:ext cx="161842" cy="148638"/>
            </a:xfrm>
            <a:custGeom>
              <a:avLst/>
              <a:gdLst>
                <a:gd name="T0" fmla="*/ 20 w 35"/>
                <a:gd name="T1" fmla="*/ 0 h 32"/>
                <a:gd name="T2" fmla="*/ 18 w 35"/>
                <a:gd name="T3" fmla="*/ 21 h 32"/>
                <a:gd name="T4" fmla="*/ 3 w 35"/>
                <a:gd name="T5" fmla="*/ 15 h 32"/>
                <a:gd name="T6" fmla="*/ 11 w 35"/>
                <a:gd name="T7" fmla="*/ 24 h 32"/>
                <a:gd name="T8" fmla="*/ 0 w 35"/>
                <a:gd name="T9" fmla="*/ 31 h 32"/>
                <a:gd name="T10" fmla="*/ 10 w 35"/>
                <a:gd name="T11" fmla="*/ 30 h 32"/>
                <a:gd name="T12" fmla="*/ 17 w 35"/>
                <a:gd name="T13" fmla="*/ 29 h 32"/>
                <a:gd name="T14" fmla="*/ 25 w 35"/>
                <a:gd name="T15" fmla="*/ 26 h 32"/>
                <a:gd name="T16" fmla="*/ 35 w 35"/>
                <a:gd name="T17" fmla="*/ 9 h 32"/>
                <a:gd name="T18" fmla="*/ 23 w 35"/>
                <a:gd name="T19" fmla="*/ 19 h 32"/>
                <a:gd name="T20" fmla="*/ 20 w 35"/>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2">
                  <a:moveTo>
                    <a:pt x="20" y="0"/>
                  </a:moveTo>
                  <a:cubicBezTo>
                    <a:pt x="20" y="0"/>
                    <a:pt x="21" y="17"/>
                    <a:pt x="18" y="21"/>
                  </a:cubicBezTo>
                  <a:cubicBezTo>
                    <a:pt x="14" y="24"/>
                    <a:pt x="3" y="15"/>
                    <a:pt x="3" y="15"/>
                  </a:cubicBezTo>
                  <a:cubicBezTo>
                    <a:pt x="3" y="15"/>
                    <a:pt x="5" y="23"/>
                    <a:pt x="11" y="24"/>
                  </a:cubicBezTo>
                  <a:cubicBezTo>
                    <a:pt x="11" y="24"/>
                    <a:pt x="11" y="27"/>
                    <a:pt x="0" y="31"/>
                  </a:cubicBezTo>
                  <a:cubicBezTo>
                    <a:pt x="0" y="31"/>
                    <a:pt x="5" y="31"/>
                    <a:pt x="10" y="30"/>
                  </a:cubicBezTo>
                  <a:cubicBezTo>
                    <a:pt x="12" y="30"/>
                    <a:pt x="17" y="29"/>
                    <a:pt x="17" y="29"/>
                  </a:cubicBezTo>
                  <a:cubicBezTo>
                    <a:pt x="17" y="29"/>
                    <a:pt x="25" y="32"/>
                    <a:pt x="25" y="26"/>
                  </a:cubicBezTo>
                  <a:cubicBezTo>
                    <a:pt x="25" y="26"/>
                    <a:pt x="33" y="15"/>
                    <a:pt x="35" y="9"/>
                  </a:cubicBezTo>
                  <a:cubicBezTo>
                    <a:pt x="35" y="9"/>
                    <a:pt x="28" y="18"/>
                    <a:pt x="23" y="19"/>
                  </a:cubicBezTo>
                  <a:cubicBezTo>
                    <a:pt x="23" y="19"/>
                    <a:pt x="23" y="10"/>
                    <a:pt x="20"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0" name="Freeform 1041">
              <a:extLst>
                <a:ext uri="{FF2B5EF4-FFF2-40B4-BE49-F238E27FC236}">
                  <a16:creationId xmlns:a16="http://schemas.microsoft.com/office/drawing/2014/main" xmlns="" id="{5B4A93C1-8121-4900-BD4A-59BF1379B76A}"/>
                </a:ext>
              </a:extLst>
            </p:cNvPr>
            <p:cNvSpPr>
              <a:spLocks/>
            </p:cNvSpPr>
            <p:nvPr/>
          </p:nvSpPr>
          <p:spPr bwMode="auto">
            <a:xfrm flipH="1">
              <a:off x="1334255" y="5055424"/>
              <a:ext cx="393313" cy="291629"/>
            </a:xfrm>
            <a:custGeom>
              <a:avLst/>
              <a:gdLst>
                <a:gd name="T0" fmla="*/ 0 w 85"/>
                <a:gd name="T1" fmla="*/ 2 h 63"/>
                <a:gd name="T2" fmla="*/ 80 w 85"/>
                <a:gd name="T3" fmla="*/ 61 h 63"/>
                <a:gd name="T4" fmla="*/ 84 w 85"/>
                <a:gd name="T5" fmla="*/ 60 h 63"/>
                <a:gd name="T6" fmla="*/ 5 w 85"/>
                <a:gd name="T7" fmla="*/ 0 h 63"/>
                <a:gd name="T8" fmla="*/ 0 w 85"/>
                <a:gd name="T9" fmla="*/ 2 h 63"/>
              </a:gdLst>
              <a:ahLst/>
              <a:cxnLst>
                <a:cxn ang="0">
                  <a:pos x="T0" y="T1"/>
                </a:cxn>
                <a:cxn ang="0">
                  <a:pos x="T2" y="T3"/>
                </a:cxn>
                <a:cxn ang="0">
                  <a:pos x="T4" y="T5"/>
                </a:cxn>
                <a:cxn ang="0">
                  <a:pos x="T6" y="T7"/>
                </a:cxn>
                <a:cxn ang="0">
                  <a:pos x="T8" y="T9"/>
                </a:cxn>
              </a:cxnLst>
              <a:rect l="0" t="0" r="r" b="b"/>
              <a:pathLst>
                <a:path w="85" h="63">
                  <a:moveTo>
                    <a:pt x="0" y="2"/>
                  </a:moveTo>
                  <a:cubicBezTo>
                    <a:pt x="0" y="2"/>
                    <a:pt x="29" y="43"/>
                    <a:pt x="80" y="61"/>
                  </a:cubicBezTo>
                  <a:cubicBezTo>
                    <a:pt x="80" y="61"/>
                    <a:pt x="85" y="63"/>
                    <a:pt x="84" y="60"/>
                  </a:cubicBezTo>
                  <a:cubicBezTo>
                    <a:pt x="82" y="53"/>
                    <a:pt x="45" y="54"/>
                    <a:pt x="5" y="0"/>
                  </a:cubicBezTo>
                  <a:cubicBezTo>
                    <a:pt x="0" y="2"/>
                    <a:pt x="0" y="2"/>
                    <a:pt x="0" y="2"/>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1" name="Freeform 1042">
              <a:extLst>
                <a:ext uri="{FF2B5EF4-FFF2-40B4-BE49-F238E27FC236}">
                  <a16:creationId xmlns:a16="http://schemas.microsoft.com/office/drawing/2014/main" xmlns="" id="{60C9F5F7-A2C8-43D8-B672-41EDEE2617F4}"/>
                </a:ext>
              </a:extLst>
            </p:cNvPr>
            <p:cNvSpPr>
              <a:spLocks/>
            </p:cNvSpPr>
            <p:nvPr/>
          </p:nvSpPr>
          <p:spPr bwMode="auto">
            <a:xfrm flipH="1">
              <a:off x="2721202" y="5339527"/>
              <a:ext cx="511872" cy="203200"/>
            </a:xfrm>
            <a:custGeom>
              <a:avLst/>
              <a:gdLst>
                <a:gd name="T0" fmla="*/ 24 w 111"/>
                <a:gd name="T1" fmla="*/ 36 h 44"/>
                <a:gd name="T2" fmla="*/ 23 w 111"/>
                <a:gd name="T3" fmla="*/ 35 h 44"/>
                <a:gd name="T4" fmla="*/ 21 w 111"/>
                <a:gd name="T5" fmla="*/ 34 h 44"/>
                <a:gd name="T6" fmla="*/ 1 w 111"/>
                <a:gd name="T7" fmla="*/ 13 h 44"/>
                <a:gd name="T8" fmla="*/ 2 w 111"/>
                <a:gd name="T9" fmla="*/ 8 h 44"/>
                <a:gd name="T10" fmla="*/ 16 w 111"/>
                <a:gd name="T11" fmla="*/ 8 h 44"/>
                <a:gd name="T12" fmla="*/ 18 w 111"/>
                <a:gd name="T13" fmla="*/ 8 h 44"/>
                <a:gd name="T14" fmla="*/ 18 w 111"/>
                <a:gd name="T15" fmla="*/ 8 h 44"/>
                <a:gd name="T16" fmla="*/ 18 w 111"/>
                <a:gd name="T17" fmla="*/ 8 h 44"/>
                <a:gd name="T18" fmla="*/ 19 w 111"/>
                <a:gd name="T19" fmla="*/ 8 h 44"/>
                <a:gd name="T20" fmla="*/ 31 w 111"/>
                <a:gd name="T21" fmla="*/ 9 h 44"/>
                <a:gd name="T22" fmla="*/ 64 w 111"/>
                <a:gd name="T23" fmla="*/ 7 h 44"/>
                <a:gd name="T24" fmla="*/ 96 w 111"/>
                <a:gd name="T25" fmla="*/ 1 h 44"/>
                <a:gd name="T26" fmla="*/ 102 w 111"/>
                <a:gd name="T27" fmla="*/ 0 h 44"/>
                <a:gd name="T28" fmla="*/ 111 w 111"/>
                <a:gd name="T29" fmla="*/ 7 h 44"/>
                <a:gd name="T30" fmla="*/ 102 w 111"/>
                <a:gd name="T31" fmla="*/ 18 h 44"/>
                <a:gd name="T32" fmla="*/ 50 w 111"/>
                <a:gd name="T33" fmla="*/ 43 h 44"/>
                <a:gd name="T34" fmla="*/ 24 w 111"/>
                <a:gd name="T3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44">
                  <a:moveTo>
                    <a:pt x="24" y="36"/>
                  </a:moveTo>
                  <a:cubicBezTo>
                    <a:pt x="23" y="35"/>
                    <a:pt x="23" y="35"/>
                    <a:pt x="23" y="35"/>
                  </a:cubicBezTo>
                  <a:cubicBezTo>
                    <a:pt x="22" y="35"/>
                    <a:pt x="21" y="35"/>
                    <a:pt x="21" y="34"/>
                  </a:cubicBezTo>
                  <a:cubicBezTo>
                    <a:pt x="8" y="28"/>
                    <a:pt x="0" y="15"/>
                    <a:pt x="1" y="13"/>
                  </a:cubicBezTo>
                  <a:cubicBezTo>
                    <a:pt x="0" y="9"/>
                    <a:pt x="2" y="11"/>
                    <a:pt x="2" y="8"/>
                  </a:cubicBezTo>
                  <a:cubicBezTo>
                    <a:pt x="2" y="6"/>
                    <a:pt x="4" y="5"/>
                    <a:pt x="16" y="8"/>
                  </a:cubicBezTo>
                  <a:cubicBezTo>
                    <a:pt x="17" y="8"/>
                    <a:pt x="17" y="8"/>
                    <a:pt x="18" y="8"/>
                  </a:cubicBezTo>
                  <a:cubicBezTo>
                    <a:pt x="18" y="8"/>
                    <a:pt x="18" y="8"/>
                    <a:pt x="18" y="8"/>
                  </a:cubicBezTo>
                  <a:cubicBezTo>
                    <a:pt x="18" y="8"/>
                    <a:pt x="18" y="8"/>
                    <a:pt x="18" y="8"/>
                  </a:cubicBezTo>
                  <a:cubicBezTo>
                    <a:pt x="18" y="8"/>
                    <a:pt x="19" y="8"/>
                    <a:pt x="19" y="8"/>
                  </a:cubicBezTo>
                  <a:cubicBezTo>
                    <a:pt x="22" y="9"/>
                    <a:pt x="26" y="9"/>
                    <a:pt x="31" y="9"/>
                  </a:cubicBezTo>
                  <a:cubicBezTo>
                    <a:pt x="42" y="10"/>
                    <a:pt x="56" y="9"/>
                    <a:pt x="64" y="7"/>
                  </a:cubicBezTo>
                  <a:cubicBezTo>
                    <a:pt x="71" y="6"/>
                    <a:pt x="87" y="3"/>
                    <a:pt x="96" y="1"/>
                  </a:cubicBezTo>
                  <a:cubicBezTo>
                    <a:pt x="99" y="1"/>
                    <a:pt x="102" y="0"/>
                    <a:pt x="102" y="0"/>
                  </a:cubicBezTo>
                  <a:cubicBezTo>
                    <a:pt x="111" y="7"/>
                    <a:pt x="111" y="7"/>
                    <a:pt x="111" y="7"/>
                  </a:cubicBezTo>
                  <a:cubicBezTo>
                    <a:pt x="108" y="11"/>
                    <a:pt x="105" y="15"/>
                    <a:pt x="102" y="18"/>
                  </a:cubicBezTo>
                  <a:cubicBezTo>
                    <a:pt x="84" y="39"/>
                    <a:pt x="66" y="44"/>
                    <a:pt x="50" y="43"/>
                  </a:cubicBezTo>
                  <a:cubicBezTo>
                    <a:pt x="40" y="42"/>
                    <a:pt x="30" y="39"/>
                    <a:pt x="24"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2" name="Freeform 1043">
              <a:extLst>
                <a:ext uri="{FF2B5EF4-FFF2-40B4-BE49-F238E27FC236}">
                  <a16:creationId xmlns:a16="http://schemas.microsoft.com/office/drawing/2014/main" xmlns="" id="{FA23A5CF-2262-435D-AA63-D538925672C5}"/>
                </a:ext>
              </a:extLst>
            </p:cNvPr>
            <p:cNvSpPr>
              <a:spLocks noEditPoints="1"/>
            </p:cNvSpPr>
            <p:nvPr/>
          </p:nvSpPr>
          <p:spPr bwMode="auto">
            <a:xfrm flipH="1">
              <a:off x="2781422" y="5380920"/>
              <a:ext cx="308629" cy="156164"/>
            </a:xfrm>
            <a:custGeom>
              <a:avLst/>
              <a:gdLst>
                <a:gd name="T0" fmla="*/ 36 w 67"/>
                <a:gd name="T1" fmla="*/ 31 h 34"/>
                <a:gd name="T2" fmla="*/ 19 w 67"/>
                <a:gd name="T3" fmla="*/ 34 h 34"/>
                <a:gd name="T4" fmla="*/ 23 w 67"/>
                <a:gd name="T5" fmla="*/ 34 h 34"/>
                <a:gd name="T6" fmla="*/ 33 w 67"/>
                <a:gd name="T7" fmla="*/ 33 h 34"/>
                <a:gd name="T8" fmla="*/ 36 w 67"/>
                <a:gd name="T9" fmla="*/ 31 h 34"/>
                <a:gd name="T10" fmla="*/ 67 w 67"/>
                <a:gd name="T11" fmla="*/ 3 h 34"/>
                <a:gd name="T12" fmla="*/ 64 w 67"/>
                <a:gd name="T13" fmla="*/ 3 h 34"/>
                <a:gd name="T14" fmla="*/ 47 w 67"/>
                <a:gd name="T15" fmla="*/ 6 h 34"/>
                <a:gd name="T16" fmla="*/ 44 w 67"/>
                <a:gd name="T17" fmla="*/ 5 h 34"/>
                <a:gd name="T18" fmla="*/ 40 w 67"/>
                <a:gd name="T19" fmla="*/ 10 h 34"/>
                <a:gd name="T20" fmla="*/ 25 w 67"/>
                <a:gd name="T21" fmla="*/ 12 h 34"/>
                <a:gd name="T22" fmla="*/ 7 w 67"/>
                <a:gd name="T23" fmla="*/ 11 h 34"/>
                <a:gd name="T24" fmla="*/ 32 w 67"/>
                <a:gd name="T25" fmla="*/ 16 h 34"/>
                <a:gd name="T26" fmla="*/ 35 w 67"/>
                <a:gd name="T27" fmla="*/ 15 h 34"/>
                <a:gd name="T28" fmla="*/ 47 w 67"/>
                <a:gd name="T29" fmla="*/ 15 h 34"/>
                <a:gd name="T30" fmla="*/ 49 w 67"/>
                <a:gd name="T31" fmla="*/ 19 h 34"/>
                <a:gd name="T32" fmla="*/ 28 w 67"/>
                <a:gd name="T33" fmla="*/ 24 h 34"/>
                <a:gd name="T34" fmla="*/ 18 w 67"/>
                <a:gd name="T35" fmla="*/ 24 h 34"/>
                <a:gd name="T36" fmla="*/ 31 w 67"/>
                <a:gd name="T37" fmla="*/ 27 h 34"/>
                <a:gd name="T38" fmla="*/ 38 w 67"/>
                <a:gd name="T39" fmla="*/ 27 h 34"/>
                <a:gd name="T40" fmla="*/ 42 w 67"/>
                <a:gd name="T41" fmla="*/ 26 h 34"/>
                <a:gd name="T42" fmla="*/ 45 w 67"/>
                <a:gd name="T43" fmla="*/ 23 h 34"/>
                <a:gd name="T44" fmla="*/ 46 w 67"/>
                <a:gd name="T45" fmla="*/ 23 h 34"/>
                <a:gd name="T46" fmla="*/ 67 w 67"/>
                <a:gd name="T47" fmla="*/ 3 h 34"/>
                <a:gd name="T48" fmla="*/ 16 w 67"/>
                <a:gd name="T49" fmla="*/ 0 h 34"/>
                <a:gd name="T50" fmla="*/ 4 w 67"/>
                <a:gd name="T51" fmla="*/ 0 h 34"/>
                <a:gd name="T52" fmla="*/ 0 w 67"/>
                <a:gd name="T53" fmla="*/ 0 h 34"/>
                <a:gd name="T54" fmla="*/ 9 w 67"/>
                <a:gd name="T55" fmla="*/ 2 h 34"/>
                <a:gd name="T56" fmla="*/ 19 w 67"/>
                <a:gd name="T57" fmla="*/ 2 h 34"/>
                <a:gd name="T58" fmla="*/ 21 w 67"/>
                <a:gd name="T59" fmla="*/ 2 h 34"/>
                <a:gd name="T60" fmla="*/ 16 w 67"/>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34">
                  <a:moveTo>
                    <a:pt x="36" y="31"/>
                  </a:moveTo>
                  <a:cubicBezTo>
                    <a:pt x="30" y="32"/>
                    <a:pt x="23" y="34"/>
                    <a:pt x="19" y="34"/>
                  </a:cubicBezTo>
                  <a:cubicBezTo>
                    <a:pt x="20" y="34"/>
                    <a:pt x="22" y="34"/>
                    <a:pt x="23" y="34"/>
                  </a:cubicBezTo>
                  <a:cubicBezTo>
                    <a:pt x="26" y="34"/>
                    <a:pt x="29" y="34"/>
                    <a:pt x="33" y="33"/>
                  </a:cubicBezTo>
                  <a:cubicBezTo>
                    <a:pt x="34" y="33"/>
                    <a:pt x="35" y="32"/>
                    <a:pt x="36" y="31"/>
                  </a:cubicBezTo>
                  <a:moveTo>
                    <a:pt x="67" y="3"/>
                  </a:moveTo>
                  <a:cubicBezTo>
                    <a:pt x="67" y="3"/>
                    <a:pt x="66" y="3"/>
                    <a:pt x="64" y="3"/>
                  </a:cubicBezTo>
                  <a:cubicBezTo>
                    <a:pt x="59" y="5"/>
                    <a:pt x="53" y="6"/>
                    <a:pt x="47" y="6"/>
                  </a:cubicBezTo>
                  <a:cubicBezTo>
                    <a:pt x="46" y="6"/>
                    <a:pt x="45" y="5"/>
                    <a:pt x="44" y="5"/>
                  </a:cubicBezTo>
                  <a:cubicBezTo>
                    <a:pt x="44" y="7"/>
                    <a:pt x="43" y="9"/>
                    <a:pt x="40" y="10"/>
                  </a:cubicBezTo>
                  <a:cubicBezTo>
                    <a:pt x="37" y="12"/>
                    <a:pt x="31" y="12"/>
                    <a:pt x="25" y="12"/>
                  </a:cubicBezTo>
                  <a:cubicBezTo>
                    <a:pt x="16" y="12"/>
                    <a:pt x="7" y="11"/>
                    <a:pt x="7" y="11"/>
                  </a:cubicBezTo>
                  <a:cubicBezTo>
                    <a:pt x="7" y="11"/>
                    <a:pt x="20" y="16"/>
                    <a:pt x="32" y="16"/>
                  </a:cubicBezTo>
                  <a:cubicBezTo>
                    <a:pt x="33" y="16"/>
                    <a:pt x="34" y="16"/>
                    <a:pt x="35" y="15"/>
                  </a:cubicBezTo>
                  <a:cubicBezTo>
                    <a:pt x="40" y="15"/>
                    <a:pt x="44" y="15"/>
                    <a:pt x="47" y="15"/>
                  </a:cubicBezTo>
                  <a:cubicBezTo>
                    <a:pt x="51" y="15"/>
                    <a:pt x="52" y="16"/>
                    <a:pt x="49" y="19"/>
                  </a:cubicBezTo>
                  <a:cubicBezTo>
                    <a:pt x="46" y="22"/>
                    <a:pt x="38" y="24"/>
                    <a:pt x="28" y="24"/>
                  </a:cubicBezTo>
                  <a:cubicBezTo>
                    <a:pt x="25" y="24"/>
                    <a:pt x="22" y="24"/>
                    <a:pt x="18" y="24"/>
                  </a:cubicBezTo>
                  <a:cubicBezTo>
                    <a:pt x="21" y="26"/>
                    <a:pt x="26" y="27"/>
                    <a:pt x="31" y="27"/>
                  </a:cubicBezTo>
                  <a:cubicBezTo>
                    <a:pt x="33" y="27"/>
                    <a:pt x="36" y="27"/>
                    <a:pt x="38" y="27"/>
                  </a:cubicBezTo>
                  <a:cubicBezTo>
                    <a:pt x="39" y="26"/>
                    <a:pt x="41" y="26"/>
                    <a:pt x="42" y="26"/>
                  </a:cubicBezTo>
                  <a:cubicBezTo>
                    <a:pt x="43" y="25"/>
                    <a:pt x="44" y="24"/>
                    <a:pt x="45" y="23"/>
                  </a:cubicBezTo>
                  <a:cubicBezTo>
                    <a:pt x="46" y="23"/>
                    <a:pt x="46" y="23"/>
                    <a:pt x="46" y="23"/>
                  </a:cubicBezTo>
                  <a:cubicBezTo>
                    <a:pt x="54" y="17"/>
                    <a:pt x="62" y="12"/>
                    <a:pt x="67" y="3"/>
                  </a:cubicBezTo>
                  <a:moveTo>
                    <a:pt x="16" y="0"/>
                  </a:moveTo>
                  <a:cubicBezTo>
                    <a:pt x="12" y="0"/>
                    <a:pt x="8" y="0"/>
                    <a:pt x="4" y="0"/>
                  </a:cubicBezTo>
                  <a:cubicBezTo>
                    <a:pt x="3" y="0"/>
                    <a:pt x="1" y="0"/>
                    <a:pt x="0" y="0"/>
                  </a:cubicBezTo>
                  <a:cubicBezTo>
                    <a:pt x="2" y="2"/>
                    <a:pt x="5" y="2"/>
                    <a:pt x="9" y="2"/>
                  </a:cubicBezTo>
                  <a:cubicBezTo>
                    <a:pt x="12" y="2"/>
                    <a:pt x="15" y="2"/>
                    <a:pt x="19" y="2"/>
                  </a:cubicBezTo>
                  <a:cubicBezTo>
                    <a:pt x="20" y="2"/>
                    <a:pt x="20" y="2"/>
                    <a:pt x="21" y="2"/>
                  </a:cubicBezTo>
                  <a:cubicBezTo>
                    <a:pt x="19" y="1"/>
                    <a:pt x="18" y="1"/>
                    <a:pt x="1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3" name="Freeform 1044">
              <a:extLst>
                <a:ext uri="{FF2B5EF4-FFF2-40B4-BE49-F238E27FC236}">
                  <a16:creationId xmlns:a16="http://schemas.microsoft.com/office/drawing/2014/main" xmlns="" id="{E6623F37-78A8-4738-86F4-7E27F204DFF9}"/>
                </a:ext>
              </a:extLst>
            </p:cNvPr>
            <p:cNvSpPr>
              <a:spLocks/>
            </p:cNvSpPr>
            <p:nvPr/>
          </p:nvSpPr>
          <p:spPr bwMode="auto">
            <a:xfrm flipH="1">
              <a:off x="2724966" y="5102460"/>
              <a:ext cx="457298" cy="338667"/>
            </a:xfrm>
            <a:custGeom>
              <a:avLst/>
              <a:gdLst>
                <a:gd name="T0" fmla="*/ 20 w 99"/>
                <a:gd name="T1" fmla="*/ 53 h 73"/>
                <a:gd name="T2" fmla="*/ 11 w 99"/>
                <a:gd name="T3" fmla="*/ 46 h 73"/>
                <a:gd name="T4" fmla="*/ 2 w 99"/>
                <a:gd name="T5" fmla="*/ 30 h 73"/>
                <a:gd name="T6" fmla="*/ 2 w 99"/>
                <a:gd name="T7" fmla="*/ 30 h 73"/>
                <a:gd name="T8" fmla="*/ 0 w 99"/>
                <a:gd name="T9" fmla="*/ 17 h 73"/>
                <a:gd name="T10" fmla="*/ 4 w 99"/>
                <a:gd name="T11" fmla="*/ 13 h 73"/>
                <a:gd name="T12" fmla="*/ 7 w 99"/>
                <a:gd name="T13" fmla="*/ 12 h 73"/>
                <a:gd name="T14" fmla="*/ 8 w 99"/>
                <a:gd name="T15" fmla="*/ 8 h 73"/>
                <a:gd name="T16" fmla="*/ 10 w 99"/>
                <a:gd name="T17" fmla="*/ 4 h 73"/>
                <a:gd name="T18" fmla="*/ 27 w 99"/>
                <a:gd name="T19" fmla="*/ 0 h 73"/>
                <a:gd name="T20" fmla="*/ 27 w 99"/>
                <a:gd name="T21" fmla="*/ 0 h 73"/>
                <a:gd name="T22" fmla="*/ 33 w 99"/>
                <a:gd name="T23" fmla="*/ 0 h 73"/>
                <a:gd name="T24" fmla="*/ 50 w 99"/>
                <a:gd name="T25" fmla="*/ 3 h 73"/>
                <a:gd name="T26" fmla="*/ 50 w 99"/>
                <a:gd name="T27" fmla="*/ 3 h 73"/>
                <a:gd name="T28" fmla="*/ 53 w 99"/>
                <a:gd name="T29" fmla="*/ 4 h 73"/>
                <a:gd name="T30" fmla="*/ 53 w 99"/>
                <a:gd name="T31" fmla="*/ 4 h 73"/>
                <a:gd name="T32" fmla="*/ 80 w 99"/>
                <a:gd name="T33" fmla="*/ 21 h 73"/>
                <a:gd name="T34" fmla="*/ 99 w 99"/>
                <a:gd name="T35" fmla="*/ 55 h 73"/>
                <a:gd name="T36" fmla="*/ 20 w 99"/>
                <a:gd name="T37"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73">
                  <a:moveTo>
                    <a:pt x="20" y="53"/>
                  </a:moveTo>
                  <a:cubicBezTo>
                    <a:pt x="16" y="50"/>
                    <a:pt x="13" y="48"/>
                    <a:pt x="11" y="46"/>
                  </a:cubicBezTo>
                  <a:cubicBezTo>
                    <a:pt x="6" y="40"/>
                    <a:pt x="3" y="35"/>
                    <a:pt x="2" y="30"/>
                  </a:cubicBezTo>
                  <a:cubicBezTo>
                    <a:pt x="2" y="30"/>
                    <a:pt x="2" y="30"/>
                    <a:pt x="2" y="30"/>
                  </a:cubicBezTo>
                  <a:cubicBezTo>
                    <a:pt x="0" y="25"/>
                    <a:pt x="0" y="20"/>
                    <a:pt x="0" y="17"/>
                  </a:cubicBezTo>
                  <a:cubicBezTo>
                    <a:pt x="0" y="15"/>
                    <a:pt x="1" y="14"/>
                    <a:pt x="4" y="13"/>
                  </a:cubicBezTo>
                  <a:cubicBezTo>
                    <a:pt x="5" y="13"/>
                    <a:pt x="6" y="13"/>
                    <a:pt x="7" y="12"/>
                  </a:cubicBezTo>
                  <a:cubicBezTo>
                    <a:pt x="8" y="11"/>
                    <a:pt x="8" y="10"/>
                    <a:pt x="8" y="8"/>
                  </a:cubicBezTo>
                  <a:cubicBezTo>
                    <a:pt x="8" y="6"/>
                    <a:pt x="8" y="4"/>
                    <a:pt x="10" y="4"/>
                  </a:cubicBezTo>
                  <a:cubicBezTo>
                    <a:pt x="14" y="2"/>
                    <a:pt x="19" y="1"/>
                    <a:pt x="27" y="0"/>
                  </a:cubicBezTo>
                  <a:cubicBezTo>
                    <a:pt x="27" y="0"/>
                    <a:pt x="27" y="0"/>
                    <a:pt x="27" y="0"/>
                  </a:cubicBezTo>
                  <a:cubicBezTo>
                    <a:pt x="29" y="0"/>
                    <a:pt x="31" y="0"/>
                    <a:pt x="33" y="0"/>
                  </a:cubicBezTo>
                  <a:cubicBezTo>
                    <a:pt x="38" y="0"/>
                    <a:pt x="44" y="1"/>
                    <a:pt x="50" y="3"/>
                  </a:cubicBezTo>
                  <a:cubicBezTo>
                    <a:pt x="50" y="3"/>
                    <a:pt x="50" y="3"/>
                    <a:pt x="50" y="3"/>
                  </a:cubicBezTo>
                  <a:cubicBezTo>
                    <a:pt x="51" y="3"/>
                    <a:pt x="52" y="3"/>
                    <a:pt x="53" y="4"/>
                  </a:cubicBezTo>
                  <a:cubicBezTo>
                    <a:pt x="53" y="4"/>
                    <a:pt x="53" y="4"/>
                    <a:pt x="53" y="4"/>
                  </a:cubicBezTo>
                  <a:cubicBezTo>
                    <a:pt x="63" y="7"/>
                    <a:pt x="72" y="13"/>
                    <a:pt x="80" y="21"/>
                  </a:cubicBezTo>
                  <a:cubicBezTo>
                    <a:pt x="93" y="36"/>
                    <a:pt x="99" y="55"/>
                    <a:pt x="99" y="55"/>
                  </a:cubicBezTo>
                  <a:cubicBezTo>
                    <a:pt x="79" y="73"/>
                    <a:pt x="40" y="65"/>
                    <a:pt x="20" y="5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4" name="Freeform 1045">
              <a:extLst>
                <a:ext uri="{FF2B5EF4-FFF2-40B4-BE49-F238E27FC236}">
                  <a16:creationId xmlns:a16="http://schemas.microsoft.com/office/drawing/2014/main" xmlns="" id="{36AB43AA-A614-43EE-9409-BEBF7F1C053E}"/>
                </a:ext>
              </a:extLst>
            </p:cNvPr>
            <p:cNvSpPr>
              <a:spLocks/>
            </p:cNvSpPr>
            <p:nvPr/>
          </p:nvSpPr>
          <p:spPr bwMode="auto">
            <a:xfrm flipH="1">
              <a:off x="2877399" y="5115631"/>
              <a:ext cx="75275" cy="31985"/>
            </a:xfrm>
            <a:custGeom>
              <a:avLst/>
              <a:gdLst>
                <a:gd name="T0" fmla="*/ 0 w 16"/>
                <a:gd name="T1" fmla="*/ 0 h 7"/>
                <a:gd name="T2" fmla="*/ 0 w 16"/>
                <a:gd name="T3" fmla="*/ 0 h 7"/>
                <a:gd name="T4" fmla="*/ 0 w 16"/>
                <a:gd name="T5" fmla="*/ 0 h 7"/>
                <a:gd name="T6" fmla="*/ 3 w 16"/>
                <a:gd name="T7" fmla="*/ 1 h 7"/>
                <a:gd name="T8" fmla="*/ 3 w 16"/>
                <a:gd name="T9" fmla="*/ 1 h 7"/>
                <a:gd name="T10" fmla="*/ 16 w 16"/>
                <a:gd name="T11" fmla="*/ 7 h 7"/>
                <a:gd name="T12" fmla="*/ 16 w 16"/>
                <a:gd name="T13" fmla="*/ 7 h 7"/>
                <a:gd name="T14" fmla="*/ 3 w 16"/>
                <a:gd name="T15" fmla="*/ 1 h 7"/>
                <a:gd name="T16" fmla="*/ 3 w 16"/>
                <a:gd name="T17" fmla="*/ 1 h 7"/>
                <a:gd name="T18" fmla="*/ 0 w 16"/>
                <a:gd name="T19" fmla="*/ 0 h 7"/>
                <a:gd name="T20" fmla="*/ 0 w 16"/>
                <a:gd name="T21" fmla="*/ 0 h 7"/>
                <a:gd name="T22" fmla="*/ 0 w 1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0" y="0"/>
                  </a:moveTo>
                  <a:cubicBezTo>
                    <a:pt x="0" y="0"/>
                    <a:pt x="0" y="0"/>
                    <a:pt x="0" y="0"/>
                  </a:cubicBezTo>
                  <a:cubicBezTo>
                    <a:pt x="0" y="0"/>
                    <a:pt x="0" y="0"/>
                    <a:pt x="0" y="0"/>
                  </a:cubicBezTo>
                  <a:cubicBezTo>
                    <a:pt x="1" y="0"/>
                    <a:pt x="2" y="0"/>
                    <a:pt x="3" y="1"/>
                  </a:cubicBezTo>
                  <a:cubicBezTo>
                    <a:pt x="3" y="1"/>
                    <a:pt x="3" y="1"/>
                    <a:pt x="3" y="1"/>
                  </a:cubicBezTo>
                  <a:cubicBezTo>
                    <a:pt x="7" y="2"/>
                    <a:pt x="12" y="4"/>
                    <a:pt x="16" y="7"/>
                  </a:cubicBezTo>
                  <a:cubicBezTo>
                    <a:pt x="16" y="7"/>
                    <a:pt x="16" y="7"/>
                    <a:pt x="16" y="7"/>
                  </a:cubicBezTo>
                  <a:cubicBezTo>
                    <a:pt x="12" y="4"/>
                    <a:pt x="7" y="2"/>
                    <a:pt x="3" y="1"/>
                  </a:cubicBezTo>
                  <a:cubicBezTo>
                    <a:pt x="3" y="1"/>
                    <a:pt x="3" y="1"/>
                    <a:pt x="3" y="1"/>
                  </a:cubicBezTo>
                  <a:cubicBezTo>
                    <a:pt x="2" y="0"/>
                    <a:pt x="1" y="0"/>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5" name="Freeform 1046">
              <a:extLst>
                <a:ext uri="{FF2B5EF4-FFF2-40B4-BE49-F238E27FC236}">
                  <a16:creationId xmlns:a16="http://schemas.microsoft.com/office/drawing/2014/main" xmlns="" id="{6F41B5D8-9405-46F8-81B4-38816EE0D5F4}"/>
                </a:ext>
              </a:extLst>
            </p:cNvPr>
            <p:cNvSpPr>
              <a:spLocks noEditPoints="1"/>
            </p:cNvSpPr>
            <p:nvPr/>
          </p:nvSpPr>
          <p:spPr bwMode="auto">
            <a:xfrm flipH="1">
              <a:off x="2740021" y="5106223"/>
              <a:ext cx="350030" cy="301037"/>
            </a:xfrm>
            <a:custGeom>
              <a:avLst/>
              <a:gdLst>
                <a:gd name="T0" fmla="*/ 47 w 76"/>
                <a:gd name="T1" fmla="*/ 65 h 65"/>
                <a:gd name="T2" fmla="*/ 59 w 76"/>
                <a:gd name="T3" fmla="*/ 62 h 65"/>
                <a:gd name="T4" fmla="*/ 40 w 76"/>
                <a:gd name="T5" fmla="*/ 60 h 65"/>
                <a:gd name="T6" fmla="*/ 0 w 76"/>
                <a:gd name="T7" fmla="*/ 52 h 65"/>
                <a:gd name="T8" fmla="*/ 72 w 76"/>
                <a:gd name="T9" fmla="*/ 53 h 65"/>
                <a:gd name="T10" fmla="*/ 66 w 76"/>
                <a:gd name="T11" fmla="*/ 50 h 65"/>
                <a:gd name="T12" fmla="*/ 50 w 76"/>
                <a:gd name="T13" fmla="*/ 51 h 65"/>
                <a:gd name="T14" fmla="*/ 71 w 76"/>
                <a:gd name="T15" fmla="*/ 54 h 65"/>
                <a:gd name="T16" fmla="*/ 58 w 76"/>
                <a:gd name="T17" fmla="*/ 47 h 65"/>
                <a:gd name="T18" fmla="*/ 23 w 76"/>
                <a:gd name="T19" fmla="*/ 45 h 65"/>
                <a:gd name="T20" fmla="*/ 44 w 76"/>
                <a:gd name="T21" fmla="*/ 60 h 65"/>
                <a:gd name="T22" fmla="*/ 68 w 76"/>
                <a:gd name="T23" fmla="*/ 60 h 65"/>
                <a:gd name="T24" fmla="*/ 49 w 76"/>
                <a:gd name="T25" fmla="*/ 51 h 65"/>
                <a:gd name="T26" fmla="*/ 39 w 76"/>
                <a:gd name="T27" fmla="*/ 50 h 65"/>
                <a:gd name="T28" fmla="*/ 16 w 76"/>
                <a:gd name="T29" fmla="*/ 39 h 65"/>
                <a:gd name="T30" fmla="*/ 19 w 76"/>
                <a:gd name="T31" fmla="*/ 41 h 65"/>
                <a:gd name="T32" fmla="*/ 49 w 76"/>
                <a:gd name="T33" fmla="*/ 38 h 65"/>
                <a:gd name="T34" fmla="*/ 55 w 76"/>
                <a:gd name="T35" fmla="*/ 40 h 65"/>
                <a:gd name="T36" fmla="*/ 38 w 76"/>
                <a:gd name="T37" fmla="*/ 34 h 65"/>
                <a:gd name="T38" fmla="*/ 52 w 76"/>
                <a:gd name="T39" fmla="*/ 43 h 65"/>
                <a:gd name="T40" fmla="*/ 38 w 76"/>
                <a:gd name="T41" fmla="*/ 34 h 65"/>
                <a:gd name="T42" fmla="*/ 38 w 76"/>
                <a:gd name="T43" fmla="*/ 36 h 65"/>
                <a:gd name="T44" fmla="*/ 34 w 76"/>
                <a:gd name="T45" fmla="*/ 33 h 65"/>
                <a:gd name="T46" fmla="*/ 51 w 76"/>
                <a:gd name="T47" fmla="*/ 31 h 65"/>
                <a:gd name="T48" fmla="*/ 59 w 76"/>
                <a:gd name="T49" fmla="*/ 41 h 65"/>
                <a:gd name="T50" fmla="*/ 56 w 76"/>
                <a:gd name="T51" fmla="*/ 41 h 65"/>
                <a:gd name="T52" fmla="*/ 74 w 76"/>
                <a:gd name="T53" fmla="*/ 50 h 65"/>
                <a:gd name="T54" fmla="*/ 71 w 76"/>
                <a:gd name="T55" fmla="*/ 44 h 65"/>
                <a:gd name="T56" fmla="*/ 58 w 76"/>
                <a:gd name="T57" fmla="*/ 33 h 65"/>
                <a:gd name="T58" fmla="*/ 38 w 76"/>
                <a:gd name="T59" fmla="*/ 24 h 65"/>
                <a:gd name="T60" fmla="*/ 52 w 76"/>
                <a:gd name="T61" fmla="*/ 34 h 65"/>
                <a:gd name="T62" fmla="*/ 50 w 76"/>
                <a:gd name="T63" fmla="*/ 30 h 65"/>
                <a:gd name="T64" fmla="*/ 28 w 76"/>
                <a:gd name="T65" fmla="*/ 20 h 65"/>
                <a:gd name="T66" fmla="*/ 37 w 76"/>
                <a:gd name="T67" fmla="*/ 24 h 65"/>
                <a:gd name="T68" fmla="*/ 28 w 76"/>
                <a:gd name="T69" fmla="*/ 20 h 65"/>
                <a:gd name="T70" fmla="*/ 21 w 76"/>
                <a:gd name="T71" fmla="*/ 1 h 65"/>
                <a:gd name="T72" fmla="*/ 46 w 76"/>
                <a:gd name="T73" fmla="*/ 9 h 65"/>
                <a:gd name="T74" fmla="*/ 33 w 76"/>
                <a:gd name="T75" fmla="*/ 3 h 65"/>
                <a:gd name="T76" fmla="*/ 30 w 76"/>
                <a:gd name="T77" fmla="*/ 2 h 65"/>
                <a:gd name="T78" fmla="*/ 22 w 76"/>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5">
                  <a:moveTo>
                    <a:pt x="0" y="52"/>
                  </a:moveTo>
                  <a:cubicBezTo>
                    <a:pt x="12" y="59"/>
                    <a:pt x="30" y="65"/>
                    <a:pt x="47" y="65"/>
                  </a:cubicBezTo>
                  <a:cubicBezTo>
                    <a:pt x="53" y="65"/>
                    <a:pt x="59" y="64"/>
                    <a:pt x="64" y="62"/>
                  </a:cubicBezTo>
                  <a:cubicBezTo>
                    <a:pt x="63" y="62"/>
                    <a:pt x="61" y="62"/>
                    <a:pt x="59" y="62"/>
                  </a:cubicBezTo>
                  <a:cubicBezTo>
                    <a:pt x="54" y="62"/>
                    <a:pt x="48" y="62"/>
                    <a:pt x="41" y="60"/>
                  </a:cubicBezTo>
                  <a:cubicBezTo>
                    <a:pt x="41" y="60"/>
                    <a:pt x="41" y="60"/>
                    <a:pt x="40" y="60"/>
                  </a:cubicBezTo>
                  <a:cubicBezTo>
                    <a:pt x="35" y="60"/>
                    <a:pt x="28" y="59"/>
                    <a:pt x="24" y="58"/>
                  </a:cubicBezTo>
                  <a:cubicBezTo>
                    <a:pt x="8" y="54"/>
                    <a:pt x="8" y="54"/>
                    <a:pt x="0" y="52"/>
                  </a:cubicBezTo>
                  <a:moveTo>
                    <a:pt x="66" y="50"/>
                  </a:moveTo>
                  <a:cubicBezTo>
                    <a:pt x="68" y="51"/>
                    <a:pt x="70" y="52"/>
                    <a:pt x="72" y="53"/>
                  </a:cubicBezTo>
                  <a:cubicBezTo>
                    <a:pt x="72" y="52"/>
                    <a:pt x="73" y="52"/>
                    <a:pt x="73" y="51"/>
                  </a:cubicBezTo>
                  <a:cubicBezTo>
                    <a:pt x="71" y="51"/>
                    <a:pt x="69" y="51"/>
                    <a:pt x="66" y="50"/>
                  </a:cubicBezTo>
                  <a:moveTo>
                    <a:pt x="58" y="47"/>
                  </a:moveTo>
                  <a:cubicBezTo>
                    <a:pt x="60" y="49"/>
                    <a:pt x="56" y="51"/>
                    <a:pt x="50" y="51"/>
                  </a:cubicBezTo>
                  <a:cubicBezTo>
                    <a:pt x="57" y="56"/>
                    <a:pt x="65" y="58"/>
                    <a:pt x="69" y="59"/>
                  </a:cubicBezTo>
                  <a:cubicBezTo>
                    <a:pt x="70" y="57"/>
                    <a:pt x="70" y="56"/>
                    <a:pt x="71" y="54"/>
                  </a:cubicBezTo>
                  <a:cubicBezTo>
                    <a:pt x="68" y="53"/>
                    <a:pt x="65" y="51"/>
                    <a:pt x="62" y="48"/>
                  </a:cubicBezTo>
                  <a:cubicBezTo>
                    <a:pt x="61" y="48"/>
                    <a:pt x="60" y="47"/>
                    <a:pt x="58" y="47"/>
                  </a:cubicBezTo>
                  <a:moveTo>
                    <a:pt x="21" y="42"/>
                  </a:moveTo>
                  <a:cubicBezTo>
                    <a:pt x="21" y="43"/>
                    <a:pt x="22" y="44"/>
                    <a:pt x="23" y="45"/>
                  </a:cubicBezTo>
                  <a:cubicBezTo>
                    <a:pt x="29" y="50"/>
                    <a:pt x="38" y="56"/>
                    <a:pt x="45" y="58"/>
                  </a:cubicBezTo>
                  <a:cubicBezTo>
                    <a:pt x="50" y="59"/>
                    <a:pt x="49" y="59"/>
                    <a:pt x="44" y="60"/>
                  </a:cubicBezTo>
                  <a:cubicBezTo>
                    <a:pt x="49" y="61"/>
                    <a:pt x="53" y="61"/>
                    <a:pt x="57" y="61"/>
                  </a:cubicBezTo>
                  <a:cubicBezTo>
                    <a:pt x="62" y="61"/>
                    <a:pt x="66" y="61"/>
                    <a:pt x="68" y="60"/>
                  </a:cubicBezTo>
                  <a:cubicBezTo>
                    <a:pt x="68" y="60"/>
                    <a:pt x="69" y="60"/>
                    <a:pt x="69" y="60"/>
                  </a:cubicBezTo>
                  <a:cubicBezTo>
                    <a:pt x="64" y="59"/>
                    <a:pt x="56" y="56"/>
                    <a:pt x="49" y="51"/>
                  </a:cubicBezTo>
                  <a:cubicBezTo>
                    <a:pt x="49" y="51"/>
                    <a:pt x="49" y="51"/>
                    <a:pt x="49" y="51"/>
                  </a:cubicBezTo>
                  <a:cubicBezTo>
                    <a:pt x="46" y="51"/>
                    <a:pt x="42" y="51"/>
                    <a:pt x="39" y="50"/>
                  </a:cubicBezTo>
                  <a:cubicBezTo>
                    <a:pt x="33" y="48"/>
                    <a:pt x="26" y="44"/>
                    <a:pt x="21" y="42"/>
                  </a:cubicBezTo>
                  <a:moveTo>
                    <a:pt x="16" y="39"/>
                  </a:moveTo>
                  <a:cubicBezTo>
                    <a:pt x="16" y="39"/>
                    <a:pt x="17" y="41"/>
                    <a:pt x="20" y="43"/>
                  </a:cubicBezTo>
                  <a:cubicBezTo>
                    <a:pt x="20" y="42"/>
                    <a:pt x="19" y="42"/>
                    <a:pt x="19" y="41"/>
                  </a:cubicBezTo>
                  <a:cubicBezTo>
                    <a:pt x="17" y="40"/>
                    <a:pt x="16" y="39"/>
                    <a:pt x="16" y="39"/>
                  </a:cubicBezTo>
                  <a:moveTo>
                    <a:pt x="49" y="38"/>
                  </a:moveTo>
                  <a:cubicBezTo>
                    <a:pt x="51" y="41"/>
                    <a:pt x="55" y="44"/>
                    <a:pt x="59" y="46"/>
                  </a:cubicBezTo>
                  <a:cubicBezTo>
                    <a:pt x="58" y="44"/>
                    <a:pt x="56" y="43"/>
                    <a:pt x="55" y="40"/>
                  </a:cubicBezTo>
                  <a:cubicBezTo>
                    <a:pt x="53" y="40"/>
                    <a:pt x="51" y="39"/>
                    <a:pt x="49" y="38"/>
                  </a:cubicBezTo>
                  <a:moveTo>
                    <a:pt x="38" y="34"/>
                  </a:moveTo>
                  <a:cubicBezTo>
                    <a:pt x="39" y="35"/>
                    <a:pt x="39" y="36"/>
                    <a:pt x="39" y="37"/>
                  </a:cubicBezTo>
                  <a:cubicBezTo>
                    <a:pt x="43" y="39"/>
                    <a:pt x="48" y="41"/>
                    <a:pt x="52" y="43"/>
                  </a:cubicBezTo>
                  <a:cubicBezTo>
                    <a:pt x="50" y="41"/>
                    <a:pt x="49" y="39"/>
                    <a:pt x="47" y="37"/>
                  </a:cubicBezTo>
                  <a:cubicBezTo>
                    <a:pt x="44" y="36"/>
                    <a:pt x="41" y="35"/>
                    <a:pt x="38" y="34"/>
                  </a:cubicBezTo>
                  <a:moveTo>
                    <a:pt x="33" y="33"/>
                  </a:moveTo>
                  <a:cubicBezTo>
                    <a:pt x="30" y="33"/>
                    <a:pt x="33" y="34"/>
                    <a:pt x="38" y="36"/>
                  </a:cubicBezTo>
                  <a:cubicBezTo>
                    <a:pt x="38" y="35"/>
                    <a:pt x="38" y="34"/>
                    <a:pt x="37" y="33"/>
                  </a:cubicBezTo>
                  <a:cubicBezTo>
                    <a:pt x="36" y="33"/>
                    <a:pt x="35" y="33"/>
                    <a:pt x="34" y="33"/>
                  </a:cubicBezTo>
                  <a:cubicBezTo>
                    <a:pt x="33" y="33"/>
                    <a:pt x="33" y="33"/>
                    <a:pt x="33" y="33"/>
                  </a:cubicBezTo>
                  <a:moveTo>
                    <a:pt x="51" y="31"/>
                  </a:moveTo>
                  <a:cubicBezTo>
                    <a:pt x="52" y="32"/>
                    <a:pt x="52" y="34"/>
                    <a:pt x="53" y="35"/>
                  </a:cubicBezTo>
                  <a:cubicBezTo>
                    <a:pt x="56" y="37"/>
                    <a:pt x="59" y="39"/>
                    <a:pt x="59" y="41"/>
                  </a:cubicBezTo>
                  <a:cubicBezTo>
                    <a:pt x="59" y="41"/>
                    <a:pt x="59" y="42"/>
                    <a:pt x="58" y="42"/>
                  </a:cubicBezTo>
                  <a:cubicBezTo>
                    <a:pt x="58" y="42"/>
                    <a:pt x="57" y="41"/>
                    <a:pt x="56" y="41"/>
                  </a:cubicBezTo>
                  <a:cubicBezTo>
                    <a:pt x="58" y="43"/>
                    <a:pt x="60" y="45"/>
                    <a:pt x="62" y="47"/>
                  </a:cubicBezTo>
                  <a:cubicBezTo>
                    <a:pt x="67" y="49"/>
                    <a:pt x="71" y="49"/>
                    <a:pt x="74" y="50"/>
                  </a:cubicBezTo>
                  <a:cubicBezTo>
                    <a:pt x="75" y="49"/>
                    <a:pt x="75" y="48"/>
                    <a:pt x="76" y="47"/>
                  </a:cubicBezTo>
                  <a:cubicBezTo>
                    <a:pt x="71" y="44"/>
                    <a:pt x="71" y="44"/>
                    <a:pt x="71" y="44"/>
                  </a:cubicBezTo>
                  <a:cubicBezTo>
                    <a:pt x="67" y="41"/>
                    <a:pt x="63" y="37"/>
                    <a:pt x="59" y="33"/>
                  </a:cubicBezTo>
                  <a:cubicBezTo>
                    <a:pt x="59" y="33"/>
                    <a:pt x="59" y="33"/>
                    <a:pt x="58" y="33"/>
                  </a:cubicBezTo>
                  <a:cubicBezTo>
                    <a:pt x="57" y="33"/>
                    <a:pt x="54" y="33"/>
                    <a:pt x="51" y="31"/>
                  </a:cubicBezTo>
                  <a:moveTo>
                    <a:pt x="38" y="24"/>
                  </a:moveTo>
                  <a:cubicBezTo>
                    <a:pt x="39" y="25"/>
                    <a:pt x="39" y="26"/>
                    <a:pt x="39" y="26"/>
                  </a:cubicBezTo>
                  <a:cubicBezTo>
                    <a:pt x="43" y="29"/>
                    <a:pt x="48" y="32"/>
                    <a:pt x="52" y="34"/>
                  </a:cubicBezTo>
                  <a:cubicBezTo>
                    <a:pt x="51" y="33"/>
                    <a:pt x="51" y="32"/>
                    <a:pt x="51" y="30"/>
                  </a:cubicBezTo>
                  <a:cubicBezTo>
                    <a:pt x="50" y="30"/>
                    <a:pt x="50" y="30"/>
                    <a:pt x="50" y="30"/>
                  </a:cubicBezTo>
                  <a:cubicBezTo>
                    <a:pt x="46" y="28"/>
                    <a:pt x="42" y="26"/>
                    <a:pt x="38" y="24"/>
                  </a:cubicBezTo>
                  <a:moveTo>
                    <a:pt x="28" y="20"/>
                  </a:moveTo>
                  <a:cubicBezTo>
                    <a:pt x="28" y="20"/>
                    <a:pt x="32" y="22"/>
                    <a:pt x="36" y="25"/>
                  </a:cubicBezTo>
                  <a:cubicBezTo>
                    <a:pt x="36" y="25"/>
                    <a:pt x="37" y="24"/>
                    <a:pt x="37" y="24"/>
                  </a:cubicBezTo>
                  <a:cubicBezTo>
                    <a:pt x="37" y="24"/>
                    <a:pt x="37" y="24"/>
                    <a:pt x="37" y="24"/>
                  </a:cubicBezTo>
                  <a:cubicBezTo>
                    <a:pt x="32" y="21"/>
                    <a:pt x="28" y="20"/>
                    <a:pt x="28" y="20"/>
                  </a:cubicBezTo>
                  <a:moveTo>
                    <a:pt x="22" y="0"/>
                  </a:moveTo>
                  <a:cubicBezTo>
                    <a:pt x="22" y="0"/>
                    <a:pt x="21" y="1"/>
                    <a:pt x="21" y="1"/>
                  </a:cubicBezTo>
                  <a:cubicBezTo>
                    <a:pt x="25" y="2"/>
                    <a:pt x="38" y="7"/>
                    <a:pt x="48" y="14"/>
                  </a:cubicBezTo>
                  <a:cubicBezTo>
                    <a:pt x="47" y="12"/>
                    <a:pt x="46" y="10"/>
                    <a:pt x="46" y="9"/>
                  </a:cubicBezTo>
                  <a:cubicBezTo>
                    <a:pt x="42" y="6"/>
                    <a:pt x="37" y="4"/>
                    <a:pt x="33" y="3"/>
                  </a:cubicBezTo>
                  <a:cubicBezTo>
                    <a:pt x="33" y="3"/>
                    <a:pt x="33" y="3"/>
                    <a:pt x="33" y="3"/>
                  </a:cubicBezTo>
                  <a:cubicBezTo>
                    <a:pt x="32" y="2"/>
                    <a:pt x="31" y="2"/>
                    <a:pt x="30" y="2"/>
                  </a:cubicBezTo>
                  <a:cubicBezTo>
                    <a:pt x="30" y="2"/>
                    <a:pt x="30" y="2"/>
                    <a:pt x="30" y="2"/>
                  </a:cubicBezTo>
                  <a:cubicBezTo>
                    <a:pt x="30" y="2"/>
                    <a:pt x="30" y="2"/>
                    <a:pt x="30" y="2"/>
                  </a:cubicBezTo>
                  <a:cubicBezTo>
                    <a:pt x="29" y="1"/>
                    <a:pt x="24" y="0"/>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6" name="Freeform 1047">
              <a:extLst>
                <a:ext uri="{FF2B5EF4-FFF2-40B4-BE49-F238E27FC236}">
                  <a16:creationId xmlns:a16="http://schemas.microsoft.com/office/drawing/2014/main" xmlns="" id="{4E866B07-4EF4-413E-BFEF-35D4809734DD}"/>
                </a:ext>
              </a:extLst>
            </p:cNvPr>
            <p:cNvSpPr>
              <a:spLocks/>
            </p:cNvSpPr>
            <p:nvPr/>
          </p:nvSpPr>
          <p:spPr bwMode="auto">
            <a:xfrm flipH="1">
              <a:off x="2600762" y="4871038"/>
              <a:ext cx="291692" cy="468489"/>
            </a:xfrm>
            <a:custGeom>
              <a:avLst/>
              <a:gdLst>
                <a:gd name="T0" fmla="*/ 37 w 63"/>
                <a:gd name="T1" fmla="*/ 101 h 101"/>
                <a:gd name="T2" fmla="*/ 28 w 63"/>
                <a:gd name="T3" fmla="*/ 95 h 101"/>
                <a:gd name="T4" fmla="*/ 1 w 63"/>
                <a:gd name="T5" fmla="*/ 51 h 101"/>
                <a:gd name="T6" fmla="*/ 1 w 63"/>
                <a:gd name="T7" fmla="*/ 51 h 101"/>
                <a:gd name="T8" fmla="*/ 0 w 63"/>
                <a:gd name="T9" fmla="*/ 46 h 101"/>
                <a:gd name="T10" fmla="*/ 1 w 63"/>
                <a:gd name="T11" fmla="*/ 33 h 101"/>
                <a:gd name="T12" fmla="*/ 7 w 63"/>
                <a:gd name="T13" fmla="*/ 12 h 101"/>
                <a:gd name="T14" fmla="*/ 8 w 63"/>
                <a:gd name="T15" fmla="*/ 12 h 101"/>
                <a:gd name="T16" fmla="*/ 9 w 63"/>
                <a:gd name="T17" fmla="*/ 10 h 101"/>
                <a:gd name="T18" fmla="*/ 9 w 63"/>
                <a:gd name="T19" fmla="*/ 9 h 101"/>
                <a:gd name="T20" fmla="*/ 19 w 63"/>
                <a:gd name="T21" fmla="*/ 2 h 101"/>
                <a:gd name="T22" fmla="*/ 20 w 63"/>
                <a:gd name="T23" fmla="*/ 3 h 101"/>
                <a:gd name="T24" fmla="*/ 25 w 63"/>
                <a:gd name="T25" fmla="*/ 2 h 101"/>
                <a:gd name="T26" fmla="*/ 31 w 63"/>
                <a:gd name="T27" fmla="*/ 1 h 101"/>
                <a:gd name="T28" fmla="*/ 31 w 63"/>
                <a:gd name="T29" fmla="*/ 1 h 101"/>
                <a:gd name="T30" fmla="*/ 36 w 63"/>
                <a:gd name="T31" fmla="*/ 4 h 101"/>
                <a:gd name="T32" fmla="*/ 43 w 63"/>
                <a:gd name="T33" fmla="*/ 9 h 101"/>
                <a:gd name="T34" fmla="*/ 60 w 63"/>
                <a:gd name="T35" fmla="*/ 34 h 101"/>
                <a:gd name="T36" fmla="*/ 60 w 63"/>
                <a:gd name="T37" fmla="*/ 34 h 101"/>
                <a:gd name="T38" fmla="*/ 62 w 63"/>
                <a:gd name="T39" fmla="*/ 52 h 101"/>
                <a:gd name="T40" fmla="*/ 49 w 63"/>
                <a:gd name="T41" fmla="*/ 87 h 101"/>
                <a:gd name="T42" fmla="*/ 37 w 63"/>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01">
                  <a:moveTo>
                    <a:pt x="37" y="101"/>
                  </a:moveTo>
                  <a:cubicBezTo>
                    <a:pt x="28" y="95"/>
                    <a:pt x="28" y="95"/>
                    <a:pt x="28" y="95"/>
                  </a:cubicBezTo>
                  <a:cubicBezTo>
                    <a:pt x="14" y="84"/>
                    <a:pt x="4" y="68"/>
                    <a:pt x="1" y="51"/>
                  </a:cubicBezTo>
                  <a:cubicBezTo>
                    <a:pt x="1" y="51"/>
                    <a:pt x="1" y="51"/>
                    <a:pt x="1" y="51"/>
                  </a:cubicBezTo>
                  <a:cubicBezTo>
                    <a:pt x="1" y="49"/>
                    <a:pt x="1" y="48"/>
                    <a:pt x="0" y="46"/>
                  </a:cubicBezTo>
                  <a:cubicBezTo>
                    <a:pt x="0" y="42"/>
                    <a:pt x="0" y="38"/>
                    <a:pt x="1" y="33"/>
                  </a:cubicBezTo>
                  <a:cubicBezTo>
                    <a:pt x="2" y="24"/>
                    <a:pt x="5" y="17"/>
                    <a:pt x="7" y="12"/>
                  </a:cubicBezTo>
                  <a:cubicBezTo>
                    <a:pt x="8" y="12"/>
                    <a:pt x="8" y="12"/>
                    <a:pt x="8" y="12"/>
                  </a:cubicBezTo>
                  <a:cubicBezTo>
                    <a:pt x="8" y="11"/>
                    <a:pt x="8" y="11"/>
                    <a:pt x="9" y="10"/>
                  </a:cubicBezTo>
                  <a:cubicBezTo>
                    <a:pt x="9" y="9"/>
                    <a:pt x="9" y="9"/>
                    <a:pt x="9" y="9"/>
                  </a:cubicBezTo>
                  <a:cubicBezTo>
                    <a:pt x="13" y="3"/>
                    <a:pt x="17" y="0"/>
                    <a:pt x="19" y="2"/>
                  </a:cubicBezTo>
                  <a:cubicBezTo>
                    <a:pt x="20" y="3"/>
                    <a:pt x="20" y="3"/>
                    <a:pt x="20" y="3"/>
                  </a:cubicBezTo>
                  <a:cubicBezTo>
                    <a:pt x="22" y="4"/>
                    <a:pt x="24" y="3"/>
                    <a:pt x="25" y="2"/>
                  </a:cubicBezTo>
                  <a:cubicBezTo>
                    <a:pt x="27" y="2"/>
                    <a:pt x="29" y="1"/>
                    <a:pt x="31" y="1"/>
                  </a:cubicBezTo>
                  <a:cubicBezTo>
                    <a:pt x="31" y="1"/>
                    <a:pt x="31" y="1"/>
                    <a:pt x="31" y="1"/>
                  </a:cubicBezTo>
                  <a:cubicBezTo>
                    <a:pt x="33" y="2"/>
                    <a:pt x="35" y="3"/>
                    <a:pt x="36" y="4"/>
                  </a:cubicBezTo>
                  <a:cubicBezTo>
                    <a:pt x="39" y="6"/>
                    <a:pt x="41" y="7"/>
                    <a:pt x="43" y="9"/>
                  </a:cubicBezTo>
                  <a:cubicBezTo>
                    <a:pt x="52" y="17"/>
                    <a:pt x="58" y="25"/>
                    <a:pt x="60" y="34"/>
                  </a:cubicBezTo>
                  <a:cubicBezTo>
                    <a:pt x="60" y="34"/>
                    <a:pt x="60" y="34"/>
                    <a:pt x="60" y="34"/>
                  </a:cubicBezTo>
                  <a:cubicBezTo>
                    <a:pt x="62" y="40"/>
                    <a:pt x="63" y="47"/>
                    <a:pt x="62" y="52"/>
                  </a:cubicBezTo>
                  <a:cubicBezTo>
                    <a:pt x="62" y="65"/>
                    <a:pt x="57" y="77"/>
                    <a:pt x="49" y="87"/>
                  </a:cubicBezTo>
                  <a:cubicBezTo>
                    <a:pt x="37" y="101"/>
                    <a:pt x="37" y="101"/>
                    <a:pt x="37" y="10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7" name="Freeform 1048">
              <a:extLst>
                <a:ext uri="{FF2B5EF4-FFF2-40B4-BE49-F238E27FC236}">
                  <a16:creationId xmlns:a16="http://schemas.microsoft.com/office/drawing/2014/main" xmlns="" id="{CD0B2091-02AA-42CB-B9EB-B1C6E3AF0ED2}"/>
                </a:ext>
              </a:extLst>
            </p:cNvPr>
            <p:cNvSpPr>
              <a:spLocks noEditPoints="1"/>
            </p:cNvSpPr>
            <p:nvPr/>
          </p:nvSpPr>
          <p:spPr bwMode="auto">
            <a:xfrm flipH="1">
              <a:off x="2600762" y="5017794"/>
              <a:ext cx="291692" cy="306681"/>
            </a:xfrm>
            <a:custGeom>
              <a:avLst/>
              <a:gdLst>
                <a:gd name="T0" fmla="*/ 13 w 63"/>
                <a:gd name="T1" fmla="*/ 47 h 66"/>
                <a:gd name="T2" fmla="*/ 28 w 63"/>
                <a:gd name="T3" fmla="*/ 63 h 66"/>
                <a:gd name="T4" fmla="*/ 33 w 63"/>
                <a:gd name="T5" fmla="*/ 66 h 66"/>
                <a:gd name="T6" fmla="*/ 36 w 63"/>
                <a:gd name="T7" fmla="*/ 63 h 66"/>
                <a:gd name="T8" fmla="*/ 32 w 63"/>
                <a:gd name="T9" fmla="*/ 58 h 66"/>
                <a:gd name="T10" fmla="*/ 27 w 63"/>
                <a:gd name="T11" fmla="*/ 53 h 66"/>
                <a:gd name="T12" fmla="*/ 27 w 63"/>
                <a:gd name="T13" fmla="*/ 55 h 66"/>
                <a:gd name="T14" fmla="*/ 26 w 63"/>
                <a:gd name="T15" fmla="*/ 55 h 66"/>
                <a:gd name="T16" fmla="*/ 19 w 63"/>
                <a:gd name="T17" fmla="*/ 49 h 66"/>
                <a:gd name="T18" fmla="*/ 13 w 63"/>
                <a:gd name="T19" fmla="*/ 47 h 66"/>
                <a:gd name="T20" fmla="*/ 24 w 63"/>
                <a:gd name="T21" fmla="*/ 40 h 66"/>
                <a:gd name="T22" fmla="*/ 27 w 63"/>
                <a:gd name="T23" fmla="*/ 52 h 66"/>
                <a:gd name="T24" fmla="*/ 37 w 63"/>
                <a:gd name="T25" fmla="*/ 62 h 66"/>
                <a:gd name="T26" fmla="*/ 40 w 63"/>
                <a:gd name="T27" fmla="*/ 59 h 66"/>
                <a:gd name="T28" fmla="*/ 34 w 63"/>
                <a:gd name="T29" fmla="*/ 49 h 66"/>
                <a:gd name="T30" fmla="*/ 33 w 63"/>
                <a:gd name="T31" fmla="*/ 49 h 66"/>
                <a:gd name="T32" fmla="*/ 33 w 63"/>
                <a:gd name="T33" fmla="*/ 49 h 66"/>
                <a:gd name="T34" fmla="*/ 28 w 63"/>
                <a:gd name="T35" fmla="*/ 43 h 66"/>
                <a:gd name="T36" fmla="*/ 24 w 63"/>
                <a:gd name="T37" fmla="*/ 40 h 66"/>
                <a:gd name="T38" fmla="*/ 19 w 63"/>
                <a:gd name="T39" fmla="*/ 28 h 66"/>
                <a:gd name="T40" fmla="*/ 23 w 63"/>
                <a:gd name="T41" fmla="*/ 39 h 66"/>
                <a:gd name="T42" fmla="*/ 27 w 63"/>
                <a:gd name="T43" fmla="*/ 41 h 66"/>
                <a:gd name="T44" fmla="*/ 19 w 63"/>
                <a:gd name="T45" fmla="*/ 28 h 66"/>
                <a:gd name="T46" fmla="*/ 33 w 63"/>
                <a:gd name="T47" fmla="*/ 27 h 66"/>
                <a:gd name="T48" fmla="*/ 34 w 63"/>
                <a:gd name="T49" fmla="*/ 47 h 66"/>
                <a:gd name="T50" fmla="*/ 40 w 63"/>
                <a:gd name="T51" fmla="*/ 55 h 66"/>
                <a:gd name="T52" fmla="*/ 39 w 63"/>
                <a:gd name="T53" fmla="*/ 46 h 66"/>
                <a:gd name="T54" fmla="*/ 38 w 63"/>
                <a:gd name="T55" fmla="*/ 48 h 66"/>
                <a:gd name="T56" fmla="*/ 36 w 63"/>
                <a:gd name="T57" fmla="*/ 35 h 66"/>
                <a:gd name="T58" fmla="*/ 33 w 63"/>
                <a:gd name="T59" fmla="*/ 27 h 66"/>
                <a:gd name="T60" fmla="*/ 30 w 63"/>
                <a:gd name="T61" fmla="*/ 16 h 66"/>
                <a:gd name="T62" fmla="*/ 32 w 63"/>
                <a:gd name="T63" fmla="*/ 24 h 66"/>
                <a:gd name="T64" fmla="*/ 35 w 63"/>
                <a:gd name="T65" fmla="*/ 28 h 66"/>
                <a:gd name="T66" fmla="*/ 30 w 63"/>
                <a:gd name="T67" fmla="*/ 16 h 66"/>
                <a:gd name="T68" fmla="*/ 2 w 63"/>
                <a:gd name="T69" fmla="*/ 10 h 66"/>
                <a:gd name="T70" fmla="*/ 1 w 63"/>
                <a:gd name="T71" fmla="*/ 19 h 66"/>
                <a:gd name="T72" fmla="*/ 1 w 63"/>
                <a:gd name="T73" fmla="*/ 19 h 66"/>
                <a:gd name="T74" fmla="*/ 1 w 63"/>
                <a:gd name="T75" fmla="*/ 19 h 66"/>
                <a:gd name="T76" fmla="*/ 1 w 63"/>
                <a:gd name="T77" fmla="*/ 19 h 66"/>
                <a:gd name="T78" fmla="*/ 12 w 63"/>
                <a:gd name="T79" fmla="*/ 47 h 66"/>
                <a:gd name="T80" fmla="*/ 18 w 63"/>
                <a:gd name="T81" fmla="*/ 48 h 66"/>
                <a:gd name="T82" fmla="*/ 11 w 63"/>
                <a:gd name="T83" fmla="*/ 37 h 66"/>
                <a:gd name="T84" fmla="*/ 10 w 63"/>
                <a:gd name="T85" fmla="*/ 37 h 66"/>
                <a:gd name="T86" fmla="*/ 9 w 63"/>
                <a:gd name="T87" fmla="*/ 34 h 66"/>
                <a:gd name="T88" fmla="*/ 2 w 63"/>
                <a:gd name="T89" fmla="*/ 10 h 66"/>
                <a:gd name="T90" fmla="*/ 2 w 63"/>
                <a:gd name="T91" fmla="*/ 10 h 66"/>
                <a:gd name="T92" fmla="*/ 45 w 63"/>
                <a:gd name="T93" fmla="*/ 6 h 66"/>
                <a:gd name="T94" fmla="*/ 40 w 63"/>
                <a:gd name="T95" fmla="*/ 44 h 66"/>
                <a:gd name="T96" fmla="*/ 41 w 63"/>
                <a:gd name="T97" fmla="*/ 57 h 66"/>
                <a:gd name="T98" fmla="*/ 45 w 63"/>
                <a:gd name="T99" fmla="*/ 53 h 66"/>
                <a:gd name="T100" fmla="*/ 44 w 63"/>
                <a:gd name="T101" fmla="*/ 52 h 66"/>
                <a:gd name="T102" fmla="*/ 45 w 63"/>
                <a:gd name="T103" fmla="*/ 6 h 66"/>
                <a:gd name="T104" fmla="*/ 58 w 63"/>
                <a:gd name="T105" fmla="*/ 0 h 66"/>
                <a:gd name="T106" fmla="*/ 58 w 63"/>
                <a:gd name="T107" fmla="*/ 0 h 66"/>
                <a:gd name="T108" fmla="*/ 55 w 63"/>
                <a:gd name="T109" fmla="*/ 42 h 66"/>
                <a:gd name="T110" fmla="*/ 59 w 63"/>
                <a:gd name="T111" fmla="*/ 36 h 66"/>
                <a:gd name="T112" fmla="*/ 62 w 63"/>
                <a:gd name="T113" fmla="*/ 20 h 66"/>
                <a:gd name="T114" fmla="*/ 63 w 63"/>
                <a:gd name="T115" fmla="*/ 17 h 66"/>
                <a:gd name="T116" fmla="*/ 60 w 63"/>
                <a:gd name="T117" fmla="*/ 2 h 66"/>
                <a:gd name="T118" fmla="*/ 60 w 63"/>
                <a:gd name="T119" fmla="*/ 2 h 66"/>
                <a:gd name="T120" fmla="*/ 60 w 63"/>
                <a:gd name="T121" fmla="*/ 2 h 66"/>
                <a:gd name="T122" fmla="*/ 58 w 63"/>
                <a:gd name="T1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 h="66">
                  <a:moveTo>
                    <a:pt x="13" y="47"/>
                  </a:moveTo>
                  <a:cubicBezTo>
                    <a:pt x="17" y="53"/>
                    <a:pt x="22" y="58"/>
                    <a:pt x="28" y="63"/>
                  </a:cubicBezTo>
                  <a:cubicBezTo>
                    <a:pt x="33" y="66"/>
                    <a:pt x="33" y="66"/>
                    <a:pt x="33" y="66"/>
                  </a:cubicBezTo>
                  <a:cubicBezTo>
                    <a:pt x="34" y="65"/>
                    <a:pt x="35" y="64"/>
                    <a:pt x="36" y="63"/>
                  </a:cubicBezTo>
                  <a:cubicBezTo>
                    <a:pt x="35" y="61"/>
                    <a:pt x="33" y="59"/>
                    <a:pt x="32" y="58"/>
                  </a:cubicBezTo>
                  <a:cubicBezTo>
                    <a:pt x="30" y="56"/>
                    <a:pt x="29" y="55"/>
                    <a:pt x="27" y="53"/>
                  </a:cubicBezTo>
                  <a:cubicBezTo>
                    <a:pt x="27" y="54"/>
                    <a:pt x="27" y="54"/>
                    <a:pt x="27" y="55"/>
                  </a:cubicBezTo>
                  <a:cubicBezTo>
                    <a:pt x="27" y="55"/>
                    <a:pt x="27" y="55"/>
                    <a:pt x="26" y="55"/>
                  </a:cubicBezTo>
                  <a:cubicBezTo>
                    <a:pt x="25" y="55"/>
                    <a:pt x="22" y="53"/>
                    <a:pt x="19" y="49"/>
                  </a:cubicBezTo>
                  <a:cubicBezTo>
                    <a:pt x="16" y="48"/>
                    <a:pt x="14" y="48"/>
                    <a:pt x="13" y="47"/>
                  </a:cubicBezTo>
                  <a:moveTo>
                    <a:pt x="24" y="40"/>
                  </a:moveTo>
                  <a:cubicBezTo>
                    <a:pt x="25" y="45"/>
                    <a:pt x="27" y="49"/>
                    <a:pt x="27" y="52"/>
                  </a:cubicBezTo>
                  <a:cubicBezTo>
                    <a:pt x="31" y="55"/>
                    <a:pt x="34" y="58"/>
                    <a:pt x="37" y="62"/>
                  </a:cubicBezTo>
                  <a:cubicBezTo>
                    <a:pt x="38" y="61"/>
                    <a:pt x="39" y="60"/>
                    <a:pt x="40" y="59"/>
                  </a:cubicBezTo>
                  <a:cubicBezTo>
                    <a:pt x="38" y="56"/>
                    <a:pt x="37" y="53"/>
                    <a:pt x="34" y="49"/>
                  </a:cubicBezTo>
                  <a:cubicBezTo>
                    <a:pt x="34" y="49"/>
                    <a:pt x="34" y="49"/>
                    <a:pt x="33" y="49"/>
                  </a:cubicBezTo>
                  <a:cubicBezTo>
                    <a:pt x="33" y="49"/>
                    <a:pt x="33" y="49"/>
                    <a:pt x="33" y="49"/>
                  </a:cubicBezTo>
                  <a:cubicBezTo>
                    <a:pt x="32" y="49"/>
                    <a:pt x="30" y="46"/>
                    <a:pt x="28" y="43"/>
                  </a:cubicBezTo>
                  <a:cubicBezTo>
                    <a:pt x="27" y="42"/>
                    <a:pt x="25" y="41"/>
                    <a:pt x="24" y="40"/>
                  </a:cubicBezTo>
                  <a:moveTo>
                    <a:pt x="19" y="28"/>
                  </a:moveTo>
                  <a:cubicBezTo>
                    <a:pt x="19" y="28"/>
                    <a:pt x="21" y="33"/>
                    <a:pt x="23" y="39"/>
                  </a:cubicBezTo>
                  <a:cubicBezTo>
                    <a:pt x="25" y="40"/>
                    <a:pt x="26" y="40"/>
                    <a:pt x="27" y="41"/>
                  </a:cubicBezTo>
                  <a:cubicBezTo>
                    <a:pt x="23" y="35"/>
                    <a:pt x="19" y="28"/>
                    <a:pt x="19" y="28"/>
                  </a:cubicBezTo>
                  <a:moveTo>
                    <a:pt x="33" y="27"/>
                  </a:moveTo>
                  <a:cubicBezTo>
                    <a:pt x="34" y="33"/>
                    <a:pt x="35" y="42"/>
                    <a:pt x="34" y="47"/>
                  </a:cubicBezTo>
                  <a:cubicBezTo>
                    <a:pt x="37" y="50"/>
                    <a:pt x="38" y="53"/>
                    <a:pt x="40" y="55"/>
                  </a:cubicBezTo>
                  <a:cubicBezTo>
                    <a:pt x="40" y="53"/>
                    <a:pt x="40" y="50"/>
                    <a:pt x="39" y="46"/>
                  </a:cubicBezTo>
                  <a:cubicBezTo>
                    <a:pt x="39" y="47"/>
                    <a:pt x="39" y="47"/>
                    <a:pt x="38" y="48"/>
                  </a:cubicBezTo>
                  <a:cubicBezTo>
                    <a:pt x="38" y="43"/>
                    <a:pt x="37" y="39"/>
                    <a:pt x="36" y="35"/>
                  </a:cubicBezTo>
                  <a:cubicBezTo>
                    <a:pt x="36" y="32"/>
                    <a:pt x="34" y="29"/>
                    <a:pt x="33" y="27"/>
                  </a:cubicBezTo>
                  <a:moveTo>
                    <a:pt x="30" y="16"/>
                  </a:moveTo>
                  <a:cubicBezTo>
                    <a:pt x="30" y="16"/>
                    <a:pt x="31" y="19"/>
                    <a:pt x="32" y="24"/>
                  </a:cubicBezTo>
                  <a:cubicBezTo>
                    <a:pt x="33" y="25"/>
                    <a:pt x="34" y="27"/>
                    <a:pt x="35" y="28"/>
                  </a:cubicBezTo>
                  <a:cubicBezTo>
                    <a:pt x="33" y="21"/>
                    <a:pt x="30" y="16"/>
                    <a:pt x="30" y="16"/>
                  </a:cubicBezTo>
                  <a:moveTo>
                    <a:pt x="2" y="10"/>
                  </a:moveTo>
                  <a:cubicBezTo>
                    <a:pt x="0" y="10"/>
                    <a:pt x="1" y="18"/>
                    <a:pt x="1" y="19"/>
                  </a:cubicBezTo>
                  <a:cubicBezTo>
                    <a:pt x="1" y="19"/>
                    <a:pt x="1" y="19"/>
                    <a:pt x="1" y="19"/>
                  </a:cubicBezTo>
                  <a:cubicBezTo>
                    <a:pt x="1" y="19"/>
                    <a:pt x="1" y="19"/>
                    <a:pt x="1" y="19"/>
                  </a:cubicBezTo>
                  <a:cubicBezTo>
                    <a:pt x="1" y="19"/>
                    <a:pt x="1" y="19"/>
                    <a:pt x="1" y="19"/>
                  </a:cubicBezTo>
                  <a:cubicBezTo>
                    <a:pt x="2" y="29"/>
                    <a:pt x="6" y="38"/>
                    <a:pt x="12" y="47"/>
                  </a:cubicBezTo>
                  <a:cubicBezTo>
                    <a:pt x="14" y="47"/>
                    <a:pt x="16" y="47"/>
                    <a:pt x="18" y="48"/>
                  </a:cubicBezTo>
                  <a:cubicBezTo>
                    <a:pt x="16" y="45"/>
                    <a:pt x="13" y="41"/>
                    <a:pt x="11" y="37"/>
                  </a:cubicBezTo>
                  <a:cubicBezTo>
                    <a:pt x="11" y="37"/>
                    <a:pt x="11" y="37"/>
                    <a:pt x="10" y="37"/>
                  </a:cubicBezTo>
                  <a:cubicBezTo>
                    <a:pt x="9" y="36"/>
                    <a:pt x="9" y="35"/>
                    <a:pt x="9" y="34"/>
                  </a:cubicBezTo>
                  <a:cubicBezTo>
                    <a:pt x="6" y="27"/>
                    <a:pt x="3" y="19"/>
                    <a:pt x="2" y="10"/>
                  </a:cubicBezTo>
                  <a:cubicBezTo>
                    <a:pt x="2" y="10"/>
                    <a:pt x="2" y="10"/>
                    <a:pt x="2" y="10"/>
                  </a:cubicBezTo>
                  <a:moveTo>
                    <a:pt x="45" y="6"/>
                  </a:moveTo>
                  <a:cubicBezTo>
                    <a:pt x="45" y="6"/>
                    <a:pt x="46" y="31"/>
                    <a:pt x="40" y="44"/>
                  </a:cubicBezTo>
                  <a:cubicBezTo>
                    <a:pt x="41" y="49"/>
                    <a:pt x="41" y="53"/>
                    <a:pt x="41" y="57"/>
                  </a:cubicBezTo>
                  <a:cubicBezTo>
                    <a:pt x="43" y="56"/>
                    <a:pt x="44" y="55"/>
                    <a:pt x="45" y="53"/>
                  </a:cubicBezTo>
                  <a:cubicBezTo>
                    <a:pt x="45" y="53"/>
                    <a:pt x="44" y="53"/>
                    <a:pt x="44" y="52"/>
                  </a:cubicBezTo>
                  <a:cubicBezTo>
                    <a:pt x="51" y="28"/>
                    <a:pt x="45" y="6"/>
                    <a:pt x="45" y="6"/>
                  </a:cubicBezTo>
                  <a:moveTo>
                    <a:pt x="58" y="0"/>
                  </a:moveTo>
                  <a:cubicBezTo>
                    <a:pt x="58" y="0"/>
                    <a:pt x="58" y="0"/>
                    <a:pt x="58" y="0"/>
                  </a:cubicBezTo>
                  <a:cubicBezTo>
                    <a:pt x="58" y="0"/>
                    <a:pt x="63" y="20"/>
                    <a:pt x="55" y="42"/>
                  </a:cubicBezTo>
                  <a:cubicBezTo>
                    <a:pt x="57" y="40"/>
                    <a:pt x="58" y="38"/>
                    <a:pt x="59" y="36"/>
                  </a:cubicBezTo>
                  <a:cubicBezTo>
                    <a:pt x="61" y="31"/>
                    <a:pt x="62" y="26"/>
                    <a:pt x="62" y="20"/>
                  </a:cubicBezTo>
                  <a:cubicBezTo>
                    <a:pt x="62" y="19"/>
                    <a:pt x="63" y="18"/>
                    <a:pt x="63" y="17"/>
                  </a:cubicBezTo>
                  <a:cubicBezTo>
                    <a:pt x="63" y="12"/>
                    <a:pt x="62" y="7"/>
                    <a:pt x="60" y="2"/>
                  </a:cubicBezTo>
                  <a:cubicBezTo>
                    <a:pt x="60" y="2"/>
                    <a:pt x="60" y="2"/>
                    <a:pt x="60" y="2"/>
                  </a:cubicBezTo>
                  <a:cubicBezTo>
                    <a:pt x="60" y="2"/>
                    <a:pt x="60" y="2"/>
                    <a:pt x="60" y="2"/>
                  </a:cubicBezTo>
                  <a:cubicBezTo>
                    <a:pt x="60" y="0"/>
                    <a:pt x="59" y="0"/>
                    <a:pt x="5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8" name="Freeform 1049">
              <a:extLst>
                <a:ext uri="{FF2B5EF4-FFF2-40B4-BE49-F238E27FC236}">
                  <a16:creationId xmlns:a16="http://schemas.microsoft.com/office/drawing/2014/main" xmlns="" id="{2AFDC7A8-4F2F-45C9-94AD-91A2A0BCE4DA}"/>
                </a:ext>
              </a:extLst>
            </p:cNvPr>
            <p:cNvSpPr>
              <a:spLocks/>
            </p:cNvSpPr>
            <p:nvPr/>
          </p:nvSpPr>
          <p:spPr bwMode="auto">
            <a:xfrm flipH="1">
              <a:off x="2715557" y="5222875"/>
              <a:ext cx="148668" cy="146756"/>
            </a:xfrm>
            <a:custGeom>
              <a:avLst/>
              <a:gdLst>
                <a:gd name="T0" fmla="*/ 2 w 32"/>
                <a:gd name="T1" fmla="*/ 3 h 32"/>
                <a:gd name="T2" fmla="*/ 13 w 32"/>
                <a:gd name="T3" fmla="*/ 22 h 32"/>
                <a:gd name="T4" fmla="*/ 32 w 32"/>
                <a:gd name="T5" fmla="*/ 31 h 32"/>
                <a:gd name="T6" fmla="*/ 30 w 32"/>
                <a:gd name="T7" fmla="*/ 32 h 32"/>
                <a:gd name="T8" fmla="*/ 1 w 32"/>
                <a:gd name="T9" fmla="*/ 3 h 32"/>
                <a:gd name="T10" fmla="*/ 1 w 32"/>
                <a:gd name="T11" fmla="*/ 3 h 32"/>
                <a:gd name="T12" fmla="*/ 0 w 32"/>
                <a:gd name="T13" fmla="*/ 1 h 32"/>
                <a:gd name="T14" fmla="*/ 2 w 32"/>
                <a:gd name="T15" fmla="*/ 1 h 32"/>
                <a:gd name="T16" fmla="*/ 2 w 32"/>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 y="3"/>
                  </a:moveTo>
                  <a:cubicBezTo>
                    <a:pt x="3" y="7"/>
                    <a:pt x="5" y="16"/>
                    <a:pt x="13" y="22"/>
                  </a:cubicBezTo>
                  <a:cubicBezTo>
                    <a:pt x="24" y="30"/>
                    <a:pt x="32" y="31"/>
                    <a:pt x="32" y="31"/>
                  </a:cubicBezTo>
                  <a:cubicBezTo>
                    <a:pt x="30" y="32"/>
                    <a:pt x="30" y="32"/>
                    <a:pt x="30" y="32"/>
                  </a:cubicBezTo>
                  <a:cubicBezTo>
                    <a:pt x="30" y="32"/>
                    <a:pt x="6" y="28"/>
                    <a:pt x="1" y="3"/>
                  </a:cubicBezTo>
                  <a:cubicBezTo>
                    <a:pt x="1" y="3"/>
                    <a:pt x="1" y="3"/>
                    <a:pt x="1" y="3"/>
                  </a:cubicBezTo>
                  <a:cubicBezTo>
                    <a:pt x="1" y="3"/>
                    <a:pt x="0" y="2"/>
                    <a:pt x="0" y="1"/>
                  </a:cubicBezTo>
                  <a:cubicBezTo>
                    <a:pt x="0" y="0"/>
                    <a:pt x="1" y="0"/>
                    <a:pt x="2" y="1"/>
                  </a:cubicBezTo>
                  <a:cubicBezTo>
                    <a:pt x="3" y="3"/>
                    <a:pt x="2" y="3"/>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9" name="Freeform 1050">
              <a:extLst>
                <a:ext uri="{FF2B5EF4-FFF2-40B4-BE49-F238E27FC236}">
                  <a16:creationId xmlns:a16="http://schemas.microsoft.com/office/drawing/2014/main" xmlns="" id="{059CE0F4-4D80-415A-B646-A075CA890614}"/>
                </a:ext>
              </a:extLst>
            </p:cNvPr>
            <p:cNvSpPr>
              <a:spLocks/>
            </p:cNvSpPr>
            <p:nvPr/>
          </p:nvSpPr>
          <p:spPr bwMode="auto">
            <a:xfrm flipH="1">
              <a:off x="2711793" y="5194653"/>
              <a:ext cx="165606" cy="144874"/>
            </a:xfrm>
            <a:custGeom>
              <a:avLst/>
              <a:gdLst>
                <a:gd name="T0" fmla="*/ 34 w 36"/>
                <a:gd name="T1" fmla="*/ 31 h 31"/>
                <a:gd name="T2" fmla="*/ 36 w 36"/>
                <a:gd name="T3" fmla="*/ 31 h 31"/>
                <a:gd name="T4" fmla="*/ 3 w 36"/>
                <a:gd name="T5" fmla="*/ 3 h 31"/>
                <a:gd name="T6" fmla="*/ 2 w 36"/>
                <a:gd name="T7" fmla="*/ 0 h 31"/>
                <a:gd name="T8" fmla="*/ 2 w 36"/>
                <a:gd name="T9" fmla="*/ 3 h 31"/>
                <a:gd name="T10" fmla="*/ 2 w 36"/>
                <a:gd name="T11" fmla="*/ 3 h 31"/>
                <a:gd name="T12" fmla="*/ 10 w 36"/>
                <a:gd name="T13" fmla="*/ 15 h 31"/>
                <a:gd name="T14" fmla="*/ 34 w 36"/>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1">
                  <a:moveTo>
                    <a:pt x="34" y="31"/>
                  </a:moveTo>
                  <a:cubicBezTo>
                    <a:pt x="36" y="31"/>
                    <a:pt x="36" y="31"/>
                    <a:pt x="36" y="31"/>
                  </a:cubicBezTo>
                  <a:cubicBezTo>
                    <a:pt x="36" y="31"/>
                    <a:pt x="11" y="21"/>
                    <a:pt x="3" y="3"/>
                  </a:cubicBezTo>
                  <a:cubicBezTo>
                    <a:pt x="3" y="3"/>
                    <a:pt x="3" y="1"/>
                    <a:pt x="2" y="0"/>
                  </a:cubicBezTo>
                  <a:cubicBezTo>
                    <a:pt x="1" y="0"/>
                    <a:pt x="0" y="2"/>
                    <a:pt x="2" y="3"/>
                  </a:cubicBezTo>
                  <a:cubicBezTo>
                    <a:pt x="2" y="3"/>
                    <a:pt x="2" y="3"/>
                    <a:pt x="2" y="3"/>
                  </a:cubicBezTo>
                  <a:cubicBezTo>
                    <a:pt x="4" y="6"/>
                    <a:pt x="7" y="11"/>
                    <a:pt x="10" y="15"/>
                  </a:cubicBezTo>
                  <a:cubicBezTo>
                    <a:pt x="17" y="22"/>
                    <a:pt x="30" y="29"/>
                    <a:pt x="34" y="3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0" name="Freeform 1051">
              <a:extLst>
                <a:ext uri="{FF2B5EF4-FFF2-40B4-BE49-F238E27FC236}">
                  <a16:creationId xmlns:a16="http://schemas.microsoft.com/office/drawing/2014/main" xmlns="" id="{1B16D4A9-6141-4B8E-B444-C57C69E0720B}"/>
                </a:ext>
              </a:extLst>
            </p:cNvPr>
            <p:cNvSpPr>
              <a:spLocks/>
            </p:cNvSpPr>
            <p:nvPr/>
          </p:nvSpPr>
          <p:spPr bwMode="auto">
            <a:xfrm flipH="1">
              <a:off x="2664746" y="5042253"/>
              <a:ext cx="218298" cy="304800"/>
            </a:xfrm>
            <a:custGeom>
              <a:avLst/>
              <a:gdLst>
                <a:gd name="T0" fmla="*/ 6 w 47"/>
                <a:gd name="T1" fmla="*/ 2 h 66"/>
                <a:gd name="T2" fmla="*/ 3 w 47"/>
                <a:gd name="T3" fmla="*/ 1 h 66"/>
                <a:gd name="T4" fmla="*/ 7 w 47"/>
                <a:gd name="T5" fmla="*/ 4 h 66"/>
                <a:gd name="T6" fmla="*/ 37 w 47"/>
                <a:gd name="T7" fmla="*/ 65 h 66"/>
                <a:gd name="T8" fmla="*/ 39 w 47"/>
                <a:gd name="T9" fmla="*/ 66 h 66"/>
                <a:gd name="T10" fmla="*/ 6 w 47"/>
                <a:gd name="T11" fmla="*/ 2 h 66"/>
              </a:gdLst>
              <a:ahLst/>
              <a:cxnLst>
                <a:cxn ang="0">
                  <a:pos x="T0" y="T1"/>
                </a:cxn>
                <a:cxn ang="0">
                  <a:pos x="T2" y="T3"/>
                </a:cxn>
                <a:cxn ang="0">
                  <a:pos x="T4" y="T5"/>
                </a:cxn>
                <a:cxn ang="0">
                  <a:pos x="T6" y="T7"/>
                </a:cxn>
                <a:cxn ang="0">
                  <a:pos x="T8" y="T9"/>
                </a:cxn>
                <a:cxn ang="0">
                  <a:pos x="T10" y="T11"/>
                </a:cxn>
              </a:cxnLst>
              <a:rect l="0" t="0" r="r" b="b"/>
              <a:pathLst>
                <a:path w="47" h="66">
                  <a:moveTo>
                    <a:pt x="6" y="2"/>
                  </a:moveTo>
                  <a:cubicBezTo>
                    <a:pt x="5" y="1"/>
                    <a:pt x="4" y="0"/>
                    <a:pt x="3" y="1"/>
                  </a:cubicBezTo>
                  <a:cubicBezTo>
                    <a:pt x="0" y="3"/>
                    <a:pt x="5" y="7"/>
                    <a:pt x="7" y="4"/>
                  </a:cubicBezTo>
                  <a:cubicBezTo>
                    <a:pt x="47" y="15"/>
                    <a:pt x="37" y="65"/>
                    <a:pt x="37" y="65"/>
                  </a:cubicBezTo>
                  <a:cubicBezTo>
                    <a:pt x="39" y="66"/>
                    <a:pt x="39" y="66"/>
                    <a:pt x="39" y="66"/>
                  </a:cubicBezTo>
                  <a:cubicBezTo>
                    <a:pt x="39" y="65"/>
                    <a:pt x="47" y="13"/>
                    <a:pt x="6"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1" name="Freeform 1052">
              <a:extLst>
                <a:ext uri="{FF2B5EF4-FFF2-40B4-BE49-F238E27FC236}">
                  <a16:creationId xmlns:a16="http://schemas.microsoft.com/office/drawing/2014/main" xmlns="" id="{65A7281F-E1BE-4B04-9783-882E250AE0E3}"/>
                </a:ext>
              </a:extLst>
            </p:cNvPr>
            <p:cNvSpPr>
              <a:spLocks/>
            </p:cNvSpPr>
            <p:nvPr/>
          </p:nvSpPr>
          <p:spPr bwMode="auto">
            <a:xfrm flipH="1">
              <a:off x="2775777" y="5249216"/>
              <a:ext cx="176897" cy="161808"/>
            </a:xfrm>
            <a:custGeom>
              <a:avLst/>
              <a:gdLst>
                <a:gd name="T0" fmla="*/ 1 w 38"/>
                <a:gd name="T1" fmla="*/ 4 h 35"/>
                <a:gd name="T2" fmla="*/ 1 w 38"/>
                <a:gd name="T3" fmla="*/ 1 h 35"/>
                <a:gd name="T4" fmla="*/ 2 w 38"/>
                <a:gd name="T5" fmla="*/ 5 h 35"/>
                <a:gd name="T6" fmla="*/ 38 w 38"/>
                <a:gd name="T7" fmla="*/ 33 h 35"/>
                <a:gd name="T8" fmla="*/ 38 w 38"/>
                <a:gd name="T9" fmla="*/ 35 h 35"/>
                <a:gd name="T10" fmla="*/ 1 w 38"/>
                <a:gd name="T11" fmla="*/ 4 h 35"/>
              </a:gdLst>
              <a:ahLst/>
              <a:cxnLst>
                <a:cxn ang="0">
                  <a:pos x="T0" y="T1"/>
                </a:cxn>
                <a:cxn ang="0">
                  <a:pos x="T2" y="T3"/>
                </a:cxn>
                <a:cxn ang="0">
                  <a:pos x="T4" y="T5"/>
                </a:cxn>
                <a:cxn ang="0">
                  <a:pos x="T6" y="T7"/>
                </a:cxn>
                <a:cxn ang="0">
                  <a:pos x="T8" y="T9"/>
                </a:cxn>
                <a:cxn ang="0">
                  <a:pos x="T10" y="T11"/>
                </a:cxn>
              </a:cxnLst>
              <a:rect l="0" t="0" r="r" b="b"/>
              <a:pathLst>
                <a:path w="38" h="35">
                  <a:moveTo>
                    <a:pt x="1" y="4"/>
                  </a:moveTo>
                  <a:cubicBezTo>
                    <a:pt x="0" y="3"/>
                    <a:pt x="0" y="2"/>
                    <a:pt x="1" y="1"/>
                  </a:cubicBezTo>
                  <a:cubicBezTo>
                    <a:pt x="2" y="0"/>
                    <a:pt x="4" y="4"/>
                    <a:pt x="2" y="5"/>
                  </a:cubicBezTo>
                  <a:cubicBezTo>
                    <a:pt x="3" y="32"/>
                    <a:pt x="38" y="33"/>
                    <a:pt x="38" y="33"/>
                  </a:cubicBezTo>
                  <a:cubicBezTo>
                    <a:pt x="38" y="35"/>
                    <a:pt x="38" y="35"/>
                    <a:pt x="38" y="35"/>
                  </a:cubicBezTo>
                  <a:cubicBezTo>
                    <a:pt x="38" y="35"/>
                    <a:pt x="2" y="32"/>
                    <a:pt x="1" y="4"/>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2" name="Freeform 1053">
              <a:extLst>
                <a:ext uri="{FF2B5EF4-FFF2-40B4-BE49-F238E27FC236}">
                  <a16:creationId xmlns:a16="http://schemas.microsoft.com/office/drawing/2014/main" xmlns="" id="{369B2C4B-A96C-48F5-9E92-7B83C4E2D06D}"/>
                </a:ext>
              </a:extLst>
            </p:cNvPr>
            <p:cNvSpPr>
              <a:spLocks/>
            </p:cNvSpPr>
            <p:nvPr/>
          </p:nvSpPr>
          <p:spPr bwMode="auto">
            <a:xfrm flipH="1">
              <a:off x="2670392" y="5115631"/>
              <a:ext cx="152432" cy="190029"/>
            </a:xfrm>
            <a:custGeom>
              <a:avLst/>
              <a:gdLst>
                <a:gd name="T0" fmla="*/ 4 w 33"/>
                <a:gd name="T1" fmla="*/ 1 h 41"/>
                <a:gd name="T2" fmla="*/ 2 w 33"/>
                <a:gd name="T3" fmla="*/ 1 h 41"/>
                <a:gd name="T4" fmla="*/ 5 w 33"/>
                <a:gd name="T5" fmla="*/ 3 h 41"/>
                <a:gd name="T6" fmla="*/ 30 w 33"/>
                <a:gd name="T7" fmla="*/ 41 h 41"/>
                <a:gd name="T8" fmla="*/ 32 w 33"/>
                <a:gd name="T9" fmla="*/ 41 h 41"/>
                <a:gd name="T10" fmla="*/ 4 w 33"/>
                <a:gd name="T11" fmla="*/ 1 h 41"/>
              </a:gdLst>
              <a:ahLst/>
              <a:cxnLst>
                <a:cxn ang="0">
                  <a:pos x="T0" y="T1"/>
                </a:cxn>
                <a:cxn ang="0">
                  <a:pos x="T2" y="T3"/>
                </a:cxn>
                <a:cxn ang="0">
                  <a:pos x="T4" y="T5"/>
                </a:cxn>
                <a:cxn ang="0">
                  <a:pos x="T6" y="T7"/>
                </a:cxn>
                <a:cxn ang="0">
                  <a:pos x="T8" y="T9"/>
                </a:cxn>
                <a:cxn ang="0">
                  <a:pos x="T10" y="T11"/>
                </a:cxn>
              </a:cxnLst>
              <a:rect l="0" t="0" r="r" b="b"/>
              <a:pathLst>
                <a:path w="33" h="41">
                  <a:moveTo>
                    <a:pt x="4" y="1"/>
                  </a:moveTo>
                  <a:cubicBezTo>
                    <a:pt x="3" y="1"/>
                    <a:pt x="2" y="0"/>
                    <a:pt x="2" y="1"/>
                  </a:cubicBezTo>
                  <a:cubicBezTo>
                    <a:pt x="0" y="2"/>
                    <a:pt x="4" y="5"/>
                    <a:pt x="5" y="3"/>
                  </a:cubicBezTo>
                  <a:cubicBezTo>
                    <a:pt x="33" y="6"/>
                    <a:pt x="30" y="41"/>
                    <a:pt x="30" y="41"/>
                  </a:cubicBezTo>
                  <a:cubicBezTo>
                    <a:pt x="32" y="41"/>
                    <a:pt x="32" y="41"/>
                    <a:pt x="32" y="41"/>
                  </a:cubicBezTo>
                  <a:cubicBezTo>
                    <a:pt x="32" y="41"/>
                    <a:pt x="32" y="5"/>
                    <a:pt x="4" y="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3" name="Freeform 1054">
              <a:extLst>
                <a:ext uri="{FF2B5EF4-FFF2-40B4-BE49-F238E27FC236}">
                  <a16:creationId xmlns:a16="http://schemas.microsoft.com/office/drawing/2014/main" xmlns="" id="{BAC92B5F-7E77-4B1E-99AD-D2E4F2F85F8F}"/>
                </a:ext>
              </a:extLst>
            </p:cNvPr>
            <p:cNvSpPr>
              <a:spLocks/>
            </p:cNvSpPr>
            <p:nvPr/>
          </p:nvSpPr>
          <p:spPr bwMode="auto">
            <a:xfrm flipH="1">
              <a:off x="2753195" y="5249216"/>
              <a:ext cx="267227" cy="186267"/>
            </a:xfrm>
            <a:custGeom>
              <a:avLst/>
              <a:gdLst>
                <a:gd name="T0" fmla="*/ 2 w 58"/>
                <a:gd name="T1" fmla="*/ 5 h 40"/>
                <a:gd name="T2" fmla="*/ 1 w 58"/>
                <a:gd name="T3" fmla="*/ 2 h 40"/>
                <a:gd name="T4" fmla="*/ 4 w 58"/>
                <a:gd name="T5" fmla="*/ 6 h 40"/>
                <a:gd name="T6" fmla="*/ 58 w 58"/>
                <a:gd name="T7" fmla="*/ 28 h 40"/>
                <a:gd name="T8" fmla="*/ 58 w 58"/>
                <a:gd name="T9" fmla="*/ 30 h 40"/>
                <a:gd name="T10" fmla="*/ 2 w 58"/>
                <a:gd name="T11" fmla="*/ 5 h 40"/>
              </a:gdLst>
              <a:ahLst/>
              <a:cxnLst>
                <a:cxn ang="0">
                  <a:pos x="T0" y="T1"/>
                </a:cxn>
                <a:cxn ang="0">
                  <a:pos x="T2" y="T3"/>
                </a:cxn>
                <a:cxn ang="0">
                  <a:pos x="T4" y="T5"/>
                </a:cxn>
                <a:cxn ang="0">
                  <a:pos x="T6" y="T7"/>
                </a:cxn>
                <a:cxn ang="0">
                  <a:pos x="T8" y="T9"/>
                </a:cxn>
                <a:cxn ang="0">
                  <a:pos x="T10" y="T11"/>
                </a:cxn>
              </a:cxnLst>
              <a:rect l="0" t="0" r="r" b="b"/>
              <a:pathLst>
                <a:path w="58" h="40">
                  <a:moveTo>
                    <a:pt x="2" y="5"/>
                  </a:moveTo>
                  <a:cubicBezTo>
                    <a:pt x="1" y="4"/>
                    <a:pt x="0" y="3"/>
                    <a:pt x="1" y="2"/>
                  </a:cubicBezTo>
                  <a:cubicBezTo>
                    <a:pt x="2" y="0"/>
                    <a:pt x="6" y="4"/>
                    <a:pt x="4" y="6"/>
                  </a:cubicBezTo>
                  <a:cubicBezTo>
                    <a:pt x="15" y="39"/>
                    <a:pt x="57" y="28"/>
                    <a:pt x="58" y="28"/>
                  </a:cubicBezTo>
                  <a:cubicBezTo>
                    <a:pt x="58" y="30"/>
                    <a:pt x="58" y="30"/>
                    <a:pt x="58" y="30"/>
                  </a:cubicBezTo>
                  <a:cubicBezTo>
                    <a:pt x="58" y="30"/>
                    <a:pt x="13" y="40"/>
                    <a:pt x="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4" name="Freeform 1055">
              <a:extLst>
                <a:ext uri="{FF2B5EF4-FFF2-40B4-BE49-F238E27FC236}">
                  <a16:creationId xmlns:a16="http://schemas.microsoft.com/office/drawing/2014/main" xmlns="" id="{F4B50116-B453-4ED4-913B-7F7A27967A0A}"/>
                </a:ext>
              </a:extLst>
            </p:cNvPr>
            <p:cNvSpPr>
              <a:spLocks/>
            </p:cNvSpPr>
            <p:nvPr/>
          </p:nvSpPr>
          <p:spPr bwMode="auto">
            <a:xfrm flipH="1">
              <a:off x="2762604" y="5213468"/>
              <a:ext cx="165606" cy="171214"/>
            </a:xfrm>
            <a:custGeom>
              <a:avLst/>
              <a:gdLst>
                <a:gd name="T0" fmla="*/ 2 w 36"/>
                <a:gd name="T1" fmla="*/ 3 h 37"/>
                <a:gd name="T2" fmla="*/ 2 w 36"/>
                <a:gd name="T3" fmla="*/ 1 h 37"/>
                <a:gd name="T4" fmla="*/ 3 w 36"/>
                <a:gd name="T5" fmla="*/ 4 h 37"/>
                <a:gd name="T6" fmla="*/ 36 w 36"/>
                <a:gd name="T7" fmla="*/ 36 h 37"/>
                <a:gd name="T8" fmla="*/ 36 w 36"/>
                <a:gd name="T9" fmla="*/ 37 h 37"/>
                <a:gd name="T10" fmla="*/ 2 w 36"/>
                <a:gd name="T11" fmla="*/ 3 h 37"/>
              </a:gdLst>
              <a:ahLst/>
              <a:cxnLst>
                <a:cxn ang="0">
                  <a:pos x="T0" y="T1"/>
                </a:cxn>
                <a:cxn ang="0">
                  <a:pos x="T2" y="T3"/>
                </a:cxn>
                <a:cxn ang="0">
                  <a:pos x="T4" y="T5"/>
                </a:cxn>
                <a:cxn ang="0">
                  <a:pos x="T6" y="T7"/>
                </a:cxn>
                <a:cxn ang="0">
                  <a:pos x="T8" y="T9"/>
                </a:cxn>
                <a:cxn ang="0">
                  <a:pos x="T10" y="T11"/>
                </a:cxn>
              </a:cxnLst>
              <a:rect l="0" t="0" r="r" b="b"/>
              <a:pathLst>
                <a:path w="36" h="37">
                  <a:moveTo>
                    <a:pt x="2" y="3"/>
                  </a:moveTo>
                  <a:cubicBezTo>
                    <a:pt x="2" y="3"/>
                    <a:pt x="1" y="1"/>
                    <a:pt x="2" y="1"/>
                  </a:cubicBezTo>
                  <a:cubicBezTo>
                    <a:pt x="3" y="0"/>
                    <a:pt x="5" y="4"/>
                    <a:pt x="3" y="4"/>
                  </a:cubicBezTo>
                  <a:cubicBezTo>
                    <a:pt x="2" y="32"/>
                    <a:pt x="36" y="36"/>
                    <a:pt x="36" y="36"/>
                  </a:cubicBezTo>
                  <a:cubicBezTo>
                    <a:pt x="36" y="37"/>
                    <a:pt x="36" y="37"/>
                    <a:pt x="36" y="37"/>
                  </a:cubicBezTo>
                  <a:cubicBezTo>
                    <a:pt x="36" y="37"/>
                    <a:pt x="0" y="32"/>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5" name="Freeform 1056">
              <a:extLst>
                <a:ext uri="{FF2B5EF4-FFF2-40B4-BE49-F238E27FC236}">
                  <a16:creationId xmlns:a16="http://schemas.microsoft.com/office/drawing/2014/main" xmlns="" id="{E8F72C50-3409-48B5-BFF2-E8C5E507F8B1}"/>
                </a:ext>
              </a:extLst>
            </p:cNvPr>
            <p:cNvSpPr>
              <a:spLocks/>
            </p:cNvSpPr>
            <p:nvPr/>
          </p:nvSpPr>
          <p:spPr bwMode="auto">
            <a:xfrm flipH="1">
              <a:off x="2694856" y="5175839"/>
              <a:ext cx="159961" cy="139230"/>
            </a:xfrm>
            <a:custGeom>
              <a:avLst/>
              <a:gdLst>
                <a:gd name="T0" fmla="*/ 4 w 35"/>
                <a:gd name="T1" fmla="*/ 2 h 30"/>
                <a:gd name="T2" fmla="*/ 24 w 35"/>
                <a:gd name="T3" fmla="*/ 13 h 30"/>
                <a:gd name="T4" fmla="*/ 34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4" y="30"/>
                    <a:pt x="34" y="30"/>
                  </a:cubicBezTo>
                  <a:cubicBezTo>
                    <a:pt x="35" y="29"/>
                    <a:pt x="35" y="29"/>
                    <a:pt x="35" y="29"/>
                  </a:cubicBezTo>
                  <a:cubicBezTo>
                    <a:pt x="35" y="29"/>
                    <a:pt x="29" y="5"/>
                    <a:pt x="4" y="2"/>
                  </a:cubicBezTo>
                  <a:cubicBezTo>
                    <a:pt x="4" y="2"/>
                    <a:pt x="4" y="2"/>
                    <a:pt x="4" y="2"/>
                  </a:cubicBezTo>
                  <a:cubicBezTo>
                    <a:pt x="4" y="1"/>
                    <a:pt x="3" y="1"/>
                    <a:pt x="2" y="0"/>
                  </a:cubicBezTo>
                  <a:cubicBezTo>
                    <a:pt x="1"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6" name="Freeform 1057">
              <a:extLst>
                <a:ext uri="{FF2B5EF4-FFF2-40B4-BE49-F238E27FC236}">
                  <a16:creationId xmlns:a16="http://schemas.microsoft.com/office/drawing/2014/main" xmlns="" id="{266DD305-63E2-46BE-BD6E-A4EC18D3101A}"/>
                </a:ext>
              </a:extLst>
            </p:cNvPr>
            <p:cNvSpPr>
              <a:spLocks/>
            </p:cNvSpPr>
            <p:nvPr/>
          </p:nvSpPr>
          <p:spPr bwMode="auto">
            <a:xfrm flipH="1">
              <a:off x="2694856" y="5226638"/>
              <a:ext cx="159961" cy="139230"/>
            </a:xfrm>
            <a:custGeom>
              <a:avLst/>
              <a:gdLst>
                <a:gd name="T0" fmla="*/ 4 w 35"/>
                <a:gd name="T1" fmla="*/ 2 h 30"/>
                <a:gd name="T2" fmla="*/ 24 w 35"/>
                <a:gd name="T3" fmla="*/ 13 h 30"/>
                <a:gd name="T4" fmla="*/ 33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3" y="30"/>
                    <a:pt x="33" y="30"/>
                  </a:cubicBezTo>
                  <a:cubicBezTo>
                    <a:pt x="35" y="29"/>
                    <a:pt x="35" y="29"/>
                    <a:pt x="35" y="29"/>
                  </a:cubicBezTo>
                  <a:cubicBezTo>
                    <a:pt x="35" y="29"/>
                    <a:pt x="29" y="5"/>
                    <a:pt x="4" y="2"/>
                  </a:cubicBezTo>
                  <a:cubicBezTo>
                    <a:pt x="4" y="2"/>
                    <a:pt x="4" y="2"/>
                    <a:pt x="4" y="2"/>
                  </a:cubicBezTo>
                  <a:cubicBezTo>
                    <a:pt x="3" y="1"/>
                    <a:pt x="2" y="1"/>
                    <a:pt x="2" y="0"/>
                  </a:cubicBezTo>
                  <a:cubicBezTo>
                    <a:pt x="0"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7" name="Freeform 1058">
              <a:extLst>
                <a:ext uri="{FF2B5EF4-FFF2-40B4-BE49-F238E27FC236}">
                  <a16:creationId xmlns:a16="http://schemas.microsoft.com/office/drawing/2014/main" xmlns="" id="{F6FE46DF-3747-4EE7-B360-203CE6A39E6A}"/>
                </a:ext>
              </a:extLst>
            </p:cNvPr>
            <p:cNvSpPr>
              <a:spLocks/>
            </p:cNvSpPr>
            <p:nvPr/>
          </p:nvSpPr>
          <p:spPr bwMode="auto">
            <a:xfrm flipH="1">
              <a:off x="2715557" y="5236046"/>
              <a:ext cx="186306" cy="120415"/>
            </a:xfrm>
            <a:custGeom>
              <a:avLst/>
              <a:gdLst>
                <a:gd name="T0" fmla="*/ 3 w 40"/>
                <a:gd name="T1" fmla="*/ 4 h 26"/>
                <a:gd name="T2" fmla="*/ 20 w 40"/>
                <a:gd name="T3" fmla="*/ 19 h 26"/>
                <a:gd name="T4" fmla="*/ 40 w 40"/>
                <a:gd name="T5" fmla="*/ 22 h 26"/>
                <a:gd name="T6" fmla="*/ 39 w 40"/>
                <a:gd name="T7" fmla="*/ 23 h 26"/>
                <a:gd name="T8" fmla="*/ 3 w 40"/>
                <a:gd name="T9" fmla="*/ 4 h 26"/>
                <a:gd name="T10" fmla="*/ 3 w 40"/>
                <a:gd name="T11" fmla="*/ 4 h 26"/>
                <a:gd name="T12" fmla="*/ 1 w 40"/>
                <a:gd name="T13" fmla="*/ 2 h 26"/>
                <a:gd name="T14" fmla="*/ 3 w 40"/>
                <a:gd name="T15" fmla="*/ 2 h 26"/>
                <a:gd name="T16" fmla="*/ 3 w 40"/>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 y="4"/>
                  </a:moveTo>
                  <a:cubicBezTo>
                    <a:pt x="5" y="7"/>
                    <a:pt x="11" y="15"/>
                    <a:pt x="20" y="19"/>
                  </a:cubicBezTo>
                  <a:cubicBezTo>
                    <a:pt x="32" y="23"/>
                    <a:pt x="40" y="22"/>
                    <a:pt x="40" y="22"/>
                  </a:cubicBezTo>
                  <a:cubicBezTo>
                    <a:pt x="39" y="23"/>
                    <a:pt x="39" y="23"/>
                    <a:pt x="39" y="23"/>
                  </a:cubicBezTo>
                  <a:cubicBezTo>
                    <a:pt x="39" y="23"/>
                    <a:pt x="15" y="26"/>
                    <a:pt x="3" y="4"/>
                  </a:cubicBezTo>
                  <a:cubicBezTo>
                    <a:pt x="3" y="4"/>
                    <a:pt x="3" y="4"/>
                    <a:pt x="3" y="4"/>
                  </a:cubicBezTo>
                  <a:cubicBezTo>
                    <a:pt x="2" y="4"/>
                    <a:pt x="1" y="3"/>
                    <a:pt x="1" y="2"/>
                  </a:cubicBezTo>
                  <a:cubicBezTo>
                    <a:pt x="0" y="1"/>
                    <a:pt x="2" y="0"/>
                    <a:pt x="3" y="2"/>
                  </a:cubicBezTo>
                  <a:cubicBezTo>
                    <a:pt x="4" y="3"/>
                    <a:pt x="4"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8" name="Freeform 1059">
              <a:extLst>
                <a:ext uri="{FF2B5EF4-FFF2-40B4-BE49-F238E27FC236}">
                  <a16:creationId xmlns:a16="http://schemas.microsoft.com/office/drawing/2014/main" xmlns="" id="{7BA107D2-40F9-4D15-B761-A1A3F5A7C42D}"/>
                </a:ext>
              </a:extLst>
            </p:cNvPr>
            <p:cNvSpPr>
              <a:spLocks/>
            </p:cNvSpPr>
            <p:nvPr/>
          </p:nvSpPr>
          <p:spPr bwMode="auto">
            <a:xfrm flipH="1">
              <a:off x="2531133" y="4993334"/>
              <a:ext cx="504345" cy="594549"/>
            </a:xfrm>
            <a:custGeom>
              <a:avLst/>
              <a:gdLst>
                <a:gd name="T0" fmla="*/ 29 w 109"/>
                <a:gd name="T1" fmla="*/ 110 h 128"/>
                <a:gd name="T2" fmla="*/ 33 w 109"/>
                <a:gd name="T3" fmla="*/ 106 h 128"/>
                <a:gd name="T4" fmla="*/ 34 w 109"/>
                <a:gd name="T5" fmla="*/ 106 h 128"/>
                <a:gd name="T6" fmla="*/ 59 w 109"/>
                <a:gd name="T7" fmla="*/ 78 h 128"/>
                <a:gd name="T8" fmla="*/ 67 w 109"/>
                <a:gd name="T9" fmla="*/ 67 h 128"/>
                <a:gd name="T10" fmla="*/ 67 w 109"/>
                <a:gd name="T11" fmla="*/ 67 h 128"/>
                <a:gd name="T12" fmla="*/ 72 w 109"/>
                <a:gd name="T13" fmla="*/ 63 h 128"/>
                <a:gd name="T14" fmla="*/ 95 w 109"/>
                <a:gd name="T15" fmla="*/ 33 h 128"/>
                <a:gd name="T16" fmla="*/ 96 w 109"/>
                <a:gd name="T17" fmla="*/ 31 h 128"/>
                <a:gd name="T18" fmla="*/ 107 w 109"/>
                <a:gd name="T19" fmla="*/ 19 h 128"/>
                <a:gd name="T20" fmla="*/ 104 w 109"/>
                <a:gd name="T21" fmla="*/ 42 h 128"/>
                <a:gd name="T22" fmla="*/ 97 w 109"/>
                <a:gd name="T23" fmla="*/ 61 h 128"/>
                <a:gd name="T24" fmla="*/ 97 w 109"/>
                <a:gd name="T25" fmla="*/ 61 h 128"/>
                <a:gd name="T26" fmla="*/ 97 w 109"/>
                <a:gd name="T27" fmla="*/ 62 h 128"/>
                <a:gd name="T28" fmla="*/ 96 w 109"/>
                <a:gd name="T29" fmla="*/ 62 h 128"/>
                <a:gd name="T30" fmla="*/ 96 w 109"/>
                <a:gd name="T31" fmla="*/ 63 h 128"/>
                <a:gd name="T32" fmla="*/ 90 w 109"/>
                <a:gd name="T33" fmla="*/ 71 h 128"/>
                <a:gd name="T34" fmla="*/ 73 w 109"/>
                <a:gd name="T35" fmla="*/ 81 h 128"/>
                <a:gd name="T36" fmla="*/ 68 w 109"/>
                <a:gd name="T37" fmla="*/ 85 h 128"/>
                <a:gd name="T38" fmla="*/ 61 w 109"/>
                <a:gd name="T39" fmla="*/ 99 h 128"/>
                <a:gd name="T40" fmla="*/ 49 w 109"/>
                <a:gd name="T41" fmla="*/ 112 h 128"/>
                <a:gd name="T42" fmla="*/ 49 w 109"/>
                <a:gd name="T43" fmla="*/ 112 h 128"/>
                <a:gd name="T44" fmla="*/ 36 w 109"/>
                <a:gd name="T45" fmla="*/ 121 h 128"/>
                <a:gd name="T46" fmla="*/ 24 w 109"/>
                <a:gd name="T47" fmla="*/ 125 h 128"/>
                <a:gd name="T48" fmla="*/ 29 w 109"/>
                <a:gd name="T49"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28">
                  <a:moveTo>
                    <a:pt x="29" y="110"/>
                  </a:moveTo>
                  <a:cubicBezTo>
                    <a:pt x="31" y="109"/>
                    <a:pt x="32" y="108"/>
                    <a:pt x="33" y="106"/>
                  </a:cubicBezTo>
                  <a:cubicBezTo>
                    <a:pt x="34" y="106"/>
                    <a:pt x="34" y="106"/>
                    <a:pt x="34" y="106"/>
                  </a:cubicBezTo>
                  <a:cubicBezTo>
                    <a:pt x="44" y="98"/>
                    <a:pt x="54" y="93"/>
                    <a:pt x="59" y="78"/>
                  </a:cubicBezTo>
                  <a:cubicBezTo>
                    <a:pt x="59" y="78"/>
                    <a:pt x="62" y="73"/>
                    <a:pt x="67" y="67"/>
                  </a:cubicBezTo>
                  <a:cubicBezTo>
                    <a:pt x="67" y="67"/>
                    <a:pt x="67" y="67"/>
                    <a:pt x="67" y="67"/>
                  </a:cubicBezTo>
                  <a:cubicBezTo>
                    <a:pt x="68" y="66"/>
                    <a:pt x="70" y="64"/>
                    <a:pt x="72" y="63"/>
                  </a:cubicBezTo>
                  <a:cubicBezTo>
                    <a:pt x="78" y="57"/>
                    <a:pt x="91" y="42"/>
                    <a:pt x="95" y="33"/>
                  </a:cubicBezTo>
                  <a:cubicBezTo>
                    <a:pt x="95" y="32"/>
                    <a:pt x="96" y="32"/>
                    <a:pt x="96" y="31"/>
                  </a:cubicBezTo>
                  <a:cubicBezTo>
                    <a:pt x="107" y="0"/>
                    <a:pt x="109" y="14"/>
                    <a:pt x="107" y="19"/>
                  </a:cubicBezTo>
                  <a:cubicBezTo>
                    <a:pt x="106" y="25"/>
                    <a:pt x="106" y="33"/>
                    <a:pt x="104" y="42"/>
                  </a:cubicBezTo>
                  <a:cubicBezTo>
                    <a:pt x="103" y="48"/>
                    <a:pt x="101" y="55"/>
                    <a:pt x="97" y="61"/>
                  </a:cubicBezTo>
                  <a:cubicBezTo>
                    <a:pt x="97" y="61"/>
                    <a:pt x="97" y="61"/>
                    <a:pt x="97" y="61"/>
                  </a:cubicBezTo>
                  <a:cubicBezTo>
                    <a:pt x="97" y="62"/>
                    <a:pt x="97" y="62"/>
                    <a:pt x="97" y="62"/>
                  </a:cubicBezTo>
                  <a:cubicBezTo>
                    <a:pt x="96" y="62"/>
                    <a:pt x="96" y="62"/>
                    <a:pt x="96" y="62"/>
                  </a:cubicBezTo>
                  <a:cubicBezTo>
                    <a:pt x="96" y="63"/>
                    <a:pt x="96" y="63"/>
                    <a:pt x="96" y="63"/>
                  </a:cubicBezTo>
                  <a:cubicBezTo>
                    <a:pt x="94" y="66"/>
                    <a:pt x="92" y="68"/>
                    <a:pt x="90" y="71"/>
                  </a:cubicBezTo>
                  <a:cubicBezTo>
                    <a:pt x="83" y="78"/>
                    <a:pt x="78" y="81"/>
                    <a:pt x="73" y="81"/>
                  </a:cubicBezTo>
                  <a:cubicBezTo>
                    <a:pt x="71" y="81"/>
                    <a:pt x="69" y="83"/>
                    <a:pt x="68" y="85"/>
                  </a:cubicBezTo>
                  <a:cubicBezTo>
                    <a:pt x="67" y="89"/>
                    <a:pt x="65" y="94"/>
                    <a:pt x="61" y="99"/>
                  </a:cubicBezTo>
                  <a:cubicBezTo>
                    <a:pt x="57" y="105"/>
                    <a:pt x="53" y="109"/>
                    <a:pt x="49" y="112"/>
                  </a:cubicBezTo>
                  <a:cubicBezTo>
                    <a:pt x="49" y="112"/>
                    <a:pt x="49" y="112"/>
                    <a:pt x="49" y="112"/>
                  </a:cubicBezTo>
                  <a:cubicBezTo>
                    <a:pt x="45" y="116"/>
                    <a:pt x="40" y="119"/>
                    <a:pt x="36" y="121"/>
                  </a:cubicBezTo>
                  <a:cubicBezTo>
                    <a:pt x="31" y="123"/>
                    <a:pt x="27" y="125"/>
                    <a:pt x="24" y="125"/>
                  </a:cubicBezTo>
                  <a:cubicBezTo>
                    <a:pt x="0" y="128"/>
                    <a:pt x="16" y="121"/>
                    <a:pt x="29" y="1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9" name="Freeform 1060">
              <a:extLst>
                <a:ext uri="{FF2B5EF4-FFF2-40B4-BE49-F238E27FC236}">
                  <a16:creationId xmlns:a16="http://schemas.microsoft.com/office/drawing/2014/main" xmlns="" id="{1F138144-FD39-40DB-9750-EF96019EA001}"/>
                </a:ext>
              </a:extLst>
            </p:cNvPr>
            <p:cNvSpPr>
              <a:spLocks/>
            </p:cNvSpPr>
            <p:nvPr/>
          </p:nvSpPr>
          <p:spPr bwMode="auto">
            <a:xfrm flipH="1">
              <a:off x="2581943" y="5258624"/>
              <a:ext cx="235236" cy="259645"/>
            </a:xfrm>
            <a:custGeom>
              <a:avLst/>
              <a:gdLst>
                <a:gd name="T0" fmla="*/ 38 w 51"/>
                <a:gd name="T1" fmla="*/ 0 h 56"/>
                <a:gd name="T2" fmla="*/ 35 w 51"/>
                <a:gd name="T3" fmla="*/ 10 h 56"/>
                <a:gd name="T4" fmla="*/ 27 w 51"/>
                <a:gd name="T5" fmla="*/ 20 h 56"/>
                <a:gd name="T6" fmla="*/ 27 w 51"/>
                <a:gd name="T7" fmla="*/ 20 h 56"/>
                <a:gd name="T8" fmla="*/ 26 w 51"/>
                <a:gd name="T9" fmla="*/ 10 h 56"/>
                <a:gd name="T10" fmla="*/ 25 w 51"/>
                <a:gd name="T11" fmla="*/ 18 h 56"/>
                <a:gd name="T12" fmla="*/ 23 w 51"/>
                <a:gd name="T13" fmla="*/ 22 h 56"/>
                <a:gd name="T14" fmla="*/ 12 w 51"/>
                <a:gd name="T15" fmla="*/ 27 h 56"/>
                <a:gd name="T16" fmla="*/ 14 w 51"/>
                <a:gd name="T17" fmla="*/ 28 h 56"/>
                <a:gd name="T18" fmla="*/ 18 w 51"/>
                <a:gd name="T19" fmla="*/ 26 h 56"/>
                <a:gd name="T20" fmla="*/ 20 w 51"/>
                <a:gd name="T21" fmla="*/ 25 h 56"/>
                <a:gd name="T22" fmla="*/ 20 w 51"/>
                <a:gd name="T23" fmla="*/ 25 h 56"/>
                <a:gd name="T24" fmla="*/ 14 w 51"/>
                <a:gd name="T25" fmla="*/ 33 h 56"/>
                <a:gd name="T26" fmla="*/ 1 w 51"/>
                <a:gd name="T27" fmla="*/ 42 h 56"/>
                <a:gd name="T28" fmla="*/ 15 w 51"/>
                <a:gd name="T29" fmla="*/ 34 h 56"/>
                <a:gd name="T30" fmla="*/ 15 w 51"/>
                <a:gd name="T31" fmla="*/ 34 h 56"/>
                <a:gd name="T32" fmla="*/ 12 w 51"/>
                <a:gd name="T33" fmla="*/ 43 h 56"/>
                <a:gd name="T34" fmla="*/ 1 w 51"/>
                <a:gd name="T35" fmla="*/ 56 h 56"/>
                <a:gd name="T36" fmla="*/ 2 w 51"/>
                <a:gd name="T37" fmla="*/ 55 h 56"/>
                <a:gd name="T38" fmla="*/ 2 w 51"/>
                <a:gd name="T39" fmla="*/ 55 h 56"/>
                <a:gd name="T40" fmla="*/ 14 w 51"/>
                <a:gd name="T41" fmla="*/ 42 h 56"/>
                <a:gd name="T42" fmla="*/ 21 w 51"/>
                <a:gd name="T43" fmla="*/ 28 h 56"/>
                <a:gd name="T44" fmla="*/ 26 w 51"/>
                <a:gd name="T45" fmla="*/ 24 h 56"/>
                <a:gd name="T46" fmla="*/ 43 w 51"/>
                <a:gd name="T47" fmla="*/ 14 h 56"/>
                <a:gd name="T48" fmla="*/ 49 w 51"/>
                <a:gd name="T49" fmla="*/ 6 h 56"/>
                <a:gd name="T50" fmla="*/ 49 w 51"/>
                <a:gd name="T51" fmla="*/ 5 h 56"/>
                <a:gd name="T52" fmla="*/ 50 w 51"/>
                <a:gd name="T53" fmla="*/ 5 h 56"/>
                <a:gd name="T54" fmla="*/ 50 w 51"/>
                <a:gd name="T55" fmla="*/ 4 h 56"/>
                <a:gd name="T56" fmla="*/ 50 w 51"/>
                <a:gd name="T57" fmla="*/ 4 h 56"/>
                <a:gd name="T58" fmla="*/ 51 w 51"/>
                <a:gd name="T59" fmla="*/ 0 h 56"/>
                <a:gd name="T60" fmla="*/ 51 w 51"/>
                <a:gd name="T61" fmla="*/ 0 h 56"/>
                <a:gd name="T62" fmla="*/ 34 w 51"/>
                <a:gd name="T63" fmla="*/ 19 h 56"/>
                <a:gd name="T64" fmla="*/ 31 w 51"/>
                <a:gd name="T65" fmla="*/ 19 h 56"/>
                <a:gd name="T66" fmla="*/ 38 w 51"/>
                <a:gd name="T67" fmla="*/ 3 h 56"/>
                <a:gd name="T68" fmla="*/ 38 w 51"/>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6">
                  <a:moveTo>
                    <a:pt x="38" y="0"/>
                  </a:moveTo>
                  <a:cubicBezTo>
                    <a:pt x="38" y="0"/>
                    <a:pt x="37" y="3"/>
                    <a:pt x="35" y="10"/>
                  </a:cubicBezTo>
                  <a:cubicBezTo>
                    <a:pt x="33" y="16"/>
                    <a:pt x="29" y="18"/>
                    <a:pt x="27" y="20"/>
                  </a:cubicBezTo>
                  <a:cubicBezTo>
                    <a:pt x="27" y="20"/>
                    <a:pt x="27" y="20"/>
                    <a:pt x="27" y="20"/>
                  </a:cubicBezTo>
                  <a:cubicBezTo>
                    <a:pt x="26" y="20"/>
                    <a:pt x="29" y="14"/>
                    <a:pt x="26" y="10"/>
                  </a:cubicBezTo>
                  <a:cubicBezTo>
                    <a:pt x="26" y="13"/>
                    <a:pt x="27" y="15"/>
                    <a:pt x="25" y="18"/>
                  </a:cubicBezTo>
                  <a:cubicBezTo>
                    <a:pt x="23" y="20"/>
                    <a:pt x="24" y="21"/>
                    <a:pt x="23" y="22"/>
                  </a:cubicBezTo>
                  <a:cubicBezTo>
                    <a:pt x="21" y="23"/>
                    <a:pt x="16" y="26"/>
                    <a:pt x="12" y="27"/>
                  </a:cubicBezTo>
                  <a:cubicBezTo>
                    <a:pt x="12" y="27"/>
                    <a:pt x="13" y="28"/>
                    <a:pt x="14" y="28"/>
                  </a:cubicBezTo>
                  <a:cubicBezTo>
                    <a:pt x="15" y="28"/>
                    <a:pt x="17" y="27"/>
                    <a:pt x="18" y="26"/>
                  </a:cubicBezTo>
                  <a:cubicBezTo>
                    <a:pt x="19" y="26"/>
                    <a:pt x="20" y="25"/>
                    <a:pt x="20" y="25"/>
                  </a:cubicBezTo>
                  <a:cubicBezTo>
                    <a:pt x="20" y="25"/>
                    <a:pt x="20" y="25"/>
                    <a:pt x="20" y="25"/>
                  </a:cubicBezTo>
                  <a:cubicBezTo>
                    <a:pt x="21" y="26"/>
                    <a:pt x="20" y="27"/>
                    <a:pt x="14" y="33"/>
                  </a:cubicBezTo>
                  <a:cubicBezTo>
                    <a:pt x="9" y="37"/>
                    <a:pt x="7" y="38"/>
                    <a:pt x="1" y="42"/>
                  </a:cubicBezTo>
                  <a:cubicBezTo>
                    <a:pt x="11" y="40"/>
                    <a:pt x="13" y="35"/>
                    <a:pt x="15" y="34"/>
                  </a:cubicBezTo>
                  <a:cubicBezTo>
                    <a:pt x="15" y="34"/>
                    <a:pt x="15" y="34"/>
                    <a:pt x="15" y="34"/>
                  </a:cubicBezTo>
                  <a:cubicBezTo>
                    <a:pt x="17" y="34"/>
                    <a:pt x="15" y="38"/>
                    <a:pt x="12" y="43"/>
                  </a:cubicBezTo>
                  <a:cubicBezTo>
                    <a:pt x="8" y="49"/>
                    <a:pt x="0" y="56"/>
                    <a:pt x="1" y="56"/>
                  </a:cubicBezTo>
                  <a:cubicBezTo>
                    <a:pt x="1" y="56"/>
                    <a:pt x="2" y="56"/>
                    <a:pt x="2" y="55"/>
                  </a:cubicBezTo>
                  <a:cubicBezTo>
                    <a:pt x="2" y="55"/>
                    <a:pt x="2" y="55"/>
                    <a:pt x="2" y="55"/>
                  </a:cubicBezTo>
                  <a:cubicBezTo>
                    <a:pt x="6" y="52"/>
                    <a:pt x="10" y="48"/>
                    <a:pt x="14" y="42"/>
                  </a:cubicBezTo>
                  <a:cubicBezTo>
                    <a:pt x="18" y="37"/>
                    <a:pt x="20" y="32"/>
                    <a:pt x="21" y="28"/>
                  </a:cubicBezTo>
                  <a:cubicBezTo>
                    <a:pt x="22" y="26"/>
                    <a:pt x="24" y="24"/>
                    <a:pt x="26" y="24"/>
                  </a:cubicBezTo>
                  <a:cubicBezTo>
                    <a:pt x="31" y="24"/>
                    <a:pt x="36" y="21"/>
                    <a:pt x="43" y="14"/>
                  </a:cubicBezTo>
                  <a:cubicBezTo>
                    <a:pt x="45" y="11"/>
                    <a:pt x="47" y="9"/>
                    <a:pt x="49" y="6"/>
                  </a:cubicBezTo>
                  <a:cubicBezTo>
                    <a:pt x="49" y="5"/>
                    <a:pt x="49" y="5"/>
                    <a:pt x="49" y="5"/>
                  </a:cubicBezTo>
                  <a:cubicBezTo>
                    <a:pt x="50" y="5"/>
                    <a:pt x="50" y="5"/>
                    <a:pt x="50" y="5"/>
                  </a:cubicBezTo>
                  <a:cubicBezTo>
                    <a:pt x="50" y="4"/>
                    <a:pt x="50" y="4"/>
                    <a:pt x="50" y="4"/>
                  </a:cubicBezTo>
                  <a:cubicBezTo>
                    <a:pt x="50" y="4"/>
                    <a:pt x="50" y="4"/>
                    <a:pt x="50" y="4"/>
                  </a:cubicBezTo>
                  <a:cubicBezTo>
                    <a:pt x="51" y="3"/>
                    <a:pt x="51" y="0"/>
                    <a:pt x="51" y="0"/>
                  </a:cubicBezTo>
                  <a:cubicBezTo>
                    <a:pt x="51" y="0"/>
                    <a:pt x="51" y="0"/>
                    <a:pt x="51" y="0"/>
                  </a:cubicBezTo>
                  <a:cubicBezTo>
                    <a:pt x="47" y="6"/>
                    <a:pt x="40" y="18"/>
                    <a:pt x="34" y="19"/>
                  </a:cubicBezTo>
                  <a:cubicBezTo>
                    <a:pt x="32" y="19"/>
                    <a:pt x="32" y="19"/>
                    <a:pt x="31" y="19"/>
                  </a:cubicBezTo>
                  <a:cubicBezTo>
                    <a:pt x="30" y="19"/>
                    <a:pt x="37" y="16"/>
                    <a:pt x="38" y="3"/>
                  </a:cubicBezTo>
                  <a:cubicBezTo>
                    <a:pt x="38" y="1"/>
                    <a:pt x="38" y="0"/>
                    <a:pt x="3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0" name="Freeform 1061">
              <a:extLst>
                <a:ext uri="{FF2B5EF4-FFF2-40B4-BE49-F238E27FC236}">
                  <a16:creationId xmlns:a16="http://schemas.microsoft.com/office/drawing/2014/main" xmlns="" id="{9DE25027-64F5-44D7-B758-DC780BF4148D}"/>
                </a:ext>
              </a:extLst>
            </p:cNvPr>
            <p:cNvSpPr>
              <a:spLocks/>
            </p:cNvSpPr>
            <p:nvPr/>
          </p:nvSpPr>
          <p:spPr bwMode="auto">
            <a:xfrm flipH="1">
              <a:off x="2724966" y="4872919"/>
              <a:ext cx="133614" cy="52682"/>
            </a:xfrm>
            <a:custGeom>
              <a:avLst/>
              <a:gdLst>
                <a:gd name="T0" fmla="*/ 22 w 29"/>
                <a:gd name="T1" fmla="*/ 0 h 11"/>
                <a:gd name="T2" fmla="*/ 18 w 29"/>
                <a:gd name="T3" fmla="*/ 1 h 11"/>
                <a:gd name="T4" fmla="*/ 15 w 29"/>
                <a:gd name="T5" fmla="*/ 3 h 11"/>
                <a:gd name="T6" fmla="*/ 13 w 29"/>
                <a:gd name="T7" fmla="*/ 2 h 11"/>
                <a:gd name="T8" fmla="*/ 12 w 29"/>
                <a:gd name="T9" fmla="*/ 1 h 11"/>
                <a:gd name="T10" fmla="*/ 10 w 29"/>
                <a:gd name="T11" fmla="*/ 1 h 11"/>
                <a:gd name="T12" fmla="*/ 2 w 29"/>
                <a:gd name="T13" fmla="*/ 8 h 11"/>
                <a:gd name="T14" fmla="*/ 2 w 29"/>
                <a:gd name="T15" fmla="*/ 9 h 11"/>
                <a:gd name="T16" fmla="*/ 1 w 29"/>
                <a:gd name="T17" fmla="*/ 10 h 11"/>
                <a:gd name="T18" fmla="*/ 1 w 29"/>
                <a:gd name="T19" fmla="*/ 11 h 11"/>
                <a:gd name="T20" fmla="*/ 0 w 29"/>
                <a:gd name="T21" fmla="*/ 11 h 11"/>
                <a:gd name="T22" fmla="*/ 0 w 29"/>
                <a:gd name="T23" fmla="*/ 11 h 11"/>
                <a:gd name="T24" fmla="*/ 0 w 29"/>
                <a:gd name="T25" fmla="*/ 11 h 11"/>
                <a:gd name="T26" fmla="*/ 1 w 29"/>
                <a:gd name="T27" fmla="*/ 11 h 11"/>
                <a:gd name="T28" fmla="*/ 2 w 29"/>
                <a:gd name="T29" fmla="*/ 9 h 11"/>
                <a:gd name="T30" fmla="*/ 2 w 29"/>
                <a:gd name="T31" fmla="*/ 8 h 11"/>
                <a:gd name="T32" fmla="*/ 10 w 29"/>
                <a:gd name="T33" fmla="*/ 1 h 11"/>
                <a:gd name="T34" fmla="*/ 12 w 29"/>
                <a:gd name="T35" fmla="*/ 1 h 11"/>
                <a:gd name="T36" fmla="*/ 13 w 29"/>
                <a:gd name="T37" fmla="*/ 2 h 11"/>
                <a:gd name="T38" fmla="*/ 15 w 29"/>
                <a:gd name="T39" fmla="*/ 3 h 11"/>
                <a:gd name="T40" fmla="*/ 18 w 29"/>
                <a:gd name="T41" fmla="*/ 1 h 11"/>
                <a:gd name="T42" fmla="*/ 22 w 29"/>
                <a:gd name="T43" fmla="*/ 0 h 11"/>
                <a:gd name="T44" fmla="*/ 24 w 29"/>
                <a:gd name="T45" fmla="*/ 0 h 11"/>
                <a:gd name="T46" fmla="*/ 24 w 29"/>
                <a:gd name="T47" fmla="*/ 0 h 11"/>
                <a:gd name="T48" fmla="*/ 29 w 29"/>
                <a:gd name="T49" fmla="*/ 3 h 11"/>
                <a:gd name="T50" fmla="*/ 29 w 29"/>
                <a:gd name="T51" fmla="*/ 3 h 11"/>
                <a:gd name="T52" fmla="*/ 29 w 29"/>
                <a:gd name="T53" fmla="*/ 3 h 11"/>
                <a:gd name="T54" fmla="*/ 24 w 29"/>
                <a:gd name="T55" fmla="*/ 0 h 11"/>
                <a:gd name="T56" fmla="*/ 24 w 29"/>
                <a:gd name="T57" fmla="*/ 0 h 11"/>
                <a:gd name="T58" fmla="*/ 22 w 29"/>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1">
                  <a:moveTo>
                    <a:pt x="22" y="0"/>
                  </a:moveTo>
                  <a:cubicBezTo>
                    <a:pt x="21" y="0"/>
                    <a:pt x="20" y="1"/>
                    <a:pt x="18" y="1"/>
                  </a:cubicBezTo>
                  <a:cubicBezTo>
                    <a:pt x="17" y="2"/>
                    <a:pt x="16" y="3"/>
                    <a:pt x="15" y="3"/>
                  </a:cubicBezTo>
                  <a:cubicBezTo>
                    <a:pt x="15" y="3"/>
                    <a:pt x="14" y="3"/>
                    <a:pt x="13" y="2"/>
                  </a:cubicBezTo>
                  <a:cubicBezTo>
                    <a:pt x="12" y="1"/>
                    <a:pt x="12" y="1"/>
                    <a:pt x="12" y="1"/>
                  </a:cubicBezTo>
                  <a:cubicBezTo>
                    <a:pt x="12" y="1"/>
                    <a:pt x="11" y="1"/>
                    <a:pt x="10" y="1"/>
                  </a:cubicBezTo>
                  <a:cubicBezTo>
                    <a:pt x="8" y="1"/>
                    <a:pt x="5" y="3"/>
                    <a:pt x="2" y="8"/>
                  </a:cubicBezTo>
                  <a:cubicBezTo>
                    <a:pt x="2" y="9"/>
                    <a:pt x="2" y="9"/>
                    <a:pt x="2" y="9"/>
                  </a:cubicBezTo>
                  <a:cubicBezTo>
                    <a:pt x="1" y="10"/>
                    <a:pt x="1" y="10"/>
                    <a:pt x="1" y="10"/>
                  </a:cubicBezTo>
                  <a:cubicBezTo>
                    <a:pt x="1" y="10"/>
                    <a:pt x="1" y="11"/>
                    <a:pt x="1" y="11"/>
                  </a:cubicBezTo>
                  <a:cubicBezTo>
                    <a:pt x="0" y="11"/>
                    <a:pt x="0" y="11"/>
                    <a:pt x="0" y="11"/>
                  </a:cubicBezTo>
                  <a:cubicBezTo>
                    <a:pt x="0" y="11"/>
                    <a:pt x="0" y="11"/>
                    <a:pt x="0" y="11"/>
                  </a:cubicBezTo>
                  <a:cubicBezTo>
                    <a:pt x="0" y="11"/>
                    <a:pt x="0" y="11"/>
                    <a:pt x="0" y="11"/>
                  </a:cubicBezTo>
                  <a:cubicBezTo>
                    <a:pt x="1" y="11"/>
                    <a:pt x="1" y="11"/>
                    <a:pt x="1" y="11"/>
                  </a:cubicBezTo>
                  <a:cubicBezTo>
                    <a:pt x="1" y="10"/>
                    <a:pt x="1" y="10"/>
                    <a:pt x="2" y="9"/>
                  </a:cubicBezTo>
                  <a:cubicBezTo>
                    <a:pt x="2" y="8"/>
                    <a:pt x="2" y="8"/>
                    <a:pt x="2" y="8"/>
                  </a:cubicBezTo>
                  <a:cubicBezTo>
                    <a:pt x="5" y="3"/>
                    <a:pt x="8" y="1"/>
                    <a:pt x="10" y="1"/>
                  </a:cubicBezTo>
                  <a:cubicBezTo>
                    <a:pt x="11" y="1"/>
                    <a:pt x="12" y="1"/>
                    <a:pt x="12" y="1"/>
                  </a:cubicBezTo>
                  <a:cubicBezTo>
                    <a:pt x="13" y="2"/>
                    <a:pt x="13" y="2"/>
                    <a:pt x="13" y="2"/>
                  </a:cubicBezTo>
                  <a:cubicBezTo>
                    <a:pt x="14" y="3"/>
                    <a:pt x="15" y="3"/>
                    <a:pt x="15" y="3"/>
                  </a:cubicBezTo>
                  <a:cubicBezTo>
                    <a:pt x="16" y="3"/>
                    <a:pt x="17" y="2"/>
                    <a:pt x="18" y="1"/>
                  </a:cubicBezTo>
                  <a:cubicBezTo>
                    <a:pt x="20" y="1"/>
                    <a:pt x="21" y="0"/>
                    <a:pt x="22" y="0"/>
                  </a:cubicBezTo>
                  <a:cubicBezTo>
                    <a:pt x="23" y="0"/>
                    <a:pt x="24" y="0"/>
                    <a:pt x="24" y="0"/>
                  </a:cubicBezTo>
                  <a:cubicBezTo>
                    <a:pt x="24" y="0"/>
                    <a:pt x="24" y="0"/>
                    <a:pt x="24" y="0"/>
                  </a:cubicBezTo>
                  <a:cubicBezTo>
                    <a:pt x="26" y="1"/>
                    <a:pt x="28" y="2"/>
                    <a:pt x="29" y="3"/>
                  </a:cubicBezTo>
                  <a:cubicBezTo>
                    <a:pt x="29" y="3"/>
                    <a:pt x="29" y="3"/>
                    <a:pt x="29" y="3"/>
                  </a:cubicBezTo>
                  <a:cubicBezTo>
                    <a:pt x="29" y="3"/>
                    <a:pt x="29" y="3"/>
                    <a:pt x="29" y="3"/>
                  </a:cubicBezTo>
                  <a:cubicBezTo>
                    <a:pt x="28" y="2"/>
                    <a:pt x="26" y="1"/>
                    <a:pt x="24" y="0"/>
                  </a:cubicBezTo>
                  <a:cubicBezTo>
                    <a:pt x="24" y="0"/>
                    <a:pt x="24" y="0"/>
                    <a:pt x="24" y="0"/>
                  </a:cubicBezTo>
                  <a:cubicBezTo>
                    <a:pt x="24" y="0"/>
                    <a:pt x="23"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1" name="Freeform 1062">
              <a:extLst>
                <a:ext uri="{FF2B5EF4-FFF2-40B4-BE49-F238E27FC236}">
                  <a16:creationId xmlns:a16="http://schemas.microsoft.com/office/drawing/2014/main" xmlns="" id="{1EE71F61-F09A-4FCC-91BB-755518E74C09}"/>
                </a:ext>
              </a:extLst>
            </p:cNvPr>
            <p:cNvSpPr>
              <a:spLocks noEditPoints="1"/>
            </p:cNvSpPr>
            <p:nvPr/>
          </p:nvSpPr>
          <p:spPr bwMode="auto">
            <a:xfrm flipH="1">
              <a:off x="2679801" y="4872919"/>
              <a:ext cx="184424" cy="120415"/>
            </a:xfrm>
            <a:custGeom>
              <a:avLst/>
              <a:gdLst>
                <a:gd name="T0" fmla="*/ 24 w 40"/>
                <a:gd name="T1" fmla="*/ 23 h 26"/>
                <a:gd name="T2" fmla="*/ 23 w 40"/>
                <a:gd name="T3" fmla="*/ 26 h 26"/>
                <a:gd name="T4" fmla="*/ 23 w 40"/>
                <a:gd name="T5" fmla="*/ 26 h 26"/>
                <a:gd name="T6" fmla="*/ 24 w 40"/>
                <a:gd name="T7" fmla="*/ 23 h 26"/>
                <a:gd name="T8" fmla="*/ 5 w 40"/>
                <a:gd name="T9" fmla="*/ 20 h 26"/>
                <a:gd name="T10" fmla="*/ 6 w 40"/>
                <a:gd name="T11" fmla="*/ 26 h 26"/>
                <a:gd name="T12" fmla="*/ 6 w 40"/>
                <a:gd name="T13" fmla="*/ 26 h 26"/>
                <a:gd name="T14" fmla="*/ 6 w 40"/>
                <a:gd name="T15" fmla="*/ 26 h 26"/>
                <a:gd name="T16" fmla="*/ 5 w 40"/>
                <a:gd name="T17" fmla="*/ 20 h 26"/>
                <a:gd name="T18" fmla="*/ 5 w 40"/>
                <a:gd name="T19" fmla="*/ 11 h 26"/>
                <a:gd name="T20" fmla="*/ 5 w 40"/>
                <a:gd name="T21" fmla="*/ 13 h 26"/>
                <a:gd name="T22" fmla="*/ 5 w 40"/>
                <a:gd name="T23" fmla="*/ 11 h 26"/>
                <a:gd name="T24" fmla="*/ 25 w 40"/>
                <a:gd name="T25" fmla="*/ 5 h 26"/>
                <a:gd name="T26" fmla="*/ 25 w 40"/>
                <a:gd name="T27" fmla="*/ 5 h 26"/>
                <a:gd name="T28" fmla="*/ 24 w 40"/>
                <a:gd name="T29" fmla="*/ 6 h 26"/>
                <a:gd name="T30" fmla="*/ 25 w 40"/>
                <a:gd name="T31" fmla="*/ 5 h 26"/>
                <a:gd name="T32" fmla="*/ 23 w 40"/>
                <a:gd name="T33" fmla="*/ 0 h 26"/>
                <a:gd name="T34" fmla="*/ 19 w 40"/>
                <a:gd name="T35" fmla="*/ 1 h 26"/>
                <a:gd name="T36" fmla="*/ 16 w 40"/>
                <a:gd name="T37" fmla="*/ 3 h 26"/>
                <a:gd name="T38" fmla="*/ 14 w 40"/>
                <a:gd name="T39" fmla="*/ 2 h 26"/>
                <a:gd name="T40" fmla="*/ 13 w 40"/>
                <a:gd name="T41" fmla="*/ 1 h 26"/>
                <a:gd name="T42" fmla="*/ 11 w 40"/>
                <a:gd name="T43" fmla="*/ 1 h 26"/>
                <a:gd name="T44" fmla="*/ 3 w 40"/>
                <a:gd name="T45" fmla="*/ 8 h 26"/>
                <a:gd name="T46" fmla="*/ 3 w 40"/>
                <a:gd name="T47" fmla="*/ 9 h 26"/>
                <a:gd name="T48" fmla="*/ 2 w 40"/>
                <a:gd name="T49" fmla="*/ 11 h 26"/>
                <a:gd name="T50" fmla="*/ 1 w 40"/>
                <a:gd name="T51" fmla="*/ 11 h 26"/>
                <a:gd name="T52" fmla="*/ 1 w 40"/>
                <a:gd name="T53" fmla="*/ 11 h 26"/>
                <a:gd name="T54" fmla="*/ 1 w 40"/>
                <a:gd name="T55" fmla="*/ 23 h 26"/>
                <a:gd name="T56" fmla="*/ 5 w 40"/>
                <a:gd name="T57" fmla="*/ 11 h 26"/>
                <a:gd name="T58" fmla="*/ 5 w 40"/>
                <a:gd name="T59" fmla="*/ 11 h 26"/>
                <a:gd name="T60" fmla="*/ 5 w 40"/>
                <a:gd name="T61" fmla="*/ 11 h 26"/>
                <a:gd name="T62" fmla="*/ 5 w 40"/>
                <a:gd name="T63" fmla="*/ 11 h 26"/>
                <a:gd name="T64" fmla="*/ 8 w 40"/>
                <a:gd name="T65" fmla="*/ 9 h 26"/>
                <a:gd name="T66" fmla="*/ 6 w 40"/>
                <a:gd name="T67" fmla="*/ 25 h 26"/>
                <a:gd name="T68" fmla="*/ 8 w 40"/>
                <a:gd name="T69" fmla="*/ 9 h 26"/>
                <a:gd name="T70" fmla="*/ 12 w 40"/>
                <a:gd name="T71" fmla="*/ 4 h 26"/>
                <a:gd name="T72" fmla="*/ 16 w 40"/>
                <a:gd name="T73" fmla="*/ 5 h 26"/>
                <a:gd name="T74" fmla="*/ 17 w 40"/>
                <a:gd name="T75" fmla="*/ 17 h 26"/>
                <a:gd name="T76" fmla="*/ 21 w 40"/>
                <a:gd name="T77" fmla="*/ 6 h 26"/>
                <a:gd name="T78" fmla="*/ 21 w 40"/>
                <a:gd name="T79" fmla="*/ 6 h 26"/>
                <a:gd name="T80" fmla="*/ 23 w 40"/>
                <a:gd name="T81" fmla="*/ 18 h 26"/>
                <a:gd name="T82" fmla="*/ 21 w 40"/>
                <a:gd name="T83" fmla="*/ 6 h 26"/>
                <a:gd name="T84" fmla="*/ 25 w 40"/>
                <a:gd name="T85" fmla="*/ 5 h 26"/>
                <a:gd name="T86" fmla="*/ 25 w 40"/>
                <a:gd name="T87" fmla="*/ 5 h 26"/>
                <a:gd name="T88" fmla="*/ 25 w 40"/>
                <a:gd name="T89" fmla="*/ 5 h 26"/>
                <a:gd name="T90" fmla="*/ 25 w 40"/>
                <a:gd name="T91" fmla="*/ 5 h 26"/>
                <a:gd name="T92" fmla="*/ 25 w 40"/>
                <a:gd name="T93" fmla="*/ 5 h 26"/>
                <a:gd name="T94" fmla="*/ 31 w 40"/>
                <a:gd name="T95" fmla="*/ 18 h 26"/>
                <a:gd name="T96" fmla="*/ 31 w 40"/>
                <a:gd name="T97" fmla="*/ 18 h 26"/>
                <a:gd name="T98" fmla="*/ 31 w 40"/>
                <a:gd name="T99" fmla="*/ 18 h 26"/>
                <a:gd name="T100" fmla="*/ 25 w 40"/>
                <a:gd name="T101" fmla="*/ 5 h 26"/>
                <a:gd name="T102" fmla="*/ 28 w 40"/>
                <a:gd name="T103" fmla="*/ 5 h 26"/>
                <a:gd name="T104" fmla="*/ 28 w 40"/>
                <a:gd name="T105" fmla="*/ 5 h 26"/>
                <a:gd name="T106" fmla="*/ 29 w 40"/>
                <a:gd name="T107" fmla="*/ 4 h 26"/>
                <a:gd name="T108" fmla="*/ 30 w 40"/>
                <a:gd name="T109" fmla="*/ 5 h 26"/>
                <a:gd name="T110" fmla="*/ 30 w 40"/>
                <a:gd name="T111" fmla="*/ 5 h 26"/>
                <a:gd name="T112" fmla="*/ 30 w 40"/>
                <a:gd name="T113" fmla="*/ 5 h 26"/>
                <a:gd name="T114" fmla="*/ 40 w 40"/>
                <a:gd name="T115" fmla="*/ 15 h 26"/>
                <a:gd name="T116" fmla="*/ 30 w 40"/>
                <a:gd name="T117" fmla="*/ 3 h 26"/>
                <a:gd name="T118" fmla="*/ 30 w 40"/>
                <a:gd name="T119" fmla="*/ 3 h 26"/>
                <a:gd name="T120" fmla="*/ 25 w 40"/>
                <a:gd name="T121" fmla="*/ 0 h 26"/>
                <a:gd name="T122" fmla="*/ 25 w 40"/>
                <a:gd name="T123" fmla="*/ 0 h 26"/>
                <a:gd name="T124" fmla="*/ 23 w 40"/>
                <a:gd name="T1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26">
                  <a:moveTo>
                    <a:pt x="24" y="23"/>
                  </a:moveTo>
                  <a:cubicBezTo>
                    <a:pt x="24" y="24"/>
                    <a:pt x="23" y="25"/>
                    <a:pt x="23" y="26"/>
                  </a:cubicBezTo>
                  <a:cubicBezTo>
                    <a:pt x="23" y="26"/>
                    <a:pt x="23" y="26"/>
                    <a:pt x="23" y="26"/>
                  </a:cubicBezTo>
                  <a:cubicBezTo>
                    <a:pt x="23" y="25"/>
                    <a:pt x="24" y="24"/>
                    <a:pt x="24" y="23"/>
                  </a:cubicBezTo>
                  <a:moveTo>
                    <a:pt x="5" y="20"/>
                  </a:moveTo>
                  <a:cubicBezTo>
                    <a:pt x="4" y="23"/>
                    <a:pt x="4" y="26"/>
                    <a:pt x="6" y="26"/>
                  </a:cubicBezTo>
                  <a:cubicBezTo>
                    <a:pt x="6" y="26"/>
                    <a:pt x="6" y="26"/>
                    <a:pt x="6" y="26"/>
                  </a:cubicBezTo>
                  <a:cubicBezTo>
                    <a:pt x="6" y="26"/>
                    <a:pt x="6" y="26"/>
                    <a:pt x="6" y="26"/>
                  </a:cubicBezTo>
                  <a:cubicBezTo>
                    <a:pt x="5" y="24"/>
                    <a:pt x="4" y="22"/>
                    <a:pt x="5" y="20"/>
                  </a:cubicBezTo>
                  <a:moveTo>
                    <a:pt x="5" y="11"/>
                  </a:moveTo>
                  <a:cubicBezTo>
                    <a:pt x="6" y="11"/>
                    <a:pt x="6" y="12"/>
                    <a:pt x="5" y="13"/>
                  </a:cubicBezTo>
                  <a:cubicBezTo>
                    <a:pt x="6" y="12"/>
                    <a:pt x="6" y="11"/>
                    <a:pt x="5" y="11"/>
                  </a:cubicBezTo>
                  <a:moveTo>
                    <a:pt x="25" y="5"/>
                  </a:moveTo>
                  <a:cubicBezTo>
                    <a:pt x="25" y="5"/>
                    <a:pt x="25" y="5"/>
                    <a:pt x="25" y="5"/>
                  </a:cubicBezTo>
                  <a:cubicBezTo>
                    <a:pt x="25" y="6"/>
                    <a:pt x="25" y="6"/>
                    <a:pt x="24" y="6"/>
                  </a:cubicBezTo>
                  <a:cubicBezTo>
                    <a:pt x="25" y="6"/>
                    <a:pt x="25" y="6"/>
                    <a:pt x="25" y="5"/>
                  </a:cubicBezTo>
                  <a:moveTo>
                    <a:pt x="23" y="0"/>
                  </a:moveTo>
                  <a:cubicBezTo>
                    <a:pt x="22" y="0"/>
                    <a:pt x="21" y="1"/>
                    <a:pt x="19" y="1"/>
                  </a:cubicBezTo>
                  <a:cubicBezTo>
                    <a:pt x="18" y="2"/>
                    <a:pt x="17" y="3"/>
                    <a:pt x="16" y="3"/>
                  </a:cubicBezTo>
                  <a:cubicBezTo>
                    <a:pt x="16" y="3"/>
                    <a:pt x="15" y="3"/>
                    <a:pt x="14" y="2"/>
                  </a:cubicBezTo>
                  <a:cubicBezTo>
                    <a:pt x="13" y="1"/>
                    <a:pt x="13" y="1"/>
                    <a:pt x="13" y="1"/>
                  </a:cubicBezTo>
                  <a:cubicBezTo>
                    <a:pt x="13" y="1"/>
                    <a:pt x="12" y="1"/>
                    <a:pt x="11" y="1"/>
                  </a:cubicBezTo>
                  <a:cubicBezTo>
                    <a:pt x="9" y="1"/>
                    <a:pt x="6" y="3"/>
                    <a:pt x="3" y="8"/>
                  </a:cubicBezTo>
                  <a:cubicBezTo>
                    <a:pt x="3" y="9"/>
                    <a:pt x="3" y="9"/>
                    <a:pt x="3" y="9"/>
                  </a:cubicBezTo>
                  <a:cubicBezTo>
                    <a:pt x="2" y="10"/>
                    <a:pt x="2" y="10"/>
                    <a:pt x="2" y="11"/>
                  </a:cubicBezTo>
                  <a:cubicBezTo>
                    <a:pt x="1" y="11"/>
                    <a:pt x="1" y="11"/>
                    <a:pt x="1" y="11"/>
                  </a:cubicBezTo>
                  <a:cubicBezTo>
                    <a:pt x="1" y="11"/>
                    <a:pt x="1" y="11"/>
                    <a:pt x="1" y="11"/>
                  </a:cubicBezTo>
                  <a:cubicBezTo>
                    <a:pt x="0" y="16"/>
                    <a:pt x="0" y="21"/>
                    <a:pt x="1" y="23"/>
                  </a:cubicBezTo>
                  <a:cubicBezTo>
                    <a:pt x="0" y="20"/>
                    <a:pt x="4" y="11"/>
                    <a:pt x="5" y="11"/>
                  </a:cubicBezTo>
                  <a:cubicBezTo>
                    <a:pt x="5" y="11"/>
                    <a:pt x="5" y="11"/>
                    <a:pt x="5" y="11"/>
                  </a:cubicBezTo>
                  <a:cubicBezTo>
                    <a:pt x="5" y="11"/>
                    <a:pt x="5" y="11"/>
                    <a:pt x="5" y="11"/>
                  </a:cubicBezTo>
                  <a:cubicBezTo>
                    <a:pt x="5" y="11"/>
                    <a:pt x="5" y="11"/>
                    <a:pt x="5" y="11"/>
                  </a:cubicBezTo>
                  <a:cubicBezTo>
                    <a:pt x="8" y="9"/>
                    <a:pt x="8" y="9"/>
                    <a:pt x="8" y="9"/>
                  </a:cubicBezTo>
                  <a:cubicBezTo>
                    <a:pt x="6" y="16"/>
                    <a:pt x="6" y="21"/>
                    <a:pt x="6" y="25"/>
                  </a:cubicBezTo>
                  <a:cubicBezTo>
                    <a:pt x="6" y="21"/>
                    <a:pt x="6" y="16"/>
                    <a:pt x="8" y="9"/>
                  </a:cubicBezTo>
                  <a:cubicBezTo>
                    <a:pt x="9" y="5"/>
                    <a:pt x="11" y="4"/>
                    <a:pt x="12" y="4"/>
                  </a:cubicBezTo>
                  <a:cubicBezTo>
                    <a:pt x="13" y="4"/>
                    <a:pt x="14" y="5"/>
                    <a:pt x="16" y="5"/>
                  </a:cubicBezTo>
                  <a:cubicBezTo>
                    <a:pt x="19" y="7"/>
                    <a:pt x="17" y="13"/>
                    <a:pt x="17" y="17"/>
                  </a:cubicBezTo>
                  <a:cubicBezTo>
                    <a:pt x="19" y="15"/>
                    <a:pt x="19" y="6"/>
                    <a:pt x="21" y="6"/>
                  </a:cubicBezTo>
                  <a:cubicBezTo>
                    <a:pt x="21" y="6"/>
                    <a:pt x="21" y="6"/>
                    <a:pt x="21" y="6"/>
                  </a:cubicBezTo>
                  <a:cubicBezTo>
                    <a:pt x="22" y="7"/>
                    <a:pt x="23" y="12"/>
                    <a:pt x="23" y="18"/>
                  </a:cubicBezTo>
                  <a:cubicBezTo>
                    <a:pt x="23" y="12"/>
                    <a:pt x="22" y="7"/>
                    <a:pt x="21" y="6"/>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8" y="6"/>
                    <a:pt x="29" y="12"/>
                    <a:pt x="31" y="18"/>
                  </a:cubicBezTo>
                  <a:cubicBezTo>
                    <a:pt x="31" y="18"/>
                    <a:pt x="31" y="18"/>
                    <a:pt x="31" y="18"/>
                  </a:cubicBezTo>
                  <a:cubicBezTo>
                    <a:pt x="31" y="18"/>
                    <a:pt x="31" y="18"/>
                    <a:pt x="31" y="18"/>
                  </a:cubicBezTo>
                  <a:cubicBezTo>
                    <a:pt x="29" y="12"/>
                    <a:pt x="28" y="6"/>
                    <a:pt x="25" y="5"/>
                  </a:cubicBezTo>
                  <a:cubicBezTo>
                    <a:pt x="28" y="5"/>
                    <a:pt x="28" y="5"/>
                    <a:pt x="28" y="5"/>
                  </a:cubicBezTo>
                  <a:cubicBezTo>
                    <a:pt x="28" y="5"/>
                    <a:pt x="28" y="5"/>
                    <a:pt x="28" y="5"/>
                  </a:cubicBezTo>
                  <a:cubicBezTo>
                    <a:pt x="28" y="5"/>
                    <a:pt x="29" y="4"/>
                    <a:pt x="29" y="4"/>
                  </a:cubicBezTo>
                  <a:cubicBezTo>
                    <a:pt x="29" y="4"/>
                    <a:pt x="29" y="5"/>
                    <a:pt x="30" y="5"/>
                  </a:cubicBezTo>
                  <a:cubicBezTo>
                    <a:pt x="30" y="5"/>
                    <a:pt x="30" y="5"/>
                    <a:pt x="30" y="5"/>
                  </a:cubicBezTo>
                  <a:cubicBezTo>
                    <a:pt x="30" y="5"/>
                    <a:pt x="30" y="5"/>
                    <a:pt x="30" y="5"/>
                  </a:cubicBezTo>
                  <a:cubicBezTo>
                    <a:pt x="34" y="7"/>
                    <a:pt x="38" y="12"/>
                    <a:pt x="40" y="15"/>
                  </a:cubicBezTo>
                  <a:cubicBezTo>
                    <a:pt x="39" y="8"/>
                    <a:pt x="30" y="3"/>
                    <a:pt x="30" y="3"/>
                  </a:cubicBezTo>
                  <a:cubicBezTo>
                    <a:pt x="30" y="3"/>
                    <a:pt x="30" y="3"/>
                    <a:pt x="30" y="3"/>
                  </a:cubicBezTo>
                  <a:cubicBezTo>
                    <a:pt x="29" y="2"/>
                    <a:pt x="27" y="1"/>
                    <a:pt x="25" y="0"/>
                  </a:cubicBezTo>
                  <a:cubicBezTo>
                    <a:pt x="25" y="0"/>
                    <a:pt x="25" y="0"/>
                    <a:pt x="25" y="0"/>
                  </a:cubicBezTo>
                  <a:cubicBezTo>
                    <a:pt x="25" y="0"/>
                    <a:pt x="24" y="0"/>
                    <a:pt x="2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2" name="Freeform 1063">
              <a:extLst>
                <a:ext uri="{FF2B5EF4-FFF2-40B4-BE49-F238E27FC236}">
                  <a16:creationId xmlns:a16="http://schemas.microsoft.com/office/drawing/2014/main" xmlns="" id="{D42ED9C7-4926-4630-AF81-B3A398AA7C2C}"/>
                </a:ext>
              </a:extLst>
            </p:cNvPr>
            <p:cNvSpPr>
              <a:spLocks/>
            </p:cNvSpPr>
            <p:nvPr/>
          </p:nvSpPr>
          <p:spPr bwMode="auto">
            <a:xfrm flipH="1">
              <a:off x="2984666" y="5102460"/>
              <a:ext cx="197598" cy="188148"/>
            </a:xfrm>
            <a:custGeom>
              <a:avLst/>
              <a:gdLst>
                <a:gd name="T0" fmla="*/ 27 w 43"/>
                <a:gd name="T1" fmla="*/ 0 h 41"/>
                <a:gd name="T2" fmla="*/ 27 w 43"/>
                <a:gd name="T3" fmla="*/ 0 h 41"/>
                <a:gd name="T4" fmla="*/ 27 w 43"/>
                <a:gd name="T5" fmla="*/ 0 h 41"/>
                <a:gd name="T6" fmla="*/ 10 w 43"/>
                <a:gd name="T7" fmla="*/ 4 h 41"/>
                <a:gd name="T8" fmla="*/ 8 w 43"/>
                <a:gd name="T9" fmla="*/ 7 h 41"/>
                <a:gd name="T10" fmla="*/ 8 w 43"/>
                <a:gd name="T11" fmla="*/ 8 h 41"/>
                <a:gd name="T12" fmla="*/ 8 w 43"/>
                <a:gd name="T13" fmla="*/ 10 h 41"/>
                <a:gd name="T14" fmla="*/ 7 w 43"/>
                <a:gd name="T15" fmla="*/ 12 h 41"/>
                <a:gd name="T16" fmla="*/ 4 w 43"/>
                <a:gd name="T17" fmla="*/ 13 h 41"/>
                <a:gd name="T18" fmla="*/ 0 w 43"/>
                <a:gd name="T19" fmla="*/ 17 h 41"/>
                <a:gd name="T20" fmla="*/ 0 w 43"/>
                <a:gd name="T21" fmla="*/ 18 h 41"/>
                <a:gd name="T22" fmla="*/ 2 w 43"/>
                <a:gd name="T23" fmla="*/ 30 h 41"/>
                <a:gd name="T24" fmla="*/ 2 w 43"/>
                <a:gd name="T25" fmla="*/ 30 h 41"/>
                <a:gd name="T26" fmla="*/ 14 w 43"/>
                <a:gd name="T27" fmla="*/ 41 h 41"/>
                <a:gd name="T28" fmla="*/ 6 w 43"/>
                <a:gd name="T29" fmla="*/ 19 h 41"/>
                <a:gd name="T30" fmla="*/ 24 w 43"/>
                <a:gd name="T31" fmla="*/ 37 h 41"/>
                <a:gd name="T32" fmla="*/ 8 w 43"/>
                <a:gd name="T33" fmla="*/ 17 h 41"/>
                <a:gd name="T34" fmla="*/ 9 w 43"/>
                <a:gd name="T35" fmla="*/ 17 h 41"/>
                <a:gd name="T36" fmla="*/ 23 w 43"/>
                <a:gd name="T37" fmla="*/ 24 h 41"/>
                <a:gd name="T38" fmla="*/ 11 w 43"/>
                <a:gd name="T39" fmla="*/ 15 h 41"/>
                <a:gd name="T40" fmla="*/ 12 w 43"/>
                <a:gd name="T41" fmla="*/ 14 h 41"/>
                <a:gd name="T42" fmla="*/ 25 w 43"/>
                <a:gd name="T43" fmla="*/ 21 h 41"/>
                <a:gd name="T44" fmla="*/ 14 w 43"/>
                <a:gd name="T45" fmla="*/ 11 h 41"/>
                <a:gd name="T46" fmla="*/ 15 w 43"/>
                <a:gd name="T47" fmla="*/ 11 h 41"/>
                <a:gd name="T48" fmla="*/ 33 w 43"/>
                <a:gd name="T49" fmla="*/ 21 h 41"/>
                <a:gd name="T50" fmla="*/ 16 w 43"/>
                <a:gd name="T51" fmla="*/ 7 h 41"/>
                <a:gd name="T52" fmla="*/ 19 w 43"/>
                <a:gd name="T53" fmla="*/ 7 h 41"/>
                <a:gd name="T54" fmla="*/ 38 w 43"/>
                <a:gd name="T55" fmla="*/ 14 h 41"/>
                <a:gd name="T56" fmla="*/ 18 w 43"/>
                <a:gd name="T57" fmla="*/ 3 h 41"/>
                <a:gd name="T58" fmla="*/ 27 w 43"/>
                <a:gd name="T59" fmla="*/ 2 h 41"/>
                <a:gd name="T60" fmla="*/ 43 w 43"/>
                <a:gd name="T61" fmla="*/ 4 h 41"/>
                <a:gd name="T62" fmla="*/ 27 w 43"/>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1">
                  <a:moveTo>
                    <a:pt x="27" y="0"/>
                  </a:moveTo>
                  <a:cubicBezTo>
                    <a:pt x="27" y="0"/>
                    <a:pt x="27" y="0"/>
                    <a:pt x="27" y="0"/>
                  </a:cubicBezTo>
                  <a:cubicBezTo>
                    <a:pt x="27" y="0"/>
                    <a:pt x="27" y="0"/>
                    <a:pt x="27" y="0"/>
                  </a:cubicBezTo>
                  <a:cubicBezTo>
                    <a:pt x="19" y="1"/>
                    <a:pt x="14" y="2"/>
                    <a:pt x="10" y="4"/>
                  </a:cubicBezTo>
                  <a:cubicBezTo>
                    <a:pt x="9" y="4"/>
                    <a:pt x="8" y="6"/>
                    <a:pt x="8" y="7"/>
                  </a:cubicBezTo>
                  <a:cubicBezTo>
                    <a:pt x="8" y="8"/>
                    <a:pt x="8" y="8"/>
                    <a:pt x="8" y="8"/>
                  </a:cubicBezTo>
                  <a:cubicBezTo>
                    <a:pt x="8" y="9"/>
                    <a:pt x="8" y="9"/>
                    <a:pt x="8" y="10"/>
                  </a:cubicBezTo>
                  <a:cubicBezTo>
                    <a:pt x="8" y="11"/>
                    <a:pt x="8" y="11"/>
                    <a:pt x="7" y="12"/>
                  </a:cubicBezTo>
                  <a:cubicBezTo>
                    <a:pt x="6" y="13"/>
                    <a:pt x="5" y="13"/>
                    <a:pt x="4" y="13"/>
                  </a:cubicBezTo>
                  <a:cubicBezTo>
                    <a:pt x="1" y="14"/>
                    <a:pt x="0" y="15"/>
                    <a:pt x="0" y="17"/>
                  </a:cubicBezTo>
                  <a:cubicBezTo>
                    <a:pt x="0" y="17"/>
                    <a:pt x="0" y="18"/>
                    <a:pt x="0" y="18"/>
                  </a:cubicBezTo>
                  <a:cubicBezTo>
                    <a:pt x="0" y="21"/>
                    <a:pt x="0" y="25"/>
                    <a:pt x="2" y="30"/>
                  </a:cubicBezTo>
                  <a:cubicBezTo>
                    <a:pt x="2" y="30"/>
                    <a:pt x="2" y="30"/>
                    <a:pt x="2" y="30"/>
                  </a:cubicBezTo>
                  <a:cubicBezTo>
                    <a:pt x="7" y="39"/>
                    <a:pt x="10" y="40"/>
                    <a:pt x="14" y="41"/>
                  </a:cubicBezTo>
                  <a:cubicBezTo>
                    <a:pt x="1" y="32"/>
                    <a:pt x="3" y="20"/>
                    <a:pt x="6" y="19"/>
                  </a:cubicBezTo>
                  <a:cubicBezTo>
                    <a:pt x="6" y="25"/>
                    <a:pt x="13" y="36"/>
                    <a:pt x="24" y="37"/>
                  </a:cubicBezTo>
                  <a:cubicBezTo>
                    <a:pt x="17" y="36"/>
                    <a:pt x="5" y="19"/>
                    <a:pt x="8" y="17"/>
                  </a:cubicBezTo>
                  <a:cubicBezTo>
                    <a:pt x="9" y="17"/>
                    <a:pt x="9" y="17"/>
                    <a:pt x="9" y="17"/>
                  </a:cubicBezTo>
                  <a:cubicBezTo>
                    <a:pt x="13" y="17"/>
                    <a:pt x="18" y="22"/>
                    <a:pt x="23" y="24"/>
                  </a:cubicBezTo>
                  <a:cubicBezTo>
                    <a:pt x="20" y="20"/>
                    <a:pt x="12" y="17"/>
                    <a:pt x="11" y="15"/>
                  </a:cubicBezTo>
                  <a:cubicBezTo>
                    <a:pt x="11" y="15"/>
                    <a:pt x="12" y="14"/>
                    <a:pt x="12" y="14"/>
                  </a:cubicBezTo>
                  <a:cubicBezTo>
                    <a:pt x="16" y="14"/>
                    <a:pt x="23" y="20"/>
                    <a:pt x="25" y="21"/>
                  </a:cubicBezTo>
                  <a:cubicBezTo>
                    <a:pt x="21" y="15"/>
                    <a:pt x="12" y="12"/>
                    <a:pt x="14" y="11"/>
                  </a:cubicBezTo>
                  <a:cubicBezTo>
                    <a:pt x="14" y="11"/>
                    <a:pt x="15" y="11"/>
                    <a:pt x="15" y="11"/>
                  </a:cubicBezTo>
                  <a:cubicBezTo>
                    <a:pt x="19" y="11"/>
                    <a:pt x="30" y="17"/>
                    <a:pt x="33" y="21"/>
                  </a:cubicBezTo>
                  <a:cubicBezTo>
                    <a:pt x="33" y="13"/>
                    <a:pt x="13" y="9"/>
                    <a:pt x="16" y="7"/>
                  </a:cubicBezTo>
                  <a:cubicBezTo>
                    <a:pt x="16" y="7"/>
                    <a:pt x="17" y="7"/>
                    <a:pt x="19" y="7"/>
                  </a:cubicBezTo>
                  <a:cubicBezTo>
                    <a:pt x="24" y="7"/>
                    <a:pt x="34" y="9"/>
                    <a:pt x="38" y="14"/>
                  </a:cubicBezTo>
                  <a:cubicBezTo>
                    <a:pt x="33" y="1"/>
                    <a:pt x="7" y="6"/>
                    <a:pt x="18" y="3"/>
                  </a:cubicBezTo>
                  <a:cubicBezTo>
                    <a:pt x="22" y="2"/>
                    <a:pt x="24" y="2"/>
                    <a:pt x="27" y="2"/>
                  </a:cubicBezTo>
                  <a:cubicBezTo>
                    <a:pt x="33" y="2"/>
                    <a:pt x="37" y="4"/>
                    <a:pt x="43" y="4"/>
                  </a:cubicBezTo>
                  <a:cubicBezTo>
                    <a:pt x="38" y="1"/>
                    <a:pt x="28" y="0"/>
                    <a:pt x="2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3" name="Freeform 1064">
              <a:extLst>
                <a:ext uri="{FF2B5EF4-FFF2-40B4-BE49-F238E27FC236}">
                  <a16:creationId xmlns:a16="http://schemas.microsoft.com/office/drawing/2014/main" xmlns="" id="{CBB7E011-79DE-4CDB-A31D-51AE603321DD}"/>
                </a:ext>
              </a:extLst>
            </p:cNvPr>
            <p:cNvSpPr>
              <a:spLocks/>
            </p:cNvSpPr>
            <p:nvPr/>
          </p:nvSpPr>
          <p:spPr bwMode="auto">
            <a:xfrm flipH="1">
              <a:off x="3099461" y="5365868"/>
              <a:ext cx="129849" cy="135467"/>
            </a:xfrm>
            <a:custGeom>
              <a:avLst/>
              <a:gdLst>
                <a:gd name="T0" fmla="*/ 4 w 28"/>
                <a:gd name="T1" fmla="*/ 0 h 29"/>
                <a:gd name="T2" fmla="*/ 1 w 28"/>
                <a:gd name="T3" fmla="*/ 2 h 29"/>
                <a:gd name="T4" fmla="*/ 1 w 28"/>
                <a:gd name="T5" fmla="*/ 2 h 29"/>
                <a:gd name="T6" fmla="*/ 1 w 28"/>
                <a:gd name="T7" fmla="*/ 2 h 29"/>
                <a:gd name="T8" fmla="*/ 0 w 28"/>
                <a:gd name="T9" fmla="*/ 5 h 29"/>
                <a:gd name="T10" fmla="*/ 0 w 28"/>
                <a:gd name="T11" fmla="*/ 7 h 29"/>
                <a:gd name="T12" fmla="*/ 0 w 28"/>
                <a:gd name="T13" fmla="*/ 7 h 29"/>
                <a:gd name="T14" fmla="*/ 0 w 28"/>
                <a:gd name="T15" fmla="*/ 7 h 29"/>
                <a:gd name="T16" fmla="*/ 0 w 28"/>
                <a:gd name="T17" fmla="*/ 8 h 29"/>
                <a:gd name="T18" fmla="*/ 20 w 28"/>
                <a:gd name="T19" fmla="*/ 28 h 29"/>
                <a:gd name="T20" fmla="*/ 22 w 28"/>
                <a:gd name="T21" fmla="*/ 29 h 29"/>
                <a:gd name="T22" fmla="*/ 5 w 28"/>
                <a:gd name="T23" fmla="*/ 14 h 29"/>
                <a:gd name="T24" fmla="*/ 8 w 28"/>
                <a:gd name="T25" fmla="*/ 15 h 29"/>
                <a:gd name="T26" fmla="*/ 26 w 28"/>
                <a:gd name="T27" fmla="*/ 23 h 29"/>
                <a:gd name="T28" fmla="*/ 24 w 28"/>
                <a:gd name="T29" fmla="*/ 22 h 29"/>
                <a:gd name="T30" fmla="*/ 3 w 28"/>
                <a:gd name="T31" fmla="*/ 7 h 29"/>
                <a:gd name="T32" fmla="*/ 3 w 28"/>
                <a:gd name="T33" fmla="*/ 7 h 29"/>
                <a:gd name="T34" fmla="*/ 10 w 28"/>
                <a:gd name="T35" fmla="*/ 11 h 29"/>
                <a:gd name="T36" fmla="*/ 18 w 28"/>
                <a:gd name="T37" fmla="*/ 14 h 29"/>
                <a:gd name="T38" fmla="*/ 18 w 28"/>
                <a:gd name="T39" fmla="*/ 13 h 29"/>
                <a:gd name="T40" fmla="*/ 4 w 28"/>
                <a:gd name="T41" fmla="*/ 5 h 29"/>
                <a:gd name="T42" fmla="*/ 4 w 28"/>
                <a:gd name="T43" fmla="*/ 5 h 29"/>
                <a:gd name="T44" fmla="*/ 16 w 28"/>
                <a:gd name="T45" fmla="*/ 9 h 29"/>
                <a:gd name="T46" fmla="*/ 27 w 28"/>
                <a:gd name="T47" fmla="*/ 13 h 29"/>
                <a:gd name="T48" fmla="*/ 28 w 28"/>
                <a:gd name="T49" fmla="*/ 12 h 29"/>
                <a:gd name="T50" fmla="*/ 6 w 28"/>
                <a:gd name="T51" fmla="*/ 2 h 29"/>
                <a:gd name="T52" fmla="*/ 7 w 28"/>
                <a:gd name="T53" fmla="*/ 2 h 29"/>
                <a:gd name="T54" fmla="*/ 16 w 28"/>
                <a:gd name="T55" fmla="*/ 4 h 29"/>
                <a:gd name="T56" fmla="*/ 25 w 28"/>
                <a:gd name="T57" fmla="*/ 6 h 29"/>
                <a:gd name="T58" fmla="*/ 25 w 28"/>
                <a:gd name="T59" fmla="*/ 6 h 29"/>
                <a:gd name="T60" fmla="*/ 18 w 28"/>
                <a:gd name="T61" fmla="*/ 2 h 29"/>
                <a:gd name="T62" fmla="*/ 18 w 28"/>
                <a:gd name="T63" fmla="*/ 2 h 29"/>
                <a:gd name="T64" fmla="*/ 17 w 28"/>
                <a:gd name="T65" fmla="*/ 2 h 29"/>
                <a:gd name="T66" fmla="*/ 17 w 28"/>
                <a:gd name="T67" fmla="*/ 2 h 29"/>
                <a:gd name="T68" fmla="*/ 17 w 28"/>
                <a:gd name="T69" fmla="*/ 2 h 29"/>
                <a:gd name="T70" fmla="*/ 15 w 28"/>
                <a:gd name="T71" fmla="*/ 2 h 29"/>
                <a:gd name="T72" fmla="*/ 4 w 28"/>
                <a:gd name="T7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4" y="0"/>
                  </a:moveTo>
                  <a:cubicBezTo>
                    <a:pt x="1" y="0"/>
                    <a:pt x="1" y="1"/>
                    <a:pt x="1" y="2"/>
                  </a:cubicBezTo>
                  <a:cubicBezTo>
                    <a:pt x="1" y="2"/>
                    <a:pt x="1" y="2"/>
                    <a:pt x="1" y="2"/>
                  </a:cubicBezTo>
                  <a:cubicBezTo>
                    <a:pt x="1" y="2"/>
                    <a:pt x="1" y="2"/>
                    <a:pt x="1" y="2"/>
                  </a:cubicBezTo>
                  <a:cubicBezTo>
                    <a:pt x="1" y="4"/>
                    <a:pt x="0" y="4"/>
                    <a:pt x="0" y="5"/>
                  </a:cubicBezTo>
                  <a:cubicBezTo>
                    <a:pt x="0" y="6"/>
                    <a:pt x="0" y="6"/>
                    <a:pt x="0" y="7"/>
                  </a:cubicBezTo>
                  <a:cubicBezTo>
                    <a:pt x="0" y="7"/>
                    <a:pt x="0" y="7"/>
                    <a:pt x="0" y="7"/>
                  </a:cubicBezTo>
                  <a:cubicBezTo>
                    <a:pt x="0" y="7"/>
                    <a:pt x="0" y="7"/>
                    <a:pt x="0" y="7"/>
                  </a:cubicBezTo>
                  <a:cubicBezTo>
                    <a:pt x="0" y="7"/>
                    <a:pt x="0" y="8"/>
                    <a:pt x="0" y="8"/>
                  </a:cubicBezTo>
                  <a:cubicBezTo>
                    <a:pt x="0" y="11"/>
                    <a:pt x="8" y="23"/>
                    <a:pt x="20" y="28"/>
                  </a:cubicBezTo>
                  <a:cubicBezTo>
                    <a:pt x="20" y="29"/>
                    <a:pt x="21" y="29"/>
                    <a:pt x="22" y="29"/>
                  </a:cubicBezTo>
                  <a:cubicBezTo>
                    <a:pt x="16" y="26"/>
                    <a:pt x="3" y="14"/>
                    <a:pt x="5" y="14"/>
                  </a:cubicBezTo>
                  <a:cubicBezTo>
                    <a:pt x="6" y="14"/>
                    <a:pt x="7" y="14"/>
                    <a:pt x="8" y="15"/>
                  </a:cubicBezTo>
                  <a:cubicBezTo>
                    <a:pt x="16" y="21"/>
                    <a:pt x="24" y="23"/>
                    <a:pt x="26" y="23"/>
                  </a:cubicBezTo>
                  <a:cubicBezTo>
                    <a:pt x="26" y="23"/>
                    <a:pt x="26" y="22"/>
                    <a:pt x="24" y="22"/>
                  </a:cubicBezTo>
                  <a:cubicBezTo>
                    <a:pt x="18" y="20"/>
                    <a:pt x="2" y="8"/>
                    <a:pt x="3" y="7"/>
                  </a:cubicBezTo>
                  <a:cubicBezTo>
                    <a:pt x="3" y="7"/>
                    <a:pt x="3" y="7"/>
                    <a:pt x="3" y="7"/>
                  </a:cubicBezTo>
                  <a:cubicBezTo>
                    <a:pt x="4" y="7"/>
                    <a:pt x="7" y="9"/>
                    <a:pt x="10" y="11"/>
                  </a:cubicBezTo>
                  <a:cubicBezTo>
                    <a:pt x="13" y="12"/>
                    <a:pt x="17" y="14"/>
                    <a:pt x="18" y="14"/>
                  </a:cubicBezTo>
                  <a:cubicBezTo>
                    <a:pt x="18" y="14"/>
                    <a:pt x="18" y="14"/>
                    <a:pt x="18" y="13"/>
                  </a:cubicBezTo>
                  <a:cubicBezTo>
                    <a:pt x="16" y="10"/>
                    <a:pt x="1" y="5"/>
                    <a:pt x="4" y="5"/>
                  </a:cubicBezTo>
                  <a:cubicBezTo>
                    <a:pt x="4" y="5"/>
                    <a:pt x="4" y="5"/>
                    <a:pt x="4" y="5"/>
                  </a:cubicBezTo>
                  <a:cubicBezTo>
                    <a:pt x="6" y="5"/>
                    <a:pt x="11" y="7"/>
                    <a:pt x="16" y="9"/>
                  </a:cubicBezTo>
                  <a:cubicBezTo>
                    <a:pt x="21" y="11"/>
                    <a:pt x="26" y="13"/>
                    <a:pt x="27" y="13"/>
                  </a:cubicBezTo>
                  <a:cubicBezTo>
                    <a:pt x="28" y="13"/>
                    <a:pt x="28" y="12"/>
                    <a:pt x="28" y="12"/>
                  </a:cubicBezTo>
                  <a:cubicBezTo>
                    <a:pt x="26" y="10"/>
                    <a:pt x="2" y="3"/>
                    <a:pt x="6" y="2"/>
                  </a:cubicBezTo>
                  <a:cubicBezTo>
                    <a:pt x="6" y="2"/>
                    <a:pt x="6" y="2"/>
                    <a:pt x="7" y="2"/>
                  </a:cubicBezTo>
                  <a:cubicBezTo>
                    <a:pt x="9" y="2"/>
                    <a:pt x="12" y="3"/>
                    <a:pt x="16" y="4"/>
                  </a:cubicBezTo>
                  <a:cubicBezTo>
                    <a:pt x="19" y="5"/>
                    <a:pt x="23" y="6"/>
                    <a:pt x="25" y="6"/>
                  </a:cubicBezTo>
                  <a:cubicBezTo>
                    <a:pt x="25" y="6"/>
                    <a:pt x="25" y="6"/>
                    <a:pt x="25" y="6"/>
                  </a:cubicBezTo>
                  <a:cubicBezTo>
                    <a:pt x="26" y="4"/>
                    <a:pt x="20" y="3"/>
                    <a:pt x="18" y="2"/>
                  </a:cubicBezTo>
                  <a:cubicBezTo>
                    <a:pt x="18" y="2"/>
                    <a:pt x="18" y="2"/>
                    <a:pt x="18" y="2"/>
                  </a:cubicBezTo>
                  <a:cubicBezTo>
                    <a:pt x="18" y="2"/>
                    <a:pt x="17" y="2"/>
                    <a:pt x="17" y="2"/>
                  </a:cubicBezTo>
                  <a:cubicBezTo>
                    <a:pt x="17" y="2"/>
                    <a:pt x="17" y="2"/>
                    <a:pt x="17" y="2"/>
                  </a:cubicBezTo>
                  <a:cubicBezTo>
                    <a:pt x="17" y="2"/>
                    <a:pt x="17" y="2"/>
                    <a:pt x="17" y="2"/>
                  </a:cubicBezTo>
                  <a:cubicBezTo>
                    <a:pt x="16" y="2"/>
                    <a:pt x="16" y="2"/>
                    <a:pt x="15" y="2"/>
                  </a:cubicBezTo>
                  <a:cubicBezTo>
                    <a:pt x="10" y="1"/>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4" name="Freeform 1065">
              <a:extLst>
                <a:ext uri="{FF2B5EF4-FFF2-40B4-BE49-F238E27FC236}">
                  <a16:creationId xmlns:a16="http://schemas.microsoft.com/office/drawing/2014/main" xmlns="" id="{2CAB2533-CD1B-41EE-AC6E-E4F4F73D6495}"/>
                </a:ext>
              </a:extLst>
            </p:cNvPr>
            <p:cNvSpPr>
              <a:spLocks/>
            </p:cNvSpPr>
            <p:nvPr/>
          </p:nvSpPr>
          <p:spPr bwMode="auto">
            <a:xfrm flipH="1">
              <a:off x="2832234" y="5476876"/>
              <a:ext cx="146787" cy="101600"/>
            </a:xfrm>
            <a:custGeom>
              <a:avLst/>
              <a:gdLst>
                <a:gd name="T0" fmla="*/ 26 w 32"/>
                <a:gd name="T1" fmla="*/ 0 h 22"/>
                <a:gd name="T2" fmla="*/ 22 w 32"/>
                <a:gd name="T3" fmla="*/ 2 h 22"/>
                <a:gd name="T4" fmla="*/ 22 w 32"/>
                <a:gd name="T5" fmla="*/ 2 h 22"/>
                <a:gd name="T6" fmla="*/ 22 w 32"/>
                <a:gd name="T7" fmla="*/ 2 h 22"/>
                <a:gd name="T8" fmla="*/ 21 w 32"/>
                <a:gd name="T9" fmla="*/ 2 h 22"/>
                <a:gd name="T10" fmla="*/ 17 w 32"/>
                <a:gd name="T11" fmla="*/ 6 h 22"/>
                <a:gd name="T12" fmla="*/ 0 w 32"/>
                <a:gd name="T13" fmla="*/ 20 h 22"/>
                <a:gd name="T14" fmla="*/ 4 w 32"/>
                <a:gd name="T15" fmla="*/ 22 h 22"/>
                <a:gd name="T16" fmla="*/ 12 w 32"/>
                <a:gd name="T17" fmla="*/ 21 h 22"/>
                <a:gd name="T18" fmla="*/ 24 w 32"/>
                <a:gd name="T19" fmla="*/ 17 h 22"/>
                <a:gd name="T20" fmla="*/ 32 w 32"/>
                <a:gd name="T21" fmla="*/ 7 h 22"/>
                <a:gd name="T22" fmla="*/ 32 w 32"/>
                <a:gd name="T23" fmla="*/ 6 h 22"/>
                <a:gd name="T24" fmla="*/ 30 w 32"/>
                <a:gd name="T25" fmla="*/ 9 h 22"/>
                <a:gd name="T26" fmla="*/ 13 w 32"/>
                <a:gd name="T27" fmla="*/ 19 h 22"/>
                <a:gd name="T28" fmla="*/ 11 w 32"/>
                <a:gd name="T29" fmla="*/ 19 h 22"/>
                <a:gd name="T30" fmla="*/ 24 w 32"/>
                <a:gd name="T31" fmla="*/ 10 h 22"/>
                <a:gd name="T32" fmla="*/ 26 w 32"/>
                <a:gd name="T33" fmla="*/ 8 h 22"/>
                <a:gd name="T34" fmla="*/ 20 w 32"/>
                <a:gd name="T35" fmla="*/ 11 h 22"/>
                <a:gd name="T36" fmla="*/ 8 w 32"/>
                <a:gd name="T37" fmla="*/ 17 h 22"/>
                <a:gd name="T38" fmla="*/ 8 w 32"/>
                <a:gd name="T39" fmla="*/ 17 h 22"/>
                <a:gd name="T40" fmla="*/ 24 w 32"/>
                <a:gd name="T41" fmla="*/ 4 h 22"/>
                <a:gd name="T42" fmla="*/ 26 w 3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2">
                  <a:moveTo>
                    <a:pt x="26" y="0"/>
                  </a:moveTo>
                  <a:cubicBezTo>
                    <a:pt x="25" y="0"/>
                    <a:pt x="24" y="1"/>
                    <a:pt x="22" y="2"/>
                  </a:cubicBezTo>
                  <a:cubicBezTo>
                    <a:pt x="22" y="2"/>
                    <a:pt x="22" y="2"/>
                    <a:pt x="22" y="2"/>
                  </a:cubicBezTo>
                  <a:cubicBezTo>
                    <a:pt x="22" y="2"/>
                    <a:pt x="22" y="2"/>
                    <a:pt x="22" y="2"/>
                  </a:cubicBezTo>
                  <a:cubicBezTo>
                    <a:pt x="21" y="2"/>
                    <a:pt x="21" y="2"/>
                    <a:pt x="21" y="2"/>
                  </a:cubicBezTo>
                  <a:cubicBezTo>
                    <a:pt x="20" y="4"/>
                    <a:pt x="19" y="5"/>
                    <a:pt x="17" y="6"/>
                  </a:cubicBezTo>
                  <a:cubicBezTo>
                    <a:pt x="9" y="13"/>
                    <a:pt x="0" y="18"/>
                    <a:pt x="0" y="20"/>
                  </a:cubicBezTo>
                  <a:cubicBezTo>
                    <a:pt x="0" y="21"/>
                    <a:pt x="1" y="22"/>
                    <a:pt x="4" y="22"/>
                  </a:cubicBezTo>
                  <a:cubicBezTo>
                    <a:pt x="6" y="22"/>
                    <a:pt x="9" y="21"/>
                    <a:pt x="12" y="21"/>
                  </a:cubicBezTo>
                  <a:cubicBezTo>
                    <a:pt x="15" y="21"/>
                    <a:pt x="19" y="19"/>
                    <a:pt x="24" y="17"/>
                  </a:cubicBezTo>
                  <a:cubicBezTo>
                    <a:pt x="24" y="17"/>
                    <a:pt x="31" y="12"/>
                    <a:pt x="32" y="7"/>
                  </a:cubicBezTo>
                  <a:cubicBezTo>
                    <a:pt x="32" y="7"/>
                    <a:pt x="32" y="6"/>
                    <a:pt x="32" y="6"/>
                  </a:cubicBezTo>
                  <a:cubicBezTo>
                    <a:pt x="32" y="6"/>
                    <a:pt x="31" y="7"/>
                    <a:pt x="30" y="9"/>
                  </a:cubicBezTo>
                  <a:cubicBezTo>
                    <a:pt x="27" y="13"/>
                    <a:pt x="21" y="18"/>
                    <a:pt x="13" y="19"/>
                  </a:cubicBezTo>
                  <a:cubicBezTo>
                    <a:pt x="12" y="19"/>
                    <a:pt x="11" y="19"/>
                    <a:pt x="11" y="19"/>
                  </a:cubicBezTo>
                  <a:cubicBezTo>
                    <a:pt x="7" y="19"/>
                    <a:pt x="19" y="14"/>
                    <a:pt x="24" y="10"/>
                  </a:cubicBezTo>
                  <a:cubicBezTo>
                    <a:pt x="26" y="8"/>
                    <a:pt x="26" y="8"/>
                    <a:pt x="26" y="8"/>
                  </a:cubicBezTo>
                  <a:cubicBezTo>
                    <a:pt x="25" y="8"/>
                    <a:pt x="22" y="9"/>
                    <a:pt x="20" y="11"/>
                  </a:cubicBezTo>
                  <a:cubicBezTo>
                    <a:pt x="16" y="14"/>
                    <a:pt x="10" y="16"/>
                    <a:pt x="8" y="17"/>
                  </a:cubicBezTo>
                  <a:cubicBezTo>
                    <a:pt x="8" y="17"/>
                    <a:pt x="8" y="17"/>
                    <a:pt x="8" y="17"/>
                  </a:cubicBezTo>
                  <a:cubicBezTo>
                    <a:pt x="6" y="17"/>
                    <a:pt x="20" y="8"/>
                    <a:pt x="24" y="4"/>
                  </a:cubicBezTo>
                  <a:cubicBezTo>
                    <a:pt x="26" y="1"/>
                    <a:pt x="26"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5" name="Freeform 1066">
              <a:extLst>
                <a:ext uri="{FF2B5EF4-FFF2-40B4-BE49-F238E27FC236}">
                  <a16:creationId xmlns:a16="http://schemas.microsoft.com/office/drawing/2014/main" xmlns="" id="{AE79FB2E-BCF1-4276-AE0C-6829CA76BB49}"/>
                </a:ext>
              </a:extLst>
            </p:cNvPr>
            <p:cNvSpPr>
              <a:spLocks/>
            </p:cNvSpPr>
            <p:nvPr/>
          </p:nvSpPr>
          <p:spPr bwMode="auto">
            <a:xfrm flipH="1">
              <a:off x="2536778" y="5046016"/>
              <a:ext cx="58339" cy="152401"/>
            </a:xfrm>
            <a:custGeom>
              <a:avLst/>
              <a:gdLst>
                <a:gd name="T0" fmla="*/ 11 w 13"/>
                <a:gd name="T1" fmla="*/ 0 h 33"/>
                <a:gd name="T2" fmla="*/ 1 w 13"/>
                <a:gd name="T3" fmla="*/ 20 h 33"/>
                <a:gd name="T4" fmla="*/ 0 w 13"/>
                <a:gd name="T5" fmla="*/ 22 h 33"/>
                <a:gd name="T6" fmla="*/ 8 w 13"/>
                <a:gd name="T7" fmla="*/ 8 h 33"/>
                <a:gd name="T8" fmla="*/ 9 w 13"/>
                <a:gd name="T9" fmla="*/ 8 h 33"/>
                <a:gd name="T10" fmla="*/ 5 w 13"/>
                <a:gd name="T11" fmla="*/ 24 h 33"/>
                <a:gd name="T12" fmla="*/ 5 w 13"/>
                <a:gd name="T13" fmla="*/ 24 h 33"/>
                <a:gd name="T14" fmla="*/ 10 w 13"/>
                <a:gd name="T15" fmla="*/ 9 h 33"/>
                <a:gd name="T16" fmla="*/ 10 w 13"/>
                <a:gd name="T17" fmla="*/ 12 h 33"/>
                <a:gd name="T18" fmla="*/ 7 w 13"/>
                <a:gd name="T19" fmla="*/ 33 h 33"/>
                <a:gd name="T20" fmla="*/ 7 w 13"/>
                <a:gd name="T21" fmla="*/ 33 h 33"/>
                <a:gd name="T22" fmla="*/ 9 w 13"/>
                <a:gd name="T23" fmla="*/ 31 h 33"/>
                <a:gd name="T24" fmla="*/ 12 w 13"/>
                <a:gd name="T25" fmla="*/ 8 h 33"/>
                <a:gd name="T26" fmla="*/ 13 w 13"/>
                <a:gd name="T27" fmla="*/ 5 h 33"/>
                <a:gd name="T28" fmla="*/ 11 w 1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3">
                  <a:moveTo>
                    <a:pt x="11" y="0"/>
                  </a:moveTo>
                  <a:cubicBezTo>
                    <a:pt x="9" y="0"/>
                    <a:pt x="6" y="5"/>
                    <a:pt x="1" y="20"/>
                  </a:cubicBezTo>
                  <a:cubicBezTo>
                    <a:pt x="1" y="21"/>
                    <a:pt x="0" y="21"/>
                    <a:pt x="0" y="22"/>
                  </a:cubicBezTo>
                  <a:cubicBezTo>
                    <a:pt x="3" y="18"/>
                    <a:pt x="7" y="8"/>
                    <a:pt x="8" y="8"/>
                  </a:cubicBezTo>
                  <a:cubicBezTo>
                    <a:pt x="8" y="8"/>
                    <a:pt x="9" y="8"/>
                    <a:pt x="9" y="8"/>
                  </a:cubicBezTo>
                  <a:cubicBezTo>
                    <a:pt x="9" y="11"/>
                    <a:pt x="4" y="24"/>
                    <a:pt x="5" y="24"/>
                  </a:cubicBezTo>
                  <a:cubicBezTo>
                    <a:pt x="5" y="24"/>
                    <a:pt x="5" y="24"/>
                    <a:pt x="5" y="24"/>
                  </a:cubicBezTo>
                  <a:cubicBezTo>
                    <a:pt x="7" y="22"/>
                    <a:pt x="10" y="9"/>
                    <a:pt x="10" y="9"/>
                  </a:cubicBezTo>
                  <a:cubicBezTo>
                    <a:pt x="11" y="9"/>
                    <a:pt x="10" y="10"/>
                    <a:pt x="10" y="12"/>
                  </a:cubicBezTo>
                  <a:cubicBezTo>
                    <a:pt x="9" y="20"/>
                    <a:pt x="5" y="33"/>
                    <a:pt x="7" y="33"/>
                  </a:cubicBezTo>
                  <a:cubicBezTo>
                    <a:pt x="7" y="33"/>
                    <a:pt x="7" y="33"/>
                    <a:pt x="7" y="33"/>
                  </a:cubicBezTo>
                  <a:cubicBezTo>
                    <a:pt x="8" y="33"/>
                    <a:pt x="9" y="32"/>
                    <a:pt x="9" y="31"/>
                  </a:cubicBezTo>
                  <a:cubicBezTo>
                    <a:pt x="11" y="22"/>
                    <a:pt x="11" y="14"/>
                    <a:pt x="12" y="8"/>
                  </a:cubicBezTo>
                  <a:cubicBezTo>
                    <a:pt x="13" y="7"/>
                    <a:pt x="13" y="6"/>
                    <a:pt x="13" y="5"/>
                  </a:cubicBezTo>
                  <a:cubicBezTo>
                    <a:pt x="13" y="2"/>
                    <a:pt x="12"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6" name="Freeform 1067">
              <a:extLst>
                <a:ext uri="{FF2B5EF4-FFF2-40B4-BE49-F238E27FC236}">
                  <a16:creationId xmlns:a16="http://schemas.microsoft.com/office/drawing/2014/main" xmlns="" id="{EADB1E1A-D0FD-461B-A155-C3A41292C0BA}"/>
                </a:ext>
              </a:extLst>
            </p:cNvPr>
            <p:cNvSpPr>
              <a:spLocks/>
            </p:cNvSpPr>
            <p:nvPr/>
          </p:nvSpPr>
          <p:spPr bwMode="auto">
            <a:xfrm flipH="1">
              <a:off x="2747549" y="48973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7" name="Freeform 1068">
              <a:extLst>
                <a:ext uri="{FF2B5EF4-FFF2-40B4-BE49-F238E27FC236}">
                  <a16:creationId xmlns:a16="http://schemas.microsoft.com/office/drawing/2014/main" xmlns="" id="{C61DBBD5-E545-4E8B-BEED-09B071B7DB3B}"/>
                </a:ext>
              </a:extLst>
            </p:cNvPr>
            <p:cNvSpPr>
              <a:spLocks/>
            </p:cNvSpPr>
            <p:nvPr/>
          </p:nvSpPr>
          <p:spPr bwMode="auto">
            <a:xfrm flipH="1">
              <a:off x="2747549" y="489737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8" name="Freeform 1069">
              <a:extLst>
                <a:ext uri="{FF2B5EF4-FFF2-40B4-BE49-F238E27FC236}">
                  <a16:creationId xmlns:a16="http://schemas.microsoft.com/office/drawing/2014/main" xmlns="" id="{7FC243E2-B3BF-4D1C-9DA1-7AD7EAAFCBFD}"/>
                </a:ext>
              </a:extLst>
            </p:cNvPr>
            <p:cNvSpPr>
              <a:spLocks/>
            </p:cNvSpPr>
            <p:nvPr/>
          </p:nvSpPr>
          <p:spPr bwMode="auto">
            <a:xfrm flipH="1">
              <a:off x="2745667" y="4903023"/>
              <a:ext cx="7528" cy="79022"/>
            </a:xfrm>
            <a:custGeom>
              <a:avLst/>
              <a:gdLst>
                <a:gd name="T0" fmla="*/ 0 w 2"/>
                <a:gd name="T1" fmla="*/ 0 h 17"/>
                <a:gd name="T2" fmla="*/ 0 w 2"/>
                <a:gd name="T3" fmla="*/ 17 h 17"/>
                <a:gd name="T4" fmla="*/ 0 w 2"/>
                <a:gd name="T5" fmla="*/ 0 h 17"/>
              </a:gdLst>
              <a:ahLst/>
              <a:cxnLst>
                <a:cxn ang="0">
                  <a:pos x="T0" y="T1"/>
                </a:cxn>
                <a:cxn ang="0">
                  <a:pos x="T2" y="T3"/>
                </a:cxn>
                <a:cxn ang="0">
                  <a:pos x="T4" y="T5"/>
                </a:cxn>
              </a:cxnLst>
              <a:rect l="0" t="0" r="r" b="b"/>
              <a:pathLst>
                <a:path w="2" h="17">
                  <a:moveTo>
                    <a:pt x="0" y="0"/>
                  </a:moveTo>
                  <a:cubicBezTo>
                    <a:pt x="0" y="3"/>
                    <a:pt x="1" y="12"/>
                    <a:pt x="0" y="17"/>
                  </a:cubicBezTo>
                  <a:cubicBezTo>
                    <a:pt x="2" y="10"/>
                    <a:pt x="0" y="3"/>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9" name="Freeform 1070">
              <a:extLst>
                <a:ext uri="{FF2B5EF4-FFF2-40B4-BE49-F238E27FC236}">
                  <a16:creationId xmlns:a16="http://schemas.microsoft.com/office/drawing/2014/main" xmlns="" id="{3277ED12-7059-4A19-AE78-89A20103DC2F}"/>
                </a:ext>
              </a:extLst>
            </p:cNvPr>
            <p:cNvSpPr>
              <a:spLocks/>
            </p:cNvSpPr>
            <p:nvPr/>
          </p:nvSpPr>
          <p:spPr bwMode="auto">
            <a:xfrm flipH="1">
              <a:off x="2747549" y="4897379"/>
              <a:ext cx="18819" cy="97837"/>
            </a:xfrm>
            <a:custGeom>
              <a:avLst/>
              <a:gdLst>
                <a:gd name="T0" fmla="*/ 4 w 4"/>
                <a:gd name="T1" fmla="*/ 0 h 21"/>
                <a:gd name="T2" fmla="*/ 0 w 4"/>
                <a:gd name="T3" fmla="*/ 1 h 21"/>
                <a:gd name="T4" fmla="*/ 2 w 4"/>
                <a:gd name="T5" fmla="*/ 13 h 21"/>
                <a:gd name="T6" fmla="*/ 2 w 4"/>
                <a:gd name="T7" fmla="*/ 21 h 21"/>
                <a:gd name="T8" fmla="*/ 3 w 4"/>
                <a:gd name="T9" fmla="*/ 18 h 21"/>
                <a:gd name="T10" fmla="*/ 3 w 4"/>
                <a:gd name="T11" fmla="*/ 1 h 21"/>
                <a:gd name="T12" fmla="*/ 4 w 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4" y="0"/>
                  </a:moveTo>
                  <a:cubicBezTo>
                    <a:pt x="0" y="1"/>
                    <a:pt x="0" y="1"/>
                    <a:pt x="0" y="1"/>
                  </a:cubicBezTo>
                  <a:cubicBezTo>
                    <a:pt x="1" y="2"/>
                    <a:pt x="2" y="7"/>
                    <a:pt x="2" y="13"/>
                  </a:cubicBezTo>
                  <a:cubicBezTo>
                    <a:pt x="2" y="16"/>
                    <a:pt x="2" y="19"/>
                    <a:pt x="2" y="21"/>
                  </a:cubicBezTo>
                  <a:cubicBezTo>
                    <a:pt x="2" y="20"/>
                    <a:pt x="3" y="19"/>
                    <a:pt x="3" y="18"/>
                  </a:cubicBezTo>
                  <a:cubicBezTo>
                    <a:pt x="4" y="13"/>
                    <a:pt x="3" y="4"/>
                    <a:pt x="3" y="1"/>
                  </a:cubicBezTo>
                  <a:cubicBezTo>
                    <a:pt x="4" y="1"/>
                    <a:pt x="4" y="1"/>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0" name="Freeform 1071">
              <a:extLst>
                <a:ext uri="{FF2B5EF4-FFF2-40B4-BE49-F238E27FC236}">
                  <a16:creationId xmlns:a16="http://schemas.microsoft.com/office/drawing/2014/main" xmlns="" id="{1D88087E-7646-4240-BDC7-6912F2D7E758}"/>
                </a:ext>
              </a:extLst>
            </p:cNvPr>
            <p:cNvSpPr>
              <a:spLocks/>
            </p:cNvSpPr>
            <p:nvPr/>
          </p:nvSpPr>
          <p:spPr bwMode="auto">
            <a:xfrm flipH="1">
              <a:off x="2724966" y="4891734"/>
              <a:ext cx="9410" cy="5645"/>
            </a:xfrm>
            <a:custGeom>
              <a:avLst/>
              <a:gdLst>
                <a:gd name="T0" fmla="*/ 1 w 2"/>
                <a:gd name="T1" fmla="*/ 0 h 1"/>
                <a:gd name="T2" fmla="*/ 0 w 2"/>
                <a:gd name="T3" fmla="*/ 1 h 1"/>
                <a:gd name="T4" fmla="*/ 0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0" y="1"/>
                    <a:pt x="0" y="1"/>
                  </a:cubicBezTo>
                  <a:cubicBezTo>
                    <a:pt x="2" y="1"/>
                    <a:pt x="2" y="1"/>
                    <a:pt x="2" y="1"/>
                  </a:cubicBezTo>
                  <a:cubicBezTo>
                    <a:pt x="1" y="1"/>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1" name="Freeform 1072">
              <a:extLst>
                <a:ext uri="{FF2B5EF4-FFF2-40B4-BE49-F238E27FC236}">
                  <a16:creationId xmlns:a16="http://schemas.microsoft.com/office/drawing/2014/main" xmlns="" id="{390544BF-FB39-482D-AE86-333AF326D94F}"/>
                </a:ext>
              </a:extLst>
            </p:cNvPr>
            <p:cNvSpPr>
              <a:spLocks/>
            </p:cNvSpPr>
            <p:nvPr/>
          </p:nvSpPr>
          <p:spPr bwMode="auto">
            <a:xfrm flipH="1">
              <a:off x="2724966" y="4891734"/>
              <a:ext cx="9410" cy="5645"/>
            </a:xfrm>
            <a:custGeom>
              <a:avLst/>
              <a:gdLst>
                <a:gd name="T0" fmla="*/ 1 w 2"/>
                <a:gd name="T1" fmla="*/ 0 h 1"/>
                <a:gd name="T2" fmla="*/ 0 w 2"/>
                <a:gd name="T3" fmla="*/ 1 h 1"/>
                <a:gd name="T4" fmla="*/ 1 w 2"/>
                <a:gd name="T5" fmla="*/ 0 h 1"/>
                <a:gd name="T6" fmla="*/ 2 w 2"/>
                <a:gd name="T7" fmla="*/ 1 h 1"/>
                <a:gd name="T8" fmla="*/ 2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1"/>
                    <a:pt x="0" y="1"/>
                  </a:cubicBezTo>
                  <a:cubicBezTo>
                    <a:pt x="0" y="1"/>
                    <a:pt x="1" y="0"/>
                    <a:pt x="1" y="0"/>
                  </a:cubicBezTo>
                  <a:cubicBezTo>
                    <a:pt x="1" y="0"/>
                    <a:pt x="1" y="1"/>
                    <a:pt x="2" y="1"/>
                  </a:cubicBezTo>
                  <a:cubicBezTo>
                    <a:pt x="2" y="1"/>
                    <a:pt x="2" y="1"/>
                    <a:pt x="2" y="1"/>
                  </a:cubicBezTo>
                  <a:cubicBezTo>
                    <a:pt x="1" y="1"/>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2" name="Freeform 1073">
              <a:extLst>
                <a:ext uri="{FF2B5EF4-FFF2-40B4-BE49-F238E27FC236}">
                  <a16:creationId xmlns:a16="http://schemas.microsoft.com/office/drawing/2014/main" xmlns="" id="{4CCA3AB7-0463-41B8-A248-8B0720EC845F}"/>
                </a:ext>
              </a:extLst>
            </p:cNvPr>
            <p:cNvSpPr>
              <a:spLocks/>
            </p:cNvSpPr>
            <p:nvPr/>
          </p:nvSpPr>
          <p:spPr bwMode="auto">
            <a:xfrm flipH="1">
              <a:off x="2711793" y="4897379"/>
              <a:ext cx="22583" cy="60207"/>
            </a:xfrm>
            <a:custGeom>
              <a:avLst/>
              <a:gdLst>
                <a:gd name="T0" fmla="*/ 0 w 5"/>
                <a:gd name="T1" fmla="*/ 0 h 13"/>
                <a:gd name="T2" fmla="*/ 0 w 5"/>
                <a:gd name="T3" fmla="*/ 0 h 13"/>
                <a:gd name="T4" fmla="*/ 3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0"/>
                    <a:pt x="0" y="0"/>
                    <a:pt x="0" y="0"/>
                  </a:cubicBezTo>
                  <a:cubicBezTo>
                    <a:pt x="0" y="2"/>
                    <a:pt x="4" y="10"/>
                    <a:pt x="3" y="13"/>
                  </a:cubicBezTo>
                  <a:cubicBezTo>
                    <a:pt x="5" y="9"/>
                    <a:pt x="0" y="2"/>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3" name="Freeform 1074">
              <a:extLst>
                <a:ext uri="{FF2B5EF4-FFF2-40B4-BE49-F238E27FC236}">
                  <a16:creationId xmlns:a16="http://schemas.microsoft.com/office/drawing/2014/main" xmlns="" id="{5527664F-C6AB-44B9-9FF3-2C112D4B63CD}"/>
                </a:ext>
              </a:extLst>
            </p:cNvPr>
            <p:cNvSpPr>
              <a:spLocks/>
            </p:cNvSpPr>
            <p:nvPr/>
          </p:nvSpPr>
          <p:spPr bwMode="auto">
            <a:xfrm flipH="1">
              <a:off x="2715557" y="4897379"/>
              <a:ext cx="31991" cy="60207"/>
            </a:xfrm>
            <a:custGeom>
              <a:avLst/>
              <a:gdLst>
                <a:gd name="T0" fmla="*/ 3 w 7"/>
                <a:gd name="T1" fmla="*/ 0 h 13"/>
                <a:gd name="T2" fmla="*/ 0 w 7"/>
                <a:gd name="T3" fmla="*/ 0 h 13"/>
                <a:gd name="T4" fmla="*/ 6 w 7"/>
                <a:gd name="T5" fmla="*/ 13 h 13"/>
                <a:gd name="T6" fmla="*/ 6 w 7"/>
                <a:gd name="T7" fmla="*/ 13 h 13"/>
                <a:gd name="T8" fmla="*/ 3 w 7"/>
                <a:gd name="T9" fmla="*/ 0 h 13"/>
              </a:gdLst>
              <a:ahLst/>
              <a:cxnLst>
                <a:cxn ang="0">
                  <a:pos x="T0" y="T1"/>
                </a:cxn>
                <a:cxn ang="0">
                  <a:pos x="T2" y="T3"/>
                </a:cxn>
                <a:cxn ang="0">
                  <a:pos x="T4" y="T5"/>
                </a:cxn>
                <a:cxn ang="0">
                  <a:pos x="T6" y="T7"/>
                </a:cxn>
                <a:cxn ang="0">
                  <a:pos x="T8" y="T9"/>
                </a:cxn>
              </a:cxnLst>
              <a:rect l="0" t="0" r="r" b="b"/>
              <a:pathLst>
                <a:path w="7" h="13">
                  <a:moveTo>
                    <a:pt x="3" y="0"/>
                  </a:moveTo>
                  <a:cubicBezTo>
                    <a:pt x="0" y="0"/>
                    <a:pt x="0" y="0"/>
                    <a:pt x="0" y="0"/>
                  </a:cubicBezTo>
                  <a:cubicBezTo>
                    <a:pt x="3" y="1"/>
                    <a:pt x="4" y="7"/>
                    <a:pt x="6" y="13"/>
                  </a:cubicBezTo>
                  <a:cubicBezTo>
                    <a:pt x="6" y="13"/>
                    <a:pt x="6" y="13"/>
                    <a:pt x="6" y="13"/>
                  </a:cubicBezTo>
                  <a:cubicBezTo>
                    <a:pt x="7" y="10"/>
                    <a:pt x="3" y="2"/>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4" name="Freeform 1075">
              <a:extLst>
                <a:ext uri="{FF2B5EF4-FFF2-40B4-BE49-F238E27FC236}">
                  <a16:creationId xmlns:a16="http://schemas.microsoft.com/office/drawing/2014/main" xmlns="" id="{59B7AED6-E41E-43DA-9CB4-A57B8C54474D}"/>
                </a:ext>
              </a:extLst>
            </p:cNvPr>
            <p:cNvSpPr>
              <a:spLocks noEditPoints="1"/>
            </p:cNvSpPr>
            <p:nvPr/>
          </p:nvSpPr>
          <p:spPr bwMode="auto">
            <a:xfrm flipH="1">
              <a:off x="2841643" y="4925601"/>
              <a:ext cx="0" cy="41393"/>
            </a:xfrm>
            <a:custGeom>
              <a:avLst/>
              <a:gdLst>
                <a:gd name="T0" fmla="*/ 2 h 9"/>
                <a:gd name="T1" fmla="*/ 9 h 9"/>
                <a:gd name="T2" fmla="*/ 2 h 9"/>
                <a:gd name="T3" fmla="*/ 0 h 9"/>
                <a:gd name="T4" fmla="*/ 0 h 9"/>
                <a:gd name="T5" fmla="*/ 0 h 9"/>
              </a:gdLst>
              <a:ahLst/>
              <a:cxnLst>
                <a:cxn ang="0">
                  <a:pos x="0" y="T0"/>
                </a:cxn>
                <a:cxn ang="0">
                  <a:pos x="0" y="T1"/>
                </a:cxn>
                <a:cxn ang="0">
                  <a:pos x="0" y="T2"/>
                </a:cxn>
                <a:cxn ang="0">
                  <a:pos x="0" y="T3"/>
                </a:cxn>
                <a:cxn ang="0">
                  <a:pos x="0" y="T4"/>
                </a:cxn>
                <a:cxn ang="0">
                  <a:pos x="0" y="T5"/>
                </a:cxn>
              </a:cxnLst>
              <a:rect l="0" t="0" r="r" b="b"/>
              <a:pathLst>
                <a:path h="9">
                  <a:moveTo>
                    <a:pt x="0" y="2"/>
                  </a:moveTo>
                  <a:cubicBezTo>
                    <a:pt x="0" y="3"/>
                    <a:pt x="0" y="6"/>
                    <a:pt x="0" y="9"/>
                  </a:cubicBezTo>
                  <a:cubicBezTo>
                    <a:pt x="0" y="6"/>
                    <a:pt x="0" y="3"/>
                    <a:pt x="0" y="2"/>
                  </a:cubicBezTo>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5" name="Freeform 1076">
              <a:extLst>
                <a:ext uri="{FF2B5EF4-FFF2-40B4-BE49-F238E27FC236}">
                  <a16:creationId xmlns:a16="http://schemas.microsoft.com/office/drawing/2014/main" xmlns="" id="{2367E12A-C62A-4A0D-8CA5-532603DA2C6B}"/>
                </a:ext>
              </a:extLst>
            </p:cNvPr>
            <p:cNvSpPr>
              <a:spLocks/>
            </p:cNvSpPr>
            <p:nvPr/>
          </p:nvSpPr>
          <p:spPr bwMode="auto">
            <a:xfrm flipH="1">
              <a:off x="2826588" y="4916194"/>
              <a:ext cx="20701" cy="79022"/>
            </a:xfrm>
            <a:custGeom>
              <a:avLst/>
              <a:gdLst>
                <a:gd name="T0" fmla="*/ 4 w 4"/>
                <a:gd name="T1" fmla="*/ 0 h 17"/>
                <a:gd name="T2" fmla="*/ 1 w 4"/>
                <a:gd name="T3" fmla="*/ 2 h 17"/>
                <a:gd name="T4" fmla="*/ 1 w 4"/>
                <a:gd name="T5" fmla="*/ 2 h 17"/>
                <a:gd name="T6" fmla="*/ 1 w 4"/>
                <a:gd name="T7" fmla="*/ 2 h 17"/>
                <a:gd name="T8" fmla="*/ 1 w 4"/>
                <a:gd name="T9" fmla="*/ 4 h 17"/>
                <a:gd name="T10" fmla="*/ 1 w 4"/>
                <a:gd name="T11" fmla="*/ 11 h 17"/>
                <a:gd name="T12" fmla="*/ 2 w 4"/>
                <a:gd name="T13" fmla="*/ 17 h 17"/>
                <a:gd name="T14" fmla="*/ 2 w 4"/>
                <a:gd name="T15" fmla="*/ 16 h 17"/>
                <a:gd name="T16" fmla="*/ 4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4" y="0"/>
                  </a:moveTo>
                  <a:cubicBezTo>
                    <a:pt x="1" y="2"/>
                    <a:pt x="1" y="2"/>
                    <a:pt x="1" y="2"/>
                  </a:cubicBezTo>
                  <a:cubicBezTo>
                    <a:pt x="1" y="2"/>
                    <a:pt x="1" y="2"/>
                    <a:pt x="1" y="2"/>
                  </a:cubicBezTo>
                  <a:cubicBezTo>
                    <a:pt x="1" y="2"/>
                    <a:pt x="1" y="2"/>
                    <a:pt x="1" y="2"/>
                  </a:cubicBezTo>
                  <a:cubicBezTo>
                    <a:pt x="2" y="2"/>
                    <a:pt x="2" y="3"/>
                    <a:pt x="1" y="4"/>
                  </a:cubicBezTo>
                  <a:cubicBezTo>
                    <a:pt x="1" y="5"/>
                    <a:pt x="1" y="8"/>
                    <a:pt x="1" y="11"/>
                  </a:cubicBezTo>
                  <a:cubicBezTo>
                    <a:pt x="0" y="13"/>
                    <a:pt x="1" y="15"/>
                    <a:pt x="2" y="17"/>
                  </a:cubicBezTo>
                  <a:cubicBezTo>
                    <a:pt x="2" y="16"/>
                    <a:pt x="2" y="16"/>
                    <a:pt x="2" y="16"/>
                  </a:cubicBezTo>
                  <a:cubicBezTo>
                    <a:pt x="2" y="12"/>
                    <a:pt x="2" y="7"/>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6" name="Freeform 1077">
              <a:extLst>
                <a:ext uri="{FF2B5EF4-FFF2-40B4-BE49-F238E27FC236}">
                  <a16:creationId xmlns:a16="http://schemas.microsoft.com/office/drawing/2014/main" xmlns="" id="{91C41A84-9231-44E7-B5EE-586B06A9E8C4}"/>
                </a:ext>
              </a:extLst>
            </p:cNvPr>
            <p:cNvSpPr>
              <a:spLocks/>
            </p:cNvSpPr>
            <p:nvPr/>
          </p:nvSpPr>
          <p:spPr bwMode="auto">
            <a:xfrm flipH="1">
              <a:off x="2651573" y="5341409"/>
              <a:ext cx="111030" cy="90311"/>
            </a:xfrm>
            <a:custGeom>
              <a:avLst/>
              <a:gdLst>
                <a:gd name="T0" fmla="*/ 24 w 24"/>
                <a:gd name="T1" fmla="*/ 2 h 19"/>
                <a:gd name="T2" fmla="*/ 14 w 24"/>
                <a:gd name="T3" fmla="*/ 5 h 19"/>
                <a:gd name="T4" fmla="*/ 8 w 24"/>
                <a:gd name="T5" fmla="*/ 0 h 19"/>
                <a:gd name="T6" fmla="*/ 9 w 24"/>
                <a:gd name="T7" fmla="*/ 7 h 19"/>
                <a:gd name="T8" fmla="*/ 0 w 24"/>
                <a:gd name="T9" fmla="*/ 12 h 19"/>
                <a:gd name="T10" fmla="*/ 8 w 24"/>
                <a:gd name="T11" fmla="*/ 12 h 19"/>
                <a:gd name="T12" fmla="*/ 6 w 24"/>
                <a:gd name="T13" fmla="*/ 19 h 19"/>
                <a:gd name="T14" fmla="*/ 11 w 24"/>
                <a:gd name="T15" fmla="*/ 13 h 19"/>
                <a:gd name="T16" fmla="*/ 24 w 24"/>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4" y="2"/>
                  </a:moveTo>
                  <a:cubicBezTo>
                    <a:pt x="24" y="2"/>
                    <a:pt x="17" y="5"/>
                    <a:pt x="14" y="5"/>
                  </a:cubicBezTo>
                  <a:cubicBezTo>
                    <a:pt x="12" y="4"/>
                    <a:pt x="8" y="0"/>
                    <a:pt x="8" y="0"/>
                  </a:cubicBezTo>
                  <a:cubicBezTo>
                    <a:pt x="8" y="0"/>
                    <a:pt x="10" y="6"/>
                    <a:pt x="9" y="7"/>
                  </a:cubicBezTo>
                  <a:cubicBezTo>
                    <a:pt x="9" y="10"/>
                    <a:pt x="3" y="10"/>
                    <a:pt x="0" y="12"/>
                  </a:cubicBezTo>
                  <a:cubicBezTo>
                    <a:pt x="0" y="12"/>
                    <a:pt x="8" y="11"/>
                    <a:pt x="8" y="12"/>
                  </a:cubicBezTo>
                  <a:cubicBezTo>
                    <a:pt x="7" y="13"/>
                    <a:pt x="6" y="19"/>
                    <a:pt x="6" y="19"/>
                  </a:cubicBezTo>
                  <a:cubicBezTo>
                    <a:pt x="6" y="19"/>
                    <a:pt x="10" y="16"/>
                    <a:pt x="11" y="13"/>
                  </a:cubicBezTo>
                  <a:cubicBezTo>
                    <a:pt x="13" y="10"/>
                    <a:pt x="21" y="6"/>
                    <a:pt x="24"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7" name="Freeform 1078">
              <a:extLst>
                <a:ext uri="{FF2B5EF4-FFF2-40B4-BE49-F238E27FC236}">
                  <a16:creationId xmlns:a16="http://schemas.microsoft.com/office/drawing/2014/main" xmlns="" id="{99C43C99-65CE-4649-8135-A212D0A8F9F8}"/>
                </a:ext>
              </a:extLst>
            </p:cNvPr>
            <p:cNvSpPr>
              <a:spLocks/>
            </p:cNvSpPr>
            <p:nvPr/>
          </p:nvSpPr>
          <p:spPr bwMode="auto">
            <a:xfrm flipH="1">
              <a:off x="2679801" y="5375276"/>
              <a:ext cx="31993" cy="31985"/>
            </a:xfrm>
            <a:custGeom>
              <a:avLst/>
              <a:gdLst>
                <a:gd name="T0" fmla="*/ 7 w 7"/>
                <a:gd name="T1" fmla="*/ 0 h 7"/>
                <a:gd name="T2" fmla="*/ 6 w 7"/>
                <a:gd name="T3" fmla="*/ 5 h 7"/>
                <a:gd name="T4" fmla="*/ 0 w 7"/>
                <a:gd name="T5" fmla="*/ 7 h 7"/>
                <a:gd name="T6" fmla="*/ 3 w 7"/>
                <a:gd name="T7" fmla="*/ 1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7" y="0"/>
                    <a:pt x="7" y="2"/>
                    <a:pt x="6" y="5"/>
                  </a:cubicBezTo>
                  <a:cubicBezTo>
                    <a:pt x="4" y="7"/>
                    <a:pt x="0" y="7"/>
                    <a:pt x="0" y="7"/>
                  </a:cubicBezTo>
                  <a:cubicBezTo>
                    <a:pt x="3" y="1"/>
                    <a:pt x="3" y="1"/>
                    <a:pt x="3" y="1"/>
                  </a:cubicBezTo>
                  <a:lnTo>
                    <a:pt x="7"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8" name="Freeform 1079">
              <a:extLst>
                <a:ext uri="{FF2B5EF4-FFF2-40B4-BE49-F238E27FC236}">
                  <a16:creationId xmlns:a16="http://schemas.microsoft.com/office/drawing/2014/main" xmlns="" id="{B7C3CC4E-DBD3-4553-8CF2-54F9B6F60DE0}"/>
                </a:ext>
              </a:extLst>
            </p:cNvPr>
            <p:cNvSpPr>
              <a:spLocks/>
            </p:cNvSpPr>
            <p:nvPr/>
          </p:nvSpPr>
          <p:spPr bwMode="auto">
            <a:xfrm flipH="1">
              <a:off x="2324126" y="5384683"/>
              <a:ext cx="370730" cy="269053"/>
            </a:xfrm>
            <a:custGeom>
              <a:avLst/>
              <a:gdLst>
                <a:gd name="T0" fmla="*/ 2 w 80"/>
                <a:gd name="T1" fmla="*/ 0 h 58"/>
                <a:gd name="T2" fmla="*/ 74 w 80"/>
                <a:gd name="T3" fmla="*/ 52 h 58"/>
                <a:gd name="T4" fmla="*/ 80 w 80"/>
                <a:gd name="T5" fmla="*/ 56 h 58"/>
                <a:gd name="T6" fmla="*/ 0 w 80"/>
                <a:gd name="T7" fmla="*/ 3 h 58"/>
                <a:gd name="T8" fmla="*/ 2 w 80"/>
                <a:gd name="T9" fmla="*/ 0 h 58"/>
              </a:gdLst>
              <a:ahLst/>
              <a:cxnLst>
                <a:cxn ang="0">
                  <a:pos x="T0" y="T1"/>
                </a:cxn>
                <a:cxn ang="0">
                  <a:pos x="T2" y="T3"/>
                </a:cxn>
                <a:cxn ang="0">
                  <a:pos x="T4" y="T5"/>
                </a:cxn>
                <a:cxn ang="0">
                  <a:pos x="T6" y="T7"/>
                </a:cxn>
                <a:cxn ang="0">
                  <a:pos x="T8" y="T9"/>
                </a:cxn>
              </a:cxnLst>
              <a:rect l="0" t="0" r="r" b="b"/>
              <a:pathLst>
                <a:path w="80" h="58">
                  <a:moveTo>
                    <a:pt x="2" y="0"/>
                  </a:moveTo>
                  <a:cubicBezTo>
                    <a:pt x="2" y="0"/>
                    <a:pt x="29" y="38"/>
                    <a:pt x="74" y="52"/>
                  </a:cubicBezTo>
                  <a:cubicBezTo>
                    <a:pt x="74" y="52"/>
                    <a:pt x="80" y="53"/>
                    <a:pt x="80" y="56"/>
                  </a:cubicBezTo>
                  <a:cubicBezTo>
                    <a:pt x="79" y="58"/>
                    <a:pt x="31" y="44"/>
                    <a:pt x="0" y="3"/>
                  </a:cubicBezTo>
                  <a:cubicBezTo>
                    <a:pt x="2" y="0"/>
                    <a:pt x="2" y="0"/>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9" name="Freeform 1080">
              <a:extLst>
                <a:ext uri="{FF2B5EF4-FFF2-40B4-BE49-F238E27FC236}">
                  <a16:creationId xmlns:a16="http://schemas.microsoft.com/office/drawing/2014/main" xmlns="" id="{DE01ED7A-82C0-4B34-A4F5-58B7693B6914}"/>
                </a:ext>
              </a:extLst>
            </p:cNvPr>
            <p:cNvSpPr>
              <a:spLocks/>
            </p:cNvSpPr>
            <p:nvPr/>
          </p:nvSpPr>
          <p:spPr bwMode="auto">
            <a:xfrm flipH="1">
              <a:off x="677478" y="4953824"/>
              <a:ext cx="873194" cy="457200"/>
            </a:xfrm>
            <a:custGeom>
              <a:avLst/>
              <a:gdLst>
                <a:gd name="T0" fmla="*/ 29 w 189"/>
                <a:gd name="T1" fmla="*/ 61 h 99"/>
                <a:gd name="T2" fmla="*/ 29 w 189"/>
                <a:gd name="T3" fmla="*/ 61 h 99"/>
                <a:gd name="T4" fmla="*/ 25 w 189"/>
                <a:gd name="T5" fmla="*/ 57 h 99"/>
                <a:gd name="T6" fmla="*/ 4 w 189"/>
                <a:gd name="T7" fmla="*/ 12 h 99"/>
                <a:gd name="T8" fmla="*/ 8 w 189"/>
                <a:gd name="T9" fmla="*/ 4 h 99"/>
                <a:gd name="T10" fmla="*/ 32 w 189"/>
                <a:gd name="T11" fmla="*/ 12 h 99"/>
                <a:gd name="T12" fmla="*/ 34 w 189"/>
                <a:gd name="T13" fmla="*/ 13 h 99"/>
                <a:gd name="T14" fmla="*/ 34 w 189"/>
                <a:gd name="T15" fmla="*/ 13 h 99"/>
                <a:gd name="T16" fmla="*/ 34 w 189"/>
                <a:gd name="T17" fmla="*/ 13 h 99"/>
                <a:gd name="T18" fmla="*/ 36 w 189"/>
                <a:gd name="T19" fmla="*/ 14 h 99"/>
                <a:gd name="T20" fmla="*/ 55 w 189"/>
                <a:gd name="T21" fmla="*/ 22 h 99"/>
                <a:gd name="T22" fmla="*/ 111 w 189"/>
                <a:gd name="T23" fmla="*/ 36 h 99"/>
                <a:gd name="T24" fmla="*/ 166 w 189"/>
                <a:gd name="T25" fmla="*/ 43 h 99"/>
                <a:gd name="T26" fmla="*/ 177 w 189"/>
                <a:gd name="T27" fmla="*/ 44 h 99"/>
                <a:gd name="T28" fmla="*/ 189 w 189"/>
                <a:gd name="T29" fmla="*/ 61 h 99"/>
                <a:gd name="T30" fmla="*/ 168 w 189"/>
                <a:gd name="T31" fmla="*/ 75 h 99"/>
                <a:gd name="T32" fmla="*/ 69 w 189"/>
                <a:gd name="T33" fmla="*/ 88 h 99"/>
                <a:gd name="T34" fmla="*/ 29 w 189"/>
                <a:gd name="T35"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99">
                  <a:moveTo>
                    <a:pt x="29" y="61"/>
                  </a:moveTo>
                  <a:cubicBezTo>
                    <a:pt x="29" y="61"/>
                    <a:pt x="29" y="61"/>
                    <a:pt x="29" y="61"/>
                  </a:cubicBezTo>
                  <a:cubicBezTo>
                    <a:pt x="27" y="60"/>
                    <a:pt x="26" y="58"/>
                    <a:pt x="25" y="57"/>
                  </a:cubicBezTo>
                  <a:cubicBezTo>
                    <a:pt x="8" y="41"/>
                    <a:pt x="0" y="15"/>
                    <a:pt x="4" y="12"/>
                  </a:cubicBezTo>
                  <a:cubicBezTo>
                    <a:pt x="4" y="5"/>
                    <a:pt x="7" y="8"/>
                    <a:pt x="8" y="4"/>
                  </a:cubicBezTo>
                  <a:cubicBezTo>
                    <a:pt x="9" y="0"/>
                    <a:pt x="12" y="0"/>
                    <a:pt x="32" y="12"/>
                  </a:cubicBezTo>
                  <a:cubicBezTo>
                    <a:pt x="33" y="12"/>
                    <a:pt x="33" y="12"/>
                    <a:pt x="34" y="13"/>
                  </a:cubicBezTo>
                  <a:cubicBezTo>
                    <a:pt x="34" y="13"/>
                    <a:pt x="34" y="13"/>
                    <a:pt x="34" y="13"/>
                  </a:cubicBezTo>
                  <a:cubicBezTo>
                    <a:pt x="34" y="13"/>
                    <a:pt x="34" y="13"/>
                    <a:pt x="34" y="13"/>
                  </a:cubicBezTo>
                  <a:cubicBezTo>
                    <a:pt x="35" y="13"/>
                    <a:pt x="35" y="14"/>
                    <a:pt x="36" y="14"/>
                  </a:cubicBezTo>
                  <a:cubicBezTo>
                    <a:pt x="41" y="17"/>
                    <a:pt x="48" y="19"/>
                    <a:pt x="55" y="22"/>
                  </a:cubicBezTo>
                  <a:cubicBezTo>
                    <a:pt x="74" y="28"/>
                    <a:pt x="97" y="34"/>
                    <a:pt x="111" y="36"/>
                  </a:cubicBezTo>
                  <a:cubicBezTo>
                    <a:pt x="122" y="38"/>
                    <a:pt x="151" y="41"/>
                    <a:pt x="166" y="43"/>
                  </a:cubicBezTo>
                  <a:cubicBezTo>
                    <a:pt x="173" y="43"/>
                    <a:pt x="177" y="44"/>
                    <a:pt x="177" y="44"/>
                  </a:cubicBezTo>
                  <a:cubicBezTo>
                    <a:pt x="189" y="61"/>
                    <a:pt x="189" y="61"/>
                    <a:pt x="189" y="61"/>
                  </a:cubicBezTo>
                  <a:cubicBezTo>
                    <a:pt x="182" y="66"/>
                    <a:pt x="175" y="71"/>
                    <a:pt x="168" y="75"/>
                  </a:cubicBezTo>
                  <a:cubicBezTo>
                    <a:pt x="127" y="99"/>
                    <a:pt x="94" y="98"/>
                    <a:pt x="69" y="88"/>
                  </a:cubicBezTo>
                  <a:cubicBezTo>
                    <a:pt x="52" y="81"/>
                    <a:pt x="39" y="70"/>
                    <a:pt x="29" y="6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0" name="Freeform 1081">
              <a:extLst>
                <a:ext uri="{FF2B5EF4-FFF2-40B4-BE49-F238E27FC236}">
                  <a16:creationId xmlns:a16="http://schemas.microsoft.com/office/drawing/2014/main" xmlns="" id="{830722FD-50B1-489D-AC08-9B6332E7ACD9}"/>
                </a:ext>
              </a:extLst>
            </p:cNvPr>
            <p:cNvSpPr>
              <a:spLocks noEditPoints="1"/>
            </p:cNvSpPr>
            <p:nvPr/>
          </p:nvSpPr>
          <p:spPr bwMode="auto">
            <a:xfrm flipH="1">
              <a:off x="788509" y="5055424"/>
              <a:ext cx="508108" cy="334904"/>
            </a:xfrm>
            <a:custGeom>
              <a:avLst/>
              <a:gdLst>
                <a:gd name="T0" fmla="*/ 14 w 110"/>
                <a:gd name="T1" fmla="*/ 66 h 72"/>
                <a:gd name="T2" fmla="*/ 37 w 110"/>
                <a:gd name="T3" fmla="*/ 72 h 72"/>
                <a:gd name="T4" fmla="*/ 43 w 110"/>
                <a:gd name="T5" fmla="*/ 69 h 72"/>
                <a:gd name="T6" fmla="*/ 14 w 110"/>
                <a:gd name="T7" fmla="*/ 66 h 72"/>
                <a:gd name="T8" fmla="*/ 6 w 110"/>
                <a:gd name="T9" fmla="*/ 21 h 72"/>
                <a:gd name="T10" fmla="*/ 51 w 110"/>
                <a:gd name="T11" fmla="*/ 43 h 72"/>
                <a:gd name="T12" fmla="*/ 72 w 110"/>
                <a:gd name="T13" fmla="*/ 56 h 72"/>
                <a:gd name="T14" fmla="*/ 59 w 110"/>
                <a:gd name="T15" fmla="*/ 59 h 72"/>
                <a:gd name="T16" fmla="*/ 18 w 110"/>
                <a:gd name="T17" fmla="*/ 48 h 72"/>
                <a:gd name="T18" fmla="*/ 56 w 110"/>
                <a:gd name="T19" fmla="*/ 65 h 72"/>
                <a:gd name="T20" fmla="*/ 63 w 110"/>
                <a:gd name="T21" fmla="*/ 62 h 72"/>
                <a:gd name="T22" fmla="*/ 63 w 110"/>
                <a:gd name="T23" fmla="*/ 62 h 72"/>
                <a:gd name="T24" fmla="*/ 110 w 110"/>
                <a:gd name="T25" fmla="*/ 40 h 72"/>
                <a:gd name="T26" fmla="*/ 105 w 110"/>
                <a:gd name="T27" fmla="*/ 39 h 72"/>
                <a:gd name="T28" fmla="*/ 71 w 110"/>
                <a:gd name="T29" fmla="*/ 32 h 72"/>
                <a:gd name="T30" fmla="*/ 61 w 110"/>
                <a:gd name="T31" fmla="*/ 37 h 72"/>
                <a:gd name="T32" fmla="*/ 59 w 110"/>
                <a:gd name="T33" fmla="*/ 37 h 72"/>
                <a:gd name="T34" fmla="*/ 6 w 110"/>
                <a:gd name="T35" fmla="*/ 21 h 72"/>
                <a:gd name="T36" fmla="*/ 0 w 110"/>
                <a:gd name="T37" fmla="*/ 0 h 72"/>
                <a:gd name="T38" fmla="*/ 34 w 110"/>
                <a:gd name="T39" fmla="*/ 13 h 72"/>
                <a:gd name="T40" fmla="*/ 27 w 110"/>
                <a:gd name="T41" fmla="*/ 8 h 72"/>
                <a:gd name="T42" fmla="*/ 0 w 110"/>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72">
                  <a:moveTo>
                    <a:pt x="14" y="66"/>
                  </a:moveTo>
                  <a:cubicBezTo>
                    <a:pt x="21" y="68"/>
                    <a:pt x="29" y="71"/>
                    <a:pt x="37" y="72"/>
                  </a:cubicBezTo>
                  <a:cubicBezTo>
                    <a:pt x="39" y="71"/>
                    <a:pt x="41" y="70"/>
                    <a:pt x="43" y="69"/>
                  </a:cubicBezTo>
                  <a:cubicBezTo>
                    <a:pt x="33" y="69"/>
                    <a:pt x="21" y="67"/>
                    <a:pt x="14" y="66"/>
                  </a:cubicBezTo>
                  <a:moveTo>
                    <a:pt x="6" y="21"/>
                  </a:moveTo>
                  <a:cubicBezTo>
                    <a:pt x="6" y="21"/>
                    <a:pt x="28" y="38"/>
                    <a:pt x="51" y="43"/>
                  </a:cubicBezTo>
                  <a:cubicBezTo>
                    <a:pt x="73" y="49"/>
                    <a:pt x="81" y="50"/>
                    <a:pt x="72" y="56"/>
                  </a:cubicBezTo>
                  <a:cubicBezTo>
                    <a:pt x="69" y="58"/>
                    <a:pt x="64" y="59"/>
                    <a:pt x="59" y="59"/>
                  </a:cubicBezTo>
                  <a:cubicBezTo>
                    <a:pt x="48" y="59"/>
                    <a:pt x="32" y="55"/>
                    <a:pt x="18" y="48"/>
                  </a:cubicBezTo>
                  <a:cubicBezTo>
                    <a:pt x="24" y="58"/>
                    <a:pt x="45" y="62"/>
                    <a:pt x="56" y="65"/>
                  </a:cubicBezTo>
                  <a:cubicBezTo>
                    <a:pt x="58" y="64"/>
                    <a:pt x="61" y="63"/>
                    <a:pt x="63" y="62"/>
                  </a:cubicBezTo>
                  <a:cubicBezTo>
                    <a:pt x="63" y="62"/>
                    <a:pt x="63" y="62"/>
                    <a:pt x="63" y="62"/>
                  </a:cubicBezTo>
                  <a:cubicBezTo>
                    <a:pt x="81" y="56"/>
                    <a:pt x="96" y="52"/>
                    <a:pt x="110" y="40"/>
                  </a:cubicBezTo>
                  <a:cubicBezTo>
                    <a:pt x="109" y="39"/>
                    <a:pt x="107" y="39"/>
                    <a:pt x="105" y="39"/>
                  </a:cubicBezTo>
                  <a:cubicBezTo>
                    <a:pt x="94" y="38"/>
                    <a:pt x="82" y="36"/>
                    <a:pt x="71" y="32"/>
                  </a:cubicBezTo>
                  <a:cubicBezTo>
                    <a:pt x="70" y="34"/>
                    <a:pt x="67" y="36"/>
                    <a:pt x="61" y="37"/>
                  </a:cubicBezTo>
                  <a:cubicBezTo>
                    <a:pt x="60" y="37"/>
                    <a:pt x="59" y="37"/>
                    <a:pt x="59" y="37"/>
                  </a:cubicBezTo>
                  <a:cubicBezTo>
                    <a:pt x="43" y="37"/>
                    <a:pt x="6" y="21"/>
                    <a:pt x="6" y="21"/>
                  </a:cubicBezTo>
                  <a:moveTo>
                    <a:pt x="0" y="0"/>
                  </a:moveTo>
                  <a:cubicBezTo>
                    <a:pt x="6" y="7"/>
                    <a:pt x="19" y="9"/>
                    <a:pt x="34" y="13"/>
                  </a:cubicBezTo>
                  <a:cubicBezTo>
                    <a:pt x="32" y="11"/>
                    <a:pt x="30" y="10"/>
                    <a:pt x="27" y="8"/>
                  </a:cubicBezTo>
                  <a:cubicBezTo>
                    <a:pt x="18" y="6"/>
                    <a:pt x="8" y="3"/>
                    <a:pt x="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1" name="Freeform 1082">
              <a:extLst>
                <a:ext uri="{FF2B5EF4-FFF2-40B4-BE49-F238E27FC236}">
                  <a16:creationId xmlns:a16="http://schemas.microsoft.com/office/drawing/2014/main" xmlns="" id="{6D1F8365-0BFD-4386-B0B9-BC6C2CFB29EA}"/>
                </a:ext>
              </a:extLst>
            </p:cNvPr>
            <p:cNvSpPr>
              <a:spLocks/>
            </p:cNvSpPr>
            <p:nvPr/>
          </p:nvSpPr>
          <p:spPr bwMode="auto">
            <a:xfrm flipH="1">
              <a:off x="677478" y="4590697"/>
              <a:ext cx="685005" cy="705557"/>
            </a:xfrm>
            <a:custGeom>
              <a:avLst/>
              <a:gdLst>
                <a:gd name="T0" fmla="*/ 19 w 148"/>
                <a:gd name="T1" fmla="*/ 87 h 152"/>
                <a:gd name="T2" fmla="*/ 7 w 148"/>
                <a:gd name="T3" fmla="*/ 71 h 152"/>
                <a:gd name="T4" fmla="*/ 0 w 148"/>
                <a:gd name="T5" fmla="*/ 39 h 152"/>
                <a:gd name="T6" fmla="*/ 0 w 148"/>
                <a:gd name="T7" fmla="*/ 39 h 152"/>
                <a:gd name="T8" fmla="*/ 4 w 148"/>
                <a:gd name="T9" fmla="*/ 18 h 152"/>
                <a:gd name="T10" fmla="*/ 12 w 148"/>
                <a:gd name="T11" fmla="*/ 14 h 152"/>
                <a:gd name="T12" fmla="*/ 19 w 148"/>
                <a:gd name="T13" fmla="*/ 13 h 152"/>
                <a:gd name="T14" fmla="*/ 22 w 148"/>
                <a:gd name="T15" fmla="*/ 7 h 152"/>
                <a:gd name="T16" fmla="*/ 28 w 148"/>
                <a:gd name="T17" fmla="*/ 1 h 152"/>
                <a:gd name="T18" fmla="*/ 57 w 148"/>
                <a:gd name="T19" fmla="*/ 4 h 152"/>
                <a:gd name="T20" fmla="*/ 57 w 148"/>
                <a:gd name="T21" fmla="*/ 4 h 152"/>
                <a:gd name="T22" fmla="*/ 68 w 148"/>
                <a:gd name="T23" fmla="*/ 7 h 152"/>
                <a:gd name="T24" fmla="*/ 94 w 148"/>
                <a:gd name="T25" fmla="*/ 20 h 152"/>
                <a:gd name="T26" fmla="*/ 94 w 148"/>
                <a:gd name="T27" fmla="*/ 21 h 152"/>
                <a:gd name="T28" fmla="*/ 98 w 148"/>
                <a:gd name="T29" fmla="*/ 23 h 152"/>
                <a:gd name="T30" fmla="*/ 99 w 148"/>
                <a:gd name="T31" fmla="*/ 24 h 152"/>
                <a:gd name="T32" fmla="*/ 134 w 148"/>
                <a:gd name="T33" fmla="*/ 67 h 152"/>
                <a:gd name="T34" fmla="*/ 148 w 148"/>
                <a:gd name="T35" fmla="*/ 133 h 152"/>
                <a:gd name="T36" fmla="*/ 19 w 148"/>
                <a:gd name="T37"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52">
                  <a:moveTo>
                    <a:pt x="19" y="87"/>
                  </a:moveTo>
                  <a:cubicBezTo>
                    <a:pt x="13" y="81"/>
                    <a:pt x="10" y="76"/>
                    <a:pt x="7" y="71"/>
                  </a:cubicBezTo>
                  <a:cubicBezTo>
                    <a:pt x="2" y="59"/>
                    <a:pt x="0" y="48"/>
                    <a:pt x="0" y="39"/>
                  </a:cubicBezTo>
                  <a:cubicBezTo>
                    <a:pt x="0" y="39"/>
                    <a:pt x="0" y="39"/>
                    <a:pt x="0" y="39"/>
                  </a:cubicBezTo>
                  <a:cubicBezTo>
                    <a:pt x="0" y="30"/>
                    <a:pt x="2" y="23"/>
                    <a:pt x="4" y="18"/>
                  </a:cubicBezTo>
                  <a:cubicBezTo>
                    <a:pt x="5" y="15"/>
                    <a:pt x="9" y="13"/>
                    <a:pt x="12" y="14"/>
                  </a:cubicBezTo>
                  <a:cubicBezTo>
                    <a:pt x="14" y="14"/>
                    <a:pt x="17" y="14"/>
                    <a:pt x="19" y="13"/>
                  </a:cubicBezTo>
                  <a:cubicBezTo>
                    <a:pt x="21" y="12"/>
                    <a:pt x="22" y="10"/>
                    <a:pt x="22" y="7"/>
                  </a:cubicBezTo>
                  <a:cubicBezTo>
                    <a:pt x="22" y="4"/>
                    <a:pt x="25" y="1"/>
                    <a:pt x="28" y="1"/>
                  </a:cubicBezTo>
                  <a:cubicBezTo>
                    <a:pt x="34" y="0"/>
                    <a:pt x="45" y="0"/>
                    <a:pt x="57" y="4"/>
                  </a:cubicBezTo>
                  <a:cubicBezTo>
                    <a:pt x="57" y="4"/>
                    <a:pt x="57" y="4"/>
                    <a:pt x="57" y="4"/>
                  </a:cubicBezTo>
                  <a:cubicBezTo>
                    <a:pt x="61" y="5"/>
                    <a:pt x="64" y="6"/>
                    <a:pt x="68" y="7"/>
                  </a:cubicBezTo>
                  <a:cubicBezTo>
                    <a:pt x="77" y="10"/>
                    <a:pt x="86" y="15"/>
                    <a:pt x="94" y="20"/>
                  </a:cubicBezTo>
                  <a:cubicBezTo>
                    <a:pt x="94" y="21"/>
                    <a:pt x="94" y="21"/>
                    <a:pt x="94" y="21"/>
                  </a:cubicBezTo>
                  <a:cubicBezTo>
                    <a:pt x="96" y="21"/>
                    <a:pt x="97" y="22"/>
                    <a:pt x="98" y="23"/>
                  </a:cubicBezTo>
                  <a:cubicBezTo>
                    <a:pt x="99" y="24"/>
                    <a:pt x="99" y="24"/>
                    <a:pt x="99" y="24"/>
                  </a:cubicBezTo>
                  <a:cubicBezTo>
                    <a:pt x="113" y="34"/>
                    <a:pt x="126" y="49"/>
                    <a:pt x="134" y="67"/>
                  </a:cubicBezTo>
                  <a:cubicBezTo>
                    <a:pt x="148" y="98"/>
                    <a:pt x="148" y="133"/>
                    <a:pt x="148" y="133"/>
                  </a:cubicBezTo>
                  <a:cubicBezTo>
                    <a:pt x="105" y="152"/>
                    <a:pt x="45" y="118"/>
                    <a:pt x="19" y="8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2" name="Freeform 1083">
              <a:extLst>
                <a:ext uri="{FF2B5EF4-FFF2-40B4-BE49-F238E27FC236}">
                  <a16:creationId xmlns:a16="http://schemas.microsoft.com/office/drawing/2014/main" xmlns="" id="{A807FD42-E0CA-4C7C-ACEA-9500CC914E13}"/>
                </a:ext>
              </a:extLst>
            </p:cNvPr>
            <p:cNvSpPr>
              <a:spLocks/>
            </p:cNvSpPr>
            <p:nvPr/>
          </p:nvSpPr>
          <p:spPr bwMode="auto">
            <a:xfrm flipH="1">
              <a:off x="820501" y="4684771"/>
              <a:ext cx="107268" cy="92193"/>
            </a:xfrm>
            <a:custGeom>
              <a:avLst/>
              <a:gdLst>
                <a:gd name="T0" fmla="*/ 0 w 23"/>
                <a:gd name="T1" fmla="*/ 0 h 20"/>
                <a:gd name="T2" fmla="*/ 0 w 23"/>
                <a:gd name="T3" fmla="*/ 0 h 20"/>
                <a:gd name="T4" fmla="*/ 0 w 23"/>
                <a:gd name="T5" fmla="*/ 1 h 20"/>
                <a:gd name="T6" fmla="*/ 4 w 23"/>
                <a:gd name="T7" fmla="*/ 3 h 20"/>
                <a:gd name="T8" fmla="*/ 5 w 23"/>
                <a:gd name="T9" fmla="*/ 4 h 20"/>
                <a:gd name="T10" fmla="*/ 23 w 23"/>
                <a:gd name="T11" fmla="*/ 20 h 20"/>
                <a:gd name="T12" fmla="*/ 23 w 23"/>
                <a:gd name="T13" fmla="*/ 20 h 20"/>
                <a:gd name="T14" fmla="*/ 5 w 23"/>
                <a:gd name="T15" fmla="*/ 4 h 20"/>
                <a:gd name="T16" fmla="*/ 4 w 23"/>
                <a:gd name="T17" fmla="*/ 3 h 20"/>
                <a:gd name="T18" fmla="*/ 0 w 23"/>
                <a:gd name="T19" fmla="*/ 1 h 20"/>
                <a:gd name="T20" fmla="*/ 0 w 23"/>
                <a:gd name="T21" fmla="*/ 0 h 20"/>
                <a:gd name="T22" fmla="*/ 0 w 2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0" y="0"/>
                  </a:moveTo>
                  <a:cubicBezTo>
                    <a:pt x="0" y="0"/>
                    <a:pt x="0" y="0"/>
                    <a:pt x="0" y="0"/>
                  </a:cubicBezTo>
                  <a:cubicBezTo>
                    <a:pt x="0" y="1"/>
                    <a:pt x="0" y="1"/>
                    <a:pt x="0" y="1"/>
                  </a:cubicBezTo>
                  <a:cubicBezTo>
                    <a:pt x="2" y="1"/>
                    <a:pt x="3" y="2"/>
                    <a:pt x="4" y="3"/>
                  </a:cubicBezTo>
                  <a:cubicBezTo>
                    <a:pt x="5" y="4"/>
                    <a:pt x="5" y="4"/>
                    <a:pt x="5" y="4"/>
                  </a:cubicBezTo>
                  <a:cubicBezTo>
                    <a:pt x="11" y="8"/>
                    <a:pt x="18" y="14"/>
                    <a:pt x="23" y="20"/>
                  </a:cubicBezTo>
                  <a:cubicBezTo>
                    <a:pt x="23" y="20"/>
                    <a:pt x="23" y="20"/>
                    <a:pt x="23" y="20"/>
                  </a:cubicBezTo>
                  <a:cubicBezTo>
                    <a:pt x="18" y="14"/>
                    <a:pt x="11" y="8"/>
                    <a:pt x="5" y="4"/>
                  </a:cubicBezTo>
                  <a:cubicBezTo>
                    <a:pt x="4" y="3"/>
                    <a:pt x="4" y="3"/>
                    <a:pt x="4" y="3"/>
                  </a:cubicBezTo>
                  <a:cubicBezTo>
                    <a:pt x="4" y="3"/>
                    <a:pt x="2" y="2"/>
                    <a:pt x="0" y="1"/>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3" name="Freeform 1084">
              <a:extLst>
                <a:ext uri="{FF2B5EF4-FFF2-40B4-BE49-F238E27FC236}">
                  <a16:creationId xmlns:a16="http://schemas.microsoft.com/office/drawing/2014/main" xmlns="" id="{FAF6DE89-CEAE-4022-BE28-27E471AFA42E}"/>
                </a:ext>
              </a:extLst>
            </p:cNvPr>
            <p:cNvSpPr>
              <a:spLocks noEditPoints="1"/>
            </p:cNvSpPr>
            <p:nvPr/>
          </p:nvSpPr>
          <p:spPr bwMode="auto">
            <a:xfrm flipH="1">
              <a:off x="686888" y="4656549"/>
              <a:ext cx="587147" cy="579497"/>
            </a:xfrm>
            <a:custGeom>
              <a:avLst/>
              <a:gdLst>
                <a:gd name="T0" fmla="*/ 100 w 127"/>
                <a:gd name="T1" fmla="*/ 125 h 125"/>
                <a:gd name="T2" fmla="*/ 35 w 127"/>
                <a:gd name="T3" fmla="*/ 97 h 125"/>
                <a:gd name="T4" fmla="*/ 39 w 127"/>
                <a:gd name="T5" fmla="*/ 68 h 125"/>
                <a:gd name="T6" fmla="*/ 71 w 127"/>
                <a:gd name="T7" fmla="*/ 107 h 125"/>
                <a:gd name="T8" fmla="*/ 69 w 127"/>
                <a:gd name="T9" fmla="*/ 110 h 125"/>
                <a:gd name="T10" fmla="*/ 108 w 127"/>
                <a:gd name="T11" fmla="*/ 123 h 125"/>
                <a:gd name="T12" fmla="*/ 65 w 127"/>
                <a:gd name="T13" fmla="*/ 90 h 125"/>
                <a:gd name="T14" fmla="*/ 95 w 127"/>
                <a:gd name="T15" fmla="*/ 66 h 125"/>
                <a:gd name="T16" fmla="*/ 103 w 127"/>
                <a:gd name="T17" fmla="*/ 86 h 125"/>
                <a:gd name="T18" fmla="*/ 98 w 127"/>
                <a:gd name="T19" fmla="*/ 85 h 125"/>
                <a:gd name="T20" fmla="*/ 117 w 127"/>
                <a:gd name="T21" fmla="*/ 113 h 125"/>
                <a:gd name="T22" fmla="*/ 121 w 127"/>
                <a:gd name="T23" fmla="*/ 98 h 125"/>
                <a:gd name="T24" fmla="*/ 95 w 127"/>
                <a:gd name="T25" fmla="*/ 66 h 125"/>
                <a:gd name="T26" fmla="*/ 72 w 127"/>
                <a:gd name="T27" fmla="*/ 69 h 125"/>
                <a:gd name="T28" fmla="*/ 92 w 127"/>
                <a:gd name="T29" fmla="*/ 100 h 125"/>
                <a:gd name="T30" fmla="*/ 110 w 127"/>
                <a:gd name="T31" fmla="*/ 121 h 125"/>
                <a:gd name="T32" fmla="*/ 96 w 127"/>
                <a:gd name="T33" fmla="*/ 84 h 125"/>
                <a:gd name="T34" fmla="*/ 32 w 127"/>
                <a:gd name="T35" fmla="*/ 61 h 125"/>
                <a:gd name="T36" fmla="*/ 37 w 127"/>
                <a:gd name="T37" fmla="*/ 65 h 125"/>
                <a:gd name="T38" fmla="*/ 62 w 127"/>
                <a:gd name="T39" fmla="*/ 59 h 125"/>
                <a:gd name="T40" fmla="*/ 71 w 127"/>
                <a:gd name="T41" fmla="*/ 63 h 125"/>
                <a:gd name="T42" fmla="*/ 62 w 127"/>
                <a:gd name="T43" fmla="*/ 59 h 125"/>
                <a:gd name="T44" fmla="*/ 77 w 127"/>
                <a:gd name="T45" fmla="*/ 52 h 125"/>
                <a:gd name="T46" fmla="*/ 94 w 127"/>
                <a:gd name="T47" fmla="*/ 65 h 125"/>
                <a:gd name="T48" fmla="*/ 78 w 127"/>
                <a:gd name="T49" fmla="*/ 48 h 125"/>
                <a:gd name="T50" fmla="*/ 74 w 127"/>
                <a:gd name="T51" fmla="*/ 48 h 125"/>
                <a:gd name="T52" fmla="*/ 76 w 127"/>
                <a:gd name="T53" fmla="*/ 46 h 125"/>
                <a:gd name="T54" fmla="*/ 62 w 127"/>
                <a:gd name="T55" fmla="*/ 0 h 125"/>
                <a:gd name="T56" fmla="*/ 98 w 127"/>
                <a:gd name="T57" fmla="*/ 37 h 125"/>
                <a:gd name="T58" fmla="*/ 98 w 127"/>
                <a:gd name="T59" fmla="*/ 26 h 125"/>
                <a:gd name="T60" fmla="*/ 79 w 127"/>
                <a:gd name="T61" fmla="*/ 9 h 125"/>
                <a:gd name="T62" fmla="*/ 75 w 127"/>
                <a:gd name="T63" fmla="*/ 6 h 125"/>
                <a:gd name="T64" fmla="*/ 62 w 127"/>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5">
                  <a:moveTo>
                    <a:pt x="0" y="73"/>
                  </a:moveTo>
                  <a:cubicBezTo>
                    <a:pt x="21" y="97"/>
                    <a:pt x="62" y="124"/>
                    <a:pt x="100" y="125"/>
                  </a:cubicBezTo>
                  <a:cubicBezTo>
                    <a:pt x="90" y="122"/>
                    <a:pt x="76" y="117"/>
                    <a:pt x="63" y="109"/>
                  </a:cubicBezTo>
                  <a:cubicBezTo>
                    <a:pt x="54" y="106"/>
                    <a:pt x="42" y="101"/>
                    <a:pt x="35" y="97"/>
                  </a:cubicBezTo>
                  <a:cubicBezTo>
                    <a:pt x="12" y="82"/>
                    <a:pt x="11" y="81"/>
                    <a:pt x="0" y="73"/>
                  </a:cubicBezTo>
                  <a:moveTo>
                    <a:pt x="39" y="68"/>
                  </a:moveTo>
                  <a:cubicBezTo>
                    <a:pt x="39" y="70"/>
                    <a:pt x="40" y="72"/>
                    <a:pt x="40" y="74"/>
                  </a:cubicBezTo>
                  <a:cubicBezTo>
                    <a:pt x="48" y="85"/>
                    <a:pt x="60" y="101"/>
                    <a:pt x="71" y="107"/>
                  </a:cubicBezTo>
                  <a:cubicBezTo>
                    <a:pt x="76" y="110"/>
                    <a:pt x="77" y="111"/>
                    <a:pt x="74" y="111"/>
                  </a:cubicBezTo>
                  <a:cubicBezTo>
                    <a:pt x="73" y="111"/>
                    <a:pt x="71" y="111"/>
                    <a:pt x="69" y="110"/>
                  </a:cubicBezTo>
                  <a:cubicBezTo>
                    <a:pt x="83" y="119"/>
                    <a:pt x="99" y="122"/>
                    <a:pt x="108" y="123"/>
                  </a:cubicBezTo>
                  <a:cubicBezTo>
                    <a:pt x="108" y="123"/>
                    <a:pt x="108" y="123"/>
                    <a:pt x="108" y="123"/>
                  </a:cubicBezTo>
                  <a:cubicBezTo>
                    <a:pt x="102" y="119"/>
                    <a:pt x="90" y="111"/>
                    <a:pt x="81" y="98"/>
                  </a:cubicBezTo>
                  <a:cubicBezTo>
                    <a:pt x="75" y="97"/>
                    <a:pt x="70" y="94"/>
                    <a:pt x="65" y="90"/>
                  </a:cubicBezTo>
                  <a:cubicBezTo>
                    <a:pt x="55" y="84"/>
                    <a:pt x="46" y="74"/>
                    <a:pt x="39" y="68"/>
                  </a:cubicBezTo>
                  <a:moveTo>
                    <a:pt x="95" y="66"/>
                  </a:moveTo>
                  <a:cubicBezTo>
                    <a:pt x="95" y="68"/>
                    <a:pt x="95" y="71"/>
                    <a:pt x="96" y="74"/>
                  </a:cubicBezTo>
                  <a:cubicBezTo>
                    <a:pt x="100" y="80"/>
                    <a:pt x="103" y="84"/>
                    <a:pt x="103" y="86"/>
                  </a:cubicBezTo>
                  <a:cubicBezTo>
                    <a:pt x="103" y="87"/>
                    <a:pt x="102" y="87"/>
                    <a:pt x="102" y="87"/>
                  </a:cubicBezTo>
                  <a:cubicBezTo>
                    <a:pt x="101" y="87"/>
                    <a:pt x="100" y="87"/>
                    <a:pt x="98" y="85"/>
                  </a:cubicBezTo>
                  <a:cubicBezTo>
                    <a:pt x="100" y="90"/>
                    <a:pt x="102" y="95"/>
                    <a:pt x="105" y="99"/>
                  </a:cubicBezTo>
                  <a:cubicBezTo>
                    <a:pt x="109" y="105"/>
                    <a:pt x="113" y="110"/>
                    <a:pt x="117" y="113"/>
                  </a:cubicBezTo>
                  <a:cubicBezTo>
                    <a:pt x="119" y="112"/>
                    <a:pt x="123" y="109"/>
                    <a:pt x="127" y="106"/>
                  </a:cubicBezTo>
                  <a:cubicBezTo>
                    <a:pt x="121" y="98"/>
                    <a:pt x="121" y="98"/>
                    <a:pt x="121" y="98"/>
                  </a:cubicBezTo>
                  <a:cubicBezTo>
                    <a:pt x="116" y="90"/>
                    <a:pt x="111" y="82"/>
                    <a:pt x="107" y="74"/>
                  </a:cubicBezTo>
                  <a:cubicBezTo>
                    <a:pt x="105" y="74"/>
                    <a:pt x="101" y="72"/>
                    <a:pt x="95" y="66"/>
                  </a:cubicBezTo>
                  <a:moveTo>
                    <a:pt x="72" y="64"/>
                  </a:moveTo>
                  <a:cubicBezTo>
                    <a:pt x="72" y="66"/>
                    <a:pt x="72" y="68"/>
                    <a:pt x="72" y="69"/>
                  </a:cubicBezTo>
                  <a:cubicBezTo>
                    <a:pt x="82" y="78"/>
                    <a:pt x="97" y="90"/>
                    <a:pt x="98" y="95"/>
                  </a:cubicBezTo>
                  <a:cubicBezTo>
                    <a:pt x="99" y="99"/>
                    <a:pt x="97" y="100"/>
                    <a:pt x="92" y="100"/>
                  </a:cubicBezTo>
                  <a:cubicBezTo>
                    <a:pt x="89" y="100"/>
                    <a:pt x="86" y="100"/>
                    <a:pt x="83" y="99"/>
                  </a:cubicBezTo>
                  <a:cubicBezTo>
                    <a:pt x="92" y="111"/>
                    <a:pt x="104" y="118"/>
                    <a:pt x="110" y="121"/>
                  </a:cubicBezTo>
                  <a:cubicBezTo>
                    <a:pt x="112" y="119"/>
                    <a:pt x="114" y="117"/>
                    <a:pt x="115" y="115"/>
                  </a:cubicBezTo>
                  <a:cubicBezTo>
                    <a:pt x="108" y="108"/>
                    <a:pt x="100" y="98"/>
                    <a:pt x="96" y="84"/>
                  </a:cubicBezTo>
                  <a:cubicBezTo>
                    <a:pt x="90" y="79"/>
                    <a:pt x="81" y="70"/>
                    <a:pt x="72" y="64"/>
                  </a:cubicBezTo>
                  <a:moveTo>
                    <a:pt x="32" y="61"/>
                  </a:moveTo>
                  <a:cubicBezTo>
                    <a:pt x="32" y="61"/>
                    <a:pt x="34" y="64"/>
                    <a:pt x="37" y="69"/>
                  </a:cubicBezTo>
                  <a:cubicBezTo>
                    <a:pt x="37" y="68"/>
                    <a:pt x="37" y="67"/>
                    <a:pt x="37" y="65"/>
                  </a:cubicBezTo>
                  <a:cubicBezTo>
                    <a:pt x="34" y="62"/>
                    <a:pt x="32" y="61"/>
                    <a:pt x="32" y="61"/>
                  </a:cubicBezTo>
                  <a:moveTo>
                    <a:pt x="62" y="59"/>
                  </a:moveTo>
                  <a:cubicBezTo>
                    <a:pt x="60" y="59"/>
                    <a:pt x="64" y="63"/>
                    <a:pt x="70" y="68"/>
                  </a:cubicBezTo>
                  <a:cubicBezTo>
                    <a:pt x="70" y="66"/>
                    <a:pt x="71" y="65"/>
                    <a:pt x="71" y="63"/>
                  </a:cubicBezTo>
                  <a:cubicBezTo>
                    <a:pt x="69" y="62"/>
                    <a:pt x="67" y="60"/>
                    <a:pt x="65" y="60"/>
                  </a:cubicBezTo>
                  <a:cubicBezTo>
                    <a:pt x="64" y="59"/>
                    <a:pt x="63" y="59"/>
                    <a:pt x="62" y="59"/>
                  </a:cubicBezTo>
                  <a:moveTo>
                    <a:pt x="78" y="48"/>
                  </a:moveTo>
                  <a:cubicBezTo>
                    <a:pt x="78" y="49"/>
                    <a:pt x="78" y="51"/>
                    <a:pt x="77" y="52"/>
                  </a:cubicBezTo>
                  <a:cubicBezTo>
                    <a:pt x="83" y="58"/>
                    <a:pt x="89" y="66"/>
                    <a:pt x="94" y="72"/>
                  </a:cubicBezTo>
                  <a:cubicBezTo>
                    <a:pt x="94" y="70"/>
                    <a:pt x="94" y="67"/>
                    <a:pt x="94" y="65"/>
                  </a:cubicBezTo>
                  <a:cubicBezTo>
                    <a:pt x="94" y="64"/>
                    <a:pt x="94" y="64"/>
                    <a:pt x="93" y="64"/>
                  </a:cubicBezTo>
                  <a:cubicBezTo>
                    <a:pt x="88" y="58"/>
                    <a:pt x="82" y="52"/>
                    <a:pt x="78" y="48"/>
                  </a:cubicBezTo>
                  <a:moveTo>
                    <a:pt x="62" y="36"/>
                  </a:moveTo>
                  <a:cubicBezTo>
                    <a:pt x="62" y="36"/>
                    <a:pt x="67" y="41"/>
                    <a:pt x="74" y="48"/>
                  </a:cubicBezTo>
                  <a:cubicBezTo>
                    <a:pt x="74" y="48"/>
                    <a:pt x="74" y="47"/>
                    <a:pt x="75" y="47"/>
                  </a:cubicBezTo>
                  <a:cubicBezTo>
                    <a:pt x="75" y="47"/>
                    <a:pt x="76" y="46"/>
                    <a:pt x="76" y="46"/>
                  </a:cubicBezTo>
                  <a:cubicBezTo>
                    <a:pt x="68" y="40"/>
                    <a:pt x="62" y="36"/>
                    <a:pt x="62" y="36"/>
                  </a:cubicBezTo>
                  <a:moveTo>
                    <a:pt x="62" y="0"/>
                  </a:moveTo>
                  <a:cubicBezTo>
                    <a:pt x="61" y="0"/>
                    <a:pt x="61" y="0"/>
                    <a:pt x="61" y="0"/>
                  </a:cubicBezTo>
                  <a:cubicBezTo>
                    <a:pt x="68" y="5"/>
                    <a:pt x="85" y="18"/>
                    <a:pt x="98" y="37"/>
                  </a:cubicBezTo>
                  <a:cubicBezTo>
                    <a:pt x="98" y="34"/>
                    <a:pt x="98" y="31"/>
                    <a:pt x="98" y="29"/>
                  </a:cubicBezTo>
                  <a:cubicBezTo>
                    <a:pt x="98" y="28"/>
                    <a:pt x="98" y="27"/>
                    <a:pt x="98" y="26"/>
                  </a:cubicBezTo>
                  <a:cubicBezTo>
                    <a:pt x="93" y="20"/>
                    <a:pt x="86" y="14"/>
                    <a:pt x="80" y="10"/>
                  </a:cubicBezTo>
                  <a:cubicBezTo>
                    <a:pt x="79" y="9"/>
                    <a:pt x="79" y="9"/>
                    <a:pt x="79" y="9"/>
                  </a:cubicBezTo>
                  <a:cubicBezTo>
                    <a:pt x="78" y="8"/>
                    <a:pt x="77" y="7"/>
                    <a:pt x="75" y="7"/>
                  </a:cubicBezTo>
                  <a:cubicBezTo>
                    <a:pt x="75" y="6"/>
                    <a:pt x="75" y="6"/>
                    <a:pt x="75" y="6"/>
                  </a:cubicBezTo>
                  <a:cubicBezTo>
                    <a:pt x="75" y="6"/>
                    <a:pt x="75" y="6"/>
                    <a:pt x="75" y="6"/>
                  </a:cubicBezTo>
                  <a:cubicBezTo>
                    <a:pt x="73" y="5"/>
                    <a:pt x="64" y="0"/>
                    <a:pt x="6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4" name="Freeform 1085">
              <a:extLst>
                <a:ext uri="{FF2B5EF4-FFF2-40B4-BE49-F238E27FC236}">
                  <a16:creationId xmlns:a16="http://schemas.microsoft.com/office/drawing/2014/main" xmlns="" id="{C82F2EB1-CEA9-4368-B53C-23BBDCCD65D5}"/>
                </a:ext>
              </a:extLst>
            </p:cNvPr>
            <p:cNvSpPr>
              <a:spLocks/>
            </p:cNvSpPr>
            <p:nvPr/>
          </p:nvSpPr>
          <p:spPr bwMode="auto">
            <a:xfrm flipH="1">
              <a:off x="318039" y="4359275"/>
              <a:ext cx="521281" cy="825970"/>
            </a:xfrm>
            <a:custGeom>
              <a:avLst/>
              <a:gdLst>
                <a:gd name="T0" fmla="*/ 39 w 113"/>
                <a:gd name="T1" fmla="*/ 178 h 178"/>
                <a:gd name="T2" fmla="*/ 27 w 113"/>
                <a:gd name="T3" fmla="*/ 162 h 178"/>
                <a:gd name="T4" fmla="*/ 6 w 113"/>
                <a:gd name="T5" fmla="*/ 75 h 178"/>
                <a:gd name="T6" fmla="*/ 6 w 113"/>
                <a:gd name="T7" fmla="*/ 75 h 178"/>
                <a:gd name="T8" fmla="*/ 7 w 113"/>
                <a:gd name="T9" fmla="*/ 67 h 178"/>
                <a:gd name="T10" fmla="*/ 15 w 113"/>
                <a:gd name="T11" fmla="*/ 46 h 178"/>
                <a:gd name="T12" fmla="*/ 37 w 113"/>
                <a:gd name="T13" fmla="*/ 14 h 178"/>
                <a:gd name="T14" fmla="*/ 37 w 113"/>
                <a:gd name="T15" fmla="*/ 14 h 178"/>
                <a:gd name="T16" fmla="*/ 40 w 113"/>
                <a:gd name="T17" fmla="*/ 11 h 178"/>
                <a:gd name="T18" fmla="*/ 41 w 113"/>
                <a:gd name="T19" fmla="*/ 10 h 178"/>
                <a:gd name="T20" fmla="*/ 61 w 113"/>
                <a:gd name="T21" fmla="*/ 4 h 178"/>
                <a:gd name="T22" fmla="*/ 63 w 113"/>
                <a:gd name="T23" fmla="*/ 7 h 178"/>
                <a:gd name="T24" fmla="*/ 71 w 113"/>
                <a:gd name="T25" fmla="*/ 8 h 178"/>
                <a:gd name="T26" fmla="*/ 82 w 113"/>
                <a:gd name="T27" fmla="*/ 9 h 178"/>
                <a:gd name="T28" fmla="*/ 82 w 113"/>
                <a:gd name="T29" fmla="*/ 9 h 178"/>
                <a:gd name="T30" fmla="*/ 89 w 113"/>
                <a:gd name="T31" fmla="*/ 16 h 178"/>
                <a:gd name="T32" fmla="*/ 98 w 113"/>
                <a:gd name="T33" fmla="*/ 28 h 178"/>
                <a:gd name="T34" fmla="*/ 112 w 113"/>
                <a:gd name="T35" fmla="*/ 78 h 178"/>
                <a:gd name="T36" fmla="*/ 112 w 113"/>
                <a:gd name="T37" fmla="*/ 78 h 178"/>
                <a:gd name="T38" fmla="*/ 106 w 113"/>
                <a:gd name="T39" fmla="*/ 110 h 178"/>
                <a:gd name="T40" fmla="*/ 66 w 113"/>
                <a:gd name="T41" fmla="*/ 159 h 178"/>
                <a:gd name="T42" fmla="*/ 39 w 113"/>
                <a:gd name="T4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78">
                  <a:moveTo>
                    <a:pt x="39" y="178"/>
                  </a:moveTo>
                  <a:cubicBezTo>
                    <a:pt x="27" y="162"/>
                    <a:pt x="27" y="162"/>
                    <a:pt x="27" y="162"/>
                  </a:cubicBezTo>
                  <a:cubicBezTo>
                    <a:pt x="9" y="137"/>
                    <a:pt x="0" y="105"/>
                    <a:pt x="6" y="75"/>
                  </a:cubicBezTo>
                  <a:cubicBezTo>
                    <a:pt x="6" y="75"/>
                    <a:pt x="6" y="75"/>
                    <a:pt x="6" y="75"/>
                  </a:cubicBezTo>
                  <a:cubicBezTo>
                    <a:pt x="6" y="72"/>
                    <a:pt x="7" y="69"/>
                    <a:pt x="7" y="67"/>
                  </a:cubicBezTo>
                  <a:cubicBezTo>
                    <a:pt x="9" y="60"/>
                    <a:pt x="11" y="53"/>
                    <a:pt x="15" y="46"/>
                  </a:cubicBezTo>
                  <a:cubicBezTo>
                    <a:pt x="22" y="32"/>
                    <a:pt x="30" y="22"/>
                    <a:pt x="37" y="14"/>
                  </a:cubicBezTo>
                  <a:cubicBezTo>
                    <a:pt x="37" y="14"/>
                    <a:pt x="37" y="14"/>
                    <a:pt x="37" y="14"/>
                  </a:cubicBezTo>
                  <a:cubicBezTo>
                    <a:pt x="38" y="13"/>
                    <a:pt x="39" y="12"/>
                    <a:pt x="40" y="11"/>
                  </a:cubicBezTo>
                  <a:cubicBezTo>
                    <a:pt x="41" y="10"/>
                    <a:pt x="41" y="10"/>
                    <a:pt x="41" y="10"/>
                  </a:cubicBezTo>
                  <a:cubicBezTo>
                    <a:pt x="51" y="2"/>
                    <a:pt x="59" y="0"/>
                    <a:pt x="61" y="4"/>
                  </a:cubicBezTo>
                  <a:cubicBezTo>
                    <a:pt x="61" y="5"/>
                    <a:pt x="63" y="7"/>
                    <a:pt x="63" y="7"/>
                  </a:cubicBezTo>
                  <a:cubicBezTo>
                    <a:pt x="65" y="9"/>
                    <a:pt x="68" y="9"/>
                    <a:pt x="71" y="8"/>
                  </a:cubicBezTo>
                  <a:cubicBezTo>
                    <a:pt x="75" y="7"/>
                    <a:pt x="78" y="7"/>
                    <a:pt x="82" y="9"/>
                  </a:cubicBezTo>
                  <a:cubicBezTo>
                    <a:pt x="82" y="9"/>
                    <a:pt x="82" y="9"/>
                    <a:pt x="82" y="9"/>
                  </a:cubicBezTo>
                  <a:cubicBezTo>
                    <a:pt x="84" y="11"/>
                    <a:pt x="87" y="14"/>
                    <a:pt x="89" y="16"/>
                  </a:cubicBezTo>
                  <a:cubicBezTo>
                    <a:pt x="92" y="20"/>
                    <a:pt x="95" y="24"/>
                    <a:pt x="98" y="28"/>
                  </a:cubicBezTo>
                  <a:cubicBezTo>
                    <a:pt x="109" y="46"/>
                    <a:pt x="113" y="63"/>
                    <a:pt x="112" y="78"/>
                  </a:cubicBezTo>
                  <a:cubicBezTo>
                    <a:pt x="112" y="78"/>
                    <a:pt x="112" y="78"/>
                    <a:pt x="112" y="78"/>
                  </a:cubicBezTo>
                  <a:cubicBezTo>
                    <a:pt x="112" y="90"/>
                    <a:pt x="110" y="101"/>
                    <a:pt x="106" y="110"/>
                  </a:cubicBezTo>
                  <a:cubicBezTo>
                    <a:pt x="99" y="130"/>
                    <a:pt x="84" y="147"/>
                    <a:pt x="66" y="159"/>
                  </a:cubicBezTo>
                  <a:cubicBezTo>
                    <a:pt x="39" y="178"/>
                    <a:pt x="39" y="178"/>
                    <a:pt x="39" y="17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5" name="Freeform 1086">
              <a:extLst>
                <a:ext uri="{FF2B5EF4-FFF2-40B4-BE49-F238E27FC236}">
                  <a16:creationId xmlns:a16="http://schemas.microsoft.com/office/drawing/2014/main" xmlns="" id="{F04D43C3-7A04-4133-A3E1-EF1FF7861956}"/>
                </a:ext>
              </a:extLst>
            </p:cNvPr>
            <p:cNvSpPr>
              <a:spLocks noEditPoints="1"/>
            </p:cNvSpPr>
            <p:nvPr/>
          </p:nvSpPr>
          <p:spPr bwMode="auto">
            <a:xfrm flipH="1">
              <a:off x="321803" y="4641497"/>
              <a:ext cx="498698" cy="506118"/>
            </a:xfrm>
            <a:custGeom>
              <a:avLst/>
              <a:gdLst>
                <a:gd name="T0" fmla="*/ 6 w 108"/>
                <a:gd name="T1" fmla="*/ 67 h 109"/>
                <a:gd name="T2" fmla="*/ 23 w 108"/>
                <a:gd name="T3" fmla="*/ 101 h 109"/>
                <a:gd name="T4" fmla="*/ 29 w 108"/>
                <a:gd name="T5" fmla="*/ 109 h 109"/>
                <a:gd name="T6" fmla="*/ 35 w 108"/>
                <a:gd name="T7" fmla="*/ 105 h 109"/>
                <a:gd name="T8" fmla="*/ 32 w 108"/>
                <a:gd name="T9" fmla="*/ 94 h 109"/>
                <a:gd name="T10" fmla="*/ 26 w 108"/>
                <a:gd name="T11" fmla="*/ 85 h 109"/>
                <a:gd name="T12" fmla="*/ 25 w 108"/>
                <a:gd name="T13" fmla="*/ 87 h 109"/>
                <a:gd name="T14" fmla="*/ 24 w 108"/>
                <a:gd name="T15" fmla="*/ 87 h 109"/>
                <a:gd name="T16" fmla="*/ 15 w 108"/>
                <a:gd name="T17" fmla="*/ 73 h 109"/>
                <a:gd name="T18" fmla="*/ 6 w 108"/>
                <a:gd name="T19" fmla="*/ 67 h 109"/>
                <a:gd name="T20" fmla="*/ 28 w 108"/>
                <a:gd name="T21" fmla="*/ 61 h 109"/>
                <a:gd name="T22" fmla="*/ 27 w 108"/>
                <a:gd name="T23" fmla="*/ 83 h 109"/>
                <a:gd name="T24" fmla="*/ 38 w 108"/>
                <a:gd name="T25" fmla="*/ 104 h 109"/>
                <a:gd name="T26" fmla="*/ 44 w 108"/>
                <a:gd name="T27" fmla="*/ 100 h 109"/>
                <a:gd name="T28" fmla="*/ 40 w 108"/>
                <a:gd name="T29" fmla="*/ 80 h 109"/>
                <a:gd name="T30" fmla="*/ 39 w 108"/>
                <a:gd name="T31" fmla="*/ 81 h 109"/>
                <a:gd name="T32" fmla="*/ 39 w 108"/>
                <a:gd name="T33" fmla="*/ 81 h 109"/>
                <a:gd name="T34" fmla="*/ 33 w 108"/>
                <a:gd name="T35" fmla="*/ 68 h 109"/>
                <a:gd name="T36" fmla="*/ 28 w 108"/>
                <a:gd name="T37" fmla="*/ 61 h 109"/>
                <a:gd name="T38" fmla="*/ 50 w 108"/>
                <a:gd name="T39" fmla="*/ 43 h 109"/>
                <a:gd name="T40" fmla="*/ 41 w 108"/>
                <a:gd name="T41" fmla="*/ 78 h 109"/>
                <a:gd name="T42" fmla="*/ 46 w 108"/>
                <a:gd name="T43" fmla="*/ 95 h 109"/>
                <a:gd name="T44" fmla="*/ 50 w 108"/>
                <a:gd name="T45" fmla="*/ 80 h 109"/>
                <a:gd name="T46" fmla="*/ 48 w 108"/>
                <a:gd name="T47" fmla="*/ 82 h 109"/>
                <a:gd name="T48" fmla="*/ 52 w 108"/>
                <a:gd name="T49" fmla="*/ 59 h 109"/>
                <a:gd name="T50" fmla="*/ 50 w 108"/>
                <a:gd name="T51" fmla="*/ 43 h 109"/>
                <a:gd name="T52" fmla="*/ 27 w 108"/>
                <a:gd name="T53" fmla="*/ 39 h 109"/>
                <a:gd name="T54" fmla="*/ 28 w 108"/>
                <a:gd name="T55" fmla="*/ 59 h 109"/>
                <a:gd name="T56" fmla="*/ 32 w 108"/>
                <a:gd name="T57" fmla="*/ 64 h 109"/>
                <a:gd name="T58" fmla="*/ 27 w 108"/>
                <a:gd name="T59" fmla="*/ 39 h 109"/>
                <a:gd name="T60" fmla="*/ 51 w 108"/>
                <a:gd name="T61" fmla="*/ 25 h 109"/>
                <a:gd name="T62" fmla="*/ 50 w 108"/>
                <a:gd name="T63" fmla="*/ 38 h 109"/>
                <a:gd name="T64" fmla="*/ 52 w 108"/>
                <a:gd name="T65" fmla="*/ 47 h 109"/>
                <a:gd name="T66" fmla="*/ 51 w 108"/>
                <a:gd name="T67" fmla="*/ 25 h 109"/>
                <a:gd name="T68" fmla="*/ 81 w 108"/>
                <a:gd name="T69" fmla="*/ 16 h 109"/>
                <a:gd name="T70" fmla="*/ 53 w 108"/>
                <a:gd name="T71" fmla="*/ 77 h 109"/>
                <a:gd name="T72" fmla="*/ 48 w 108"/>
                <a:gd name="T73" fmla="*/ 98 h 109"/>
                <a:gd name="T74" fmla="*/ 56 w 108"/>
                <a:gd name="T75" fmla="*/ 94 h 109"/>
                <a:gd name="T76" fmla="*/ 54 w 108"/>
                <a:gd name="T77" fmla="*/ 92 h 109"/>
                <a:gd name="T78" fmla="*/ 81 w 108"/>
                <a:gd name="T79" fmla="*/ 16 h 109"/>
                <a:gd name="T80" fmla="*/ 106 w 108"/>
                <a:gd name="T81" fmla="*/ 12 h 109"/>
                <a:gd name="T82" fmla="*/ 105 w 108"/>
                <a:gd name="T83" fmla="*/ 13 h 109"/>
                <a:gd name="T84" fmla="*/ 79 w 108"/>
                <a:gd name="T85" fmla="*/ 81 h 109"/>
                <a:gd name="T86" fmla="*/ 89 w 108"/>
                <a:gd name="T87" fmla="*/ 73 h 109"/>
                <a:gd name="T88" fmla="*/ 102 w 108"/>
                <a:gd name="T89" fmla="*/ 49 h 109"/>
                <a:gd name="T90" fmla="*/ 108 w 108"/>
                <a:gd name="T91" fmla="*/ 17 h 109"/>
                <a:gd name="T92" fmla="*/ 108 w 108"/>
                <a:gd name="T93" fmla="*/ 17 h 109"/>
                <a:gd name="T94" fmla="*/ 108 w 108"/>
                <a:gd name="T95" fmla="*/ 17 h 109"/>
                <a:gd name="T96" fmla="*/ 106 w 108"/>
                <a:gd name="T97" fmla="*/ 12 h 109"/>
                <a:gd name="T98" fmla="*/ 7 w 108"/>
                <a:gd name="T99" fmla="*/ 0 h 109"/>
                <a:gd name="T100" fmla="*/ 2 w 108"/>
                <a:gd name="T101" fmla="*/ 14 h 109"/>
                <a:gd name="T102" fmla="*/ 2 w 108"/>
                <a:gd name="T103" fmla="*/ 14 h 109"/>
                <a:gd name="T104" fmla="*/ 2 w 108"/>
                <a:gd name="T105" fmla="*/ 14 h 109"/>
                <a:gd name="T106" fmla="*/ 0 w 108"/>
                <a:gd name="T107" fmla="*/ 29 h 109"/>
                <a:gd name="T108" fmla="*/ 0 w 108"/>
                <a:gd name="T109" fmla="*/ 32 h 109"/>
                <a:gd name="T110" fmla="*/ 5 w 108"/>
                <a:gd name="T111" fmla="*/ 66 h 109"/>
                <a:gd name="T112" fmla="*/ 14 w 108"/>
                <a:gd name="T113" fmla="*/ 71 h 109"/>
                <a:gd name="T114" fmla="*/ 8 w 108"/>
                <a:gd name="T115" fmla="*/ 49 h 109"/>
                <a:gd name="T116" fmla="*/ 8 w 108"/>
                <a:gd name="T117" fmla="*/ 49 h 109"/>
                <a:gd name="T118" fmla="*/ 7 w 108"/>
                <a:gd name="T119" fmla="*/ 44 h 109"/>
                <a:gd name="T120" fmla="*/ 8 w 108"/>
                <a:gd name="T121" fmla="*/ 0 h 109"/>
                <a:gd name="T122" fmla="*/ 7 w 108"/>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9">
                  <a:moveTo>
                    <a:pt x="6" y="67"/>
                  </a:moveTo>
                  <a:cubicBezTo>
                    <a:pt x="10" y="79"/>
                    <a:pt x="16" y="91"/>
                    <a:pt x="23" y="101"/>
                  </a:cubicBezTo>
                  <a:cubicBezTo>
                    <a:pt x="29" y="109"/>
                    <a:pt x="29" y="109"/>
                    <a:pt x="29" y="109"/>
                  </a:cubicBezTo>
                  <a:cubicBezTo>
                    <a:pt x="31" y="108"/>
                    <a:pt x="33" y="106"/>
                    <a:pt x="35" y="105"/>
                  </a:cubicBezTo>
                  <a:cubicBezTo>
                    <a:pt x="35" y="102"/>
                    <a:pt x="33" y="98"/>
                    <a:pt x="32" y="94"/>
                  </a:cubicBezTo>
                  <a:cubicBezTo>
                    <a:pt x="30" y="91"/>
                    <a:pt x="28" y="88"/>
                    <a:pt x="26" y="85"/>
                  </a:cubicBezTo>
                  <a:cubicBezTo>
                    <a:pt x="26" y="86"/>
                    <a:pt x="26" y="86"/>
                    <a:pt x="25" y="87"/>
                  </a:cubicBezTo>
                  <a:cubicBezTo>
                    <a:pt x="25" y="87"/>
                    <a:pt x="25" y="87"/>
                    <a:pt x="24" y="87"/>
                  </a:cubicBezTo>
                  <a:cubicBezTo>
                    <a:pt x="22" y="87"/>
                    <a:pt x="19" y="82"/>
                    <a:pt x="15" y="73"/>
                  </a:cubicBezTo>
                  <a:cubicBezTo>
                    <a:pt x="12" y="70"/>
                    <a:pt x="8" y="68"/>
                    <a:pt x="6" y="67"/>
                  </a:cubicBezTo>
                  <a:moveTo>
                    <a:pt x="28" y="61"/>
                  </a:moveTo>
                  <a:cubicBezTo>
                    <a:pt x="28" y="69"/>
                    <a:pt x="28" y="78"/>
                    <a:pt x="27" y="83"/>
                  </a:cubicBezTo>
                  <a:cubicBezTo>
                    <a:pt x="32" y="90"/>
                    <a:pt x="36" y="97"/>
                    <a:pt x="38" y="104"/>
                  </a:cubicBezTo>
                  <a:cubicBezTo>
                    <a:pt x="40" y="102"/>
                    <a:pt x="42" y="101"/>
                    <a:pt x="44" y="100"/>
                  </a:cubicBezTo>
                  <a:cubicBezTo>
                    <a:pt x="44" y="95"/>
                    <a:pt x="42" y="88"/>
                    <a:pt x="40" y="80"/>
                  </a:cubicBezTo>
                  <a:cubicBezTo>
                    <a:pt x="39" y="81"/>
                    <a:pt x="39" y="81"/>
                    <a:pt x="39" y="81"/>
                  </a:cubicBezTo>
                  <a:cubicBezTo>
                    <a:pt x="39" y="81"/>
                    <a:pt x="39" y="81"/>
                    <a:pt x="39" y="81"/>
                  </a:cubicBezTo>
                  <a:cubicBezTo>
                    <a:pt x="37" y="81"/>
                    <a:pt x="35" y="75"/>
                    <a:pt x="33" y="68"/>
                  </a:cubicBezTo>
                  <a:cubicBezTo>
                    <a:pt x="32" y="65"/>
                    <a:pt x="30" y="63"/>
                    <a:pt x="28" y="61"/>
                  </a:cubicBezTo>
                  <a:moveTo>
                    <a:pt x="50" y="43"/>
                  </a:moveTo>
                  <a:cubicBezTo>
                    <a:pt x="49" y="55"/>
                    <a:pt x="46" y="69"/>
                    <a:pt x="41" y="78"/>
                  </a:cubicBezTo>
                  <a:cubicBezTo>
                    <a:pt x="44" y="84"/>
                    <a:pt x="45" y="90"/>
                    <a:pt x="46" y="95"/>
                  </a:cubicBezTo>
                  <a:cubicBezTo>
                    <a:pt x="48" y="90"/>
                    <a:pt x="49" y="85"/>
                    <a:pt x="50" y="80"/>
                  </a:cubicBezTo>
                  <a:cubicBezTo>
                    <a:pt x="49" y="80"/>
                    <a:pt x="49" y="81"/>
                    <a:pt x="48" y="82"/>
                  </a:cubicBezTo>
                  <a:cubicBezTo>
                    <a:pt x="50" y="74"/>
                    <a:pt x="51" y="66"/>
                    <a:pt x="52" y="59"/>
                  </a:cubicBezTo>
                  <a:cubicBezTo>
                    <a:pt x="52" y="54"/>
                    <a:pt x="51" y="49"/>
                    <a:pt x="50" y="43"/>
                  </a:cubicBezTo>
                  <a:moveTo>
                    <a:pt x="27" y="39"/>
                  </a:moveTo>
                  <a:cubicBezTo>
                    <a:pt x="27" y="39"/>
                    <a:pt x="28" y="48"/>
                    <a:pt x="28" y="59"/>
                  </a:cubicBezTo>
                  <a:cubicBezTo>
                    <a:pt x="30" y="61"/>
                    <a:pt x="31" y="62"/>
                    <a:pt x="32" y="64"/>
                  </a:cubicBezTo>
                  <a:cubicBezTo>
                    <a:pt x="29" y="52"/>
                    <a:pt x="27" y="39"/>
                    <a:pt x="27" y="39"/>
                  </a:cubicBezTo>
                  <a:moveTo>
                    <a:pt x="51" y="25"/>
                  </a:moveTo>
                  <a:cubicBezTo>
                    <a:pt x="51" y="25"/>
                    <a:pt x="51" y="30"/>
                    <a:pt x="50" y="38"/>
                  </a:cubicBezTo>
                  <a:cubicBezTo>
                    <a:pt x="51" y="41"/>
                    <a:pt x="52" y="44"/>
                    <a:pt x="52" y="47"/>
                  </a:cubicBezTo>
                  <a:cubicBezTo>
                    <a:pt x="53" y="34"/>
                    <a:pt x="51" y="25"/>
                    <a:pt x="51" y="25"/>
                  </a:cubicBezTo>
                  <a:moveTo>
                    <a:pt x="81" y="16"/>
                  </a:moveTo>
                  <a:cubicBezTo>
                    <a:pt x="81" y="16"/>
                    <a:pt x="70" y="58"/>
                    <a:pt x="53" y="77"/>
                  </a:cubicBezTo>
                  <a:cubicBezTo>
                    <a:pt x="52" y="85"/>
                    <a:pt x="50" y="92"/>
                    <a:pt x="48" y="98"/>
                  </a:cubicBezTo>
                  <a:cubicBezTo>
                    <a:pt x="50" y="97"/>
                    <a:pt x="53" y="96"/>
                    <a:pt x="56" y="94"/>
                  </a:cubicBezTo>
                  <a:cubicBezTo>
                    <a:pt x="55" y="94"/>
                    <a:pt x="55" y="93"/>
                    <a:pt x="54" y="92"/>
                  </a:cubicBezTo>
                  <a:cubicBezTo>
                    <a:pt x="80" y="55"/>
                    <a:pt x="81" y="16"/>
                    <a:pt x="81" y="16"/>
                  </a:cubicBezTo>
                  <a:moveTo>
                    <a:pt x="106" y="12"/>
                  </a:moveTo>
                  <a:cubicBezTo>
                    <a:pt x="106" y="12"/>
                    <a:pt x="106" y="13"/>
                    <a:pt x="105" y="13"/>
                  </a:cubicBezTo>
                  <a:cubicBezTo>
                    <a:pt x="105" y="13"/>
                    <a:pt x="103" y="49"/>
                    <a:pt x="79" y="81"/>
                  </a:cubicBezTo>
                  <a:cubicBezTo>
                    <a:pt x="82" y="78"/>
                    <a:pt x="86" y="76"/>
                    <a:pt x="89" y="73"/>
                  </a:cubicBezTo>
                  <a:cubicBezTo>
                    <a:pt x="94" y="66"/>
                    <a:pt x="99" y="58"/>
                    <a:pt x="102" y="49"/>
                  </a:cubicBezTo>
                  <a:cubicBezTo>
                    <a:pt x="106" y="40"/>
                    <a:pt x="108" y="29"/>
                    <a:pt x="108" y="17"/>
                  </a:cubicBezTo>
                  <a:cubicBezTo>
                    <a:pt x="108" y="17"/>
                    <a:pt x="108" y="17"/>
                    <a:pt x="108" y="17"/>
                  </a:cubicBezTo>
                  <a:cubicBezTo>
                    <a:pt x="108" y="17"/>
                    <a:pt x="108" y="17"/>
                    <a:pt x="108" y="17"/>
                  </a:cubicBezTo>
                  <a:cubicBezTo>
                    <a:pt x="108" y="14"/>
                    <a:pt x="107" y="12"/>
                    <a:pt x="106" y="12"/>
                  </a:cubicBezTo>
                  <a:moveTo>
                    <a:pt x="7" y="0"/>
                  </a:moveTo>
                  <a:cubicBezTo>
                    <a:pt x="5" y="0"/>
                    <a:pt x="2" y="12"/>
                    <a:pt x="2" y="14"/>
                  </a:cubicBezTo>
                  <a:cubicBezTo>
                    <a:pt x="2" y="14"/>
                    <a:pt x="2" y="14"/>
                    <a:pt x="2" y="14"/>
                  </a:cubicBezTo>
                  <a:cubicBezTo>
                    <a:pt x="2" y="14"/>
                    <a:pt x="2" y="14"/>
                    <a:pt x="2" y="14"/>
                  </a:cubicBezTo>
                  <a:cubicBezTo>
                    <a:pt x="1" y="19"/>
                    <a:pt x="0" y="24"/>
                    <a:pt x="0" y="29"/>
                  </a:cubicBezTo>
                  <a:cubicBezTo>
                    <a:pt x="0" y="30"/>
                    <a:pt x="0" y="31"/>
                    <a:pt x="0" y="32"/>
                  </a:cubicBezTo>
                  <a:cubicBezTo>
                    <a:pt x="0" y="43"/>
                    <a:pt x="2" y="55"/>
                    <a:pt x="5" y="66"/>
                  </a:cubicBezTo>
                  <a:cubicBezTo>
                    <a:pt x="9" y="67"/>
                    <a:pt x="12" y="69"/>
                    <a:pt x="14" y="71"/>
                  </a:cubicBezTo>
                  <a:cubicBezTo>
                    <a:pt x="12" y="65"/>
                    <a:pt x="10" y="57"/>
                    <a:pt x="8" y="49"/>
                  </a:cubicBezTo>
                  <a:cubicBezTo>
                    <a:pt x="8" y="49"/>
                    <a:pt x="8" y="49"/>
                    <a:pt x="8" y="49"/>
                  </a:cubicBezTo>
                  <a:cubicBezTo>
                    <a:pt x="5" y="47"/>
                    <a:pt x="6" y="44"/>
                    <a:pt x="7" y="44"/>
                  </a:cubicBezTo>
                  <a:cubicBezTo>
                    <a:pt x="5" y="30"/>
                    <a:pt x="4" y="15"/>
                    <a:pt x="8" y="0"/>
                  </a:cubicBezTo>
                  <a:cubicBezTo>
                    <a:pt x="7" y="0"/>
                    <a:pt x="7" y="0"/>
                    <a:pt x="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6" name="Freeform 1087">
              <a:extLst>
                <a:ext uri="{FF2B5EF4-FFF2-40B4-BE49-F238E27FC236}">
                  <a16:creationId xmlns:a16="http://schemas.microsoft.com/office/drawing/2014/main" xmlns="" id="{6BBFD910-C761-4D57-893C-7BB716EE4456}"/>
                </a:ext>
              </a:extLst>
            </p:cNvPr>
            <p:cNvSpPr>
              <a:spLocks/>
            </p:cNvSpPr>
            <p:nvPr/>
          </p:nvSpPr>
          <p:spPr bwMode="auto">
            <a:xfrm flipH="1">
              <a:off x="673714" y="4912431"/>
              <a:ext cx="184424" cy="317970"/>
            </a:xfrm>
            <a:custGeom>
              <a:avLst/>
              <a:gdLst>
                <a:gd name="T0" fmla="*/ 5 w 40"/>
                <a:gd name="T1" fmla="*/ 6 h 69"/>
                <a:gd name="T2" fmla="*/ 15 w 40"/>
                <a:gd name="T3" fmla="*/ 44 h 69"/>
                <a:gd name="T4" fmla="*/ 40 w 40"/>
                <a:gd name="T5" fmla="*/ 68 h 69"/>
                <a:gd name="T6" fmla="*/ 37 w 40"/>
                <a:gd name="T7" fmla="*/ 69 h 69"/>
                <a:gd name="T8" fmla="*/ 5 w 40"/>
                <a:gd name="T9" fmla="*/ 6 h 69"/>
                <a:gd name="T10" fmla="*/ 5 w 40"/>
                <a:gd name="T11" fmla="*/ 6 h 69"/>
                <a:gd name="T12" fmla="*/ 4 w 40"/>
                <a:gd name="T13" fmla="*/ 2 h 69"/>
                <a:gd name="T14" fmla="*/ 7 w 40"/>
                <a:gd name="T15" fmla="*/ 4 h 69"/>
                <a:gd name="T16" fmla="*/ 5 w 40"/>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9">
                  <a:moveTo>
                    <a:pt x="5" y="6"/>
                  </a:moveTo>
                  <a:cubicBezTo>
                    <a:pt x="5" y="13"/>
                    <a:pt x="5" y="30"/>
                    <a:pt x="15" y="44"/>
                  </a:cubicBezTo>
                  <a:cubicBezTo>
                    <a:pt x="28" y="62"/>
                    <a:pt x="40" y="68"/>
                    <a:pt x="40" y="68"/>
                  </a:cubicBezTo>
                  <a:cubicBezTo>
                    <a:pt x="37" y="69"/>
                    <a:pt x="37" y="69"/>
                    <a:pt x="37" y="69"/>
                  </a:cubicBezTo>
                  <a:cubicBezTo>
                    <a:pt x="37" y="69"/>
                    <a:pt x="0" y="49"/>
                    <a:pt x="5" y="6"/>
                  </a:cubicBezTo>
                  <a:cubicBezTo>
                    <a:pt x="5" y="6"/>
                    <a:pt x="5" y="6"/>
                    <a:pt x="5" y="6"/>
                  </a:cubicBezTo>
                  <a:cubicBezTo>
                    <a:pt x="4" y="5"/>
                    <a:pt x="3" y="3"/>
                    <a:pt x="4" y="2"/>
                  </a:cubicBezTo>
                  <a:cubicBezTo>
                    <a:pt x="4" y="0"/>
                    <a:pt x="7" y="0"/>
                    <a:pt x="7" y="4"/>
                  </a:cubicBezTo>
                  <a:cubicBezTo>
                    <a:pt x="8" y="6"/>
                    <a:pt x="6" y="6"/>
                    <a:pt x="5"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7" name="Freeform 1088">
              <a:extLst>
                <a:ext uri="{FF2B5EF4-FFF2-40B4-BE49-F238E27FC236}">
                  <a16:creationId xmlns:a16="http://schemas.microsoft.com/office/drawing/2014/main" xmlns="" id="{FADC8A17-D166-4DE5-8763-ADFD7A9866F6}"/>
                </a:ext>
              </a:extLst>
            </p:cNvPr>
            <p:cNvSpPr>
              <a:spLocks/>
            </p:cNvSpPr>
            <p:nvPr/>
          </p:nvSpPr>
          <p:spPr bwMode="auto">
            <a:xfrm flipH="1">
              <a:off x="645486" y="4855986"/>
              <a:ext cx="203243" cy="323615"/>
            </a:xfrm>
            <a:custGeom>
              <a:avLst/>
              <a:gdLst>
                <a:gd name="T0" fmla="*/ 40 w 44"/>
                <a:gd name="T1" fmla="*/ 70 h 70"/>
                <a:gd name="T2" fmla="*/ 44 w 44"/>
                <a:gd name="T3" fmla="*/ 70 h 70"/>
                <a:gd name="T4" fmla="*/ 4 w 44"/>
                <a:gd name="T5" fmla="*/ 7 h 70"/>
                <a:gd name="T6" fmla="*/ 4 w 44"/>
                <a:gd name="T7" fmla="*/ 2 h 70"/>
                <a:gd name="T8" fmla="*/ 3 w 44"/>
                <a:gd name="T9" fmla="*/ 7 h 70"/>
                <a:gd name="T10" fmla="*/ 3 w 44"/>
                <a:gd name="T11" fmla="*/ 7 h 70"/>
                <a:gd name="T12" fmla="*/ 10 w 44"/>
                <a:gd name="T13" fmla="*/ 31 h 70"/>
                <a:gd name="T14" fmla="*/ 40 w 4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0">
                  <a:moveTo>
                    <a:pt x="40" y="70"/>
                  </a:moveTo>
                  <a:cubicBezTo>
                    <a:pt x="44" y="70"/>
                    <a:pt x="44" y="70"/>
                    <a:pt x="44" y="70"/>
                  </a:cubicBezTo>
                  <a:cubicBezTo>
                    <a:pt x="44" y="70"/>
                    <a:pt x="8" y="41"/>
                    <a:pt x="4" y="7"/>
                  </a:cubicBezTo>
                  <a:cubicBezTo>
                    <a:pt x="4" y="7"/>
                    <a:pt x="6" y="4"/>
                    <a:pt x="4" y="2"/>
                  </a:cubicBezTo>
                  <a:cubicBezTo>
                    <a:pt x="2" y="0"/>
                    <a:pt x="0" y="4"/>
                    <a:pt x="3" y="7"/>
                  </a:cubicBezTo>
                  <a:cubicBezTo>
                    <a:pt x="3" y="7"/>
                    <a:pt x="3" y="7"/>
                    <a:pt x="3" y="7"/>
                  </a:cubicBezTo>
                  <a:cubicBezTo>
                    <a:pt x="3" y="12"/>
                    <a:pt x="6" y="22"/>
                    <a:pt x="10" y="31"/>
                  </a:cubicBezTo>
                  <a:cubicBezTo>
                    <a:pt x="17" y="46"/>
                    <a:pt x="34" y="65"/>
                    <a:pt x="40" y="70"/>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8" name="Freeform 1089">
              <a:extLst>
                <a:ext uri="{FF2B5EF4-FFF2-40B4-BE49-F238E27FC236}">
                  <a16:creationId xmlns:a16="http://schemas.microsoft.com/office/drawing/2014/main" xmlns="" id="{6DF9CD9B-504C-438A-A9E8-07C7CABDDF4A}"/>
                </a:ext>
              </a:extLst>
            </p:cNvPr>
            <p:cNvSpPr>
              <a:spLocks/>
            </p:cNvSpPr>
            <p:nvPr/>
          </p:nvSpPr>
          <p:spPr bwMode="auto">
            <a:xfrm flipH="1">
              <a:off x="442243" y="4615157"/>
              <a:ext cx="333093" cy="583260"/>
            </a:xfrm>
            <a:custGeom>
              <a:avLst/>
              <a:gdLst>
                <a:gd name="T0" fmla="*/ 10 w 72"/>
                <a:gd name="T1" fmla="*/ 5 h 126"/>
                <a:gd name="T2" fmla="*/ 4 w 72"/>
                <a:gd name="T3" fmla="*/ 1 h 126"/>
                <a:gd name="T4" fmla="*/ 10 w 72"/>
                <a:gd name="T5" fmla="*/ 8 h 126"/>
                <a:gd name="T6" fmla="*/ 26 w 72"/>
                <a:gd name="T7" fmla="*/ 124 h 126"/>
                <a:gd name="T8" fmla="*/ 30 w 72"/>
                <a:gd name="T9" fmla="*/ 126 h 126"/>
                <a:gd name="T10" fmla="*/ 10 w 72"/>
                <a:gd name="T11" fmla="*/ 5 h 126"/>
              </a:gdLst>
              <a:ahLst/>
              <a:cxnLst>
                <a:cxn ang="0">
                  <a:pos x="T0" y="T1"/>
                </a:cxn>
                <a:cxn ang="0">
                  <a:pos x="T2" y="T3"/>
                </a:cxn>
                <a:cxn ang="0">
                  <a:pos x="T4" y="T5"/>
                </a:cxn>
                <a:cxn ang="0">
                  <a:pos x="T6" y="T7"/>
                </a:cxn>
                <a:cxn ang="0">
                  <a:pos x="T8" y="T9"/>
                </a:cxn>
                <a:cxn ang="0">
                  <a:pos x="T10" y="T11"/>
                </a:cxn>
              </a:cxnLst>
              <a:rect l="0" t="0" r="r" b="b"/>
              <a:pathLst>
                <a:path w="72" h="126">
                  <a:moveTo>
                    <a:pt x="10" y="5"/>
                  </a:moveTo>
                  <a:cubicBezTo>
                    <a:pt x="9" y="3"/>
                    <a:pt x="7" y="0"/>
                    <a:pt x="4" y="1"/>
                  </a:cubicBezTo>
                  <a:cubicBezTo>
                    <a:pt x="0" y="2"/>
                    <a:pt x="6" y="12"/>
                    <a:pt x="10" y="8"/>
                  </a:cubicBezTo>
                  <a:cubicBezTo>
                    <a:pt x="70" y="47"/>
                    <a:pt x="27" y="124"/>
                    <a:pt x="26" y="124"/>
                  </a:cubicBezTo>
                  <a:cubicBezTo>
                    <a:pt x="30" y="126"/>
                    <a:pt x="30" y="126"/>
                    <a:pt x="30" y="126"/>
                  </a:cubicBezTo>
                  <a:cubicBezTo>
                    <a:pt x="30" y="125"/>
                    <a:pt x="72" y="43"/>
                    <a:pt x="10"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9" name="Freeform 1090">
              <a:extLst>
                <a:ext uri="{FF2B5EF4-FFF2-40B4-BE49-F238E27FC236}">
                  <a16:creationId xmlns:a16="http://schemas.microsoft.com/office/drawing/2014/main" xmlns="" id="{4C59052F-566E-426B-B76A-C6DA9F94802B}"/>
                </a:ext>
              </a:extLst>
            </p:cNvPr>
            <p:cNvSpPr>
              <a:spLocks/>
            </p:cNvSpPr>
            <p:nvPr/>
          </p:nvSpPr>
          <p:spPr bwMode="auto">
            <a:xfrm flipH="1">
              <a:off x="788509" y="4916194"/>
              <a:ext cx="278519" cy="351837"/>
            </a:xfrm>
            <a:custGeom>
              <a:avLst/>
              <a:gdLst>
                <a:gd name="T0" fmla="*/ 15 w 60"/>
                <a:gd name="T1" fmla="*/ 5 h 76"/>
                <a:gd name="T2" fmla="*/ 15 w 60"/>
                <a:gd name="T3" fmla="*/ 1 h 76"/>
                <a:gd name="T4" fmla="*/ 16 w 60"/>
                <a:gd name="T5" fmla="*/ 8 h 76"/>
                <a:gd name="T6" fmla="*/ 60 w 60"/>
                <a:gd name="T7" fmla="*/ 74 h 76"/>
                <a:gd name="T8" fmla="*/ 59 w 60"/>
                <a:gd name="T9" fmla="*/ 76 h 76"/>
                <a:gd name="T10" fmla="*/ 15 w 60"/>
                <a:gd name="T11" fmla="*/ 5 h 76"/>
              </a:gdLst>
              <a:ahLst/>
              <a:cxnLst>
                <a:cxn ang="0">
                  <a:pos x="T0" y="T1"/>
                </a:cxn>
                <a:cxn ang="0">
                  <a:pos x="T2" y="T3"/>
                </a:cxn>
                <a:cxn ang="0">
                  <a:pos x="T4" y="T5"/>
                </a:cxn>
                <a:cxn ang="0">
                  <a:pos x="T6" y="T7"/>
                </a:cxn>
                <a:cxn ang="0">
                  <a:pos x="T8" y="T9"/>
                </a:cxn>
                <a:cxn ang="0">
                  <a:pos x="T10" y="T11"/>
                </a:cxn>
              </a:cxnLst>
              <a:rect l="0" t="0" r="r" b="b"/>
              <a:pathLst>
                <a:path w="60" h="76">
                  <a:moveTo>
                    <a:pt x="15" y="5"/>
                  </a:moveTo>
                  <a:cubicBezTo>
                    <a:pt x="14" y="4"/>
                    <a:pt x="14" y="2"/>
                    <a:pt x="15" y="1"/>
                  </a:cubicBezTo>
                  <a:cubicBezTo>
                    <a:pt x="18" y="0"/>
                    <a:pt x="20" y="7"/>
                    <a:pt x="16" y="8"/>
                  </a:cubicBezTo>
                  <a:cubicBezTo>
                    <a:pt x="3" y="54"/>
                    <a:pt x="60" y="73"/>
                    <a:pt x="60" y="74"/>
                  </a:cubicBezTo>
                  <a:cubicBezTo>
                    <a:pt x="59" y="76"/>
                    <a:pt x="59" y="76"/>
                    <a:pt x="59" y="76"/>
                  </a:cubicBezTo>
                  <a:cubicBezTo>
                    <a:pt x="59" y="76"/>
                    <a:pt x="0" y="53"/>
                    <a:pt x="15" y="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80" name="Freeform 1091">
              <a:extLst>
                <a:ext uri="{FF2B5EF4-FFF2-40B4-BE49-F238E27FC236}">
                  <a16:creationId xmlns:a16="http://schemas.microsoft.com/office/drawing/2014/main" xmlns="" id="{AB634872-F573-466E-8EE1-4D686E1B7069}"/>
                </a:ext>
              </a:extLst>
            </p:cNvPr>
            <p:cNvSpPr>
              <a:spLocks/>
            </p:cNvSpPr>
            <p:nvPr/>
          </p:nvSpPr>
          <p:spPr bwMode="auto">
            <a:xfrm flipH="1">
              <a:off x="474234" y="4767556"/>
              <a:ext cx="240881" cy="380060"/>
            </a:xfrm>
            <a:custGeom>
              <a:avLst/>
              <a:gdLst>
                <a:gd name="T0" fmla="*/ 6 w 52"/>
                <a:gd name="T1" fmla="*/ 2 h 82"/>
                <a:gd name="T2" fmla="*/ 3 w 52"/>
                <a:gd name="T3" fmla="*/ 0 h 82"/>
                <a:gd name="T4" fmla="*/ 7 w 52"/>
                <a:gd name="T5" fmla="*/ 5 h 82"/>
                <a:gd name="T6" fmla="*/ 29 w 52"/>
                <a:gd name="T7" fmla="*/ 81 h 82"/>
                <a:gd name="T8" fmla="*/ 31 w 52"/>
                <a:gd name="T9" fmla="*/ 82 h 82"/>
                <a:gd name="T10" fmla="*/ 6 w 52"/>
                <a:gd name="T11" fmla="*/ 2 h 82"/>
              </a:gdLst>
              <a:ahLst/>
              <a:cxnLst>
                <a:cxn ang="0">
                  <a:pos x="T0" y="T1"/>
                </a:cxn>
                <a:cxn ang="0">
                  <a:pos x="T2" y="T3"/>
                </a:cxn>
                <a:cxn ang="0">
                  <a:pos x="T4" y="T5"/>
                </a:cxn>
                <a:cxn ang="0">
                  <a:pos x="T6" y="T7"/>
                </a:cxn>
                <a:cxn ang="0">
                  <a:pos x="T8" y="T9"/>
                </a:cxn>
                <a:cxn ang="0">
                  <a:pos x="T10" y="T11"/>
                </a:cxn>
              </a:cxnLst>
              <a:rect l="0" t="0" r="r" b="b"/>
              <a:pathLst>
                <a:path w="52" h="82">
                  <a:moveTo>
                    <a:pt x="6" y="2"/>
                  </a:moveTo>
                  <a:cubicBezTo>
                    <a:pt x="6" y="1"/>
                    <a:pt x="4" y="0"/>
                    <a:pt x="3" y="0"/>
                  </a:cubicBezTo>
                  <a:cubicBezTo>
                    <a:pt x="0" y="1"/>
                    <a:pt x="4" y="7"/>
                    <a:pt x="7" y="5"/>
                  </a:cubicBezTo>
                  <a:cubicBezTo>
                    <a:pt x="51" y="26"/>
                    <a:pt x="29" y="81"/>
                    <a:pt x="29" y="81"/>
                  </a:cubicBezTo>
                  <a:cubicBezTo>
                    <a:pt x="31" y="82"/>
                    <a:pt x="31" y="82"/>
                    <a:pt x="31" y="82"/>
                  </a:cubicBezTo>
                  <a:cubicBezTo>
                    <a:pt x="31" y="82"/>
                    <a:pt x="52" y="23"/>
                    <a:pt x="6" y="2"/>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81" name="Freeform 1092">
              <a:extLst>
                <a:ext uri="{FF2B5EF4-FFF2-40B4-BE49-F238E27FC236}">
                  <a16:creationId xmlns:a16="http://schemas.microsoft.com/office/drawing/2014/main" xmlns="" id="{7A99E028-4F0B-498B-9FF0-2E0FB4882ED3}"/>
                </a:ext>
              </a:extLst>
            </p:cNvPr>
            <p:cNvSpPr>
              <a:spLocks/>
            </p:cNvSpPr>
            <p:nvPr/>
          </p:nvSpPr>
          <p:spPr bwMode="auto">
            <a:xfrm flipH="1">
              <a:off x="737698" y="4878564"/>
              <a:ext cx="380140" cy="366889"/>
            </a:xfrm>
            <a:custGeom>
              <a:avLst/>
              <a:gdLst>
                <a:gd name="T0" fmla="*/ 2 w 82"/>
                <a:gd name="T1" fmla="*/ 8 h 79"/>
                <a:gd name="T2" fmla="*/ 2 w 82"/>
                <a:gd name="T3" fmla="*/ 3 h 79"/>
                <a:gd name="T4" fmla="*/ 4 w 82"/>
                <a:gd name="T5" fmla="*/ 11 h 79"/>
                <a:gd name="T6" fmla="*/ 82 w 82"/>
                <a:gd name="T7" fmla="*/ 76 h 79"/>
                <a:gd name="T8" fmla="*/ 81 w 82"/>
                <a:gd name="T9" fmla="*/ 79 h 79"/>
                <a:gd name="T10" fmla="*/ 2 w 82"/>
                <a:gd name="T11" fmla="*/ 8 h 79"/>
              </a:gdLst>
              <a:ahLst/>
              <a:cxnLst>
                <a:cxn ang="0">
                  <a:pos x="T0" y="T1"/>
                </a:cxn>
                <a:cxn ang="0">
                  <a:pos x="T2" y="T3"/>
                </a:cxn>
                <a:cxn ang="0">
                  <a:pos x="T4" y="T5"/>
                </a:cxn>
                <a:cxn ang="0">
                  <a:pos x="T6" y="T7"/>
                </a:cxn>
                <a:cxn ang="0">
                  <a:pos x="T8" y="T9"/>
                </a:cxn>
                <a:cxn ang="0">
                  <a:pos x="T10" y="T11"/>
                </a:cxn>
              </a:cxnLst>
              <a:rect l="0" t="0" r="r" b="b"/>
              <a:pathLst>
                <a:path w="82" h="79">
                  <a:moveTo>
                    <a:pt x="2" y="8"/>
                  </a:moveTo>
                  <a:cubicBezTo>
                    <a:pt x="1" y="7"/>
                    <a:pt x="0" y="4"/>
                    <a:pt x="2" y="3"/>
                  </a:cubicBezTo>
                  <a:cubicBezTo>
                    <a:pt x="5" y="0"/>
                    <a:pt x="9" y="9"/>
                    <a:pt x="4" y="11"/>
                  </a:cubicBezTo>
                  <a:cubicBezTo>
                    <a:pt x="5" y="72"/>
                    <a:pt x="81" y="76"/>
                    <a:pt x="82" y="76"/>
                  </a:cubicBezTo>
                  <a:cubicBezTo>
                    <a:pt x="81" y="79"/>
                    <a:pt x="81" y="79"/>
                    <a:pt x="81" y="79"/>
                  </a:cubicBezTo>
                  <a:cubicBezTo>
                    <a:pt x="81" y="79"/>
                    <a:pt x="1" y="71"/>
                    <a:pt x="2" y="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82" name="Freeform 1093">
              <a:extLst>
                <a:ext uri="{FF2B5EF4-FFF2-40B4-BE49-F238E27FC236}">
                  <a16:creationId xmlns:a16="http://schemas.microsoft.com/office/drawing/2014/main" xmlns="" id="{BB56E3E1-5991-4D17-8B40-8A4F340FC3D8}"/>
                </a:ext>
              </a:extLst>
            </p:cNvPr>
            <p:cNvSpPr>
              <a:spLocks/>
            </p:cNvSpPr>
            <p:nvPr/>
          </p:nvSpPr>
          <p:spPr bwMode="auto">
            <a:xfrm flipH="1">
              <a:off x="752753" y="4865393"/>
              <a:ext cx="263464" cy="370653"/>
            </a:xfrm>
            <a:custGeom>
              <a:avLst/>
              <a:gdLst>
                <a:gd name="T0" fmla="*/ 18 w 57"/>
                <a:gd name="T1" fmla="*/ 6 h 80"/>
                <a:gd name="T2" fmla="*/ 19 w 57"/>
                <a:gd name="T3" fmla="*/ 2 h 80"/>
                <a:gd name="T4" fmla="*/ 19 w 57"/>
                <a:gd name="T5" fmla="*/ 8 h 80"/>
                <a:gd name="T6" fmla="*/ 57 w 57"/>
                <a:gd name="T7" fmla="*/ 78 h 80"/>
                <a:gd name="T8" fmla="*/ 56 w 57"/>
                <a:gd name="T9" fmla="*/ 80 h 80"/>
                <a:gd name="T10" fmla="*/ 18 w 57"/>
                <a:gd name="T11" fmla="*/ 6 h 80"/>
              </a:gdLst>
              <a:ahLst/>
              <a:cxnLst>
                <a:cxn ang="0">
                  <a:pos x="T0" y="T1"/>
                </a:cxn>
                <a:cxn ang="0">
                  <a:pos x="T2" y="T3"/>
                </a:cxn>
                <a:cxn ang="0">
                  <a:pos x="T4" y="T5"/>
                </a:cxn>
                <a:cxn ang="0">
                  <a:pos x="T6" y="T7"/>
                </a:cxn>
                <a:cxn ang="0">
                  <a:pos x="T8" y="T9"/>
                </a:cxn>
                <a:cxn ang="0">
                  <a:pos x="T10" y="T11"/>
                </a:cxn>
              </a:cxnLst>
              <a:rect l="0" t="0" r="r" b="b"/>
              <a:pathLst>
                <a:path w="57" h="80">
                  <a:moveTo>
                    <a:pt x="18" y="6"/>
                  </a:moveTo>
                  <a:cubicBezTo>
                    <a:pt x="18" y="4"/>
                    <a:pt x="18" y="2"/>
                    <a:pt x="19" y="2"/>
                  </a:cubicBezTo>
                  <a:cubicBezTo>
                    <a:pt x="22" y="0"/>
                    <a:pt x="23" y="8"/>
                    <a:pt x="19" y="8"/>
                  </a:cubicBezTo>
                  <a:cubicBezTo>
                    <a:pt x="2" y="53"/>
                    <a:pt x="57" y="78"/>
                    <a:pt x="57" y="78"/>
                  </a:cubicBezTo>
                  <a:cubicBezTo>
                    <a:pt x="56" y="80"/>
                    <a:pt x="56" y="80"/>
                    <a:pt x="56" y="80"/>
                  </a:cubicBezTo>
                  <a:cubicBezTo>
                    <a:pt x="56" y="80"/>
                    <a:pt x="0" y="52"/>
                    <a:pt x="18"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83" name="Freeform 1094">
              <a:extLst>
                <a:ext uri="{FF2B5EF4-FFF2-40B4-BE49-F238E27FC236}">
                  <a16:creationId xmlns:a16="http://schemas.microsoft.com/office/drawing/2014/main" xmlns="" id="{EB8FB5B1-5DCB-4EB2-911A-A8371461BF39}"/>
                </a:ext>
              </a:extLst>
            </p:cNvPr>
            <p:cNvSpPr>
              <a:spLocks/>
            </p:cNvSpPr>
            <p:nvPr/>
          </p:nvSpPr>
          <p:spPr bwMode="auto">
            <a:xfrm flipH="1">
              <a:off x="590911" y="4840935"/>
              <a:ext cx="207007" cy="312326"/>
            </a:xfrm>
            <a:custGeom>
              <a:avLst/>
              <a:gdLst>
                <a:gd name="T0" fmla="*/ 6 w 45"/>
                <a:gd name="T1" fmla="*/ 5 h 67"/>
                <a:gd name="T2" fmla="*/ 33 w 45"/>
                <a:gd name="T3" fmla="*/ 33 h 67"/>
                <a:gd name="T4" fmla="*/ 40 w 45"/>
                <a:gd name="T5" fmla="*/ 67 h 67"/>
                <a:gd name="T6" fmla="*/ 42 w 45"/>
                <a:gd name="T7" fmla="*/ 65 h 67"/>
                <a:gd name="T8" fmla="*/ 6 w 45"/>
                <a:gd name="T9" fmla="*/ 4 h 67"/>
                <a:gd name="T10" fmla="*/ 6 w 45"/>
                <a:gd name="T11" fmla="*/ 4 h 67"/>
                <a:gd name="T12" fmla="*/ 3 w 45"/>
                <a:gd name="T13" fmla="*/ 1 h 67"/>
                <a:gd name="T14" fmla="*/ 3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2" y="54"/>
                    <a:pt x="40" y="67"/>
                    <a:pt x="40" y="67"/>
                  </a:cubicBezTo>
                  <a:cubicBezTo>
                    <a:pt x="42" y="65"/>
                    <a:pt x="42" y="65"/>
                    <a:pt x="42" y="65"/>
                  </a:cubicBezTo>
                  <a:cubicBezTo>
                    <a:pt x="42" y="65"/>
                    <a:pt x="45" y="23"/>
                    <a:pt x="6" y="4"/>
                  </a:cubicBezTo>
                  <a:cubicBezTo>
                    <a:pt x="6" y="4"/>
                    <a:pt x="6" y="4"/>
                    <a:pt x="6" y="4"/>
                  </a:cubicBezTo>
                  <a:cubicBezTo>
                    <a:pt x="5" y="3"/>
                    <a:pt x="4" y="2"/>
                    <a:pt x="3" y="1"/>
                  </a:cubicBezTo>
                  <a:cubicBezTo>
                    <a:pt x="1" y="0"/>
                    <a:pt x="0" y="3"/>
                    <a:pt x="3" y="6"/>
                  </a:cubicBezTo>
                  <a:cubicBezTo>
                    <a:pt x="5" y="7"/>
                    <a:pt x="6"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39" name="Freeform 1096">
              <a:extLst>
                <a:ext uri="{FF2B5EF4-FFF2-40B4-BE49-F238E27FC236}">
                  <a16:creationId xmlns:a16="http://schemas.microsoft.com/office/drawing/2014/main" xmlns="" id="{A66A9977-707B-499C-953B-973878BC91C5}"/>
                </a:ext>
              </a:extLst>
            </p:cNvPr>
            <p:cNvSpPr>
              <a:spLocks/>
            </p:cNvSpPr>
            <p:nvPr/>
          </p:nvSpPr>
          <p:spPr bwMode="auto">
            <a:xfrm flipH="1">
              <a:off x="617257" y="4925601"/>
              <a:ext cx="208890" cy="310445"/>
            </a:xfrm>
            <a:custGeom>
              <a:avLst/>
              <a:gdLst>
                <a:gd name="T0" fmla="*/ 6 w 45"/>
                <a:gd name="T1" fmla="*/ 5 h 67"/>
                <a:gd name="T2" fmla="*/ 33 w 45"/>
                <a:gd name="T3" fmla="*/ 33 h 67"/>
                <a:gd name="T4" fmla="*/ 39 w 45"/>
                <a:gd name="T5" fmla="*/ 67 h 67"/>
                <a:gd name="T6" fmla="*/ 42 w 45"/>
                <a:gd name="T7" fmla="*/ 65 h 67"/>
                <a:gd name="T8" fmla="*/ 6 w 45"/>
                <a:gd name="T9" fmla="*/ 4 h 67"/>
                <a:gd name="T10" fmla="*/ 6 w 45"/>
                <a:gd name="T11" fmla="*/ 4 h 67"/>
                <a:gd name="T12" fmla="*/ 3 w 45"/>
                <a:gd name="T13" fmla="*/ 1 h 67"/>
                <a:gd name="T14" fmla="*/ 2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1" y="54"/>
                    <a:pt x="39" y="67"/>
                    <a:pt x="39" y="67"/>
                  </a:cubicBezTo>
                  <a:cubicBezTo>
                    <a:pt x="42" y="65"/>
                    <a:pt x="42" y="65"/>
                    <a:pt x="42" y="65"/>
                  </a:cubicBezTo>
                  <a:cubicBezTo>
                    <a:pt x="42" y="65"/>
                    <a:pt x="45" y="23"/>
                    <a:pt x="6" y="4"/>
                  </a:cubicBezTo>
                  <a:cubicBezTo>
                    <a:pt x="6" y="4"/>
                    <a:pt x="6" y="4"/>
                    <a:pt x="6" y="4"/>
                  </a:cubicBezTo>
                  <a:cubicBezTo>
                    <a:pt x="5" y="4"/>
                    <a:pt x="4" y="2"/>
                    <a:pt x="3" y="1"/>
                  </a:cubicBezTo>
                  <a:cubicBezTo>
                    <a:pt x="1" y="0"/>
                    <a:pt x="0" y="3"/>
                    <a:pt x="2" y="6"/>
                  </a:cubicBezTo>
                  <a:cubicBezTo>
                    <a:pt x="4" y="7"/>
                    <a:pt x="5"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0" name="Freeform 1097">
              <a:extLst>
                <a:ext uri="{FF2B5EF4-FFF2-40B4-BE49-F238E27FC236}">
                  <a16:creationId xmlns:a16="http://schemas.microsoft.com/office/drawing/2014/main" xmlns="" id="{11DAFC71-7615-4331-8293-A9E73B1069EC}"/>
                </a:ext>
              </a:extLst>
            </p:cNvPr>
            <p:cNvSpPr>
              <a:spLocks/>
            </p:cNvSpPr>
            <p:nvPr/>
          </p:nvSpPr>
          <p:spPr bwMode="auto">
            <a:xfrm flipH="1">
              <a:off x="654895" y="4925601"/>
              <a:ext cx="250291" cy="263408"/>
            </a:xfrm>
            <a:custGeom>
              <a:avLst/>
              <a:gdLst>
                <a:gd name="T0" fmla="*/ 3 w 54"/>
                <a:gd name="T1" fmla="*/ 6 h 57"/>
                <a:gd name="T2" fmla="*/ 23 w 54"/>
                <a:gd name="T3" fmla="*/ 39 h 57"/>
                <a:gd name="T4" fmla="*/ 54 w 54"/>
                <a:gd name="T5" fmla="*/ 55 h 57"/>
                <a:gd name="T6" fmla="*/ 52 w 54"/>
                <a:gd name="T7" fmla="*/ 57 h 57"/>
                <a:gd name="T8" fmla="*/ 2 w 54"/>
                <a:gd name="T9" fmla="*/ 6 h 57"/>
                <a:gd name="T10" fmla="*/ 2 w 54"/>
                <a:gd name="T11" fmla="*/ 6 h 57"/>
                <a:gd name="T12" fmla="*/ 0 w 54"/>
                <a:gd name="T13" fmla="*/ 2 h 57"/>
                <a:gd name="T14" fmla="*/ 4 w 54"/>
                <a:gd name="T15" fmla="*/ 3 h 57"/>
                <a:gd name="T16" fmla="*/ 3 w 54"/>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3" y="6"/>
                  </a:moveTo>
                  <a:cubicBezTo>
                    <a:pt x="5" y="13"/>
                    <a:pt x="10" y="29"/>
                    <a:pt x="23" y="39"/>
                  </a:cubicBezTo>
                  <a:cubicBezTo>
                    <a:pt x="41" y="53"/>
                    <a:pt x="54" y="55"/>
                    <a:pt x="54" y="55"/>
                  </a:cubicBezTo>
                  <a:cubicBezTo>
                    <a:pt x="52" y="57"/>
                    <a:pt x="52" y="57"/>
                    <a:pt x="52" y="57"/>
                  </a:cubicBezTo>
                  <a:cubicBezTo>
                    <a:pt x="52" y="57"/>
                    <a:pt x="10" y="49"/>
                    <a:pt x="2" y="6"/>
                  </a:cubicBezTo>
                  <a:cubicBezTo>
                    <a:pt x="2" y="6"/>
                    <a:pt x="2" y="6"/>
                    <a:pt x="2" y="6"/>
                  </a:cubicBezTo>
                  <a:cubicBezTo>
                    <a:pt x="2" y="5"/>
                    <a:pt x="0" y="3"/>
                    <a:pt x="0" y="2"/>
                  </a:cubicBezTo>
                  <a:cubicBezTo>
                    <a:pt x="0" y="0"/>
                    <a:pt x="3" y="0"/>
                    <a:pt x="4" y="3"/>
                  </a:cubicBezTo>
                  <a:cubicBezTo>
                    <a:pt x="5" y="5"/>
                    <a:pt x="4" y="6"/>
                    <a:pt x="3"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1" name="Freeform 1098">
              <a:extLst>
                <a:ext uri="{FF2B5EF4-FFF2-40B4-BE49-F238E27FC236}">
                  <a16:creationId xmlns:a16="http://schemas.microsoft.com/office/drawing/2014/main" xmlns="" id="{0685AB5B-E118-481E-9289-AA755BE1D0D7}"/>
                </a:ext>
              </a:extLst>
            </p:cNvPr>
            <p:cNvSpPr>
              <a:spLocks/>
            </p:cNvSpPr>
            <p:nvPr/>
          </p:nvSpPr>
          <p:spPr bwMode="auto">
            <a:xfrm flipH="1">
              <a:off x="184424" y="4707349"/>
              <a:ext cx="1127248" cy="760119"/>
            </a:xfrm>
            <a:custGeom>
              <a:avLst/>
              <a:gdLst>
                <a:gd name="T0" fmla="*/ 57 w 244"/>
                <a:gd name="T1" fmla="*/ 140 h 164"/>
                <a:gd name="T2" fmla="*/ 66 w 244"/>
                <a:gd name="T3" fmla="*/ 137 h 164"/>
                <a:gd name="T4" fmla="*/ 66 w 244"/>
                <a:gd name="T5" fmla="*/ 137 h 164"/>
                <a:gd name="T6" fmla="*/ 123 w 244"/>
                <a:gd name="T7" fmla="*/ 104 h 164"/>
                <a:gd name="T8" fmla="*/ 142 w 244"/>
                <a:gd name="T9" fmla="*/ 90 h 164"/>
                <a:gd name="T10" fmla="*/ 142 w 244"/>
                <a:gd name="T11" fmla="*/ 90 h 164"/>
                <a:gd name="T12" fmla="*/ 152 w 244"/>
                <a:gd name="T13" fmla="*/ 85 h 164"/>
                <a:gd name="T14" fmla="*/ 207 w 244"/>
                <a:gd name="T15" fmla="*/ 48 h 164"/>
                <a:gd name="T16" fmla="*/ 209 w 244"/>
                <a:gd name="T17" fmla="*/ 46 h 164"/>
                <a:gd name="T18" fmla="*/ 235 w 244"/>
                <a:gd name="T19" fmla="*/ 31 h 164"/>
                <a:gd name="T20" fmla="*/ 217 w 244"/>
                <a:gd name="T21" fmla="*/ 68 h 164"/>
                <a:gd name="T22" fmla="*/ 195 w 244"/>
                <a:gd name="T23" fmla="*/ 96 h 164"/>
                <a:gd name="T24" fmla="*/ 195 w 244"/>
                <a:gd name="T25" fmla="*/ 96 h 164"/>
                <a:gd name="T26" fmla="*/ 194 w 244"/>
                <a:gd name="T27" fmla="*/ 97 h 164"/>
                <a:gd name="T28" fmla="*/ 193 w 244"/>
                <a:gd name="T29" fmla="*/ 98 h 164"/>
                <a:gd name="T30" fmla="*/ 192 w 244"/>
                <a:gd name="T31" fmla="*/ 98 h 164"/>
                <a:gd name="T32" fmla="*/ 178 w 244"/>
                <a:gd name="T33" fmla="*/ 108 h 164"/>
                <a:gd name="T34" fmla="*/ 144 w 244"/>
                <a:gd name="T35" fmla="*/ 116 h 164"/>
                <a:gd name="T36" fmla="*/ 135 w 244"/>
                <a:gd name="T37" fmla="*/ 120 h 164"/>
                <a:gd name="T38" fmla="*/ 115 w 244"/>
                <a:gd name="T39" fmla="*/ 140 h 164"/>
                <a:gd name="T40" fmla="*/ 89 w 244"/>
                <a:gd name="T41" fmla="*/ 155 h 164"/>
                <a:gd name="T42" fmla="*/ 89 w 244"/>
                <a:gd name="T43" fmla="*/ 155 h 164"/>
                <a:gd name="T44" fmla="*/ 62 w 244"/>
                <a:gd name="T45" fmla="*/ 163 h 164"/>
                <a:gd name="T46" fmla="*/ 41 w 244"/>
                <a:gd name="T47" fmla="*/ 163 h 164"/>
                <a:gd name="T48" fmla="*/ 57 w 244"/>
                <a:gd name="T49" fmla="*/ 1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164">
                  <a:moveTo>
                    <a:pt x="57" y="140"/>
                  </a:moveTo>
                  <a:cubicBezTo>
                    <a:pt x="60" y="139"/>
                    <a:pt x="63" y="138"/>
                    <a:pt x="66" y="137"/>
                  </a:cubicBezTo>
                  <a:cubicBezTo>
                    <a:pt x="66" y="137"/>
                    <a:pt x="66" y="137"/>
                    <a:pt x="66" y="137"/>
                  </a:cubicBezTo>
                  <a:cubicBezTo>
                    <a:pt x="89" y="129"/>
                    <a:pt x="106" y="126"/>
                    <a:pt x="123" y="104"/>
                  </a:cubicBezTo>
                  <a:cubicBezTo>
                    <a:pt x="123" y="104"/>
                    <a:pt x="132" y="97"/>
                    <a:pt x="142" y="90"/>
                  </a:cubicBezTo>
                  <a:cubicBezTo>
                    <a:pt x="142" y="90"/>
                    <a:pt x="142" y="90"/>
                    <a:pt x="142" y="90"/>
                  </a:cubicBezTo>
                  <a:cubicBezTo>
                    <a:pt x="146" y="88"/>
                    <a:pt x="149" y="87"/>
                    <a:pt x="152" y="85"/>
                  </a:cubicBezTo>
                  <a:cubicBezTo>
                    <a:pt x="167" y="79"/>
                    <a:pt x="195" y="61"/>
                    <a:pt x="207" y="48"/>
                  </a:cubicBezTo>
                  <a:cubicBezTo>
                    <a:pt x="208" y="47"/>
                    <a:pt x="209" y="46"/>
                    <a:pt x="209" y="46"/>
                  </a:cubicBezTo>
                  <a:cubicBezTo>
                    <a:pt x="244" y="0"/>
                    <a:pt x="240" y="24"/>
                    <a:pt x="235" y="31"/>
                  </a:cubicBezTo>
                  <a:cubicBezTo>
                    <a:pt x="229" y="41"/>
                    <a:pt x="224" y="54"/>
                    <a:pt x="217" y="68"/>
                  </a:cubicBezTo>
                  <a:cubicBezTo>
                    <a:pt x="211" y="77"/>
                    <a:pt x="205" y="87"/>
                    <a:pt x="195" y="96"/>
                  </a:cubicBezTo>
                  <a:cubicBezTo>
                    <a:pt x="195" y="96"/>
                    <a:pt x="195" y="96"/>
                    <a:pt x="195" y="96"/>
                  </a:cubicBezTo>
                  <a:cubicBezTo>
                    <a:pt x="194" y="97"/>
                    <a:pt x="194" y="97"/>
                    <a:pt x="194" y="97"/>
                  </a:cubicBezTo>
                  <a:cubicBezTo>
                    <a:pt x="194" y="97"/>
                    <a:pt x="193" y="97"/>
                    <a:pt x="193" y="98"/>
                  </a:cubicBezTo>
                  <a:cubicBezTo>
                    <a:pt x="192" y="98"/>
                    <a:pt x="192" y="98"/>
                    <a:pt x="192" y="98"/>
                  </a:cubicBezTo>
                  <a:cubicBezTo>
                    <a:pt x="188" y="102"/>
                    <a:pt x="183" y="105"/>
                    <a:pt x="178" y="108"/>
                  </a:cubicBezTo>
                  <a:cubicBezTo>
                    <a:pt x="164" y="116"/>
                    <a:pt x="153" y="118"/>
                    <a:pt x="144" y="116"/>
                  </a:cubicBezTo>
                  <a:cubicBezTo>
                    <a:pt x="141" y="115"/>
                    <a:pt x="137" y="117"/>
                    <a:pt x="135" y="120"/>
                  </a:cubicBezTo>
                  <a:cubicBezTo>
                    <a:pt x="131" y="126"/>
                    <a:pt x="125" y="133"/>
                    <a:pt x="115" y="140"/>
                  </a:cubicBezTo>
                  <a:cubicBezTo>
                    <a:pt x="107" y="147"/>
                    <a:pt x="98" y="152"/>
                    <a:pt x="89" y="155"/>
                  </a:cubicBezTo>
                  <a:cubicBezTo>
                    <a:pt x="89" y="155"/>
                    <a:pt x="89" y="155"/>
                    <a:pt x="89" y="155"/>
                  </a:cubicBezTo>
                  <a:cubicBezTo>
                    <a:pt x="80" y="159"/>
                    <a:pt x="70" y="162"/>
                    <a:pt x="62" y="163"/>
                  </a:cubicBezTo>
                  <a:cubicBezTo>
                    <a:pt x="54" y="164"/>
                    <a:pt x="47" y="164"/>
                    <a:pt x="41" y="163"/>
                  </a:cubicBezTo>
                  <a:cubicBezTo>
                    <a:pt x="0" y="155"/>
                    <a:pt x="30" y="151"/>
                    <a:pt x="57" y="1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2" name="Freeform 1099">
              <a:extLst>
                <a:ext uri="{FF2B5EF4-FFF2-40B4-BE49-F238E27FC236}">
                  <a16:creationId xmlns:a16="http://schemas.microsoft.com/office/drawing/2014/main" xmlns="" id="{4F82429F-18B1-4CEA-848D-90B6CCF6A26A}"/>
                </a:ext>
              </a:extLst>
            </p:cNvPr>
            <p:cNvSpPr>
              <a:spLocks/>
            </p:cNvSpPr>
            <p:nvPr/>
          </p:nvSpPr>
          <p:spPr bwMode="auto">
            <a:xfrm flipH="1">
              <a:off x="391432" y="5093053"/>
              <a:ext cx="532573" cy="338667"/>
            </a:xfrm>
            <a:custGeom>
              <a:avLst/>
              <a:gdLst>
                <a:gd name="T0" fmla="*/ 93 w 115"/>
                <a:gd name="T1" fmla="*/ 0 h 73"/>
                <a:gd name="T2" fmla="*/ 82 w 115"/>
                <a:gd name="T3" fmla="*/ 15 h 73"/>
                <a:gd name="T4" fmla="*/ 65 w 115"/>
                <a:gd name="T5" fmla="*/ 27 h 73"/>
                <a:gd name="T6" fmla="*/ 64 w 115"/>
                <a:gd name="T7" fmla="*/ 27 h 73"/>
                <a:gd name="T8" fmla="*/ 69 w 115"/>
                <a:gd name="T9" fmla="*/ 10 h 73"/>
                <a:gd name="T10" fmla="*/ 62 w 115"/>
                <a:gd name="T11" fmla="*/ 22 h 73"/>
                <a:gd name="T12" fmla="*/ 57 w 115"/>
                <a:gd name="T13" fmla="*/ 28 h 73"/>
                <a:gd name="T14" fmla="*/ 36 w 115"/>
                <a:gd name="T15" fmla="*/ 31 h 73"/>
                <a:gd name="T16" fmla="*/ 36 w 115"/>
                <a:gd name="T17" fmla="*/ 31 h 73"/>
                <a:gd name="T18" fmla="*/ 43 w 115"/>
                <a:gd name="T19" fmla="*/ 33 h 73"/>
                <a:gd name="T20" fmla="*/ 48 w 115"/>
                <a:gd name="T21" fmla="*/ 32 h 73"/>
                <a:gd name="T22" fmla="*/ 51 w 115"/>
                <a:gd name="T23" fmla="*/ 31 h 73"/>
                <a:gd name="T24" fmla="*/ 51 w 115"/>
                <a:gd name="T25" fmla="*/ 32 h 73"/>
                <a:gd name="T26" fmla="*/ 36 w 115"/>
                <a:gd name="T27" fmla="*/ 41 h 73"/>
                <a:gd name="T28" fmla="*/ 10 w 115"/>
                <a:gd name="T29" fmla="*/ 49 h 73"/>
                <a:gd name="T30" fmla="*/ 15 w 115"/>
                <a:gd name="T31" fmla="*/ 49 h 73"/>
                <a:gd name="T32" fmla="*/ 30 w 115"/>
                <a:gd name="T33" fmla="*/ 47 h 73"/>
                <a:gd name="T34" fmla="*/ 37 w 115"/>
                <a:gd name="T35" fmla="*/ 44 h 73"/>
                <a:gd name="T36" fmla="*/ 37 w 115"/>
                <a:gd name="T37" fmla="*/ 44 h 73"/>
                <a:gd name="T38" fmla="*/ 27 w 115"/>
                <a:gd name="T39" fmla="*/ 57 h 73"/>
                <a:gd name="T40" fmla="*/ 3 w 115"/>
                <a:gd name="T41" fmla="*/ 73 h 73"/>
                <a:gd name="T42" fmla="*/ 5 w 115"/>
                <a:gd name="T43" fmla="*/ 72 h 73"/>
                <a:gd name="T44" fmla="*/ 5 w 115"/>
                <a:gd name="T45" fmla="*/ 72 h 73"/>
                <a:gd name="T46" fmla="*/ 31 w 115"/>
                <a:gd name="T47" fmla="*/ 57 h 73"/>
                <a:gd name="T48" fmla="*/ 51 w 115"/>
                <a:gd name="T49" fmla="*/ 37 h 73"/>
                <a:gd name="T50" fmla="*/ 59 w 115"/>
                <a:gd name="T51" fmla="*/ 33 h 73"/>
                <a:gd name="T52" fmla="*/ 60 w 115"/>
                <a:gd name="T53" fmla="*/ 33 h 73"/>
                <a:gd name="T54" fmla="*/ 67 w 115"/>
                <a:gd name="T55" fmla="*/ 34 h 73"/>
                <a:gd name="T56" fmla="*/ 94 w 115"/>
                <a:gd name="T57" fmla="*/ 25 h 73"/>
                <a:gd name="T58" fmla="*/ 108 w 115"/>
                <a:gd name="T59" fmla="*/ 15 h 73"/>
                <a:gd name="T60" fmla="*/ 109 w 115"/>
                <a:gd name="T61" fmla="*/ 15 h 73"/>
                <a:gd name="T62" fmla="*/ 110 w 115"/>
                <a:gd name="T63" fmla="*/ 14 h 73"/>
                <a:gd name="T64" fmla="*/ 111 w 115"/>
                <a:gd name="T65" fmla="*/ 13 h 73"/>
                <a:gd name="T66" fmla="*/ 111 w 115"/>
                <a:gd name="T67" fmla="*/ 13 h 73"/>
                <a:gd name="T68" fmla="*/ 115 w 115"/>
                <a:gd name="T69" fmla="*/ 7 h 73"/>
                <a:gd name="T70" fmla="*/ 114 w 115"/>
                <a:gd name="T71" fmla="*/ 7 h 73"/>
                <a:gd name="T72" fmla="*/ 78 w 115"/>
                <a:gd name="T73" fmla="*/ 29 h 73"/>
                <a:gd name="T74" fmla="*/ 76 w 115"/>
                <a:gd name="T75" fmla="*/ 29 h 73"/>
                <a:gd name="T76" fmla="*/ 91 w 115"/>
                <a:gd name="T77" fmla="*/ 4 h 73"/>
                <a:gd name="T78" fmla="*/ 93 w 115"/>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73">
                  <a:moveTo>
                    <a:pt x="93" y="0"/>
                  </a:moveTo>
                  <a:cubicBezTo>
                    <a:pt x="93" y="0"/>
                    <a:pt x="89" y="5"/>
                    <a:pt x="82" y="15"/>
                  </a:cubicBezTo>
                  <a:cubicBezTo>
                    <a:pt x="76" y="24"/>
                    <a:pt x="70" y="25"/>
                    <a:pt x="65" y="27"/>
                  </a:cubicBezTo>
                  <a:cubicBezTo>
                    <a:pt x="65" y="27"/>
                    <a:pt x="64" y="27"/>
                    <a:pt x="64" y="27"/>
                  </a:cubicBezTo>
                  <a:cubicBezTo>
                    <a:pt x="62" y="27"/>
                    <a:pt x="71" y="19"/>
                    <a:pt x="69" y="10"/>
                  </a:cubicBezTo>
                  <a:cubicBezTo>
                    <a:pt x="67" y="15"/>
                    <a:pt x="67" y="18"/>
                    <a:pt x="62" y="22"/>
                  </a:cubicBezTo>
                  <a:cubicBezTo>
                    <a:pt x="58" y="25"/>
                    <a:pt x="59" y="27"/>
                    <a:pt x="57" y="28"/>
                  </a:cubicBezTo>
                  <a:cubicBezTo>
                    <a:pt x="53" y="29"/>
                    <a:pt x="44" y="31"/>
                    <a:pt x="36" y="31"/>
                  </a:cubicBezTo>
                  <a:cubicBezTo>
                    <a:pt x="36" y="31"/>
                    <a:pt x="36" y="31"/>
                    <a:pt x="36" y="31"/>
                  </a:cubicBezTo>
                  <a:cubicBezTo>
                    <a:pt x="38" y="32"/>
                    <a:pt x="40" y="33"/>
                    <a:pt x="43" y="33"/>
                  </a:cubicBezTo>
                  <a:cubicBezTo>
                    <a:pt x="45" y="33"/>
                    <a:pt x="46" y="32"/>
                    <a:pt x="48" y="32"/>
                  </a:cubicBezTo>
                  <a:cubicBezTo>
                    <a:pt x="49" y="32"/>
                    <a:pt x="50" y="31"/>
                    <a:pt x="51" y="31"/>
                  </a:cubicBezTo>
                  <a:cubicBezTo>
                    <a:pt x="51" y="31"/>
                    <a:pt x="51" y="32"/>
                    <a:pt x="51" y="32"/>
                  </a:cubicBezTo>
                  <a:cubicBezTo>
                    <a:pt x="51" y="34"/>
                    <a:pt x="50" y="35"/>
                    <a:pt x="36" y="41"/>
                  </a:cubicBezTo>
                  <a:cubicBezTo>
                    <a:pt x="27" y="45"/>
                    <a:pt x="23" y="46"/>
                    <a:pt x="10" y="49"/>
                  </a:cubicBezTo>
                  <a:cubicBezTo>
                    <a:pt x="12" y="49"/>
                    <a:pt x="14" y="49"/>
                    <a:pt x="15" y="49"/>
                  </a:cubicBezTo>
                  <a:cubicBezTo>
                    <a:pt x="22" y="49"/>
                    <a:pt x="26" y="48"/>
                    <a:pt x="30" y="47"/>
                  </a:cubicBezTo>
                  <a:cubicBezTo>
                    <a:pt x="33" y="45"/>
                    <a:pt x="35" y="44"/>
                    <a:pt x="37" y="44"/>
                  </a:cubicBezTo>
                  <a:cubicBezTo>
                    <a:pt x="37" y="44"/>
                    <a:pt x="37" y="44"/>
                    <a:pt x="37" y="44"/>
                  </a:cubicBezTo>
                  <a:cubicBezTo>
                    <a:pt x="41" y="45"/>
                    <a:pt x="35" y="50"/>
                    <a:pt x="27" y="57"/>
                  </a:cubicBezTo>
                  <a:cubicBezTo>
                    <a:pt x="18" y="65"/>
                    <a:pt x="0" y="73"/>
                    <a:pt x="3" y="73"/>
                  </a:cubicBezTo>
                  <a:cubicBezTo>
                    <a:pt x="3" y="73"/>
                    <a:pt x="4" y="73"/>
                    <a:pt x="5" y="72"/>
                  </a:cubicBezTo>
                  <a:cubicBezTo>
                    <a:pt x="5" y="72"/>
                    <a:pt x="5" y="72"/>
                    <a:pt x="5" y="72"/>
                  </a:cubicBezTo>
                  <a:cubicBezTo>
                    <a:pt x="14" y="69"/>
                    <a:pt x="23" y="64"/>
                    <a:pt x="31" y="57"/>
                  </a:cubicBezTo>
                  <a:cubicBezTo>
                    <a:pt x="41" y="50"/>
                    <a:pt x="47" y="43"/>
                    <a:pt x="51" y="37"/>
                  </a:cubicBezTo>
                  <a:cubicBezTo>
                    <a:pt x="53" y="34"/>
                    <a:pt x="56" y="33"/>
                    <a:pt x="59" y="33"/>
                  </a:cubicBezTo>
                  <a:cubicBezTo>
                    <a:pt x="59" y="33"/>
                    <a:pt x="60" y="33"/>
                    <a:pt x="60" y="33"/>
                  </a:cubicBezTo>
                  <a:cubicBezTo>
                    <a:pt x="62" y="33"/>
                    <a:pt x="64" y="34"/>
                    <a:pt x="67" y="34"/>
                  </a:cubicBezTo>
                  <a:cubicBezTo>
                    <a:pt x="74" y="34"/>
                    <a:pt x="83" y="31"/>
                    <a:pt x="94" y="25"/>
                  </a:cubicBezTo>
                  <a:cubicBezTo>
                    <a:pt x="99" y="22"/>
                    <a:pt x="104" y="19"/>
                    <a:pt x="108" y="15"/>
                  </a:cubicBezTo>
                  <a:cubicBezTo>
                    <a:pt x="109" y="15"/>
                    <a:pt x="109" y="15"/>
                    <a:pt x="109" y="15"/>
                  </a:cubicBezTo>
                  <a:cubicBezTo>
                    <a:pt x="109" y="14"/>
                    <a:pt x="110" y="14"/>
                    <a:pt x="110" y="14"/>
                  </a:cubicBezTo>
                  <a:cubicBezTo>
                    <a:pt x="111" y="13"/>
                    <a:pt x="111" y="13"/>
                    <a:pt x="111" y="13"/>
                  </a:cubicBezTo>
                  <a:cubicBezTo>
                    <a:pt x="111" y="13"/>
                    <a:pt x="111" y="13"/>
                    <a:pt x="111" y="13"/>
                  </a:cubicBezTo>
                  <a:cubicBezTo>
                    <a:pt x="113" y="11"/>
                    <a:pt x="115" y="7"/>
                    <a:pt x="115" y="7"/>
                  </a:cubicBezTo>
                  <a:cubicBezTo>
                    <a:pt x="115" y="7"/>
                    <a:pt x="114" y="7"/>
                    <a:pt x="114" y="7"/>
                  </a:cubicBezTo>
                  <a:cubicBezTo>
                    <a:pt x="106" y="14"/>
                    <a:pt x="90" y="29"/>
                    <a:pt x="78" y="29"/>
                  </a:cubicBezTo>
                  <a:cubicBezTo>
                    <a:pt x="77" y="29"/>
                    <a:pt x="77" y="29"/>
                    <a:pt x="76" y="29"/>
                  </a:cubicBezTo>
                  <a:cubicBezTo>
                    <a:pt x="64" y="27"/>
                    <a:pt x="81" y="29"/>
                    <a:pt x="91" y="4"/>
                  </a:cubicBezTo>
                  <a:cubicBezTo>
                    <a:pt x="93" y="1"/>
                    <a:pt x="93" y="0"/>
                    <a:pt x="93"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3" name="Freeform 1100">
              <a:extLst>
                <a:ext uri="{FF2B5EF4-FFF2-40B4-BE49-F238E27FC236}">
                  <a16:creationId xmlns:a16="http://schemas.microsoft.com/office/drawing/2014/main" xmlns="" id="{A5ED2143-A5E1-48F3-A6F7-79F0D50AD515}"/>
                </a:ext>
              </a:extLst>
            </p:cNvPr>
            <p:cNvSpPr>
              <a:spLocks/>
            </p:cNvSpPr>
            <p:nvPr/>
          </p:nvSpPr>
          <p:spPr bwMode="auto">
            <a:xfrm flipH="1">
              <a:off x="429069" y="4368682"/>
              <a:ext cx="239000" cy="65852"/>
            </a:xfrm>
            <a:custGeom>
              <a:avLst/>
              <a:gdLst>
                <a:gd name="T0" fmla="*/ 20 w 52"/>
                <a:gd name="T1" fmla="*/ 0 h 14"/>
                <a:gd name="T2" fmla="*/ 4 w 52"/>
                <a:gd name="T3" fmla="*/ 8 h 14"/>
                <a:gd name="T4" fmla="*/ 3 w 52"/>
                <a:gd name="T5" fmla="*/ 9 h 14"/>
                <a:gd name="T6" fmla="*/ 2 w 52"/>
                <a:gd name="T7" fmla="*/ 10 h 14"/>
                <a:gd name="T8" fmla="*/ 0 w 52"/>
                <a:gd name="T9" fmla="*/ 12 h 14"/>
                <a:gd name="T10" fmla="*/ 0 w 52"/>
                <a:gd name="T11" fmla="*/ 12 h 14"/>
                <a:gd name="T12" fmla="*/ 0 w 52"/>
                <a:gd name="T13" fmla="*/ 12 h 14"/>
                <a:gd name="T14" fmla="*/ 0 w 52"/>
                <a:gd name="T15" fmla="*/ 12 h 14"/>
                <a:gd name="T16" fmla="*/ 0 w 52"/>
                <a:gd name="T17" fmla="*/ 12 h 14"/>
                <a:gd name="T18" fmla="*/ 3 w 52"/>
                <a:gd name="T19" fmla="*/ 9 h 14"/>
                <a:gd name="T20" fmla="*/ 4 w 52"/>
                <a:gd name="T21" fmla="*/ 8 h 14"/>
                <a:gd name="T22" fmla="*/ 20 w 52"/>
                <a:gd name="T23" fmla="*/ 0 h 14"/>
                <a:gd name="T24" fmla="*/ 24 w 52"/>
                <a:gd name="T25" fmla="*/ 2 h 14"/>
                <a:gd name="T26" fmla="*/ 26 w 52"/>
                <a:gd name="T27" fmla="*/ 5 h 14"/>
                <a:gd name="T28" fmla="*/ 30 w 52"/>
                <a:gd name="T29" fmla="*/ 7 h 14"/>
                <a:gd name="T30" fmla="*/ 34 w 52"/>
                <a:gd name="T31" fmla="*/ 6 h 14"/>
                <a:gd name="T32" fmla="*/ 39 w 52"/>
                <a:gd name="T33" fmla="*/ 5 h 14"/>
                <a:gd name="T34" fmla="*/ 45 w 52"/>
                <a:gd name="T35" fmla="*/ 7 h 14"/>
                <a:gd name="T36" fmla="*/ 45 w 52"/>
                <a:gd name="T37" fmla="*/ 7 h 14"/>
                <a:gd name="T38" fmla="*/ 52 w 52"/>
                <a:gd name="T39" fmla="*/ 14 h 14"/>
                <a:gd name="T40" fmla="*/ 52 w 52"/>
                <a:gd name="T41" fmla="*/ 14 h 14"/>
                <a:gd name="T42" fmla="*/ 52 w 52"/>
                <a:gd name="T43" fmla="*/ 14 h 14"/>
                <a:gd name="T44" fmla="*/ 45 w 52"/>
                <a:gd name="T45" fmla="*/ 7 h 14"/>
                <a:gd name="T46" fmla="*/ 45 w 52"/>
                <a:gd name="T47" fmla="*/ 7 h 14"/>
                <a:gd name="T48" fmla="*/ 39 w 52"/>
                <a:gd name="T49" fmla="*/ 5 h 14"/>
                <a:gd name="T50" fmla="*/ 34 w 52"/>
                <a:gd name="T51" fmla="*/ 6 h 14"/>
                <a:gd name="T52" fmla="*/ 30 w 52"/>
                <a:gd name="T53" fmla="*/ 7 h 14"/>
                <a:gd name="T54" fmla="*/ 26 w 52"/>
                <a:gd name="T55" fmla="*/ 5 h 14"/>
                <a:gd name="T56" fmla="*/ 24 w 52"/>
                <a:gd name="T57" fmla="*/ 2 h 14"/>
                <a:gd name="T58" fmla="*/ 20 w 5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4">
                  <a:moveTo>
                    <a:pt x="20" y="0"/>
                  </a:moveTo>
                  <a:cubicBezTo>
                    <a:pt x="16" y="0"/>
                    <a:pt x="11" y="3"/>
                    <a:pt x="4" y="8"/>
                  </a:cubicBezTo>
                  <a:cubicBezTo>
                    <a:pt x="3" y="9"/>
                    <a:pt x="3" y="9"/>
                    <a:pt x="3" y="9"/>
                  </a:cubicBezTo>
                  <a:cubicBezTo>
                    <a:pt x="2" y="10"/>
                    <a:pt x="2" y="10"/>
                    <a:pt x="2" y="10"/>
                  </a:cubicBezTo>
                  <a:cubicBezTo>
                    <a:pt x="1" y="11"/>
                    <a:pt x="1" y="12"/>
                    <a:pt x="0" y="12"/>
                  </a:cubicBezTo>
                  <a:cubicBezTo>
                    <a:pt x="0" y="12"/>
                    <a:pt x="0" y="12"/>
                    <a:pt x="0" y="12"/>
                  </a:cubicBezTo>
                  <a:cubicBezTo>
                    <a:pt x="0" y="12"/>
                    <a:pt x="0" y="12"/>
                    <a:pt x="0" y="12"/>
                  </a:cubicBezTo>
                  <a:cubicBezTo>
                    <a:pt x="0" y="12"/>
                    <a:pt x="0" y="12"/>
                    <a:pt x="0" y="12"/>
                  </a:cubicBezTo>
                  <a:cubicBezTo>
                    <a:pt x="0" y="12"/>
                    <a:pt x="0" y="12"/>
                    <a:pt x="0" y="12"/>
                  </a:cubicBezTo>
                  <a:cubicBezTo>
                    <a:pt x="1" y="11"/>
                    <a:pt x="2" y="10"/>
                    <a:pt x="3" y="9"/>
                  </a:cubicBezTo>
                  <a:cubicBezTo>
                    <a:pt x="4" y="8"/>
                    <a:pt x="4" y="8"/>
                    <a:pt x="4" y="8"/>
                  </a:cubicBezTo>
                  <a:cubicBezTo>
                    <a:pt x="11" y="3"/>
                    <a:pt x="16" y="0"/>
                    <a:pt x="20" y="0"/>
                  </a:cubicBezTo>
                  <a:cubicBezTo>
                    <a:pt x="22" y="0"/>
                    <a:pt x="23" y="1"/>
                    <a:pt x="24" y="2"/>
                  </a:cubicBezTo>
                  <a:cubicBezTo>
                    <a:pt x="24" y="3"/>
                    <a:pt x="26" y="5"/>
                    <a:pt x="26" y="5"/>
                  </a:cubicBezTo>
                  <a:cubicBezTo>
                    <a:pt x="27" y="6"/>
                    <a:pt x="29" y="7"/>
                    <a:pt x="30" y="7"/>
                  </a:cubicBezTo>
                  <a:cubicBezTo>
                    <a:pt x="32" y="7"/>
                    <a:pt x="33" y="6"/>
                    <a:pt x="34" y="6"/>
                  </a:cubicBezTo>
                  <a:cubicBezTo>
                    <a:pt x="36" y="6"/>
                    <a:pt x="37" y="5"/>
                    <a:pt x="39" y="5"/>
                  </a:cubicBezTo>
                  <a:cubicBezTo>
                    <a:pt x="41" y="5"/>
                    <a:pt x="43" y="6"/>
                    <a:pt x="45" y="7"/>
                  </a:cubicBezTo>
                  <a:cubicBezTo>
                    <a:pt x="45" y="7"/>
                    <a:pt x="45" y="7"/>
                    <a:pt x="45" y="7"/>
                  </a:cubicBezTo>
                  <a:cubicBezTo>
                    <a:pt x="47" y="9"/>
                    <a:pt x="50" y="12"/>
                    <a:pt x="52" y="14"/>
                  </a:cubicBezTo>
                  <a:cubicBezTo>
                    <a:pt x="52" y="14"/>
                    <a:pt x="52" y="14"/>
                    <a:pt x="52" y="14"/>
                  </a:cubicBezTo>
                  <a:cubicBezTo>
                    <a:pt x="52" y="14"/>
                    <a:pt x="52" y="14"/>
                    <a:pt x="52" y="14"/>
                  </a:cubicBezTo>
                  <a:cubicBezTo>
                    <a:pt x="50" y="12"/>
                    <a:pt x="47" y="9"/>
                    <a:pt x="45" y="7"/>
                  </a:cubicBezTo>
                  <a:cubicBezTo>
                    <a:pt x="45" y="7"/>
                    <a:pt x="45" y="7"/>
                    <a:pt x="45" y="7"/>
                  </a:cubicBezTo>
                  <a:cubicBezTo>
                    <a:pt x="43" y="6"/>
                    <a:pt x="41" y="5"/>
                    <a:pt x="39" y="5"/>
                  </a:cubicBezTo>
                  <a:cubicBezTo>
                    <a:pt x="37" y="5"/>
                    <a:pt x="36" y="6"/>
                    <a:pt x="34" y="6"/>
                  </a:cubicBezTo>
                  <a:cubicBezTo>
                    <a:pt x="33" y="6"/>
                    <a:pt x="32" y="7"/>
                    <a:pt x="30" y="7"/>
                  </a:cubicBezTo>
                  <a:cubicBezTo>
                    <a:pt x="29" y="7"/>
                    <a:pt x="27" y="6"/>
                    <a:pt x="26" y="5"/>
                  </a:cubicBezTo>
                  <a:cubicBezTo>
                    <a:pt x="26" y="5"/>
                    <a:pt x="24" y="3"/>
                    <a:pt x="24" y="2"/>
                  </a:cubicBezTo>
                  <a:cubicBezTo>
                    <a:pt x="23" y="1"/>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4" name="Freeform 1101">
              <a:extLst>
                <a:ext uri="{FF2B5EF4-FFF2-40B4-BE49-F238E27FC236}">
                  <a16:creationId xmlns:a16="http://schemas.microsoft.com/office/drawing/2014/main" xmlns="" id="{E4EFDB33-72A6-40B2-8C3A-EABB9A036EF7}"/>
                </a:ext>
              </a:extLst>
            </p:cNvPr>
            <p:cNvSpPr>
              <a:spLocks noEditPoints="1"/>
            </p:cNvSpPr>
            <p:nvPr/>
          </p:nvSpPr>
          <p:spPr bwMode="auto">
            <a:xfrm flipH="1">
              <a:off x="372613" y="4368682"/>
              <a:ext cx="333094" cy="222015"/>
            </a:xfrm>
            <a:custGeom>
              <a:avLst/>
              <a:gdLst>
                <a:gd name="T0" fmla="*/ 39 w 72"/>
                <a:gd name="T1" fmla="*/ 43 h 48"/>
                <a:gd name="T2" fmla="*/ 35 w 72"/>
                <a:gd name="T3" fmla="*/ 48 h 48"/>
                <a:gd name="T4" fmla="*/ 35 w 72"/>
                <a:gd name="T5" fmla="*/ 48 h 48"/>
                <a:gd name="T6" fmla="*/ 39 w 72"/>
                <a:gd name="T7" fmla="*/ 43 h 48"/>
                <a:gd name="T8" fmla="*/ 50 w 72"/>
                <a:gd name="T9" fmla="*/ 15 h 48"/>
                <a:gd name="T10" fmla="*/ 48 w 72"/>
                <a:gd name="T11" fmla="*/ 17 h 48"/>
                <a:gd name="T12" fmla="*/ 50 w 72"/>
                <a:gd name="T13" fmla="*/ 15 h 48"/>
                <a:gd name="T14" fmla="*/ 50 w 72"/>
                <a:gd name="T15" fmla="*/ 15 h 48"/>
                <a:gd name="T16" fmla="*/ 28 w 72"/>
                <a:gd name="T17" fmla="*/ 0 h 48"/>
                <a:gd name="T18" fmla="*/ 12 w 72"/>
                <a:gd name="T19" fmla="*/ 8 h 48"/>
                <a:gd name="T20" fmla="*/ 11 w 72"/>
                <a:gd name="T21" fmla="*/ 9 h 48"/>
                <a:gd name="T22" fmla="*/ 8 w 72"/>
                <a:gd name="T23" fmla="*/ 12 h 48"/>
                <a:gd name="T24" fmla="*/ 8 w 72"/>
                <a:gd name="T25" fmla="*/ 12 h 48"/>
                <a:gd name="T26" fmla="*/ 8 w 72"/>
                <a:gd name="T27" fmla="*/ 12 h 48"/>
                <a:gd name="T28" fmla="*/ 1 w 72"/>
                <a:gd name="T29" fmla="*/ 32 h 48"/>
                <a:gd name="T30" fmla="*/ 14 w 72"/>
                <a:gd name="T31" fmla="*/ 14 h 48"/>
                <a:gd name="T32" fmla="*/ 14 w 72"/>
                <a:gd name="T33" fmla="*/ 14 h 48"/>
                <a:gd name="T34" fmla="*/ 14 w 72"/>
                <a:gd name="T35" fmla="*/ 17 h 48"/>
                <a:gd name="T36" fmla="*/ 14 w 72"/>
                <a:gd name="T37" fmla="*/ 14 h 48"/>
                <a:gd name="T38" fmla="*/ 20 w 72"/>
                <a:gd name="T39" fmla="*/ 12 h 48"/>
                <a:gd name="T40" fmla="*/ 7 w 72"/>
                <a:gd name="T41" fmla="*/ 38 h 48"/>
                <a:gd name="T42" fmla="*/ 8 w 72"/>
                <a:gd name="T43" fmla="*/ 28 h 48"/>
                <a:gd name="T44" fmla="*/ 7 w 72"/>
                <a:gd name="T45" fmla="*/ 38 h 48"/>
                <a:gd name="T46" fmla="*/ 20 w 72"/>
                <a:gd name="T47" fmla="*/ 12 h 48"/>
                <a:gd name="T48" fmla="*/ 28 w 72"/>
                <a:gd name="T49" fmla="*/ 6 h 48"/>
                <a:gd name="T50" fmla="*/ 34 w 72"/>
                <a:gd name="T51" fmla="*/ 10 h 48"/>
                <a:gd name="T52" fmla="*/ 30 w 72"/>
                <a:gd name="T53" fmla="*/ 30 h 48"/>
                <a:gd name="T54" fmla="*/ 42 w 72"/>
                <a:gd name="T55" fmla="*/ 13 h 48"/>
                <a:gd name="T56" fmla="*/ 43 w 72"/>
                <a:gd name="T57" fmla="*/ 14 h 48"/>
                <a:gd name="T58" fmla="*/ 44 w 72"/>
                <a:gd name="T59" fmla="*/ 17 h 48"/>
                <a:gd name="T60" fmla="*/ 43 w 72"/>
                <a:gd name="T61" fmla="*/ 14 h 48"/>
                <a:gd name="T62" fmla="*/ 50 w 72"/>
                <a:gd name="T63" fmla="*/ 15 h 48"/>
                <a:gd name="T64" fmla="*/ 50 w 72"/>
                <a:gd name="T65" fmla="*/ 15 h 48"/>
                <a:gd name="T66" fmla="*/ 50 w 72"/>
                <a:gd name="T67" fmla="*/ 15 h 48"/>
                <a:gd name="T68" fmla="*/ 50 w 72"/>
                <a:gd name="T69" fmla="*/ 15 h 48"/>
                <a:gd name="T70" fmla="*/ 50 w 72"/>
                <a:gd name="T71" fmla="*/ 15 h 48"/>
                <a:gd name="T72" fmla="*/ 53 w 72"/>
                <a:gd name="T73" fmla="*/ 28 h 48"/>
                <a:gd name="T74" fmla="*/ 50 w 72"/>
                <a:gd name="T75" fmla="*/ 15 h 48"/>
                <a:gd name="T76" fmla="*/ 56 w 72"/>
                <a:gd name="T77" fmla="*/ 16 h 48"/>
                <a:gd name="T78" fmla="*/ 56 w 72"/>
                <a:gd name="T79" fmla="*/ 16 h 48"/>
                <a:gd name="T80" fmla="*/ 56 w 72"/>
                <a:gd name="T81" fmla="*/ 16 h 48"/>
                <a:gd name="T82" fmla="*/ 58 w 72"/>
                <a:gd name="T83" fmla="*/ 17 h 48"/>
                <a:gd name="T84" fmla="*/ 58 w 72"/>
                <a:gd name="T85" fmla="*/ 17 h 48"/>
                <a:gd name="T86" fmla="*/ 58 w 72"/>
                <a:gd name="T87" fmla="*/ 17 h 48"/>
                <a:gd name="T88" fmla="*/ 70 w 72"/>
                <a:gd name="T89" fmla="*/ 40 h 48"/>
                <a:gd name="T90" fmla="*/ 60 w 72"/>
                <a:gd name="T91" fmla="*/ 14 h 48"/>
                <a:gd name="T92" fmla="*/ 60 w 72"/>
                <a:gd name="T93" fmla="*/ 14 h 48"/>
                <a:gd name="T94" fmla="*/ 53 w 72"/>
                <a:gd name="T95" fmla="*/ 7 h 48"/>
                <a:gd name="T96" fmla="*/ 53 w 72"/>
                <a:gd name="T97" fmla="*/ 7 h 48"/>
                <a:gd name="T98" fmla="*/ 47 w 72"/>
                <a:gd name="T99" fmla="*/ 5 h 48"/>
                <a:gd name="T100" fmla="*/ 42 w 72"/>
                <a:gd name="T101" fmla="*/ 6 h 48"/>
                <a:gd name="T102" fmla="*/ 38 w 72"/>
                <a:gd name="T103" fmla="*/ 7 h 48"/>
                <a:gd name="T104" fmla="*/ 34 w 72"/>
                <a:gd name="T105" fmla="*/ 5 h 48"/>
                <a:gd name="T106" fmla="*/ 32 w 72"/>
                <a:gd name="T107" fmla="*/ 2 h 48"/>
                <a:gd name="T108" fmla="*/ 28 w 72"/>
                <a:gd name="T10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8">
                  <a:moveTo>
                    <a:pt x="39" y="43"/>
                  </a:moveTo>
                  <a:cubicBezTo>
                    <a:pt x="38" y="45"/>
                    <a:pt x="36" y="47"/>
                    <a:pt x="35" y="48"/>
                  </a:cubicBezTo>
                  <a:cubicBezTo>
                    <a:pt x="35" y="48"/>
                    <a:pt x="35" y="48"/>
                    <a:pt x="35" y="48"/>
                  </a:cubicBezTo>
                  <a:cubicBezTo>
                    <a:pt x="36" y="47"/>
                    <a:pt x="38" y="46"/>
                    <a:pt x="39" y="43"/>
                  </a:cubicBezTo>
                  <a:moveTo>
                    <a:pt x="50" y="15"/>
                  </a:moveTo>
                  <a:cubicBezTo>
                    <a:pt x="49" y="15"/>
                    <a:pt x="49" y="16"/>
                    <a:pt x="48" y="17"/>
                  </a:cubicBezTo>
                  <a:cubicBezTo>
                    <a:pt x="49" y="16"/>
                    <a:pt x="49" y="15"/>
                    <a:pt x="50" y="15"/>
                  </a:cubicBezTo>
                  <a:cubicBezTo>
                    <a:pt x="50" y="15"/>
                    <a:pt x="50" y="15"/>
                    <a:pt x="50" y="15"/>
                  </a:cubicBezTo>
                  <a:moveTo>
                    <a:pt x="28" y="0"/>
                  </a:moveTo>
                  <a:cubicBezTo>
                    <a:pt x="24" y="0"/>
                    <a:pt x="19" y="3"/>
                    <a:pt x="12" y="8"/>
                  </a:cubicBezTo>
                  <a:cubicBezTo>
                    <a:pt x="11" y="9"/>
                    <a:pt x="11" y="9"/>
                    <a:pt x="11" y="9"/>
                  </a:cubicBezTo>
                  <a:cubicBezTo>
                    <a:pt x="10" y="10"/>
                    <a:pt x="9" y="11"/>
                    <a:pt x="8" y="12"/>
                  </a:cubicBezTo>
                  <a:cubicBezTo>
                    <a:pt x="8" y="12"/>
                    <a:pt x="8" y="12"/>
                    <a:pt x="8" y="12"/>
                  </a:cubicBezTo>
                  <a:cubicBezTo>
                    <a:pt x="8" y="12"/>
                    <a:pt x="8" y="12"/>
                    <a:pt x="8" y="12"/>
                  </a:cubicBezTo>
                  <a:cubicBezTo>
                    <a:pt x="2" y="19"/>
                    <a:pt x="0" y="28"/>
                    <a:pt x="1" y="32"/>
                  </a:cubicBezTo>
                  <a:cubicBezTo>
                    <a:pt x="1" y="26"/>
                    <a:pt x="11" y="14"/>
                    <a:pt x="14" y="14"/>
                  </a:cubicBezTo>
                  <a:cubicBezTo>
                    <a:pt x="14" y="14"/>
                    <a:pt x="14" y="14"/>
                    <a:pt x="14" y="14"/>
                  </a:cubicBezTo>
                  <a:cubicBezTo>
                    <a:pt x="15" y="14"/>
                    <a:pt x="14" y="15"/>
                    <a:pt x="14" y="17"/>
                  </a:cubicBezTo>
                  <a:cubicBezTo>
                    <a:pt x="14" y="15"/>
                    <a:pt x="15" y="14"/>
                    <a:pt x="14" y="14"/>
                  </a:cubicBezTo>
                  <a:cubicBezTo>
                    <a:pt x="20" y="12"/>
                    <a:pt x="20" y="12"/>
                    <a:pt x="20" y="12"/>
                  </a:cubicBezTo>
                  <a:cubicBezTo>
                    <a:pt x="12" y="23"/>
                    <a:pt x="9" y="32"/>
                    <a:pt x="7" y="38"/>
                  </a:cubicBezTo>
                  <a:cubicBezTo>
                    <a:pt x="6" y="36"/>
                    <a:pt x="7" y="32"/>
                    <a:pt x="8" y="28"/>
                  </a:cubicBezTo>
                  <a:cubicBezTo>
                    <a:pt x="6" y="33"/>
                    <a:pt x="5" y="38"/>
                    <a:pt x="7" y="38"/>
                  </a:cubicBezTo>
                  <a:cubicBezTo>
                    <a:pt x="9" y="32"/>
                    <a:pt x="12" y="23"/>
                    <a:pt x="20" y="12"/>
                  </a:cubicBezTo>
                  <a:cubicBezTo>
                    <a:pt x="23" y="7"/>
                    <a:pt x="26" y="6"/>
                    <a:pt x="28" y="6"/>
                  </a:cubicBezTo>
                  <a:cubicBezTo>
                    <a:pt x="30" y="6"/>
                    <a:pt x="32" y="8"/>
                    <a:pt x="34" y="10"/>
                  </a:cubicBezTo>
                  <a:cubicBezTo>
                    <a:pt x="38" y="15"/>
                    <a:pt x="33" y="24"/>
                    <a:pt x="30" y="30"/>
                  </a:cubicBezTo>
                  <a:cubicBezTo>
                    <a:pt x="35" y="28"/>
                    <a:pt x="39" y="13"/>
                    <a:pt x="42" y="13"/>
                  </a:cubicBezTo>
                  <a:cubicBezTo>
                    <a:pt x="42" y="13"/>
                    <a:pt x="43" y="13"/>
                    <a:pt x="43" y="14"/>
                  </a:cubicBezTo>
                  <a:cubicBezTo>
                    <a:pt x="43" y="14"/>
                    <a:pt x="44" y="15"/>
                    <a:pt x="44" y="17"/>
                  </a:cubicBezTo>
                  <a:cubicBezTo>
                    <a:pt x="44" y="15"/>
                    <a:pt x="43" y="14"/>
                    <a:pt x="43" y="14"/>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3" y="17"/>
                    <a:pt x="53" y="22"/>
                    <a:pt x="53" y="28"/>
                  </a:cubicBezTo>
                  <a:cubicBezTo>
                    <a:pt x="53" y="22"/>
                    <a:pt x="53" y="17"/>
                    <a:pt x="50" y="15"/>
                  </a:cubicBezTo>
                  <a:cubicBezTo>
                    <a:pt x="56" y="16"/>
                    <a:pt x="56" y="16"/>
                    <a:pt x="56" y="16"/>
                  </a:cubicBezTo>
                  <a:cubicBezTo>
                    <a:pt x="56" y="16"/>
                    <a:pt x="56" y="16"/>
                    <a:pt x="56" y="16"/>
                  </a:cubicBezTo>
                  <a:cubicBezTo>
                    <a:pt x="56" y="16"/>
                    <a:pt x="56" y="16"/>
                    <a:pt x="56" y="16"/>
                  </a:cubicBezTo>
                  <a:cubicBezTo>
                    <a:pt x="57" y="16"/>
                    <a:pt x="57" y="16"/>
                    <a:pt x="58" y="17"/>
                  </a:cubicBezTo>
                  <a:cubicBezTo>
                    <a:pt x="58" y="17"/>
                    <a:pt x="58" y="17"/>
                    <a:pt x="58" y="17"/>
                  </a:cubicBezTo>
                  <a:cubicBezTo>
                    <a:pt x="58" y="17"/>
                    <a:pt x="58" y="17"/>
                    <a:pt x="58" y="17"/>
                  </a:cubicBezTo>
                  <a:cubicBezTo>
                    <a:pt x="64" y="22"/>
                    <a:pt x="68" y="33"/>
                    <a:pt x="70" y="40"/>
                  </a:cubicBezTo>
                  <a:cubicBezTo>
                    <a:pt x="72" y="28"/>
                    <a:pt x="60" y="14"/>
                    <a:pt x="60" y="14"/>
                  </a:cubicBezTo>
                  <a:cubicBezTo>
                    <a:pt x="60" y="14"/>
                    <a:pt x="60" y="14"/>
                    <a:pt x="60" y="14"/>
                  </a:cubicBezTo>
                  <a:cubicBezTo>
                    <a:pt x="58" y="12"/>
                    <a:pt x="55" y="9"/>
                    <a:pt x="53" y="7"/>
                  </a:cubicBezTo>
                  <a:cubicBezTo>
                    <a:pt x="53" y="7"/>
                    <a:pt x="53" y="7"/>
                    <a:pt x="53" y="7"/>
                  </a:cubicBezTo>
                  <a:cubicBezTo>
                    <a:pt x="51" y="6"/>
                    <a:pt x="49" y="5"/>
                    <a:pt x="47" y="5"/>
                  </a:cubicBezTo>
                  <a:cubicBezTo>
                    <a:pt x="45" y="5"/>
                    <a:pt x="44" y="6"/>
                    <a:pt x="42" y="6"/>
                  </a:cubicBezTo>
                  <a:cubicBezTo>
                    <a:pt x="41" y="6"/>
                    <a:pt x="40" y="7"/>
                    <a:pt x="38" y="7"/>
                  </a:cubicBezTo>
                  <a:cubicBezTo>
                    <a:pt x="37" y="7"/>
                    <a:pt x="35" y="6"/>
                    <a:pt x="34" y="5"/>
                  </a:cubicBezTo>
                  <a:cubicBezTo>
                    <a:pt x="34" y="5"/>
                    <a:pt x="32" y="3"/>
                    <a:pt x="32" y="2"/>
                  </a:cubicBezTo>
                  <a:cubicBezTo>
                    <a:pt x="31" y="1"/>
                    <a:pt x="30" y="0"/>
                    <a:pt x="2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5" name="Freeform 1102">
              <a:extLst>
                <a:ext uri="{FF2B5EF4-FFF2-40B4-BE49-F238E27FC236}">
                  <a16:creationId xmlns:a16="http://schemas.microsoft.com/office/drawing/2014/main" xmlns="" id="{2E42E672-03EA-4117-8D7D-801F04842014}"/>
                </a:ext>
              </a:extLst>
            </p:cNvPr>
            <p:cNvSpPr>
              <a:spLocks/>
            </p:cNvSpPr>
            <p:nvPr/>
          </p:nvSpPr>
          <p:spPr bwMode="auto">
            <a:xfrm flipH="1">
              <a:off x="982343" y="4596342"/>
              <a:ext cx="383904" cy="297274"/>
            </a:xfrm>
            <a:custGeom>
              <a:avLst/>
              <a:gdLst>
                <a:gd name="T0" fmla="*/ 36 w 83"/>
                <a:gd name="T1" fmla="*/ 0 h 64"/>
                <a:gd name="T2" fmla="*/ 29 w 83"/>
                <a:gd name="T3" fmla="*/ 0 h 64"/>
                <a:gd name="T4" fmla="*/ 23 w 83"/>
                <a:gd name="T5" fmla="*/ 6 h 64"/>
                <a:gd name="T6" fmla="*/ 20 w 83"/>
                <a:gd name="T7" fmla="*/ 12 h 64"/>
                <a:gd name="T8" fmla="*/ 16 w 83"/>
                <a:gd name="T9" fmla="*/ 13 h 64"/>
                <a:gd name="T10" fmla="*/ 13 w 83"/>
                <a:gd name="T11" fmla="*/ 13 h 64"/>
                <a:gd name="T12" fmla="*/ 11 w 83"/>
                <a:gd name="T13" fmla="*/ 12 h 64"/>
                <a:gd name="T14" fmla="*/ 5 w 83"/>
                <a:gd name="T15" fmla="*/ 17 h 64"/>
                <a:gd name="T16" fmla="*/ 1 w 83"/>
                <a:gd name="T17" fmla="*/ 38 h 64"/>
                <a:gd name="T18" fmla="*/ 1 w 83"/>
                <a:gd name="T19" fmla="*/ 38 h 64"/>
                <a:gd name="T20" fmla="*/ 15 w 83"/>
                <a:gd name="T21" fmla="*/ 64 h 64"/>
                <a:gd name="T22" fmla="*/ 14 w 83"/>
                <a:gd name="T23" fmla="*/ 23 h 64"/>
                <a:gd name="T24" fmla="*/ 35 w 83"/>
                <a:gd name="T25" fmla="*/ 62 h 64"/>
                <a:gd name="T26" fmla="*/ 19 w 83"/>
                <a:gd name="T27" fmla="*/ 21 h 64"/>
                <a:gd name="T28" fmla="*/ 19 w 83"/>
                <a:gd name="T29" fmla="*/ 21 h 64"/>
                <a:gd name="T30" fmla="*/ 40 w 83"/>
                <a:gd name="T31" fmla="*/ 40 h 64"/>
                <a:gd name="T32" fmla="*/ 25 w 83"/>
                <a:gd name="T33" fmla="*/ 19 h 64"/>
                <a:gd name="T34" fmla="*/ 25 w 83"/>
                <a:gd name="T35" fmla="*/ 19 h 64"/>
                <a:gd name="T36" fmla="*/ 45 w 83"/>
                <a:gd name="T37" fmla="*/ 37 h 64"/>
                <a:gd name="T38" fmla="*/ 32 w 83"/>
                <a:gd name="T39" fmla="*/ 14 h 64"/>
                <a:gd name="T40" fmla="*/ 32 w 83"/>
                <a:gd name="T41" fmla="*/ 14 h 64"/>
                <a:gd name="T42" fmla="*/ 58 w 83"/>
                <a:gd name="T43" fmla="*/ 40 h 64"/>
                <a:gd name="T44" fmla="*/ 36 w 83"/>
                <a:gd name="T45" fmla="*/ 9 h 64"/>
                <a:gd name="T46" fmla="*/ 37 w 83"/>
                <a:gd name="T47" fmla="*/ 9 h 64"/>
                <a:gd name="T48" fmla="*/ 71 w 83"/>
                <a:gd name="T49" fmla="*/ 32 h 64"/>
                <a:gd name="T50" fmla="*/ 39 w 83"/>
                <a:gd name="T51" fmla="*/ 3 h 64"/>
                <a:gd name="T52" fmla="*/ 43 w 83"/>
                <a:gd name="T53" fmla="*/ 3 h 64"/>
                <a:gd name="T54" fmla="*/ 83 w 83"/>
                <a:gd name="T55" fmla="*/ 19 h 64"/>
                <a:gd name="T56" fmla="*/ 58 w 83"/>
                <a:gd name="T57" fmla="*/ 3 h 64"/>
                <a:gd name="T58" fmla="*/ 58 w 83"/>
                <a:gd name="T59" fmla="*/ 3 h 64"/>
                <a:gd name="T60" fmla="*/ 58 w 83"/>
                <a:gd name="T61" fmla="*/ 3 h 64"/>
                <a:gd name="T62" fmla="*/ 36 w 83"/>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4">
                  <a:moveTo>
                    <a:pt x="36" y="0"/>
                  </a:moveTo>
                  <a:cubicBezTo>
                    <a:pt x="33" y="0"/>
                    <a:pt x="31" y="0"/>
                    <a:pt x="29" y="0"/>
                  </a:cubicBezTo>
                  <a:cubicBezTo>
                    <a:pt x="26" y="0"/>
                    <a:pt x="23" y="3"/>
                    <a:pt x="23" y="6"/>
                  </a:cubicBezTo>
                  <a:cubicBezTo>
                    <a:pt x="23" y="9"/>
                    <a:pt x="22" y="11"/>
                    <a:pt x="20" y="12"/>
                  </a:cubicBezTo>
                  <a:cubicBezTo>
                    <a:pt x="19" y="13"/>
                    <a:pt x="18" y="13"/>
                    <a:pt x="16" y="13"/>
                  </a:cubicBezTo>
                  <a:cubicBezTo>
                    <a:pt x="15" y="13"/>
                    <a:pt x="14" y="13"/>
                    <a:pt x="13" y="13"/>
                  </a:cubicBezTo>
                  <a:cubicBezTo>
                    <a:pt x="12" y="12"/>
                    <a:pt x="12" y="12"/>
                    <a:pt x="11" y="12"/>
                  </a:cubicBezTo>
                  <a:cubicBezTo>
                    <a:pt x="8" y="12"/>
                    <a:pt x="6" y="14"/>
                    <a:pt x="5" y="17"/>
                  </a:cubicBezTo>
                  <a:cubicBezTo>
                    <a:pt x="3" y="22"/>
                    <a:pt x="1" y="29"/>
                    <a:pt x="1" y="38"/>
                  </a:cubicBezTo>
                  <a:cubicBezTo>
                    <a:pt x="1" y="38"/>
                    <a:pt x="1" y="38"/>
                    <a:pt x="1" y="38"/>
                  </a:cubicBezTo>
                  <a:cubicBezTo>
                    <a:pt x="5" y="57"/>
                    <a:pt x="9" y="59"/>
                    <a:pt x="15" y="64"/>
                  </a:cubicBezTo>
                  <a:cubicBezTo>
                    <a:pt x="0" y="42"/>
                    <a:pt x="9" y="24"/>
                    <a:pt x="14" y="23"/>
                  </a:cubicBezTo>
                  <a:cubicBezTo>
                    <a:pt x="12" y="32"/>
                    <a:pt x="17" y="55"/>
                    <a:pt x="35" y="62"/>
                  </a:cubicBezTo>
                  <a:cubicBezTo>
                    <a:pt x="24" y="56"/>
                    <a:pt x="13" y="22"/>
                    <a:pt x="19" y="21"/>
                  </a:cubicBezTo>
                  <a:cubicBezTo>
                    <a:pt x="19" y="21"/>
                    <a:pt x="19" y="21"/>
                    <a:pt x="19" y="21"/>
                  </a:cubicBezTo>
                  <a:cubicBezTo>
                    <a:pt x="25" y="21"/>
                    <a:pt x="31" y="33"/>
                    <a:pt x="40" y="40"/>
                  </a:cubicBezTo>
                  <a:cubicBezTo>
                    <a:pt x="37" y="33"/>
                    <a:pt x="26" y="23"/>
                    <a:pt x="25" y="19"/>
                  </a:cubicBezTo>
                  <a:cubicBezTo>
                    <a:pt x="25" y="19"/>
                    <a:pt x="25" y="19"/>
                    <a:pt x="25" y="19"/>
                  </a:cubicBezTo>
                  <a:cubicBezTo>
                    <a:pt x="31" y="19"/>
                    <a:pt x="41" y="33"/>
                    <a:pt x="45" y="37"/>
                  </a:cubicBezTo>
                  <a:cubicBezTo>
                    <a:pt x="42" y="24"/>
                    <a:pt x="27" y="15"/>
                    <a:pt x="32" y="14"/>
                  </a:cubicBezTo>
                  <a:cubicBezTo>
                    <a:pt x="32" y="14"/>
                    <a:pt x="32" y="14"/>
                    <a:pt x="32" y="14"/>
                  </a:cubicBezTo>
                  <a:cubicBezTo>
                    <a:pt x="37" y="14"/>
                    <a:pt x="55" y="32"/>
                    <a:pt x="58" y="40"/>
                  </a:cubicBezTo>
                  <a:cubicBezTo>
                    <a:pt x="61" y="28"/>
                    <a:pt x="30" y="10"/>
                    <a:pt x="36" y="9"/>
                  </a:cubicBezTo>
                  <a:cubicBezTo>
                    <a:pt x="36" y="9"/>
                    <a:pt x="36" y="9"/>
                    <a:pt x="37" y="9"/>
                  </a:cubicBezTo>
                  <a:cubicBezTo>
                    <a:pt x="43" y="9"/>
                    <a:pt x="65" y="19"/>
                    <a:pt x="71" y="32"/>
                  </a:cubicBezTo>
                  <a:cubicBezTo>
                    <a:pt x="68" y="9"/>
                    <a:pt x="30" y="3"/>
                    <a:pt x="39" y="3"/>
                  </a:cubicBezTo>
                  <a:cubicBezTo>
                    <a:pt x="40" y="3"/>
                    <a:pt x="41" y="3"/>
                    <a:pt x="43" y="3"/>
                  </a:cubicBezTo>
                  <a:cubicBezTo>
                    <a:pt x="63" y="4"/>
                    <a:pt x="70" y="12"/>
                    <a:pt x="83" y="19"/>
                  </a:cubicBezTo>
                  <a:cubicBezTo>
                    <a:pt x="77" y="10"/>
                    <a:pt x="61" y="4"/>
                    <a:pt x="58" y="3"/>
                  </a:cubicBezTo>
                  <a:cubicBezTo>
                    <a:pt x="58" y="3"/>
                    <a:pt x="58" y="3"/>
                    <a:pt x="58" y="3"/>
                  </a:cubicBezTo>
                  <a:cubicBezTo>
                    <a:pt x="58" y="3"/>
                    <a:pt x="58" y="3"/>
                    <a:pt x="58" y="3"/>
                  </a:cubicBezTo>
                  <a:cubicBezTo>
                    <a:pt x="49" y="0"/>
                    <a:pt x="41" y="0"/>
                    <a:pt x="3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6" name="Freeform 1103">
              <a:extLst>
                <a:ext uri="{FF2B5EF4-FFF2-40B4-BE49-F238E27FC236}">
                  <a16:creationId xmlns:a16="http://schemas.microsoft.com/office/drawing/2014/main" xmlns="" id="{767C1853-14D3-404E-9195-996AEF3FD6ED}"/>
                </a:ext>
              </a:extLst>
            </p:cNvPr>
            <p:cNvSpPr>
              <a:spLocks/>
            </p:cNvSpPr>
            <p:nvPr/>
          </p:nvSpPr>
          <p:spPr bwMode="auto">
            <a:xfrm flipH="1">
              <a:off x="1330492" y="4963230"/>
              <a:ext cx="207007" cy="272816"/>
            </a:xfrm>
            <a:custGeom>
              <a:avLst/>
              <a:gdLst>
                <a:gd name="T0" fmla="*/ 8 w 45"/>
                <a:gd name="T1" fmla="*/ 0 h 59"/>
                <a:gd name="T2" fmla="*/ 5 w 45"/>
                <a:gd name="T3" fmla="*/ 2 h 59"/>
                <a:gd name="T4" fmla="*/ 1 w 45"/>
                <a:gd name="T5" fmla="*/ 10 h 59"/>
                <a:gd name="T6" fmla="*/ 0 w 45"/>
                <a:gd name="T7" fmla="*/ 13 h 59"/>
                <a:gd name="T8" fmla="*/ 22 w 45"/>
                <a:gd name="T9" fmla="*/ 55 h 59"/>
                <a:gd name="T10" fmla="*/ 26 w 45"/>
                <a:gd name="T11" fmla="*/ 59 h 59"/>
                <a:gd name="T12" fmla="*/ 6 w 45"/>
                <a:gd name="T13" fmla="*/ 23 h 59"/>
                <a:gd name="T14" fmla="*/ 10 w 45"/>
                <a:gd name="T15" fmla="*/ 28 h 59"/>
                <a:gd name="T16" fmla="*/ 35 w 45"/>
                <a:gd name="T17" fmla="*/ 50 h 59"/>
                <a:gd name="T18" fmla="*/ 33 w 45"/>
                <a:gd name="T19" fmla="*/ 47 h 59"/>
                <a:gd name="T20" fmla="*/ 6 w 45"/>
                <a:gd name="T21" fmla="*/ 12 h 59"/>
                <a:gd name="T22" fmla="*/ 6 w 45"/>
                <a:gd name="T23" fmla="*/ 12 h 59"/>
                <a:gd name="T24" fmla="*/ 16 w 45"/>
                <a:gd name="T25" fmla="*/ 22 h 59"/>
                <a:gd name="T26" fmla="*/ 27 w 45"/>
                <a:gd name="T27" fmla="*/ 31 h 59"/>
                <a:gd name="T28" fmla="*/ 27 w 45"/>
                <a:gd name="T29" fmla="*/ 30 h 59"/>
                <a:gd name="T30" fmla="*/ 8 w 45"/>
                <a:gd name="T31" fmla="*/ 8 h 59"/>
                <a:gd name="T32" fmla="*/ 9 w 45"/>
                <a:gd name="T33" fmla="*/ 8 h 59"/>
                <a:gd name="T34" fmla="*/ 43 w 45"/>
                <a:gd name="T35" fmla="*/ 34 h 59"/>
                <a:gd name="T36" fmla="*/ 44 w 45"/>
                <a:gd name="T37" fmla="*/ 33 h 59"/>
                <a:gd name="T38" fmla="*/ 13 w 45"/>
                <a:gd name="T39" fmla="*/ 5 h 59"/>
                <a:gd name="T40" fmla="*/ 13 w 45"/>
                <a:gd name="T41" fmla="*/ 5 h 59"/>
                <a:gd name="T42" fmla="*/ 43 w 45"/>
                <a:gd name="T43" fmla="*/ 21 h 59"/>
                <a:gd name="T44" fmla="*/ 44 w 45"/>
                <a:gd name="T45" fmla="*/ 21 h 59"/>
                <a:gd name="T46" fmla="*/ 33 w 45"/>
                <a:gd name="T47" fmla="*/ 12 h 59"/>
                <a:gd name="T48" fmla="*/ 33 w 45"/>
                <a:gd name="T49" fmla="*/ 12 h 59"/>
                <a:gd name="T50" fmla="*/ 31 w 45"/>
                <a:gd name="T51" fmla="*/ 11 h 59"/>
                <a:gd name="T52" fmla="*/ 31 w 45"/>
                <a:gd name="T53" fmla="*/ 11 h 59"/>
                <a:gd name="T54" fmla="*/ 31 w 45"/>
                <a:gd name="T55" fmla="*/ 11 h 59"/>
                <a:gd name="T56" fmla="*/ 29 w 45"/>
                <a:gd name="T57" fmla="*/ 10 h 59"/>
                <a:gd name="T58" fmla="*/ 8 w 45"/>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59">
                  <a:moveTo>
                    <a:pt x="8" y="0"/>
                  </a:moveTo>
                  <a:cubicBezTo>
                    <a:pt x="6" y="0"/>
                    <a:pt x="5" y="1"/>
                    <a:pt x="5" y="2"/>
                  </a:cubicBezTo>
                  <a:cubicBezTo>
                    <a:pt x="4" y="6"/>
                    <a:pt x="1" y="3"/>
                    <a:pt x="1" y="10"/>
                  </a:cubicBezTo>
                  <a:cubicBezTo>
                    <a:pt x="0" y="11"/>
                    <a:pt x="0" y="12"/>
                    <a:pt x="0" y="13"/>
                  </a:cubicBezTo>
                  <a:cubicBezTo>
                    <a:pt x="0" y="21"/>
                    <a:pt x="7" y="42"/>
                    <a:pt x="22" y="55"/>
                  </a:cubicBezTo>
                  <a:cubicBezTo>
                    <a:pt x="23" y="56"/>
                    <a:pt x="24" y="58"/>
                    <a:pt x="26" y="59"/>
                  </a:cubicBezTo>
                  <a:cubicBezTo>
                    <a:pt x="17" y="50"/>
                    <a:pt x="3" y="23"/>
                    <a:pt x="6" y="23"/>
                  </a:cubicBezTo>
                  <a:cubicBezTo>
                    <a:pt x="6" y="23"/>
                    <a:pt x="8" y="25"/>
                    <a:pt x="10" y="28"/>
                  </a:cubicBezTo>
                  <a:cubicBezTo>
                    <a:pt x="21" y="42"/>
                    <a:pt x="33" y="50"/>
                    <a:pt x="35" y="50"/>
                  </a:cubicBezTo>
                  <a:cubicBezTo>
                    <a:pt x="36" y="50"/>
                    <a:pt x="35" y="49"/>
                    <a:pt x="33" y="47"/>
                  </a:cubicBezTo>
                  <a:cubicBezTo>
                    <a:pt x="24" y="40"/>
                    <a:pt x="4" y="13"/>
                    <a:pt x="6" y="12"/>
                  </a:cubicBezTo>
                  <a:cubicBezTo>
                    <a:pt x="6" y="12"/>
                    <a:pt x="6" y="12"/>
                    <a:pt x="6" y="12"/>
                  </a:cubicBezTo>
                  <a:cubicBezTo>
                    <a:pt x="7" y="12"/>
                    <a:pt x="11" y="17"/>
                    <a:pt x="16" y="22"/>
                  </a:cubicBezTo>
                  <a:cubicBezTo>
                    <a:pt x="20" y="26"/>
                    <a:pt x="25" y="31"/>
                    <a:pt x="27" y="31"/>
                  </a:cubicBezTo>
                  <a:cubicBezTo>
                    <a:pt x="27" y="31"/>
                    <a:pt x="27" y="31"/>
                    <a:pt x="27" y="30"/>
                  </a:cubicBezTo>
                  <a:cubicBezTo>
                    <a:pt x="26" y="24"/>
                    <a:pt x="5" y="8"/>
                    <a:pt x="8" y="8"/>
                  </a:cubicBezTo>
                  <a:cubicBezTo>
                    <a:pt x="9" y="8"/>
                    <a:pt x="9" y="8"/>
                    <a:pt x="9" y="8"/>
                  </a:cubicBezTo>
                  <a:cubicBezTo>
                    <a:pt x="15" y="10"/>
                    <a:pt x="41" y="34"/>
                    <a:pt x="43" y="34"/>
                  </a:cubicBezTo>
                  <a:cubicBezTo>
                    <a:pt x="44" y="34"/>
                    <a:pt x="44" y="33"/>
                    <a:pt x="44" y="33"/>
                  </a:cubicBezTo>
                  <a:cubicBezTo>
                    <a:pt x="42" y="28"/>
                    <a:pt x="7" y="5"/>
                    <a:pt x="13" y="5"/>
                  </a:cubicBezTo>
                  <a:cubicBezTo>
                    <a:pt x="13" y="5"/>
                    <a:pt x="13" y="5"/>
                    <a:pt x="13" y="5"/>
                  </a:cubicBezTo>
                  <a:cubicBezTo>
                    <a:pt x="19" y="5"/>
                    <a:pt x="39" y="21"/>
                    <a:pt x="43" y="21"/>
                  </a:cubicBezTo>
                  <a:cubicBezTo>
                    <a:pt x="43" y="21"/>
                    <a:pt x="43" y="21"/>
                    <a:pt x="44" y="21"/>
                  </a:cubicBezTo>
                  <a:cubicBezTo>
                    <a:pt x="45" y="19"/>
                    <a:pt x="37" y="14"/>
                    <a:pt x="33" y="12"/>
                  </a:cubicBezTo>
                  <a:cubicBezTo>
                    <a:pt x="33" y="12"/>
                    <a:pt x="33" y="12"/>
                    <a:pt x="33" y="12"/>
                  </a:cubicBezTo>
                  <a:cubicBezTo>
                    <a:pt x="32" y="12"/>
                    <a:pt x="32" y="11"/>
                    <a:pt x="31" y="11"/>
                  </a:cubicBezTo>
                  <a:cubicBezTo>
                    <a:pt x="31" y="11"/>
                    <a:pt x="31" y="11"/>
                    <a:pt x="31" y="11"/>
                  </a:cubicBezTo>
                  <a:cubicBezTo>
                    <a:pt x="31" y="11"/>
                    <a:pt x="31" y="11"/>
                    <a:pt x="31" y="11"/>
                  </a:cubicBezTo>
                  <a:cubicBezTo>
                    <a:pt x="30" y="10"/>
                    <a:pt x="30" y="10"/>
                    <a:pt x="29" y="10"/>
                  </a:cubicBezTo>
                  <a:cubicBezTo>
                    <a:pt x="17" y="2"/>
                    <a:pt x="11" y="0"/>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7" name="Freeform 1104">
              <a:extLst>
                <a:ext uri="{FF2B5EF4-FFF2-40B4-BE49-F238E27FC236}">
                  <a16:creationId xmlns:a16="http://schemas.microsoft.com/office/drawing/2014/main" xmlns="" id="{FB650284-9987-4506-9526-0118A24FF427}"/>
                </a:ext>
              </a:extLst>
            </p:cNvPr>
            <p:cNvSpPr>
              <a:spLocks/>
            </p:cNvSpPr>
            <p:nvPr/>
          </p:nvSpPr>
          <p:spPr bwMode="auto">
            <a:xfrm flipH="1">
              <a:off x="927769" y="5339527"/>
              <a:ext cx="286046" cy="127941"/>
            </a:xfrm>
            <a:custGeom>
              <a:avLst/>
              <a:gdLst>
                <a:gd name="T0" fmla="*/ 53 w 62"/>
                <a:gd name="T1" fmla="*/ 0 h 28"/>
                <a:gd name="T2" fmla="*/ 45 w 62"/>
                <a:gd name="T3" fmla="*/ 1 h 28"/>
                <a:gd name="T4" fmla="*/ 45 w 62"/>
                <a:gd name="T5" fmla="*/ 1 h 28"/>
                <a:gd name="T6" fmla="*/ 45 w 62"/>
                <a:gd name="T7" fmla="*/ 1 h 28"/>
                <a:gd name="T8" fmla="*/ 45 w 62"/>
                <a:gd name="T9" fmla="*/ 1 h 28"/>
                <a:gd name="T10" fmla="*/ 36 w 62"/>
                <a:gd name="T11" fmla="*/ 4 h 28"/>
                <a:gd name="T12" fmla="*/ 25 w 62"/>
                <a:gd name="T13" fmla="*/ 8 h 28"/>
                <a:gd name="T14" fmla="*/ 19 w 62"/>
                <a:gd name="T15" fmla="*/ 11 h 28"/>
                <a:gd name="T16" fmla="*/ 0 w 62"/>
                <a:gd name="T17" fmla="*/ 20 h 28"/>
                <a:gd name="T18" fmla="*/ 20 w 62"/>
                <a:gd name="T19" fmla="*/ 27 h 28"/>
                <a:gd name="T20" fmla="*/ 30 w 62"/>
                <a:gd name="T21" fmla="*/ 28 h 28"/>
                <a:gd name="T22" fmla="*/ 41 w 62"/>
                <a:gd name="T23" fmla="*/ 27 h 28"/>
                <a:gd name="T24" fmla="*/ 61 w 62"/>
                <a:gd name="T25" fmla="*/ 14 h 28"/>
                <a:gd name="T26" fmla="*/ 61 w 62"/>
                <a:gd name="T27" fmla="*/ 12 h 28"/>
                <a:gd name="T28" fmla="*/ 56 w 62"/>
                <a:gd name="T29" fmla="*/ 16 h 28"/>
                <a:gd name="T30" fmla="*/ 28 w 62"/>
                <a:gd name="T31" fmla="*/ 25 h 28"/>
                <a:gd name="T32" fmla="*/ 21 w 62"/>
                <a:gd name="T33" fmla="*/ 24 h 28"/>
                <a:gd name="T34" fmla="*/ 45 w 62"/>
                <a:gd name="T35" fmla="*/ 15 h 28"/>
                <a:gd name="T36" fmla="*/ 48 w 62"/>
                <a:gd name="T37" fmla="*/ 12 h 28"/>
                <a:gd name="T38" fmla="*/ 38 w 62"/>
                <a:gd name="T39" fmla="*/ 14 h 28"/>
                <a:gd name="T40" fmla="*/ 17 w 62"/>
                <a:gd name="T41" fmla="*/ 18 h 28"/>
                <a:gd name="T42" fmla="*/ 15 w 62"/>
                <a:gd name="T43" fmla="*/ 18 h 28"/>
                <a:gd name="T44" fmla="*/ 49 w 62"/>
                <a:gd name="T45" fmla="*/ 4 h 28"/>
                <a:gd name="T46" fmla="*/ 53 w 62"/>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28">
                  <a:moveTo>
                    <a:pt x="53" y="0"/>
                  </a:moveTo>
                  <a:cubicBezTo>
                    <a:pt x="51" y="0"/>
                    <a:pt x="49" y="0"/>
                    <a:pt x="45" y="1"/>
                  </a:cubicBezTo>
                  <a:cubicBezTo>
                    <a:pt x="45" y="1"/>
                    <a:pt x="45" y="1"/>
                    <a:pt x="45" y="1"/>
                  </a:cubicBezTo>
                  <a:cubicBezTo>
                    <a:pt x="45" y="1"/>
                    <a:pt x="45" y="1"/>
                    <a:pt x="45" y="1"/>
                  </a:cubicBezTo>
                  <a:cubicBezTo>
                    <a:pt x="45" y="1"/>
                    <a:pt x="45" y="1"/>
                    <a:pt x="45" y="1"/>
                  </a:cubicBezTo>
                  <a:cubicBezTo>
                    <a:pt x="42" y="2"/>
                    <a:pt x="39" y="3"/>
                    <a:pt x="36" y="4"/>
                  </a:cubicBezTo>
                  <a:cubicBezTo>
                    <a:pt x="33" y="6"/>
                    <a:pt x="29" y="7"/>
                    <a:pt x="25" y="8"/>
                  </a:cubicBezTo>
                  <a:cubicBezTo>
                    <a:pt x="23" y="9"/>
                    <a:pt x="21" y="10"/>
                    <a:pt x="19" y="11"/>
                  </a:cubicBezTo>
                  <a:cubicBezTo>
                    <a:pt x="8" y="14"/>
                    <a:pt x="0" y="17"/>
                    <a:pt x="0" y="20"/>
                  </a:cubicBezTo>
                  <a:cubicBezTo>
                    <a:pt x="0" y="22"/>
                    <a:pt x="6" y="24"/>
                    <a:pt x="20" y="27"/>
                  </a:cubicBezTo>
                  <a:cubicBezTo>
                    <a:pt x="23" y="27"/>
                    <a:pt x="26" y="28"/>
                    <a:pt x="30" y="28"/>
                  </a:cubicBezTo>
                  <a:cubicBezTo>
                    <a:pt x="34" y="28"/>
                    <a:pt x="37" y="27"/>
                    <a:pt x="41" y="27"/>
                  </a:cubicBezTo>
                  <a:cubicBezTo>
                    <a:pt x="41" y="27"/>
                    <a:pt x="56" y="22"/>
                    <a:pt x="61" y="14"/>
                  </a:cubicBezTo>
                  <a:cubicBezTo>
                    <a:pt x="61" y="14"/>
                    <a:pt x="62" y="12"/>
                    <a:pt x="61" y="12"/>
                  </a:cubicBezTo>
                  <a:cubicBezTo>
                    <a:pt x="60" y="12"/>
                    <a:pt x="59" y="13"/>
                    <a:pt x="56" y="16"/>
                  </a:cubicBezTo>
                  <a:cubicBezTo>
                    <a:pt x="50" y="20"/>
                    <a:pt x="40" y="25"/>
                    <a:pt x="28" y="25"/>
                  </a:cubicBezTo>
                  <a:cubicBezTo>
                    <a:pt x="26" y="25"/>
                    <a:pt x="24" y="25"/>
                    <a:pt x="21" y="24"/>
                  </a:cubicBezTo>
                  <a:cubicBezTo>
                    <a:pt x="7" y="21"/>
                    <a:pt x="33" y="20"/>
                    <a:pt x="45" y="15"/>
                  </a:cubicBezTo>
                  <a:cubicBezTo>
                    <a:pt x="51" y="13"/>
                    <a:pt x="51" y="12"/>
                    <a:pt x="48" y="12"/>
                  </a:cubicBezTo>
                  <a:cubicBezTo>
                    <a:pt x="46" y="12"/>
                    <a:pt x="42" y="13"/>
                    <a:pt x="38" y="14"/>
                  </a:cubicBezTo>
                  <a:cubicBezTo>
                    <a:pt x="31" y="16"/>
                    <a:pt x="21" y="18"/>
                    <a:pt x="17" y="18"/>
                  </a:cubicBezTo>
                  <a:cubicBezTo>
                    <a:pt x="16" y="18"/>
                    <a:pt x="16" y="18"/>
                    <a:pt x="15" y="18"/>
                  </a:cubicBezTo>
                  <a:cubicBezTo>
                    <a:pt x="11" y="17"/>
                    <a:pt x="40" y="10"/>
                    <a:pt x="49" y="4"/>
                  </a:cubicBezTo>
                  <a:cubicBezTo>
                    <a:pt x="54" y="1"/>
                    <a:pt x="55" y="0"/>
                    <a:pt x="5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8" name="Freeform 1105">
              <a:extLst>
                <a:ext uri="{FF2B5EF4-FFF2-40B4-BE49-F238E27FC236}">
                  <a16:creationId xmlns:a16="http://schemas.microsoft.com/office/drawing/2014/main" xmlns="" id="{F2A50C17-9D6D-4FA1-86DD-564FACDE7802}"/>
                </a:ext>
              </a:extLst>
            </p:cNvPr>
            <p:cNvSpPr>
              <a:spLocks/>
            </p:cNvSpPr>
            <p:nvPr/>
          </p:nvSpPr>
          <p:spPr bwMode="auto">
            <a:xfrm flipH="1">
              <a:off x="210771" y="4790134"/>
              <a:ext cx="143023" cy="242712"/>
            </a:xfrm>
            <a:custGeom>
              <a:avLst/>
              <a:gdLst>
                <a:gd name="T0" fmla="*/ 29 w 31"/>
                <a:gd name="T1" fmla="*/ 0 h 52"/>
                <a:gd name="T2" fmla="*/ 2 w 31"/>
                <a:gd name="T3" fmla="*/ 28 h 52"/>
                <a:gd name="T4" fmla="*/ 0 w 31"/>
                <a:gd name="T5" fmla="*/ 30 h 52"/>
                <a:gd name="T6" fmla="*/ 21 w 31"/>
                <a:gd name="T7" fmla="*/ 12 h 52"/>
                <a:gd name="T8" fmla="*/ 21 w 31"/>
                <a:gd name="T9" fmla="*/ 12 h 52"/>
                <a:gd name="T10" fmla="*/ 7 w 31"/>
                <a:gd name="T11" fmla="*/ 37 h 52"/>
                <a:gd name="T12" fmla="*/ 7 w 31"/>
                <a:gd name="T13" fmla="*/ 36 h 52"/>
                <a:gd name="T14" fmla="*/ 24 w 31"/>
                <a:gd name="T15" fmla="*/ 15 h 52"/>
                <a:gd name="T16" fmla="*/ 22 w 31"/>
                <a:gd name="T17" fmla="*/ 19 h 52"/>
                <a:gd name="T18" fmla="*/ 6 w 31"/>
                <a:gd name="T19" fmla="*/ 52 h 52"/>
                <a:gd name="T20" fmla="*/ 6 w 31"/>
                <a:gd name="T21" fmla="*/ 52 h 52"/>
                <a:gd name="T22" fmla="*/ 10 w 31"/>
                <a:gd name="T23" fmla="*/ 50 h 52"/>
                <a:gd name="T24" fmla="*/ 28 w 31"/>
                <a:gd name="T25" fmla="*/ 13 h 52"/>
                <a:gd name="T26" fmla="*/ 31 w 31"/>
                <a:gd name="T27" fmla="*/ 3 h 52"/>
                <a:gd name="T28" fmla="*/ 29 w 31"/>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2">
                  <a:moveTo>
                    <a:pt x="29" y="0"/>
                  </a:moveTo>
                  <a:cubicBezTo>
                    <a:pt x="26" y="0"/>
                    <a:pt x="18" y="7"/>
                    <a:pt x="2" y="28"/>
                  </a:cubicBezTo>
                  <a:cubicBezTo>
                    <a:pt x="2" y="28"/>
                    <a:pt x="1" y="29"/>
                    <a:pt x="0" y="30"/>
                  </a:cubicBezTo>
                  <a:cubicBezTo>
                    <a:pt x="7" y="26"/>
                    <a:pt x="18" y="12"/>
                    <a:pt x="21" y="12"/>
                  </a:cubicBezTo>
                  <a:cubicBezTo>
                    <a:pt x="21" y="12"/>
                    <a:pt x="21" y="12"/>
                    <a:pt x="21" y="12"/>
                  </a:cubicBezTo>
                  <a:cubicBezTo>
                    <a:pt x="21" y="17"/>
                    <a:pt x="4" y="37"/>
                    <a:pt x="7" y="37"/>
                  </a:cubicBezTo>
                  <a:cubicBezTo>
                    <a:pt x="7" y="37"/>
                    <a:pt x="7" y="37"/>
                    <a:pt x="7" y="36"/>
                  </a:cubicBezTo>
                  <a:cubicBezTo>
                    <a:pt x="12" y="34"/>
                    <a:pt x="23" y="15"/>
                    <a:pt x="24" y="15"/>
                  </a:cubicBezTo>
                  <a:cubicBezTo>
                    <a:pt x="24" y="15"/>
                    <a:pt x="24" y="16"/>
                    <a:pt x="22" y="19"/>
                  </a:cubicBezTo>
                  <a:cubicBezTo>
                    <a:pt x="16" y="32"/>
                    <a:pt x="2" y="52"/>
                    <a:pt x="6" y="52"/>
                  </a:cubicBezTo>
                  <a:cubicBezTo>
                    <a:pt x="6" y="52"/>
                    <a:pt x="6" y="52"/>
                    <a:pt x="6" y="52"/>
                  </a:cubicBezTo>
                  <a:cubicBezTo>
                    <a:pt x="8" y="52"/>
                    <a:pt x="9" y="51"/>
                    <a:pt x="10" y="50"/>
                  </a:cubicBezTo>
                  <a:cubicBezTo>
                    <a:pt x="17" y="36"/>
                    <a:pt x="22" y="23"/>
                    <a:pt x="28" y="13"/>
                  </a:cubicBezTo>
                  <a:cubicBezTo>
                    <a:pt x="30" y="11"/>
                    <a:pt x="31" y="6"/>
                    <a:pt x="31" y="3"/>
                  </a:cubicBezTo>
                  <a:cubicBezTo>
                    <a:pt x="31" y="2"/>
                    <a:pt x="30" y="0"/>
                    <a:pt x="2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9" name="Freeform 1106">
              <a:extLst>
                <a:ext uri="{FF2B5EF4-FFF2-40B4-BE49-F238E27FC236}">
                  <a16:creationId xmlns:a16="http://schemas.microsoft.com/office/drawing/2014/main" xmlns="" id="{D2836910-0F36-4511-878B-A30B074E10F3}"/>
                </a:ext>
              </a:extLst>
            </p:cNvPr>
            <p:cNvSpPr>
              <a:spLocks/>
            </p:cNvSpPr>
            <p:nvPr/>
          </p:nvSpPr>
          <p:spPr bwMode="auto">
            <a:xfrm flipH="1">
              <a:off x="483644" y="4447704"/>
              <a:ext cx="41401" cy="120415"/>
            </a:xfrm>
            <a:custGeom>
              <a:avLst/>
              <a:gdLst>
                <a:gd name="T0" fmla="*/ 9 w 9"/>
                <a:gd name="T1" fmla="*/ 0 h 26"/>
                <a:gd name="T2" fmla="*/ 0 w 9"/>
                <a:gd name="T3" fmla="*/ 26 h 26"/>
                <a:gd name="T4" fmla="*/ 9 w 9"/>
                <a:gd name="T5" fmla="*/ 0 h 26"/>
              </a:gdLst>
              <a:ahLst/>
              <a:cxnLst>
                <a:cxn ang="0">
                  <a:pos x="T0" y="T1"/>
                </a:cxn>
                <a:cxn ang="0">
                  <a:pos x="T2" y="T3"/>
                </a:cxn>
                <a:cxn ang="0">
                  <a:pos x="T4" y="T5"/>
                </a:cxn>
              </a:cxnLst>
              <a:rect l="0" t="0" r="r" b="b"/>
              <a:pathLst>
                <a:path w="9" h="26">
                  <a:moveTo>
                    <a:pt x="9" y="0"/>
                  </a:moveTo>
                  <a:cubicBezTo>
                    <a:pt x="7" y="4"/>
                    <a:pt x="4" y="18"/>
                    <a:pt x="0" y="26"/>
                  </a:cubicBezTo>
                  <a:cubicBezTo>
                    <a:pt x="6" y="17"/>
                    <a:pt x="7" y="4"/>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0" name="Freeform 1107">
              <a:extLst>
                <a:ext uri="{FF2B5EF4-FFF2-40B4-BE49-F238E27FC236}">
                  <a16:creationId xmlns:a16="http://schemas.microsoft.com/office/drawing/2014/main" xmlns="" id="{18312949-6852-420C-B0D2-B87B70FEC4EF}"/>
                </a:ext>
              </a:extLst>
            </p:cNvPr>
            <p:cNvSpPr>
              <a:spLocks/>
            </p:cNvSpPr>
            <p:nvPr/>
          </p:nvSpPr>
          <p:spPr bwMode="auto">
            <a:xfrm flipH="1">
              <a:off x="474234" y="4434534"/>
              <a:ext cx="69630" cy="156162"/>
            </a:xfrm>
            <a:custGeom>
              <a:avLst/>
              <a:gdLst>
                <a:gd name="T0" fmla="*/ 8 w 15"/>
                <a:gd name="T1" fmla="*/ 0 h 34"/>
                <a:gd name="T2" fmla="*/ 9 w 15"/>
                <a:gd name="T3" fmla="*/ 3 h 34"/>
                <a:gd name="T4" fmla="*/ 0 w 15"/>
                <a:gd name="T5" fmla="*/ 34 h 34"/>
                <a:gd name="T6" fmla="*/ 4 w 15"/>
                <a:gd name="T7" fmla="*/ 29 h 34"/>
                <a:gd name="T8" fmla="*/ 13 w 15"/>
                <a:gd name="T9" fmla="*/ 3 h 34"/>
                <a:gd name="T10" fmla="*/ 15 w 15"/>
                <a:gd name="T11" fmla="*/ 1 h 34"/>
                <a:gd name="T12" fmla="*/ 8 w 1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5" h="34">
                  <a:moveTo>
                    <a:pt x="8" y="0"/>
                  </a:moveTo>
                  <a:cubicBezTo>
                    <a:pt x="8" y="0"/>
                    <a:pt x="9" y="1"/>
                    <a:pt x="9" y="3"/>
                  </a:cubicBezTo>
                  <a:cubicBezTo>
                    <a:pt x="9" y="9"/>
                    <a:pt x="3" y="25"/>
                    <a:pt x="0" y="34"/>
                  </a:cubicBezTo>
                  <a:cubicBezTo>
                    <a:pt x="1" y="33"/>
                    <a:pt x="3" y="31"/>
                    <a:pt x="4" y="29"/>
                  </a:cubicBezTo>
                  <a:cubicBezTo>
                    <a:pt x="8" y="21"/>
                    <a:pt x="11" y="7"/>
                    <a:pt x="13" y="3"/>
                  </a:cubicBezTo>
                  <a:cubicBezTo>
                    <a:pt x="14" y="2"/>
                    <a:pt x="14" y="1"/>
                    <a:pt x="15" y="1"/>
                  </a:cubicBezTo>
                  <a:cubicBezTo>
                    <a:pt x="8" y="0"/>
                    <a:pt x="8" y="0"/>
                    <a:pt x="8"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1" name="Freeform 1108">
              <a:extLst>
                <a:ext uri="{FF2B5EF4-FFF2-40B4-BE49-F238E27FC236}">
                  <a16:creationId xmlns:a16="http://schemas.microsoft.com/office/drawing/2014/main" xmlns="" id="{38642AE0-99B3-45DE-BC37-B71254A32228}"/>
                </a:ext>
              </a:extLst>
            </p:cNvPr>
            <p:cNvSpPr>
              <a:spLocks/>
            </p:cNvSpPr>
            <p:nvPr/>
          </p:nvSpPr>
          <p:spPr bwMode="auto">
            <a:xfrm flipH="1">
              <a:off x="474234" y="44382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2" name="Freeform 1109">
              <a:extLst>
                <a:ext uri="{FF2B5EF4-FFF2-40B4-BE49-F238E27FC236}">
                  <a16:creationId xmlns:a16="http://schemas.microsoft.com/office/drawing/2014/main" xmlns="" id="{C16983D1-6414-406C-88D4-C49F0C133F9B}"/>
                </a:ext>
              </a:extLst>
            </p:cNvPr>
            <p:cNvSpPr>
              <a:spLocks/>
            </p:cNvSpPr>
            <p:nvPr/>
          </p:nvSpPr>
          <p:spPr bwMode="auto">
            <a:xfrm flipH="1">
              <a:off x="474234" y="443829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3" name="Freeform 1110">
              <a:extLst>
                <a:ext uri="{FF2B5EF4-FFF2-40B4-BE49-F238E27FC236}">
                  <a16:creationId xmlns:a16="http://schemas.microsoft.com/office/drawing/2014/main" xmlns="" id="{D6A3ECF2-6E1D-404F-9F2D-E99F5E8D4053}"/>
                </a:ext>
              </a:extLst>
            </p:cNvPr>
            <p:cNvSpPr>
              <a:spLocks/>
            </p:cNvSpPr>
            <p:nvPr/>
          </p:nvSpPr>
          <p:spPr bwMode="auto">
            <a:xfrm flipH="1">
              <a:off x="438479" y="4443941"/>
              <a:ext cx="16936" cy="111008"/>
            </a:xfrm>
            <a:custGeom>
              <a:avLst/>
              <a:gdLst>
                <a:gd name="T0" fmla="*/ 2 w 4"/>
                <a:gd name="T1" fmla="*/ 0 h 24"/>
                <a:gd name="T2" fmla="*/ 0 w 4"/>
                <a:gd name="T3" fmla="*/ 24 h 24"/>
                <a:gd name="T4" fmla="*/ 2 w 4"/>
                <a:gd name="T5" fmla="*/ 0 h 24"/>
                <a:gd name="T6" fmla="*/ 2 w 4"/>
                <a:gd name="T7" fmla="*/ 0 h 24"/>
              </a:gdLst>
              <a:ahLst/>
              <a:cxnLst>
                <a:cxn ang="0">
                  <a:pos x="T0" y="T1"/>
                </a:cxn>
                <a:cxn ang="0">
                  <a:pos x="T2" y="T3"/>
                </a:cxn>
                <a:cxn ang="0">
                  <a:pos x="T4" y="T5"/>
                </a:cxn>
                <a:cxn ang="0">
                  <a:pos x="T6" y="T7"/>
                </a:cxn>
              </a:cxnLst>
              <a:rect l="0" t="0" r="r" b="b"/>
              <a:pathLst>
                <a:path w="4" h="24">
                  <a:moveTo>
                    <a:pt x="2" y="0"/>
                  </a:moveTo>
                  <a:cubicBezTo>
                    <a:pt x="0" y="3"/>
                    <a:pt x="3" y="18"/>
                    <a:pt x="0" y="24"/>
                  </a:cubicBezTo>
                  <a:cubicBezTo>
                    <a:pt x="4" y="17"/>
                    <a:pt x="0" y="3"/>
                    <a:pt x="2" y="0"/>
                  </a:cubicBezTo>
                  <a:cubicBezTo>
                    <a:pt x="2" y="0"/>
                    <a:pt x="2" y="0"/>
                    <a:pt x="2"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4" name="Freeform 1111">
              <a:extLst>
                <a:ext uri="{FF2B5EF4-FFF2-40B4-BE49-F238E27FC236}">
                  <a16:creationId xmlns:a16="http://schemas.microsoft.com/office/drawing/2014/main" xmlns="" id="{2496FCF6-43EB-4306-977C-4760505E11D0}"/>
                </a:ext>
              </a:extLst>
            </p:cNvPr>
            <p:cNvSpPr>
              <a:spLocks/>
            </p:cNvSpPr>
            <p:nvPr/>
          </p:nvSpPr>
          <p:spPr bwMode="auto">
            <a:xfrm flipH="1">
              <a:off x="442243" y="4438297"/>
              <a:ext cx="31991" cy="116652"/>
            </a:xfrm>
            <a:custGeom>
              <a:avLst/>
              <a:gdLst>
                <a:gd name="T0" fmla="*/ 0 w 7"/>
                <a:gd name="T1" fmla="*/ 0 h 25"/>
                <a:gd name="T2" fmla="*/ 3 w 7"/>
                <a:gd name="T3" fmla="*/ 13 h 25"/>
                <a:gd name="T4" fmla="*/ 3 w 7"/>
                <a:gd name="T5" fmla="*/ 20 h 25"/>
                <a:gd name="T6" fmla="*/ 4 w 7"/>
                <a:gd name="T7" fmla="*/ 25 h 25"/>
                <a:gd name="T8" fmla="*/ 4 w 7"/>
                <a:gd name="T9" fmla="*/ 25 h 25"/>
                <a:gd name="T10" fmla="*/ 6 w 7"/>
                <a:gd name="T11" fmla="*/ 1 h 25"/>
                <a:gd name="T12" fmla="*/ 0 w 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0" y="0"/>
                  </a:moveTo>
                  <a:cubicBezTo>
                    <a:pt x="3" y="2"/>
                    <a:pt x="3" y="7"/>
                    <a:pt x="3" y="13"/>
                  </a:cubicBezTo>
                  <a:cubicBezTo>
                    <a:pt x="3" y="15"/>
                    <a:pt x="3" y="18"/>
                    <a:pt x="3" y="20"/>
                  </a:cubicBezTo>
                  <a:cubicBezTo>
                    <a:pt x="3" y="22"/>
                    <a:pt x="3" y="24"/>
                    <a:pt x="4" y="25"/>
                  </a:cubicBezTo>
                  <a:cubicBezTo>
                    <a:pt x="4" y="25"/>
                    <a:pt x="4" y="25"/>
                    <a:pt x="4" y="25"/>
                  </a:cubicBezTo>
                  <a:cubicBezTo>
                    <a:pt x="7" y="19"/>
                    <a:pt x="4" y="4"/>
                    <a:pt x="6" y="1"/>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5" name="Freeform 1112">
              <a:extLst>
                <a:ext uri="{FF2B5EF4-FFF2-40B4-BE49-F238E27FC236}">
                  <a16:creationId xmlns:a16="http://schemas.microsoft.com/office/drawing/2014/main" xmlns="" id="{4C9A3C75-737E-43B7-92AF-3AAB6367EBEC}"/>
                </a:ext>
              </a:extLst>
            </p:cNvPr>
            <p:cNvSpPr>
              <a:spLocks/>
            </p:cNvSpPr>
            <p:nvPr/>
          </p:nvSpPr>
          <p:spPr bwMode="auto">
            <a:xfrm flipH="1">
              <a:off x="438479" y="4443941"/>
              <a:ext cx="9409" cy="3763"/>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0" y="0"/>
                    <a:pt x="0" y="0"/>
                  </a:cubicBezTo>
                  <a:cubicBezTo>
                    <a:pt x="2" y="1"/>
                    <a:pt x="2" y="1"/>
                    <a:pt x="2" y="1"/>
                  </a:cubicBezTo>
                  <a:cubicBezTo>
                    <a:pt x="1" y="0"/>
                    <a:pt x="1"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6" name="Freeform 1113">
              <a:extLst>
                <a:ext uri="{FF2B5EF4-FFF2-40B4-BE49-F238E27FC236}">
                  <a16:creationId xmlns:a16="http://schemas.microsoft.com/office/drawing/2014/main" xmlns="" id="{FF0510E6-CA49-44A5-8CC5-FF23DE37B680}"/>
                </a:ext>
              </a:extLst>
            </p:cNvPr>
            <p:cNvSpPr>
              <a:spLocks/>
            </p:cNvSpPr>
            <p:nvPr/>
          </p:nvSpPr>
          <p:spPr bwMode="auto">
            <a:xfrm flipH="1">
              <a:off x="438479" y="4443941"/>
              <a:ext cx="9409" cy="3763"/>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0" y="0"/>
                    <a:pt x="0" y="0"/>
                  </a:cubicBezTo>
                  <a:cubicBezTo>
                    <a:pt x="1" y="0"/>
                    <a:pt x="1" y="0"/>
                    <a:pt x="2" y="1"/>
                  </a:cubicBezTo>
                  <a:cubicBezTo>
                    <a:pt x="2" y="1"/>
                    <a:pt x="2" y="1"/>
                    <a:pt x="2" y="1"/>
                  </a:cubicBezTo>
                  <a:cubicBezTo>
                    <a:pt x="1" y="0"/>
                    <a:pt x="1"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7" name="Freeform 1114">
              <a:extLst>
                <a:ext uri="{FF2B5EF4-FFF2-40B4-BE49-F238E27FC236}">
                  <a16:creationId xmlns:a16="http://schemas.microsoft.com/office/drawing/2014/main" xmlns="" id="{01D4FDBD-F7C9-4B3B-B5CA-4187974A5973}"/>
                </a:ext>
              </a:extLst>
            </p:cNvPr>
            <p:cNvSpPr>
              <a:spLocks/>
            </p:cNvSpPr>
            <p:nvPr/>
          </p:nvSpPr>
          <p:spPr bwMode="auto">
            <a:xfrm flipH="1">
              <a:off x="641723" y="4447704"/>
              <a:ext cx="26346" cy="50801"/>
            </a:xfrm>
            <a:custGeom>
              <a:avLst/>
              <a:gdLst>
                <a:gd name="T0" fmla="*/ 6 w 6"/>
                <a:gd name="T1" fmla="*/ 0 h 11"/>
                <a:gd name="T2" fmla="*/ 0 w 6"/>
                <a:gd name="T3" fmla="*/ 11 h 11"/>
                <a:gd name="T4" fmla="*/ 6 w 6"/>
                <a:gd name="T5" fmla="*/ 0 h 11"/>
              </a:gdLst>
              <a:ahLst/>
              <a:cxnLst>
                <a:cxn ang="0">
                  <a:pos x="T0" y="T1"/>
                </a:cxn>
                <a:cxn ang="0">
                  <a:pos x="T2" y="T3"/>
                </a:cxn>
                <a:cxn ang="0">
                  <a:pos x="T4" y="T5"/>
                </a:cxn>
              </a:cxnLst>
              <a:rect l="0" t="0" r="r" b="b"/>
              <a:pathLst>
                <a:path w="6" h="11">
                  <a:moveTo>
                    <a:pt x="6" y="0"/>
                  </a:moveTo>
                  <a:cubicBezTo>
                    <a:pt x="4" y="3"/>
                    <a:pt x="2" y="7"/>
                    <a:pt x="0" y="11"/>
                  </a:cubicBezTo>
                  <a:cubicBezTo>
                    <a:pt x="2" y="7"/>
                    <a:pt x="4" y="3"/>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8" name="Freeform 1115">
              <a:extLst>
                <a:ext uri="{FF2B5EF4-FFF2-40B4-BE49-F238E27FC236}">
                  <a16:creationId xmlns:a16="http://schemas.microsoft.com/office/drawing/2014/main" xmlns="" id="{08AC30CF-7DCB-45FB-AF3C-7700564A1D35}"/>
                </a:ext>
              </a:extLst>
            </p:cNvPr>
            <p:cNvSpPr>
              <a:spLocks/>
            </p:cNvSpPr>
            <p:nvPr/>
          </p:nvSpPr>
          <p:spPr bwMode="auto">
            <a:xfrm flipH="1">
              <a:off x="613494" y="4425126"/>
              <a:ext cx="63984" cy="120415"/>
            </a:xfrm>
            <a:custGeom>
              <a:avLst/>
              <a:gdLst>
                <a:gd name="T0" fmla="*/ 14 w 14"/>
                <a:gd name="T1" fmla="*/ 0 h 26"/>
                <a:gd name="T2" fmla="*/ 8 w 14"/>
                <a:gd name="T3" fmla="*/ 2 h 26"/>
                <a:gd name="T4" fmla="*/ 8 w 14"/>
                <a:gd name="T5" fmla="*/ 5 h 26"/>
                <a:gd name="T6" fmla="*/ 2 w 14"/>
                <a:gd name="T7" fmla="*/ 16 h 26"/>
                <a:gd name="T8" fmla="*/ 1 w 14"/>
                <a:gd name="T9" fmla="*/ 26 h 26"/>
                <a:gd name="T10" fmla="*/ 14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4" y="0"/>
                  </a:moveTo>
                  <a:cubicBezTo>
                    <a:pt x="8" y="2"/>
                    <a:pt x="8" y="2"/>
                    <a:pt x="8" y="2"/>
                  </a:cubicBezTo>
                  <a:cubicBezTo>
                    <a:pt x="9" y="2"/>
                    <a:pt x="8" y="3"/>
                    <a:pt x="8" y="5"/>
                  </a:cubicBezTo>
                  <a:cubicBezTo>
                    <a:pt x="6" y="8"/>
                    <a:pt x="4" y="12"/>
                    <a:pt x="2" y="16"/>
                  </a:cubicBezTo>
                  <a:cubicBezTo>
                    <a:pt x="1" y="20"/>
                    <a:pt x="0" y="24"/>
                    <a:pt x="1" y="26"/>
                  </a:cubicBezTo>
                  <a:cubicBezTo>
                    <a:pt x="3" y="20"/>
                    <a:pt x="6" y="11"/>
                    <a:pt x="1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9" name="Freeform 1116">
              <a:extLst>
                <a:ext uri="{FF2B5EF4-FFF2-40B4-BE49-F238E27FC236}">
                  <a16:creationId xmlns:a16="http://schemas.microsoft.com/office/drawing/2014/main" xmlns="" id="{6A71A6F3-B339-4CB9-8EAE-CB13D8E1490B}"/>
                </a:ext>
              </a:extLst>
            </p:cNvPr>
            <p:cNvSpPr>
              <a:spLocks/>
            </p:cNvSpPr>
            <p:nvPr/>
          </p:nvSpPr>
          <p:spPr bwMode="auto">
            <a:xfrm flipH="1">
              <a:off x="1375657" y="4953824"/>
              <a:ext cx="1067027" cy="1055511"/>
            </a:xfrm>
            <a:custGeom>
              <a:avLst/>
              <a:gdLst>
                <a:gd name="T0" fmla="*/ 202 w 231"/>
                <a:gd name="T1" fmla="*/ 160 h 228"/>
                <a:gd name="T2" fmla="*/ 186 w 231"/>
                <a:gd name="T3" fmla="*/ 160 h 228"/>
                <a:gd name="T4" fmla="*/ 121 w 231"/>
                <a:gd name="T5" fmla="*/ 118 h 228"/>
                <a:gd name="T6" fmla="*/ 167 w 231"/>
                <a:gd name="T7" fmla="*/ 166 h 228"/>
                <a:gd name="T8" fmla="*/ 166 w 231"/>
                <a:gd name="T9" fmla="*/ 196 h 228"/>
                <a:gd name="T10" fmla="*/ 147 w 231"/>
                <a:gd name="T11" fmla="*/ 222 h 228"/>
                <a:gd name="T12" fmla="*/ 113 w 231"/>
                <a:gd name="T13" fmla="*/ 212 h 228"/>
                <a:gd name="T14" fmla="*/ 112 w 231"/>
                <a:gd name="T15" fmla="*/ 211 h 228"/>
                <a:gd name="T16" fmla="*/ 112 w 231"/>
                <a:gd name="T17" fmla="*/ 211 h 228"/>
                <a:gd name="T18" fmla="*/ 100 w 231"/>
                <a:gd name="T19" fmla="*/ 146 h 228"/>
                <a:gd name="T20" fmla="*/ 92 w 231"/>
                <a:gd name="T21" fmla="*/ 142 h 228"/>
                <a:gd name="T22" fmla="*/ 63 w 231"/>
                <a:gd name="T23" fmla="*/ 171 h 228"/>
                <a:gd name="T24" fmla="*/ 43 w 231"/>
                <a:gd name="T25" fmla="*/ 176 h 228"/>
                <a:gd name="T26" fmla="*/ 6 w 231"/>
                <a:gd name="T27" fmla="*/ 153 h 228"/>
                <a:gd name="T28" fmla="*/ 19 w 231"/>
                <a:gd name="T29" fmla="*/ 115 h 228"/>
                <a:gd name="T30" fmla="*/ 25 w 231"/>
                <a:gd name="T31" fmla="*/ 109 h 228"/>
                <a:gd name="T32" fmla="*/ 100 w 231"/>
                <a:gd name="T33" fmla="*/ 106 h 228"/>
                <a:gd name="T34" fmla="*/ 67 w 231"/>
                <a:gd name="T35" fmla="*/ 93 h 228"/>
                <a:gd name="T36" fmla="*/ 40 w 231"/>
                <a:gd name="T37" fmla="*/ 80 h 228"/>
                <a:gd name="T38" fmla="*/ 37 w 231"/>
                <a:gd name="T39" fmla="*/ 78 h 228"/>
                <a:gd name="T40" fmla="*/ 26 w 231"/>
                <a:gd name="T41" fmla="*/ 63 h 228"/>
                <a:gd name="T42" fmla="*/ 25 w 231"/>
                <a:gd name="T43" fmla="*/ 32 h 228"/>
                <a:gd name="T44" fmla="*/ 55 w 231"/>
                <a:gd name="T45" fmla="*/ 19 h 228"/>
                <a:gd name="T46" fmla="*/ 64 w 231"/>
                <a:gd name="T47" fmla="*/ 21 h 228"/>
                <a:gd name="T48" fmla="*/ 102 w 231"/>
                <a:gd name="T49" fmla="*/ 49 h 228"/>
                <a:gd name="T50" fmla="*/ 112 w 231"/>
                <a:gd name="T51" fmla="*/ 90 h 228"/>
                <a:gd name="T52" fmla="*/ 123 w 231"/>
                <a:gd name="T53" fmla="*/ 32 h 228"/>
                <a:gd name="T54" fmla="*/ 140 w 231"/>
                <a:gd name="T55" fmla="*/ 10 h 228"/>
                <a:gd name="T56" fmla="*/ 169 w 231"/>
                <a:gd name="T57" fmla="*/ 3 h 228"/>
                <a:gd name="T58" fmla="*/ 188 w 231"/>
                <a:gd name="T59" fmla="*/ 30 h 228"/>
                <a:gd name="T60" fmla="*/ 188 w 231"/>
                <a:gd name="T61" fmla="*/ 40 h 228"/>
                <a:gd name="T62" fmla="*/ 184 w 231"/>
                <a:gd name="T63" fmla="*/ 62 h 228"/>
                <a:gd name="T64" fmla="*/ 182 w 231"/>
                <a:gd name="T65" fmla="*/ 67 h 228"/>
                <a:gd name="T66" fmla="*/ 166 w 231"/>
                <a:gd name="T67" fmla="*/ 83 h 228"/>
                <a:gd name="T68" fmla="*/ 127 w 231"/>
                <a:gd name="T69" fmla="*/ 102 h 228"/>
                <a:gd name="T70" fmla="*/ 126 w 231"/>
                <a:gd name="T71" fmla="*/ 102 h 228"/>
                <a:gd name="T72" fmla="*/ 178 w 231"/>
                <a:gd name="T73" fmla="*/ 88 h 228"/>
                <a:gd name="T74" fmla="*/ 185 w 231"/>
                <a:gd name="T75" fmla="*/ 89 h 228"/>
                <a:gd name="T76" fmla="*/ 187 w 231"/>
                <a:gd name="T77" fmla="*/ 89 h 228"/>
                <a:gd name="T78" fmla="*/ 203 w 231"/>
                <a:gd name="T79" fmla="*/ 96 h 228"/>
                <a:gd name="T80" fmla="*/ 207 w 231"/>
                <a:gd name="T81" fmla="*/ 99 h 228"/>
                <a:gd name="T82" fmla="*/ 221 w 231"/>
                <a:gd name="T83" fmla="*/ 114 h 228"/>
                <a:gd name="T84" fmla="*/ 225 w 231"/>
                <a:gd name="T85" fmla="*/ 1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28">
                  <a:moveTo>
                    <a:pt x="225" y="146"/>
                  </a:moveTo>
                  <a:cubicBezTo>
                    <a:pt x="225" y="150"/>
                    <a:pt x="215" y="157"/>
                    <a:pt x="202" y="160"/>
                  </a:cubicBezTo>
                  <a:cubicBezTo>
                    <a:pt x="201" y="160"/>
                    <a:pt x="200" y="160"/>
                    <a:pt x="198" y="160"/>
                  </a:cubicBezTo>
                  <a:cubicBezTo>
                    <a:pt x="195" y="161"/>
                    <a:pt x="191" y="161"/>
                    <a:pt x="186" y="160"/>
                  </a:cubicBezTo>
                  <a:cubicBezTo>
                    <a:pt x="165" y="158"/>
                    <a:pt x="152" y="141"/>
                    <a:pt x="142" y="132"/>
                  </a:cubicBezTo>
                  <a:cubicBezTo>
                    <a:pt x="135" y="125"/>
                    <a:pt x="125" y="120"/>
                    <a:pt x="121" y="118"/>
                  </a:cubicBezTo>
                  <a:cubicBezTo>
                    <a:pt x="126" y="125"/>
                    <a:pt x="140" y="131"/>
                    <a:pt x="156" y="148"/>
                  </a:cubicBezTo>
                  <a:cubicBezTo>
                    <a:pt x="162" y="154"/>
                    <a:pt x="165" y="160"/>
                    <a:pt x="167" y="166"/>
                  </a:cubicBezTo>
                  <a:cubicBezTo>
                    <a:pt x="170" y="176"/>
                    <a:pt x="169" y="186"/>
                    <a:pt x="167" y="194"/>
                  </a:cubicBezTo>
                  <a:cubicBezTo>
                    <a:pt x="167" y="195"/>
                    <a:pt x="167" y="195"/>
                    <a:pt x="166" y="196"/>
                  </a:cubicBezTo>
                  <a:cubicBezTo>
                    <a:pt x="166" y="199"/>
                    <a:pt x="165" y="202"/>
                    <a:pt x="164" y="204"/>
                  </a:cubicBezTo>
                  <a:cubicBezTo>
                    <a:pt x="159" y="220"/>
                    <a:pt x="151" y="223"/>
                    <a:pt x="147" y="222"/>
                  </a:cubicBezTo>
                  <a:cubicBezTo>
                    <a:pt x="143" y="221"/>
                    <a:pt x="143" y="224"/>
                    <a:pt x="139" y="226"/>
                  </a:cubicBezTo>
                  <a:cubicBezTo>
                    <a:pt x="136" y="228"/>
                    <a:pt x="123" y="223"/>
                    <a:pt x="113" y="212"/>
                  </a:cubicBezTo>
                  <a:cubicBezTo>
                    <a:pt x="113" y="212"/>
                    <a:pt x="113" y="212"/>
                    <a:pt x="113" y="212"/>
                  </a:cubicBezTo>
                  <a:cubicBezTo>
                    <a:pt x="113" y="212"/>
                    <a:pt x="112" y="211"/>
                    <a:pt x="112" y="211"/>
                  </a:cubicBezTo>
                  <a:cubicBezTo>
                    <a:pt x="112" y="211"/>
                    <a:pt x="112" y="211"/>
                    <a:pt x="112" y="211"/>
                  </a:cubicBezTo>
                  <a:cubicBezTo>
                    <a:pt x="112" y="211"/>
                    <a:pt x="112" y="211"/>
                    <a:pt x="112" y="211"/>
                  </a:cubicBezTo>
                  <a:cubicBezTo>
                    <a:pt x="110" y="208"/>
                    <a:pt x="108" y="205"/>
                    <a:pt x="106" y="202"/>
                  </a:cubicBezTo>
                  <a:cubicBezTo>
                    <a:pt x="97" y="183"/>
                    <a:pt x="93" y="158"/>
                    <a:pt x="100" y="146"/>
                  </a:cubicBezTo>
                  <a:cubicBezTo>
                    <a:pt x="104" y="137"/>
                    <a:pt x="102" y="133"/>
                    <a:pt x="105" y="127"/>
                  </a:cubicBezTo>
                  <a:cubicBezTo>
                    <a:pt x="102" y="131"/>
                    <a:pt x="97" y="137"/>
                    <a:pt x="92" y="142"/>
                  </a:cubicBezTo>
                  <a:cubicBezTo>
                    <a:pt x="85" y="150"/>
                    <a:pt x="77" y="163"/>
                    <a:pt x="63" y="171"/>
                  </a:cubicBezTo>
                  <a:cubicBezTo>
                    <a:pt x="63" y="171"/>
                    <a:pt x="63" y="171"/>
                    <a:pt x="63" y="171"/>
                  </a:cubicBezTo>
                  <a:cubicBezTo>
                    <a:pt x="60" y="172"/>
                    <a:pt x="57" y="174"/>
                    <a:pt x="53" y="175"/>
                  </a:cubicBezTo>
                  <a:cubicBezTo>
                    <a:pt x="50" y="176"/>
                    <a:pt x="46" y="176"/>
                    <a:pt x="43" y="176"/>
                  </a:cubicBezTo>
                  <a:cubicBezTo>
                    <a:pt x="26" y="176"/>
                    <a:pt x="9" y="166"/>
                    <a:pt x="8" y="162"/>
                  </a:cubicBezTo>
                  <a:cubicBezTo>
                    <a:pt x="7" y="158"/>
                    <a:pt x="9" y="155"/>
                    <a:pt x="6" y="153"/>
                  </a:cubicBezTo>
                  <a:cubicBezTo>
                    <a:pt x="3" y="151"/>
                    <a:pt x="0" y="144"/>
                    <a:pt x="8" y="129"/>
                  </a:cubicBezTo>
                  <a:cubicBezTo>
                    <a:pt x="11" y="125"/>
                    <a:pt x="15" y="119"/>
                    <a:pt x="19" y="115"/>
                  </a:cubicBezTo>
                  <a:cubicBezTo>
                    <a:pt x="19" y="114"/>
                    <a:pt x="19" y="114"/>
                    <a:pt x="19" y="114"/>
                  </a:cubicBezTo>
                  <a:cubicBezTo>
                    <a:pt x="21" y="112"/>
                    <a:pt x="23" y="111"/>
                    <a:pt x="25" y="109"/>
                  </a:cubicBezTo>
                  <a:cubicBezTo>
                    <a:pt x="33" y="102"/>
                    <a:pt x="43" y="98"/>
                    <a:pt x="57" y="99"/>
                  </a:cubicBezTo>
                  <a:cubicBezTo>
                    <a:pt x="79" y="100"/>
                    <a:pt x="91" y="106"/>
                    <a:pt x="100" y="106"/>
                  </a:cubicBezTo>
                  <a:cubicBezTo>
                    <a:pt x="96" y="103"/>
                    <a:pt x="88" y="98"/>
                    <a:pt x="80" y="96"/>
                  </a:cubicBezTo>
                  <a:cubicBezTo>
                    <a:pt x="76" y="95"/>
                    <a:pt x="72" y="94"/>
                    <a:pt x="67" y="93"/>
                  </a:cubicBezTo>
                  <a:cubicBezTo>
                    <a:pt x="67" y="93"/>
                    <a:pt x="67" y="93"/>
                    <a:pt x="67" y="93"/>
                  </a:cubicBezTo>
                  <a:cubicBezTo>
                    <a:pt x="58" y="90"/>
                    <a:pt x="48" y="87"/>
                    <a:pt x="40" y="80"/>
                  </a:cubicBezTo>
                  <a:cubicBezTo>
                    <a:pt x="40" y="80"/>
                    <a:pt x="40" y="80"/>
                    <a:pt x="40" y="80"/>
                  </a:cubicBezTo>
                  <a:cubicBezTo>
                    <a:pt x="39" y="79"/>
                    <a:pt x="38" y="78"/>
                    <a:pt x="37" y="78"/>
                  </a:cubicBezTo>
                  <a:cubicBezTo>
                    <a:pt x="35" y="76"/>
                    <a:pt x="34" y="74"/>
                    <a:pt x="32" y="72"/>
                  </a:cubicBezTo>
                  <a:cubicBezTo>
                    <a:pt x="30" y="69"/>
                    <a:pt x="28" y="66"/>
                    <a:pt x="26" y="63"/>
                  </a:cubicBezTo>
                  <a:cubicBezTo>
                    <a:pt x="26" y="62"/>
                    <a:pt x="26" y="62"/>
                    <a:pt x="26" y="62"/>
                  </a:cubicBezTo>
                  <a:cubicBezTo>
                    <a:pt x="20" y="48"/>
                    <a:pt x="21" y="34"/>
                    <a:pt x="25" y="32"/>
                  </a:cubicBezTo>
                  <a:cubicBezTo>
                    <a:pt x="28" y="29"/>
                    <a:pt x="31" y="30"/>
                    <a:pt x="32" y="26"/>
                  </a:cubicBezTo>
                  <a:cubicBezTo>
                    <a:pt x="33" y="22"/>
                    <a:pt x="38" y="17"/>
                    <a:pt x="55" y="19"/>
                  </a:cubicBezTo>
                  <a:cubicBezTo>
                    <a:pt x="58" y="19"/>
                    <a:pt x="60" y="20"/>
                    <a:pt x="63" y="20"/>
                  </a:cubicBezTo>
                  <a:cubicBezTo>
                    <a:pt x="64" y="21"/>
                    <a:pt x="64" y="21"/>
                    <a:pt x="64" y="21"/>
                  </a:cubicBezTo>
                  <a:cubicBezTo>
                    <a:pt x="78" y="23"/>
                    <a:pt x="94" y="30"/>
                    <a:pt x="102" y="49"/>
                  </a:cubicBezTo>
                  <a:cubicBezTo>
                    <a:pt x="102" y="49"/>
                    <a:pt x="102" y="49"/>
                    <a:pt x="102" y="49"/>
                  </a:cubicBezTo>
                  <a:cubicBezTo>
                    <a:pt x="102" y="51"/>
                    <a:pt x="102" y="51"/>
                    <a:pt x="102" y="51"/>
                  </a:cubicBezTo>
                  <a:cubicBezTo>
                    <a:pt x="109" y="69"/>
                    <a:pt x="110" y="82"/>
                    <a:pt x="112" y="90"/>
                  </a:cubicBezTo>
                  <a:cubicBezTo>
                    <a:pt x="114" y="85"/>
                    <a:pt x="117" y="77"/>
                    <a:pt x="117" y="69"/>
                  </a:cubicBezTo>
                  <a:cubicBezTo>
                    <a:pt x="118" y="60"/>
                    <a:pt x="118" y="45"/>
                    <a:pt x="123" y="32"/>
                  </a:cubicBezTo>
                  <a:cubicBezTo>
                    <a:pt x="125" y="27"/>
                    <a:pt x="127" y="22"/>
                    <a:pt x="131" y="18"/>
                  </a:cubicBezTo>
                  <a:cubicBezTo>
                    <a:pt x="134" y="15"/>
                    <a:pt x="137" y="12"/>
                    <a:pt x="140" y="10"/>
                  </a:cubicBezTo>
                  <a:cubicBezTo>
                    <a:pt x="140" y="10"/>
                    <a:pt x="140" y="10"/>
                    <a:pt x="140" y="10"/>
                  </a:cubicBezTo>
                  <a:cubicBezTo>
                    <a:pt x="152" y="1"/>
                    <a:pt x="166" y="0"/>
                    <a:pt x="169" y="3"/>
                  </a:cubicBezTo>
                  <a:cubicBezTo>
                    <a:pt x="172" y="6"/>
                    <a:pt x="172" y="9"/>
                    <a:pt x="176" y="9"/>
                  </a:cubicBezTo>
                  <a:cubicBezTo>
                    <a:pt x="180" y="9"/>
                    <a:pt x="186" y="13"/>
                    <a:pt x="188" y="30"/>
                  </a:cubicBezTo>
                  <a:cubicBezTo>
                    <a:pt x="188" y="33"/>
                    <a:pt x="188" y="36"/>
                    <a:pt x="188" y="40"/>
                  </a:cubicBezTo>
                  <a:cubicBezTo>
                    <a:pt x="188" y="40"/>
                    <a:pt x="188" y="40"/>
                    <a:pt x="188" y="40"/>
                  </a:cubicBezTo>
                  <a:cubicBezTo>
                    <a:pt x="188" y="47"/>
                    <a:pt x="187" y="55"/>
                    <a:pt x="184" y="62"/>
                  </a:cubicBezTo>
                  <a:cubicBezTo>
                    <a:pt x="184" y="62"/>
                    <a:pt x="184" y="62"/>
                    <a:pt x="184" y="62"/>
                  </a:cubicBezTo>
                  <a:cubicBezTo>
                    <a:pt x="184" y="62"/>
                    <a:pt x="184" y="62"/>
                    <a:pt x="184" y="62"/>
                  </a:cubicBezTo>
                  <a:cubicBezTo>
                    <a:pt x="183" y="64"/>
                    <a:pt x="183" y="65"/>
                    <a:pt x="182" y="67"/>
                  </a:cubicBezTo>
                  <a:cubicBezTo>
                    <a:pt x="182" y="67"/>
                    <a:pt x="182" y="67"/>
                    <a:pt x="182" y="67"/>
                  </a:cubicBezTo>
                  <a:cubicBezTo>
                    <a:pt x="178" y="73"/>
                    <a:pt x="173" y="78"/>
                    <a:pt x="166" y="83"/>
                  </a:cubicBezTo>
                  <a:cubicBezTo>
                    <a:pt x="149" y="93"/>
                    <a:pt x="136" y="96"/>
                    <a:pt x="128" y="101"/>
                  </a:cubicBezTo>
                  <a:cubicBezTo>
                    <a:pt x="128" y="101"/>
                    <a:pt x="127" y="101"/>
                    <a:pt x="127" y="102"/>
                  </a:cubicBezTo>
                  <a:cubicBezTo>
                    <a:pt x="126" y="102"/>
                    <a:pt x="126" y="102"/>
                    <a:pt x="126" y="102"/>
                  </a:cubicBezTo>
                  <a:cubicBezTo>
                    <a:pt x="126" y="102"/>
                    <a:pt x="126" y="102"/>
                    <a:pt x="126" y="102"/>
                  </a:cubicBezTo>
                  <a:cubicBezTo>
                    <a:pt x="135" y="101"/>
                    <a:pt x="147" y="93"/>
                    <a:pt x="169" y="89"/>
                  </a:cubicBezTo>
                  <a:cubicBezTo>
                    <a:pt x="172" y="88"/>
                    <a:pt x="175" y="88"/>
                    <a:pt x="178" y="88"/>
                  </a:cubicBezTo>
                  <a:cubicBezTo>
                    <a:pt x="178" y="88"/>
                    <a:pt x="179" y="88"/>
                    <a:pt x="179" y="88"/>
                  </a:cubicBezTo>
                  <a:cubicBezTo>
                    <a:pt x="181" y="88"/>
                    <a:pt x="183" y="88"/>
                    <a:pt x="185" y="89"/>
                  </a:cubicBezTo>
                  <a:cubicBezTo>
                    <a:pt x="186" y="89"/>
                    <a:pt x="186" y="89"/>
                    <a:pt x="187" y="89"/>
                  </a:cubicBezTo>
                  <a:cubicBezTo>
                    <a:pt x="187" y="89"/>
                    <a:pt x="187" y="89"/>
                    <a:pt x="187" y="89"/>
                  </a:cubicBezTo>
                  <a:cubicBezTo>
                    <a:pt x="188" y="89"/>
                    <a:pt x="189" y="90"/>
                    <a:pt x="189" y="90"/>
                  </a:cubicBezTo>
                  <a:cubicBezTo>
                    <a:pt x="194" y="91"/>
                    <a:pt x="199" y="93"/>
                    <a:pt x="203" y="96"/>
                  </a:cubicBezTo>
                  <a:cubicBezTo>
                    <a:pt x="203" y="96"/>
                    <a:pt x="203" y="96"/>
                    <a:pt x="203" y="96"/>
                  </a:cubicBezTo>
                  <a:cubicBezTo>
                    <a:pt x="204" y="97"/>
                    <a:pt x="206" y="98"/>
                    <a:pt x="207" y="99"/>
                  </a:cubicBezTo>
                  <a:cubicBezTo>
                    <a:pt x="207" y="99"/>
                    <a:pt x="207" y="99"/>
                    <a:pt x="207" y="99"/>
                  </a:cubicBezTo>
                  <a:cubicBezTo>
                    <a:pt x="213" y="104"/>
                    <a:pt x="217" y="109"/>
                    <a:pt x="221" y="114"/>
                  </a:cubicBezTo>
                  <a:cubicBezTo>
                    <a:pt x="231" y="127"/>
                    <a:pt x="229" y="134"/>
                    <a:pt x="226" y="137"/>
                  </a:cubicBezTo>
                  <a:cubicBezTo>
                    <a:pt x="223" y="140"/>
                    <a:pt x="225" y="142"/>
                    <a:pt x="225" y="14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0" name="Rectangle 1117">
              <a:extLst>
                <a:ext uri="{FF2B5EF4-FFF2-40B4-BE49-F238E27FC236}">
                  <a16:creationId xmlns:a16="http://schemas.microsoft.com/office/drawing/2014/main" xmlns="" id="{88EFDE4A-F746-4A13-B1DD-3FBBB8304572}"/>
                </a:ext>
              </a:extLst>
            </p:cNvPr>
            <p:cNvSpPr>
              <a:spLocks noChangeArrowheads="1"/>
            </p:cNvSpPr>
            <p:nvPr/>
          </p:nvSpPr>
          <p:spPr bwMode="auto">
            <a:xfrm flipH="1">
              <a:off x="1592073" y="5239809"/>
              <a:ext cx="1882" cy="1881"/>
            </a:xfrm>
            <a:prstGeom prst="rect">
              <a:avLst/>
            </a:prstGeom>
            <a:solidFill>
              <a:srgbClr val="FDEF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3061" name="Rectangle 1118">
              <a:extLst>
                <a:ext uri="{FF2B5EF4-FFF2-40B4-BE49-F238E27FC236}">
                  <a16:creationId xmlns:a16="http://schemas.microsoft.com/office/drawing/2014/main" xmlns="" id="{54737FEC-F3A3-478B-9610-143021693B79}"/>
                </a:ext>
              </a:extLst>
            </p:cNvPr>
            <p:cNvSpPr>
              <a:spLocks noChangeArrowheads="1"/>
            </p:cNvSpPr>
            <p:nvPr/>
          </p:nvSpPr>
          <p:spPr bwMode="auto">
            <a:xfrm flipH="1">
              <a:off x="1592073" y="5239809"/>
              <a:ext cx="1882"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3062" name="Freeform 1119">
              <a:extLst>
                <a:ext uri="{FF2B5EF4-FFF2-40B4-BE49-F238E27FC236}">
                  <a16:creationId xmlns:a16="http://schemas.microsoft.com/office/drawing/2014/main" xmlns="" id="{0F54CBA0-AE09-4EC1-9C78-046F4B563174}"/>
                </a:ext>
              </a:extLst>
            </p:cNvPr>
            <p:cNvSpPr>
              <a:spLocks noEditPoints="1"/>
            </p:cNvSpPr>
            <p:nvPr/>
          </p:nvSpPr>
          <p:spPr bwMode="auto">
            <a:xfrm flipH="1">
              <a:off x="1505506" y="5315068"/>
              <a:ext cx="767808" cy="84666"/>
            </a:xfrm>
            <a:custGeom>
              <a:avLst/>
              <a:gdLst>
                <a:gd name="T0" fmla="*/ 148 w 166"/>
                <a:gd name="T1" fmla="*/ 11 h 18"/>
                <a:gd name="T2" fmla="*/ 148 w 166"/>
                <a:gd name="T3" fmla="*/ 11 h 18"/>
                <a:gd name="T4" fmla="*/ 150 w 166"/>
                <a:gd name="T5" fmla="*/ 11 h 18"/>
                <a:gd name="T6" fmla="*/ 150 w 166"/>
                <a:gd name="T7" fmla="*/ 11 h 18"/>
                <a:gd name="T8" fmla="*/ 152 w 166"/>
                <a:gd name="T9" fmla="*/ 12 h 18"/>
                <a:gd name="T10" fmla="*/ 166 w 166"/>
                <a:gd name="T11" fmla="*/ 18 h 18"/>
                <a:gd name="T12" fmla="*/ 166 w 166"/>
                <a:gd name="T13" fmla="*/ 18 h 18"/>
                <a:gd name="T14" fmla="*/ 166 w 166"/>
                <a:gd name="T15" fmla="*/ 18 h 18"/>
                <a:gd name="T16" fmla="*/ 166 w 166"/>
                <a:gd name="T17" fmla="*/ 18 h 18"/>
                <a:gd name="T18" fmla="*/ 152 w 166"/>
                <a:gd name="T19" fmla="*/ 12 h 18"/>
                <a:gd name="T20" fmla="*/ 150 w 166"/>
                <a:gd name="T21" fmla="*/ 11 h 18"/>
                <a:gd name="T22" fmla="*/ 150 w 166"/>
                <a:gd name="T23" fmla="*/ 11 h 18"/>
                <a:gd name="T24" fmla="*/ 148 w 166"/>
                <a:gd name="T25" fmla="*/ 11 h 18"/>
                <a:gd name="T26" fmla="*/ 148 w 166"/>
                <a:gd name="T27" fmla="*/ 11 h 18"/>
                <a:gd name="T28" fmla="*/ 0 w 166"/>
                <a:gd name="T29" fmla="*/ 0 h 18"/>
                <a:gd name="T30" fmla="*/ 3 w 166"/>
                <a:gd name="T31" fmla="*/ 2 h 18"/>
                <a:gd name="T32" fmla="*/ 0 w 166"/>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8">
                  <a:moveTo>
                    <a:pt x="148" y="11"/>
                  </a:moveTo>
                  <a:cubicBezTo>
                    <a:pt x="148" y="11"/>
                    <a:pt x="148" y="11"/>
                    <a:pt x="148" y="11"/>
                  </a:cubicBezTo>
                  <a:cubicBezTo>
                    <a:pt x="149" y="11"/>
                    <a:pt x="149" y="11"/>
                    <a:pt x="150" y="11"/>
                  </a:cubicBezTo>
                  <a:cubicBezTo>
                    <a:pt x="150" y="11"/>
                    <a:pt x="150" y="11"/>
                    <a:pt x="150" y="11"/>
                  </a:cubicBezTo>
                  <a:cubicBezTo>
                    <a:pt x="151" y="11"/>
                    <a:pt x="152" y="12"/>
                    <a:pt x="152" y="12"/>
                  </a:cubicBezTo>
                  <a:cubicBezTo>
                    <a:pt x="157" y="13"/>
                    <a:pt x="162" y="15"/>
                    <a:pt x="166" y="18"/>
                  </a:cubicBezTo>
                  <a:cubicBezTo>
                    <a:pt x="166" y="18"/>
                    <a:pt x="166" y="18"/>
                    <a:pt x="166" y="18"/>
                  </a:cubicBezTo>
                  <a:cubicBezTo>
                    <a:pt x="166" y="18"/>
                    <a:pt x="166" y="18"/>
                    <a:pt x="166" y="18"/>
                  </a:cubicBezTo>
                  <a:cubicBezTo>
                    <a:pt x="166" y="18"/>
                    <a:pt x="166" y="18"/>
                    <a:pt x="166" y="18"/>
                  </a:cubicBezTo>
                  <a:cubicBezTo>
                    <a:pt x="162" y="15"/>
                    <a:pt x="157" y="13"/>
                    <a:pt x="152" y="12"/>
                  </a:cubicBezTo>
                  <a:cubicBezTo>
                    <a:pt x="152" y="12"/>
                    <a:pt x="151" y="11"/>
                    <a:pt x="150" y="11"/>
                  </a:cubicBezTo>
                  <a:cubicBezTo>
                    <a:pt x="150" y="11"/>
                    <a:pt x="150" y="11"/>
                    <a:pt x="150" y="11"/>
                  </a:cubicBezTo>
                  <a:cubicBezTo>
                    <a:pt x="149" y="11"/>
                    <a:pt x="149" y="11"/>
                    <a:pt x="148" y="11"/>
                  </a:cubicBezTo>
                  <a:cubicBezTo>
                    <a:pt x="148" y="11"/>
                    <a:pt x="148" y="11"/>
                    <a:pt x="148" y="11"/>
                  </a:cubicBezTo>
                  <a:moveTo>
                    <a:pt x="0" y="0"/>
                  </a:moveTo>
                  <a:cubicBezTo>
                    <a:pt x="1" y="0"/>
                    <a:pt x="2" y="1"/>
                    <a:pt x="3" y="2"/>
                  </a:cubicBezTo>
                  <a:cubicBezTo>
                    <a:pt x="2" y="1"/>
                    <a:pt x="1" y="0"/>
                    <a:pt x="0" y="0"/>
                  </a:cubicBezTo>
                </a:path>
              </a:pathLst>
            </a:custGeom>
            <a:solidFill>
              <a:srgbClr val="B78B9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3" name="Freeform 1120">
              <a:extLst>
                <a:ext uri="{FF2B5EF4-FFF2-40B4-BE49-F238E27FC236}">
                  <a16:creationId xmlns:a16="http://schemas.microsoft.com/office/drawing/2014/main" xmlns="" id="{6583F4CD-2CED-425F-B737-810F638EE942}"/>
                </a:ext>
              </a:extLst>
            </p:cNvPr>
            <p:cNvSpPr>
              <a:spLocks/>
            </p:cNvSpPr>
            <p:nvPr/>
          </p:nvSpPr>
          <p:spPr bwMode="auto">
            <a:xfrm flipH="1">
              <a:off x="1505506" y="5042253"/>
              <a:ext cx="824265" cy="888060"/>
            </a:xfrm>
            <a:custGeom>
              <a:avLst/>
              <a:gdLst>
                <a:gd name="T0" fmla="*/ 98 w 178"/>
                <a:gd name="T1" fmla="*/ 13 h 192"/>
                <a:gd name="T2" fmla="*/ 87 w 178"/>
                <a:gd name="T3" fmla="*/ 71 h 192"/>
                <a:gd name="T4" fmla="*/ 77 w 178"/>
                <a:gd name="T5" fmla="*/ 32 h 192"/>
                <a:gd name="T6" fmla="*/ 77 w 178"/>
                <a:gd name="T7" fmla="*/ 30 h 192"/>
                <a:gd name="T8" fmla="*/ 67 w 178"/>
                <a:gd name="T9" fmla="*/ 22 h 192"/>
                <a:gd name="T10" fmla="*/ 61 w 178"/>
                <a:gd name="T11" fmla="*/ 29 h 192"/>
                <a:gd name="T12" fmla="*/ 75 w 178"/>
                <a:gd name="T13" fmla="*/ 66 h 192"/>
                <a:gd name="T14" fmla="*/ 71 w 178"/>
                <a:gd name="T15" fmla="*/ 68 h 192"/>
                <a:gd name="T16" fmla="*/ 65 w 178"/>
                <a:gd name="T17" fmla="*/ 69 h 192"/>
                <a:gd name="T18" fmla="*/ 20 w 178"/>
                <a:gd name="T19" fmla="*/ 43 h 192"/>
                <a:gd name="T20" fmla="*/ 18 w 178"/>
                <a:gd name="T21" fmla="*/ 61 h 192"/>
                <a:gd name="T22" fmla="*/ 12 w 178"/>
                <a:gd name="T23" fmla="*/ 59 h 192"/>
                <a:gd name="T24" fmla="*/ 15 w 178"/>
                <a:gd name="T25" fmla="*/ 61 h 192"/>
                <a:gd name="T26" fmla="*/ 55 w 178"/>
                <a:gd name="T27" fmla="*/ 77 h 192"/>
                <a:gd name="T28" fmla="*/ 75 w 178"/>
                <a:gd name="T29" fmla="*/ 87 h 192"/>
                <a:gd name="T30" fmla="*/ 32 w 178"/>
                <a:gd name="T31" fmla="*/ 80 h 192"/>
                <a:gd name="T32" fmla="*/ 34 w 178"/>
                <a:gd name="T33" fmla="*/ 85 h 192"/>
                <a:gd name="T34" fmla="*/ 14 w 178"/>
                <a:gd name="T35" fmla="*/ 107 h 192"/>
                <a:gd name="T36" fmla="*/ 42 w 178"/>
                <a:gd name="T37" fmla="*/ 111 h 192"/>
                <a:gd name="T38" fmla="*/ 43 w 178"/>
                <a:gd name="T39" fmla="*/ 122 h 192"/>
                <a:gd name="T40" fmla="*/ 72 w 178"/>
                <a:gd name="T41" fmla="*/ 110 h 192"/>
                <a:gd name="T42" fmla="*/ 80 w 178"/>
                <a:gd name="T43" fmla="*/ 108 h 192"/>
                <a:gd name="T44" fmla="*/ 75 w 178"/>
                <a:gd name="T45" fmla="*/ 127 h 192"/>
                <a:gd name="T46" fmla="*/ 87 w 178"/>
                <a:gd name="T47" fmla="*/ 192 h 192"/>
                <a:gd name="T48" fmla="*/ 85 w 178"/>
                <a:gd name="T49" fmla="*/ 124 h 192"/>
                <a:gd name="T50" fmla="*/ 94 w 178"/>
                <a:gd name="T51" fmla="*/ 125 h 192"/>
                <a:gd name="T52" fmla="*/ 100 w 178"/>
                <a:gd name="T53" fmla="*/ 114 h 192"/>
                <a:gd name="T54" fmla="*/ 117 w 178"/>
                <a:gd name="T55" fmla="*/ 122 h 192"/>
                <a:gd name="T56" fmla="*/ 96 w 178"/>
                <a:gd name="T57" fmla="*/ 99 h 192"/>
                <a:gd name="T58" fmla="*/ 117 w 178"/>
                <a:gd name="T59" fmla="*/ 113 h 192"/>
                <a:gd name="T60" fmla="*/ 173 w 178"/>
                <a:gd name="T61" fmla="*/ 141 h 192"/>
                <a:gd name="T62" fmla="*/ 137 w 178"/>
                <a:gd name="T63" fmla="*/ 117 h 192"/>
                <a:gd name="T64" fmla="*/ 119 w 178"/>
                <a:gd name="T65" fmla="*/ 105 h 192"/>
                <a:gd name="T66" fmla="*/ 143 w 178"/>
                <a:gd name="T67" fmla="*/ 105 h 192"/>
                <a:gd name="T68" fmla="*/ 163 w 178"/>
                <a:gd name="T69" fmla="*/ 92 h 192"/>
                <a:gd name="T70" fmla="*/ 117 w 178"/>
                <a:gd name="T71" fmla="*/ 88 h 192"/>
                <a:gd name="T72" fmla="*/ 178 w 178"/>
                <a:gd name="T73" fmla="*/ 77 h 192"/>
                <a:gd name="T74" fmla="*/ 162 w 178"/>
                <a:gd name="T75" fmla="*/ 70 h 192"/>
                <a:gd name="T76" fmla="*/ 154 w 178"/>
                <a:gd name="T77" fmla="*/ 69 h 192"/>
                <a:gd name="T78" fmla="*/ 153 w 178"/>
                <a:gd name="T79" fmla="*/ 69 h 192"/>
                <a:gd name="T80" fmla="*/ 101 w 178"/>
                <a:gd name="T81" fmla="*/ 83 h 192"/>
                <a:gd name="T82" fmla="*/ 101 w 178"/>
                <a:gd name="T83" fmla="*/ 83 h 192"/>
                <a:gd name="T84" fmla="*/ 157 w 178"/>
                <a:gd name="T85" fmla="*/ 48 h 192"/>
                <a:gd name="T86" fmla="*/ 159 w 178"/>
                <a:gd name="T87" fmla="*/ 43 h 192"/>
                <a:gd name="T88" fmla="*/ 122 w 178"/>
                <a:gd name="T89" fmla="*/ 69 h 192"/>
                <a:gd name="T90" fmla="*/ 145 w 178"/>
                <a:gd name="T91" fmla="*/ 34 h 192"/>
                <a:gd name="T92" fmla="*/ 112 w 178"/>
                <a:gd name="T93" fmla="*/ 59 h 192"/>
                <a:gd name="T94" fmla="*/ 100 w 178"/>
                <a:gd name="T95" fmla="*/ 50 h 192"/>
                <a:gd name="T96" fmla="*/ 97 w 178"/>
                <a:gd name="T97" fmla="*/ 40 h 192"/>
                <a:gd name="T98" fmla="*/ 114 w 178"/>
                <a:gd name="T9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92">
                  <a:moveTo>
                    <a:pt x="114" y="0"/>
                  </a:moveTo>
                  <a:cubicBezTo>
                    <a:pt x="111" y="0"/>
                    <a:pt x="104" y="4"/>
                    <a:pt x="98" y="13"/>
                  </a:cubicBezTo>
                  <a:cubicBezTo>
                    <a:pt x="98" y="13"/>
                    <a:pt x="98" y="13"/>
                    <a:pt x="98" y="13"/>
                  </a:cubicBezTo>
                  <a:cubicBezTo>
                    <a:pt x="93" y="26"/>
                    <a:pt x="93" y="41"/>
                    <a:pt x="92" y="50"/>
                  </a:cubicBezTo>
                  <a:cubicBezTo>
                    <a:pt x="92" y="58"/>
                    <a:pt x="90" y="65"/>
                    <a:pt x="88" y="70"/>
                  </a:cubicBezTo>
                  <a:cubicBezTo>
                    <a:pt x="87" y="70"/>
                    <a:pt x="87" y="71"/>
                    <a:pt x="87" y="71"/>
                  </a:cubicBezTo>
                  <a:cubicBezTo>
                    <a:pt x="87" y="71"/>
                    <a:pt x="87" y="70"/>
                    <a:pt x="87" y="69"/>
                  </a:cubicBezTo>
                  <a:cubicBezTo>
                    <a:pt x="86" y="68"/>
                    <a:pt x="86" y="66"/>
                    <a:pt x="86" y="65"/>
                  </a:cubicBezTo>
                  <a:cubicBezTo>
                    <a:pt x="84" y="57"/>
                    <a:pt x="83" y="46"/>
                    <a:pt x="77" y="32"/>
                  </a:cubicBezTo>
                  <a:cubicBezTo>
                    <a:pt x="77" y="30"/>
                    <a:pt x="77" y="30"/>
                    <a:pt x="77" y="30"/>
                  </a:cubicBezTo>
                  <a:cubicBezTo>
                    <a:pt x="77" y="30"/>
                    <a:pt x="77" y="30"/>
                    <a:pt x="77" y="30"/>
                  </a:cubicBezTo>
                  <a:cubicBezTo>
                    <a:pt x="77" y="30"/>
                    <a:pt x="77" y="30"/>
                    <a:pt x="77" y="30"/>
                  </a:cubicBezTo>
                  <a:cubicBezTo>
                    <a:pt x="76" y="29"/>
                    <a:pt x="71" y="20"/>
                    <a:pt x="64" y="17"/>
                  </a:cubicBezTo>
                  <a:cubicBezTo>
                    <a:pt x="62" y="16"/>
                    <a:pt x="61" y="16"/>
                    <a:pt x="60" y="16"/>
                  </a:cubicBezTo>
                  <a:cubicBezTo>
                    <a:pt x="60" y="16"/>
                    <a:pt x="64" y="19"/>
                    <a:pt x="67" y="22"/>
                  </a:cubicBezTo>
                  <a:cubicBezTo>
                    <a:pt x="71" y="26"/>
                    <a:pt x="80" y="45"/>
                    <a:pt x="80" y="56"/>
                  </a:cubicBezTo>
                  <a:cubicBezTo>
                    <a:pt x="80" y="57"/>
                    <a:pt x="80" y="58"/>
                    <a:pt x="80" y="58"/>
                  </a:cubicBezTo>
                  <a:cubicBezTo>
                    <a:pt x="78" y="58"/>
                    <a:pt x="70" y="32"/>
                    <a:pt x="61" y="29"/>
                  </a:cubicBezTo>
                  <a:cubicBezTo>
                    <a:pt x="66" y="36"/>
                    <a:pt x="68" y="37"/>
                    <a:pt x="71" y="49"/>
                  </a:cubicBezTo>
                  <a:cubicBezTo>
                    <a:pt x="75" y="60"/>
                    <a:pt x="76" y="64"/>
                    <a:pt x="75" y="66"/>
                  </a:cubicBezTo>
                  <a:cubicBezTo>
                    <a:pt x="75" y="66"/>
                    <a:pt x="75" y="66"/>
                    <a:pt x="75" y="66"/>
                  </a:cubicBezTo>
                  <a:cubicBezTo>
                    <a:pt x="74" y="66"/>
                    <a:pt x="66" y="36"/>
                    <a:pt x="50" y="33"/>
                  </a:cubicBezTo>
                  <a:cubicBezTo>
                    <a:pt x="63" y="44"/>
                    <a:pt x="69" y="57"/>
                    <a:pt x="72" y="66"/>
                  </a:cubicBezTo>
                  <a:cubicBezTo>
                    <a:pt x="72" y="68"/>
                    <a:pt x="72" y="68"/>
                    <a:pt x="71" y="68"/>
                  </a:cubicBezTo>
                  <a:cubicBezTo>
                    <a:pt x="67" y="68"/>
                    <a:pt x="52" y="56"/>
                    <a:pt x="46" y="49"/>
                  </a:cubicBezTo>
                  <a:cubicBezTo>
                    <a:pt x="45" y="47"/>
                    <a:pt x="45" y="47"/>
                    <a:pt x="44" y="47"/>
                  </a:cubicBezTo>
                  <a:cubicBezTo>
                    <a:pt x="43" y="47"/>
                    <a:pt x="51" y="62"/>
                    <a:pt x="65" y="69"/>
                  </a:cubicBezTo>
                  <a:cubicBezTo>
                    <a:pt x="71" y="72"/>
                    <a:pt x="71" y="74"/>
                    <a:pt x="68" y="74"/>
                  </a:cubicBezTo>
                  <a:cubicBezTo>
                    <a:pt x="62" y="74"/>
                    <a:pt x="49" y="70"/>
                    <a:pt x="42" y="65"/>
                  </a:cubicBezTo>
                  <a:cubicBezTo>
                    <a:pt x="32" y="56"/>
                    <a:pt x="27" y="53"/>
                    <a:pt x="20" y="43"/>
                  </a:cubicBezTo>
                  <a:cubicBezTo>
                    <a:pt x="20" y="48"/>
                    <a:pt x="32" y="63"/>
                    <a:pt x="45" y="69"/>
                  </a:cubicBezTo>
                  <a:cubicBezTo>
                    <a:pt x="47" y="71"/>
                    <a:pt x="48" y="71"/>
                    <a:pt x="47" y="71"/>
                  </a:cubicBezTo>
                  <a:cubicBezTo>
                    <a:pt x="43" y="71"/>
                    <a:pt x="23" y="65"/>
                    <a:pt x="18" y="61"/>
                  </a:cubicBezTo>
                  <a:cubicBezTo>
                    <a:pt x="12" y="55"/>
                    <a:pt x="11" y="55"/>
                    <a:pt x="6" y="46"/>
                  </a:cubicBezTo>
                  <a:cubicBezTo>
                    <a:pt x="6" y="47"/>
                    <a:pt x="10" y="56"/>
                    <a:pt x="12" y="59"/>
                  </a:cubicBezTo>
                  <a:cubicBezTo>
                    <a:pt x="12" y="59"/>
                    <a:pt x="12" y="59"/>
                    <a:pt x="12" y="59"/>
                  </a:cubicBezTo>
                  <a:cubicBezTo>
                    <a:pt x="13" y="59"/>
                    <a:pt x="14" y="60"/>
                    <a:pt x="15" y="61"/>
                  </a:cubicBezTo>
                  <a:cubicBezTo>
                    <a:pt x="15" y="61"/>
                    <a:pt x="15" y="61"/>
                    <a:pt x="15" y="61"/>
                  </a:cubicBezTo>
                  <a:cubicBezTo>
                    <a:pt x="15" y="61"/>
                    <a:pt x="15" y="61"/>
                    <a:pt x="15" y="61"/>
                  </a:cubicBezTo>
                  <a:cubicBezTo>
                    <a:pt x="23" y="68"/>
                    <a:pt x="33" y="71"/>
                    <a:pt x="42" y="74"/>
                  </a:cubicBezTo>
                  <a:cubicBezTo>
                    <a:pt x="42" y="74"/>
                    <a:pt x="42" y="74"/>
                    <a:pt x="42" y="74"/>
                  </a:cubicBezTo>
                  <a:cubicBezTo>
                    <a:pt x="47" y="75"/>
                    <a:pt x="51" y="76"/>
                    <a:pt x="55" y="77"/>
                  </a:cubicBezTo>
                  <a:cubicBezTo>
                    <a:pt x="63" y="79"/>
                    <a:pt x="71" y="84"/>
                    <a:pt x="75" y="87"/>
                  </a:cubicBezTo>
                  <a:cubicBezTo>
                    <a:pt x="75" y="87"/>
                    <a:pt x="75" y="87"/>
                    <a:pt x="75" y="87"/>
                  </a:cubicBezTo>
                  <a:cubicBezTo>
                    <a:pt x="75" y="87"/>
                    <a:pt x="75" y="87"/>
                    <a:pt x="75" y="87"/>
                  </a:cubicBezTo>
                  <a:cubicBezTo>
                    <a:pt x="73" y="87"/>
                    <a:pt x="71" y="87"/>
                    <a:pt x="69" y="86"/>
                  </a:cubicBezTo>
                  <a:cubicBezTo>
                    <a:pt x="61" y="85"/>
                    <a:pt x="51" y="81"/>
                    <a:pt x="35" y="80"/>
                  </a:cubicBezTo>
                  <a:cubicBezTo>
                    <a:pt x="34" y="80"/>
                    <a:pt x="33" y="80"/>
                    <a:pt x="32" y="80"/>
                  </a:cubicBezTo>
                  <a:cubicBezTo>
                    <a:pt x="31" y="80"/>
                    <a:pt x="30" y="80"/>
                    <a:pt x="29" y="80"/>
                  </a:cubicBezTo>
                  <a:cubicBezTo>
                    <a:pt x="16" y="80"/>
                    <a:pt x="7" y="84"/>
                    <a:pt x="0" y="90"/>
                  </a:cubicBezTo>
                  <a:cubicBezTo>
                    <a:pt x="0" y="90"/>
                    <a:pt x="17" y="85"/>
                    <a:pt x="34" y="85"/>
                  </a:cubicBezTo>
                  <a:cubicBezTo>
                    <a:pt x="40" y="85"/>
                    <a:pt x="47" y="85"/>
                    <a:pt x="52" y="87"/>
                  </a:cubicBezTo>
                  <a:cubicBezTo>
                    <a:pt x="52" y="87"/>
                    <a:pt x="56" y="89"/>
                    <a:pt x="54" y="93"/>
                  </a:cubicBezTo>
                  <a:cubicBezTo>
                    <a:pt x="52" y="96"/>
                    <a:pt x="32" y="93"/>
                    <a:pt x="14" y="107"/>
                  </a:cubicBezTo>
                  <a:cubicBezTo>
                    <a:pt x="14" y="107"/>
                    <a:pt x="44" y="98"/>
                    <a:pt x="56" y="98"/>
                  </a:cubicBezTo>
                  <a:cubicBezTo>
                    <a:pt x="57" y="98"/>
                    <a:pt x="59" y="98"/>
                    <a:pt x="59" y="99"/>
                  </a:cubicBezTo>
                  <a:cubicBezTo>
                    <a:pt x="67" y="101"/>
                    <a:pt x="45" y="110"/>
                    <a:pt x="42" y="111"/>
                  </a:cubicBezTo>
                  <a:cubicBezTo>
                    <a:pt x="44" y="111"/>
                    <a:pt x="59" y="108"/>
                    <a:pt x="64" y="105"/>
                  </a:cubicBezTo>
                  <a:cubicBezTo>
                    <a:pt x="65" y="105"/>
                    <a:pt x="65" y="105"/>
                    <a:pt x="66" y="105"/>
                  </a:cubicBezTo>
                  <a:cubicBezTo>
                    <a:pt x="69" y="105"/>
                    <a:pt x="66" y="114"/>
                    <a:pt x="43" y="122"/>
                  </a:cubicBezTo>
                  <a:cubicBezTo>
                    <a:pt x="44" y="122"/>
                    <a:pt x="62" y="120"/>
                    <a:pt x="70" y="109"/>
                  </a:cubicBezTo>
                  <a:cubicBezTo>
                    <a:pt x="70" y="109"/>
                    <a:pt x="71" y="108"/>
                    <a:pt x="71" y="108"/>
                  </a:cubicBezTo>
                  <a:cubicBezTo>
                    <a:pt x="72" y="108"/>
                    <a:pt x="72" y="109"/>
                    <a:pt x="72" y="110"/>
                  </a:cubicBezTo>
                  <a:cubicBezTo>
                    <a:pt x="72" y="114"/>
                    <a:pt x="49" y="143"/>
                    <a:pt x="38" y="152"/>
                  </a:cubicBezTo>
                  <a:cubicBezTo>
                    <a:pt x="52" y="144"/>
                    <a:pt x="60" y="131"/>
                    <a:pt x="67" y="123"/>
                  </a:cubicBezTo>
                  <a:cubicBezTo>
                    <a:pt x="72" y="118"/>
                    <a:pt x="77" y="112"/>
                    <a:pt x="80" y="108"/>
                  </a:cubicBezTo>
                  <a:cubicBezTo>
                    <a:pt x="80" y="108"/>
                    <a:pt x="80" y="108"/>
                    <a:pt x="80" y="108"/>
                  </a:cubicBezTo>
                  <a:cubicBezTo>
                    <a:pt x="80" y="108"/>
                    <a:pt x="80" y="108"/>
                    <a:pt x="80" y="108"/>
                  </a:cubicBezTo>
                  <a:cubicBezTo>
                    <a:pt x="77" y="114"/>
                    <a:pt x="79" y="118"/>
                    <a:pt x="75" y="127"/>
                  </a:cubicBezTo>
                  <a:cubicBezTo>
                    <a:pt x="72" y="131"/>
                    <a:pt x="71" y="137"/>
                    <a:pt x="71" y="143"/>
                  </a:cubicBezTo>
                  <a:cubicBezTo>
                    <a:pt x="71" y="155"/>
                    <a:pt x="75" y="170"/>
                    <a:pt x="81" y="183"/>
                  </a:cubicBezTo>
                  <a:cubicBezTo>
                    <a:pt x="83" y="186"/>
                    <a:pt x="85" y="189"/>
                    <a:pt x="87" y="192"/>
                  </a:cubicBezTo>
                  <a:cubicBezTo>
                    <a:pt x="85" y="189"/>
                    <a:pt x="67" y="155"/>
                    <a:pt x="79" y="127"/>
                  </a:cubicBezTo>
                  <a:cubicBezTo>
                    <a:pt x="79" y="127"/>
                    <a:pt x="81" y="124"/>
                    <a:pt x="83" y="124"/>
                  </a:cubicBezTo>
                  <a:cubicBezTo>
                    <a:pt x="84" y="124"/>
                    <a:pt x="84" y="124"/>
                    <a:pt x="85" y="124"/>
                  </a:cubicBezTo>
                  <a:cubicBezTo>
                    <a:pt x="89" y="127"/>
                    <a:pt x="81" y="147"/>
                    <a:pt x="90" y="161"/>
                  </a:cubicBezTo>
                  <a:cubicBezTo>
                    <a:pt x="90" y="159"/>
                    <a:pt x="87" y="127"/>
                    <a:pt x="93" y="125"/>
                  </a:cubicBezTo>
                  <a:cubicBezTo>
                    <a:pt x="94" y="125"/>
                    <a:pt x="94" y="125"/>
                    <a:pt x="94" y="125"/>
                  </a:cubicBezTo>
                  <a:cubicBezTo>
                    <a:pt x="101" y="125"/>
                    <a:pt x="106" y="150"/>
                    <a:pt x="106" y="150"/>
                  </a:cubicBezTo>
                  <a:cubicBezTo>
                    <a:pt x="106" y="150"/>
                    <a:pt x="108" y="132"/>
                    <a:pt x="101" y="119"/>
                  </a:cubicBezTo>
                  <a:cubicBezTo>
                    <a:pt x="99" y="115"/>
                    <a:pt x="99" y="114"/>
                    <a:pt x="100" y="114"/>
                  </a:cubicBezTo>
                  <a:cubicBezTo>
                    <a:pt x="103" y="114"/>
                    <a:pt x="113" y="123"/>
                    <a:pt x="116" y="130"/>
                  </a:cubicBezTo>
                  <a:cubicBezTo>
                    <a:pt x="123" y="146"/>
                    <a:pt x="123" y="153"/>
                    <a:pt x="123" y="166"/>
                  </a:cubicBezTo>
                  <a:cubicBezTo>
                    <a:pt x="123" y="166"/>
                    <a:pt x="132" y="143"/>
                    <a:pt x="117" y="122"/>
                  </a:cubicBezTo>
                  <a:cubicBezTo>
                    <a:pt x="117" y="122"/>
                    <a:pt x="132" y="128"/>
                    <a:pt x="142" y="147"/>
                  </a:cubicBezTo>
                  <a:cubicBezTo>
                    <a:pt x="140" y="141"/>
                    <a:pt x="137" y="135"/>
                    <a:pt x="131" y="129"/>
                  </a:cubicBezTo>
                  <a:cubicBezTo>
                    <a:pt x="115" y="112"/>
                    <a:pt x="101" y="106"/>
                    <a:pt x="96" y="99"/>
                  </a:cubicBezTo>
                  <a:cubicBezTo>
                    <a:pt x="96" y="99"/>
                    <a:pt x="96" y="99"/>
                    <a:pt x="96" y="99"/>
                  </a:cubicBezTo>
                  <a:cubicBezTo>
                    <a:pt x="96" y="99"/>
                    <a:pt x="96" y="99"/>
                    <a:pt x="96" y="99"/>
                  </a:cubicBezTo>
                  <a:cubicBezTo>
                    <a:pt x="100" y="101"/>
                    <a:pt x="110" y="106"/>
                    <a:pt x="117" y="113"/>
                  </a:cubicBezTo>
                  <a:cubicBezTo>
                    <a:pt x="127" y="122"/>
                    <a:pt x="140" y="139"/>
                    <a:pt x="161" y="141"/>
                  </a:cubicBezTo>
                  <a:cubicBezTo>
                    <a:pt x="163" y="142"/>
                    <a:pt x="165" y="142"/>
                    <a:pt x="167" y="142"/>
                  </a:cubicBezTo>
                  <a:cubicBezTo>
                    <a:pt x="170" y="142"/>
                    <a:pt x="172" y="142"/>
                    <a:pt x="173" y="141"/>
                  </a:cubicBezTo>
                  <a:cubicBezTo>
                    <a:pt x="163" y="141"/>
                    <a:pt x="152" y="136"/>
                    <a:pt x="152" y="136"/>
                  </a:cubicBezTo>
                  <a:cubicBezTo>
                    <a:pt x="122" y="119"/>
                    <a:pt x="127" y="115"/>
                    <a:pt x="127" y="115"/>
                  </a:cubicBezTo>
                  <a:cubicBezTo>
                    <a:pt x="130" y="116"/>
                    <a:pt x="133" y="117"/>
                    <a:pt x="137" y="117"/>
                  </a:cubicBezTo>
                  <a:cubicBezTo>
                    <a:pt x="146" y="117"/>
                    <a:pt x="155" y="114"/>
                    <a:pt x="155" y="114"/>
                  </a:cubicBezTo>
                  <a:cubicBezTo>
                    <a:pt x="126" y="113"/>
                    <a:pt x="110" y="104"/>
                    <a:pt x="114" y="104"/>
                  </a:cubicBezTo>
                  <a:cubicBezTo>
                    <a:pt x="115" y="104"/>
                    <a:pt x="117" y="104"/>
                    <a:pt x="119" y="105"/>
                  </a:cubicBezTo>
                  <a:cubicBezTo>
                    <a:pt x="125" y="106"/>
                    <a:pt x="129" y="107"/>
                    <a:pt x="133" y="107"/>
                  </a:cubicBezTo>
                  <a:cubicBezTo>
                    <a:pt x="142" y="107"/>
                    <a:pt x="147" y="105"/>
                    <a:pt x="147" y="105"/>
                  </a:cubicBezTo>
                  <a:cubicBezTo>
                    <a:pt x="146" y="105"/>
                    <a:pt x="145" y="105"/>
                    <a:pt x="143" y="105"/>
                  </a:cubicBezTo>
                  <a:cubicBezTo>
                    <a:pt x="131" y="105"/>
                    <a:pt x="111" y="99"/>
                    <a:pt x="117" y="94"/>
                  </a:cubicBezTo>
                  <a:cubicBezTo>
                    <a:pt x="121" y="92"/>
                    <a:pt x="133" y="91"/>
                    <a:pt x="143" y="91"/>
                  </a:cubicBezTo>
                  <a:cubicBezTo>
                    <a:pt x="154" y="91"/>
                    <a:pt x="163" y="92"/>
                    <a:pt x="163" y="92"/>
                  </a:cubicBezTo>
                  <a:cubicBezTo>
                    <a:pt x="156" y="88"/>
                    <a:pt x="148" y="87"/>
                    <a:pt x="140" y="87"/>
                  </a:cubicBezTo>
                  <a:cubicBezTo>
                    <a:pt x="135" y="87"/>
                    <a:pt x="130" y="87"/>
                    <a:pt x="126" y="88"/>
                  </a:cubicBezTo>
                  <a:cubicBezTo>
                    <a:pt x="122" y="88"/>
                    <a:pt x="119" y="88"/>
                    <a:pt x="117" y="88"/>
                  </a:cubicBezTo>
                  <a:cubicBezTo>
                    <a:pt x="113" y="88"/>
                    <a:pt x="114" y="87"/>
                    <a:pt x="123" y="82"/>
                  </a:cubicBezTo>
                  <a:cubicBezTo>
                    <a:pt x="133" y="75"/>
                    <a:pt x="145" y="73"/>
                    <a:pt x="154" y="73"/>
                  </a:cubicBezTo>
                  <a:cubicBezTo>
                    <a:pt x="167" y="73"/>
                    <a:pt x="177" y="77"/>
                    <a:pt x="178" y="77"/>
                  </a:cubicBezTo>
                  <a:cubicBezTo>
                    <a:pt x="174" y="74"/>
                    <a:pt x="169" y="72"/>
                    <a:pt x="164" y="71"/>
                  </a:cubicBezTo>
                  <a:cubicBezTo>
                    <a:pt x="164" y="71"/>
                    <a:pt x="163" y="70"/>
                    <a:pt x="162" y="70"/>
                  </a:cubicBezTo>
                  <a:cubicBezTo>
                    <a:pt x="162" y="70"/>
                    <a:pt x="162" y="70"/>
                    <a:pt x="162" y="70"/>
                  </a:cubicBezTo>
                  <a:cubicBezTo>
                    <a:pt x="161" y="70"/>
                    <a:pt x="161" y="70"/>
                    <a:pt x="160" y="70"/>
                  </a:cubicBezTo>
                  <a:cubicBezTo>
                    <a:pt x="160" y="70"/>
                    <a:pt x="160" y="70"/>
                    <a:pt x="160" y="70"/>
                  </a:cubicBezTo>
                  <a:cubicBezTo>
                    <a:pt x="158" y="70"/>
                    <a:pt x="156" y="69"/>
                    <a:pt x="154" y="69"/>
                  </a:cubicBezTo>
                  <a:cubicBezTo>
                    <a:pt x="154" y="69"/>
                    <a:pt x="154" y="69"/>
                    <a:pt x="154" y="69"/>
                  </a:cubicBezTo>
                  <a:cubicBezTo>
                    <a:pt x="154" y="69"/>
                    <a:pt x="154" y="69"/>
                    <a:pt x="153" y="69"/>
                  </a:cubicBezTo>
                  <a:cubicBezTo>
                    <a:pt x="153" y="69"/>
                    <a:pt x="153" y="69"/>
                    <a:pt x="153" y="69"/>
                  </a:cubicBezTo>
                  <a:cubicBezTo>
                    <a:pt x="153" y="69"/>
                    <a:pt x="153" y="69"/>
                    <a:pt x="153" y="69"/>
                  </a:cubicBezTo>
                  <a:cubicBezTo>
                    <a:pt x="150" y="69"/>
                    <a:pt x="147" y="69"/>
                    <a:pt x="144" y="70"/>
                  </a:cubicBezTo>
                  <a:cubicBezTo>
                    <a:pt x="122" y="74"/>
                    <a:pt x="110" y="82"/>
                    <a:pt x="101" y="83"/>
                  </a:cubicBezTo>
                  <a:cubicBezTo>
                    <a:pt x="101" y="83"/>
                    <a:pt x="101" y="83"/>
                    <a:pt x="101" y="83"/>
                  </a:cubicBezTo>
                  <a:cubicBezTo>
                    <a:pt x="101" y="83"/>
                    <a:pt x="101" y="83"/>
                    <a:pt x="101" y="83"/>
                  </a:cubicBezTo>
                  <a:cubicBezTo>
                    <a:pt x="101" y="83"/>
                    <a:pt x="101" y="83"/>
                    <a:pt x="101" y="83"/>
                  </a:cubicBezTo>
                  <a:cubicBezTo>
                    <a:pt x="102" y="82"/>
                    <a:pt x="102" y="82"/>
                    <a:pt x="103" y="82"/>
                  </a:cubicBezTo>
                  <a:cubicBezTo>
                    <a:pt x="111" y="77"/>
                    <a:pt x="124" y="74"/>
                    <a:pt x="141" y="64"/>
                  </a:cubicBezTo>
                  <a:cubicBezTo>
                    <a:pt x="148" y="59"/>
                    <a:pt x="153" y="54"/>
                    <a:pt x="157" y="48"/>
                  </a:cubicBezTo>
                  <a:cubicBezTo>
                    <a:pt x="157" y="48"/>
                    <a:pt x="157" y="48"/>
                    <a:pt x="157" y="48"/>
                  </a:cubicBezTo>
                  <a:cubicBezTo>
                    <a:pt x="159" y="43"/>
                    <a:pt x="159" y="43"/>
                    <a:pt x="159" y="43"/>
                  </a:cubicBezTo>
                  <a:cubicBezTo>
                    <a:pt x="159" y="43"/>
                    <a:pt x="159" y="43"/>
                    <a:pt x="159" y="43"/>
                  </a:cubicBezTo>
                  <a:cubicBezTo>
                    <a:pt x="159" y="43"/>
                    <a:pt x="159" y="43"/>
                    <a:pt x="159" y="43"/>
                  </a:cubicBezTo>
                  <a:cubicBezTo>
                    <a:pt x="159" y="43"/>
                    <a:pt x="159" y="43"/>
                    <a:pt x="159" y="43"/>
                  </a:cubicBezTo>
                  <a:cubicBezTo>
                    <a:pt x="153" y="54"/>
                    <a:pt x="127" y="69"/>
                    <a:pt x="122" y="69"/>
                  </a:cubicBezTo>
                  <a:cubicBezTo>
                    <a:pt x="121" y="69"/>
                    <a:pt x="121" y="69"/>
                    <a:pt x="121" y="69"/>
                  </a:cubicBezTo>
                  <a:cubicBezTo>
                    <a:pt x="118" y="69"/>
                    <a:pt x="119" y="68"/>
                    <a:pt x="119" y="68"/>
                  </a:cubicBezTo>
                  <a:cubicBezTo>
                    <a:pt x="137" y="60"/>
                    <a:pt x="143" y="40"/>
                    <a:pt x="145" y="34"/>
                  </a:cubicBezTo>
                  <a:cubicBezTo>
                    <a:pt x="140" y="49"/>
                    <a:pt x="115" y="66"/>
                    <a:pt x="110" y="66"/>
                  </a:cubicBezTo>
                  <a:cubicBezTo>
                    <a:pt x="109" y="66"/>
                    <a:pt x="109" y="66"/>
                    <a:pt x="109" y="66"/>
                  </a:cubicBezTo>
                  <a:cubicBezTo>
                    <a:pt x="108" y="63"/>
                    <a:pt x="112" y="59"/>
                    <a:pt x="112" y="59"/>
                  </a:cubicBezTo>
                  <a:cubicBezTo>
                    <a:pt x="123" y="45"/>
                    <a:pt x="126" y="32"/>
                    <a:pt x="126" y="31"/>
                  </a:cubicBezTo>
                  <a:cubicBezTo>
                    <a:pt x="123" y="38"/>
                    <a:pt x="108" y="57"/>
                    <a:pt x="103" y="57"/>
                  </a:cubicBezTo>
                  <a:cubicBezTo>
                    <a:pt x="101" y="57"/>
                    <a:pt x="100" y="55"/>
                    <a:pt x="100" y="50"/>
                  </a:cubicBezTo>
                  <a:cubicBezTo>
                    <a:pt x="103" y="28"/>
                    <a:pt x="122" y="10"/>
                    <a:pt x="122" y="10"/>
                  </a:cubicBezTo>
                  <a:cubicBezTo>
                    <a:pt x="115" y="11"/>
                    <a:pt x="110" y="18"/>
                    <a:pt x="105" y="25"/>
                  </a:cubicBezTo>
                  <a:cubicBezTo>
                    <a:pt x="103" y="29"/>
                    <a:pt x="98" y="40"/>
                    <a:pt x="97" y="40"/>
                  </a:cubicBezTo>
                  <a:cubicBezTo>
                    <a:pt x="96" y="40"/>
                    <a:pt x="96" y="38"/>
                    <a:pt x="96" y="30"/>
                  </a:cubicBezTo>
                  <a:cubicBezTo>
                    <a:pt x="99" y="8"/>
                    <a:pt x="114" y="0"/>
                    <a:pt x="114" y="0"/>
                  </a:cubicBezTo>
                  <a:cubicBezTo>
                    <a:pt x="114" y="0"/>
                    <a:pt x="114" y="0"/>
                    <a:pt x="11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4" name="Freeform 1121">
              <a:extLst>
                <a:ext uri="{FF2B5EF4-FFF2-40B4-BE49-F238E27FC236}">
                  <a16:creationId xmlns:a16="http://schemas.microsoft.com/office/drawing/2014/main" xmlns="" id="{6D937BE8-0B70-4388-ACAB-4D618954551F}"/>
                </a:ext>
              </a:extLst>
            </p:cNvPr>
            <p:cNvSpPr>
              <a:spLocks/>
            </p:cNvSpPr>
            <p:nvPr/>
          </p:nvSpPr>
          <p:spPr bwMode="auto">
            <a:xfrm flipH="1">
              <a:off x="1699341" y="5189008"/>
              <a:ext cx="476116" cy="515526"/>
            </a:xfrm>
            <a:custGeom>
              <a:avLst/>
              <a:gdLst>
                <a:gd name="T0" fmla="*/ 61 w 103"/>
                <a:gd name="T1" fmla="*/ 53 h 111"/>
                <a:gd name="T2" fmla="*/ 94 w 103"/>
                <a:gd name="T3" fmla="*/ 52 h 111"/>
                <a:gd name="T4" fmla="*/ 94 w 103"/>
                <a:gd name="T5" fmla="*/ 51 h 111"/>
                <a:gd name="T6" fmla="*/ 58 w 103"/>
                <a:gd name="T7" fmla="*/ 53 h 111"/>
                <a:gd name="T8" fmla="*/ 91 w 103"/>
                <a:gd name="T9" fmla="*/ 25 h 111"/>
                <a:gd name="T10" fmla="*/ 58 w 103"/>
                <a:gd name="T11" fmla="*/ 50 h 111"/>
                <a:gd name="T12" fmla="*/ 57 w 103"/>
                <a:gd name="T13" fmla="*/ 3 h 111"/>
                <a:gd name="T14" fmla="*/ 55 w 103"/>
                <a:gd name="T15" fmla="*/ 3 h 111"/>
                <a:gd name="T16" fmla="*/ 56 w 103"/>
                <a:gd name="T17" fmla="*/ 5 h 111"/>
                <a:gd name="T18" fmla="*/ 54 w 103"/>
                <a:gd name="T19" fmla="*/ 30 h 111"/>
                <a:gd name="T20" fmla="*/ 52 w 103"/>
                <a:gd name="T21" fmla="*/ 30 h 111"/>
                <a:gd name="T22" fmla="*/ 54 w 103"/>
                <a:gd name="T23" fmla="*/ 32 h 111"/>
                <a:gd name="T24" fmla="*/ 55 w 103"/>
                <a:gd name="T25" fmla="*/ 51 h 111"/>
                <a:gd name="T26" fmla="*/ 34 w 103"/>
                <a:gd name="T27" fmla="*/ 16 h 111"/>
                <a:gd name="T28" fmla="*/ 32 w 103"/>
                <a:gd name="T29" fmla="*/ 16 h 111"/>
                <a:gd name="T30" fmla="*/ 34 w 103"/>
                <a:gd name="T31" fmla="*/ 17 h 111"/>
                <a:gd name="T32" fmla="*/ 54 w 103"/>
                <a:gd name="T33" fmla="*/ 51 h 111"/>
                <a:gd name="T34" fmla="*/ 36 w 103"/>
                <a:gd name="T35" fmla="*/ 28 h 111"/>
                <a:gd name="T36" fmla="*/ 33 w 103"/>
                <a:gd name="T37" fmla="*/ 27 h 111"/>
                <a:gd name="T38" fmla="*/ 36 w 103"/>
                <a:gd name="T39" fmla="*/ 29 h 111"/>
                <a:gd name="T40" fmla="*/ 53 w 103"/>
                <a:gd name="T41" fmla="*/ 52 h 111"/>
                <a:gd name="T42" fmla="*/ 7 w 103"/>
                <a:gd name="T43" fmla="*/ 36 h 111"/>
                <a:gd name="T44" fmla="*/ 7 w 103"/>
                <a:gd name="T45" fmla="*/ 37 h 111"/>
                <a:gd name="T46" fmla="*/ 22 w 103"/>
                <a:gd name="T47" fmla="*/ 48 h 111"/>
                <a:gd name="T48" fmla="*/ 19 w 103"/>
                <a:gd name="T49" fmla="*/ 49 h 111"/>
                <a:gd name="T50" fmla="*/ 51 w 103"/>
                <a:gd name="T51" fmla="*/ 54 h 111"/>
                <a:gd name="T52" fmla="*/ 9 w 103"/>
                <a:gd name="T53" fmla="*/ 72 h 111"/>
                <a:gd name="T54" fmla="*/ 10 w 103"/>
                <a:gd name="T55" fmla="*/ 73 h 111"/>
                <a:gd name="T56" fmla="*/ 20 w 103"/>
                <a:gd name="T57" fmla="*/ 79 h 111"/>
                <a:gd name="T58" fmla="*/ 19 w 103"/>
                <a:gd name="T59" fmla="*/ 84 h 111"/>
                <a:gd name="T60" fmla="*/ 53 w 103"/>
                <a:gd name="T61" fmla="*/ 57 h 111"/>
                <a:gd name="T62" fmla="*/ 32 w 103"/>
                <a:gd name="T63" fmla="*/ 78 h 111"/>
                <a:gd name="T64" fmla="*/ 35 w 103"/>
                <a:gd name="T65" fmla="*/ 76 h 111"/>
                <a:gd name="T66" fmla="*/ 33 w 103"/>
                <a:gd name="T67" fmla="*/ 85 h 111"/>
                <a:gd name="T68" fmla="*/ 33 w 103"/>
                <a:gd name="T69" fmla="*/ 87 h 111"/>
                <a:gd name="T70" fmla="*/ 55 w 103"/>
                <a:gd name="T71" fmla="*/ 61 h 111"/>
                <a:gd name="T72" fmla="*/ 45 w 103"/>
                <a:gd name="T73" fmla="*/ 92 h 111"/>
                <a:gd name="T74" fmla="*/ 43 w 103"/>
                <a:gd name="T75" fmla="*/ 97 h 111"/>
                <a:gd name="T76" fmla="*/ 46 w 103"/>
                <a:gd name="T77" fmla="*/ 93 h 111"/>
                <a:gd name="T78" fmla="*/ 56 w 103"/>
                <a:gd name="T79" fmla="*/ 62 h 111"/>
                <a:gd name="T80" fmla="*/ 50 w 103"/>
                <a:gd name="T81" fmla="*/ 104 h 111"/>
                <a:gd name="T82" fmla="*/ 51 w 103"/>
                <a:gd name="T83" fmla="*/ 105 h 111"/>
                <a:gd name="T84" fmla="*/ 58 w 103"/>
                <a:gd name="T85" fmla="*/ 64 h 111"/>
                <a:gd name="T86" fmla="*/ 63 w 103"/>
                <a:gd name="T87" fmla="*/ 97 h 111"/>
                <a:gd name="T88" fmla="*/ 63 w 103"/>
                <a:gd name="T89" fmla="*/ 103 h 111"/>
                <a:gd name="T90" fmla="*/ 65 w 103"/>
                <a:gd name="T91" fmla="*/ 98 h 111"/>
                <a:gd name="T92" fmla="*/ 86 w 103"/>
                <a:gd name="T93" fmla="*/ 84 h 111"/>
                <a:gd name="T94" fmla="*/ 91 w 103"/>
                <a:gd name="T95" fmla="*/ 85 h 111"/>
                <a:gd name="T96" fmla="*/ 67 w 103"/>
                <a:gd name="T97" fmla="*/ 70 h 111"/>
                <a:gd name="T98" fmla="*/ 85 w 103"/>
                <a:gd name="T99" fmla="*/ 76 h 111"/>
                <a:gd name="T100" fmla="*/ 88 w 103"/>
                <a:gd name="T101" fmla="*/ 77 h 111"/>
                <a:gd name="T102" fmla="*/ 89 w 103"/>
                <a:gd name="T103" fmla="*/ 76 h 111"/>
                <a:gd name="T104" fmla="*/ 61 w 103"/>
                <a:gd name="T105" fmla="*/ 59 h 111"/>
                <a:gd name="T106" fmla="*/ 90 w 103"/>
                <a:gd name="T107" fmla="*/ 70 h 111"/>
                <a:gd name="T108" fmla="*/ 94 w 103"/>
                <a:gd name="T109" fmla="*/ 69 h 111"/>
                <a:gd name="T110" fmla="*/ 60 w 103"/>
                <a:gd name="T111" fmla="*/ 56 h 111"/>
                <a:gd name="T112" fmla="*/ 80 w 103"/>
                <a:gd name="T113" fmla="*/ 63 h 111"/>
                <a:gd name="T114" fmla="*/ 78 w 103"/>
                <a:gd name="T115" fmla="*/ 60 h 111"/>
                <a:gd name="T116" fmla="*/ 91 w 103"/>
                <a:gd name="T117" fmla="*/ 57 h 111"/>
                <a:gd name="T118" fmla="*/ 101 w 103"/>
                <a:gd name="T119"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11">
                  <a:moveTo>
                    <a:pt x="96" y="58"/>
                  </a:moveTo>
                  <a:cubicBezTo>
                    <a:pt x="85" y="51"/>
                    <a:pt x="69" y="52"/>
                    <a:pt x="61" y="53"/>
                  </a:cubicBezTo>
                  <a:cubicBezTo>
                    <a:pt x="63" y="52"/>
                    <a:pt x="67" y="50"/>
                    <a:pt x="73" y="49"/>
                  </a:cubicBezTo>
                  <a:cubicBezTo>
                    <a:pt x="81" y="48"/>
                    <a:pt x="90" y="51"/>
                    <a:pt x="94" y="52"/>
                  </a:cubicBezTo>
                  <a:cubicBezTo>
                    <a:pt x="94" y="53"/>
                    <a:pt x="97" y="56"/>
                    <a:pt x="98" y="53"/>
                  </a:cubicBezTo>
                  <a:cubicBezTo>
                    <a:pt x="100" y="51"/>
                    <a:pt x="94" y="51"/>
                    <a:pt x="94" y="51"/>
                  </a:cubicBezTo>
                  <a:cubicBezTo>
                    <a:pt x="94" y="51"/>
                    <a:pt x="94" y="51"/>
                    <a:pt x="94" y="51"/>
                  </a:cubicBezTo>
                  <a:cubicBezTo>
                    <a:pt x="76" y="45"/>
                    <a:pt x="64" y="50"/>
                    <a:pt x="58" y="53"/>
                  </a:cubicBezTo>
                  <a:cubicBezTo>
                    <a:pt x="68" y="36"/>
                    <a:pt x="79" y="30"/>
                    <a:pt x="84" y="28"/>
                  </a:cubicBezTo>
                  <a:cubicBezTo>
                    <a:pt x="84" y="28"/>
                    <a:pt x="93" y="29"/>
                    <a:pt x="91" y="25"/>
                  </a:cubicBezTo>
                  <a:cubicBezTo>
                    <a:pt x="89" y="21"/>
                    <a:pt x="86" y="25"/>
                    <a:pt x="86" y="25"/>
                  </a:cubicBezTo>
                  <a:cubicBezTo>
                    <a:pt x="72" y="29"/>
                    <a:pt x="62" y="44"/>
                    <a:pt x="58" y="50"/>
                  </a:cubicBezTo>
                  <a:cubicBezTo>
                    <a:pt x="64" y="29"/>
                    <a:pt x="59" y="9"/>
                    <a:pt x="57" y="3"/>
                  </a:cubicBezTo>
                  <a:cubicBezTo>
                    <a:pt x="57" y="3"/>
                    <a:pt x="57" y="3"/>
                    <a:pt x="57" y="3"/>
                  </a:cubicBezTo>
                  <a:cubicBezTo>
                    <a:pt x="58" y="2"/>
                    <a:pt x="57" y="1"/>
                    <a:pt x="56" y="0"/>
                  </a:cubicBezTo>
                  <a:cubicBezTo>
                    <a:pt x="56" y="0"/>
                    <a:pt x="55" y="1"/>
                    <a:pt x="55" y="3"/>
                  </a:cubicBezTo>
                  <a:cubicBezTo>
                    <a:pt x="55" y="4"/>
                    <a:pt x="55" y="5"/>
                    <a:pt x="56" y="5"/>
                  </a:cubicBezTo>
                  <a:cubicBezTo>
                    <a:pt x="56" y="5"/>
                    <a:pt x="56" y="5"/>
                    <a:pt x="56" y="5"/>
                  </a:cubicBezTo>
                  <a:cubicBezTo>
                    <a:pt x="62" y="22"/>
                    <a:pt x="59" y="42"/>
                    <a:pt x="57" y="50"/>
                  </a:cubicBezTo>
                  <a:cubicBezTo>
                    <a:pt x="57" y="40"/>
                    <a:pt x="55" y="32"/>
                    <a:pt x="54" y="30"/>
                  </a:cubicBezTo>
                  <a:cubicBezTo>
                    <a:pt x="54" y="29"/>
                    <a:pt x="54" y="29"/>
                    <a:pt x="54" y="29"/>
                  </a:cubicBezTo>
                  <a:cubicBezTo>
                    <a:pt x="53" y="29"/>
                    <a:pt x="53" y="29"/>
                    <a:pt x="52" y="30"/>
                  </a:cubicBezTo>
                  <a:cubicBezTo>
                    <a:pt x="52" y="31"/>
                    <a:pt x="52" y="32"/>
                    <a:pt x="53" y="32"/>
                  </a:cubicBezTo>
                  <a:cubicBezTo>
                    <a:pt x="54" y="32"/>
                    <a:pt x="54" y="32"/>
                    <a:pt x="54" y="32"/>
                  </a:cubicBezTo>
                  <a:cubicBezTo>
                    <a:pt x="54" y="32"/>
                    <a:pt x="54" y="32"/>
                    <a:pt x="54" y="32"/>
                  </a:cubicBezTo>
                  <a:cubicBezTo>
                    <a:pt x="56" y="39"/>
                    <a:pt x="56" y="47"/>
                    <a:pt x="55" y="51"/>
                  </a:cubicBezTo>
                  <a:cubicBezTo>
                    <a:pt x="52" y="41"/>
                    <a:pt x="46" y="29"/>
                    <a:pt x="42" y="23"/>
                  </a:cubicBezTo>
                  <a:cubicBezTo>
                    <a:pt x="38" y="19"/>
                    <a:pt x="36" y="17"/>
                    <a:pt x="34" y="16"/>
                  </a:cubicBezTo>
                  <a:cubicBezTo>
                    <a:pt x="34" y="15"/>
                    <a:pt x="34" y="15"/>
                    <a:pt x="34" y="14"/>
                  </a:cubicBezTo>
                  <a:cubicBezTo>
                    <a:pt x="33" y="14"/>
                    <a:pt x="32" y="15"/>
                    <a:pt x="32" y="16"/>
                  </a:cubicBezTo>
                  <a:cubicBezTo>
                    <a:pt x="32" y="17"/>
                    <a:pt x="32" y="18"/>
                    <a:pt x="33" y="18"/>
                  </a:cubicBezTo>
                  <a:cubicBezTo>
                    <a:pt x="33" y="18"/>
                    <a:pt x="34" y="18"/>
                    <a:pt x="34" y="17"/>
                  </a:cubicBezTo>
                  <a:cubicBezTo>
                    <a:pt x="35" y="18"/>
                    <a:pt x="37" y="20"/>
                    <a:pt x="37" y="20"/>
                  </a:cubicBezTo>
                  <a:cubicBezTo>
                    <a:pt x="47" y="30"/>
                    <a:pt x="52" y="45"/>
                    <a:pt x="54" y="51"/>
                  </a:cubicBezTo>
                  <a:cubicBezTo>
                    <a:pt x="51" y="46"/>
                    <a:pt x="43" y="32"/>
                    <a:pt x="36" y="28"/>
                  </a:cubicBezTo>
                  <a:cubicBezTo>
                    <a:pt x="36" y="28"/>
                    <a:pt x="36" y="28"/>
                    <a:pt x="36" y="28"/>
                  </a:cubicBezTo>
                  <a:cubicBezTo>
                    <a:pt x="36" y="28"/>
                    <a:pt x="35" y="27"/>
                    <a:pt x="35" y="27"/>
                  </a:cubicBezTo>
                  <a:cubicBezTo>
                    <a:pt x="34" y="26"/>
                    <a:pt x="33" y="26"/>
                    <a:pt x="33" y="27"/>
                  </a:cubicBezTo>
                  <a:cubicBezTo>
                    <a:pt x="33" y="27"/>
                    <a:pt x="33" y="28"/>
                    <a:pt x="34" y="29"/>
                  </a:cubicBezTo>
                  <a:cubicBezTo>
                    <a:pt x="35" y="29"/>
                    <a:pt x="35" y="29"/>
                    <a:pt x="36" y="29"/>
                  </a:cubicBezTo>
                  <a:cubicBezTo>
                    <a:pt x="36" y="29"/>
                    <a:pt x="36" y="29"/>
                    <a:pt x="36" y="29"/>
                  </a:cubicBezTo>
                  <a:cubicBezTo>
                    <a:pt x="39" y="32"/>
                    <a:pt x="47" y="39"/>
                    <a:pt x="53" y="52"/>
                  </a:cubicBezTo>
                  <a:cubicBezTo>
                    <a:pt x="35" y="39"/>
                    <a:pt x="13" y="36"/>
                    <a:pt x="7" y="36"/>
                  </a:cubicBezTo>
                  <a:cubicBezTo>
                    <a:pt x="7" y="36"/>
                    <a:pt x="7" y="36"/>
                    <a:pt x="7" y="36"/>
                  </a:cubicBezTo>
                  <a:cubicBezTo>
                    <a:pt x="7" y="36"/>
                    <a:pt x="4" y="34"/>
                    <a:pt x="2" y="36"/>
                  </a:cubicBezTo>
                  <a:cubicBezTo>
                    <a:pt x="0" y="38"/>
                    <a:pt x="4" y="39"/>
                    <a:pt x="7" y="37"/>
                  </a:cubicBezTo>
                  <a:cubicBezTo>
                    <a:pt x="25" y="37"/>
                    <a:pt x="42" y="47"/>
                    <a:pt x="50" y="52"/>
                  </a:cubicBezTo>
                  <a:cubicBezTo>
                    <a:pt x="43" y="49"/>
                    <a:pt x="32" y="45"/>
                    <a:pt x="22" y="48"/>
                  </a:cubicBezTo>
                  <a:cubicBezTo>
                    <a:pt x="22" y="48"/>
                    <a:pt x="22" y="48"/>
                    <a:pt x="22" y="48"/>
                  </a:cubicBezTo>
                  <a:cubicBezTo>
                    <a:pt x="22" y="48"/>
                    <a:pt x="19" y="47"/>
                    <a:pt x="19" y="49"/>
                  </a:cubicBezTo>
                  <a:cubicBezTo>
                    <a:pt x="20" y="51"/>
                    <a:pt x="23" y="49"/>
                    <a:pt x="23" y="49"/>
                  </a:cubicBezTo>
                  <a:cubicBezTo>
                    <a:pt x="27" y="49"/>
                    <a:pt x="37" y="47"/>
                    <a:pt x="51" y="54"/>
                  </a:cubicBezTo>
                  <a:cubicBezTo>
                    <a:pt x="43" y="54"/>
                    <a:pt x="24" y="56"/>
                    <a:pt x="9" y="72"/>
                  </a:cubicBezTo>
                  <a:cubicBezTo>
                    <a:pt x="9" y="72"/>
                    <a:pt x="9" y="72"/>
                    <a:pt x="9" y="72"/>
                  </a:cubicBezTo>
                  <a:cubicBezTo>
                    <a:pt x="9" y="72"/>
                    <a:pt x="5" y="74"/>
                    <a:pt x="6" y="76"/>
                  </a:cubicBezTo>
                  <a:cubicBezTo>
                    <a:pt x="8" y="78"/>
                    <a:pt x="10" y="73"/>
                    <a:pt x="10" y="73"/>
                  </a:cubicBezTo>
                  <a:cubicBezTo>
                    <a:pt x="15" y="69"/>
                    <a:pt x="29" y="55"/>
                    <a:pt x="52" y="55"/>
                  </a:cubicBezTo>
                  <a:cubicBezTo>
                    <a:pt x="45" y="57"/>
                    <a:pt x="28" y="62"/>
                    <a:pt x="20" y="79"/>
                  </a:cubicBezTo>
                  <a:cubicBezTo>
                    <a:pt x="20" y="79"/>
                    <a:pt x="20" y="79"/>
                    <a:pt x="20" y="79"/>
                  </a:cubicBezTo>
                  <a:cubicBezTo>
                    <a:pt x="20" y="79"/>
                    <a:pt x="16" y="82"/>
                    <a:pt x="19" y="84"/>
                  </a:cubicBezTo>
                  <a:cubicBezTo>
                    <a:pt x="22" y="85"/>
                    <a:pt x="22" y="80"/>
                    <a:pt x="22" y="80"/>
                  </a:cubicBezTo>
                  <a:cubicBezTo>
                    <a:pt x="25" y="74"/>
                    <a:pt x="30" y="61"/>
                    <a:pt x="53" y="57"/>
                  </a:cubicBezTo>
                  <a:cubicBezTo>
                    <a:pt x="51" y="60"/>
                    <a:pt x="44" y="68"/>
                    <a:pt x="35" y="75"/>
                  </a:cubicBezTo>
                  <a:cubicBezTo>
                    <a:pt x="35" y="75"/>
                    <a:pt x="30" y="75"/>
                    <a:pt x="32" y="78"/>
                  </a:cubicBezTo>
                  <a:cubicBezTo>
                    <a:pt x="33" y="80"/>
                    <a:pt x="35" y="76"/>
                    <a:pt x="35" y="76"/>
                  </a:cubicBezTo>
                  <a:cubicBezTo>
                    <a:pt x="35" y="76"/>
                    <a:pt x="35" y="76"/>
                    <a:pt x="35" y="76"/>
                  </a:cubicBezTo>
                  <a:cubicBezTo>
                    <a:pt x="40" y="72"/>
                    <a:pt x="50" y="63"/>
                    <a:pt x="54" y="57"/>
                  </a:cubicBezTo>
                  <a:cubicBezTo>
                    <a:pt x="54" y="62"/>
                    <a:pt x="49" y="79"/>
                    <a:pt x="33" y="85"/>
                  </a:cubicBezTo>
                  <a:cubicBezTo>
                    <a:pt x="32" y="85"/>
                    <a:pt x="28" y="84"/>
                    <a:pt x="28" y="88"/>
                  </a:cubicBezTo>
                  <a:cubicBezTo>
                    <a:pt x="28" y="92"/>
                    <a:pt x="33" y="87"/>
                    <a:pt x="33" y="87"/>
                  </a:cubicBezTo>
                  <a:cubicBezTo>
                    <a:pt x="37" y="85"/>
                    <a:pt x="44" y="81"/>
                    <a:pt x="48" y="75"/>
                  </a:cubicBezTo>
                  <a:cubicBezTo>
                    <a:pt x="51" y="70"/>
                    <a:pt x="53" y="65"/>
                    <a:pt x="55" y="61"/>
                  </a:cubicBezTo>
                  <a:cubicBezTo>
                    <a:pt x="54" y="67"/>
                    <a:pt x="52" y="79"/>
                    <a:pt x="45" y="91"/>
                  </a:cubicBezTo>
                  <a:cubicBezTo>
                    <a:pt x="45" y="91"/>
                    <a:pt x="45" y="91"/>
                    <a:pt x="45" y="92"/>
                  </a:cubicBezTo>
                  <a:cubicBezTo>
                    <a:pt x="45" y="92"/>
                    <a:pt x="45" y="92"/>
                    <a:pt x="45" y="92"/>
                  </a:cubicBezTo>
                  <a:cubicBezTo>
                    <a:pt x="45" y="92"/>
                    <a:pt x="40" y="95"/>
                    <a:pt x="43" y="97"/>
                  </a:cubicBezTo>
                  <a:cubicBezTo>
                    <a:pt x="45" y="99"/>
                    <a:pt x="46" y="93"/>
                    <a:pt x="46" y="93"/>
                  </a:cubicBezTo>
                  <a:cubicBezTo>
                    <a:pt x="46" y="93"/>
                    <a:pt x="46" y="93"/>
                    <a:pt x="46" y="93"/>
                  </a:cubicBezTo>
                  <a:cubicBezTo>
                    <a:pt x="48" y="90"/>
                    <a:pt x="50" y="85"/>
                    <a:pt x="52" y="81"/>
                  </a:cubicBezTo>
                  <a:cubicBezTo>
                    <a:pt x="54" y="75"/>
                    <a:pt x="56" y="67"/>
                    <a:pt x="56" y="62"/>
                  </a:cubicBezTo>
                  <a:cubicBezTo>
                    <a:pt x="58" y="72"/>
                    <a:pt x="59" y="91"/>
                    <a:pt x="50" y="104"/>
                  </a:cubicBezTo>
                  <a:cubicBezTo>
                    <a:pt x="50" y="104"/>
                    <a:pt x="50" y="104"/>
                    <a:pt x="50" y="104"/>
                  </a:cubicBezTo>
                  <a:cubicBezTo>
                    <a:pt x="50" y="104"/>
                    <a:pt x="45" y="106"/>
                    <a:pt x="46" y="108"/>
                  </a:cubicBezTo>
                  <a:cubicBezTo>
                    <a:pt x="48" y="111"/>
                    <a:pt x="51" y="105"/>
                    <a:pt x="51" y="105"/>
                  </a:cubicBezTo>
                  <a:cubicBezTo>
                    <a:pt x="51" y="105"/>
                    <a:pt x="51" y="105"/>
                    <a:pt x="51" y="105"/>
                  </a:cubicBezTo>
                  <a:cubicBezTo>
                    <a:pt x="55" y="101"/>
                    <a:pt x="61" y="88"/>
                    <a:pt x="58" y="64"/>
                  </a:cubicBezTo>
                  <a:cubicBezTo>
                    <a:pt x="61" y="70"/>
                    <a:pt x="65" y="83"/>
                    <a:pt x="63" y="96"/>
                  </a:cubicBezTo>
                  <a:cubicBezTo>
                    <a:pt x="63" y="96"/>
                    <a:pt x="63" y="97"/>
                    <a:pt x="63" y="97"/>
                  </a:cubicBezTo>
                  <a:cubicBezTo>
                    <a:pt x="63" y="97"/>
                    <a:pt x="63" y="97"/>
                    <a:pt x="63" y="97"/>
                  </a:cubicBezTo>
                  <a:cubicBezTo>
                    <a:pt x="63" y="97"/>
                    <a:pt x="60" y="102"/>
                    <a:pt x="63" y="103"/>
                  </a:cubicBezTo>
                  <a:cubicBezTo>
                    <a:pt x="67" y="104"/>
                    <a:pt x="65" y="98"/>
                    <a:pt x="65" y="98"/>
                  </a:cubicBezTo>
                  <a:cubicBezTo>
                    <a:pt x="65" y="98"/>
                    <a:pt x="65" y="98"/>
                    <a:pt x="65" y="98"/>
                  </a:cubicBezTo>
                  <a:cubicBezTo>
                    <a:pt x="66" y="92"/>
                    <a:pt x="65" y="77"/>
                    <a:pt x="60" y="65"/>
                  </a:cubicBezTo>
                  <a:cubicBezTo>
                    <a:pt x="64" y="71"/>
                    <a:pt x="72" y="80"/>
                    <a:pt x="86" y="84"/>
                  </a:cubicBezTo>
                  <a:cubicBezTo>
                    <a:pt x="86" y="84"/>
                    <a:pt x="86" y="84"/>
                    <a:pt x="86" y="84"/>
                  </a:cubicBezTo>
                  <a:cubicBezTo>
                    <a:pt x="86" y="84"/>
                    <a:pt x="92" y="87"/>
                    <a:pt x="91" y="85"/>
                  </a:cubicBezTo>
                  <a:cubicBezTo>
                    <a:pt x="91" y="83"/>
                    <a:pt x="86" y="83"/>
                    <a:pt x="86" y="83"/>
                  </a:cubicBezTo>
                  <a:cubicBezTo>
                    <a:pt x="82" y="82"/>
                    <a:pt x="73" y="78"/>
                    <a:pt x="67" y="70"/>
                  </a:cubicBezTo>
                  <a:cubicBezTo>
                    <a:pt x="60" y="64"/>
                    <a:pt x="58" y="59"/>
                    <a:pt x="58" y="57"/>
                  </a:cubicBezTo>
                  <a:cubicBezTo>
                    <a:pt x="60" y="60"/>
                    <a:pt x="70" y="71"/>
                    <a:pt x="85" y="76"/>
                  </a:cubicBezTo>
                  <a:cubicBezTo>
                    <a:pt x="85" y="76"/>
                    <a:pt x="86" y="77"/>
                    <a:pt x="88" y="77"/>
                  </a:cubicBezTo>
                  <a:cubicBezTo>
                    <a:pt x="88" y="77"/>
                    <a:pt x="88" y="77"/>
                    <a:pt x="88" y="77"/>
                  </a:cubicBezTo>
                  <a:cubicBezTo>
                    <a:pt x="88" y="77"/>
                    <a:pt x="93" y="79"/>
                    <a:pt x="92" y="77"/>
                  </a:cubicBezTo>
                  <a:cubicBezTo>
                    <a:pt x="92" y="76"/>
                    <a:pt x="89" y="76"/>
                    <a:pt x="89" y="76"/>
                  </a:cubicBezTo>
                  <a:cubicBezTo>
                    <a:pt x="86" y="76"/>
                    <a:pt x="81" y="74"/>
                    <a:pt x="77" y="71"/>
                  </a:cubicBezTo>
                  <a:cubicBezTo>
                    <a:pt x="69" y="66"/>
                    <a:pt x="64" y="62"/>
                    <a:pt x="61" y="59"/>
                  </a:cubicBezTo>
                  <a:cubicBezTo>
                    <a:pt x="71" y="66"/>
                    <a:pt x="85" y="70"/>
                    <a:pt x="88" y="70"/>
                  </a:cubicBezTo>
                  <a:cubicBezTo>
                    <a:pt x="89" y="70"/>
                    <a:pt x="89" y="70"/>
                    <a:pt x="90" y="70"/>
                  </a:cubicBezTo>
                  <a:cubicBezTo>
                    <a:pt x="90" y="70"/>
                    <a:pt x="90" y="70"/>
                    <a:pt x="90" y="70"/>
                  </a:cubicBezTo>
                  <a:cubicBezTo>
                    <a:pt x="90" y="70"/>
                    <a:pt x="95" y="71"/>
                    <a:pt x="94" y="69"/>
                  </a:cubicBezTo>
                  <a:cubicBezTo>
                    <a:pt x="93" y="67"/>
                    <a:pt x="90" y="69"/>
                    <a:pt x="90" y="69"/>
                  </a:cubicBezTo>
                  <a:cubicBezTo>
                    <a:pt x="80" y="69"/>
                    <a:pt x="64" y="59"/>
                    <a:pt x="60" y="56"/>
                  </a:cubicBezTo>
                  <a:cubicBezTo>
                    <a:pt x="68" y="56"/>
                    <a:pt x="75" y="59"/>
                    <a:pt x="77" y="61"/>
                  </a:cubicBezTo>
                  <a:cubicBezTo>
                    <a:pt x="77" y="61"/>
                    <a:pt x="78" y="64"/>
                    <a:pt x="80" y="63"/>
                  </a:cubicBezTo>
                  <a:cubicBezTo>
                    <a:pt x="83" y="62"/>
                    <a:pt x="78" y="60"/>
                    <a:pt x="78" y="60"/>
                  </a:cubicBezTo>
                  <a:cubicBezTo>
                    <a:pt x="78" y="60"/>
                    <a:pt x="78" y="60"/>
                    <a:pt x="78" y="60"/>
                  </a:cubicBezTo>
                  <a:cubicBezTo>
                    <a:pt x="73" y="56"/>
                    <a:pt x="66" y="55"/>
                    <a:pt x="61" y="55"/>
                  </a:cubicBezTo>
                  <a:cubicBezTo>
                    <a:pt x="68" y="54"/>
                    <a:pt x="82" y="53"/>
                    <a:pt x="91" y="57"/>
                  </a:cubicBezTo>
                  <a:cubicBezTo>
                    <a:pt x="93" y="58"/>
                    <a:pt x="94" y="58"/>
                    <a:pt x="95" y="59"/>
                  </a:cubicBezTo>
                  <a:cubicBezTo>
                    <a:pt x="95" y="59"/>
                    <a:pt x="99" y="65"/>
                    <a:pt x="101" y="62"/>
                  </a:cubicBezTo>
                  <a:cubicBezTo>
                    <a:pt x="103" y="59"/>
                    <a:pt x="96" y="58"/>
                    <a:pt x="96" y="5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5" name="Freeform 1122">
              <a:extLst>
                <a:ext uri="{FF2B5EF4-FFF2-40B4-BE49-F238E27FC236}">
                  <a16:creationId xmlns:a16="http://schemas.microsoft.com/office/drawing/2014/main" xmlns="" id="{60772B65-04E3-4683-8081-90CF1F2A8FD0}"/>
                </a:ext>
              </a:extLst>
            </p:cNvPr>
            <p:cNvSpPr>
              <a:spLocks/>
            </p:cNvSpPr>
            <p:nvPr/>
          </p:nvSpPr>
          <p:spPr bwMode="auto">
            <a:xfrm flipH="1">
              <a:off x="2184866" y="5093053"/>
              <a:ext cx="3764" cy="376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1"/>
                    <a:pt x="1" y="1"/>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6" name="Freeform 1123">
              <a:extLst>
                <a:ext uri="{FF2B5EF4-FFF2-40B4-BE49-F238E27FC236}">
                  <a16:creationId xmlns:a16="http://schemas.microsoft.com/office/drawing/2014/main" xmlns="" id="{EC529405-922B-4065-B6F5-CBD0ACF94189}"/>
                </a:ext>
              </a:extLst>
            </p:cNvPr>
            <p:cNvSpPr>
              <a:spLocks/>
            </p:cNvSpPr>
            <p:nvPr/>
          </p:nvSpPr>
          <p:spPr bwMode="auto">
            <a:xfrm flipH="1">
              <a:off x="2152874" y="5042253"/>
              <a:ext cx="188188" cy="203200"/>
            </a:xfrm>
            <a:custGeom>
              <a:avLst/>
              <a:gdLst>
                <a:gd name="T0" fmla="*/ 26 w 41"/>
                <a:gd name="T1" fmla="*/ 0 h 44"/>
                <a:gd name="T2" fmla="*/ 10 w 41"/>
                <a:gd name="T3" fmla="*/ 7 h 44"/>
                <a:gd name="T4" fmla="*/ 10 w 41"/>
                <a:gd name="T5" fmla="*/ 7 h 44"/>
                <a:gd name="T6" fmla="*/ 8 w 41"/>
                <a:gd name="T7" fmla="*/ 10 h 44"/>
                <a:gd name="T8" fmla="*/ 3 w 41"/>
                <a:gd name="T9" fmla="*/ 13 h 44"/>
                <a:gd name="T10" fmla="*/ 0 w 41"/>
                <a:gd name="T11" fmla="*/ 24 h 44"/>
                <a:gd name="T12" fmla="*/ 4 w 41"/>
                <a:gd name="T13" fmla="*/ 43 h 44"/>
                <a:gd name="T14" fmla="*/ 6 w 41"/>
                <a:gd name="T15" fmla="*/ 19 h 44"/>
                <a:gd name="T16" fmla="*/ 7 w 41"/>
                <a:gd name="T17" fmla="*/ 19 h 44"/>
                <a:gd name="T18" fmla="*/ 17 w 41"/>
                <a:gd name="T19" fmla="*/ 44 h 44"/>
                <a:gd name="T20" fmla="*/ 14 w 41"/>
                <a:gd name="T21" fmla="*/ 16 h 44"/>
                <a:gd name="T22" fmla="*/ 16 w 41"/>
                <a:gd name="T23" fmla="*/ 15 h 44"/>
                <a:gd name="T24" fmla="*/ 31 w 41"/>
                <a:gd name="T25" fmla="*/ 26 h 44"/>
                <a:gd name="T26" fmla="*/ 19 w 41"/>
                <a:gd name="T27" fmla="*/ 11 h 44"/>
                <a:gd name="T28" fmla="*/ 19 w 41"/>
                <a:gd name="T29" fmla="*/ 7 h 44"/>
                <a:gd name="T30" fmla="*/ 33 w 41"/>
                <a:gd name="T31" fmla="*/ 11 h 44"/>
                <a:gd name="T32" fmla="*/ 23 w 41"/>
                <a:gd name="T33" fmla="*/ 4 h 44"/>
                <a:gd name="T34" fmla="*/ 37 w 41"/>
                <a:gd name="T35" fmla="*/ 1 h 44"/>
                <a:gd name="T36" fmla="*/ 41 w 41"/>
                <a:gd name="T37" fmla="*/ 1 h 44"/>
                <a:gd name="T38" fmla="*/ 33 w 41"/>
                <a:gd name="T39" fmla="*/ 0 h 44"/>
                <a:gd name="T40" fmla="*/ 33 w 41"/>
                <a:gd name="T41" fmla="*/ 0 h 44"/>
                <a:gd name="T42" fmla="*/ 26 w 4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4">
                  <a:moveTo>
                    <a:pt x="26" y="0"/>
                  </a:moveTo>
                  <a:cubicBezTo>
                    <a:pt x="15" y="0"/>
                    <a:pt x="11" y="4"/>
                    <a:pt x="10" y="7"/>
                  </a:cubicBezTo>
                  <a:cubicBezTo>
                    <a:pt x="10" y="7"/>
                    <a:pt x="10" y="7"/>
                    <a:pt x="10" y="7"/>
                  </a:cubicBezTo>
                  <a:cubicBezTo>
                    <a:pt x="10" y="9"/>
                    <a:pt x="9" y="10"/>
                    <a:pt x="8" y="10"/>
                  </a:cubicBezTo>
                  <a:cubicBezTo>
                    <a:pt x="7" y="11"/>
                    <a:pt x="5" y="11"/>
                    <a:pt x="3" y="13"/>
                  </a:cubicBezTo>
                  <a:cubicBezTo>
                    <a:pt x="1" y="14"/>
                    <a:pt x="0" y="18"/>
                    <a:pt x="0" y="24"/>
                  </a:cubicBezTo>
                  <a:cubicBezTo>
                    <a:pt x="0" y="29"/>
                    <a:pt x="1" y="36"/>
                    <a:pt x="4" y="43"/>
                  </a:cubicBezTo>
                  <a:cubicBezTo>
                    <a:pt x="4" y="42"/>
                    <a:pt x="1" y="24"/>
                    <a:pt x="6" y="19"/>
                  </a:cubicBezTo>
                  <a:cubicBezTo>
                    <a:pt x="6" y="19"/>
                    <a:pt x="7" y="19"/>
                    <a:pt x="7" y="19"/>
                  </a:cubicBezTo>
                  <a:cubicBezTo>
                    <a:pt x="11" y="19"/>
                    <a:pt x="10" y="36"/>
                    <a:pt x="17" y="44"/>
                  </a:cubicBezTo>
                  <a:cubicBezTo>
                    <a:pt x="17" y="44"/>
                    <a:pt x="11" y="19"/>
                    <a:pt x="14" y="16"/>
                  </a:cubicBezTo>
                  <a:cubicBezTo>
                    <a:pt x="14" y="16"/>
                    <a:pt x="15" y="15"/>
                    <a:pt x="16" y="15"/>
                  </a:cubicBezTo>
                  <a:cubicBezTo>
                    <a:pt x="20" y="15"/>
                    <a:pt x="29" y="22"/>
                    <a:pt x="31" y="26"/>
                  </a:cubicBezTo>
                  <a:cubicBezTo>
                    <a:pt x="31" y="26"/>
                    <a:pt x="28" y="18"/>
                    <a:pt x="19" y="11"/>
                  </a:cubicBezTo>
                  <a:cubicBezTo>
                    <a:pt x="16" y="8"/>
                    <a:pt x="17" y="7"/>
                    <a:pt x="19" y="7"/>
                  </a:cubicBezTo>
                  <a:cubicBezTo>
                    <a:pt x="23" y="7"/>
                    <a:pt x="30" y="9"/>
                    <a:pt x="33" y="11"/>
                  </a:cubicBezTo>
                  <a:cubicBezTo>
                    <a:pt x="30" y="9"/>
                    <a:pt x="23" y="5"/>
                    <a:pt x="23" y="4"/>
                  </a:cubicBezTo>
                  <a:cubicBezTo>
                    <a:pt x="22" y="3"/>
                    <a:pt x="30" y="1"/>
                    <a:pt x="37" y="1"/>
                  </a:cubicBezTo>
                  <a:cubicBezTo>
                    <a:pt x="39" y="1"/>
                    <a:pt x="40" y="1"/>
                    <a:pt x="41" y="1"/>
                  </a:cubicBezTo>
                  <a:cubicBezTo>
                    <a:pt x="38" y="1"/>
                    <a:pt x="36" y="0"/>
                    <a:pt x="33" y="0"/>
                  </a:cubicBezTo>
                  <a:cubicBezTo>
                    <a:pt x="33" y="0"/>
                    <a:pt x="33" y="0"/>
                    <a:pt x="33" y="0"/>
                  </a:cubicBezTo>
                  <a:cubicBezTo>
                    <a:pt x="30" y="0"/>
                    <a:pt x="28"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7" name="Freeform 1124">
              <a:extLst>
                <a:ext uri="{FF2B5EF4-FFF2-40B4-BE49-F238E27FC236}">
                  <a16:creationId xmlns:a16="http://schemas.microsoft.com/office/drawing/2014/main" xmlns="" id="{1CD251D3-101E-4685-84CA-4DA091996DB4}"/>
                </a:ext>
              </a:extLst>
            </p:cNvPr>
            <p:cNvSpPr>
              <a:spLocks/>
            </p:cNvSpPr>
            <p:nvPr/>
          </p:nvSpPr>
          <p:spPr bwMode="auto">
            <a:xfrm flipH="1">
              <a:off x="1575136" y="4957587"/>
              <a:ext cx="222062" cy="180622"/>
            </a:xfrm>
            <a:custGeom>
              <a:avLst/>
              <a:gdLst>
                <a:gd name="T0" fmla="*/ 24 w 48"/>
                <a:gd name="T1" fmla="*/ 0 h 39"/>
                <a:gd name="T2" fmla="*/ 17 w 48"/>
                <a:gd name="T3" fmla="*/ 1 h 39"/>
                <a:gd name="T4" fmla="*/ 15 w 48"/>
                <a:gd name="T5" fmla="*/ 2 h 39"/>
                <a:gd name="T6" fmla="*/ 0 w 48"/>
                <a:gd name="T7" fmla="*/ 9 h 39"/>
                <a:gd name="T8" fmla="*/ 17 w 48"/>
                <a:gd name="T9" fmla="*/ 5 h 39"/>
                <a:gd name="T10" fmla="*/ 24 w 48"/>
                <a:gd name="T11" fmla="*/ 6 h 39"/>
                <a:gd name="T12" fmla="*/ 3 w 48"/>
                <a:gd name="T13" fmla="*/ 23 h 39"/>
                <a:gd name="T14" fmla="*/ 26 w 48"/>
                <a:gd name="T15" fmla="*/ 11 h 39"/>
                <a:gd name="T16" fmla="*/ 27 w 48"/>
                <a:gd name="T17" fmla="*/ 12 h 39"/>
                <a:gd name="T18" fmla="*/ 26 w 48"/>
                <a:gd name="T19" fmla="*/ 29 h 39"/>
                <a:gd name="T20" fmla="*/ 35 w 48"/>
                <a:gd name="T21" fmla="*/ 15 h 39"/>
                <a:gd name="T22" fmla="*/ 36 w 48"/>
                <a:gd name="T23" fmla="*/ 14 h 39"/>
                <a:gd name="T24" fmla="*/ 37 w 48"/>
                <a:gd name="T25" fmla="*/ 31 h 39"/>
                <a:gd name="T26" fmla="*/ 42 w 48"/>
                <a:gd name="T27" fmla="*/ 18 h 39"/>
                <a:gd name="T28" fmla="*/ 48 w 48"/>
                <a:gd name="T29" fmla="*/ 39 h 39"/>
                <a:gd name="T30" fmla="*/ 48 w 48"/>
                <a:gd name="T31" fmla="*/ 38 h 39"/>
                <a:gd name="T32" fmla="*/ 48 w 48"/>
                <a:gd name="T33" fmla="*/ 29 h 39"/>
                <a:gd name="T34" fmla="*/ 36 w 48"/>
                <a:gd name="T35" fmla="*/ 8 h 39"/>
                <a:gd name="T36" fmla="*/ 36 w 48"/>
                <a:gd name="T37" fmla="*/ 8 h 39"/>
                <a:gd name="T38" fmla="*/ 36 w 48"/>
                <a:gd name="T39" fmla="*/ 8 h 39"/>
                <a:gd name="T40" fmla="*/ 29 w 48"/>
                <a:gd name="T41" fmla="*/ 2 h 39"/>
                <a:gd name="T42" fmla="*/ 29 w 48"/>
                <a:gd name="T43" fmla="*/ 2 h 39"/>
                <a:gd name="T44" fmla="*/ 29 w 48"/>
                <a:gd name="T45" fmla="*/ 2 h 39"/>
                <a:gd name="T46" fmla="*/ 24 w 48"/>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9">
                  <a:moveTo>
                    <a:pt x="24" y="0"/>
                  </a:moveTo>
                  <a:cubicBezTo>
                    <a:pt x="22" y="0"/>
                    <a:pt x="19" y="1"/>
                    <a:pt x="17" y="1"/>
                  </a:cubicBezTo>
                  <a:cubicBezTo>
                    <a:pt x="16" y="1"/>
                    <a:pt x="16" y="2"/>
                    <a:pt x="15" y="2"/>
                  </a:cubicBezTo>
                  <a:cubicBezTo>
                    <a:pt x="10" y="3"/>
                    <a:pt x="5" y="5"/>
                    <a:pt x="0" y="9"/>
                  </a:cubicBezTo>
                  <a:cubicBezTo>
                    <a:pt x="1" y="8"/>
                    <a:pt x="10" y="5"/>
                    <a:pt x="17" y="5"/>
                  </a:cubicBezTo>
                  <a:cubicBezTo>
                    <a:pt x="20" y="5"/>
                    <a:pt x="22" y="5"/>
                    <a:pt x="24" y="6"/>
                  </a:cubicBezTo>
                  <a:cubicBezTo>
                    <a:pt x="24" y="6"/>
                    <a:pt x="14" y="10"/>
                    <a:pt x="3" y="23"/>
                  </a:cubicBezTo>
                  <a:cubicBezTo>
                    <a:pt x="4" y="22"/>
                    <a:pt x="19" y="11"/>
                    <a:pt x="26" y="11"/>
                  </a:cubicBezTo>
                  <a:cubicBezTo>
                    <a:pt x="26" y="11"/>
                    <a:pt x="27" y="12"/>
                    <a:pt x="27" y="12"/>
                  </a:cubicBezTo>
                  <a:cubicBezTo>
                    <a:pt x="32" y="14"/>
                    <a:pt x="26" y="29"/>
                    <a:pt x="26" y="29"/>
                  </a:cubicBezTo>
                  <a:cubicBezTo>
                    <a:pt x="26" y="29"/>
                    <a:pt x="34" y="21"/>
                    <a:pt x="35" y="15"/>
                  </a:cubicBezTo>
                  <a:cubicBezTo>
                    <a:pt x="35" y="14"/>
                    <a:pt x="35" y="14"/>
                    <a:pt x="36" y="14"/>
                  </a:cubicBezTo>
                  <a:cubicBezTo>
                    <a:pt x="37" y="14"/>
                    <a:pt x="39" y="23"/>
                    <a:pt x="37" y="31"/>
                  </a:cubicBezTo>
                  <a:cubicBezTo>
                    <a:pt x="37" y="31"/>
                    <a:pt x="42" y="23"/>
                    <a:pt x="42" y="18"/>
                  </a:cubicBezTo>
                  <a:cubicBezTo>
                    <a:pt x="42" y="18"/>
                    <a:pt x="48" y="29"/>
                    <a:pt x="48" y="39"/>
                  </a:cubicBezTo>
                  <a:cubicBezTo>
                    <a:pt x="48" y="39"/>
                    <a:pt x="48" y="38"/>
                    <a:pt x="48" y="38"/>
                  </a:cubicBezTo>
                  <a:cubicBezTo>
                    <a:pt x="48" y="35"/>
                    <a:pt x="48" y="32"/>
                    <a:pt x="48" y="29"/>
                  </a:cubicBezTo>
                  <a:cubicBezTo>
                    <a:pt x="46" y="12"/>
                    <a:pt x="40" y="8"/>
                    <a:pt x="36" y="8"/>
                  </a:cubicBezTo>
                  <a:cubicBezTo>
                    <a:pt x="36" y="8"/>
                    <a:pt x="36" y="8"/>
                    <a:pt x="36" y="8"/>
                  </a:cubicBezTo>
                  <a:cubicBezTo>
                    <a:pt x="36" y="8"/>
                    <a:pt x="36" y="8"/>
                    <a:pt x="36" y="8"/>
                  </a:cubicBezTo>
                  <a:cubicBezTo>
                    <a:pt x="32" y="8"/>
                    <a:pt x="32" y="5"/>
                    <a:pt x="29" y="2"/>
                  </a:cubicBezTo>
                  <a:cubicBezTo>
                    <a:pt x="29" y="2"/>
                    <a:pt x="29" y="2"/>
                    <a:pt x="29" y="2"/>
                  </a:cubicBezTo>
                  <a:cubicBezTo>
                    <a:pt x="29" y="2"/>
                    <a:pt x="29" y="2"/>
                    <a:pt x="29" y="2"/>
                  </a:cubicBezTo>
                  <a:cubicBezTo>
                    <a:pt x="28" y="1"/>
                    <a:pt x="26"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8" name="Freeform 1125">
              <a:extLst>
                <a:ext uri="{FF2B5EF4-FFF2-40B4-BE49-F238E27FC236}">
                  <a16:creationId xmlns:a16="http://schemas.microsoft.com/office/drawing/2014/main" xmlns="" id="{4AC2D360-8786-4331-89B9-6CD9CD9A8435}"/>
                </a:ext>
              </a:extLst>
            </p:cNvPr>
            <p:cNvSpPr>
              <a:spLocks/>
            </p:cNvSpPr>
            <p:nvPr/>
          </p:nvSpPr>
          <p:spPr bwMode="auto">
            <a:xfrm flipH="1">
              <a:off x="1390712" y="5411023"/>
              <a:ext cx="156196" cy="284105"/>
            </a:xfrm>
            <a:custGeom>
              <a:avLst/>
              <a:gdLst>
                <a:gd name="T0" fmla="*/ 13 w 34"/>
                <a:gd name="T1" fmla="*/ 0 h 61"/>
                <a:gd name="T2" fmla="*/ 26 w 34"/>
                <a:gd name="T3" fmla="*/ 22 h 61"/>
                <a:gd name="T4" fmla="*/ 25 w 34"/>
                <a:gd name="T5" fmla="*/ 23 h 61"/>
                <a:gd name="T6" fmla="*/ 24 w 34"/>
                <a:gd name="T7" fmla="*/ 23 h 61"/>
                <a:gd name="T8" fmla="*/ 1 w 34"/>
                <a:gd name="T9" fmla="*/ 8 h 61"/>
                <a:gd name="T10" fmla="*/ 22 w 34"/>
                <a:gd name="T11" fmla="*/ 31 h 61"/>
                <a:gd name="T12" fmla="*/ 16 w 34"/>
                <a:gd name="T13" fmla="*/ 34 h 61"/>
                <a:gd name="T14" fmla="*/ 4 w 34"/>
                <a:gd name="T15" fmla="*/ 32 h 61"/>
                <a:gd name="T16" fmla="*/ 20 w 34"/>
                <a:gd name="T17" fmla="*/ 39 h 61"/>
                <a:gd name="T18" fmla="*/ 21 w 34"/>
                <a:gd name="T19" fmla="*/ 39 h 61"/>
                <a:gd name="T20" fmla="*/ 25 w 34"/>
                <a:gd name="T21" fmla="*/ 41 h 61"/>
                <a:gd name="T22" fmla="*/ 9 w 34"/>
                <a:gd name="T23" fmla="*/ 45 h 61"/>
                <a:gd name="T24" fmla="*/ 0 w 34"/>
                <a:gd name="T25" fmla="*/ 43 h 61"/>
                <a:gd name="T26" fmla="*/ 17 w 34"/>
                <a:gd name="T27" fmla="*/ 49 h 61"/>
                <a:gd name="T28" fmla="*/ 20 w 34"/>
                <a:gd name="T29" fmla="*/ 48 h 61"/>
                <a:gd name="T30" fmla="*/ 21 w 34"/>
                <a:gd name="T31" fmla="*/ 48 h 61"/>
                <a:gd name="T32" fmla="*/ 24 w 34"/>
                <a:gd name="T33" fmla="*/ 50 h 61"/>
                <a:gd name="T34" fmla="*/ 8 w 34"/>
                <a:gd name="T35" fmla="*/ 61 h 61"/>
                <a:gd name="T36" fmla="*/ 31 w 34"/>
                <a:gd name="T37" fmla="*/ 47 h 61"/>
                <a:gd name="T38" fmla="*/ 31 w 34"/>
                <a:gd name="T39" fmla="*/ 46 h 61"/>
                <a:gd name="T40" fmla="*/ 30 w 34"/>
                <a:gd name="T41" fmla="*/ 41 h 61"/>
                <a:gd name="T42" fmla="*/ 32 w 34"/>
                <a:gd name="T43" fmla="*/ 38 h 61"/>
                <a:gd name="T44" fmla="*/ 34 w 34"/>
                <a:gd name="T45" fmla="*/ 32 h 61"/>
                <a:gd name="T46" fmla="*/ 27 w 34"/>
                <a:gd name="T47" fmla="*/ 15 h 61"/>
                <a:gd name="T48" fmla="*/ 13 w 34"/>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1">
                  <a:moveTo>
                    <a:pt x="13" y="0"/>
                  </a:moveTo>
                  <a:cubicBezTo>
                    <a:pt x="14" y="1"/>
                    <a:pt x="24" y="13"/>
                    <a:pt x="26" y="22"/>
                  </a:cubicBezTo>
                  <a:cubicBezTo>
                    <a:pt x="26" y="22"/>
                    <a:pt x="26" y="23"/>
                    <a:pt x="25" y="23"/>
                  </a:cubicBezTo>
                  <a:cubicBezTo>
                    <a:pt x="25" y="23"/>
                    <a:pt x="24" y="23"/>
                    <a:pt x="24" y="23"/>
                  </a:cubicBezTo>
                  <a:cubicBezTo>
                    <a:pt x="20" y="19"/>
                    <a:pt x="12" y="11"/>
                    <a:pt x="1" y="8"/>
                  </a:cubicBezTo>
                  <a:cubicBezTo>
                    <a:pt x="1" y="8"/>
                    <a:pt x="23" y="25"/>
                    <a:pt x="22" y="31"/>
                  </a:cubicBezTo>
                  <a:cubicBezTo>
                    <a:pt x="22" y="33"/>
                    <a:pt x="19" y="34"/>
                    <a:pt x="16" y="34"/>
                  </a:cubicBezTo>
                  <a:cubicBezTo>
                    <a:pt x="11" y="34"/>
                    <a:pt x="4" y="32"/>
                    <a:pt x="4" y="32"/>
                  </a:cubicBezTo>
                  <a:cubicBezTo>
                    <a:pt x="4" y="32"/>
                    <a:pt x="14" y="39"/>
                    <a:pt x="20" y="39"/>
                  </a:cubicBezTo>
                  <a:cubicBezTo>
                    <a:pt x="20" y="39"/>
                    <a:pt x="21" y="39"/>
                    <a:pt x="21" y="39"/>
                  </a:cubicBezTo>
                  <a:cubicBezTo>
                    <a:pt x="21" y="39"/>
                    <a:pt x="26" y="39"/>
                    <a:pt x="25" y="41"/>
                  </a:cubicBezTo>
                  <a:cubicBezTo>
                    <a:pt x="24" y="43"/>
                    <a:pt x="16" y="45"/>
                    <a:pt x="9" y="45"/>
                  </a:cubicBezTo>
                  <a:cubicBezTo>
                    <a:pt x="6" y="45"/>
                    <a:pt x="3" y="44"/>
                    <a:pt x="0" y="43"/>
                  </a:cubicBezTo>
                  <a:cubicBezTo>
                    <a:pt x="1" y="44"/>
                    <a:pt x="10" y="49"/>
                    <a:pt x="17" y="49"/>
                  </a:cubicBezTo>
                  <a:cubicBezTo>
                    <a:pt x="18" y="49"/>
                    <a:pt x="19" y="49"/>
                    <a:pt x="20" y="48"/>
                  </a:cubicBezTo>
                  <a:cubicBezTo>
                    <a:pt x="20" y="48"/>
                    <a:pt x="21" y="48"/>
                    <a:pt x="21" y="48"/>
                  </a:cubicBezTo>
                  <a:cubicBezTo>
                    <a:pt x="22" y="48"/>
                    <a:pt x="24" y="49"/>
                    <a:pt x="24" y="50"/>
                  </a:cubicBezTo>
                  <a:cubicBezTo>
                    <a:pt x="25" y="51"/>
                    <a:pt x="14" y="59"/>
                    <a:pt x="8" y="61"/>
                  </a:cubicBezTo>
                  <a:cubicBezTo>
                    <a:pt x="21" y="58"/>
                    <a:pt x="31" y="51"/>
                    <a:pt x="31" y="47"/>
                  </a:cubicBezTo>
                  <a:cubicBezTo>
                    <a:pt x="31" y="47"/>
                    <a:pt x="31" y="47"/>
                    <a:pt x="31" y="46"/>
                  </a:cubicBezTo>
                  <a:cubicBezTo>
                    <a:pt x="31" y="44"/>
                    <a:pt x="30" y="42"/>
                    <a:pt x="30" y="41"/>
                  </a:cubicBezTo>
                  <a:cubicBezTo>
                    <a:pt x="30" y="40"/>
                    <a:pt x="31" y="39"/>
                    <a:pt x="32" y="38"/>
                  </a:cubicBezTo>
                  <a:cubicBezTo>
                    <a:pt x="33" y="37"/>
                    <a:pt x="34" y="35"/>
                    <a:pt x="34" y="32"/>
                  </a:cubicBezTo>
                  <a:cubicBezTo>
                    <a:pt x="34" y="28"/>
                    <a:pt x="32" y="22"/>
                    <a:pt x="27" y="15"/>
                  </a:cubicBezTo>
                  <a:cubicBezTo>
                    <a:pt x="23" y="10"/>
                    <a:pt x="19" y="5"/>
                    <a:pt x="1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9" name="Freeform 1126">
              <a:extLst>
                <a:ext uri="{FF2B5EF4-FFF2-40B4-BE49-F238E27FC236}">
                  <a16:creationId xmlns:a16="http://schemas.microsoft.com/office/drawing/2014/main" xmlns="" id="{AC015280-1605-4901-8FBB-7767E4144AB2}"/>
                </a:ext>
              </a:extLst>
            </p:cNvPr>
            <p:cNvSpPr>
              <a:spLocks/>
            </p:cNvSpPr>
            <p:nvPr/>
          </p:nvSpPr>
          <p:spPr bwMode="auto">
            <a:xfrm flipH="1">
              <a:off x="1676758" y="5838121"/>
              <a:ext cx="244645" cy="161808"/>
            </a:xfrm>
            <a:custGeom>
              <a:avLst/>
              <a:gdLst>
                <a:gd name="T0" fmla="*/ 18 w 53"/>
                <a:gd name="T1" fmla="*/ 0 h 35"/>
                <a:gd name="T2" fmla="*/ 23 w 53"/>
                <a:gd name="T3" fmla="*/ 20 h 35"/>
                <a:gd name="T4" fmla="*/ 21 w 53"/>
                <a:gd name="T5" fmla="*/ 28 h 35"/>
                <a:gd name="T6" fmla="*/ 0 w 53"/>
                <a:gd name="T7" fmla="*/ 6 h 35"/>
                <a:gd name="T8" fmla="*/ 16 w 53"/>
                <a:gd name="T9" fmla="*/ 30 h 35"/>
                <a:gd name="T10" fmla="*/ 0 w 53"/>
                <a:gd name="T11" fmla="*/ 21 h 35"/>
                <a:gd name="T12" fmla="*/ 24 w 53"/>
                <a:gd name="T13" fmla="*/ 35 h 35"/>
                <a:gd name="T14" fmla="*/ 26 w 53"/>
                <a:gd name="T15" fmla="*/ 35 h 35"/>
                <a:gd name="T16" fmla="*/ 33 w 53"/>
                <a:gd name="T17" fmla="*/ 30 h 35"/>
                <a:gd name="T18" fmla="*/ 34 w 53"/>
                <a:gd name="T19" fmla="*/ 31 h 35"/>
                <a:gd name="T20" fmla="*/ 36 w 53"/>
                <a:gd name="T21" fmla="*/ 31 h 35"/>
                <a:gd name="T22" fmla="*/ 51 w 53"/>
                <a:gd name="T23" fmla="*/ 13 h 35"/>
                <a:gd name="T24" fmla="*/ 53 w 53"/>
                <a:gd name="T25" fmla="*/ 5 h 35"/>
                <a:gd name="T26" fmla="*/ 43 w 53"/>
                <a:gd name="T27" fmla="*/ 22 h 35"/>
                <a:gd name="T28" fmla="*/ 45 w 53"/>
                <a:gd name="T29" fmla="*/ 2 h 35"/>
                <a:gd name="T30" fmla="*/ 36 w 53"/>
                <a:gd name="T31" fmla="*/ 23 h 35"/>
                <a:gd name="T32" fmla="*/ 35 w 53"/>
                <a:gd name="T33" fmla="*/ 23 h 35"/>
                <a:gd name="T34" fmla="*/ 31 w 53"/>
                <a:gd name="T35" fmla="*/ 3 h 35"/>
                <a:gd name="T36" fmla="*/ 29 w 53"/>
                <a:gd name="T37" fmla="*/ 23 h 35"/>
                <a:gd name="T38" fmla="*/ 29 w 53"/>
                <a:gd name="T39" fmla="*/ 23 h 35"/>
                <a:gd name="T40" fmla="*/ 18 w 53"/>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8" y="0"/>
                  </a:moveTo>
                  <a:cubicBezTo>
                    <a:pt x="19" y="3"/>
                    <a:pt x="22" y="15"/>
                    <a:pt x="23" y="20"/>
                  </a:cubicBezTo>
                  <a:cubicBezTo>
                    <a:pt x="24" y="26"/>
                    <a:pt x="21" y="28"/>
                    <a:pt x="21" y="28"/>
                  </a:cubicBezTo>
                  <a:cubicBezTo>
                    <a:pt x="13" y="26"/>
                    <a:pt x="0" y="6"/>
                    <a:pt x="0" y="6"/>
                  </a:cubicBezTo>
                  <a:cubicBezTo>
                    <a:pt x="4" y="20"/>
                    <a:pt x="16" y="30"/>
                    <a:pt x="16" y="30"/>
                  </a:cubicBezTo>
                  <a:cubicBezTo>
                    <a:pt x="9" y="28"/>
                    <a:pt x="1" y="22"/>
                    <a:pt x="0" y="21"/>
                  </a:cubicBezTo>
                  <a:cubicBezTo>
                    <a:pt x="9" y="31"/>
                    <a:pt x="19" y="35"/>
                    <a:pt x="24" y="35"/>
                  </a:cubicBezTo>
                  <a:cubicBezTo>
                    <a:pt x="25" y="35"/>
                    <a:pt x="26" y="35"/>
                    <a:pt x="26" y="35"/>
                  </a:cubicBezTo>
                  <a:cubicBezTo>
                    <a:pt x="30" y="33"/>
                    <a:pt x="30" y="30"/>
                    <a:pt x="33" y="30"/>
                  </a:cubicBezTo>
                  <a:cubicBezTo>
                    <a:pt x="33" y="30"/>
                    <a:pt x="34" y="31"/>
                    <a:pt x="34" y="31"/>
                  </a:cubicBezTo>
                  <a:cubicBezTo>
                    <a:pt x="35" y="31"/>
                    <a:pt x="35" y="31"/>
                    <a:pt x="36" y="31"/>
                  </a:cubicBezTo>
                  <a:cubicBezTo>
                    <a:pt x="40" y="31"/>
                    <a:pt x="46" y="27"/>
                    <a:pt x="51" y="13"/>
                  </a:cubicBezTo>
                  <a:cubicBezTo>
                    <a:pt x="52" y="11"/>
                    <a:pt x="53" y="8"/>
                    <a:pt x="53" y="5"/>
                  </a:cubicBezTo>
                  <a:cubicBezTo>
                    <a:pt x="51" y="11"/>
                    <a:pt x="43" y="22"/>
                    <a:pt x="43" y="22"/>
                  </a:cubicBezTo>
                  <a:cubicBezTo>
                    <a:pt x="44" y="18"/>
                    <a:pt x="45" y="6"/>
                    <a:pt x="45" y="2"/>
                  </a:cubicBezTo>
                  <a:cubicBezTo>
                    <a:pt x="44" y="9"/>
                    <a:pt x="38" y="23"/>
                    <a:pt x="36" y="23"/>
                  </a:cubicBezTo>
                  <a:cubicBezTo>
                    <a:pt x="35" y="23"/>
                    <a:pt x="35" y="23"/>
                    <a:pt x="35" y="23"/>
                  </a:cubicBezTo>
                  <a:cubicBezTo>
                    <a:pt x="33" y="22"/>
                    <a:pt x="31" y="6"/>
                    <a:pt x="31" y="3"/>
                  </a:cubicBezTo>
                  <a:cubicBezTo>
                    <a:pt x="31" y="6"/>
                    <a:pt x="32" y="23"/>
                    <a:pt x="29" y="23"/>
                  </a:cubicBezTo>
                  <a:cubicBezTo>
                    <a:pt x="29" y="23"/>
                    <a:pt x="29" y="23"/>
                    <a:pt x="29" y="23"/>
                  </a:cubicBezTo>
                  <a:cubicBezTo>
                    <a:pt x="26" y="22"/>
                    <a:pt x="20" y="4"/>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0" name="Freeform 1127">
              <a:extLst>
                <a:ext uri="{FF2B5EF4-FFF2-40B4-BE49-F238E27FC236}">
                  <a16:creationId xmlns:a16="http://schemas.microsoft.com/office/drawing/2014/main" xmlns="" id="{E0027C17-9D4D-4DD3-9B3F-8071526DE91A}"/>
                </a:ext>
              </a:extLst>
            </p:cNvPr>
            <p:cNvSpPr>
              <a:spLocks/>
            </p:cNvSpPr>
            <p:nvPr/>
          </p:nvSpPr>
          <p:spPr bwMode="auto">
            <a:xfrm flipH="1">
              <a:off x="2248850" y="5672550"/>
              <a:ext cx="15055" cy="376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3" y="1"/>
                    <a:pt x="2" y="1"/>
                    <a:pt x="0" y="1"/>
                  </a:cubicBezTo>
                  <a:cubicBezTo>
                    <a:pt x="2"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1" name="Freeform 1128">
              <a:extLst>
                <a:ext uri="{FF2B5EF4-FFF2-40B4-BE49-F238E27FC236}">
                  <a16:creationId xmlns:a16="http://schemas.microsoft.com/office/drawing/2014/main" xmlns="" id="{ECFF2F13-5472-417C-A21A-EFD55543F07A}"/>
                </a:ext>
              </a:extLst>
            </p:cNvPr>
            <p:cNvSpPr>
              <a:spLocks/>
            </p:cNvSpPr>
            <p:nvPr/>
          </p:nvSpPr>
          <p:spPr bwMode="auto">
            <a:xfrm flipH="1">
              <a:off x="2245087" y="5486283"/>
              <a:ext cx="186306" cy="282222"/>
            </a:xfrm>
            <a:custGeom>
              <a:avLst/>
              <a:gdLst>
                <a:gd name="T0" fmla="*/ 16 w 40"/>
                <a:gd name="T1" fmla="*/ 0 h 61"/>
                <a:gd name="T2" fmla="*/ 5 w 40"/>
                <a:gd name="T3" fmla="*/ 14 h 61"/>
                <a:gd name="T4" fmla="*/ 1 w 40"/>
                <a:gd name="T5" fmla="*/ 23 h 61"/>
                <a:gd name="T6" fmla="*/ 0 w 40"/>
                <a:gd name="T7" fmla="*/ 27 h 61"/>
                <a:gd name="T8" fmla="*/ 0 w 40"/>
                <a:gd name="T9" fmla="*/ 31 h 61"/>
                <a:gd name="T10" fmla="*/ 3 w 40"/>
                <a:gd name="T11" fmla="*/ 38 h 61"/>
                <a:gd name="T12" fmla="*/ 5 w 40"/>
                <a:gd name="T13" fmla="*/ 42 h 61"/>
                <a:gd name="T14" fmla="*/ 5 w 40"/>
                <a:gd name="T15" fmla="*/ 45 h 61"/>
                <a:gd name="T16" fmla="*/ 5 w 40"/>
                <a:gd name="T17" fmla="*/ 47 h 61"/>
                <a:gd name="T18" fmla="*/ 40 w 40"/>
                <a:gd name="T19" fmla="*/ 61 h 61"/>
                <a:gd name="T20" fmla="*/ 40 w 40"/>
                <a:gd name="T21" fmla="*/ 61 h 61"/>
                <a:gd name="T22" fmla="*/ 19 w 40"/>
                <a:gd name="T23" fmla="*/ 51 h 61"/>
                <a:gd name="T24" fmla="*/ 35 w 40"/>
                <a:gd name="T25" fmla="*/ 42 h 61"/>
                <a:gd name="T26" fmla="*/ 20 w 40"/>
                <a:gd name="T27" fmla="*/ 44 h 61"/>
                <a:gd name="T28" fmla="*/ 17 w 40"/>
                <a:gd name="T29" fmla="*/ 43 h 61"/>
                <a:gd name="T30" fmla="*/ 36 w 40"/>
                <a:gd name="T31" fmla="*/ 29 h 61"/>
                <a:gd name="T32" fmla="*/ 15 w 40"/>
                <a:gd name="T33" fmla="*/ 36 h 61"/>
                <a:gd name="T34" fmla="*/ 14 w 40"/>
                <a:gd name="T35" fmla="*/ 36 h 61"/>
                <a:gd name="T36" fmla="*/ 28 w 40"/>
                <a:gd name="T37" fmla="*/ 14 h 61"/>
                <a:gd name="T38" fmla="*/ 10 w 40"/>
                <a:gd name="T39" fmla="*/ 27 h 61"/>
                <a:gd name="T40" fmla="*/ 7 w 40"/>
                <a:gd name="T41" fmla="*/ 26 h 61"/>
                <a:gd name="T42" fmla="*/ 16 w 40"/>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61">
                  <a:moveTo>
                    <a:pt x="16" y="0"/>
                  </a:moveTo>
                  <a:cubicBezTo>
                    <a:pt x="12" y="4"/>
                    <a:pt x="8" y="10"/>
                    <a:pt x="5" y="14"/>
                  </a:cubicBezTo>
                  <a:cubicBezTo>
                    <a:pt x="3" y="18"/>
                    <a:pt x="2" y="21"/>
                    <a:pt x="1" y="23"/>
                  </a:cubicBezTo>
                  <a:cubicBezTo>
                    <a:pt x="1" y="25"/>
                    <a:pt x="0" y="26"/>
                    <a:pt x="0" y="27"/>
                  </a:cubicBezTo>
                  <a:cubicBezTo>
                    <a:pt x="0" y="28"/>
                    <a:pt x="0" y="29"/>
                    <a:pt x="0" y="31"/>
                  </a:cubicBezTo>
                  <a:cubicBezTo>
                    <a:pt x="0" y="35"/>
                    <a:pt x="1" y="37"/>
                    <a:pt x="3" y="38"/>
                  </a:cubicBezTo>
                  <a:cubicBezTo>
                    <a:pt x="5" y="39"/>
                    <a:pt x="5" y="40"/>
                    <a:pt x="5" y="42"/>
                  </a:cubicBezTo>
                  <a:cubicBezTo>
                    <a:pt x="5" y="43"/>
                    <a:pt x="5" y="44"/>
                    <a:pt x="5" y="45"/>
                  </a:cubicBezTo>
                  <a:cubicBezTo>
                    <a:pt x="5" y="45"/>
                    <a:pt x="5" y="46"/>
                    <a:pt x="5" y="47"/>
                  </a:cubicBezTo>
                  <a:cubicBezTo>
                    <a:pt x="6" y="51"/>
                    <a:pt x="22" y="61"/>
                    <a:pt x="40" y="61"/>
                  </a:cubicBezTo>
                  <a:cubicBezTo>
                    <a:pt x="40" y="61"/>
                    <a:pt x="40" y="61"/>
                    <a:pt x="40" y="61"/>
                  </a:cubicBezTo>
                  <a:cubicBezTo>
                    <a:pt x="33" y="60"/>
                    <a:pt x="24" y="56"/>
                    <a:pt x="19" y="51"/>
                  </a:cubicBezTo>
                  <a:cubicBezTo>
                    <a:pt x="16" y="48"/>
                    <a:pt x="28" y="44"/>
                    <a:pt x="35" y="42"/>
                  </a:cubicBezTo>
                  <a:cubicBezTo>
                    <a:pt x="31" y="43"/>
                    <a:pt x="24" y="44"/>
                    <a:pt x="20" y="44"/>
                  </a:cubicBezTo>
                  <a:cubicBezTo>
                    <a:pt x="18" y="44"/>
                    <a:pt x="17" y="44"/>
                    <a:pt x="17" y="43"/>
                  </a:cubicBezTo>
                  <a:cubicBezTo>
                    <a:pt x="16" y="40"/>
                    <a:pt x="35" y="30"/>
                    <a:pt x="36" y="29"/>
                  </a:cubicBezTo>
                  <a:cubicBezTo>
                    <a:pt x="35" y="30"/>
                    <a:pt x="20" y="36"/>
                    <a:pt x="15" y="36"/>
                  </a:cubicBezTo>
                  <a:cubicBezTo>
                    <a:pt x="15" y="36"/>
                    <a:pt x="14" y="36"/>
                    <a:pt x="14" y="36"/>
                  </a:cubicBezTo>
                  <a:cubicBezTo>
                    <a:pt x="11" y="34"/>
                    <a:pt x="25" y="18"/>
                    <a:pt x="28" y="14"/>
                  </a:cubicBezTo>
                  <a:cubicBezTo>
                    <a:pt x="26" y="17"/>
                    <a:pt x="16" y="27"/>
                    <a:pt x="10" y="27"/>
                  </a:cubicBezTo>
                  <a:cubicBezTo>
                    <a:pt x="9" y="27"/>
                    <a:pt x="8" y="27"/>
                    <a:pt x="7" y="26"/>
                  </a:cubicBezTo>
                  <a:cubicBezTo>
                    <a:pt x="3" y="20"/>
                    <a:pt x="15" y="1"/>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2" name="Freeform 1129">
              <a:extLst>
                <a:ext uri="{FF2B5EF4-FFF2-40B4-BE49-F238E27FC236}">
                  <a16:creationId xmlns:a16="http://schemas.microsoft.com/office/drawing/2014/main" xmlns="" id="{931A0A9C-FE74-4B64-9047-32EDFD929632}"/>
                </a:ext>
              </a:extLst>
            </p:cNvPr>
            <p:cNvSpPr>
              <a:spLocks/>
            </p:cNvSpPr>
            <p:nvPr/>
          </p:nvSpPr>
          <p:spPr bwMode="auto">
            <a:xfrm flipH="1">
              <a:off x="3187909" y="5360224"/>
              <a:ext cx="318039" cy="302918"/>
            </a:xfrm>
            <a:custGeom>
              <a:avLst/>
              <a:gdLst>
                <a:gd name="T0" fmla="*/ 66 w 69"/>
                <a:gd name="T1" fmla="*/ 51 h 65"/>
                <a:gd name="T2" fmla="*/ 49 w 69"/>
                <a:gd name="T3" fmla="*/ 64 h 65"/>
                <a:gd name="T4" fmla="*/ 6 w 69"/>
                <a:gd name="T5" fmla="*/ 40 h 65"/>
                <a:gd name="T6" fmla="*/ 6 w 69"/>
                <a:gd name="T7" fmla="*/ 40 h 65"/>
                <a:gd name="T8" fmla="*/ 1 w 69"/>
                <a:gd name="T9" fmla="*/ 14 h 65"/>
                <a:gd name="T10" fmla="*/ 2 w 69"/>
                <a:gd name="T11" fmla="*/ 4 h 65"/>
                <a:gd name="T12" fmla="*/ 6 w 69"/>
                <a:gd name="T13" fmla="*/ 7 h 65"/>
                <a:gd name="T14" fmla="*/ 10 w 69"/>
                <a:gd name="T15" fmla="*/ 9 h 65"/>
                <a:gd name="T16" fmla="*/ 9 w 69"/>
                <a:gd name="T17" fmla="*/ 3 h 65"/>
                <a:gd name="T18" fmla="*/ 17 w 69"/>
                <a:gd name="T19" fmla="*/ 2 h 65"/>
                <a:gd name="T20" fmla="*/ 39 w 69"/>
                <a:gd name="T21" fmla="*/ 9 h 65"/>
                <a:gd name="T22" fmla="*/ 39 w 69"/>
                <a:gd name="T23" fmla="*/ 9 h 65"/>
                <a:gd name="T24" fmla="*/ 66 w 69"/>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5">
                  <a:moveTo>
                    <a:pt x="66" y="51"/>
                  </a:moveTo>
                  <a:cubicBezTo>
                    <a:pt x="63" y="65"/>
                    <a:pt x="49" y="64"/>
                    <a:pt x="49" y="64"/>
                  </a:cubicBezTo>
                  <a:cubicBezTo>
                    <a:pt x="24" y="65"/>
                    <a:pt x="12" y="53"/>
                    <a:pt x="6" y="40"/>
                  </a:cubicBezTo>
                  <a:cubicBezTo>
                    <a:pt x="6" y="40"/>
                    <a:pt x="6" y="40"/>
                    <a:pt x="6" y="40"/>
                  </a:cubicBezTo>
                  <a:cubicBezTo>
                    <a:pt x="0" y="27"/>
                    <a:pt x="1" y="14"/>
                    <a:pt x="1" y="14"/>
                  </a:cubicBezTo>
                  <a:cubicBezTo>
                    <a:pt x="1" y="14"/>
                    <a:pt x="0" y="5"/>
                    <a:pt x="2" y="4"/>
                  </a:cubicBezTo>
                  <a:cubicBezTo>
                    <a:pt x="3" y="4"/>
                    <a:pt x="5" y="6"/>
                    <a:pt x="6" y="7"/>
                  </a:cubicBezTo>
                  <a:cubicBezTo>
                    <a:pt x="8" y="8"/>
                    <a:pt x="9" y="9"/>
                    <a:pt x="10" y="9"/>
                  </a:cubicBezTo>
                  <a:cubicBezTo>
                    <a:pt x="11" y="9"/>
                    <a:pt x="9" y="7"/>
                    <a:pt x="9" y="3"/>
                  </a:cubicBezTo>
                  <a:cubicBezTo>
                    <a:pt x="8" y="0"/>
                    <a:pt x="17" y="2"/>
                    <a:pt x="17" y="2"/>
                  </a:cubicBezTo>
                  <a:cubicBezTo>
                    <a:pt x="25" y="4"/>
                    <a:pt x="33" y="6"/>
                    <a:pt x="39" y="9"/>
                  </a:cubicBezTo>
                  <a:cubicBezTo>
                    <a:pt x="39" y="9"/>
                    <a:pt x="39" y="9"/>
                    <a:pt x="39" y="9"/>
                  </a:cubicBezTo>
                  <a:cubicBezTo>
                    <a:pt x="65" y="20"/>
                    <a:pt x="69"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3" name="Freeform 1130">
              <a:extLst>
                <a:ext uri="{FF2B5EF4-FFF2-40B4-BE49-F238E27FC236}">
                  <a16:creationId xmlns:a16="http://schemas.microsoft.com/office/drawing/2014/main" xmlns="" id="{DFDBDFE0-EFF1-4CD4-B083-CE90871D3BFE}"/>
                </a:ext>
              </a:extLst>
            </p:cNvPr>
            <p:cNvSpPr>
              <a:spLocks/>
            </p:cNvSpPr>
            <p:nvPr/>
          </p:nvSpPr>
          <p:spPr bwMode="auto">
            <a:xfrm flipH="1">
              <a:off x="3197319" y="5401617"/>
              <a:ext cx="280400" cy="255882"/>
            </a:xfrm>
            <a:custGeom>
              <a:avLst/>
              <a:gdLst>
                <a:gd name="T0" fmla="*/ 33 w 61"/>
                <a:gd name="T1" fmla="*/ 0 h 55"/>
                <a:gd name="T2" fmla="*/ 53 w 61"/>
                <a:gd name="T3" fmla="*/ 24 h 55"/>
                <a:gd name="T4" fmla="*/ 35 w 61"/>
                <a:gd name="T5" fmla="*/ 13 h 55"/>
                <a:gd name="T6" fmla="*/ 35 w 61"/>
                <a:gd name="T7" fmla="*/ 13 h 55"/>
                <a:gd name="T8" fmla="*/ 51 w 61"/>
                <a:gd name="T9" fmla="*/ 37 h 55"/>
                <a:gd name="T10" fmla="*/ 48 w 61"/>
                <a:gd name="T11" fmla="*/ 36 h 55"/>
                <a:gd name="T12" fmla="*/ 32 w 61"/>
                <a:gd name="T13" fmla="*/ 28 h 55"/>
                <a:gd name="T14" fmla="*/ 40 w 61"/>
                <a:gd name="T15" fmla="*/ 42 h 55"/>
                <a:gd name="T16" fmla="*/ 39 w 61"/>
                <a:gd name="T17" fmla="*/ 42 h 55"/>
                <a:gd name="T18" fmla="*/ 17 w 61"/>
                <a:gd name="T19" fmla="*/ 31 h 55"/>
                <a:gd name="T20" fmla="*/ 31 w 61"/>
                <a:gd name="T21" fmla="*/ 50 h 55"/>
                <a:gd name="T22" fmla="*/ 30 w 61"/>
                <a:gd name="T23" fmla="*/ 50 h 55"/>
                <a:gd name="T24" fmla="*/ 0 w 61"/>
                <a:gd name="T25" fmla="*/ 31 h 55"/>
                <a:gd name="T26" fmla="*/ 40 w 61"/>
                <a:gd name="T27" fmla="*/ 55 h 55"/>
                <a:gd name="T28" fmla="*/ 43 w 61"/>
                <a:gd name="T29" fmla="*/ 55 h 55"/>
                <a:gd name="T30" fmla="*/ 43 w 61"/>
                <a:gd name="T31" fmla="*/ 55 h 55"/>
                <a:gd name="T32" fmla="*/ 60 w 61"/>
                <a:gd name="T33" fmla="*/ 42 h 55"/>
                <a:gd name="T34" fmla="*/ 61 w 61"/>
                <a:gd name="T35" fmla="*/ 36 h 55"/>
                <a:gd name="T36" fmla="*/ 33 w 6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5">
                  <a:moveTo>
                    <a:pt x="33" y="0"/>
                  </a:moveTo>
                  <a:cubicBezTo>
                    <a:pt x="46" y="9"/>
                    <a:pt x="53" y="23"/>
                    <a:pt x="53" y="24"/>
                  </a:cubicBezTo>
                  <a:cubicBezTo>
                    <a:pt x="45" y="14"/>
                    <a:pt x="37" y="13"/>
                    <a:pt x="35" y="13"/>
                  </a:cubicBezTo>
                  <a:cubicBezTo>
                    <a:pt x="35" y="13"/>
                    <a:pt x="35" y="13"/>
                    <a:pt x="35" y="13"/>
                  </a:cubicBezTo>
                  <a:cubicBezTo>
                    <a:pt x="48" y="19"/>
                    <a:pt x="54" y="37"/>
                    <a:pt x="51" y="37"/>
                  </a:cubicBezTo>
                  <a:cubicBezTo>
                    <a:pt x="50" y="37"/>
                    <a:pt x="49" y="37"/>
                    <a:pt x="48" y="36"/>
                  </a:cubicBezTo>
                  <a:cubicBezTo>
                    <a:pt x="41" y="29"/>
                    <a:pt x="32" y="28"/>
                    <a:pt x="32" y="28"/>
                  </a:cubicBezTo>
                  <a:cubicBezTo>
                    <a:pt x="36" y="29"/>
                    <a:pt x="46" y="39"/>
                    <a:pt x="40" y="42"/>
                  </a:cubicBezTo>
                  <a:cubicBezTo>
                    <a:pt x="40" y="42"/>
                    <a:pt x="39" y="42"/>
                    <a:pt x="39" y="42"/>
                  </a:cubicBezTo>
                  <a:cubicBezTo>
                    <a:pt x="32" y="42"/>
                    <a:pt x="18" y="32"/>
                    <a:pt x="17" y="31"/>
                  </a:cubicBezTo>
                  <a:cubicBezTo>
                    <a:pt x="24" y="43"/>
                    <a:pt x="46" y="49"/>
                    <a:pt x="31" y="50"/>
                  </a:cubicBezTo>
                  <a:cubicBezTo>
                    <a:pt x="31" y="50"/>
                    <a:pt x="30" y="50"/>
                    <a:pt x="30" y="50"/>
                  </a:cubicBezTo>
                  <a:cubicBezTo>
                    <a:pt x="16" y="50"/>
                    <a:pt x="2" y="32"/>
                    <a:pt x="0" y="31"/>
                  </a:cubicBezTo>
                  <a:cubicBezTo>
                    <a:pt x="6" y="43"/>
                    <a:pt x="17" y="55"/>
                    <a:pt x="40" y="55"/>
                  </a:cubicBezTo>
                  <a:cubicBezTo>
                    <a:pt x="41" y="55"/>
                    <a:pt x="42" y="55"/>
                    <a:pt x="43" y="55"/>
                  </a:cubicBezTo>
                  <a:cubicBezTo>
                    <a:pt x="43" y="55"/>
                    <a:pt x="43" y="55"/>
                    <a:pt x="43" y="55"/>
                  </a:cubicBezTo>
                  <a:cubicBezTo>
                    <a:pt x="46" y="55"/>
                    <a:pt x="58" y="54"/>
                    <a:pt x="60" y="42"/>
                  </a:cubicBezTo>
                  <a:cubicBezTo>
                    <a:pt x="61" y="40"/>
                    <a:pt x="61" y="38"/>
                    <a:pt x="61" y="36"/>
                  </a:cubicBezTo>
                  <a:cubicBezTo>
                    <a:pt x="61" y="25"/>
                    <a:pt x="55" y="9"/>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4" name="Freeform 1131">
              <a:extLst>
                <a:ext uri="{FF2B5EF4-FFF2-40B4-BE49-F238E27FC236}">
                  <a16:creationId xmlns:a16="http://schemas.microsoft.com/office/drawing/2014/main" xmlns="" id="{6BDF3B7A-F646-45A5-93F7-4C7529CBF3EE}"/>
                </a:ext>
              </a:extLst>
            </p:cNvPr>
            <p:cNvSpPr>
              <a:spLocks/>
            </p:cNvSpPr>
            <p:nvPr/>
          </p:nvSpPr>
          <p:spPr bwMode="auto">
            <a:xfrm flipH="1">
              <a:off x="3187909" y="5565305"/>
              <a:ext cx="105385" cy="101600"/>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3 h 22"/>
                <a:gd name="T14" fmla="*/ 16 w 23"/>
                <a:gd name="T15" fmla="*/ 13 h 22"/>
                <a:gd name="T16" fmla="*/ 7 w 23"/>
                <a:gd name="T17" fmla="*/ 12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1" y="13"/>
                    <a:pt x="23" y="7"/>
                    <a:pt x="21" y="0"/>
                  </a:cubicBezTo>
                  <a:cubicBezTo>
                    <a:pt x="21" y="0"/>
                    <a:pt x="20" y="7"/>
                    <a:pt x="18" y="10"/>
                  </a:cubicBezTo>
                  <a:cubicBezTo>
                    <a:pt x="18" y="10"/>
                    <a:pt x="17" y="6"/>
                    <a:pt x="16" y="3"/>
                  </a:cubicBezTo>
                  <a:cubicBezTo>
                    <a:pt x="16" y="3"/>
                    <a:pt x="17" y="11"/>
                    <a:pt x="16" y="13"/>
                  </a:cubicBezTo>
                  <a:cubicBezTo>
                    <a:pt x="14" y="16"/>
                    <a:pt x="7" y="12"/>
                    <a:pt x="7" y="12"/>
                  </a:cubicBezTo>
                  <a:cubicBezTo>
                    <a:pt x="7" y="12"/>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5" name="Freeform 1132">
              <a:extLst>
                <a:ext uri="{FF2B5EF4-FFF2-40B4-BE49-F238E27FC236}">
                  <a16:creationId xmlns:a16="http://schemas.microsoft.com/office/drawing/2014/main" xmlns="" id="{E7FE70A2-9DCB-4679-A4FB-C22B401175DA}"/>
                </a:ext>
              </a:extLst>
            </p:cNvPr>
            <p:cNvSpPr>
              <a:spLocks/>
            </p:cNvSpPr>
            <p:nvPr/>
          </p:nvSpPr>
          <p:spPr bwMode="auto">
            <a:xfrm flipH="1">
              <a:off x="3155918" y="5638683"/>
              <a:ext cx="60220" cy="37630"/>
            </a:xfrm>
            <a:custGeom>
              <a:avLst/>
              <a:gdLst>
                <a:gd name="T0" fmla="*/ 0 w 13"/>
                <a:gd name="T1" fmla="*/ 4 h 8"/>
                <a:gd name="T2" fmla="*/ 7 w 13"/>
                <a:gd name="T3" fmla="*/ 8 h 8"/>
                <a:gd name="T4" fmla="*/ 13 w 13"/>
                <a:gd name="T5" fmla="*/ 7 h 8"/>
                <a:gd name="T6" fmla="*/ 3 w 13"/>
                <a:gd name="T7" fmla="*/ 0 h 8"/>
              </a:gdLst>
              <a:ahLst/>
              <a:cxnLst>
                <a:cxn ang="0">
                  <a:pos x="T0" y="T1"/>
                </a:cxn>
                <a:cxn ang="0">
                  <a:pos x="T2" y="T3"/>
                </a:cxn>
                <a:cxn ang="0">
                  <a:pos x="T4" y="T5"/>
                </a:cxn>
                <a:cxn ang="0">
                  <a:pos x="T6" y="T7"/>
                </a:cxn>
              </a:cxnLst>
              <a:rect l="0" t="0" r="r" b="b"/>
              <a:pathLst>
                <a:path w="13" h="8">
                  <a:moveTo>
                    <a:pt x="0" y="4"/>
                  </a:moveTo>
                  <a:cubicBezTo>
                    <a:pt x="0" y="4"/>
                    <a:pt x="2" y="3"/>
                    <a:pt x="7" y="8"/>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6" name="Freeform 1133">
              <a:extLst>
                <a:ext uri="{FF2B5EF4-FFF2-40B4-BE49-F238E27FC236}">
                  <a16:creationId xmlns:a16="http://schemas.microsoft.com/office/drawing/2014/main" xmlns="" id="{C607DCCA-BAB6-4E12-8395-A0675BD73736}"/>
                </a:ext>
              </a:extLst>
            </p:cNvPr>
            <p:cNvSpPr>
              <a:spLocks/>
            </p:cNvSpPr>
            <p:nvPr/>
          </p:nvSpPr>
          <p:spPr bwMode="auto">
            <a:xfrm flipH="1">
              <a:off x="4023465" y="5147616"/>
              <a:ext cx="319920" cy="306682"/>
            </a:xfrm>
            <a:custGeom>
              <a:avLst/>
              <a:gdLst>
                <a:gd name="T0" fmla="*/ 66 w 69"/>
                <a:gd name="T1" fmla="*/ 52 h 66"/>
                <a:gd name="T2" fmla="*/ 49 w 69"/>
                <a:gd name="T3" fmla="*/ 65 h 66"/>
                <a:gd name="T4" fmla="*/ 6 w 69"/>
                <a:gd name="T5" fmla="*/ 41 h 66"/>
                <a:gd name="T6" fmla="*/ 6 w 69"/>
                <a:gd name="T7" fmla="*/ 41 h 66"/>
                <a:gd name="T8" fmla="*/ 1 w 69"/>
                <a:gd name="T9" fmla="*/ 14 h 66"/>
                <a:gd name="T10" fmla="*/ 2 w 69"/>
                <a:gd name="T11" fmla="*/ 5 h 66"/>
                <a:gd name="T12" fmla="*/ 6 w 69"/>
                <a:gd name="T13" fmla="*/ 8 h 66"/>
                <a:gd name="T14" fmla="*/ 10 w 69"/>
                <a:gd name="T15" fmla="*/ 10 h 66"/>
                <a:gd name="T16" fmla="*/ 9 w 69"/>
                <a:gd name="T17" fmla="*/ 4 h 66"/>
                <a:gd name="T18" fmla="*/ 17 w 69"/>
                <a:gd name="T19" fmla="*/ 3 h 66"/>
                <a:gd name="T20" fmla="*/ 39 w 69"/>
                <a:gd name="T21" fmla="*/ 9 h 66"/>
                <a:gd name="T22" fmla="*/ 39 w 69"/>
                <a:gd name="T23" fmla="*/ 9 h 66"/>
                <a:gd name="T24" fmla="*/ 66 w 69"/>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6">
                  <a:moveTo>
                    <a:pt x="66" y="52"/>
                  </a:moveTo>
                  <a:cubicBezTo>
                    <a:pt x="63" y="66"/>
                    <a:pt x="49" y="65"/>
                    <a:pt x="49" y="65"/>
                  </a:cubicBezTo>
                  <a:cubicBezTo>
                    <a:pt x="24" y="66"/>
                    <a:pt x="12" y="53"/>
                    <a:pt x="6" y="41"/>
                  </a:cubicBezTo>
                  <a:cubicBezTo>
                    <a:pt x="6" y="41"/>
                    <a:pt x="6" y="41"/>
                    <a:pt x="6" y="41"/>
                  </a:cubicBezTo>
                  <a:cubicBezTo>
                    <a:pt x="0" y="28"/>
                    <a:pt x="1" y="14"/>
                    <a:pt x="1" y="14"/>
                  </a:cubicBezTo>
                  <a:cubicBezTo>
                    <a:pt x="1" y="14"/>
                    <a:pt x="0" y="5"/>
                    <a:pt x="2" y="5"/>
                  </a:cubicBezTo>
                  <a:cubicBezTo>
                    <a:pt x="3" y="5"/>
                    <a:pt x="5" y="6"/>
                    <a:pt x="6" y="8"/>
                  </a:cubicBezTo>
                  <a:cubicBezTo>
                    <a:pt x="8" y="9"/>
                    <a:pt x="9" y="10"/>
                    <a:pt x="10" y="10"/>
                  </a:cubicBezTo>
                  <a:cubicBezTo>
                    <a:pt x="11" y="10"/>
                    <a:pt x="10" y="8"/>
                    <a:pt x="9" y="4"/>
                  </a:cubicBezTo>
                  <a:cubicBezTo>
                    <a:pt x="8" y="0"/>
                    <a:pt x="17" y="3"/>
                    <a:pt x="17" y="3"/>
                  </a:cubicBezTo>
                  <a:cubicBezTo>
                    <a:pt x="25" y="4"/>
                    <a:pt x="33" y="7"/>
                    <a:pt x="39" y="9"/>
                  </a:cubicBezTo>
                  <a:cubicBezTo>
                    <a:pt x="39" y="9"/>
                    <a:pt x="39" y="9"/>
                    <a:pt x="39" y="9"/>
                  </a:cubicBezTo>
                  <a:cubicBezTo>
                    <a:pt x="65" y="21"/>
                    <a:pt x="69" y="40"/>
                    <a:pt x="66" y="5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7" name="Freeform 1134">
              <a:extLst>
                <a:ext uri="{FF2B5EF4-FFF2-40B4-BE49-F238E27FC236}">
                  <a16:creationId xmlns:a16="http://schemas.microsoft.com/office/drawing/2014/main" xmlns="" id="{0ADDA0A1-F6E6-4E9B-8CFB-186D4929D6AC}"/>
                </a:ext>
              </a:extLst>
            </p:cNvPr>
            <p:cNvSpPr>
              <a:spLocks/>
            </p:cNvSpPr>
            <p:nvPr/>
          </p:nvSpPr>
          <p:spPr bwMode="auto">
            <a:xfrm flipH="1">
              <a:off x="4034756" y="5189008"/>
              <a:ext cx="280401" cy="261527"/>
            </a:xfrm>
            <a:custGeom>
              <a:avLst/>
              <a:gdLst>
                <a:gd name="T0" fmla="*/ 33 w 61"/>
                <a:gd name="T1" fmla="*/ 0 h 56"/>
                <a:gd name="T2" fmla="*/ 53 w 61"/>
                <a:gd name="T3" fmla="*/ 25 h 56"/>
                <a:gd name="T4" fmla="*/ 35 w 61"/>
                <a:gd name="T5" fmla="*/ 14 h 56"/>
                <a:gd name="T6" fmla="*/ 35 w 61"/>
                <a:gd name="T7" fmla="*/ 14 h 56"/>
                <a:gd name="T8" fmla="*/ 51 w 61"/>
                <a:gd name="T9" fmla="*/ 38 h 56"/>
                <a:gd name="T10" fmla="*/ 48 w 61"/>
                <a:gd name="T11" fmla="*/ 37 h 56"/>
                <a:gd name="T12" fmla="*/ 32 w 61"/>
                <a:gd name="T13" fmla="*/ 28 h 56"/>
                <a:gd name="T14" fmla="*/ 40 w 61"/>
                <a:gd name="T15" fmla="*/ 43 h 56"/>
                <a:gd name="T16" fmla="*/ 39 w 61"/>
                <a:gd name="T17" fmla="*/ 43 h 56"/>
                <a:gd name="T18" fmla="*/ 17 w 61"/>
                <a:gd name="T19" fmla="*/ 32 h 56"/>
                <a:gd name="T20" fmla="*/ 31 w 61"/>
                <a:gd name="T21" fmla="*/ 50 h 56"/>
                <a:gd name="T22" fmla="*/ 30 w 61"/>
                <a:gd name="T23" fmla="*/ 50 h 56"/>
                <a:gd name="T24" fmla="*/ 0 w 61"/>
                <a:gd name="T25" fmla="*/ 32 h 56"/>
                <a:gd name="T26" fmla="*/ 40 w 61"/>
                <a:gd name="T27" fmla="*/ 56 h 56"/>
                <a:gd name="T28" fmla="*/ 43 w 61"/>
                <a:gd name="T29" fmla="*/ 56 h 56"/>
                <a:gd name="T30" fmla="*/ 43 w 61"/>
                <a:gd name="T31" fmla="*/ 56 h 56"/>
                <a:gd name="T32" fmla="*/ 60 w 61"/>
                <a:gd name="T33" fmla="*/ 43 h 56"/>
                <a:gd name="T34" fmla="*/ 61 w 61"/>
                <a:gd name="T35" fmla="*/ 37 h 56"/>
                <a:gd name="T36" fmla="*/ 33 w 61"/>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6">
                  <a:moveTo>
                    <a:pt x="33" y="0"/>
                  </a:moveTo>
                  <a:cubicBezTo>
                    <a:pt x="46" y="10"/>
                    <a:pt x="53" y="24"/>
                    <a:pt x="53" y="25"/>
                  </a:cubicBezTo>
                  <a:cubicBezTo>
                    <a:pt x="45" y="14"/>
                    <a:pt x="37" y="14"/>
                    <a:pt x="35" y="14"/>
                  </a:cubicBezTo>
                  <a:cubicBezTo>
                    <a:pt x="35" y="14"/>
                    <a:pt x="35" y="14"/>
                    <a:pt x="35" y="14"/>
                  </a:cubicBezTo>
                  <a:cubicBezTo>
                    <a:pt x="48" y="19"/>
                    <a:pt x="54" y="38"/>
                    <a:pt x="51" y="38"/>
                  </a:cubicBezTo>
                  <a:cubicBezTo>
                    <a:pt x="50" y="38"/>
                    <a:pt x="49" y="38"/>
                    <a:pt x="48" y="37"/>
                  </a:cubicBezTo>
                  <a:cubicBezTo>
                    <a:pt x="41" y="30"/>
                    <a:pt x="32" y="28"/>
                    <a:pt x="32" y="28"/>
                  </a:cubicBezTo>
                  <a:cubicBezTo>
                    <a:pt x="36" y="30"/>
                    <a:pt x="46" y="40"/>
                    <a:pt x="40" y="43"/>
                  </a:cubicBezTo>
                  <a:cubicBezTo>
                    <a:pt x="40" y="43"/>
                    <a:pt x="39" y="43"/>
                    <a:pt x="39" y="43"/>
                  </a:cubicBezTo>
                  <a:cubicBezTo>
                    <a:pt x="32" y="43"/>
                    <a:pt x="18" y="33"/>
                    <a:pt x="17" y="32"/>
                  </a:cubicBezTo>
                  <a:cubicBezTo>
                    <a:pt x="24" y="44"/>
                    <a:pt x="46" y="50"/>
                    <a:pt x="31" y="50"/>
                  </a:cubicBezTo>
                  <a:cubicBezTo>
                    <a:pt x="31" y="50"/>
                    <a:pt x="30" y="50"/>
                    <a:pt x="30" y="50"/>
                  </a:cubicBezTo>
                  <a:cubicBezTo>
                    <a:pt x="16" y="50"/>
                    <a:pt x="2" y="33"/>
                    <a:pt x="0" y="32"/>
                  </a:cubicBezTo>
                  <a:cubicBezTo>
                    <a:pt x="6" y="44"/>
                    <a:pt x="17" y="56"/>
                    <a:pt x="40" y="56"/>
                  </a:cubicBezTo>
                  <a:cubicBezTo>
                    <a:pt x="41" y="56"/>
                    <a:pt x="42" y="56"/>
                    <a:pt x="43" y="56"/>
                  </a:cubicBezTo>
                  <a:cubicBezTo>
                    <a:pt x="43" y="56"/>
                    <a:pt x="43" y="56"/>
                    <a:pt x="43" y="56"/>
                  </a:cubicBezTo>
                  <a:cubicBezTo>
                    <a:pt x="46" y="56"/>
                    <a:pt x="58" y="55"/>
                    <a:pt x="60" y="43"/>
                  </a:cubicBezTo>
                  <a:cubicBezTo>
                    <a:pt x="61" y="41"/>
                    <a:pt x="61" y="39"/>
                    <a:pt x="61" y="37"/>
                  </a:cubicBezTo>
                  <a:cubicBezTo>
                    <a:pt x="61" y="25"/>
                    <a:pt x="55" y="10"/>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8" name="Freeform 1135">
              <a:extLst>
                <a:ext uri="{FF2B5EF4-FFF2-40B4-BE49-F238E27FC236}">
                  <a16:creationId xmlns:a16="http://schemas.microsoft.com/office/drawing/2014/main" xmlns="" id="{A127C334-5BD2-4292-B1F1-F2EA2EC853FC}"/>
                </a:ext>
              </a:extLst>
            </p:cNvPr>
            <p:cNvSpPr>
              <a:spLocks/>
            </p:cNvSpPr>
            <p:nvPr/>
          </p:nvSpPr>
          <p:spPr bwMode="auto">
            <a:xfrm flipH="1">
              <a:off x="4023465" y="5350816"/>
              <a:ext cx="107268" cy="109126"/>
            </a:xfrm>
            <a:custGeom>
              <a:avLst/>
              <a:gdLst>
                <a:gd name="T0" fmla="*/ 0 w 23"/>
                <a:gd name="T1" fmla="*/ 21 h 23"/>
                <a:gd name="T2" fmla="*/ 15 w 23"/>
                <a:gd name="T3" fmla="*/ 20 h 23"/>
                <a:gd name="T4" fmla="*/ 19 w 23"/>
                <a:gd name="T5" fmla="*/ 20 h 23"/>
                <a:gd name="T6" fmla="*/ 20 w 23"/>
                <a:gd name="T7" fmla="*/ 15 h 23"/>
                <a:gd name="T8" fmla="*/ 21 w 23"/>
                <a:gd name="T9" fmla="*/ 0 h 23"/>
                <a:gd name="T10" fmla="*/ 18 w 23"/>
                <a:gd name="T11" fmla="*/ 11 h 23"/>
                <a:gd name="T12" fmla="*/ 16 w 23"/>
                <a:gd name="T13" fmla="*/ 4 h 23"/>
                <a:gd name="T14" fmla="*/ 16 w 23"/>
                <a:gd name="T15" fmla="*/ 14 h 23"/>
                <a:gd name="T16" fmla="*/ 7 w 23"/>
                <a:gd name="T17" fmla="*/ 13 h 23"/>
                <a:gd name="T18" fmla="*/ 12 w 23"/>
                <a:gd name="T19" fmla="*/ 18 h 23"/>
                <a:gd name="T20" fmla="*/ 0 w 23"/>
                <a:gd name="T2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0" y="21"/>
                  </a:moveTo>
                  <a:cubicBezTo>
                    <a:pt x="0" y="21"/>
                    <a:pt x="7" y="23"/>
                    <a:pt x="15" y="20"/>
                  </a:cubicBezTo>
                  <a:cubicBezTo>
                    <a:pt x="15" y="20"/>
                    <a:pt x="17" y="21"/>
                    <a:pt x="19" y="20"/>
                  </a:cubicBezTo>
                  <a:cubicBezTo>
                    <a:pt x="21" y="19"/>
                    <a:pt x="20" y="17"/>
                    <a:pt x="20" y="15"/>
                  </a:cubicBezTo>
                  <a:cubicBezTo>
                    <a:pt x="21" y="13"/>
                    <a:pt x="23" y="8"/>
                    <a:pt x="21" y="0"/>
                  </a:cubicBezTo>
                  <a:cubicBezTo>
                    <a:pt x="21" y="0"/>
                    <a:pt x="20" y="8"/>
                    <a:pt x="18" y="11"/>
                  </a:cubicBezTo>
                  <a:cubicBezTo>
                    <a:pt x="18" y="11"/>
                    <a:pt x="17" y="7"/>
                    <a:pt x="16" y="4"/>
                  </a:cubicBezTo>
                  <a:cubicBezTo>
                    <a:pt x="16" y="4"/>
                    <a:pt x="17" y="12"/>
                    <a:pt x="16" y="14"/>
                  </a:cubicBezTo>
                  <a:cubicBezTo>
                    <a:pt x="14" y="17"/>
                    <a:pt x="7" y="13"/>
                    <a:pt x="7" y="13"/>
                  </a:cubicBezTo>
                  <a:cubicBezTo>
                    <a:pt x="7" y="13"/>
                    <a:pt x="10" y="17"/>
                    <a:pt x="12" y="18"/>
                  </a:cubicBezTo>
                  <a:cubicBezTo>
                    <a:pt x="12" y="18"/>
                    <a:pt x="8" y="21"/>
                    <a:pt x="0"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9" name="Freeform 1136">
              <a:extLst>
                <a:ext uri="{FF2B5EF4-FFF2-40B4-BE49-F238E27FC236}">
                  <a16:creationId xmlns:a16="http://schemas.microsoft.com/office/drawing/2014/main" xmlns="" id="{1390A1F8-B2FC-4A7D-B7AF-5EEF15A95AD6}"/>
                </a:ext>
              </a:extLst>
            </p:cNvPr>
            <p:cNvSpPr>
              <a:spLocks/>
            </p:cNvSpPr>
            <p:nvPr/>
          </p:nvSpPr>
          <p:spPr bwMode="auto">
            <a:xfrm flipH="1">
              <a:off x="3993355" y="5431720"/>
              <a:ext cx="58339" cy="30104"/>
            </a:xfrm>
            <a:custGeom>
              <a:avLst/>
              <a:gdLst>
                <a:gd name="T0" fmla="*/ 0 w 13"/>
                <a:gd name="T1" fmla="*/ 3 h 7"/>
                <a:gd name="T2" fmla="*/ 7 w 13"/>
                <a:gd name="T3" fmla="*/ 7 h 7"/>
                <a:gd name="T4" fmla="*/ 13 w 13"/>
                <a:gd name="T5" fmla="*/ 7 h 7"/>
                <a:gd name="T6" fmla="*/ 3 w 13"/>
                <a:gd name="T7" fmla="*/ 0 h 7"/>
              </a:gdLst>
              <a:ahLst/>
              <a:cxnLst>
                <a:cxn ang="0">
                  <a:pos x="T0" y="T1"/>
                </a:cxn>
                <a:cxn ang="0">
                  <a:pos x="T2" y="T3"/>
                </a:cxn>
                <a:cxn ang="0">
                  <a:pos x="T4" y="T5"/>
                </a:cxn>
                <a:cxn ang="0">
                  <a:pos x="T6" y="T7"/>
                </a:cxn>
              </a:cxnLst>
              <a:rect l="0" t="0" r="r" b="b"/>
              <a:pathLst>
                <a:path w="13" h="7">
                  <a:moveTo>
                    <a:pt x="0" y="3"/>
                  </a:moveTo>
                  <a:cubicBezTo>
                    <a:pt x="0" y="3"/>
                    <a:pt x="2" y="3"/>
                    <a:pt x="7" y="7"/>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0" name="Freeform 1137">
              <a:extLst>
                <a:ext uri="{FF2B5EF4-FFF2-40B4-BE49-F238E27FC236}">
                  <a16:creationId xmlns:a16="http://schemas.microsoft.com/office/drawing/2014/main" xmlns="" id="{727F96A8-44C0-4E2C-9E24-0DCF4AFE112C}"/>
                </a:ext>
              </a:extLst>
            </p:cNvPr>
            <p:cNvSpPr>
              <a:spLocks/>
            </p:cNvSpPr>
            <p:nvPr/>
          </p:nvSpPr>
          <p:spPr bwMode="auto">
            <a:xfrm flipH="1">
              <a:off x="3699781" y="5236046"/>
              <a:ext cx="304865" cy="246474"/>
            </a:xfrm>
            <a:custGeom>
              <a:avLst/>
              <a:gdLst>
                <a:gd name="T0" fmla="*/ 1 w 66"/>
                <a:gd name="T1" fmla="*/ 34 h 53"/>
                <a:gd name="T2" fmla="*/ 13 w 66"/>
                <a:gd name="T3" fmla="*/ 48 h 53"/>
                <a:gd name="T4" fmla="*/ 54 w 66"/>
                <a:gd name="T5" fmla="*/ 35 h 53"/>
                <a:gd name="T6" fmla="*/ 54 w 66"/>
                <a:gd name="T7" fmla="*/ 35 h 53"/>
                <a:gd name="T8" fmla="*/ 63 w 66"/>
                <a:gd name="T9" fmla="*/ 14 h 53"/>
                <a:gd name="T10" fmla="*/ 64 w 66"/>
                <a:gd name="T11" fmla="*/ 6 h 53"/>
                <a:gd name="T12" fmla="*/ 60 w 66"/>
                <a:gd name="T13" fmla="*/ 7 h 53"/>
                <a:gd name="T14" fmla="*/ 57 w 66"/>
                <a:gd name="T15" fmla="*/ 8 h 53"/>
                <a:gd name="T16" fmla="*/ 58 w 66"/>
                <a:gd name="T17" fmla="*/ 3 h 53"/>
                <a:gd name="T18" fmla="*/ 52 w 66"/>
                <a:gd name="T19" fmla="*/ 1 h 53"/>
                <a:gd name="T20" fmla="*/ 32 w 66"/>
                <a:gd name="T21" fmla="*/ 2 h 53"/>
                <a:gd name="T22" fmla="*/ 32 w 66"/>
                <a:gd name="T23" fmla="*/ 2 h 53"/>
                <a:gd name="T24" fmla="*/ 1 w 66"/>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3">
                  <a:moveTo>
                    <a:pt x="1" y="34"/>
                  </a:moveTo>
                  <a:cubicBezTo>
                    <a:pt x="0" y="46"/>
                    <a:pt x="13" y="48"/>
                    <a:pt x="13" y="48"/>
                  </a:cubicBezTo>
                  <a:cubicBezTo>
                    <a:pt x="34" y="53"/>
                    <a:pt x="46" y="45"/>
                    <a:pt x="54" y="35"/>
                  </a:cubicBezTo>
                  <a:cubicBezTo>
                    <a:pt x="54" y="35"/>
                    <a:pt x="54" y="35"/>
                    <a:pt x="54" y="35"/>
                  </a:cubicBezTo>
                  <a:cubicBezTo>
                    <a:pt x="61" y="25"/>
                    <a:pt x="63" y="14"/>
                    <a:pt x="63" y="14"/>
                  </a:cubicBezTo>
                  <a:cubicBezTo>
                    <a:pt x="63" y="14"/>
                    <a:pt x="66" y="6"/>
                    <a:pt x="64" y="6"/>
                  </a:cubicBezTo>
                  <a:cubicBezTo>
                    <a:pt x="63" y="5"/>
                    <a:pt x="61" y="6"/>
                    <a:pt x="60" y="7"/>
                  </a:cubicBezTo>
                  <a:cubicBezTo>
                    <a:pt x="58" y="8"/>
                    <a:pt x="57" y="8"/>
                    <a:pt x="57" y="8"/>
                  </a:cubicBezTo>
                  <a:cubicBezTo>
                    <a:pt x="55" y="8"/>
                    <a:pt x="57" y="6"/>
                    <a:pt x="58" y="3"/>
                  </a:cubicBezTo>
                  <a:cubicBezTo>
                    <a:pt x="59" y="0"/>
                    <a:pt x="52" y="1"/>
                    <a:pt x="52" y="1"/>
                  </a:cubicBezTo>
                  <a:cubicBezTo>
                    <a:pt x="44" y="1"/>
                    <a:pt x="37" y="1"/>
                    <a:pt x="32" y="2"/>
                  </a:cubicBezTo>
                  <a:cubicBezTo>
                    <a:pt x="32" y="2"/>
                    <a:pt x="32" y="2"/>
                    <a:pt x="32" y="2"/>
                  </a:cubicBezTo>
                  <a:cubicBezTo>
                    <a:pt x="7" y="8"/>
                    <a:pt x="1" y="23"/>
                    <a:pt x="1" y="3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1" name="Freeform 1138">
              <a:extLst>
                <a:ext uri="{FF2B5EF4-FFF2-40B4-BE49-F238E27FC236}">
                  <a16:creationId xmlns:a16="http://schemas.microsoft.com/office/drawing/2014/main" xmlns="" id="{0A0BECF1-EDE5-47A7-8DF1-AC493A6C9D06}"/>
                </a:ext>
              </a:extLst>
            </p:cNvPr>
            <p:cNvSpPr>
              <a:spLocks/>
            </p:cNvSpPr>
            <p:nvPr/>
          </p:nvSpPr>
          <p:spPr bwMode="auto">
            <a:xfrm flipH="1">
              <a:off x="3756238" y="5245453"/>
              <a:ext cx="244645" cy="222015"/>
            </a:xfrm>
            <a:custGeom>
              <a:avLst/>
              <a:gdLst>
                <a:gd name="T0" fmla="*/ 31 w 53"/>
                <a:gd name="T1" fmla="*/ 0 h 48"/>
                <a:gd name="T2" fmla="*/ 0 w 53"/>
                <a:gd name="T3" fmla="*/ 32 h 48"/>
                <a:gd name="T4" fmla="*/ 0 w 53"/>
                <a:gd name="T5" fmla="*/ 32 h 48"/>
                <a:gd name="T6" fmla="*/ 12 w 53"/>
                <a:gd name="T7" fmla="*/ 46 h 48"/>
                <a:gd name="T8" fmla="*/ 25 w 53"/>
                <a:gd name="T9" fmla="*/ 48 h 48"/>
                <a:gd name="T10" fmla="*/ 53 w 53"/>
                <a:gd name="T11" fmla="*/ 33 h 48"/>
                <a:gd name="T12" fmla="*/ 27 w 53"/>
                <a:gd name="T13" fmla="*/ 44 h 48"/>
                <a:gd name="T14" fmla="*/ 23 w 53"/>
                <a:gd name="T15" fmla="*/ 44 h 48"/>
                <a:gd name="T16" fmla="*/ 38 w 53"/>
                <a:gd name="T17" fmla="*/ 30 h 48"/>
                <a:gd name="T18" fmla="*/ 20 w 53"/>
                <a:gd name="T19" fmla="*/ 36 h 48"/>
                <a:gd name="T20" fmla="*/ 17 w 53"/>
                <a:gd name="T21" fmla="*/ 35 h 48"/>
                <a:gd name="T22" fmla="*/ 26 w 53"/>
                <a:gd name="T23" fmla="*/ 25 h 48"/>
                <a:gd name="T24" fmla="*/ 26 w 53"/>
                <a:gd name="T25" fmla="*/ 25 h 48"/>
                <a:gd name="T26" fmla="*/ 11 w 53"/>
                <a:gd name="T27" fmla="*/ 29 h 48"/>
                <a:gd name="T28" fmla="*/ 9 w 53"/>
                <a:gd name="T29" fmla="*/ 29 h 48"/>
                <a:gd name="T30" fmla="*/ 26 w 53"/>
                <a:gd name="T31" fmla="*/ 12 h 48"/>
                <a:gd name="T32" fmla="*/ 24 w 53"/>
                <a:gd name="T33" fmla="*/ 11 h 48"/>
                <a:gd name="T34" fmla="*/ 9 w 53"/>
                <a:gd name="T35" fmla="*/ 17 h 48"/>
                <a:gd name="T36" fmla="*/ 31 w 53"/>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8">
                  <a:moveTo>
                    <a:pt x="31" y="0"/>
                  </a:moveTo>
                  <a:cubicBezTo>
                    <a:pt x="6" y="6"/>
                    <a:pt x="0" y="21"/>
                    <a:pt x="0" y="32"/>
                  </a:cubicBezTo>
                  <a:cubicBezTo>
                    <a:pt x="0" y="32"/>
                    <a:pt x="0" y="32"/>
                    <a:pt x="0" y="32"/>
                  </a:cubicBezTo>
                  <a:cubicBezTo>
                    <a:pt x="0" y="44"/>
                    <a:pt x="12" y="46"/>
                    <a:pt x="12" y="46"/>
                  </a:cubicBezTo>
                  <a:cubicBezTo>
                    <a:pt x="17" y="47"/>
                    <a:pt x="21" y="48"/>
                    <a:pt x="25" y="48"/>
                  </a:cubicBezTo>
                  <a:cubicBezTo>
                    <a:pt x="38" y="48"/>
                    <a:pt x="47" y="41"/>
                    <a:pt x="53" y="33"/>
                  </a:cubicBezTo>
                  <a:cubicBezTo>
                    <a:pt x="52" y="34"/>
                    <a:pt x="39" y="44"/>
                    <a:pt x="27" y="44"/>
                  </a:cubicBezTo>
                  <a:cubicBezTo>
                    <a:pt x="26" y="44"/>
                    <a:pt x="25" y="44"/>
                    <a:pt x="23" y="44"/>
                  </a:cubicBezTo>
                  <a:cubicBezTo>
                    <a:pt x="11" y="40"/>
                    <a:pt x="30" y="39"/>
                    <a:pt x="38" y="30"/>
                  </a:cubicBezTo>
                  <a:cubicBezTo>
                    <a:pt x="38" y="31"/>
                    <a:pt x="26" y="36"/>
                    <a:pt x="20" y="36"/>
                  </a:cubicBezTo>
                  <a:cubicBezTo>
                    <a:pt x="18" y="36"/>
                    <a:pt x="17" y="36"/>
                    <a:pt x="17" y="35"/>
                  </a:cubicBezTo>
                  <a:cubicBezTo>
                    <a:pt x="13" y="32"/>
                    <a:pt x="23" y="25"/>
                    <a:pt x="26" y="25"/>
                  </a:cubicBezTo>
                  <a:cubicBezTo>
                    <a:pt x="26" y="25"/>
                    <a:pt x="26" y="25"/>
                    <a:pt x="26" y="25"/>
                  </a:cubicBezTo>
                  <a:cubicBezTo>
                    <a:pt x="23" y="25"/>
                    <a:pt x="17" y="25"/>
                    <a:pt x="11" y="29"/>
                  </a:cubicBezTo>
                  <a:cubicBezTo>
                    <a:pt x="10" y="29"/>
                    <a:pt x="9" y="29"/>
                    <a:pt x="9" y="29"/>
                  </a:cubicBezTo>
                  <a:cubicBezTo>
                    <a:pt x="5" y="29"/>
                    <a:pt x="14" y="14"/>
                    <a:pt x="26" y="12"/>
                  </a:cubicBezTo>
                  <a:cubicBezTo>
                    <a:pt x="26" y="12"/>
                    <a:pt x="25" y="11"/>
                    <a:pt x="24" y="11"/>
                  </a:cubicBezTo>
                  <a:cubicBezTo>
                    <a:pt x="21" y="11"/>
                    <a:pt x="15" y="12"/>
                    <a:pt x="9" y="17"/>
                  </a:cubicBezTo>
                  <a:cubicBezTo>
                    <a:pt x="9" y="17"/>
                    <a:pt x="18" y="6"/>
                    <a:pt x="31"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2" name="Freeform 1139">
              <a:extLst>
                <a:ext uri="{FF2B5EF4-FFF2-40B4-BE49-F238E27FC236}">
                  <a16:creationId xmlns:a16="http://schemas.microsoft.com/office/drawing/2014/main" xmlns="" id="{6E8A0585-C261-481C-AF3D-D21AAA07CA54}"/>
                </a:ext>
              </a:extLst>
            </p:cNvPr>
            <p:cNvSpPr>
              <a:spLocks/>
            </p:cNvSpPr>
            <p:nvPr/>
          </p:nvSpPr>
          <p:spPr bwMode="auto">
            <a:xfrm flipH="1">
              <a:off x="3936898" y="5360224"/>
              <a:ext cx="77158" cy="101600"/>
            </a:xfrm>
            <a:custGeom>
              <a:avLst/>
              <a:gdLst>
                <a:gd name="T0" fmla="*/ 17 w 17"/>
                <a:gd name="T1" fmla="*/ 21 h 22"/>
                <a:gd name="T2" fmla="*/ 5 w 17"/>
                <a:gd name="T3" fmla="*/ 18 h 22"/>
                <a:gd name="T4" fmla="*/ 2 w 17"/>
                <a:gd name="T5" fmla="*/ 17 h 22"/>
                <a:gd name="T6" fmla="*/ 1 w 17"/>
                <a:gd name="T7" fmla="*/ 13 h 22"/>
                <a:gd name="T8" fmla="*/ 3 w 17"/>
                <a:gd name="T9" fmla="*/ 0 h 22"/>
                <a:gd name="T10" fmla="*/ 4 w 17"/>
                <a:gd name="T11" fmla="*/ 10 h 22"/>
                <a:gd name="T12" fmla="*/ 7 w 17"/>
                <a:gd name="T13" fmla="*/ 4 h 22"/>
                <a:gd name="T14" fmla="*/ 5 w 17"/>
                <a:gd name="T15" fmla="*/ 13 h 22"/>
                <a:gd name="T16" fmla="*/ 13 w 17"/>
                <a:gd name="T17" fmla="*/ 14 h 22"/>
                <a:gd name="T18" fmla="*/ 8 w 17"/>
                <a:gd name="T19" fmla="*/ 17 h 22"/>
                <a:gd name="T20" fmla="*/ 17 w 1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21"/>
                  </a:moveTo>
                  <a:cubicBezTo>
                    <a:pt x="17" y="21"/>
                    <a:pt x="11" y="22"/>
                    <a:pt x="5" y="18"/>
                  </a:cubicBezTo>
                  <a:cubicBezTo>
                    <a:pt x="5" y="18"/>
                    <a:pt x="3" y="19"/>
                    <a:pt x="2" y="17"/>
                  </a:cubicBezTo>
                  <a:cubicBezTo>
                    <a:pt x="0" y="16"/>
                    <a:pt x="1" y="15"/>
                    <a:pt x="1" y="13"/>
                  </a:cubicBezTo>
                  <a:cubicBezTo>
                    <a:pt x="1" y="11"/>
                    <a:pt x="0" y="6"/>
                    <a:pt x="3" y="0"/>
                  </a:cubicBezTo>
                  <a:cubicBezTo>
                    <a:pt x="3" y="0"/>
                    <a:pt x="3" y="7"/>
                    <a:pt x="4" y="10"/>
                  </a:cubicBezTo>
                  <a:cubicBezTo>
                    <a:pt x="4" y="10"/>
                    <a:pt x="5" y="6"/>
                    <a:pt x="7" y="4"/>
                  </a:cubicBezTo>
                  <a:cubicBezTo>
                    <a:pt x="7" y="4"/>
                    <a:pt x="5" y="11"/>
                    <a:pt x="5" y="13"/>
                  </a:cubicBezTo>
                  <a:cubicBezTo>
                    <a:pt x="7" y="16"/>
                    <a:pt x="13" y="14"/>
                    <a:pt x="13" y="14"/>
                  </a:cubicBezTo>
                  <a:cubicBezTo>
                    <a:pt x="13" y="14"/>
                    <a:pt x="10" y="17"/>
                    <a:pt x="8" y="17"/>
                  </a:cubicBezTo>
                  <a:cubicBezTo>
                    <a:pt x="8" y="17"/>
                    <a:pt x="10" y="20"/>
                    <a:pt x="17"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3" name="Freeform 1140">
              <a:extLst>
                <a:ext uri="{FF2B5EF4-FFF2-40B4-BE49-F238E27FC236}">
                  <a16:creationId xmlns:a16="http://schemas.microsoft.com/office/drawing/2014/main" xmlns="" id="{D18780B5-9054-40DE-84F6-391101876177}"/>
                </a:ext>
              </a:extLst>
            </p:cNvPr>
            <p:cNvSpPr>
              <a:spLocks/>
            </p:cNvSpPr>
            <p:nvPr/>
          </p:nvSpPr>
          <p:spPr bwMode="auto">
            <a:xfrm flipH="1">
              <a:off x="4000882" y="5426075"/>
              <a:ext cx="50811" cy="28223"/>
            </a:xfrm>
            <a:custGeom>
              <a:avLst/>
              <a:gdLst>
                <a:gd name="T0" fmla="*/ 11 w 11"/>
                <a:gd name="T1" fmla="*/ 4 h 6"/>
                <a:gd name="T2" fmla="*/ 4 w 11"/>
                <a:gd name="T3" fmla="*/ 6 h 6"/>
                <a:gd name="T4" fmla="*/ 0 w 11"/>
                <a:gd name="T5" fmla="*/ 4 h 6"/>
                <a:gd name="T6" fmla="*/ 9 w 11"/>
                <a:gd name="T7" fmla="*/ 0 h 6"/>
              </a:gdLst>
              <a:ahLst/>
              <a:cxnLst>
                <a:cxn ang="0">
                  <a:pos x="T0" y="T1"/>
                </a:cxn>
                <a:cxn ang="0">
                  <a:pos x="T2" y="T3"/>
                </a:cxn>
                <a:cxn ang="0">
                  <a:pos x="T4" y="T5"/>
                </a:cxn>
                <a:cxn ang="0">
                  <a:pos x="T6" y="T7"/>
                </a:cxn>
              </a:cxnLst>
              <a:rect l="0" t="0" r="r" b="b"/>
              <a:pathLst>
                <a:path w="11" h="6">
                  <a:moveTo>
                    <a:pt x="11" y="4"/>
                  </a:moveTo>
                  <a:cubicBezTo>
                    <a:pt x="11" y="4"/>
                    <a:pt x="10" y="4"/>
                    <a:pt x="4" y="6"/>
                  </a:cubicBezTo>
                  <a:cubicBezTo>
                    <a:pt x="0" y="4"/>
                    <a:pt x="0" y="4"/>
                    <a:pt x="0" y="4"/>
                  </a:cubicBezTo>
                  <a:cubicBezTo>
                    <a:pt x="0" y="4"/>
                    <a:pt x="6" y="4"/>
                    <a:pt x="9"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3"/>
                                        </p:tgtEl>
                                        <p:attrNameLst>
                                          <p:attrName>style.visibility</p:attrName>
                                        </p:attrNameLst>
                                      </p:cBhvr>
                                      <p:to>
                                        <p:strVal val="visible"/>
                                      </p:to>
                                    </p:set>
                                    <p:anim calcmode="lin" valueType="num">
                                      <p:cBhvr additive="base">
                                        <p:cTn id="7" dur="750" fill="hold"/>
                                        <p:tgtEl>
                                          <p:spTgt spid="833"/>
                                        </p:tgtEl>
                                        <p:attrNameLst>
                                          <p:attrName>ppt_x</p:attrName>
                                        </p:attrNameLst>
                                      </p:cBhvr>
                                      <p:tavLst>
                                        <p:tav tm="0">
                                          <p:val>
                                            <p:strVal val="#ppt_x"/>
                                          </p:val>
                                        </p:tav>
                                        <p:tav tm="100000">
                                          <p:val>
                                            <p:strVal val="#ppt_x"/>
                                          </p:val>
                                        </p:tav>
                                      </p:tavLst>
                                    </p:anim>
                                    <p:anim calcmode="lin" valueType="num">
                                      <p:cBhvr additive="base">
                                        <p:cTn id="8" dur="750" fill="hold"/>
                                        <p:tgtEl>
                                          <p:spTgt spid="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2"/>
                                        </p:tgtEl>
                                        <p:attrNameLst>
                                          <p:attrName>style.visibility</p:attrName>
                                        </p:attrNameLst>
                                      </p:cBhvr>
                                      <p:to>
                                        <p:strVal val="visible"/>
                                      </p:to>
                                    </p:set>
                                    <p:anim calcmode="lin" valueType="num">
                                      <p:cBhvr additive="base">
                                        <p:cTn id="11" dur="750" fill="hold"/>
                                        <p:tgtEl>
                                          <p:spTgt spid="832"/>
                                        </p:tgtEl>
                                        <p:attrNameLst>
                                          <p:attrName>ppt_x</p:attrName>
                                        </p:attrNameLst>
                                      </p:cBhvr>
                                      <p:tavLst>
                                        <p:tav tm="0">
                                          <p:val>
                                            <p:strVal val="#ppt_x"/>
                                          </p:val>
                                        </p:tav>
                                        <p:tav tm="100000">
                                          <p:val>
                                            <p:strVal val="#ppt_x"/>
                                          </p:val>
                                        </p:tav>
                                      </p:tavLst>
                                    </p:anim>
                                    <p:anim calcmode="lin" valueType="num">
                                      <p:cBhvr additive="base">
                                        <p:cTn id="12" dur="750" fill="hold"/>
                                        <p:tgtEl>
                                          <p:spTgt spid="8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20"/>
                                        </p:tgtEl>
                                        <p:attrNameLst>
                                          <p:attrName>style.visibility</p:attrName>
                                        </p:attrNameLst>
                                      </p:cBhvr>
                                      <p:to>
                                        <p:strVal val="visible"/>
                                      </p:to>
                                    </p:set>
                                    <p:anim calcmode="lin" valueType="num">
                                      <p:cBhvr additive="base">
                                        <p:cTn id="15" dur="750" fill="hold"/>
                                        <p:tgtEl>
                                          <p:spTgt spid="1320"/>
                                        </p:tgtEl>
                                        <p:attrNameLst>
                                          <p:attrName>ppt_x</p:attrName>
                                        </p:attrNameLst>
                                      </p:cBhvr>
                                      <p:tavLst>
                                        <p:tav tm="0">
                                          <p:val>
                                            <p:strVal val="#ppt_x"/>
                                          </p:val>
                                        </p:tav>
                                        <p:tav tm="100000">
                                          <p:val>
                                            <p:strVal val="#ppt_x"/>
                                          </p:val>
                                        </p:tav>
                                      </p:tavLst>
                                    </p:anim>
                                    <p:anim calcmode="lin" valueType="num">
                                      <p:cBhvr additive="base">
                                        <p:cTn id="16" dur="750" fill="hold"/>
                                        <p:tgtEl>
                                          <p:spTgt spid="13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44"/>
                                        </p:tgtEl>
                                        <p:attrNameLst>
                                          <p:attrName>style.visibility</p:attrName>
                                        </p:attrNameLst>
                                      </p:cBhvr>
                                      <p:to>
                                        <p:strVal val="visible"/>
                                      </p:to>
                                    </p:set>
                                    <p:anim calcmode="lin" valueType="num">
                                      <p:cBhvr additive="base">
                                        <p:cTn id="19" dur="750" fill="hold"/>
                                        <p:tgtEl>
                                          <p:spTgt spid="2444"/>
                                        </p:tgtEl>
                                        <p:attrNameLst>
                                          <p:attrName>ppt_x</p:attrName>
                                        </p:attrNameLst>
                                      </p:cBhvr>
                                      <p:tavLst>
                                        <p:tav tm="0">
                                          <p:val>
                                            <p:strVal val="#ppt_x"/>
                                          </p:val>
                                        </p:tav>
                                        <p:tav tm="100000">
                                          <p:val>
                                            <p:strVal val="#ppt_x"/>
                                          </p:val>
                                        </p:tav>
                                      </p:tavLst>
                                    </p:anim>
                                    <p:anim calcmode="lin" valueType="num">
                                      <p:cBhvr additive="base">
                                        <p:cTn id="20" dur="750" fill="hold"/>
                                        <p:tgtEl>
                                          <p:spTgt spid="24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14"/>
                                        </p:tgtEl>
                                        <p:attrNameLst>
                                          <p:attrName>style.visibility</p:attrName>
                                        </p:attrNameLst>
                                      </p:cBhvr>
                                      <p:to>
                                        <p:strVal val="visible"/>
                                      </p:to>
                                    </p:set>
                                    <p:anim calcmode="lin" valueType="num">
                                      <p:cBhvr additive="base">
                                        <p:cTn id="23" dur="750" fill="hold"/>
                                        <p:tgtEl>
                                          <p:spTgt spid="1314"/>
                                        </p:tgtEl>
                                        <p:attrNameLst>
                                          <p:attrName>ppt_x</p:attrName>
                                        </p:attrNameLst>
                                      </p:cBhvr>
                                      <p:tavLst>
                                        <p:tav tm="0">
                                          <p:val>
                                            <p:strVal val="#ppt_x"/>
                                          </p:val>
                                        </p:tav>
                                        <p:tav tm="100000">
                                          <p:val>
                                            <p:strVal val="#ppt_x"/>
                                          </p:val>
                                        </p:tav>
                                      </p:tavLst>
                                    </p:anim>
                                    <p:anim calcmode="lin" valueType="num">
                                      <p:cBhvr additive="base">
                                        <p:cTn id="24" dur="750" fill="hold"/>
                                        <p:tgtEl>
                                          <p:spTgt spid="13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6"/>
                                        </p:tgtEl>
                                        <p:attrNameLst>
                                          <p:attrName>style.visibility</p:attrName>
                                        </p:attrNameLst>
                                      </p:cBhvr>
                                      <p:to>
                                        <p:strVal val="visible"/>
                                      </p:to>
                                    </p:set>
                                    <p:anim calcmode="lin" valueType="num">
                                      <p:cBhvr additive="base">
                                        <p:cTn id="27" dur="750" fill="hold"/>
                                        <p:tgtEl>
                                          <p:spTgt spid="1316"/>
                                        </p:tgtEl>
                                        <p:attrNameLst>
                                          <p:attrName>ppt_x</p:attrName>
                                        </p:attrNameLst>
                                      </p:cBhvr>
                                      <p:tavLst>
                                        <p:tav tm="0">
                                          <p:val>
                                            <p:strVal val="#ppt_x"/>
                                          </p:val>
                                        </p:tav>
                                        <p:tav tm="100000">
                                          <p:val>
                                            <p:strVal val="#ppt_x"/>
                                          </p:val>
                                        </p:tav>
                                      </p:tavLst>
                                    </p:anim>
                                    <p:anim calcmode="lin" valueType="num">
                                      <p:cBhvr additive="base">
                                        <p:cTn id="28" dur="750" fill="hold"/>
                                        <p:tgtEl>
                                          <p:spTgt spid="13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12"/>
                                        </p:tgtEl>
                                        <p:attrNameLst>
                                          <p:attrName>style.visibility</p:attrName>
                                        </p:attrNameLst>
                                      </p:cBhvr>
                                      <p:to>
                                        <p:strVal val="visible"/>
                                      </p:to>
                                    </p:set>
                                    <p:anim calcmode="lin" valueType="num">
                                      <p:cBhvr additive="base">
                                        <p:cTn id="31" dur="750" fill="hold"/>
                                        <p:tgtEl>
                                          <p:spTgt spid="1312"/>
                                        </p:tgtEl>
                                        <p:attrNameLst>
                                          <p:attrName>ppt_x</p:attrName>
                                        </p:attrNameLst>
                                      </p:cBhvr>
                                      <p:tavLst>
                                        <p:tav tm="0">
                                          <p:val>
                                            <p:strVal val="#ppt_x"/>
                                          </p:val>
                                        </p:tav>
                                        <p:tav tm="100000">
                                          <p:val>
                                            <p:strVal val="#ppt_x"/>
                                          </p:val>
                                        </p:tav>
                                      </p:tavLst>
                                    </p:anim>
                                    <p:anim calcmode="lin" valueType="num">
                                      <p:cBhvr additive="base">
                                        <p:cTn id="32" dur="750" fill="hold"/>
                                        <p:tgtEl>
                                          <p:spTgt spid="13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07"/>
                                        </p:tgtEl>
                                        <p:attrNameLst>
                                          <p:attrName>style.visibility</p:attrName>
                                        </p:attrNameLst>
                                      </p:cBhvr>
                                      <p:to>
                                        <p:strVal val="visible"/>
                                      </p:to>
                                    </p:set>
                                    <p:anim calcmode="lin" valueType="num">
                                      <p:cBhvr additive="base">
                                        <p:cTn id="35" dur="750" fill="hold"/>
                                        <p:tgtEl>
                                          <p:spTgt spid="1307"/>
                                        </p:tgtEl>
                                        <p:attrNameLst>
                                          <p:attrName>ppt_x</p:attrName>
                                        </p:attrNameLst>
                                      </p:cBhvr>
                                      <p:tavLst>
                                        <p:tav tm="0">
                                          <p:val>
                                            <p:strVal val="#ppt_x"/>
                                          </p:val>
                                        </p:tav>
                                        <p:tav tm="100000">
                                          <p:val>
                                            <p:strVal val="#ppt_x"/>
                                          </p:val>
                                        </p:tav>
                                      </p:tavLst>
                                    </p:anim>
                                    <p:anim calcmode="lin" valueType="num">
                                      <p:cBhvr additive="base">
                                        <p:cTn id="36" dur="750" fill="hold"/>
                                        <p:tgtEl>
                                          <p:spTgt spid="13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05"/>
                                        </p:tgtEl>
                                        <p:attrNameLst>
                                          <p:attrName>style.visibility</p:attrName>
                                        </p:attrNameLst>
                                      </p:cBhvr>
                                      <p:to>
                                        <p:strVal val="visible"/>
                                      </p:to>
                                    </p:set>
                                    <p:anim calcmode="lin" valueType="num">
                                      <p:cBhvr additive="base">
                                        <p:cTn id="39" dur="750" fill="hold"/>
                                        <p:tgtEl>
                                          <p:spTgt spid="1305"/>
                                        </p:tgtEl>
                                        <p:attrNameLst>
                                          <p:attrName>ppt_x</p:attrName>
                                        </p:attrNameLst>
                                      </p:cBhvr>
                                      <p:tavLst>
                                        <p:tav tm="0">
                                          <p:val>
                                            <p:strVal val="#ppt_x"/>
                                          </p:val>
                                        </p:tav>
                                        <p:tav tm="100000">
                                          <p:val>
                                            <p:strVal val="#ppt_x"/>
                                          </p:val>
                                        </p:tav>
                                      </p:tavLst>
                                    </p:anim>
                                    <p:anim calcmode="lin" valueType="num">
                                      <p:cBhvr additive="base">
                                        <p:cTn id="40" dur="750" fill="hold"/>
                                        <p:tgtEl>
                                          <p:spTgt spid="130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0"/>
                                        </p:tgtEl>
                                        <p:attrNameLst>
                                          <p:attrName>style.visibility</p:attrName>
                                        </p:attrNameLst>
                                      </p:cBhvr>
                                      <p:to>
                                        <p:strVal val="visible"/>
                                      </p:to>
                                    </p:set>
                                    <p:anim calcmode="lin" valueType="num">
                                      <p:cBhvr additive="base">
                                        <p:cTn id="43" dur="750" fill="hold"/>
                                        <p:tgtEl>
                                          <p:spTgt spid="1310"/>
                                        </p:tgtEl>
                                        <p:attrNameLst>
                                          <p:attrName>ppt_x</p:attrName>
                                        </p:attrNameLst>
                                      </p:cBhvr>
                                      <p:tavLst>
                                        <p:tav tm="0">
                                          <p:val>
                                            <p:strVal val="#ppt_x"/>
                                          </p:val>
                                        </p:tav>
                                        <p:tav tm="100000">
                                          <p:val>
                                            <p:strVal val="#ppt_x"/>
                                          </p:val>
                                        </p:tav>
                                      </p:tavLst>
                                    </p:anim>
                                    <p:anim calcmode="lin" valueType="num">
                                      <p:cBhvr additive="base">
                                        <p:cTn id="44" dur="750" fill="hold"/>
                                        <p:tgtEl>
                                          <p:spTgt spid="13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750" fill="hold"/>
                                        <p:tgtEl>
                                          <p:spTgt spid="4"/>
                                        </p:tgtEl>
                                        <p:attrNameLst>
                                          <p:attrName>ppt_x</p:attrName>
                                        </p:attrNameLst>
                                      </p:cBhvr>
                                      <p:tavLst>
                                        <p:tav tm="0">
                                          <p:val>
                                            <p:strVal val="#ppt_x"/>
                                          </p:val>
                                        </p:tav>
                                        <p:tav tm="100000">
                                          <p:val>
                                            <p:strVal val="#ppt_x"/>
                                          </p:val>
                                        </p:tav>
                                      </p:tavLst>
                                    </p:anim>
                                    <p:anim calcmode="lin" valueType="num">
                                      <p:cBhvr additive="base">
                                        <p:cTn id="48" dur="75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750" fill="hold"/>
                                        <p:tgtEl>
                                          <p:spTgt spid="5"/>
                                        </p:tgtEl>
                                        <p:attrNameLst>
                                          <p:attrName>ppt_x</p:attrName>
                                        </p:attrNameLst>
                                      </p:cBhvr>
                                      <p:tavLst>
                                        <p:tav tm="0">
                                          <p:val>
                                            <p:strVal val="#ppt_x"/>
                                          </p:val>
                                        </p:tav>
                                        <p:tav tm="100000">
                                          <p:val>
                                            <p:strVal val="#ppt_x"/>
                                          </p:val>
                                        </p:tav>
                                      </p:tavLst>
                                    </p:anim>
                                    <p:anim calcmode="lin" valueType="num">
                                      <p:cBhvr additive="base">
                                        <p:cTn id="52" dur="75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750" fill="hold"/>
                                        <p:tgtEl>
                                          <p:spTgt spid="6"/>
                                        </p:tgtEl>
                                        <p:attrNameLst>
                                          <p:attrName>ppt_x</p:attrName>
                                        </p:attrNameLst>
                                      </p:cBhvr>
                                      <p:tavLst>
                                        <p:tav tm="0">
                                          <p:val>
                                            <p:strVal val="#ppt_x"/>
                                          </p:val>
                                        </p:tav>
                                        <p:tav tm="100000">
                                          <p:val>
                                            <p:strVal val="#ppt_x"/>
                                          </p:val>
                                        </p:tav>
                                      </p:tavLst>
                                    </p:anim>
                                    <p:anim calcmode="lin" valueType="num">
                                      <p:cBhvr additive="base">
                                        <p:cTn id="56" dur="75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750" fill="hold"/>
                                        <p:tgtEl>
                                          <p:spTgt spid="7"/>
                                        </p:tgtEl>
                                        <p:attrNameLst>
                                          <p:attrName>ppt_x</p:attrName>
                                        </p:attrNameLst>
                                      </p:cBhvr>
                                      <p:tavLst>
                                        <p:tav tm="0">
                                          <p:val>
                                            <p:strVal val="#ppt_x"/>
                                          </p:val>
                                        </p:tav>
                                        <p:tav tm="100000">
                                          <p:val>
                                            <p:strVal val="#ppt_x"/>
                                          </p:val>
                                        </p:tav>
                                      </p:tavLst>
                                    </p:anim>
                                    <p:anim calcmode="lin" valueType="num">
                                      <p:cBhvr additive="base">
                                        <p:cTn id="60" dur="75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750" fill="hold"/>
                                        <p:tgtEl>
                                          <p:spTgt spid="8"/>
                                        </p:tgtEl>
                                        <p:attrNameLst>
                                          <p:attrName>ppt_x</p:attrName>
                                        </p:attrNameLst>
                                      </p:cBhvr>
                                      <p:tavLst>
                                        <p:tav tm="0">
                                          <p:val>
                                            <p:strVal val="#ppt_x"/>
                                          </p:val>
                                        </p:tav>
                                        <p:tav tm="100000">
                                          <p:val>
                                            <p:strVal val="#ppt_x"/>
                                          </p:val>
                                        </p:tav>
                                      </p:tavLst>
                                    </p:anim>
                                    <p:anim calcmode="lin" valueType="num">
                                      <p:cBhvr additive="base">
                                        <p:cTn id="64" dur="75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750" fill="hold"/>
                                        <p:tgtEl>
                                          <p:spTgt spid="9"/>
                                        </p:tgtEl>
                                        <p:attrNameLst>
                                          <p:attrName>ppt_x</p:attrName>
                                        </p:attrNameLst>
                                      </p:cBhvr>
                                      <p:tavLst>
                                        <p:tav tm="0">
                                          <p:val>
                                            <p:strVal val="#ppt_x"/>
                                          </p:val>
                                        </p:tav>
                                        <p:tav tm="100000">
                                          <p:val>
                                            <p:strVal val="#ppt_x"/>
                                          </p:val>
                                        </p:tav>
                                      </p:tavLst>
                                    </p:anim>
                                    <p:anim calcmode="lin" valueType="num">
                                      <p:cBhvr additive="base">
                                        <p:cTn id="68" dur="75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750" fill="hold"/>
                                        <p:tgtEl>
                                          <p:spTgt spid="10"/>
                                        </p:tgtEl>
                                        <p:attrNameLst>
                                          <p:attrName>ppt_x</p:attrName>
                                        </p:attrNameLst>
                                      </p:cBhvr>
                                      <p:tavLst>
                                        <p:tav tm="0">
                                          <p:val>
                                            <p:strVal val="#ppt_x"/>
                                          </p:val>
                                        </p:tav>
                                        <p:tav tm="100000">
                                          <p:val>
                                            <p:strVal val="#ppt_x"/>
                                          </p:val>
                                        </p:tav>
                                      </p:tavLst>
                                    </p:anim>
                                    <p:anim calcmode="lin" valueType="num">
                                      <p:cBhvr additive="base">
                                        <p:cTn id="72" dur="75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750" fill="hold"/>
                                        <p:tgtEl>
                                          <p:spTgt spid="11"/>
                                        </p:tgtEl>
                                        <p:attrNameLst>
                                          <p:attrName>ppt_x</p:attrName>
                                        </p:attrNameLst>
                                      </p:cBhvr>
                                      <p:tavLst>
                                        <p:tav tm="0">
                                          <p:val>
                                            <p:strVal val="#ppt_x"/>
                                          </p:val>
                                        </p:tav>
                                        <p:tav tm="100000">
                                          <p:val>
                                            <p:strVal val="#ppt_x"/>
                                          </p:val>
                                        </p:tav>
                                      </p:tavLst>
                                    </p:anim>
                                    <p:anim calcmode="lin" valueType="num">
                                      <p:cBhvr additive="base">
                                        <p:cTn id="76" dur="75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750" fill="hold"/>
                                        <p:tgtEl>
                                          <p:spTgt spid="12"/>
                                        </p:tgtEl>
                                        <p:attrNameLst>
                                          <p:attrName>ppt_x</p:attrName>
                                        </p:attrNameLst>
                                      </p:cBhvr>
                                      <p:tavLst>
                                        <p:tav tm="0">
                                          <p:val>
                                            <p:strVal val="#ppt_x"/>
                                          </p:val>
                                        </p:tav>
                                        <p:tav tm="100000">
                                          <p:val>
                                            <p:strVal val="#ppt_x"/>
                                          </p:val>
                                        </p:tav>
                                      </p:tavLst>
                                    </p:anim>
                                    <p:anim calcmode="lin" valueType="num">
                                      <p:cBhvr additive="base">
                                        <p:cTn id="80" dur="75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750" fill="hold"/>
                                        <p:tgtEl>
                                          <p:spTgt spid="13"/>
                                        </p:tgtEl>
                                        <p:attrNameLst>
                                          <p:attrName>ppt_x</p:attrName>
                                        </p:attrNameLst>
                                      </p:cBhvr>
                                      <p:tavLst>
                                        <p:tav tm="0">
                                          <p:val>
                                            <p:strVal val="#ppt_x"/>
                                          </p:val>
                                        </p:tav>
                                        <p:tav tm="100000">
                                          <p:val>
                                            <p:strVal val="#ppt_x"/>
                                          </p:val>
                                        </p:tav>
                                      </p:tavLst>
                                    </p:anim>
                                    <p:anim calcmode="lin" valueType="num">
                                      <p:cBhvr additive="base">
                                        <p:cTn id="84" dur="75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750" fill="hold"/>
                                        <p:tgtEl>
                                          <p:spTgt spid="15"/>
                                        </p:tgtEl>
                                        <p:attrNameLst>
                                          <p:attrName>ppt_x</p:attrName>
                                        </p:attrNameLst>
                                      </p:cBhvr>
                                      <p:tavLst>
                                        <p:tav tm="0">
                                          <p:val>
                                            <p:strVal val="#ppt_x"/>
                                          </p:val>
                                        </p:tav>
                                        <p:tav tm="100000">
                                          <p:val>
                                            <p:strVal val="#ppt_x"/>
                                          </p:val>
                                        </p:tav>
                                      </p:tavLst>
                                    </p:anim>
                                    <p:anim calcmode="lin" valueType="num">
                                      <p:cBhvr additive="base">
                                        <p:cTn id="92" dur="75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750" fill="hold"/>
                                        <p:tgtEl>
                                          <p:spTgt spid="16"/>
                                        </p:tgtEl>
                                        <p:attrNameLst>
                                          <p:attrName>ppt_x</p:attrName>
                                        </p:attrNameLst>
                                      </p:cBhvr>
                                      <p:tavLst>
                                        <p:tav tm="0">
                                          <p:val>
                                            <p:strVal val="#ppt_x"/>
                                          </p:val>
                                        </p:tav>
                                        <p:tav tm="100000">
                                          <p:val>
                                            <p:strVal val="#ppt_x"/>
                                          </p:val>
                                        </p:tav>
                                      </p:tavLst>
                                    </p:anim>
                                    <p:anim calcmode="lin" valueType="num">
                                      <p:cBhvr additive="base">
                                        <p:cTn id="96" dur="75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750" fill="hold"/>
                                        <p:tgtEl>
                                          <p:spTgt spid="17"/>
                                        </p:tgtEl>
                                        <p:attrNameLst>
                                          <p:attrName>ppt_x</p:attrName>
                                        </p:attrNameLst>
                                      </p:cBhvr>
                                      <p:tavLst>
                                        <p:tav tm="0">
                                          <p:val>
                                            <p:strVal val="#ppt_x"/>
                                          </p:val>
                                        </p:tav>
                                        <p:tav tm="100000">
                                          <p:val>
                                            <p:strVal val="#ppt_x"/>
                                          </p:val>
                                        </p:tav>
                                      </p:tavLst>
                                    </p:anim>
                                    <p:anim calcmode="lin" valueType="num">
                                      <p:cBhvr additive="base">
                                        <p:cTn id="100" dur="750" fill="hold"/>
                                        <p:tgtEl>
                                          <p:spTgt spid="1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750" fill="hold"/>
                                        <p:tgtEl>
                                          <p:spTgt spid="18"/>
                                        </p:tgtEl>
                                        <p:attrNameLst>
                                          <p:attrName>ppt_x</p:attrName>
                                        </p:attrNameLst>
                                      </p:cBhvr>
                                      <p:tavLst>
                                        <p:tav tm="0">
                                          <p:val>
                                            <p:strVal val="#ppt_x"/>
                                          </p:val>
                                        </p:tav>
                                        <p:tav tm="100000">
                                          <p:val>
                                            <p:strVal val="#ppt_x"/>
                                          </p:val>
                                        </p:tav>
                                      </p:tavLst>
                                    </p:anim>
                                    <p:anim calcmode="lin" valueType="num">
                                      <p:cBhvr additive="base">
                                        <p:cTn id="104" dur="75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750" fill="hold"/>
                                        <p:tgtEl>
                                          <p:spTgt spid="19"/>
                                        </p:tgtEl>
                                        <p:attrNameLst>
                                          <p:attrName>ppt_x</p:attrName>
                                        </p:attrNameLst>
                                      </p:cBhvr>
                                      <p:tavLst>
                                        <p:tav tm="0">
                                          <p:val>
                                            <p:strVal val="#ppt_x"/>
                                          </p:val>
                                        </p:tav>
                                        <p:tav tm="100000">
                                          <p:val>
                                            <p:strVal val="#ppt_x"/>
                                          </p:val>
                                        </p:tav>
                                      </p:tavLst>
                                    </p:anim>
                                    <p:anim calcmode="lin" valueType="num">
                                      <p:cBhvr additive="base">
                                        <p:cTn id="108" dur="750" fill="hold"/>
                                        <p:tgtEl>
                                          <p:spTgt spid="1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750" fill="hold"/>
                                        <p:tgtEl>
                                          <p:spTgt spid="45"/>
                                        </p:tgtEl>
                                        <p:attrNameLst>
                                          <p:attrName>ppt_x</p:attrName>
                                        </p:attrNameLst>
                                      </p:cBhvr>
                                      <p:tavLst>
                                        <p:tav tm="0">
                                          <p:val>
                                            <p:strVal val="#ppt_x"/>
                                          </p:val>
                                        </p:tav>
                                        <p:tav tm="100000">
                                          <p:val>
                                            <p:strVal val="#ppt_x"/>
                                          </p:val>
                                        </p:tav>
                                      </p:tavLst>
                                    </p:anim>
                                    <p:anim calcmode="lin" valueType="num">
                                      <p:cBhvr additive="base">
                                        <p:cTn id="112" dur="750" fill="hold"/>
                                        <p:tgtEl>
                                          <p:spTgt spid="45"/>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750" fill="hold"/>
                                        <p:tgtEl>
                                          <p:spTgt spid="46"/>
                                        </p:tgtEl>
                                        <p:attrNameLst>
                                          <p:attrName>ppt_x</p:attrName>
                                        </p:attrNameLst>
                                      </p:cBhvr>
                                      <p:tavLst>
                                        <p:tav tm="0">
                                          <p:val>
                                            <p:strVal val="#ppt_x"/>
                                          </p:val>
                                        </p:tav>
                                        <p:tav tm="100000">
                                          <p:val>
                                            <p:strVal val="#ppt_x"/>
                                          </p:val>
                                        </p:tav>
                                      </p:tavLst>
                                    </p:anim>
                                    <p:anim calcmode="lin" valueType="num">
                                      <p:cBhvr additive="base">
                                        <p:cTn id="116" dur="750" fill="hold"/>
                                        <p:tgtEl>
                                          <p:spTgt spid="4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750" fill="hold"/>
                                        <p:tgtEl>
                                          <p:spTgt spid="47"/>
                                        </p:tgtEl>
                                        <p:attrNameLst>
                                          <p:attrName>ppt_x</p:attrName>
                                        </p:attrNameLst>
                                      </p:cBhvr>
                                      <p:tavLst>
                                        <p:tav tm="0">
                                          <p:val>
                                            <p:strVal val="#ppt_x"/>
                                          </p:val>
                                        </p:tav>
                                        <p:tav tm="100000">
                                          <p:val>
                                            <p:strVal val="#ppt_x"/>
                                          </p:val>
                                        </p:tav>
                                      </p:tavLst>
                                    </p:anim>
                                    <p:anim calcmode="lin" valueType="num">
                                      <p:cBhvr additive="base">
                                        <p:cTn id="120" dur="750" fill="hold"/>
                                        <p:tgtEl>
                                          <p:spTgt spid="4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750" fill="hold"/>
                                        <p:tgtEl>
                                          <p:spTgt spid="48"/>
                                        </p:tgtEl>
                                        <p:attrNameLst>
                                          <p:attrName>ppt_x</p:attrName>
                                        </p:attrNameLst>
                                      </p:cBhvr>
                                      <p:tavLst>
                                        <p:tav tm="0">
                                          <p:val>
                                            <p:strVal val="#ppt_x"/>
                                          </p:val>
                                        </p:tav>
                                        <p:tav tm="100000">
                                          <p:val>
                                            <p:strVal val="#ppt_x"/>
                                          </p:val>
                                        </p:tav>
                                      </p:tavLst>
                                    </p:anim>
                                    <p:anim calcmode="lin" valueType="num">
                                      <p:cBhvr additive="base">
                                        <p:cTn id="124" dur="75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additive="base">
                                        <p:cTn id="127" dur="750" fill="hold"/>
                                        <p:tgtEl>
                                          <p:spTgt spid="49"/>
                                        </p:tgtEl>
                                        <p:attrNameLst>
                                          <p:attrName>ppt_x</p:attrName>
                                        </p:attrNameLst>
                                      </p:cBhvr>
                                      <p:tavLst>
                                        <p:tav tm="0">
                                          <p:val>
                                            <p:strVal val="#ppt_x"/>
                                          </p:val>
                                        </p:tav>
                                        <p:tav tm="100000">
                                          <p:val>
                                            <p:strVal val="#ppt_x"/>
                                          </p:val>
                                        </p:tav>
                                      </p:tavLst>
                                    </p:anim>
                                    <p:anim calcmode="lin" valueType="num">
                                      <p:cBhvr additive="base">
                                        <p:cTn id="128" dur="750" fill="hold"/>
                                        <p:tgtEl>
                                          <p:spTgt spid="49"/>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750" fill="hold"/>
                                        <p:tgtEl>
                                          <p:spTgt spid="50"/>
                                        </p:tgtEl>
                                        <p:attrNameLst>
                                          <p:attrName>ppt_x</p:attrName>
                                        </p:attrNameLst>
                                      </p:cBhvr>
                                      <p:tavLst>
                                        <p:tav tm="0">
                                          <p:val>
                                            <p:strVal val="#ppt_x"/>
                                          </p:val>
                                        </p:tav>
                                        <p:tav tm="100000">
                                          <p:val>
                                            <p:strVal val="#ppt_x"/>
                                          </p:val>
                                        </p:tav>
                                      </p:tavLst>
                                    </p:anim>
                                    <p:anim calcmode="lin" valueType="num">
                                      <p:cBhvr additive="base">
                                        <p:cTn id="132" dur="750" fill="hold"/>
                                        <p:tgtEl>
                                          <p:spTgt spid="5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ppt_x"/>
                                          </p:val>
                                        </p:tav>
                                        <p:tav tm="100000">
                                          <p:val>
                                            <p:strVal val="#ppt_x"/>
                                          </p:val>
                                        </p:tav>
                                      </p:tavLst>
                                    </p:anim>
                                    <p:anim calcmode="lin" valueType="num">
                                      <p:cBhvr additive="base">
                                        <p:cTn id="136" dur="750" fill="hold"/>
                                        <p:tgtEl>
                                          <p:spTgt spid="5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750" fill="hold"/>
                                        <p:tgtEl>
                                          <p:spTgt spid="52"/>
                                        </p:tgtEl>
                                        <p:attrNameLst>
                                          <p:attrName>ppt_x</p:attrName>
                                        </p:attrNameLst>
                                      </p:cBhvr>
                                      <p:tavLst>
                                        <p:tav tm="0">
                                          <p:val>
                                            <p:strVal val="#ppt_x"/>
                                          </p:val>
                                        </p:tav>
                                        <p:tav tm="100000">
                                          <p:val>
                                            <p:strVal val="#ppt_x"/>
                                          </p:val>
                                        </p:tav>
                                      </p:tavLst>
                                    </p:anim>
                                    <p:anim calcmode="lin" valueType="num">
                                      <p:cBhvr additive="base">
                                        <p:cTn id="140" dur="750" fill="hold"/>
                                        <p:tgtEl>
                                          <p:spTgt spid="52"/>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additive="base">
                                        <p:cTn id="143" dur="750" fill="hold"/>
                                        <p:tgtEl>
                                          <p:spTgt spid="53"/>
                                        </p:tgtEl>
                                        <p:attrNameLst>
                                          <p:attrName>ppt_x</p:attrName>
                                        </p:attrNameLst>
                                      </p:cBhvr>
                                      <p:tavLst>
                                        <p:tav tm="0">
                                          <p:val>
                                            <p:strVal val="#ppt_x"/>
                                          </p:val>
                                        </p:tav>
                                        <p:tav tm="100000">
                                          <p:val>
                                            <p:strVal val="#ppt_x"/>
                                          </p:val>
                                        </p:tav>
                                      </p:tavLst>
                                    </p:anim>
                                    <p:anim calcmode="lin" valueType="num">
                                      <p:cBhvr additive="base">
                                        <p:cTn id="144" dur="750" fill="hold"/>
                                        <p:tgtEl>
                                          <p:spTgt spid="5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additive="base">
                                        <p:cTn id="147" dur="750" fill="hold"/>
                                        <p:tgtEl>
                                          <p:spTgt spid="54"/>
                                        </p:tgtEl>
                                        <p:attrNameLst>
                                          <p:attrName>ppt_x</p:attrName>
                                        </p:attrNameLst>
                                      </p:cBhvr>
                                      <p:tavLst>
                                        <p:tav tm="0">
                                          <p:val>
                                            <p:strVal val="#ppt_x"/>
                                          </p:val>
                                        </p:tav>
                                        <p:tav tm="100000">
                                          <p:val>
                                            <p:strVal val="#ppt_x"/>
                                          </p:val>
                                        </p:tav>
                                      </p:tavLst>
                                    </p:anim>
                                    <p:anim calcmode="lin" valueType="num">
                                      <p:cBhvr additive="base">
                                        <p:cTn id="148" dur="750" fill="hold"/>
                                        <p:tgtEl>
                                          <p:spTgt spid="5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additive="base">
                                        <p:cTn id="151" dur="750" fill="hold"/>
                                        <p:tgtEl>
                                          <p:spTgt spid="58"/>
                                        </p:tgtEl>
                                        <p:attrNameLst>
                                          <p:attrName>ppt_x</p:attrName>
                                        </p:attrNameLst>
                                      </p:cBhvr>
                                      <p:tavLst>
                                        <p:tav tm="0">
                                          <p:val>
                                            <p:strVal val="#ppt_x"/>
                                          </p:val>
                                        </p:tav>
                                        <p:tav tm="100000">
                                          <p:val>
                                            <p:strVal val="#ppt_x"/>
                                          </p:val>
                                        </p:tav>
                                      </p:tavLst>
                                    </p:anim>
                                    <p:anim calcmode="lin" valueType="num">
                                      <p:cBhvr additive="base">
                                        <p:cTn id="152" dur="750" fill="hold"/>
                                        <p:tgtEl>
                                          <p:spTgt spid="58"/>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 calcmode="lin" valueType="num">
                                      <p:cBhvr additive="base">
                                        <p:cTn id="155" dur="750" fill="hold"/>
                                        <p:tgtEl>
                                          <p:spTgt spid="59"/>
                                        </p:tgtEl>
                                        <p:attrNameLst>
                                          <p:attrName>ppt_x</p:attrName>
                                        </p:attrNameLst>
                                      </p:cBhvr>
                                      <p:tavLst>
                                        <p:tav tm="0">
                                          <p:val>
                                            <p:strVal val="#ppt_x"/>
                                          </p:val>
                                        </p:tav>
                                        <p:tav tm="100000">
                                          <p:val>
                                            <p:strVal val="#ppt_x"/>
                                          </p:val>
                                        </p:tav>
                                      </p:tavLst>
                                    </p:anim>
                                    <p:anim calcmode="lin" valueType="num">
                                      <p:cBhvr additive="base">
                                        <p:cTn id="156" dur="750" fill="hold"/>
                                        <p:tgtEl>
                                          <p:spTgt spid="59"/>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60"/>
                                        </p:tgtEl>
                                        <p:attrNameLst>
                                          <p:attrName>style.visibility</p:attrName>
                                        </p:attrNameLst>
                                      </p:cBhvr>
                                      <p:to>
                                        <p:strVal val="visible"/>
                                      </p:to>
                                    </p:set>
                                    <p:anim calcmode="lin" valueType="num">
                                      <p:cBhvr additive="base">
                                        <p:cTn id="159" dur="750" fill="hold"/>
                                        <p:tgtEl>
                                          <p:spTgt spid="60"/>
                                        </p:tgtEl>
                                        <p:attrNameLst>
                                          <p:attrName>ppt_x</p:attrName>
                                        </p:attrNameLst>
                                      </p:cBhvr>
                                      <p:tavLst>
                                        <p:tav tm="0">
                                          <p:val>
                                            <p:strVal val="#ppt_x"/>
                                          </p:val>
                                        </p:tav>
                                        <p:tav tm="100000">
                                          <p:val>
                                            <p:strVal val="#ppt_x"/>
                                          </p:val>
                                        </p:tav>
                                      </p:tavLst>
                                    </p:anim>
                                    <p:anim calcmode="lin" valueType="num">
                                      <p:cBhvr additive="base">
                                        <p:cTn id="160" dur="750" fill="hold"/>
                                        <p:tgtEl>
                                          <p:spTgt spid="60"/>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61"/>
                                        </p:tgtEl>
                                        <p:attrNameLst>
                                          <p:attrName>style.visibility</p:attrName>
                                        </p:attrNameLst>
                                      </p:cBhvr>
                                      <p:to>
                                        <p:strVal val="visible"/>
                                      </p:to>
                                    </p:set>
                                    <p:anim calcmode="lin" valueType="num">
                                      <p:cBhvr additive="base">
                                        <p:cTn id="163" dur="750" fill="hold"/>
                                        <p:tgtEl>
                                          <p:spTgt spid="61"/>
                                        </p:tgtEl>
                                        <p:attrNameLst>
                                          <p:attrName>ppt_x</p:attrName>
                                        </p:attrNameLst>
                                      </p:cBhvr>
                                      <p:tavLst>
                                        <p:tav tm="0">
                                          <p:val>
                                            <p:strVal val="#ppt_x"/>
                                          </p:val>
                                        </p:tav>
                                        <p:tav tm="100000">
                                          <p:val>
                                            <p:strVal val="#ppt_x"/>
                                          </p:val>
                                        </p:tav>
                                      </p:tavLst>
                                    </p:anim>
                                    <p:anim calcmode="lin" valueType="num">
                                      <p:cBhvr additive="base">
                                        <p:cTn id="164" dur="750" fill="hold"/>
                                        <p:tgtEl>
                                          <p:spTgt spid="61"/>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62"/>
                                        </p:tgtEl>
                                        <p:attrNameLst>
                                          <p:attrName>style.visibility</p:attrName>
                                        </p:attrNameLst>
                                      </p:cBhvr>
                                      <p:to>
                                        <p:strVal val="visible"/>
                                      </p:to>
                                    </p:set>
                                    <p:anim calcmode="lin" valueType="num">
                                      <p:cBhvr additive="base">
                                        <p:cTn id="167" dur="750" fill="hold"/>
                                        <p:tgtEl>
                                          <p:spTgt spid="62"/>
                                        </p:tgtEl>
                                        <p:attrNameLst>
                                          <p:attrName>ppt_x</p:attrName>
                                        </p:attrNameLst>
                                      </p:cBhvr>
                                      <p:tavLst>
                                        <p:tav tm="0">
                                          <p:val>
                                            <p:strVal val="#ppt_x"/>
                                          </p:val>
                                        </p:tav>
                                        <p:tav tm="100000">
                                          <p:val>
                                            <p:strVal val="#ppt_x"/>
                                          </p:val>
                                        </p:tav>
                                      </p:tavLst>
                                    </p:anim>
                                    <p:anim calcmode="lin" valueType="num">
                                      <p:cBhvr additive="base">
                                        <p:cTn id="168" dur="750" fill="hold"/>
                                        <p:tgtEl>
                                          <p:spTgt spid="62"/>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750" fill="hold"/>
                                        <p:tgtEl>
                                          <p:spTgt spid="63"/>
                                        </p:tgtEl>
                                        <p:attrNameLst>
                                          <p:attrName>ppt_x</p:attrName>
                                        </p:attrNameLst>
                                      </p:cBhvr>
                                      <p:tavLst>
                                        <p:tav tm="0">
                                          <p:val>
                                            <p:strVal val="#ppt_x"/>
                                          </p:val>
                                        </p:tav>
                                        <p:tav tm="100000">
                                          <p:val>
                                            <p:strVal val="#ppt_x"/>
                                          </p:val>
                                        </p:tav>
                                      </p:tavLst>
                                    </p:anim>
                                    <p:anim calcmode="lin" valueType="num">
                                      <p:cBhvr additive="base">
                                        <p:cTn id="172" dur="75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2512"/>
                                        </p:tgtEl>
                                        <p:attrNameLst>
                                          <p:attrName>style.visibility</p:attrName>
                                        </p:attrNameLst>
                                      </p:cBhvr>
                                      <p:to>
                                        <p:strVal val="visible"/>
                                      </p:to>
                                    </p:set>
                                    <p:anim calcmode="lin" valueType="num">
                                      <p:cBhvr additive="base">
                                        <p:cTn id="175" dur="750" fill="hold"/>
                                        <p:tgtEl>
                                          <p:spTgt spid="2512"/>
                                        </p:tgtEl>
                                        <p:attrNameLst>
                                          <p:attrName>ppt_x</p:attrName>
                                        </p:attrNameLst>
                                      </p:cBhvr>
                                      <p:tavLst>
                                        <p:tav tm="0">
                                          <p:val>
                                            <p:strVal val="#ppt_x"/>
                                          </p:val>
                                        </p:tav>
                                        <p:tav tm="100000">
                                          <p:val>
                                            <p:strVal val="#ppt_x"/>
                                          </p:val>
                                        </p:tav>
                                      </p:tavLst>
                                    </p:anim>
                                    <p:anim calcmode="lin" valueType="num">
                                      <p:cBhvr additive="base">
                                        <p:cTn id="176" dur="750" fill="hold"/>
                                        <p:tgtEl>
                                          <p:spTgt spid="251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2513"/>
                                        </p:tgtEl>
                                        <p:attrNameLst>
                                          <p:attrName>style.visibility</p:attrName>
                                        </p:attrNameLst>
                                      </p:cBhvr>
                                      <p:to>
                                        <p:strVal val="visible"/>
                                      </p:to>
                                    </p:set>
                                    <p:anim calcmode="lin" valueType="num">
                                      <p:cBhvr additive="base">
                                        <p:cTn id="179" dur="750" fill="hold"/>
                                        <p:tgtEl>
                                          <p:spTgt spid="2513"/>
                                        </p:tgtEl>
                                        <p:attrNameLst>
                                          <p:attrName>ppt_x</p:attrName>
                                        </p:attrNameLst>
                                      </p:cBhvr>
                                      <p:tavLst>
                                        <p:tav tm="0">
                                          <p:val>
                                            <p:strVal val="#ppt_x"/>
                                          </p:val>
                                        </p:tav>
                                        <p:tav tm="100000">
                                          <p:val>
                                            <p:strVal val="#ppt_x"/>
                                          </p:val>
                                        </p:tav>
                                      </p:tavLst>
                                    </p:anim>
                                    <p:anim calcmode="lin" valueType="num">
                                      <p:cBhvr additive="base">
                                        <p:cTn id="180" dur="750" fill="hold"/>
                                        <p:tgtEl>
                                          <p:spTgt spid="251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14"/>
                                        </p:tgtEl>
                                        <p:attrNameLst>
                                          <p:attrName>style.visibility</p:attrName>
                                        </p:attrNameLst>
                                      </p:cBhvr>
                                      <p:to>
                                        <p:strVal val="visible"/>
                                      </p:to>
                                    </p:set>
                                    <p:anim calcmode="lin" valueType="num">
                                      <p:cBhvr additive="base">
                                        <p:cTn id="183" dur="750" fill="hold"/>
                                        <p:tgtEl>
                                          <p:spTgt spid="2514"/>
                                        </p:tgtEl>
                                        <p:attrNameLst>
                                          <p:attrName>ppt_x</p:attrName>
                                        </p:attrNameLst>
                                      </p:cBhvr>
                                      <p:tavLst>
                                        <p:tav tm="0">
                                          <p:val>
                                            <p:strVal val="#ppt_x"/>
                                          </p:val>
                                        </p:tav>
                                        <p:tav tm="100000">
                                          <p:val>
                                            <p:strVal val="#ppt_x"/>
                                          </p:val>
                                        </p:tav>
                                      </p:tavLst>
                                    </p:anim>
                                    <p:anim calcmode="lin" valueType="num">
                                      <p:cBhvr additive="base">
                                        <p:cTn id="184" dur="750" fill="hold"/>
                                        <p:tgtEl>
                                          <p:spTgt spid="2514"/>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2515"/>
                                        </p:tgtEl>
                                        <p:attrNameLst>
                                          <p:attrName>style.visibility</p:attrName>
                                        </p:attrNameLst>
                                      </p:cBhvr>
                                      <p:to>
                                        <p:strVal val="visible"/>
                                      </p:to>
                                    </p:set>
                                    <p:anim calcmode="lin" valueType="num">
                                      <p:cBhvr additive="base">
                                        <p:cTn id="187" dur="750" fill="hold"/>
                                        <p:tgtEl>
                                          <p:spTgt spid="2515"/>
                                        </p:tgtEl>
                                        <p:attrNameLst>
                                          <p:attrName>ppt_x</p:attrName>
                                        </p:attrNameLst>
                                      </p:cBhvr>
                                      <p:tavLst>
                                        <p:tav tm="0">
                                          <p:val>
                                            <p:strVal val="#ppt_x"/>
                                          </p:val>
                                        </p:tav>
                                        <p:tav tm="100000">
                                          <p:val>
                                            <p:strVal val="#ppt_x"/>
                                          </p:val>
                                        </p:tav>
                                      </p:tavLst>
                                    </p:anim>
                                    <p:anim calcmode="lin" valueType="num">
                                      <p:cBhvr additive="base">
                                        <p:cTn id="188" dur="750" fill="hold"/>
                                        <p:tgtEl>
                                          <p:spTgt spid="2515"/>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2517"/>
                                        </p:tgtEl>
                                        <p:attrNameLst>
                                          <p:attrName>style.visibility</p:attrName>
                                        </p:attrNameLst>
                                      </p:cBhvr>
                                      <p:to>
                                        <p:strVal val="visible"/>
                                      </p:to>
                                    </p:set>
                                    <p:anim calcmode="lin" valueType="num">
                                      <p:cBhvr additive="base">
                                        <p:cTn id="191" dur="750" fill="hold"/>
                                        <p:tgtEl>
                                          <p:spTgt spid="2517"/>
                                        </p:tgtEl>
                                        <p:attrNameLst>
                                          <p:attrName>ppt_x</p:attrName>
                                        </p:attrNameLst>
                                      </p:cBhvr>
                                      <p:tavLst>
                                        <p:tav tm="0">
                                          <p:val>
                                            <p:strVal val="#ppt_x"/>
                                          </p:val>
                                        </p:tav>
                                        <p:tav tm="100000">
                                          <p:val>
                                            <p:strVal val="#ppt_x"/>
                                          </p:val>
                                        </p:tav>
                                      </p:tavLst>
                                    </p:anim>
                                    <p:anim calcmode="lin" valueType="num">
                                      <p:cBhvr additive="base">
                                        <p:cTn id="192" dur="750" fill="hold"/>
                                        <p:tgtEl>
                                          <p:spTgt spid="251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18"/>
                                        </p:tgtEl>
                                        <p:attrNameLst>
                                          <p:attrName>style.visibility</p:attrName>
                                        </p:attrNameLst>
                                      </p:cBhvr>
                                      <p:to>
                                        <p:strVal val="visible"/>
                                      </p:to>
                                    </p:set>
                                    <p:anim calcmode="lin" valueType="num">
                                      <p:cBhvr additive="base">
                                        <p:cTn id="195" dur="750" fill="hold"/>
                                        <p:tgtEl>
                                          <p:spTgt spid="2518"/>
                                        </p:tgtEl>
                                        <p:attrNameLst>
                                          <p:attrName>ppt_x</p:attrName>
                                        </p:attrNameLst>
                                      </p:cBhvr>
                                      <p:tavLst>
                                        <p:tav tm="0">
                                          <p:val>
                                            <p:strVal val="#ppt_x"/>
                                          </p:val>
                                        </p:tav>
                                        <p:tav tm="100000">
                                          <p:val>
                                            <p:strVal val="#ppt_x"/>
                                          </p:val>
                                        </p:tav>
                                      </p:tavLst>
                                    </p:anim>
                                    <p:anim calcmode="lin" valueType="num">
                                      <p:cBhvr additive="base">
                                        <p:cTn id="196" dur="750" fill="hold"/>
                                        <p:tgtEl>
                                          <p:spTgt spid="2518"/>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2519"/>
                                        </p:tgtEl>
                                        <p:attrNameLst>
                                          <p:attrName>style.visibility</p:attrName>
                                        </p:attrNameLst>
                                      </p:cBhvr>
                                      <p:to>
                                        <p:strVal val="visible"/>
                                      </p:to>
                                    </p:set>
                                    <p:anim calcmode="lin" valueType="num">
                                      <p:cBhvr additive="base">
                                        <p:cTn id="199" dur="750" fill="hold"/>
                                        <p:tgtEl>
                                          <p:spTgt spid="2519"/>
                                        </p:tgtEl>
                                        <p:attrNameLst>
                                          <p:attrName>ppt_x</p:attrName>
                                        </p:attrNameLst>
                                      </p:cBhvr>
                                      <p:tavLst>
                                        <p:tav tm="0">
                                          <p:val>
                                            <p:strVal val="#ppt_x"/>
                                          </p:val>
                                        </p:tav>
                                        <p:tav tm="100000">
                                          <p:val>
                                            <p:strVal val="#ppt_x"/>
                                          </p:val>
                                        </p:tav>
                                      </p:tavLst>
                                    </p:anim>
                                    <p:anim calcmode="lin" valueType="num">
                                      <p:cBhvr additive="base">
                                        <p:cTn id="200" dur="750" fill="hold"/>
                                        <p:tgtEl>
                                          <p:spTgt spid="251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520"/>
                                        </p:tgtEl>
                                        <p:attrNameLst>
                                          <p:attrName>style.visibility</p:attrName>
                                        </p:attrNameLst>
                                      </p:cBhvr>
                                      <p:to>
                                        <p:strVal val="visible"/>
                                      </p:to>
                                    </p:set>
                                    <p:anim calcmode="lin" valueType="num">
                                      <p:cBhvr additive="base">
                                        <p:cTn id="203" dur="750" fill="hold"/>
                                        <p:tgtEl>
                                          <p:spTgt spid="2520"/>
                                        </p:tgtEl>
                                        <p:attrNameLst>
                                          <p:attrName>ppt_x</p:attrName>
                                        </p:attrNameLst>
                                      </p:cBhvr>
                                      <p:tavLst>
                                        <p:tav tm="0">
                                          <p:val>
                                            <p:strVal val="#ppt_x"/>
                                          </p:val>
                                        </p:tav>
                                        <p:tav tm="100000">
                                          <p:val>
                                            <p:strVal val="#ppt_x"/>
                                          </p:val>
                                        </p:tav>
                                      </p:tavLst>
                                    </p:anim>
                                    <p:anim calcmode="lin" valueType="num">
                                      <p:cBhvr additive="base">
                                        <p:cTn id="204" dur="750" fill="hold"/>
                                        <p:tgtEl>
                                          <p:spTgt spid="252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521"/>
                                        </p:tgtEl>
                                        <p:attrNameLst>
                                          <p:attrName>style.visibility</p:attrName>
                                        </p:attrNameLst>
                                      </p:cBhvr>
                                      <p:to>
                                        <p:strVal val="visible"/>
                                      </p:to>
                                    </p:set>
                                    <p:anim calcmode="lin" valueType="num">
                                      <p:cBhvr additive="base">
                                        <p:cTn id="207" dur="750" fill="hold"/>
                                        <p:tgtEl>
                                          <p:spTgt spid="2521"/>
                                        </p:tgtEl>
                                        <p:attrNameLst>
                                          <p:attrName>ppt_x</p:attrName>
                                        </p:attrNameLst>
                                      </p:cBhvr>
                                      <p:tavLst>
                                        <p:tav tm="0">
                                          <p:val>
                                            <p:strVal val="#ppt_x"/>
                                          </p:val>
                                        </p:tav>
                                        <p:tav tm="100000">
                                          <p:val>
                                            <p:strVal val="#ppt_x"/>
                                          </p:val>
                                        </p:tav>
                                      </p:tavLst>
                                    </p:anim>
                                    <p:anim calcmode="lin" valueType="num">
                                      <p:cBhvr additive="base">
                                        <p:cTn id="208" dur="750" fill="hold"/>
                                        <p:tgtEl>
                                          <p:spTgt spid="2521"/>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2524"/>
                                        </p:tgtEl>
                                        <p:attrNameLst>
                                          <p:attrName>style.visibility</p:attrName>
                                        </p:attrNameLst>
                                      </p:cBhvr>
                                      <p:to>
                                        <p:strVal val="visible"/>
                                      </p:to>
                                    </p:set>
                                    <p:anim calcmode="lin" valueType="num">
                                      <p:cBhvr additive="base">
                                        <p:cTn id="211" dur="750" fill="hold"/>
                                        <p:tgtEl>
                                          <p:spTgt spid="2524"/>
                                        </p:tgtEl>
                                        <p:attrNameLst>
                                          <p:attrName>ppt_x</p:attrName>
                                        </p:attrNameLst>
                                      </p:cBhvr>
                                      <p:tavLst>
                                        <p:tav tm="0">
                                          <p:val>
                                            <p:strVal val="#ppt_x"/>
                                          </p:val>
                                        </p:tav>
                                        <p:tav tm="100000">
                                          <p:val>
                                            <p:strVal val="#ppt_x"/>
                                          </p:val>
                                        </p:tav>
                                      </p:tavLst>
                                    </p:anim>
                                    <p:anim calcmode="lin" valueType="num">
                                      <p:cBhvr additive="base">
                                        <p:cTn id="212" dur="750" fill="hold"/>
                                        <p:tgtEl>
                                          <p:spTgt spid="2524"/>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2527"/>
                                        </p:tgtEl>
                                        <p:attrNameLst>
                                          <p:attrName>style.visibility</p:attrName>
                                        </p:attrNameLst>
                                      </p:cBhvr>
                                      <p:to>
                                        <p:strVal val="visible"/>
                                      </p:to>
                                    </p:set>
                                    <p:anim calcmode="lin" valueType="num">
                                      <p:cBhvr additive="base">
                                        <p:cTn id="215" dur="750" fill="hold"/>
                                        <p:tgtEl>
                                          <p:spTgt spid="2527"/>
                                        </p:tgtEl>
                                        <p:attrNameLst>
                                          <p:attrName>ppt_x</p:attrName>
                                        </p:attrNameLst>
                                      </p:cBhvr>
                                      <p:tavLst>
                                        <p:tav tm="0">
                                          <p:val>
                                            <p:strVal val="#ppt_x"/>
                                          </p:val>
                                        </p:tav>
                                        <p:tav tm="100000">
                                          <p:val>
                                            <p:strVal val="#ppt_x"/>
                                          </p:val>
                                        </p:tav>
                                      </p:tavLst>
                                    </p:anim>
                                    <p:anim calcmode="lin" valueType="num">
                                      <p:cBhvr additive="base">
                                        <p:cTn id="216" dur="750" fill="hold"/>
                                        <p:tgtEl>
                                          <p:spTgt spid="2527"/>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750" fill="hold"/>
                                        <p:tgtEl>
                                          <p:spTgt spid="64"/>
                                        </p:tgtEl>
                                        <p:attrNameLst>
                                          <p:attrName>ppt_x</p:attrName>
                                        </p:attrNameLst>
                                      </p:cBhvr>
                                      <p:tavLst>
                                        <p:tav tm="0">
                                          <p:val>
                                            <p:strVal val="#ppt_x"/>
                                          </p:val>
                                        </p:tav>
                                        <p:tav tm="100000">
                                          <p:val>
                                            <p:strVal val="#ppt_x"/>
                                          </p:val>
                                        </p:tav>
                                      </p:tavLst>
                                    </p:anim>
                                    <p:anim calcmode="lin" valueType="num">
                                      <p:cBhvr additive="base">
                                        <p:cTn id="220" dur="75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750" fill="hold"/>
                                        <p:tgtEl>
                                          <p:spTgt spid="65"/>
                                        </p:tgtEl>
                                        <p:attrNameLst>
                                          <p:attrName>ppt_x</p:attrName>
                                        </p:attrNameLst>
                                      </p:cBhvr>
                                      <p:tavLst>
                                        <p:tav tm="0">
                                          <p:val>
                                            <p:strVal val="#ppt_x"/>
                                          </p:val>
                                        </p:tav>
                                        <p:tav tm="100000">
                                          <p:val>
                                            <p:strVal val="#ppt_x"/>
                                          </p:val>
                                        </p:tav>
                                      </p:tavLst>
                                    </p:anim>
                                    <p:anim calcmode="lin" valueType="num">
                                      <p:cBhvr additive="base">
                                        <p:cTn id="224" dur="75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750" fill="hold"/>
                                        <p:tgtEl>
                                          <p:spTgt spid="66"/>
                                        </p:tgtEl>
                                        <p:attrNameLst>
                                          <p:attrName>ppt_x</p:attrName>
                                        </p:attrNameLst>
                                      </p:cBhvr>
                                      <p:tavLst>
                                        <p:tav tm="0">
                                          <p:val>
                                            <p:strVal val="#ppt_x"/>
                                          </p:val>
                                        </p:tav>
                                        <p:tav tm="100000">
                                          <p:val>
                                            <p:strVal val="#ppt_x"/>
                                          </p:val>
                                        </p:tav>
                                      </p:tavLst>
                                    </p:anim>
                                    <p:anim calcmode="lin" valueType="num">
                                      <p:cBhvr additive="base">
                                        <p:cTn id="228" dur="75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68"/>
                                        </p:tgtEl>
                                        <p:attrNameLst>
                                          <p:attrName>style.visibility</p:attrName>
                                        </p:attrNameLst>
                                      </p:cBhvr>
                                      <p:to>
                                        <p:strVal val="visible"/>
                                      </p:to>
                                    </p:set>
                                    <p:anim calcmode="lin" valueType="num">
                                      <p:cBhvr additive="base">
                                        <p:cTn id="231" dur="750" fill="hold"/>
                                        <p:tgtEl>
                                          <p:spTgt spid="68"/>
                                        </p:tgtEl>
                                        <p:attrNameLst>
                                          <p:attrName>ppt_x</p:attrName>
                                        </p:attrNameLst>
                                      </p:cBhvr>
                                      <p:tavLst>
                                        <p:tav tm="0">
                                          <p:val>
                                            <p:strVal val="#ppt_x"/>
                                          </p:val>
                                        </p:tav>
                                        <p:tav tm="100000">
                                          <p:val>
                                            <p:strVal val="#ppt_x"/>
                                          </p:val>
                                        </p:tav>
                                      </p:tavLst>
                                    </p:anim>
                                    <p:anim calcmode="lin" valueType="num">
                                      <p:cBhvr additive="base">
                                        <p:cTn id="232" dur="750" fill="hold"/>
                                        <p:tgtEl>
                                          <p:spTgt spid="68"/>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69"/>
                                        </p:tgtEl>
                                        <p:attrNameLst>
                                          <p:attrName>style.visibility</p:attrName>
                                        </p:attrNameLst>
                                      </p:cBhvr>
                                      <p:to>
                                        <p:strVal val="visible"/>
                                      </p:to>
                                    </p:set>
                                    <p:anim calcmode="lin" valueType="num">
                                      <p:cBhvr additive="base">
                                        <p:cTn id="235" dur="750" fill="hold"/>
                                        <p:tgtEl>
                                          <p:spTgt spid="69"/>
                                        </p:tgtEl>
                                        <p:attrNameLst>
                                          <p:attrName>ppt_x</p:attrName>
                                        </p:attrNameLst>
                                      </p:cBhvr>
                                      <p:tavLst>
                                        <p:tav tm="0">
                                          <p:val>
                                            <p:strVal val="#ppt_x"/>
                                          </p:val>
                                        </p:tav>
                                        <p:tav tm="100000">
                                          <p:val>
                                            <p:strVal val="#ppt_x"/>
                                          </p:val>
                                        </p:tav>
                                      </p:tavLst>
                                    </p:anim>
                                    <p:anim calcmode="lin" valueType="num">
                                      <p:cBhvr additive="base">
                                        <p:cTn id="236" dur="750" fill="hold"/>
                                        <p:tgtEl>
                                          <p:spTgt spid="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0"/>
                                        </p:tgtEl>
                                        <p:attrNameLst>
                                          <p:attrName>style.visibility</p:attrName>
                                        </p:attrNameLst>
                                      </p:cBhvr>
                                      <p:to>
                                        <p:strVal val="visible"/>
                                      </p:to>
                                    </p:set>
                                    <p:anim calcmode="lin" valueType="num">
                                      <p:cBhvr additive="base">
                                        <p:cTn id="239" dur="750" fill="hold"/>
                                        <p:tgtEl>
                                          <p:spTgt spid="70"/>
                                        </p:tgtEl>
                                        <p:attrNameLst>
                                          <p:attrName>ppt_x</p:attrName>
                                        </p:attrNameLst>
                                      </p:cBhvr>
                                      <p:tavLst>
                                        <p:tav tm="0">
                                          <p:val>
                                            <p:strVal val="#ppt_x"/>
                                          </p:val>
                                        </p:tav>
                                        <p:tav tm="100000">
                                          <p:val>
                                            <p:strVal val="#ppt_x"/>
                                          </p:val>
                                        </p:tav>
                                      </p:tavLst>
                                    </p:anim>
                                    <p:anim calcmode="lin" valueType="num">
                                      <p:cBhvr additive="base">
                                        <p:cTn id="240" dur="750" fill="hold"/>
                                        <p:tgtEl>
                                          <p:spTgt spid="70"/>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71"/>
                                        </p:tgtEl>
                                        <p:attrNameLst>
                                          <p:attrName>style.visibility</p:attrName>
                                        </p:attrNameLst>
                                      </p:cBhvr>
                                      <p:to>
                                        <p:strVal val="visible"/>
                                      </p:to>
                                    </p:set>
                                    <p:anim calcmode="lin" valueType="num">
                                      <p:cBhvr additive="base">
                                        <p:cTn id="243" dur="750" fill="hold"/>
                                        <p:tgtEl>
                                          <p:spTgt spid="71"/>
                                        </p:tgtEl>
                                        <p:attrNameLst>
                                          <p:attrName>ppt_x</p:attrName>
                                        </p:attrNameLst>
                                      </p:cBhvr>
                                      <p:tavLst>
                                        <p:tav tm="0">
                                          <p:val>
                                            <p:strVal val="#ppt_x"/>
                                          </p:val>
                                        </p:tav>
                                        <p:tav tm="100000">
                                          <p:val>
                                            <p:strVal val="#ppt_x"/>
                                          </p:val>
                                        </p:tav>
                                      </p:tavLst>
                                    </p:anim>
                                    <p:anim calcmode="lin" valueType="num">
                                      <p:cBhvr additive="base">
                                        <p:cTn id="244" dur="750" fill="hold"/>
                                        <p:tgtEl>
                                          <p:spTgt spid="71"/>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72"/>
                                        </p:tgtEl>
                                        <p:attrNameLst>
                                          <p:attrName>style.visibility</p:attrName>
                                        </p:attrNameLst>
                                      </p:cBhvr>
                                      <p:to>
                                        <p:strVal val="visible"/>
                                      </p:to>
                                    </p:set>
                                    <p:anim calcmode="lin" valueType="num">
                                      <p:cBhvr additive="base">
                                        <p:cTn id="247" dur="750" fill="hold"/>
                                        <p:tgtEl>
                                          <p:spTgt spid="72"/>
                                        </p:tgtEl>
                                        <p:attrNameLst>
                                          <p:attrName>ppt_x</p:attrName>
                                        </p:attrNameLst>
                                      </p:cBhvr>
                                      <p:tavLst>
                                        <p:tav tm="0">
                                          <p:val>
                                            <p:strVal val="#ppt_x"/>
                                          </p:val>
                                        </p:tav>
                                        <p:tav tm="100000">
                                          <p:val>
                                            <p:strVal val="#ppt_x"/>
                                          </p:val>
                                        </p:tav>
                                      </p:tavLst>
                                    </p:anim>
                                    <p:anim calcmode="lin" valueType="num">
                                      <p:cBhvr additive="base">
                                        <p:cTn id="248" dur="750" fill="hold"/>
                                        <p:tgtEl>
                                          <p:spTgt spid="72"/>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3"/>
                                        </p:tgtEl>
                                        <p:attrNameLst>
                                          <p:attrName>style.visibility</p:attrName>
                                        </p:attrNameLst>
                                      </p:cBhvr>
                                      <p:to>
                                        <p:strVal val="visible"/>
                                      </p:to>
                                    </p:set>
                                    <p:anim calcmode="lin" valueType="num">
                                      <p:cBhvr additive="base">
                                        <p:cTn id="251" dur="750" fill="hold"/>
                                        <p:tgtEl>
                                          <p:spTgt spid="73"/>
                                        </p:tgtEl>
                                        <p:attrNameLst>
                                          <p:attrName>ppt_x</p:attrName>
                                        </p:attrNameLst>
                                      </p:cBhvr>
                                      <p:tavLst>
                                        <p:tav tm="0">
                                          <p:val>
                                            <p:strVal val="#ppt_x"/>
                                          </p:val>
                                        </p:tav>
                                        <p:tav tm="100000">
                                          <p:val>
                                            <p:strVal val="#ppt_x"/>
                                          </p:val>
                                        </p:tav>
                                      </p:tavLst>
                                    </p:anim>
                                    <p:anim calcmode="lin" valueType="num">
                                      <p:cBhvr additive="base">
                                        <p:cTn id="252" dur="750" fill="hold"/>
                                        <p:tgtEl>
                                          <p:spTgt spid="73"/>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74"/>
                                        </p:tgtEl>
                                        <p:attrNameLst>
                                          <p:attrName>style.visibility</p:attrName>
                                        </p:attrNameLst>
                                      </p:cBhvr>
                                      <p:to>
                                        <p:strVal val="visible"/>
                                      </p:to>
                                    </p:set>
                                    <p:anim calcmode="lin" valueType="num">
                                      <p:cBhvr additive="base">
                                        <p:cTn id="255" dur="750" fill="hold"/>
                                        <p:tgtEl>
                                          <p:spTgt spid="74"/>
                                        </p:tgtEl>
                                        <p:attrNameLst>
                                          <p:attrName>ppt_x</p:attrName>
                                        </p:attrNameLst>
                                      </p:cBhvr>
                                      <p:tavLst>
                                        <p:tav tm="0">
                                          <p:val>
                                            <p:strVal val="#ppt_x"/>
                                          </p:val>
                                        </p:tav>
                                        <p:tav tm="100000">
                                          <p:val>
                                            <p:strVal val="#ppt_x"/>
                                          </p:val>
                                        </p:tav>
                                      </p:tavLst>
                                    </p:anim>
                                    <p:anim calcmode="lin" valueType="num">
                                      <p:cBhvr additive="base">
                                        <p:cTn id="256" dur="750" fill="hold"/>
                                        <p:tgtEl>
                                          <p:spTgt spid="74"/>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5"/>
                                        </p:tgtEl>
                                        <p:attrNameLst>
                                          <p:attrName>style.visibility</p:attrName>
                                        </p:attrNameLst>
                                      </p:cBhvr>
                                      <p:to>
                                        <p:strVal val="visible"/>
                                      </p:to>
                                    </p:set>
                                    <p:anim calcmode="lin" valueType="num">
                                      <p:cBhvr additive="base">
                                        <p:cTn id="259" dur="750" fill="hold"/>
                                        <p:tgtEl>
                                          <p:spTgt spid="75"/>
                                        </p:tgtEl>
                                        <p:attrNameLst>
                                          <p:attrName>ppt_x</p:attrName>
                                        </p:attrNameLst>
                                      </p:cBhvr>
                                      <p:tavLst>
                                        <p:tav tm="0">
                                          <p:val>
                                            <p:strVal val="#ppt_x"/>
                                          </p:val>
                                        </p:tav>
                                        <p:tav tm="100000">
                                          <p:val>
                                            <p:strVal val="#ppt_x"/>
                                          </p:val>
                                        </p:tav>
                                      </p:tavLst>
                                    </p:anim>
                                    <p:anim calcmode="lin" valueType="num">
                                      <p:cBhvr additive="base">
                                        <p:cTn id="260" dur="750" fill="hold"/>
                                        <p:tgtEl>
                                          <p:spTgt spid="75"/>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6"/>
                                        </p:tgtEl>
                                        <p:attrNameLst>
                                          <p:attrName>style.visibility</p:attrName>
                                        </p:attrNameLst>
                                      </p:cBhvr>
                                      <p:to>
                                        <p:strVal val="visible"/>
                                      </p:to>
                                    </p:set>
                                    <p:anim calcmode="lin" valueType="num">
                                      <p:cBhvr additive="base">
                                        <p:cTn id="263" dur="750" fill="hold"/>
                                        <p:tgtEl>
                                          <p:spTgt spid="76"/>
                                        </p:tgtEl>
                                        <p:attrNameLst>
                                          <p:attrName>ppt_x</p:attrName>
                                        </p:attrNameLst>
                                      </p:cBhvr>
                                      <p:tavLst>
                                        <p:tav tm="0">
                                          <p:val>
                                            <p:strVal val="#ppt_x"/>
                                          </p:val>
                                        </p:tav>
                                        <p:tav tm="100000">
                                          <p:val>
                                            <p:strVal val="#ppt_x"/>
                                          </p:val>
                                        </p:tav>
                                      </p:tavLst>
                                    </p:anim>
                                    <p:anim calcmode="lin" valueType="num">
                                      <p:cBhvr additive="base">
                                        <p:cTn id="264" dur="750" fill="hold"/>
                                        <p:tgtEl>
                                          <p:spTgt spid="76"/>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7"/>
                                        </p:tgtEl>
                                        <p:attrNameLst>
                                          <p:attrName>style.visibility</p:attrName>
                                        </p:attrNameLst>
                                      </p:cBhvr>
                                      <p:to>
                                        <p:strVal val="visible"/>
                                      </p:to>
                                    </p:set>
                                    <p:anim calcmode="lin" valueType="num">
                                      <p:cBhvr additive="base">
                                        <p:cTn id="267" dur="750" fill="hold"/>
                                        <p:tgtEl>
                                          <p:spTgt spid="77"/>
                                        </p:tgtEl>
                                        <p:attrNameLst>
                                          <p:attrName>ppt_x</p:attrName>
                                        </p:attrNameLst>
                                      </p:cBhvr>
                                      <p:tavLst>
                                        <p:tav tm="0">
                                          <p:val>
                                            <p:strVal val="#ppt_x"/>
                                          </p:val>
                                        </p:tav>
                                        <p:tav tm="100000">
                                          <p:val>
                                            <p:strVal val="#ppt_x"/>
                                          </p:val>
                                        </p:tav>
                                      </p:tavLst>
                                    </p:anim>
                                    <p:anim calcmode="lin" valueType="num">
                                      <p:cBhvr additive="base">
                                        <p:cTn id="268" dur="750" fill="hold"/>
                                        <p:tgtEl>
                                          <p:spTgt spid="77"/>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 calcmode="lin" valueType="num">
                                      <p:cBhvr additive="base">
                                        <p:cTn id="271" dur="750" fill="hold"/>
                                        <p:tgtEl>
                                          <p:spTgt spid="78"/>
                                        </p:tgtEl>
                                        <p:attrNameLst>
                                          <p:attrName>ppt_x</p:attrName>
                                        </p:attrNameLst>
                                      </p:cBhvr>
                                      <p:tavLst>
                                        <p:tav tm="0">
                                          <p:val>
                                            <p:strVal val="#ppt_x"/>
                                          </p:val>
                                        </p:tav>
                                        <p:tav tm="100000">
                                          <p:val>
                                            <p:strVal val="#ppt_x"/>
                                          </p:val>
                                        </p:tav>
                                      </p:tavLst>
                                    </p:anim>
                                    <p:anim calcmode="lin" valueType="num">
                                      <p:cBhvr additive="base">
                                        <p:cTn id="272" dur="750" fill="hold"/>
                                        <p:tgtEl>
                                          <p:spTgt spid="78"/>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9"/>
                                        </p:tgtEl>
                                        <p:attrNameLst>
                                          <p:attrName>style.visibility</p:attrName>
                                        </p:attrNameLst>
                                      </p:cBhvr>
                                      <p:to>
                                        <p:strVal val="visible"/>
                                      </p:to>
                                    </p:set>
                                    <p:anim calcmode="lin" valueType="num">
                                      <p:cBhvr additive="base">
                                        <p:cTn id="275" dur="750" fill="hold"/>
                                        <p:tgtEl>
                                          <p:spTgt spid="79"/>
                                        </p:tgtEl>
                                        <p:attrNameLst>
                                          <p:attrName>ppt_x</p:attrName>
                                        </p:attrNameLst>
                                      </p:cBhvr>
                                      <p:tavLst>
                                        <p:tav tm="0">
                                          <p:val>
                                            <p:strVal val="#ppt_x"/>
                                          </p:val>
                                        </p:tav>
                                        <p:tav tm="100000">
                                          <p:val>
                                            <p:strVal val="#ppt_x"/>
                                          </p:val>
                                        </p:tav>
                                      </p:tavLst>
                                    </p:anim>
                                    <p:anim calcmode="lin" valueType="num">
                                      <p:cBhvr additive="base">
                                        <p:cTn id="276" dur="750" fill="hold"/>
                                        <p:tgtEl>
                                          <p:spTgt spid="79"/>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0"/>
                                        </p:tgtEl>
                                        <p:attrNameLst>
                                          <p:attrName>style.visibility</p:attrName>
                                        </p:attrNameLst>
                                      </p:cBhvr>
                                      <p:to>
                                        <p:strVal val="visible"/>
                                      </p:to>
                                    </p:set>
                                    <p:anim calcmode="lin" valueType="num">
                                      <p:cBhvr additive="base">
                                        <p:cTn id="279" dur="750" fill="hold"/>
                                        <p:tgtEl>
                                          <p:spTgt spid="80"/>
                                        </p:tgtEl>
                                        <p:attrNameLst>
                                          <p:attrName>ppt_x</p:attrName>
                                        </p:attrNameLst>
                                      </p:cBhvr>
                                      <p:tavLst>
                                        <p:tav tm="0">
                                          <p:val>
                                            <p:strVal val="#ppt_x"/>
                                          </p:val>
                                        </p:tav>
                                        <p:tav tm="100000">
                                          <p:val>
                                            <p:strVal val="#ppt_x"/>
                                          </p:val>
                                        </p:tav>
                                      </p:tavLst>
                                    </p:anim>
                                    <p:anim calcmode="lin" valueType="num">
                                      <p:cBhvr additive="base">
                                        <p:cTn id="280" dur="750" fill="hold"/>
                                        <p:tgtEl>
                                          <p:spTgt spid="80"/>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1"/>
                                        </p:tgtEl>
                                        <p:attrNameLst>
                                          <p:attrName>style.visibility</p:attrName>
                                        </p:attrNameLst>
                                      </p:cBhvr>
                                      <p:to>
                                        <p:strVal val="visible"/>
                                      </p:to>
                                    </p:set>
                                    <p:anim calcmode="lin" valueType="num">
                                      <p:cBhvr additive="base">
                                        <p:cTn id="283" dur="750" fill="hold"/>
                                        <p:tgtEl>
                                          <p:spTgt spid="81"/>
                                        </p:tgtEl>
                                        <p:attrNameLst>
                                          <p:attrName>ppt_x</p:attrName>
                                        </p:attrNameLst>
                                      </p:cBhvr>
                                      <p:tavLst>
                                        <p:tav tm="0">
                                          <p:val>
                                            <p:strVal val="#ppt_x"/>
                                          </p:val>
                                        </p:tav>
                                        <p:tav tm="100000">
                                          <p:val>
                                            <p:strVal val="#ppt_x"/>
                                          </p:val>
                                        </p:tav>
                                      </p:tavLst>
                                    </p:anim>
                                    <p:anim calcmode="lin" valueType="num">
                                      <p:cBhvr additive="base">
                                        <p:cTn id="284" dur="750" fill="hold"/>
                                        <p:tgtEl>
                                          <p:spTgt spid="81"/>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2"/>
                                        </p:tgtEl>
                                        <p:attrNameLst>
                                          <p:attrName>style.visibility</p:attrName>
                                        </p:attrNameLst>
                                      </p:cBhvr>
                                      <p:to>
                                        <p:strVal val="visible"/>
                                      </p:to>
                                    </p:set>
                                    <p:anim calcmode="lin" valueType="num">
                                      <p:cBhvr additive="base">
                                        <p:cTn id="287" dur="750" fill="hold"/>
                                        <p:tgtEl>
                                          <p:spTgt spid="82"/>
                                        </p:tgtEl>
                                        <p:attrNameLst>
                                          <p:attrName>ppt_x</p:attrName>
                                        </p:attrNameLst>
                                      </p:cBhvr>
                                      <p:tavLst>
                                        <p:tav tm="0">
                                          <p:val>
                                            <p:strVal val="#ppt_x"/>
                                          </p:val>
                                        </p:tav>
                                        <p:tav tm="100000">
                                          <p:val>
                                            <p:strVal val="#ppt_x"/>
                                          </p:val>
                                        </p:tav>
                                      </p:tavLst>
                                    </p:anim>
                                    <p:anim calcmode="lin" valueType="num">
                                      <p:cBhvr additive="base">
                                        <p:cTn id="288" dur="750" fill="hold"/>
                                        <p:tgtEl>
                                          <p:spTgt spid="82"/>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83"/>
                                        </p:tgtEl>
                                        <p:attrNameLst>
                                          <p:attrName>style.visibility</p:attrName>
                                        </p:attrNameLst>
                                      </p:cBhvr>
                                      <p:to>
                                        <p:strVal val="visible"/>
                                      </p:to>
                                    </p:set>
                                    <p:anim calcmode="lin" valueType="num">
                                      <p:cBhvr additive="base">
                                        <p:cTn id="291" dur="750" fill="hold"/>
                                        <p:tgtEl>
                                          <p:spTgt spid="83"/>
                                        </p:tgtEl>
                                        <p:attrNameLst>
                                          <p:attrName>ppt_x</p:attrName>
                                        </p:attrNameLst>
                                      </p:cBhvr>
                                      <p:tavLst>
                                        <p:tav tm="0">
                                          <p:val>
                                            <p:strVal val="#ppt_x"/>
                                          </p:val>
                                        </p:tav>
                                        <p:tav tm="100000">
                                          <p:val>
                                            <p:strVal val="#ppt_x"/>
                                          </p:val>
                                        </p:tav>
                                      </p:tavLst>
                                    </p:anim>
                                    <p:anim calcmode="lin" valueType="num">
                                      <p:cBhvr additive="base">
                                        <p:cTn id="292" dur="750" fill="hold"/>
                                        <p:tgtEl>
                                          <p:spTgt spid="83"/>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84"/>
                                        </p:tgtEl>
                                        <p:attrNameLst>
                                          <p:attrName>style.visibility</p:attrName>
                                        </p:attrNameLst>
                                      </p:cBhvr>
                                      <p:to>
                                        <p:strVal val="visible"/>
                                      </p:to>
                                    </p:set>
                                    <p:anim calcmode="lin" valueType="num">
                                      <p:cBhvr additive="base">
                                        <p:cTn id="295" dur="750" fill="hold"/>
                                        <p:tgtEl>
                                          <p:spTgt spid="84"/>
                                        </p:tgtEl>
                                        <p:attrNameLst>
                                          <p:attrName>ppt_x</p:attrName>
                                        </p:attrNameLst>
                                      </p:cBhvr>
                                      <p:tavLst>
                                        <p:tav tm="0">
                                          <p:val>
                                            <p:strVal val="#ppt_x"/>
                                          </p:val>
                                        </p:tav>
                                        <p:tav tm="100000">
                                          <p:val>
                                            <p:strVal val="#ppt_x"/>
                                          </p:val>
                                        </p:tav>
                                      </p:tavLst>
                                    </p:anim>
                                    <p:anim calcmode="lin" valueType="num">
                                      <p:cBhvr additive="base">
                                        <p:cTn id="296" dur="750" fill="hold"/>
                                        <p:tgtEl>
                                          <p:spTgt spid="84"/>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85"/>
                                        </p:tgtEl>
                                        <p:attrNameLst>
                                          <p:attrName>style.visibility</p:attrName>
                                        </p:attrNameLst>
                                      </p:cBhvr>
                                      <p:to>
                                        <p:strVal val="visible"/>
                                      </p:to>
                                    </p:set>
                                    <p:anim calcmode="lin" valueType="num">
                                      <p:cBhvr additive="base">
                                        <p:cTn id="299" dur="750" fill="hold"/>
                                        <p:tgtEl>
                                          <p:spTgt spid="85"/>
                                        </p:tgtEl>
                                        <p:attrNameLst>
                                          <p:attrName>ppt_x</p:attrName>
                                        </p:attrNameLst>
                                      </p:cBhvr>
                                      <p:tavLst>
                                        <p:tav tm="0">
                                          <p:val>
                                            <p:strVal val="#ppt_x"/>
                                          </p:val>
                                        </p:tav>
                                        <p:tav tm="100000">
                                          <p:val>
                                            <p:strVal val="#ppt_x"/>
                                          </p:val>
                                        </p:tav>
                                      </p:tavLst>
                                    </p:anim>
                                    <p:anim calcmode="lin" valueType="num">
                                      <p:cBhvr additive="base">
                                        <p:cTn id="300" dur="750" fill="hold"/>
                                        <p:tgtEl>
                                          <p:spTgt spid="85"/>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86"/>
                                        </p:tgtEl>
                                        <p:attrNameLst>
                                          <p:attrName>style.visibility</p:attrName>
                                        </p:attrNameLst>
                                      </p:cBhvr>
                                      <p:to>
                                        <p:strVal val="visible"/>
                                      </p:to>
                                    </p:set>
                                    <p:anim calcmode="lin" valueType="num">
                                      <p:cBhvr additive="base">
                                        <p:cTn id="303" dur="750" fill="hold"/>
                                        <p:tgtEl>
                                          <p:spTgt spid="86"/>
                                        </p:tgtEl>
                                        <p:attrNameLst>
                                          <p:attrName>ppt_x</p:attrName>
                                        </p:attrNameLst>
                                      </p:cBhvr>
                                      <p:tavLst>
                                        <p:tav tm="0">
                                          <p:val>
                                            <p:strVal val="#ppt_x"/>
                                          </p:val>
                                        </p:tav>
                                        <p:tav tm="100000">
                                          <p:val>
                                            <p:strVal val="#ppt_x"/>
                                          </p:val>
                                        </p:tav>
                                      </p:tavLst>
                                    </p:anim>
                                    <p:anim calcmode="lin" valueType="num">
                                      <p:cBhvr additive="base">
                                        <p:cTn id="304" dur="750" fill="hold"/>
                                        <p:tgtEl>
                                          <p:spTgt spid="86"/>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87"/>
                                        </p:tgtEl>
                                        <p:attrNameLst>
                                          <p:attrName>style.visibility</p:attrName>
                                        </p:attrNameLst>
                                      </p:cBhvr>
                                      <p:to>
                                        <p:strVal val="visible"/>
                                      </p:to>
                                    </p:set>
                                    <p:anim calcmode="lin" valueType="num">
                                      <p:cBhvr additive="base">
                                        <p:cTn id="307" dur="750" fill="hold"/>
                                        <p:tgtEl>
                                          <p:spTgt spid="87"/>
                                        </p:tgtEl>
                                        <p:attrNameLst>
                                          <p:attrName>ppt_x</p:attrName>
                                        </p:attrNameLst>
                                      </p:cBhvr>
                                      <p:tavLst>
                                        <p:tav tm="0">
                                          <p:val>
                                            <p:strVal val="#ppt_x"/>
                                          </p:val>
                                        </p:tav>
                                        <p:tav tm="100000">
                                          <p:val>
                                            <p:strVal val="#ppt_x"/>
                                          </p:val>
                                        </p:tav>
                                      </p:tavLst>
                                    </p:anim>
                                    <p:anim calcmode="lin" valueType="num">
                                      <p:cBhvr additive="base">
                                        <p:cTn id="308" dur="750" fill="hold"/>
                                        <p:tgtEl>
                                          <p:spTgt spid="87"/>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88"/>
                                        </p:tgtEl>
                                        <p:attrNameLst>
                                          <p:attrName>style.visibility</p:attrName>
                                        </p:attrNameLst>
                                      </p:cBhvr>
                                      <p:to>
                                        <p:strVal val="visible"/>
                                      </p:to>
                                    </p:set>
                                    <p:anim calcmode="lin" valueType="num">
                                      <p:cBhvr additive="base">
                                        <p:cTn id="311" dur="750" fill="hold"/>
                                        <p:tgtEl>
                                          <p:spTgt spid="88"/>
                                        </p:tgtEl>
                                        <p:attrNameLst>
                                          <p:attrName>ppt_x</p:attrName>
                                        </p:attrNameLst>
                                      </p:cBhvr>
                                      <p:tavLst>
                                        <p:tav tm="0">
                                          <p:val>
                                            <p:strVal val="#ppt_x"/>
                                          </p:val>
                                        </p:tav>
                                        <p:tav tm="100000">
                                          <p:val>
                                            <p:strVal val="#ppt_x"/>
                                          </p:val>
                                        </p:tav>
                                      </p:tavLst>
                                    </p:anim>
                                    <p:anim calcmode="lin" valueType="num">
                                      <p:cBhvr additive="base">
                                        <p:cTn id="312" dur="750" fill="hold"/>
                                        <p:tgtEl>
                                          <p:spTgt spid="88"/>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89"/>
                                        </p:tgtEl>
                                        <p:attrNameLst>
                                          <p:attrName>style.visibility</p:attrName>
                                        </p:attrNameLst>
                                      </p:cBhvr>
                                      <p:to>
                                        <p:strVal val="visible"/>
                                      </p:to>
                                    </p:set>
                                    <p:anim calcmode="lin" valueType="num">
                                      <p:cBhvr additive="base">
                                        <p:cTn id="315" dur="750" fill="hold"/>
                                        <p:tgtEl>
                                          <p:spTgt spid="89"/>
                                        </p:tgtEl>
                                        <p:attrNameLst>
                                          <p:attrName>ppt_x</p:attrName>
                                        </p:attrNameLst>
                                      </p:cBhvr>
                                      <p:tavLst>
                                        <p:tav tm="0">
                                          <p:val>
                                            <p:strVal val="#ppt_x"/>
                                          </p:val>
                                        </p:tav>
                                        <p:tav tm="100000">
                                          <p:val>
                                            <p:strVal val="#ppt_x"/>
                                          </p:val>
                                        </p:tav>
                                      </p:tavLst>
                                    </p:anim>
                                    <p:anim calcmode="lin" valueType="num">
                                      <p:cBhvr additive="base">
                                        <p:cTn id="316" dur="750" fill="hold"/>
                                        <p:tgtEl>
                                          <p:spTgt spid="89"/>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90"/>
                                        </p:tgtEl>
                                        <p:attrNameLst>
                                          <p:attrName>style.visibility</p:attrName>
                                        </p:attrNameLst>
                                      </p:cBhvr>
                                      <p:to>
                                        <p:strVal val="visible"/>
                                      </p:to>
                                    </p:set>
                                    <p:anim calcmode="lin" valueType="num">
                                      <p:cBhvr additive="base">
                                        <p:cTn id="319" dur="750" fill="hold"/>
                                        <p:tgtEl>
                                          <p:spTgt spid="90"/>
                                        </p:tgtEl>
                                        <p:attrNameLst>
                                          <p:attrName>ppt_x</p:attrName>
                                        </p:attrNameLst>
                                      </p:cBhvr>
                                      <p:tavLst>
                                        <p:tav tm="0">
                                          <p:val>
                                            <p:strVal val="#ppt_x"/>
                                          </p:val>
                                        </p:tav>
                                        <p:tav tm="100000">
                                          <p:val>
                                            <p:strVal val="#ppt_x"/>
                                          </p:val>
                                        </p:tav>
                                      </p:tavLst>
                                    </p:anim>
                                    <p:anim calcmode="lin" valueType="num">
                                      <p:cBhvr additive="base">
                                        <p:cTn id="320" dur="750" fill="hold"/>
                                        <p:tgtEl>
                                          <p:spTgt spid="90"/>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1"/>
                                        </p:tgtEl>
                                        <p:attrNameLst>
                                          <p:attrName>style.visibility</p:attrName>
                                        </p:attrNameLst>
                                      </p:cBhvr>
                                      <p:to>
                                        <p:strVal val="visible"/>
                                      </p:to>
                                    </p:set>
                                    <p:anim calcmode="lin" valueType="num">
                                      <p:cBhvr additive="base">
                                        <p:cTn id="323" dur="750" fill="hold"/>
                                        <p:tgtEl>
                                          <p:spTgt spid="91"/>
                                        </p:tgtEl>
                                        <p:attrNameLst>
                                          <p:attrName>ppt_x</p:attrName>
                                        </p:attrNameLst>
                                      </p:cBhvr>
                                      <p:tavLst>
                                        <p:tav tm="0">
                                          <p:val>
                                            <p:strVal val="#ppt_x"/>
                                          </p:val>
                                        </p:tav>
                                        <p:tav tm="100000">
                                          <p:val>
                                            <p:strVal val="#ppt_x"/>
                                          </p:val>
                                        </p:tav>
                                      </p:tavLst>
                                    </p:anim>
                                    <p:anim calcmode="lin" valueType="num">
                                      <p:cBhvr additive="base">
                                        <p:cTn id="324" dur="750" fill="hold"/>
                                        <p:tgtEl>
                                          <p:spTgt spid="91"/>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92"/>
                                        </p:tgtEl>
                                        <p:attrNameLst>
                                          <p:attrName>style.visibility</p:attrName>
                                        </p:attrNameLst>
                                      </p:cBhvr>
                                      <p:to>
                                        <p:strVal val="visible"/>
                                      </p:to>
                                    </p:set>
                                    <p:anim calcmode="lin" valueType="num">
                                      <p:cBhvr additive="base">
                                        <p:cTn id="327" dur="750" fill="hold"/>
                                        <p:tgtEl>
                                          <p:spTgt spid="92"/>
                                        </p:tgtEl>
                                        <p:attrNameLst>
                                          <p:attrName>ppt_x</p:attrName>
                                        </p:attrNameLst>
                                      </p:cBhvr>
                                      <p:tavLst>
                                        <p:tav tm="0">
                                          <p:val>
                                            <p:strVal val="#ppt_x"/>
                                          </p:val>
                                        </p:tav>
                                        <p:tav tm="100000">
                                          <p:val>
                                            <p:strVal val="#ppt_x"/>
                                          </p:val>
                                        </p:tav>
                                      </p:tavLst>
                                    </p:anim>
                                    <p:anim calcmode="lin" valueType="num">
                                      <p:cBhvr additive="base">
                                        <p:cTn id="328" dur="750" fill="hold"/>
                                        <p:tgtEl>
                                          <p:spTgt spid="92"/>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93"/>
                                        </p:tgtEl>
                                        <p:attrNameLst>
                                          <p:attrName>style.visibility</p:attrName>
                                        </p:attrNameLst>
                                      </p:cBhvr>
                                      <p:to>
                                        <p:strVal val="visible"/>
                                      </p:to>
                                    </p:set>
                                    <p:anim calcmode="lin" valueType="num">
                                      <p:cBhvr additive="base">
                                        <p:cTn id="331" dur="750" fill="hold"/>
                                        <p:tgtEl>
                                          <p:spTgt spid="93"/>
                                        </p:tgtEl>
                                        <p:attrNameLst>
                                          <p:attrName>ppt_x</p:attrName>
                                        </p:attrNameLst>
                                      </p:cBhvr>
                                      <p:tavLst>
                                        <p:tav tm="0">
                                          <p:val>
                                            <p:strVal val="#ppt_x"/>
                                          </p:val>
                                        </p:tav>
                                        <p:tav tm="100000">
                                          <p:val>
                                            <p:strVal val="#ppt_x"/>
                                          </p:val>
                                        </p:tav>
                                      </p:tavLst>
                                    </p:anim>
                                    <p:anim calcmode="lin" valueType="num">
                                      <p:cBhvr additive="base">
                                        <p:cTn id="332" dur="750" fill="hold"/>
                                        <p:tgtEl>
                                          <p:spTgt spid="93"/>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94"/>
                                        </p:tgtEl>
                                        <p:attrNameLst>
                                          <p:attrName>style.visibility</p:attrName>
                                        </p:attrNameLst>
                                      </p:cBhvr>
                                      <p:to>
                                        <p:strVal val="visible"/>
                                      </p:to>
                                    </p:set>
                                    <p:anim calcmode="lin" valueType="num">
                                      <p:cBhvr additive="base">
                                        <p:cTn id="335" dur="750" fill="hold"/>
                                        <p:tgtEl>
                                          <p:spTgt spid="94"/>
                                        </p:tgtEl>
                                        <p:attrNameLst>
                                          <p:attrName>ppt_x</p:attrName>
                                        </p:attrNameLst>
                                      </p:cBhvr>
                                      <p:tavLst>
                                        <p:tav tm="0">
                                          <p:val>
                                            <p:strVal val="#ppt_x"/>
                                          </p:val>
                                        </p:tav>
                                        <p:tav tm="100000">
                                          <p:val>
                                            <p:strVal val="#ppt_x"/>
                                          </p:val>
                                        </p:tav>
                                      </p:tavLst>
                                    </p:anim>
                                    <p:anim calcmode="lin" valueType="num">
                                      <p:cBhvr additive="base">
                                        <p:cTn id="336" dur="750" fill="hold"/>
                                        <p:tgtEl>
                                          <p:spTgt spid="94"/>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95"/>
                                        </p:tgtEl>
                                        <p:attrNameLst>
                                          <p:attrName>style.visibility</p:attrName>
                                        </p:attrNameLst>
                                      </p:cBhvr>
                                      <p:to>
                                        <p:strVal val="visible"/>
                                      </p:to>
                                    </p:set>
                                    <p:anim calcmode="lin" valueType="num">
                                      <p:cBhvr additive="base">
                                        <p:cTn id="339" dur="750" fill="hold"/>
                                        <p:tgtEl>
                                          <p:spTgt spid="95"/>
                                        </p:tgtEl>
                                        <p:attrNameLst>
                                          <p:attrName>ppt_x</p:attrName>
                                        </p:attrNameLst>
                                      </p:cBhvr>
                                      <p:tavLst>
                                        <p:tav tm="0">
                                          <p:val>
                                            <p:strVal val="#ppt_x"/>
                                          </p:val>
                                        </p:tav>
                                        <p:tav tm="100000">
                                          <p:val>
                                            <p:strVal val="#ppt_x"/>
                                          </p:val>
                                        </p:tav>
                                      </p:tavLst>
                                    </p:anim>
                                    <p:anim calcmode="lin" valueType="num">
                                      <p:cBhvr additive="base">
                                        <p:cTn id="340" dur="750" fill="hold"/>
                                        <p:tgtEl>
                                          <p:spTgt spid="95"/>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769"/>
                                        </p:tgtEl>
                                        <p:attrNameLst>
                                          <p:attrName>style.visibility</p:attrName>
                                        </p:attrNameLst>
                                      </p:cBhvr>
                                      <p:to>
                                        <p:strVal val="visible"/>
                                      </p:to>
                                    </p:set>
                                    <p:anim calcmode="lin" valueType="num">
                                      <p:cBhvr additive="base">
                                        <p:cTn id="343" dur="750" fill="hold"/>
                                        <p:tgtEl>
                                          <p:spTgt spid="769"/>
                                        </p:tgtEl>
                                        <p:attrNameLst>
                                          <p:attrName>ppt_x</p:attrName>
                                        </p:attrNameLst>
                                      </p:cBhvr>
                                      <p:tavLst>
                                        <p:tav tm="0">
                                          <p:val>
                                            <p:strVal val="#ppt_x"/>
                                          </p:val>
                                        </p:tav>
                                        <p:tav tm="100000">
                                          <p:val>
                                            <p:strVal val="#ppt_x"/>
                                          </p:val>
                                        </p:tav>
                                      </p:tavLst>
                                    </p:anim>
                                    <p:anim calcmode="lin" valueType="num">
                                      <p:cBhvr additive="base">
                                        <p:cTn id="344" dur="750" fill="hold"/>
                                        <p:tgtEl>
                                          <p:spTgt spid="769"/>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770"/>
                                        </p:tgtEl>
                                        <p:attrNameLst>
                                          <p:attrName>style.visibility</p:attrName>
                                        </p:attrNameLst>
                                      </p:cBhvr>
                                      <p:to>
                                        <p:strVal val="visible"/>
                                      </p:to>
                                    </p:set>
                                    <p:anim calcmode="lin" valueType="num">
                                      <p:cBhvr additive="base">
                                        <p:cTn id="347" dur="750" fill="hold"/>
                                        <p:tgtEl>
                                          <p:spTgt spid="770"/>
                                        </p:tgtEl>
                                        <p:attrNameLst>
                                          <p:attrName>ppt_x</p:attrName>
                                        </p:attrNameLst>
                                      </p:cBhvr>
                                      <p:tavLst>
                                        <p:tav tm="0">
                                          <p:val>
                                            <p:strVal val="#ppt_x"/>
                                          </p:val>
                                        </p:tav>
                                        <p:tav tm="100000">
                                          <p:val>
                                            <p:strVal val="#ppt_x"/>
                                          </p:val>
                                        </p:tav>
                                      </p:tavLst>
                                    </p:anim>
                                    <p:anim calcmode="lin" valueType="num">
                                      <p:cBhvr additive="base">
                                        <p:cTn id="348" dur="750" fill="hold"/>
                                        <p:tgtEl>
                                          <p:spTgt spid="770"/>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771"/>
                                        </p:tgtEl>
                                        <p:attrNameLst>
                                          <p:attrName>style.visibility</p:attrName>
                                        </p:attrNameLst>
                                      </p:cBhvr>
                                      <p:to>
                                        <p:strVal val="visible"/>
                                      </p:to>
                                    </p:set>
                                    <p:anim calcmode="lin" valueType="num">
                                      <p:cBhvr additive="base">
                                        <p:cTn id="351" dur="750" fill="hold"/>
                                        <p:tgtEl>
                                          <p:spTgt spid="771"/>
                                        </p:tgtEl>
                                        <p:attrNameLst>
                                          <p:attrName>ppt_x</p:attrName>
                                        </p:attrNameLst>
                                      </p:cBhvr>
                                      <p:tavLst>
                                        <p:tav tm="0">
                                          <p:val>
                                            <p:strVal val="#ppt_x"/>
                                          </p:val>
                                        </p:tav>
                                        <p:tav tm="100000">
                                          <p:val>
                                            <p:strVal val="#ppt_x"/>
                                          </p:val>
                                        </p:tav>
                                      </p:tavLst>
                                    </p:anim>
                                    <p:anim calcmode="lin" valueType="num">
                                      <p:cBhvr additive="base">
                                        <p:cTn id="352" dur="750" fill="hold"/>
                                        <p:tgtEl>
                                          <p:spTgt spid="771"/>
                                        </p:tgtEl>
                                        <p:attrNameLst>
                                          <p:attrName>ppt_y</p:attrName>
                                        </p:attrNameLst>
                                      </p:cBhvr>
                                      <p:tavLst>
                                        <p:tav tm="0">
                                          <p:val>
                                            <p:strVal val="1+#ppt_h/2"/>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1280"/>
                                        </p:tgtEl>
                                        <p:attrNameLst>
                                          <p:attrName>style.visibility</p:attrName>
                                        </p:attrNameLst>
                                      </p:cBhvr>
                                      <p:to>
                                        <p:strVal val="visible"/>
                                      </p:to>
                                    </p:set>
                                    <p:anim calcmode="lin" valueType="num">
                                      <p:cBhvr additive="base">
                                        <p:cTn id="355" dur="750" fill="hold"/>
                                        <p:tgtEl>
                                          <p:spTgt spid="1280"/>
                                        </p:tgtEl>
                                        <p:attrNameLst>
                                          <p:attrName>ppt_x</p:attrName>
                                        </p:attrNameLst>
                                      </p:cBhvr>
                                      <p:tavLst>
                                        <p:tav tm="0">
                                          <p:val>
                                            <p:strVal val="#ppt_x"/>
                                          </p:val>
                                        </p:tav>
                                        <p:tav tm="100000">
                                          <p:val>
                                            <p:strVal val="#ppt_x"/>
                                          </p:val>
                                        </p:tav>
                                      </p:tavLst>
                                    </p:anim>
                                    <p:anim calcmode="lin" valueType="num">
                                      <p:cBhvr additive="base">
                                        <p:cTn id="356" dur="750" fill="hold"/>
                                        <p:tgtEl>
                                          <p:spTgt spid="1280"/>
                                        </p:tgtEl>
                                        <p:attrNameLst>
                                          <p:attrName>ppt_y</p:attrName>
                                        </p:attrNameLst>
                                      </p:cBhvr>
                                      <p:tavLst>
                                        <p:tav tm="0">
                                          <p:val>
                                            <p:strVal val="1+#ppt_h/2"/>
                                          </p:val>
                                        </p:tav>
                                        <p:tav tm="100000">
                                          <p:val>
                                            <p:strVal val="#ppt_y"/>
                                          </p:val>
                                        </p:tav>
                                      </p:tavLst>
                                    </p:anim>
                                  </p:childTnLst>
                                </p:cTn>
                              </p:par>
                              <p:par>
                                <p:cTn id="357" presetID="2" presetClass="entr" presetSubtype="4" fill="hold" nodeType="withEffect">
                                  <p:stCondLst>
                                    <p:cond delay="0"/>
                                  </p:stCondLst>
                                  <p:childTnLst>
                                    <p:set>
                                      <p:cBhvr>
                                        <p:cTn id="358" dur="1" fill="hold">
                                          <p:stCondLst>
                                            <p:cond delay="0"/>
                                          </p:stCondLst>
                                        </p:cTn>
                                        <p:tgtEl>
                                          <p:spTgt spid="3286"/>
                                        </p:tgtEl>
                                        <p:attrNameLst>
                                          <p:attrName>style.visibility</p:attrName>
                                        </p:attrNameLst>
                                      </p:cBhvr>
                                      <p:to>
                                        <p:strVal val="visible"/>
                                      </p:to>
                                    </p:set>
                                    <p:anim calcmode="lin" valueType="num">
                                      <p:cBhvr additive="base">
                                        <p:cTn id="359" dur="750" fill="hold"/>
                                        <p:tgtEl>
                                          <p:spTgt spid="3286"/>
                                        </p:tgtEl>
                                        <p:attrNameLst>
                                          <p:attrName>ppt_x</p:attrName>
                                        </p:attrNameLst>
                                      </p:cBhvr>
                                      <p:tavLst>
                                        <p:tav tm="0">
                                          <p:val>
                                            <p:strVal val="#ppt_x"/>
                                          </p:val>
                                        </p:tav>
                                        <p:tav tm="100000">
                                          <p:val>
                                            <p:strVal val="#ppt_x"/>
                                          </p:val>
                                        </p:tav>
                                      </p:tavLst>
                                    </p:anim>
                                    <p:anim calcmode="lin" valueType="num">
                                      <p:cBhvr additive="base">
                                        <p:cTn id="360" dur="750" fill="hold"/>
                                        <p:tgtEl>
                                          <p:spTgt spid="3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 grpId="0" animBg="1"/>
      <p:bldP spid="1312" grpId="0" animBg="1"/>
      <p:bldP spid="5" grpId="0" animBg="1"/>
      <p:bldP spid="6" grpId="0" animBg="1"/>
      <p:bldP spid="7" grpId="0" animBg="1"/>
      <p:bldP spid="8" grpId="0" animBg="1"/>
      <p:bldP spid="9" grpId="0" animBg="1"/>
      <p:bldP spid="10" grpId="0" animBg="1"/>
      <p:bldP spid="51" grpId="0" animBg="1"/>
      <p:bldP spid="52" grpId="0" animBg="1"/>
      <p:bldP spid="54" grpId="0" animBg="1"/>
      <p:bldP spid="58" grpId="0" animBg="1"/>
      <p:bldP spid="2514" grpId="0" animBg="1"/>
      <p:bldP spid="2518" grpId="0" animBg="1"/>
      <p:bldP spid="2520" grpId="0" animBg="1"/>
      <p:bldP spid="2521" grpId="0" animBg="1"/>
      <p:bldP spid="70"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1" grpId="0" animBg="1"/>
      <p:bldP spid="92" grpId="0" animBg="1"/>
      <p:bldP spid="95" grpId="0" animBg="1"/>
      <p:bldP spid="769" grpId="0" animBg="1"/>
      <p:bldP spid="770" grpId="0" animBg="1"/>
      <p:bldP spid="7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267075" y="2027238"/>
            <a:ext cx="0" cy="27003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7" name="Đường nối Thẳng 426">
            <a:extLst>
              <a:ext uri="{FF2B5EF4-FFF2-40B4-BE49-F238E27FC236}">
                <a16:creationId xmlns:a16="http://schemas.microsoft.com/office/drawing/2014/main" xmlns="" id="{23480CB5-2185-45BC-880F-29FEE57D0792}"/>
              </a:ext>
            </a:extLst>
          </p:cNvPr>
          <p:cNvCxnSpPr>
            <a:cxnSpLocks/>
          </p:cNvCxnSpPr>
          <p:nvPr/>
        </p:nvCxnSpPr>
        <p:spPr>
          <a:xfrm flipH="1">
            <a:off x="5630863" y="2027238"/>
            <a:ext cx="25400" cy="27257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8" name="Hộp Văn bản 427"/>
          <p:cNvSpPr txBox="1">
            <a:spLocks noChangeArrowheads="1"/>
          </p:cNvSpPr>
          <p:nvPr/>
        </p:nvSpPr>
        <p:spPr bwMode="auto">
          <a:xfrm>
            <a:off x="763588" y="2938463"/>
            <a:ext cx="2424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Là nhà thơ kiêm tu sĩ Phật giáo.</a:t>
            </a:r>
          </a:p>
        </p:txBody>
      </p:sp>
      <p:sp>
        <p:nvSpPr>
          <p:cNvPr id="431" name="Hộp Văn bản 430"/>
          <p:cNvSpPr txBox="1">
            <a:spLocks noChangeArrowheads="1"/>
          </p:cNvSpPr>
          <p:nvPr/>
        </p:nvSpPr>
        <p:spPr bwMode="auto">
          <a:xfrm>
            <a:off x="5761038" y="2366963"/>
            <a:ext cx="260508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rPr>
              <a:t>Ông còn là họa sĩ tài ba, nổi tiếng với những bức tranh có đề các bài thơ Hai cư do chính ông sáng tác.</a:t>
            </a:r>
          </a:p>
        </p:txBody>
      </p:sp>
      <p:sp>
        <p:nvSpPr>
          <p:cNvPr id="432" name="Hộp Văn bản 431">
            <a:extLst>
              <a:ext uri="{FF2B5EF4-FFF2-40B4-BE49-F238E27FC236}">
                <a16:creationId xmlns:a16="http://schemas.microsoft.com/office/drawing/2014/main" xmlns="" id="{2B166813-9E9F-4D7E-8C9D-DC02C8EE378D}"/>
              </a:ext>
            </a:extLst>
          </p:cNvPr>
          <p:cNvSpPr txBox="1"/>
          <p:nvPr/>
        </p:nvSpPr>
        <p:spPr>
          <a:xfrm>
            <a:off x="3105150" y="4857750"/>
            <a:ext cx="2776538" cy="715963"/>
          </a:xfrm>
          <a:prstGeom prst="roundRect">
            <a:avLst/>
          </a:prstGeom>
          <a:solidFill>
            <a:schemeClr val="accent2">
              <a:lumMod val="60000"/>
              <a:lumOff val="40000"/>
            </a:schemeClr>
          </a:solidFill>
        </p:spPr>
        <p:txBody>
          <a:bodyPr>
            <a:spAutoFit/>
          </a:bodyPr>
          <a:lstStyle/>
          <a:p>
            <a:pPr algn="ctr" eaLnBrk="1" hangingPunct="1">
              <a:defRPr/>
            </a:pPr>
            <a:r>
              <a:rPr lang="en-US" b="1" dirty="0">
                <a:solidFill>
                  <a:srgbClr val="000000"/>
                </a:solidFill>
                <a:latin typeface="Cambria" panose="02040503050406030204" pitchFamily="18" charset="0"/>
                <a:ea typeface="Cambria" panose="02040503050406030204" pitchFamily="18" charset="0"/>
              </a:rPr>
              <a:t>Cô – ba – y – a – si Ít – sa ( 1763 – 1828)</a:t>
            </a:r>
          </a:p>
        </p:txBody>
      </p:sp>
      <p:pic>
        <p:nvPicPr>
          <p:cNvPr id="3074" name="Picture 2" descr="Gokuraku - Jigoku : jigoku haiku by Kobayashi Is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925" y="2100263"/>
            <a:ext cx="20748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7"/>
                                        </p:tgtEl>
                                        <p:attrNameLst>
                                          <p:attrName>style.visibility</p:attrName>
                                        </p:attrNameLst>
                                      </p:cBhvr>
                                      <p:to>
                                        <p:strVal val="visible"/>
                                      </p:to>
                                    </p:set>
                                    <p:anim calcmode="lin" valueType="num">
                                      <p:cBhvr additive="base">
                                        <p:cTn id="11" dur="750" fill="hold"/>
                                        <p:tgtEl>
                                          <p:spTgt spid="427"/>
                                        </p:tgtEl>
                                        <p:attrNameLst>
                                          <p:attrName>ppt_x</p:attrName>
                                        </p:attrNameLst>
                                      </p:cBhvr>
                                      <p:tavLst>
                                        <p:tav tm="0">
                                          <p:val>
                                            <p:strVal val="#ppt_x"/>
                                          </p:val>
                                        </p:tav>
                                        <p:tav tm="100000">
                                          <p:val>
                                            <p:strVal val="#ppt_x"/>
                                          </p:val>
                                        </p:tav>
                                      </p:tavLst>
                                    </p:anim>
                                    <p:anim calcmode="lin" valueType="num">
                                      <p:cBhvr additive="base">
                                        <p:cTn id="12" dur="750" fill="hold"/>
                                        <p:tgtEl>
                                          <p:spTgt spid="4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2"/>
                                        </p:tgtEl>
                                        <p:attrNameLst>
                                          <p:attrName>style.visibility</p:attrName>
                                        </p:attrNameLst>
                                      </p:cBhvr>
                                      <p:to>
                                        <p:strVal val="visible"/>
                                      </p:to>
                                    </p:set>
                                    <p:anim calcmode="lin" valueType="num">
                                      <p:cBhvr additive="base">
                                        <p:cTn id="15" dur="750" fill="hold"/>
                                        <p:tgtEl>
                                          <p:spTgt spid="432"/>
                                        </p:tgtEl>
                                        <p:attrNameLst>
                                          <p:attrName>ppt_x</p:attrName>
                                        </p:attrNameLst>
                                      </p:cBhvr>
                                      <p:tavLst>
                                        <p:tav tm="0">
                                          <p:val>
                                            <p:strVal val="#ppt_x"/>
                                          </p:val>
                                        </p:tav>
                                        <p:tav tm="100000">
                                          <p:val>
                                            <p:strVal val="#ppt_x"/>
                                          </p:val>
                                        </p:tav>
                                      </p:tavLst>
                                    </p:anim>
                                    <p:anim calcmode="lin" valueType="num">
                                      <p:cBhvr additive="base">
                                        <p:cTn id="16" dur="750" fill="hold"/>
                                        <p:tgtEl>
                                          <p:spTgt spid="4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750" fill="hold"/>
                                        <p:tgtEl>
                                          <p:spTgt spid="3074"/>
                                        </p:tgtEl>
                                        <p:attrNameLst>
                                          <p:attrName>ppt_x</p:attrName>
                                        </p:attrNameLst>
                                      </p:cBhvr>
                                      <p:tavLst>
                                        <p:tav tm="0">
                                          <p:val>
                                            <p:strVal val="#ppt_x"/>
                                          </p:val>
                                        </p:tav>
                                        <p:tav tm="100000">
                                          <p:val>
                                            <p:strVal val="#ppt_x"/>
                                          </p:val>
                                        </p:tav>
                                      </p:tavLst>
                                    </p:anim>
                                    <p:anim calcmode="lin" valueType="num">
                                      <p:cBhvr additive="base">
                                        <p:cTn id="20" dur="75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31"/>
                                        </p:tgtEl>
                                        <p:attrNameLst>
                                          <p:attrName>style.visibility</p:attrName>
                                        </p:attrNameLst>
                                      </p:cBhvr>
                                      <p:to>
                                        <p:strVal val="visible"/>
                                      </p:to>
                                    </p:set>
                                    <p:anim calcmode="lin" valueType="num">
                                      <p:cBhvr>
                                        <p:cTn id="25" dur="750" fill="hold"/>
                                        <p:tgtEl>
                                          <p:spTgt spid="431"/>
                                        </p:tgtEl>
                                        <p:attrNameLst>
                                          <p:attrName>ppt_w</p:attrName>
                                        </p:attrNameLst>
                                      </p:cBhvr>
                                      <p:tavLst>
                                        <p:tav tm="0">
                                          <p:val>
                                            <p:fltVal val="0"/>
                                          </p:val>
                                        </p:tav>
                                        <p:tav tm="100000">
                                          <p:val>
                                            <p:strVal val="#ppt_w"/>
                                          </p:val>
                                        </p:tav>
                                      </p:tavLst>
                                    </p:anim>
                                    <p:anim calcmode="lin" valueType="num">
                                      <p:cBhvr>
                                        <p:cTn id="26" dur="750" fill="hold"/>
                                        <p:tgtEl>
                                          <p:spTgt spid="431"/>
                                        </p:tgtEl>
                                        <p:attrNameLst>
                                          <p:attrName>ppt_h</p:attrName>
                                        </p:attrNameLst>
                                      </p:cBhvr>
                                      <p:tavLst>
                                        <p:tav tm="0">
                                          <p:val>
                                            <p:fltVal val="0"/>
                                          </p:val>
                                        </p:tav>
                                        <p:tav tm="100000">
                                          <p:val>
                                            <p:strVal val="#ppt_h"/>
                                          </p:val>
                                        </p:tav>
                                      </p:tavLst>
                                    </p:anim>
                                    <p:animEffect transition="in" filter="fade">
                                      <p:cBhvr>
                                        <p:cTn id="27" dur="750"/>
                                        <p:tgtEl>
                                          <p:spTgt spid="43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28"/>
                                        </p:tgtEl>
                                        <p:attrNameLst>
                                          <p:attrName>style.visibility</p:attrName>
                                        </p:attrNameLst>
                                      </p:cBhvr>
                                      <p:to>
                                        <p:strVal val="visible"/>
                                      </p:to>
                                    </p:set>
                                    <p:anim calcmode="lin" valueType="num">
                                      <p:cBhvr>
                                        <p:cTn id="30" dur="750" fill="hold"/>
                                        <p:tgtEl>
                                          <p:spTgt spid="428"/>
                                        </p:tgtEl>
                                        <p:attrNameLst>
                                          <p:attrName>ppt_w</p:attrName>
                                        </p:attrNameLst>
                                      </p:cBhvr>
                                      <p:tavLst>
                                        <p:tav tm="0">
                                          <p:val>
                                            <p:fltVal val="0"/>
                                          </p:val>
                                        </p:tav>
                                        <p:tav tm="100000">
                                          <p:val>
                                            <p:strVal val="#ppt_w"/>
                                          </p:val>
                                        </p:tav>
                                      </p:tavLst>
                                    </p:anim>
                                    <p:anim calcmode="lin" valueType="num">
                                      <p:cBhvr>
                                        <p:cTn id="31" dur="750" fill="hold"/>
                                        <p:tgtEl>
                                          <p:spTgt spid="428"/>
                                        </p:tgtEl>
                                        <p:attrNameLst>
                                          <p:attrName>ppt_h</p:attrName>
                                        </p:attrNameLst>
                                      </p:cBhvr>
                                      <p:tavLst>
                                        <p:tav tm="0">
                                          <p:val>
                                            <p:fltVal val="0"/>
                                          </p:val>
                                        </p:tav>
                                        <p:tav tm="100000">
                                          <p:val>
                                            <p:strVal val="#ppt_h"/>
                                          </p:val>
                                        </p:tav>
                                      </p:tavLst>
                                    </p:anim>
                                    <p:animEffect transition="in" filter="fade">
                                      <p:cBhvr>
                                        <p:cTn id="32" dur="75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p:bldP spid="431" grpId="0"/>
      <p:bldP spid="4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381000" y="1143000"/>
            <a:ext cx="7916863"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39" name="Hộp Văn bản 438">
            <a:extLst>
              <a:ext uri="{FF2B5EF4-FFF2-40B4-BE49-F238E27FC236}">
                <a16:creationId xmlns:a16="http://schemas.microsoft.com/office/drawing/2014/main" xmlns="" id="{284C96CB-FB12-4086-84AD-976EE64754F9}"/>
              </a:ext>
            </a:extLst>
          </p:cNvPr>
          <p:cNvSpPr txBox="1"/>
          <p:nvPr/>
        </p:nvSpPr>
        <p:spPr>
          <a:xfrm>
            <a:off x="609600" y="228600"/>
            <a:ext cx="4495800" cy="41592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100" b="1">
                <a:solidFill>
                  <a:srgbClr val="000000"/>
                </a:solidFill>
                <a:latin typeface="Cambria" pitchFamily="18" charset="0"/>
                <a:ea typeface="Cambria" pitchFamily="18" charset="0"/>
                <a:cs typeface="Times New Roman" pitchFamily="18" charset="0"/>
              </a:rPr>
              <a:t>II. ĐỌC - HIỂU VĂN BẢN</a:t>
            </a:r>
            <a:endParaRPr lang="en-US" sz="1500">
              <a:solidFill>
                <a:srgbClr val="000000"/>
              </a:solidFill>
              <a:latin typeface="Cambria" pitchFamily="18" charset="0"/>
              <a:ea typeface="Cambria" pitchFamily="18" charset="0"/>
              <a:cs typeface="Times New Roman" pitchFamily="18"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685800" y="685800"/>
            <a:ext cx="6981825"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1.1. Hình ảnh trung tâm và mối liên hệ với thời gian không gian.</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p:cNvSpPr txBox="1">
            <a:spLocks noChangeArrowheads="1"/>
          </p:cNvSpPr>
          <p:nvPr/>
        </p:nvSpPr>
        <p:spPr bwMode="auto">
          <a:xfrm>
            <a:off x="3124200" y="1447800"/>
            <a:ext cx="48418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buFont typeface="Arial" pitchFamily="34" charset="0"/>
              <a:buChar char="•"/>
            </a:pPr>
            <a:r>
              <a:rPr lang="en-US" b="1">
                <a:solidFill>
                  <a:srgbClr val="000000"/>
                </a:solidFill>
                <a:latin typeface="Cambria" pitchFamily="18" charset="0"/>
                <a:ea typeface="Cambria" pitchFamily="18" charset="0"/>
                <a:cs typeface="Times New Roman" pitchFamily="18" charset="0"/>
              </a:rPr>
              <a:t>Hình ảnh trung tâm: </a:t>
            </a:r>
            <a:r>
              <a:rPr lang="en-US">
                <a:solidFill>
                  <a:srgbClr val="000000"/>
                </a:solidFill>
                <a:latin typeface="Cambria" pitchFamily="18" charset="0"/>
                <a:ea typeface="Cambria" pitchFamily="18" charset="0"/>
                <a:cs typeface="Times New Roman" pitchFamily="18" charset="0"/>
              </a:rPr>
              <a:t>Con quạ</a:t>
            </a:r>
            <a:endParaRPr lang="en-US">
              <a:latin typeface="Cambria" pitchFamily="18" charset="0"/>
              <a:ea typeface="Cambria" pitchFamily="18" charset="0"/>
              <a:cs typeface="Times New Roman" pitchFamily="18" charset="0"/>
            </a:endParaRPr>
          </a:p>
          <a:p>
            <a:pPr algn="just" eaLnBrk="1" hangingPunct="1">
              <a:spcAft>
                <a:spcPts val="600"/>
              </a:spcAft>
              <a:buFont typeface="Arial" pitchFamily="34" charset="0"/>
              <a:buChar char="•"/>
            </a:pPr>
            <a:r>
              <a:rPr lang="en-US" b="1">
                <a:solidFill>
                  <a:srgbClr val="000000"/>
                </a:solidFill>
                <a:latin typeface="Cambria" pitchFamily="18" charset="0"/>
                <a:ea typeface="Cambria" pitchFamily="18" charset="0"/>
                <a:cs typeface="Times New Roman" pitchFamily="18" charset="0"/>
              </a:rPr>
              <a:t>Không gian: </a:t>
            </a:r>
            <a:r>
              <a:rPr lang="en-US">
                <a:solidFill>
                  <a:srgbClr val="000000"/>
                </a:solidFill>
                <a:latin typeface="Cambria" pitchFamily="18" charset="0"/>
                <a:ea typeface="Cambria" pitchFamily="18" charset="0"/>
                <a:cs typeface="Times New Roman" pitchFamily="18" charset="0"/>
              </a:rPr>
              <a:t>một buổi chiều mùa thu ảm đạm</a:t>
            </a:r>
            <a:endParaRPr lang="en-US">
              <a:latin typeface="Cambria" pitchFamily="18" charset="0"/>
              <a:ea typeface="Cambria" pitchFamily="18" charset="0"/>
              <a:cs typeface="Times New Roman" pitchFamily="18" charset="0"/>
            </a:endParaRPr>
          </a:p>
        </p:txBody>
      </p:sp>
      <p:sp>
        <p:nvSpPr>
          <p:cNvPr id="434" name="Hộp Văn bản 433">
            <a:extLst>
              <a:ext uri="{FF2B5EF4-FFF2-40B4-BE49-F238E27FC236}">
                <a16:creationId xmlns:a16="http://schemas.microsoft.com/office/drawing/2014/main" xmlns="" id="{9A9D16E1-8CD9-4BBE-8B76-6F87B8A6E699}"/>
              </a:ext>
            </a:extLst>
          </p:cNvPr>
          <p:cNvSpPr txBox="1"/>
          <p:nvPr/>
        </p:nvSpPr>
        <p:spPr>
          <a:xfrm>
            <a:off x="762000" y="2438400"/>
            <a:ext cx="2078038" cy="1344613"/>
          </a:xfrm>
          <a:prstGeom prst="roundRect">
            <a:avLst/>
          </a:prstGeom>
          <a:solidFill>
            <a:schemeClr val="accent2">
              <a:lumMod val="20000"/>
              <a:lumOff val="80000"/>
            </a:schemeClr>
          </a:solidFill>
        </p:spPr>
        <p:txBody>
          <a:bodyPr>
            <a:spAutoFit/>
          </a:bodyPr>
          <a:lstStyle/>
          <a:p>
            <a:pPr algn="just" eaLnBrk="1" hangingPunct="1">
              <a:spcAft>
                <a:spcPts val="600"/>
              </a:spcAft>
            </a:pPr>
            <a:r>
              <a:rPr lang="en-US" sz="2100" b="1">
                <a:latin typeface="Cambria" pitchFamily="18" charset="0"/>
                <a:ea typeface="Cambria" pitchFamily="18" charset="0"/>
                <a:cs typeface="Times New Roman" pitchFamily="18" charset="0"/>
              </a:rPr>
              <a:t>Trên cành khô</a:t>
            </a:r>
          </a:p>
          <a:p>
            <a:pPr algn="just" eaLnBrk="1" hangingPunct="1">
              <a:spcAft>
                <a:spcPts val="600"/>
              </a:spcAft>
            </a:pPr>
            <a:r>
              <a:rPr lang="en-US" sz="2100" b="1">
                <a:latin typeface="Cambria" pitchFamily="18" charset="0"/>
                <a:ea typeface="Cambria" pitchFamily="18" charset="0"/>
                <a:cs typeface="Times New Roman" pitchFamily="18" charset="0"/>
              </a:rPr>
              <a:t>cánh quạ đậu</a:t>
            </a:r>
          </a:p>
          <a:p>
            <a:pPr algn="just" eaLnBrk="1" hangingPunct="1">
              <a:spcAft>
                <a:spcPts val="600"/>
              </a:spcAft>
            </a:pPr>
            <a:r>
              <a:rPr lang="en-US" sz="2100" b="1">
                <a:latin typeface="Cambria" pitchFamily="18" charset="0"/>
                <a:ea typeface="Cambria" pitchFamily="18" charset="0"/>
                <a:cs typeface="Times New Roman" pitchFamily="18" charset="0"/>
              </a:rPr>
              <a:t>chiều thu.</a:t>
            </a:r>
          </a:p>
        </p:txBody>
      </p:sp>
      <p:sp>
        <p:nvSpPr>
          <p:cNvPr id="435" name="Hộp Văn bản 434"/>
          <p:cNvSpPr txBox="1">
            <a:spLocks noChangeArrowheads="1"/>
          </p:cNvSpPr>
          <p:nvPr/>
        </p:nvSpPr>
        <p:spPr bwMode="auto">
          <a:xfrm>
            <a:off x="3200400" y="2362200"/>
            <a:ext cx="53340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sym typeface="Symbol" pitchFamily="18" charset="2"/>
              </a:rPr>
              <a:t> </a:t>
            </a:r>
            <a:r>
              <a:rPr lang="en-US">
                <a:solidFill>
                  <a:srgbClr val="000000"/>
                </a:solidFill>
                <a:latin typeface="Cambria" pitchFamily="18" charset="0"/>
                <a:ea typeface="Cambria" pitchFamily="18" charset="0"/>
                <a:cs typeface="Times New Roman" pitchFamily="18" charset="0"/>
              </a:rPr>
              <a:t>Hình ảnh cánh quả đậu trên cành khô trong bài thơ thứ nhất gợi lên một không gian chiều thu vắng lặng, đơn sơ, nhẹ nhàng.</a:t>
            </a:r>
            <a:endParaRPr lang="en-US">
              <a:latin typeface="Cambria" pitchFamily="18" charset="0"/>
              <a:ea typeface="Cambria" pitchFamily="18" charset="0"/>
              <a:cs typeface="Times New Roman" pitchFamily="18" charset="0"/>
            </a:endParaRPr>
          </a:p>
          <a:p>
            <a:pPr algn="just" eaLnBrk="1" hangingPunct="1">
              <a:lnSpc>
                <a:spcPct val="150000"/>
              </a:lnSpc>
              <a:spcAft>
                <a:spcPts val="600"/>
              </a:spcAft>
            </a:pPr>
            <a:r>
              <a:rPr lang="en-US">
                <a:solidFill>
                  <a:srgbClr val="000000"/>
                </a:solidFill>
                <a:latin typeface="Cambria" pitchFamily="18" charset="0"/>
                <a:ea typeface="Cambria" pitchFamily="18" charset="0"/>
                <a:cs typeface="Times New Roman" pitchFamily="18" charset="0"/>
                <a:sym typeface="Symbol" pitchFamily="18" charset="2"/>
              </a:rPr>
              <a:t></a:t>
            </a:r>
            <a:r>
              <a:rPr lang="en-US" b="1" i="1">
                <a:solidFill>
                  <a:srgbClr val="000000"/>
                </a:solidFill>
                <a:latin typeface="Cambria" pitchFamily="18" charset="0"/>
                <a:ea typeface="Cambria" pitchFamily="18" charset="0"/>
                <a:cs typeface="Times New Roman" pitchFamily="18" charset="0"/>
              </a:rPr>
              <a:t> </a:t>
            </a:r>
            <a:r>
              <a:rPr lang="en-US" b="1">
                <a:solidFill>
                  <a:srgbClr val="DB888A"/>
                </a:solidFill>
                <a:latin typeface="Cambria" pitchFamily="18" charset="0"/>
                <a:ea typeface="Cambria" pitchFamily="18" charset="0"/>
                <a:cs typeface="Times New Roman" pitchFamily="18" charset="0"/>
              </a:rPr>
              <a:t>Sự tương phản của thân hình đen muội nhỏ xíu của con quạ với bóng tối bao la vô định của buổi chiều hôm.</a:t>
            </a:r>
            <a:endParaRPr lang="en-US">
              <a:solidFill>
                <a:srgbClr val="DB888A"/>
              </a:solidFill>
              <a:latin typeface="Cambria" pitchFamily="18" charset="0"/>
              <a:ea typeface="Cambria" pitchFamily="18" charset="0"/>
              <a:cs typeface="Times New Roman" pitchFamily="18" charset="0"/>
            </a:endParaRPr>
          </a:p>
        </p:txBody>
      </p:sp>
      <p:grpSp>
        <p:nvGrpSpPr>
          <p:cNvPr id="3" name="Nhóm 2"/>
          <p:cNvGrpSpPr>
            <a:grpSpLocks/>
          </p:cNvGrpSpPr>
          <p:nvPr/>
        </p:nvGrpSpPr>
        <p:grpSpPr bwMode="auto">
          <a:xfrm>
            <a:off x="838200" y="3578225"/>
            <a:ext cx="2312988" cy="1527175"/>
            <a:chOff x="0" y="3628578"/>
            <a:chExt cx="4201340" cy="2277343"/>
          </a:xfrm>
        </p:grpSpPr>
        <p:pic>
          <p:nvPicPr>
            <p:cNvPr id="30732" name="Hình ảnh 6" descr="Ảnh có chứa hình bóng&#10;&#10;Mô tả được tạo tự độ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28578"/>
              <a:ext cx="4201340" cy="22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Hình ảnh 4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3742" y="4007178"/>
              <a:ext cx="1498566" cy="149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7" name="Hộp Văn bản 436">
            <a:extLst>
              <a:ext uri="{FF2B5EF4-FFF2-40B4-BE49-F238E27FC236}">
                <a16:creationId xmlns:a16="http://schemas.microsoft.com/office/drawing/2014/main" xmlns="" id="{002EFB12-0ABB-4EFA-B3E9-B60267B77362}"/>
              </a:ext>
            </a:extLst>
          </p:cNvPr>
          <p:cNvSpPr txBox="1"/>
          <p:nvPr/>
        </p:nvSpPr>
        <p:spPr>
          <a:xfrm>
            <a:off x="1219200" y="1752600"/>
            <a:ext cx="1069975"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BÀI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750" fill="hold"/>
                                        <p:tgtEl>
                                          <p:spTgt spid="439"/>
                                        </p:tgtEl>
                                        <p:attrNameLst>
                                          <p:attrName>ppt_x</p:attrName>
                                        </p:attrNameLst>
                                      </p:cBhvr>
                                      <p:tavLst>
                                        <p:tav tm="0">
                                          <p:val>
                                            <p:strVal val="0-#ppt_w/2"/>
                                          </p:val>
                                        </p:tav>
                                        <p:tav tm="100000">
                                          <p:val>
                                            <p:strVal val="#ppt_x"/>
                                          </p:val>
                                        </p:tav>
                                      </p:tavLst>
                                    </p:anim>
                                    <p:anim calcmode="lin" valueType="num">
                                      <p:cBhvr additive="base">
                                        <p:cTn id="8" dur="750" fill="hold"/>
                                        <p:tgtEl>
                                          <p:spTgt spid="4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0"/>
                                        </p:tgtEl>
                                        <p:attrNameLst>
                                          <p:attrName>style.visibility</p:attrName>
                                        </p:attrNameLst>
                                      </p:cBhvr>
                                      <p:to>
                                        <p:strVal val="visible"/>
                                      </p:to>
                                    </p:set>
                                    <p:anim calcmode="lin" valueType="num">
                                      <p:cBhvr additive="base">
                                        <p:cTn id="11" dur="750" fill="hold"/>
                                        <p:tgtEl>
                                          <p:spTgt spid="440"/>
                                        </p:tgtEl>
                                        <p:attrNameLst>
                                          <p:attrName>ppt_x</p:attrName>
                                        </p:attrNameLst>
                                      </p:cBhvr>
                                      <p:tavLst>
                                        <p:tav tm="0">
                                          <p:val>
                                            <p:strVal val="0-#ppt_w/2"/>
                                          </p:val>
                                        </p:tav>
                                        <p:tav tm="100000">
                                          <p:val>
                                            <p:strVal val="#ppt_x"/>
                                          </p:val>
                                        </p:tav>
                                      </p:tavLst>
                                    </p:anim>
                                    <p:anim calcmode="lin" valueType="num">
                                      <p:cBhvr additive="base">
                                        <p:cTn id="12" dur="75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437"/>
                                        </p:tgtEl>
                                        <p:attrNameLst>
                                          <p:attrName>style.visibility</p:attrName>
                                        </p:attrNameLst>
                                      </p:cBhvr>
                                      <p:to>
                                        <p:strVal val="visible"/>
                                      </p:to>
                                    </p:set>
                                    <p:animScale>
                                      <p:cBhvr>
                                        <p:cTn id="17" dur="1000" decel="50000" fill="hold">
                                          <p:stCondLst>
                                            <p:cond delay="0"/>
                                          </p:stCondLst>
                                        </p:cTn>
                                        <p:tgtEl>
                                          <p:spTgt spid="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7"/>
                                        </p:tgtEl>
                                        <p:attrNameLst>
                                          <p:attrName>ppt_x</p:attrName>
                                          <p:attrName>ppt_y</p:attrName>
                                        </p:attrNameLst>
                                      </p:cBhvr>
                                    </p:animMotion>
                                    <p:animEffect transition="in" filter="fade">
                                      <p:cBhvr>
                                        <p:cTn id="19" dur="1000"/>
                                        <p:tgtEl>
                                          <p:spTgt spid="437"/>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34"/>
                                        </p:tgtEl>
                                        <p:attrNameLst>
                                          <p:attrName>style.visibility</p:attrName>
                                        </p:attrNameLst>
                                      </p:cBhvr>
                                      <p:to>
                                        <p:strVal val="visible"/>
                                      </p:to>
                                    </p:set>
                                    <p:animScale>
                                      <p:cBhvr>
                                        <p:cTn id="22" dur="1000" decel="50000" fill="hold">
                                          <p:stCondLst>
                                            <p:cond delay="0"/>
                                          </p:stCondLst>
                                        </p:cTn>
                                        <p:tgtEl>
                                          <p:spTgt spid="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34"/>
                                        </p:tgtEl>
                                        <p:attrNameLst>
                                          <p:attrName>ppt_x</p:attrName>
                                          <p:attrName>ppt_y</p:attrName>
                                        </p:attrNameLst>
                                      </p:cBhvr>
                                    </p:animMotion>
                                    <p:animEffect transition="in" filter="fade">
                                      <p:cBhvr>
                                        <p:cTn id="24" dur="1000"/>
                                        <p:tgtEl>
                                          <p:spTgt spid="434"/>
                                        </p:tgtEl>
                                      </p:cBhvr>
                                    </p:animEffect>
                                  </p:childTnLst>
                                </p:cTn>
                              </p:par>
                              <p:par>
                                <p:cTn id="25" presetID="5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3"/>
                                        </p:tgtEl>
                                        <p:attrNameLst>
                                          <p:attrName>style.visibility</p:attrName>
                                        </p:attrNameLst>
                                      </p:cBhvr>
                                      <p:to>
                                        <p:strVal val="visible"/>
                                      </p:to>
                                    </p:set>
                                    <p:animEffect transition="in" filter="barn(outVertical)">
                                      <p:cBhvr>
                                        <p:cTn id="34" dur="500"/>
                                        <p:tgtEl>
                                          <p:spTgt spid="433"/>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435"/>
                                        </p:tgtEl>
                                        <p:attrNameLst>
                                          <p:attrName>style.visibility</p:attrName>
                                        </p:attrNameLst>
                                      </p:cBhvr>
                                      <p:to>
                                        <p:strVal val="visible"/>
                                      </p:to>
                                    </p:set>
                                    <p:animEffect transition="in" filter="barn(outVertical)">
                                      <p:cBhvr>
                                        <p:cTn id="37"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p:bldP spid="440" grpId="0"/>
      <p:bldP spid="433" grpId="0"/>
      <p:bldP spid="434" grpId="0" animBg="1"/>
      <p:bldP spid="435" grpId="0"/>
      <p:bldP spid="4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1066800" y="381000"/>
            <a:ext cx="6096000" cy="646113"/>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1.2. Màu sắc, sự đối lập tương phản trong bức tranh chiều thu</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a:extLst>
              <a:ext uri="{FF2B5EF4-FFF2-40B4-BE49-F238E27FC236}">
                <a16:creationId xmlns:a16="http://schemas.microsoft.com/office/drawing/2014/main" xmlns="" id="{2888FC3B-54A2-4D55-9553-411E054EECE2}"/>
              </a:ext>
            </a:extLst>
          </p:cNvPr>
          <p:cNvSpPr txBox="1"/>
          <p:nvPr/>
        </p:nvSpPr>
        <p:spPr>
          <a:xfrm>
            <a:off x="3200400" y="1600200"/>
            <a:ext cx="4910138" cy="600075"/>
          </a:xfrm>
          <a:prstGeom prst="rect">
            <a:avLst/>
          </a:prstGeom>
          <a:noFill/>
        </p:spPr>
        <p:txBody>
          <a:bodyPr>
            <a:spAutoFit/>
          </a:bodyPr>
          <a:lstStyle/>
          <a:p>
            <a:pPr marL="257175" indent="-257175" algn="just" eaLnBrk="1" hangingPunct="1">
              <a:spcAft>
                <a:spcPts val="600"/>
              </a:spcAft>
              <a:buFont typeface="Arial" panose="020B0604020202020204" pitchFamily="34" charset="0"/>
              <a:buChar char="•"/>
              <a:defRPr/>
            </a:pPr>
            <a:r>
              <a:rPr lang="en-US" sz="1650" dirty="0">
                <a:latin typeface="Cambria" panose="02040503050406030204" pitchFamily="18" charset="0"/>
                <a:ea typeface="Cambria" panose="02040503050406030204" pitchFamily="18" charset="0"/>
                <a:cs typeface="Times New Roman" panose="02020603050405020304" pitchFamily="18" charset="0"/>
              </a:rPr>
              <a:t>Cành khô màu </a:t>
            </a:r>
            <a:r>
              <a:rPr lang="en-US" sz="1650" dirty="0" err="1">
                <a:latin typeface="Cambria" panose="02040503050406030204" pitchFamily="18" charset="0"/>
                <a:ea typeface="Cambria" panose="02040503050406030204" pitchFamily="18" charset="0"/>
                <a:cs typeface="Times New Roman" panose="02020603050405020304" pitchFamily="18" charset="0"/>
              </a:rPr>
              <a:t>nâu</a:t>
            </a:r>
            <a:r>
              <a:rPr lang="en-US" sz="1650" dirty="0">
                <a:latin typeface="Cambria" panose="02040503050406030204" pitchFamily="18" charset="0"/>
                <a:ea typeface="Cambria" panose="02040503050406030204" pitchFamily="18" charset="0"/>
                <a:cs typeface="Times New Roman" panose="02020603050405020304" pitchFamily="18" charset="0"/>
              </a:rPr>
              <a:t> </a:t>
            </a:r>
            <a:r>
              <a:rPr lang="en-US" sz="1650" dirty="0" err="1">
                <a:latin typeface="Cambria" panose="02040503050406030204" pitchFamily="18" charset="0"/>
                <a:ea typeface="Cambria" panose="02040503050406030204" pitchFamily="18" charset="0"/>
                <a:cs typeface="Times New Roman" panose="02020603050405020304" pitchFamily="18" charset="0"/>
              </a:rPr>
              <a:t>xám</a:t>
            </a:r>
            <a:r>
              <a:rPr lang="en-US" sz="1650" dirty="0">
                <a:latin typeface="Cambria" panose="02040503050406030204" pitchFamily="18" charset="0"/>
                <a:ea typeface="Cambria" panose="02040503050406030204" pitchFamily="18" charset="0"/>
                <a:cs typeface="Times New Roman" panose="02020603050405020304" pitchFamily="18" charset="0"/>
              </a:rPr>
              <a:t> </a:t>
            </a:r>
            <a:r>
              <a:rPr lang="en-US" sz="165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US" sz="1650" dirty="0">
                <a:latin typeface="Cambria" panose="02040503050406030204" pitchFamily="18" charset="0"/>
                <a:ea typeface="Cambria" panose="02040503050406030204" pitchFamily="18" charset="0"/>
                <a:cs typeface="Times New Roman" panose="02020603050405020304" pitchFamily="18" charset="0"/>
              </a:rPr>
              <a:t> </a:t>
            </a:r>
            <a:r>
              <a:rPr lang="en-US" sz="1650" dirty="0">
                <a:latin typeface="Cambria" panose="02040503050406030204" pitchFamily="18" charset="0"/>
                <a:ea typeface="Cambria" panose="02040503050406030204" pitchFamily="18" charset="0"/>
                <a:cs typeface="Times New Roman" panose="02020603050405020304" pitchFamily="18" charset="0"/>
              </a:rPr>
              <a:t>chim quạ chắc chắn là màu đen (hoặc xám). </a:t>
            </a:r>
          </a:p>
        </p:txBody>
      </p:sp>
      <p:sp>
        <p:nvSpPr>
          <p:cNvPr id="434" name="Hộp Văn bản 433">
            <a:extLst>
              <a:ext uri="{FF2B5EF4-FFF2-40B4-BE49-F238E27FC236}">
                <a16:creationId xmlns:a16="http://schemas.microsoft.com/office/drawing/2014/main" xmlns="" id="{9A9D16E1-8CD9-4BBE-8B76-6F87B8A6E699}"/>
              </a:ext>
            </a:extLst>
          </p:cNvPr>
          <p:cNvSpPr txBox="1"/>
          <p:nvPr/>
        </p:nvSpPr>
        <p:spPr>
          <a:xfrm>
            <a:off x="760413" y="2413000"/>
            <a:ext cx="2076450" cy="1346200"/>
          </a:xfrm>
          <a:prstGeom prst="roundRect">
            <a:avLst/>
          </a:prstGeom>
          <a:solidFill>
            <a:schemeClr val="accent2">
              <a:lumMod val="20000"/>
              <a:lumOff val="80000"/>
            </a:schemeClr>
          </a:solidFill>
        </p:spPr>
        <p:txBody>
          <a:bodyPr>
            <a:spAutoFit/>
          </a:bodyPr>
          <a:lstStyle/>
          <a:p>
            <a:pPr algn="just" eaLnBrk="1" hangingPunct="1">
              <a:spcAft>
                <a:spcPts val="600"/>
              </a:spcAft>
            </a:pPr>
            <a:r>
              <a:rPr lang="en-US" sz="2100" b="1">
                <a:latin typeface="Cambria" pitchFamily="18" charset="0"/>
                <a:ea typeface="Cambria" pitchFamily="18" charset="0"/>
                <a:cs typeface="Times New Roman" pitchFamily="18" charset="0"/>
              </a:rPr>
              <a:t>Trên cành khô</a:t>
            </a:r>
          </a:p>
          <a:p>
            <a:pPr algn="just" eaLnBrk="1" hangingPunct="1">
              <a:spcAft>
                <a:spcPts val="600"/>
              </a:spcAft>
            </a:pPr>
            <a:r>
              <a:rPr lang="en-US" sz="2100" b="1">
                <a:latin typeface="Cambria" pitchFamily="18" charset="0"/>
                <a:ea typeface="Cambria" pitchFamily="18" charset="0"/>
                <a:cs typeface="Times New Roman" pitchFamily="18" charset="0"/>
              </a:rPr>
              <a:t>cánh quạ đậu</a:t>
            </a:r>
          </a:p>
          <a:p>
            <a:pPr algn="just" eaLnBrk="1" hangingPunct="1">
              <a:spcAft>
                <a:spcPts val="600"/>
              </a:spcAft>
            </a:pPr>
            <a:r>
              <a:rPr lang="en-US" sz="2100" b="1">
                <a:latin typeface="Cambria" pitchFamily="18" charset="0"/>
                <a:ea typeface="Cambria" pitchFamily="18" charset="0"/>
                <a:cs typeface="Times New Roman" pitchFamily="18" charset="0"/>
              </a:rPr>
              <a:t>chiều thu.</a:t>
            </a:r>
          </a:p>
        </p:txBody>
      </p:sp>
      <p:pic>
        <p:nvPicPr>
          <p:cNvPr id="32776" name="Hình ảnh 6" descr="Ảnh có chứa hình bóng&#10;&#10;Mô tả được tạo tự độ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578225"/>
            <a:ext cx="23891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Hình ảnh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386238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 name="Hộp Văn bản 426"/>
          <p:cNvSpPr txBox="1">
            <a:spLocks noChangeArrowheads="1"/>
          </p:cNvSpPr>
          <p:nvPr/>
        </p:nvSpPr>
        <p:spPr bwMode="auto">
          <a:xfrm>
            <a:off x="3200400" y="2286000"/>
            <a:ext cx="497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sz="1500">
                <a:solidFill>
                  <a:srgbClr val="000000"/>
                </a:solidFill>
                <a:latin typeface="Cambria" pitchFamily="18" charset="0"/>
                <a:ea typeface="Cambria" pitchFamily="18" charset="0"/>
                <a:cs typeface="Times New Roman" pitchFamily="18" charset="0"/>
                <a:sym typeface="Symbol" pitchFamily="18" charset="2"/>
              </a:rPr>
              <a:t></a:t>
            </a:r>
            <a:r>
              <a:rPr lang="en-US" sz="1500" b="1">
                <a:solidFill>
                  <a:srgbClr val="DB888A"/>
                </a:solidFill>
                <a:latin typeface="Cambria" pitchFamily="18" charset="0"/>
                <a:ea typeface="Cambria" pitchFamily="18" charset="0"/>
                <a:cs typeface="Times New Roman" pitchFamily="18" charset="0"/>
              </a:rPr>
              <a:t> Đây là những gam màu chủ đạo của hội họa thủy mặc, một loại hình nghệ thuật mà chân chính là màu nước đen và giấy trắng.</a:t>
            </a:r>
          </a:p>
        </p:txBody>
      </p:sp>
      <p:sp>
        <p:nvSpPr>
          <p:cNvPr id="428" name="Hộp Văn bản 427">
            <a:extLst>
              <a:ext uri="{FF2B5EF4-FFF2-40B4-BE49-F238E27FC236}">
                <a16:creationId xmlns:a16="http://schemas.microsoft.com/office/drawing/2014/main" xmlns="" id="{42BB9522-B9D3-4203-A49F-BB6A69DD3984}"/>
              </a:ext>
            </a:extLst>
          </p:cNvPr>
          <p:cNvSpPr txBox="1"/>
          <p:nvPr/>
        </p:nvSpPr>
        <p:spPr>
          <a:xfrm>
            <a:off x="3276600" y="3200400"/>
            <a:ext cx="4841875" cy="1262063"/>
          </a:xfrm>
          <a:prstGeom prst="rect">
            <a:avLst/>
          </a:prstGeom>
          <a:noFill/>
        </p:spPr>
        <p:txBody>
          <a:bodyPr>
            <a:spAutoFit/>
          </a:bodyPr>
          <a:lstStyle>
            <a:lvl1pPr marL="257175" indent="-2571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buFont typeface="Arial" pitchFamily="34" charset="0"/>
              <a:buChar char="•"/>
            </a:pPr>
            <a:r>
              <a:rPr lang="en-US" sz="1600">
                <a:solidFill>
                  <a:srgbClr val="000000"/>
                </a:solidFill>
                <a:latin typeface="Cambria" pitchFamily="18" charset="0"/>
                <a:ea typeface="Cambria" pitchFamily="18" charset="0"/>
                <a:cs typeface="Times New Roman" pitchFamily="18" charset="0"/>
              </a:rPr>
              <a:t>Trên cành khô quạ đậu </a:t>
            </a:r>
            <a:r>
              <a:rPr lang="en-US" sz="1600">
                <a:solidFill>
                  <a:srgbClr val="000000"/>
                </a:solidFill>
                <a:latin typeface="Cambria" pitchFamily="18" charset="0"/>
                <a:ea typeface="Cambria" pitchFamily="18" charset="0"/>
                <a:cs typeface="Times New Roman" pitchFamily="18" charset="0"/>
                <a:sym typeface="Wingdings" pitchFamily="2" charset="2"/>
              </a:rPr>
              <a:t></a:t>
            </a:r>
            <a:r>
              <a:rPr lang="en-US" sz="1600">
                <a:solidFill>
                  <a:srgbClr val="000000"/>
                </a:solidFill>
                <a:latin typeface="Cambria" pitchFamily="18" charset="0"/>
                <a:ea typeface="Cambria" pitchFamily="18" charset="0"/>
                <a:cs typeface="Times New Roman" pitchFamily="18" charset="0"/>
              </a:rPr>
              <a:t> chiều thu </a:t>
            </a:r>
          </a:p>
          <a:p>
            <a:pPr algn="just" eaLnBrk="1" hangingPunct="1">
              <a:spcAft>
                <a:spcPts val="600"/>
              </a:spcAft>
            </a:pPr>
            <a:r>
              <a:rPr lang="en-US" sz="1600">
                <a:solidFill>
                  <a:srgbClr val="000000"/>
                </a:solidFill>
                <a:latin typeface="Cambria" pitchFamily="18" charset="0"/>
                <a:ea typeface="Cambria" pitchFamily="18" charset="0"/>
                <a:cs typeface="Times New Roman" pitchFamily="18" charset="0"/>
              </a:rPr>
              <a:t>=&gt; đối lập, tương phản </a:t>
            </a:r>
          </a:p>
          <a:p>
            <a:pPr algn="just" eaLnBrk="1" hangingPunct="1">
              <a:spcAft>
                <a:spcPts val="600"/>
              </a:spcAft>
              <a:buFont typeface="Arial" pitchFamily="34" charset="0"/>
              <a:buChar char="•"/>
            </a:pPr>
            <a:r>
              <a:rPr lang="en-US" sz="1600">
                <a:solidFill>
                  <a:srgbClr val="000000"/>
                </a:solidFill>
                <a:latin typeface="Cambria" pitchFamily="18" charset="0"/>
                <a:ea typeface="Cambria" pitchFamily="18" charset="0"/>
                <a:cs typeface="Times New Roman" pitchFamily="18" charset="0"/>
              </a:rPr>
              <a:t>Một bên nhỏ hẹp, hiện hữu&gt;&lt; một bên rộng lớn, mơ hồ.</a:t>
            </a:r>
            <a:endParaRPr lang="en-US" sz="1600">
              <a:latin typeface="Cambria" pitchFamily="18" charset="0"/>
              <a:ea typeface="Cambria" pitchFamily="18" charset="0"/>
              <a:cs typeface="Times New Roman" pitchFamily="18" charset="0"/>
            </a:endParaRPr>
          </a:p>
        </p:txBody>
      </p:sp>
      <p:sp>
        <p:nvSpPr>
          <p:cNvPr id="431" name="Hộp Văn bản 430">
            <a:extLst>
              <a:ext uri="{FF2B5EF4-FFF2-40B4-BE49-F238E27FC236}">
                <a16:creationId xmlns:a16="http://schemas.microsoft.com/office/drawing/2014/main" xmlns="" id="{682E9145-DE33-4A49-AC15-A2E57A08E985}"/>
              </a:ext>
            </a:extLst>
          </p:cNvPr>
          <p:cNvSpPr txBox="1"/>
          <p:nvPr/>
        </p:nvSpPr>
        <p:spPr>
          <a:xfrm>
            <a:off x="3232150" y="4294188"/>
            <a:ext cx="4997450" cy="110807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sz="1600">
                <a:solidFill>
                  <a:srgbClr val="000000"/>
                </a:solidFill>
                <a:latin typeface="Cambria" pitchFamily="18" charset="0"/>
                <a:ea typeface="Cambria" pitchFamily="18" charset="0"/>
                <a:cs typeface="Times New Roman" pitchFamily="18" charset="0"/>
              </a:rPr>
              <a:t>=&gt; Mọi vật thể đối lập ấy đã tạo thành một chỉnh thể, một bức tranh hoàn chỉnh: trên cái nền hoang vắng mơ hồ của buổi chiều thu, nổi bật lên hình hài màu đen của một chú quạ đậu trên cành khô.</a:t>
            </a:r>
            <a:endParaRPr lang="en-US" sz="1600">
              <a:latin typeface="Cambria" pitchFamily="18" charset="0"/>
              <a:ea typeface="Cambria" pitchFamily="18" charset="0"/>
              <a:cs typeface="Times New Roman" pitchFamily="18" charset="0"/>
            </a:endParaRPr>
          </a:p>
        </p:txBody>
      </p:sp>
      <p:sp>
        <p:nvSpPr>
          <p:cNvPr id="432" name="Hộp Văn bản 431">
            <a:extLst>
              <a:ext uri="{FF2B5EF4-FFF2-40B4-BE49-F238E27FC236}">
                <a16:creationId xmlns:a16="http://schemas.microsoft.com/office/drawing/2014/main" xmlns="" id="{EFB97603-04C2-4F74-8503-5DD610DFA28C}"/>
              </a:ext>
            </a:extLst>
          </p:cNvPr>
          <p:cNvSpPr txBox="1"/>
          <p:nvPr/>
        </p:nvSpPr>
        <p:spPr>
          <a:xfrm>
            <a:off x="990600" y="1600200"/>
            <a:ext cx="1146175"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BÀI 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fill="hold"/>
                                        <p:tgtEl>
                                          <p:spTgt spid="440"/>
                                        </p:tgtEl>
                                        <p:attrNameLst>
                                          <p:attrName>ppt_x</p:attrName>
                                        </p:attrNameLst>
                                      </p:cBhvr>
                                      <p:tavLst>
                                        <p:tav tm="0">
                                          <p:val>
                                            <p:strVal val="0-#ppt_w/2"/>
                                          </p:val>
                                        </p:tav>
                                        <p:tav tm="100000">
                                          <p:val>
                                            <p:strVal val="#ppt_x"/>
                                          </p:val>
                                        </p:tav>
                                      </p:tavLst>
                                    </p:anim>
                                    <p:anim calcmode="lin" valueType="num">
                                      <p:cBhvr additive="base">
                                        <p:cTn id="8" dur="50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33"/>
                                        </p:tgtEl>
                                        <p:attrNameLst>
                                          <p:attrName>style.visibility</p:attrName>
                                        </p:attrNameLst>
                                      </p:cBhvr>
                                      <p:to>
                                        <p:strVal val="visible"/>
                                      </p:to>
                                    </p:set>
                                    <p:animEffect transition="in" filter="fade">
                                      <p:cBhvr>
                                        <p:cTn id="13" dur="1000"/>
                                        <p:tgtEl>
                                          <p:spTgt spid="433"/>
                                        </p:tgtEl>
                                      </p:cBhvr>
                                    </p:animEffect>
                                    <p:anim calcmode="lin" valueType="num">
                                      <p:cBhvr>
                                        <p:cTn id="14" dur="1000" fill="hold"/>
                                        <p:tgtEl>
                                          <p:spTgt spid="433"/>
                                        </p:tgtEl>
                                        <p:attrNameLst>
                                          <p:attrName>ppt_x</p:attrName>
                                        </p:attrNameLst>
                                      </p:cBhvr>
                                      <p:tavLst>
                                        <p:tav tm="0">
                                          <p:val>
                                            <p:strVal val="#ppt_x"/>
                                          </p:val>
                                        </p:tav>
                                        <p:tav tm="100000">
                                          <p:val>
                                            <p:strVal val="#ppt_x"/>
                                          </p:val>
                                        </p:tav>
                                      </p:tavLst>
                                    </p:anim>
                                    <p:anim calcmode="lin" valueType="num">
                                      <p:cBhvr>
                                        <p:cTn id="15" dur="1000" fill="hold"/>
                                        <p:tgtEl>
                                          <p:spTgt spid="4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27"/>
                                        </p:tgtEl>
                                        <p:attrNameLst>
                                          <p:attrName>style.visibility</p:attrName>
                                        </p:attrNameLst>
                                      </p:cBhvr>
                                      <p:to>
                                        <p:strVal val="visible"/>
                                      </p:to>
                                    </p:set>
                                    <p:animEffect transition="in" filter="fade">
                                      <p:cBhvr>
                                        <p:cTn id="19" dur="1000"/>
                                        <p:tgtEl>
                                          <p:spTgt spid="427"/>
                                        </p:tgtEl>
                                      </p:cBhvr>
                                    </p:animEffect>
                                    <p:anim calcmode="lin" valueType="num">
                                      <p:cBhvr>
                                        <p:cTn id="20" dur="1000" fill="hold"/>
                                        <p:tgtEl>
                                          <p:spTgt spid="427"/>
                                        </p:tgtEl>
                                        <p:attrNameLst>
                                          <p:attrName>ppt_x</p:attrName>
                                        </p:attrNameLst>
                                      </p:cBhvr>
                                      <p:tavLst>
                                        <p:tav tm="0">
                                          <p:val>
                                            <p:strVal val="#ppt_x"/>
                                          </p:val>
                                        </p:tav>
                                        <p:tav tm="100000">
                                          <p:val>
                                            <p:strVal val="#ppt_x"/>
                                          </p:val>
                                        </p:tav>
                                      </p:tavLst>
                                    </p:anim>
                                    <p:anim calcmode="lin" valueType="num">
                                      <p:cBhvr>
                                        <p:cTn id="21" dur="1000" fill="hold"/>
                                        <p:tgtEl>
                                          <p:spTgt spid="4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8"/>
                                        </p:tgtEl>
                                        <p:attrNameLst>
                                          <p:attrName>style.visibility</p:attrName>
                                        </p:attrNameLst>
                                      </p:cBhvr>
                                      <p:to>
                                        <p:strVal val="visible"/>
                                      </p:to>
                                    </p:set>
                                    <p:animEffect transition="in" filter="fade">
                                      <p:cBhvr>
                                        <p:cTn id="25" dur="1000"/>
                                        <p:tgtEl>
                                          <p:spTgt spid="428"/>
                                        </p:tgtEl>
                                      </p:cBhvr>
                                    </p:animEffect>
                                    <p:anim calcmode="lin" valueType="num">
                                      <p:cBhvr>
                                        <p:cTn id="26" dur="1000" fill="hold"/>
                                        <p:tgtEl>
                                          <p:spTgt spid="428"/>
                                        </p:tgtEl>
                                        <p:attrNameLst>
                                          <p:attrName>ppt_x</p:attrName>
                                        </p:attrNameLst>
                                      </p:cBhvr>
                                      <p:tavLst>
                                        <p:tav tm="0">
                                          <p:val>
                                            <p:strVal val="#ppt_x"/>
                                          </p:val>
                                        </p:tav>
                                        <p:tav tm="100000">
                                          <p:val>
                                            <p:strVal val="#ppt_x"/>
                                          </p:val>
                                        </p:tav>
                                      </p:tavLst>
                                    </p:anim>
                                    <p:anim calcmode="lin" valueType="num">
                                      <p:cBhvr>
                                        <p:cTn id="27" dur="1000" fill="hold"/>
                                        <p:tgtEl>
                                          <p:spTgt spid="42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31"/>
                                        </p:tgtEl>
                                        <p:attrNameLst>
                                          <p:attrName>style.visibility</p:attrName>
                                        </p:attrNameLst>
                                      </p:cBhvr>
                                      <p:to>
                                        <p:strVal val="visible"/>
                                      </p:to>
                                    </p:set>
                                    <p:animEffect transition="in" filter="fade">
                                      <p:cBhvr>
                                        <p:cTn id="31" dur="1000"/>
                                        <p:tgtEl>
                                          <p:spTgt spid="431"/>
                                        </p:tgtEl>
                                      </p:cBhvr>
                                    </p:animEffect>
                                    <p:anim calcmode="lin" valueType="num">
                                      <p:cBhvr>
                                        <p:cTn id="32" dur="1000" fill="hold"/>
                                        <p:tgtEl>
                                          <p:spTgt spid="431"/>
                                        </p:tgtEl>
                                        <p:attrNameLst>
                                          <p:attrName>ppt_x</p:attrName>
                                        </p:attrNameLst>
                                      </p:cBhvr>
                                      <p:tavLst>
                                        <p:tav tm="0">
                                          <p:val>
                                            <p:strVal val="#ppt_x"/>
                                          </p:val>
                                        </p:tav>
                                        <p:tav tm="100000">
                                          <p:val>
                                            <p:strVal val="#ppt_x"/>
                                          </p:val>
                                        </p:tav>
                                      </p:tavLst>
                                    </p:anim>
                                    <p:anim calcmode="lin" valueType="num">
                                      <p:cBhvr>
                                        <p:cTn id="33" dur="1000" fill="hold"/>
                                        <p:tgtEl>
                                          <p:spTgt spid="4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33" grpId="0"/>
      <p:bldP spid="427" grpId="0"/>
      <p:bldP spid="428" grpId="0"/>
      <p:bldP spid="4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5" name="Hộp Văn bản 434">
            <a:extLst>
              <a:ext uri="{FF2B5EF4-FFF2-40B4-BE49-F238E27FC236}">
                <a16:creationId xmlns:a16="http://schemas.microsoft.com/office/drawing/2014/main" xmlns="" id="{5618D0FE-AE3F-4DB2-8F68-D4DE1AD8124D}"/>
              </a:ext>
            </a:extLst>
          </p:cNvPr>
          <p:cNvSpPr txBox="1"/>
          <p:nvPr/>
        </p:nvSpPr>
        <p:spPr>
          <a:xfrm>
            <a:off x="762000" y="1868488"/>
            <a:ext cx="7466013" cy="2112962"/>
          </a:xfrm>
          <a:prstGeom prst="roundRect">
            <a:avLst>
              <a:gd name="adj" fmla="val 9100"/>
            </a:avLst>
          </a:prstGeom>
          <a:solidFill>
            <a:schemeClr val="accent2">
              <a:lumMod val="20000"/>
              <a:lumOff val="80000"/>
            </a:schemeClr>
          </a:solidFill>
        </p:spPr>
        <p:txBody>
          <a:bodyPr>
            <a:spAutoFit/>
          </a:bodyPr>
          <a:lstStyle/>
          <a:p>
            <a:pPr algn="just" eaLnBrk="1" hangingPunct="1">
              <a:spcAft>
                <a:spcPts val="600"/>
              </a:spcAft>
            </a:pPr>
            <a:r>
              <a:rPr lang="en-US" sz="1500">
                <a:solidFill>
                  <a:srgbClr val="000000"/>
                </a:solidFill>
                <a:latin typeface="Cambria" pitchFamily="18" charset="0"/>
                <a:ea typeface="Cambria" pitchFamily="18" charset="0"/>
                <a:cs typeface="Times New Roman" pitchFamily="18" charset="0"/>
              </a:rPr>
              <a:t>Hình ảnh trong bài thơ có lẽ phần nào thể hiện tâm cảm thi nhân mặc dù nó như chi được chớp lấy trong một ánh nhìn, một không gian, thời gian nhất định. Bài thơ mang nỗi buồn của buổi chiều tà, của lúc tàn thu, sự ngưng đọng, lặng im của cảnh vật... Giống như mọi bài thơ Hai-cư khác, cái tôi thi nhân không bao giờ xuất hiện trong thi phẩm nhưng từ những gì nhà thơ gửi gắm sẽ khởi sự cho trí tưởng tượng vô biên của độc giá.</a:t>
            </a:r>
            <a:endParaRPr lang="en-US" sz="1500">
              <a:latin typeface="Cambria" pitchFamily="18" charset="0"/>
              <a:ea typeface="Cambria" pitchFamily="18" charset="0"/>
              <a:cs typeface="Times New Roman" pitchFamily="18" charset="0"/>
            </a:endParaRPr>
          </a:p>
          <a:p>
            <a:pPr algn="just" eaLnBrk="1" hangingPunct="1"/>
            <a:r>
              <a:rPr lang="en-US" sz="1500">
                <a:solidFill>
                  <a:srgbClr val="000000"/>
                </a:solidFill>
                <a:latin typeface="Cambria" pitchFamily="18" charset="0"/>
                <a:ea typeface="Cambria" pitchFamily="18" charset="0"/>
                <a:cs typeface="Times New Roman" pitchFamily="18" charset="0"/>
              </a:rPr>
              <a:t>Trong bài thơ này, </a:t>
            </a:r>
            <a:r>
              <a:rPr lang="en-US" sz="1500" b="1">
                <a:solidFill>
                  <a:srgbClr val="000000"/>
                </a:solidFill>
                <a:latin typeface="Cambria" pitchFamily="18" charset="0"/>
                <a:ea typeface="Cambria" pitchFamily="18" charset="0"/>
                <a:cs typeface="Times New Roman" pitchFamily="18" charset="0"/>
              </a:rPr>
              <a:t>yếu tố mùa</a:t>
            </a:r>
            <a:r>
              <a:rPr lang="en-US" sz="1500">
                <a:solidFill>
                  <a:srgbClr val="000000"/>
                </a:solidFill>
                <a:latin typeface="Cambria" pitchFamily="18" charset="0"/>
                <a:ea typeface="Cambria" pitchFamily="18" charset="0"/>
                <a:cs typeface="Times New Roman" pitchFamily="18" charset="0"/>
              </a:rPr>
              <a:t> củng thể hiện rất rõ ở từng câu chữ chứ không đợi đến quy ngữ cuối bài. Đây là bài thơ về mùa thu và thời điểm chính xác có lẽ là cuối thu, khi chim quạ đã xuất hiện, khi lá cây đã rụng hết chỉ còn lại cành khô.</a:t>
            </a:r>
            <a:endParaRPr lang="en-US" sz="1500">
              <a:latin typeface="Cambria" pitchFamily="18" charset="0"/>
              <a:ea typeface="Cambria" pitchFamily="18" charset="0"/>
              <a:cs typeface="Times New Roman" pitchFamily="18" charset="0"/>
            </a:endParaRPr>
          </a:p>
        </p:txBody>
      </p:sp>
      <p:sp>
        <p:nvSpPr>
          <p:cNvPr id="436" name="Hộp Văn bản 435">
            <a:extLst>
              <a:ext uri="{FF2B5EF4-FFF2-40B4-BE49-F238E27FC236}">
                <a16:creationId xmlns:a16="http://schemas.microsoft.com/office/drawing/2014/main" xmlns="" id="{716F2EFE-FEA4-401D-A500-B5F8F4FD0255}"/>
              </a:ext>
            </a:extLst>
          </p:cNvPr>
          <p:cNvSpPr txBox="1"/>
          <p:nvPr/>
        </p:nvSpPr>
        <p:spPr>
          <a:xfrm>
            <a:off x="3435350" y="1506538"/>
            <a:ext cx="1898650" cy="369887"/>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b="1">
                <a:solidFill>
                  <a:srgbClr val="19194D"/>
                </a:solidFill>
                <a:latin typeface="Cambria" pitchFamily="18" charset="0"/>
                <a:ea typeface="Cambria" pitchFamily="18" charset="0"/>
                <a:cs typeface="Times New Roman" pitchFamily="18" charset="0"/>
              </a:rPr>
              <a:t>TIỂU KẾT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fill="hold"/>
                                        <p:tgtEl>
                                          <p:spTgt spid="436"/>
                                        </p:tgtEl>
                                        <p:attrNameLst>
                                          <p:attrName>ppt_x</p:attrName>
                                        </p:attrNameLst>
                                      </p:cBhvr>
                                      <p:tavLst>
                                        <p:tav tm="0">
                                          <p:val>
                                            <p:strVal val="0-#ppt_w/2"/>
                                          </p:val>
                                        </p:tav>
                                        <p:tav tm="100000">
                                          <p:val>
                                            <p:strVal val="#ppt_x"/>
                                          </p:val>
                                        </p:tav>
                                      </p:tavLst>
                                    </p:anim>
                                    <p:anim calcmode="lin" valueType="num">
                                      <p:cBhvr additive="base">
                                        <p:cTn id="8" dur="500" fill="hold"/>
                                        <p:tgtEl>
                                          <p:spTgt spid="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435"/>
                                        </p:tgtEl>
                                        <p:attrNameLst>
                                          <p:attrName>style.visibility</p:attrName>
                                        </p:attrNameLst>
                                      </p:cBhvr>
                                      <p:to>
                                        <p:strVal val="visible"/>
                                      </p:to>
                                    </p:set>
                                    <p:animEffect transition="in" filter="barn(outVertical)">
                                      <p:cBhvr>
                                        <p:cTn id="13"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p:bldP spid="4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838200" y="762000"/>
            <a:ext cx="6005513"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2.1 Hình ảnh trung tâm và phát hiện của nhà thơ </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a:extLst>
              <a:ext uri="{FF2B5EF4-FFF2-40B4-BE49-F238E27FC236}">
                <a16:creationId xmlns:a16="http://schemas.microsoft.com/office/drawing/2014/main" xmlns="" id="{2888FC3B-54A2-4D55-9553-411E054EECE2}"/>
              </a:ext>
            </a:extLst>
          </p:cNvPr>
          <p:cNvSpPr txBox="1"/>
          <p:nvPr/>
        </p:nvSpPr>
        <p:spPr>
          <a:xfrm>
            <a:off x="3273425" y="2319338"/>
            <a:ext cx="4841875" cy="2616200"/>
          </a:xfrm>
          <a:prstGeom prst="rect">
            <a:avLst/>
          </a:prstGeom>
          <a:noFill/>
        </p:spPr>
        <p:txBody>
          <a:bodyPr>
            <a:spAutoFit/>
          </a:bodyPr>
          <a:lstStyle>
            <a:lvl1pPr marL="257175" indent="-2571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buFont typeface="Arial" pitchFamily="34" charset="0"/>
              <a:buChar char="•"/>
            </a:pPr>
            <a:r>
              <a:rPr lang="en-US">
                <a:solidFill>
                  <a:srgbClr val="000000"/>
                </a:solidFill>
                <a:latin typeface="Cambria" pitchFamily="18" charset="0"/>
                <a:ea typeface="Cambria" pitchFamily="18" charset="0"/>
                <a:cs typeface="Times New Roman" pitchFamily="18" charset="0"/>
              </a:rPr>
              <a:t>Hình ảnh “hoa triêu nhan” - “dây gàu” </a:t>
            </a:r>
          </a:p>
          <a:p>
            <a:pPr algn="just" eaLnBrk="1" hangingPunct="1">
              <a:spcAft>
                <a:spcPts val="600"/>
              </a:spcAft>
            </a:pPr>
            <a:r>
              <a:rPr lang="en-US">
                <a:solidFill>
                  <a:srgbClr val="000000"/>
                </a:solidFill>
                <a:latin typeface="Cambria" pitchFamily="18" charset="0"/>
                <a:ea typeface="Cambria" pitchFamily="18" charset="0"/>
                <a:cs typeface="Times New Roman" pitchFamily="18" charset="0"/>
              </a:rPr>
              <a:t>=&gt; hình ảnh những bông hoa triêu nhan tím quấn vào sợi dây gàu bên giếng.</a:t>
            </a:r>
          </a:p>
          <a:p>
            <a:pPr algn="just" eaLnBrk="1" hangingPunct="1">
              <a:spcAft>
                <a:spcPts val="600"/>
              </a:spcAft>
              <a:buFont typeface="Arial" pitchFamily="34" charset="0"/>
              <a:buChar char="•"/>
            </a:pPr>
            <a:r>
              <a:rPr lang="en-US">
                <a:solidFill>
                  <a:srgbClr val="000000"/>
                </a:solidFill>
                <a:latin typeface="Cambria" pitchFamily="18" charset="0"/>
                <a:ea typeface="Cambria" pitchFamily="18" charset="0"/>
                <a:cs typeface="Times New Roman" pitchFamily="18" charset="0"/>
              </a:rPr>
              <a:t>Hoa triêu nhan -  một loại dây leo = dây gàu</a:t>
            </a:r>
          </a:p>
          <a:p>
            <a:pPr algn="just" eaLnBrk="1" hangingPunct="1">
              <a:spcAft>
                <a:spcPts val="600"/>
              </a:spcAft>
              <a:buFont typeface="Arial" pitchFamily="34" charset="0"/>
              <a:buChar char="•"/>
            </a:pPr>
            <a:r>
              <a:rPr lang="en-US">
                <a:solidFill>
                  <a:srgbClr val="000000"/>
                </a:solidFill>
                <a:latin typeface="Cambria" pitchFamily="18" charset="0"/>
                <a:ea typeface="Cambria" pitchFamily="18" charset="0"/>
                <a:cs typeface="Times New Roman" pitchFamily="18" charset="0"/>
              </a:rPr>
              <a:t>=&gt; GợI sự tương đồng, hòa hợp, quấn quýt</a:t>
            </a:r>
          </a:p>
          <a:p>
            <a:pPr algn="just" eaLnBrk="1" hangingPunct="1">
              <a:spcAft>
                <a:spcPts val="600"/>
              </a:spcAft>
              <a:buFont typeface="Arial" pitchFamily="34" charset="0"/>
              <a:buChar char="•"/>
            </a:pPr>
            <a:r>
              <a:rPr lang="en-US">
                <a:solidFill>
                  <a:srgbClr val="000000"/>
                </a:solidFill>
                <a:latin typeface="Cambria" pitchFamily="18" charset="0"/>
                <a:ea typeface="Cambria" pitchFamily="18" charset="0"/>
                <a:cs typeface="Times New Roman" pitchFamily="18" charset="0"/>
              </a:rPr>
              <a:t>Nhà thơ nhìn thấy sự sống, nhìn thấy cái đẹp, nhìn thấy Phật tính trong đóa triêu nhan nhỏ nhoi nhưng bền bỉ.</a:t>
            </a:r>
          </a:p>
        </p:txBody>
      </p:sp>
      <p:sp>
        <p:nvSpPr>
          <p:cNvPr id="434" name="Hộp Văn bản 433">
            <a:extLst>
              <a:ext uri="{FF2B5EF4-FFF2-40B4-BE49-F238E27FC236}">
                <a16:creationId xmlns:a16="http://schemas.microsoft.com/office/drawing/2014/main" xmlns="" id="{9A9D16E1-8CD9-4BBE-8B76-6F87B8A6E699}"/>
              </a:ext>
            </a:extLst>
          </p:cNvPr>
          <p:cNvSpPr txBox="1"/>
          <p:nvPr/>
        </p:nvSpPr>
        <p:spPr>
          <a:xfrm>
            <a:off x="741363" y="2506663"/>
            <a:ext cx="2152650" cy="1633537"/>
          </a:xfrm>
          <a:prstGeom prst="roundRect">
            <a:avLst/>
          </a:prstGeom>
          <a:solidFill>
            <a:schemeClr val="accent2">
              <a:lumMod val="20000"/>
              <a:lumOff val="80000"/>
            </a:schemeClr>
          </a:solidFill>
        </p:spPr>
        <p:txBody>
          <a:bodyPr>
            <a:spAutoFit/>
          </a:bodyPr>
          <a:lstStyle/>
          <a:p>
            <a:pPr algn="just" eaLnBrk="1" hangingPunct="1">
              <a:defRPr/>
            </a:pPr>
            <a:r>
              <a:rPr lang="en-US" b="1" dirty="0">
                <a:latin typeface="Cambria" panose="02040503050406030204" pitchFamily="18" charset="0"/>
                <a:ea typeface="Cambria" panose="02040503050406030204" pitchFamily="18" charset="0"/>
                <a:cs typeface="Times New Roman" panose="02020603050405020304" pitchFamily="18" charset="0"/>
              </a:rPr>
              <a:t>A hoa triêu nhan</a:t>
            </a:r>
          </a:p>
          <a:p>
            <a:pPr algn="just" eaLnBrk="1" hangingPunct="1">
              <a:defRPr/>
            </a:pPr>
            <a:r>
              <a:rPr lang="en-US" b="1" dirty="0">
                <a:latin typeface="Cambria" panose="02040503050406030204" pitchFamily="18" charset="0"/>
                <a:ea typeface="Cambria" panose="02040503050406030204" pitchFamily="18" charset="0"/>
                <a:cs typeface="Times New Roman" panose="02020603050405020304" pitchFamily="18" charset="0"/>
              </a:rPr>
              <a:t>Dây gàu vương hoa bên giếng</a:t>
            </a:r>
          </a:p>
          <a:p>
            <a:pPr algn="just" eaLnBrk="1" hangingPunct="1">
              <a:defRPr/>
            </a:pPr>
            <a:r>
              <a:rPr lang="en-US" b="1" dirty="0">
                <a:latin typeface="Cambria" panose="02040503050406030204" pitchFamily="18" charset="0"/>
                <a:ea typeface="Cambria" panose="02040503050406030204" pitchFamily="18" charset="0"/>
                <a:cs typeface="Times New Roman" panose="02020603050405020304" pitchFamily="18" charset="0"/>
              </a:rPr>
              <a:t>Đành xin nước nhà bên.</a:t>
            </a:r>
          </a:p>
        </p:txBody>
      </p:sp>
      <p:sp>
        <p:nvSpPr>
          <p:cNvPr id="437" name="Hộp Văn bản 436">
            <a:extLst>
              <a:ext uri="{FF2B5EF4-FFF2-40B4-BE49-F238E27FC236}">
                <a16:creationId xmlns:a16="http://schemas.microsoft.com/office/drawing/2014/main" xmlns="" id="{002EFB12-0ABB-4EFA-B3E9-B60267B77362}"/>
              </a:ext>
            </a:extLst>
          </p:cNvPr>
          <p:cNvSpPr txBox="1"/>
          <p:nvPr/>
        </p:nvSpPr>
        <p:spPr>
          <a:xfrm>
            <a:off x="1444625" y="2036763"/>
            <a:ext cx="1069975" cy="369887"/>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BÀI 2</a:t>
            </a:r>
          </a:p>
        </p:txBody>
      </p:sp>
      <p:grpSp>
        <p:nvGrpSpPr>
          <p:cNvPr id="8" name="Nhóm 7"/>
          <p:cNvGrpSpPr>
            <a:grpSpLocks/>
          </p:cNvGrpSpPr>
          <p:nvPr/>
        </p:nvGrpSpPr>
        <p:grpSpPr bwMode="auto">
          <a:xfrm>
            <a:off x="1558925" y="3619500"/>
            <a:ext cx="1609725" cy="1736725"/>
            <a:chOff x="2246027" y="3682103"/>
            <a:chExt cx="2147773" cy="2314299"/>
          </a:xfrm>
        </p:grpSpPr>
        <p:pic>
          <p:nvPicPr>
            <p:cNvPr id="36875" name="Hình ảnh 3"/>
            <p:cNvPicPr>
              <a:picLocks noChangeAspect="1"/>
            </p:cNvPicPr>
            <p:nvPr/>
          </p:nvPicPr>
          <p:blipFill>
            <a:blip r:embed="rId3" cstate="print">
              <a:extLst>
                <a:ext uri="{28A0092B-C50C-407E-A947-70E740481C1C}">
                  <a14:useLocalDpi xmlns:a14="http://schemas.microsoft.com/office/drawing/2010/main" val="0"/>
                </a:ext>
              </a:extLst>
            </a:blip>
            <a:srcRect l="17368" t="24620" r="24953" b="26393"/>
            <a:stretch>
              <a:fillRect/>
            </a:stretch>
          </p:blipFill>
          <p:spPr bwMode="auto">
            <a:xfrm>
              <a:off x="2246027" y="4387464"/>
              <a:ext cx="1889695" cy="16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Hình ảnh 5" descr="Ảnh có chứa hoa, cây&#10;&#10;Mô tả được tạo tự độ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473" y="3682103"/>
              <a:ext cx="636327" cy="231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4" name="Right Arrow 2"/>
          <p:cNvSpPr>
            <a:spLocks noChangeArrowheads="1"/>
          </p:cNvSpPr>
          <p:nvPr/>
        </p:nvSpPr>
        <p:spPr bwMode="auto">
          <a:xfrm>
            <a:off x="3048000" y="3962400"/>
            <a:ext cx="533400" cy="304800"/>
          </a:xfrm>
          <a:prstGeom prst="rightArrow">
            <a:avLst>
              <a:gd name="adj1" fmla="val 50000"/>
              <a:gd name="adj2" fmla="val 4999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fill="hold"/>
                                        <p:tgtEl>
                                          <p:spTgt spid="440"/>
                                        </p:tgtEl>
                                        <p:attrNameLst>
                                          <p:attrName>ppt_x</p:attrName>
                                        </p:attrNameLst>
                                      </p:cBhvr>
                                      <p:tavLst>
                                        <p:tav tm="0">
                                          <p:val>
                                            <p:strVal val="0-#ppt_w/2"/>
                                          </p:val>
                                        </p:tav>
                                        <p:tav tm="100000">
                                          <p:val>
                                            <p:strVal val="#ppt_x"/>
                                          </p:val>
                                        </p:tav>
                                      </p:tavLst>
                                    </p:anim>
                                    <p:anim calcmode="lin" valueType="num">
                                      <p:cBhvr additive="base">
                                        <p:cTn id="8" dur="50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437"/>
                                        </p:tgtEl>
                                        <p:attrNameLst>
                                          <p:attrName>style.visibility</p:attrName>
                                        </p:attrNameLst>
                                      </p:cBhvr>
                                      <p:to>
                                        <p:strVal val="visible"/>
                                      </p:to>
                                    </p:set>
                                    <p:animScale>
                                      <p:cBhvr>
                                        <p:cTn id="13" dur="1000" decel="50000" fill="hold">
                                          <p:stCondLst>
                                            <p:cond delay="0"/>
                                          </p:stCondLst>
                                        </p:cTn>
                                        <p:tgtEl>
                                          <p:spTgt spid="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37"/>
                                        </p:tgtEl>
                                        <p:attrNameLst>
                                          <p:attrName>ppt_x</p:attrName>
                                          <p:attrName>ppt_y</p:attrName>
                                        </p:attrNameLst>
                                      </p:cBhvr>
                                    </p:animMotion>
                                    <p:animEffect transition="in" filter="fade">
                                      <p:cBhvr>
                                        <p:cTn id="15" dur="1000"/>
                                        <p:tgtEl>
                                          <p:spTgt spid="437"/>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434"/>
                                        </p:tgtEl>
                                        <p:attrNameLst>
                                          <p:attrName>style.visibility</p:attrName>
                                        </p:attrNameLst>
                                      </p:cBhvr>
                                      <p:to>
                                        <p:strVal val="visible"/>
                                      </p:to>
                                    </p:set>
                                    <p:animScale>
                                      <p:cBhvr>
                                        <p:cTn id="18" dur="1000" decel="50000" fill="hold">
                                          <p:stCondLst>
                                            <p:cond delay="0"/>
                                          </p:stCondLst>
                                        </p:cTn>
                                        <p:tgtEl>
                                          <p:spTgt spid="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34"/>
                                        </p:tgtEl>
                                        <p:attrNameLst>
                                          <p:attrName>ppt_x</p:attrName>
                                          <p:attrName>ppt_y</p:attrName>
                                        </p:attrNameLst>
                                      </p:cBhvr>
                                    </p:animMotion>
                                    <p:animEffect transition="in" filter="fade">
                                      <p:cBhvr>
                                        <p:cTn id="20" dur="1000"/>
                                        <p:tgtEl>
                                          <p:spTgt spid="434"/>
                                        </p:tgtEl>
                                      </p:cBhvr>
                                    </p:animEffect>
                                  </p:childTnLst>
                                </p:cTn>
                              </p:par>
                              <p:par>
                                <p:cTn id="21" presetID="5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barn(outVertical)">
                                      <p:cBhvr>
                                        <p:cTn id="30" dur="5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33" grpId="0"/>
      <p:bldP spid="434" grpId="0" animBg="1"/>
      <p:bldP spid="4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457200" y="457200"/>
            <a:ext cx="8153400" cy="646113"/>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b="1">
                <a:solidFill>
                  <a:srgbClr val="19194D"/>
                </a:solidFill>
                <a:latin typeface="Cambria" pitchFamily="18" charset="0"/>
                <a:ea typeface="Cambria" pitchFamily="18" charset="0"/>
                <a:cs typeface="Times New Roman" pitchFamily="18" charset="0"/>
              </a:rPr>
              <a:t>2.2 Thông điệp của tác giả qua hình ảnh hoa triêu nhan và hành động “xin nước nhà bên”</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p:cNvSpPr txBox="1">
            <a:spLocks noChangeArrowheads="1"/>
          </p:cNvSpPr>
          <p:nvPr/>
        </p:nvSpPr>
        <p:spPr bwMode="auto">
          <a:xfrm>
            <a:off x="3284538" y="2360613"/>
            <a:ext cx="4841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buFont typeface="Arial" pitchFamily="34" charset="0"/>
              <a:buChar char="•"/>
            </a:pPr>
            <a:r>
              <a:rPr lang="en-US" sz="1500">
                <a:solidFill>
                  <a:srgbClr val="000000"/>
                </a:solidFill>
                <a:latin typeface="Cambria" pitchFamily="18" charset="0"/>
                <a:ea typeface="Cambria" pitchFamily="18" charset="0"/>
                <a:cs typeface="Cambria" pitchFamily="18" charset="0"/>
              </a:rPr>
              <a:t>Trước cái đẹp, trước sự sống, nhà thơ nâng niu, trân trọng, không nỡ làm tổn thương nên bà </a:t>
            </a:r>
            <a:r>
              <a:rPr lang="en-US" sz="1500">
                <a:solidFill>
                  <a:srgbClr val="000000"/>
                </a:solidFill>
                <a:latin typeface="Cambria" pitchFamily="18" charset="0"/>
                <a:ea typeface="Cambria" pitchFamily="18" charset="0"/>
                <a:cs typeface="Times New Roman" pitchFamily="18" charset="0"/>
              </a:rPr>
              <a:t>chọn giải pháp “xin nước nhà bên”, để sự sống và cái đẹp được hiện hữu.</a:t>
            </a:r>
            <a:endParaRPr lang="en-US" sz="1500">
              <a:latin typeface="Cambria" pitchFamily="18" charset="0"/>
              <a:ea typeface="Cambria" pitchFamily="18" charset="0"/>
              <a:cs typeface="Times New Roman" pitchFamily="18" charset="0"/>
            </a:endParaRPr>
          </a:p>
          <a:p>
            <a:pPr algn="just" eaLnBrk="1" hangingPunct="1">
              <a:buFont typeface="Arial" pitchFamily="34" charset="0"/>
              <a:buChar char="•"/>
            </a:pPr>
            <a:r>
              <a:rPr lang="en-US" sz="1500">
                <a:solidFill>
                  <a:srgbClr val="000000"/>
                </a:solidFill>
                <a:latin typeface="Cambria" pitchFamily="18" charset="0"/>
                <a:ea typeface="Cambria" pitchFamily="18" charset="0"/>
                <a:cs typeface="Times New Roman" pitchFamily="18" charset="0"/>
              </a:rPr>
              <a:t>Đây chính là tinh thần ý tại ngôn ngoại, lại cũng chính là sự vô ngôn của Thiền và là tính nhân văn của Phật giáo.</a:t>
            </a:r>
            <a:endParaRPr lang="en-US" sz="1500">
              <a:latin typeface="Cambria" pitchFamily="18" charset="0"/>
              <a:ea typeface="Cambria" pitchFamily="18" charset="0"/>
              <a:cs typeface="Times New Roman" pitchFamily="18" charset="0"/>
            </a:endParaRPr>
          </a:p>
          <a:p>
            <a:pPr algn="just" eaLnBrk="1" hangingPunct="1">
              <a:buFont typeface="Arial" pitchFamily="34" charset="0"/>
              <a:buChar char="•"/>
            </a:pPr>
            <a:r>
              <a:rPr lang="en-US" sz="1500">
                <a:solidFill>
                  <a:srgbClr val="000000"/>
                </a:solidFill>
                <a:latin typeface="Cambria" pitchFamily="18" charset="0"/>
                <a:ea typeface="Cambria" pitchFamily="18" charset="0"/>
                <a:cs typeface="Times New Roman" pitchFamily="18" charset="0"/>
              </a:rPr>
              <a:t>Cần phải có một nội tâm tĩnh lặng, một tính cách dịu dàng và hơn cả là một tình thương lớn, một tấm lòng trắc ẩn lớn mới có cách hành xử như vậy. Một đóa triêu nhan mỏng manh làm tỏa sáng một tình thương mênh mông và cảm động.</a:t>
            </a:r>
            <a:endParaRPr lang="en-US" sz="1500">
              <a:solidFill>
                <a:srgbClr val="000000"/>
              </a:solidFill>
              <a:latin typeface="Cambria" pitchFamily="18" charset="0"/>
              <a:ea typeface="Cambria" pitchFamily="18" charset="0"/>
              <a:cs typeface="Cambria" pitchFamily="18" charset="0"/>
            </a:endParaRPr>
          </a:p>
        </p:txBody>
      </p:sp>
      <p:grpSp>
        <p:nvGrpSpPr>
          <p:cNvPr id="38919" name="Nhóm 7"/>
          <p:cNvGrpSpPr>
            <a:grpSpLocks/>
          </p:cNvGrpSpPr>
          <p:nvPr/>
        </p:nvGrpSpPr>
        <p:grpSpPr bwMode="auto">
          <a:xfrm>
            <a:off x="1066800" y="2895600"/>
            <a:ext cx="1611313" cy="1735138"/>
            <a:chOff x="2246027" y="3682103"/>
            <a:chExt cx="2147773" cy="2314299"/>
          </a:xfrm>
        </p:grpSpPr>
        <p:pic>
          <p:nvPicPr>
            <p:cNvPr id="38920" name="Hình ảnh 3"/>
            <p:cNvPicPr>
              <a:picLocks noChangeAspect="1"/>
            </p:cNvPicPr>
            <p:nvPr/>
          </p:nvPicPr>
          <p:blipFill>
            <a:blip r:embed="rId3" cstate="print">
              <a:extLst>
                <a:ext uri="{28A0092B-C50C-407E-A947-70E740481C1C}">
                  <a14:useLocalDpi xmlns:a14="http://schemas.microsoft.com/office/drawing/2010/main" val="0"/>
                </a:ext>
              </a:extLst>
            </a:blip>
            <a:srcRect l="17368" t="24620" r="24953" b="26393"/>
            <a:stretch>
              <a:fillRect/>
            </a:stretch>
          </p:blipFill>
          <p:spPr bwMode="auto">
            <a:xfrm>
              <a:off x="2246027" y="4387464"/>
              <a:ext cx="1889695" cy="16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Hình ảnh 5" descr="Ảnh có chứa hoa, cây&#10;&#10;Mô tả được tạo tự độ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473" y="3682103"/>
              <a:ext cx="636327" cy="231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anim calcmode="lin" valueType="num">
                                      <p:cBhvr>
                                        <p:cTn id="8" dur="1000" fill="hold"/>
                                        <p:tgtEl>
                                          <p:spTgt spid="440"/>
                                        </p:tgtEl>
                                        <p:attrNameLst>
                                          <p:attrName>ppt_x</p:attrName>
                                        </p:attrNameLst>
                                      </p:cBhvr>
                                      <p:tavLst>
                                        <p:tav tm="0">
                                          <p:val>
                                            <p:strVal val="#ppt_x"/>
                                          </p:val>
                                        </p:tav>
                                        <p:tav tm="100000">
                                          <p:val>
                                            <p:strVal val="#ppt_x"/>
                                          </p:val>
                                        </p:tav>
                                      </p:tavLst>
                                    </p:anim>
                                    <p:anim calcmode="lin" valueType="num">
                                      <p:cBhvr>
                                        <p:cTn id="9" dur="1000" fill="hold"/>
                                        <p:tgtEl>
                                          <p:spTgt spid="44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33"/>
                                        </p:tgtEl>
                                        <p:attrNameLst>
                                          <p:attrName>style.visibility</p:attrName>
                                        </p:attrNameLst>
                                      </p:cBhvr>
                                      <p:to>
                                        <p:strVal val="visible"/>
                                      </p:to>
                                    </p:set>
                                    <p:animEffect transition="in" filter="randombar(horizontal)">
                                      <p:cBhvr>
                                        <p:cTn id="14" dur="75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457200" y="381000"/>
            <a:ext cx="7086600" cy="369888"/>
          </a:xfrm>
          <a:prstGeom prst="rect">
            <a:avLst/>
          </a:prstGeom>
          <a:noFill/>
        </p:spPr>
        <p:txBody>
          <a:bodyPr>
            <a:spAutoFit/>
          </a:bodyPr>
          <a:lstStyle/>
          <a:p>
            <a:pPr algn="just" eaLnBrk="1" hangingPunct="1">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3.1 Hình tượng trung tâm và sự tương quan giữa hai hình ảnh.</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a:extLst>
              <a:ext uri="{FF2B5EF4-FFF2-40B4-BE49-F238E27FC236}">
                <a16:creationId xmlns:a16="http://schemas.microsoft.com/office/drawing/2014/main" xmlns="" id="{2888FC3B-54A2-4D55-9553-411E054EECE2}"/>
              </a:ext>
            </a:extLst>
          </p:cNvPr>
          <p:cNvSpPr txBox="1"/>
          <p:nvPr/>
        </p:nvSpPr>
        <p:spPr>
          <a:xfrm>
            <a:off x="3276600" y="1676400"/>
            <a:ext cx="4841875" cy="3141663"/>
          </a:xfrm>
          <a:prstGeom prst="rect">
            <a:avLst/>
          </a:prstGeom>
          <a:noFill/>
        </p:spPr>
        <p:txBody>
          <a:bodyPr>
            <a:spAutoFit/>
          </a:bodyPr>
          <a:lstStyle/>
          <a:p>
            <a:pPr marL="214313" indent="-214313" algn="just" eaLnBrk="1" hangingPunct="1">
              <a:spcAft>
                <a:spcPts val="450"/>
              </a:spcAft>
              <a:buFont typeface="Arial" panose="020B0604020202020204" pitchFamily="34" charset="0"/>
              <a:buChar char="•"/>
              <a:defRPr/>
            </a:pP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“Con ốc” </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=&gt; </a:t>
            </a:r>
            <a:r>
              <a:rPr lang="en-US" sz="165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nhỏ</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bé, chậm chạp, sống thụ động.</a:t>
            </a:r>
          </a:p>
          <a:p>
            <a:pPr marL="214313" indent="-214313" algn="just" eaLnBrk="1" hangingPunct="1">
              <a:spcAft>
                <a:spcPts val="450"/>
              </a:spcAft>
              <a:buFont typeface="Arial" panose="020B0604020202020204" pitchFamily="34" charset="0"/>
              <a:buChar char="•"/>
              <a:defRPr/>
            </a:pP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“Núi Fu-ji” </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=&gt; </a:t>
            </a:r>
            <a:r>
              <a:rPr lang="en-US" sz="165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hùng</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vĩ, tráng lệ của tự nhiên.</a:t>
            </a:r>
          </a:p>
          <a:p>
            <a:pPr marL="214313" indent="-214313" algn="just" eaLnBrk="1" hangingPunct="1">
              <a:spcAft>
                <a:spcPts val="450"/>
              </a:spcAft>
              <a:buFont typeface="Arial" panose="020B0604020202020204" pitchFamily="34" charset="0"/>
              <a:buChar char="•"/>
              <a:defRPr/>
            </a:pP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Câu thơ thứ hai "Kìa con ốc nhỏ" thể hiện sự xuất hiện nhỏ bé, bình dị của chú ốc nhỏ. </a:t>
            </a:r>
            <a:endPar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14313" indent="-214313" algn="just" eaLnBrk="1" hangingPunct="1">
              <a:spcAft>
                <a:spcPts val="450"/>
              </a:spcAft>
              <a:buFont typeface="Arial" panose="020B0604020202020204" pitchFamily="34" charset="0"/>
              <a:buChar char="•"/>
              <a:defRPr/>
            </a:pPr>
            <a:r>
              <a:rPr lang="en-US" sz="165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Trạng</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thái chậm rì được đảo lên câu thơ đầu để nhấn mạnh trạng thái, đặc điểm của chú ốc bình dị nhỏ bé ấy.</a:t>
            </a:r>
          </a:p>
          <a:p>
            <a:pPr marL="214313" indent="-214313" algn="just" eaLnBrk="1" hangingPunct="1">
              <a:spcAft>
                <a:spcPts val="450"/>
              </a:spcAft>
              <a:buFont typeface="Arial" panose="020B0604020202020204" pitchFamily="34" charset="0"/>
              <a:buChar char="•"/>
              <a:defRPr/>
            </a:pPr>
            <a:r>
              <a:rPr lang="en-US" sz="165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Câu thơ thứ ba "Trèo núi Fuji" chỉ có ba chữ tái hiện hình ảnh ngọn núi Phú Sĩ- biểu tượng Nhật Bản. Hình ảnh chú ốc sên nhỏ trèo chầm chậm lên núi Phú Sĩ - ngọn núi cao bậc nhất Nhật Bản.</a:t>
            </a:r>
          </a:p>
        </p:txBody>
      </p:sp>
      <p:sp>
        <p:nvSpPr>
          <p:cNvPr id="434" name="Hộp Văn bản 433">
            <a:extLst>
              <a:ext uri="{FF2B5EF4-FFF2-40B4-BE49-F238E27FC236}">
                <a16:creationId xmlns:a16="http://schemas.microsoft.com/office/drawing/2014/main" xmlns="" id="{9A9D16E1-8CD9-4BBE-8B76-6F87B8A6E699}"/>
              </a:ext>
            </a:extLst>
          </p:cNvPr>
          <p:cNvSpPr txBox="1"/>
          <p:nvPr/>
        </p:nvSpPr>
        <p:spPr>
          <a:xfrm>
            <a:off x="741363" y="2506663"/>
            <a:ext cx="2152650" cy="1481137"/>
          </a:xfrm>
          <a:prstGeom prst="roundRect">
            <a:avLst/>
          </a:prstGeom>
          <a:solidFill>
            <a:schemeClr val="accent2">
              <a:lumMod val="20000"/>
              <a:lumOff val="80000"/>
            </a:schemeClr>
          </a:solidFill>
        </p:spPr>
        <p:txBody>
          <a:bodyPr>
            <a:spAutoFit/>
          </a:bodyPr>
          <a:lstStyle/>
          <a:p>
            <a:pPr algn="just" eaLnBrk="1" hangingPunct="1">
              <a:lnSpc>
                <a:spcPct val="150000"/>
              </a:lnSpc>
            </a:pPr>
            <a:r>
              <a:rPr lang="en-US" b="1">
                <a:latin typeface="Cambria" pitchFamily="18" charset="0"/>
                <a:ea typeface="Cambria" pitchFamily="18" charset="0"/>
                <a:cs typeface="Times New Roman" pitchFamily="18" charset="0"/>
              </a:rPr>
              <a:t>Chậm rì, chậm rì</a:t>
            </a:r>
          </a:p>
          <a:p>
            <a:pPr algn="just" eaLnBrk="1" hangingPunct="1">
              <a:lnSpc>
                <a:spcPct val="150000"/>
              </a:lnSpc>
            </a:pPr>
            <a:r>
              <a:rPr lang="en-US" b="1">
                <a:latin typeface="Cambria" pitchFamily="18" charset="0"/>
                <a:ea typeface="Cambria" pitchFamily="18" charset="0"/>
                <a:cs typeface="Times New Roman" pitchFamily="18" charset="0"/>
              </a:rPr>
              <a:t>Kìa con ốc nhỏ</a:t>
            </a:r>
          </a:p>
          <a:p>
            <a:pPr algn="just" eaLnBrk="1" hangingPunct="1">
              <a:lnSpc>
                <a:spcPct val="150000"/>
              </a:lnSpc>
            </a:pPr>
            <a:r>
              <a:rPr lang="en-US" b="1">
                <a:latin typeface="Cambria" pitchFamily="18" charset="0"/>
                <a:ea typeface="Cambria" pitchFamily="18" charset="0"/>
                <a:cs typeface="Times New Roman" pitchFamily="18" charset="0"/>
              </a:rPr>
              <a:t>Trèo núi Fu-jii</a:t>
            </a:r>
          </a:p>
        </p:txBody>
      </p:sp>
      <p:sp>
        <p:nvSpPr>
          <p:cNvPr id="437" name="Hộp Văn bản 436">
            <a:extLst>
              <a:ext uri="{FF2B5EF4-FFF2-40B4-BE49-F238E27FC236}">
                <a16:creationId xmlns:a16="http://schemas.microsoft.com/office/drawing/2014/main" xmlns="" id="{002EFB12-0ABB-4EFA-B3E9-B60267B77362}"/>
              </a:ext>
            </a:extLst>
          </p:cNvPr>
          <p:cNvSpPr txBox="1"/>
          <p:nvPr/>
        </p:nvSpPr>
        <p:spPr>
          <a:xfrm>
            <a:off x="1371600" y="1752600"/>
            <a:ext cx="1001713"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BÀI 3</a:t>
            </a:r>
          </a:p>
        </p:txBody>
      </p:sp>
      <p:grpSp>
        <p:nvGrpSpPr>
          <p:cNvPr id="31" name="Nhóm 30"/>
          <p:cNvGrpSpPr>
            <a:grpSpLocks/>
          </p:cNvGrpSpPr>
          <p:nvPr/>
        </p:nvGrpSpPr>
        <p:grpSpPr bwMode="auto">
          <a:xfrm>
            <a:off x="750888" y="3857625"/>
            <a:ext cx="2471737" cy="1397000"/>
            <a:chOff x="1108111" y="3886509"/>
            <a:chExt cx="3296470" cy="1864466"/>
          </a:xfrm>
        </p:grpSpPr>
        <p:pic>
          <p:nvPicPr>
            <p:cNvPr id="40970" name="Hình ảnh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797" y="3886509"/>
              <a:ext cx="2573784" cy="171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Hình ảnh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111" y="4678858"/>
              <a:ext cx="1285802" cy="107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750" fill="hold"/>
                                        <p:tgtEl>
                                          <p:spTgt spid="440"/>
                                        </p:tgtEl>
                                        <p:attrNameLst>
                                          <p:attrName>ppt_x</p:attrName>
                                        </p:attrNameLst>
                                      </p:cBhvr>
                                      <p:tavLst>
                                        <p:tav tm="0">
                                          <p:val>
                                            <p:strVal val="0-#ppt_w/2"/>
                                          </p:val>
                                        </p:tav>
                                        <p:tav tm="100000">
                                          <p:val>
                                            <p:strVal val="#ppt_x"/>
                                          </p:val>
                                        </p:tav>
                                      </p:tavLst>
                                    </p:anim>
                                    <p:anim calcmode="lin" valueType="num">
                                      <p:cBhvr additive="base">
                                        <p:cTn id="8" dur="75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34"/>
                                        </p:tgtEl>
                                        <p:attrNameLst>
                                          <p:attrName>style.visibility</p:attrName>
                                        </p:attrNameLst>
                                      </p:cBhvr>
                                      <p:to>
                                        <p:strVal val="visible"/>
                                      </p:to>
                                    </p:set>
                                    <p:anim calcmode="lin" valueType="num">
                                      <p:cBhvr additive="base">
                                        <p:cTn id="13" dur="750" fill="hold"/>
                                        <p:tgtEl>
                                          <p:spTgt spid="434"/>
                                        </p:tgtEl>
                                        <p:attrNameLst>
                                          <p:attrName>ppt_x</p:attrName>
                                        </p:attrNameLst>
                                      </p:cBhvr>
                                      <p:tavLst>
                                        <p:tav tm="0">
                                          <p:val>
                                            <p:strVal val="0-#ppt_w/2"/>
                                          </p:val>
                                        </p:tav>
                                        <p:tav tm="100000">
                                          <p:val>
                                            <p:strVal val="#ppt_x"/>
                                          </p:val>
                                        </p:tav>
                                      </p:tavLst>
                                    </p:anim>
                                    <p:anim calcmode="lin" valueType="num">
                                      <p:cBhvr additive="base">
                                        <p:cTn id="14" dur="750" fill="hold"/>
                                        <p:tgtEl>
                                          <p:spTgt spid="434"/>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437"/>
                                        </p:tgtEl>
                                        <p:attrNameLst>
                                          <p:attrName>style.visibility</p:attrName>
                                        </p:attrNameLst>
                                      </p:cBhvr>
                                      <p:to>
                                        <p:strVal val="visible"/>
                                      </p:to>
                                    </p:set>
                                    <p:anim calcmode="lin" valueType="num">
                                      <p:cBhvr additive="base">
                                        <p:cTn id="17" dur="750" fill="hold"/>
                                        <p:tgtEl>
                                          <p:spTgt spid="437"/>
                                        </p:tgtEl>
                                        <p:attrNameLst>
                                          <p:attrName>ppt_x</p:attrName>
                                        </p:attrNameLst>
                                      </p:cBhvr>
                                      <p:tavLst>
                                        <p:tav tm="0">
                                          <p:val>
                                            <p:strVal val="0-#ppt_w/2"/>
                                          </p:val>
                                        </p:tav>
                                        <p:tav tm="100000">
                                          <p:val>
                                            <p:strVal val="#ppt_x"/>
                                          </p:val>
                                        </p:tav>
                                      </p:tavLst>
                                    </p:anim>
                                    <p:anim calcmode="lin" valueType="num">
                                      <p:cBhvr additive="base">
                                        <p:cTn id="18" dur="750" fill="hold"/>
                                        <p:tgtEl>
                                          <p:spTgt spid="437"/>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750" fill="hold"/>
                                        <p:tgtEl>
                                          <p:spTgt spid="31"/>
                                        </p:tgtEl>
                                        <p:attrNameLst>
                                          <p:attrName>ppt_x</p:attrName>
                                        </p:attrNameLst>
                                      </p:cBhvr>
                                      <p:tavLst>
                                        <p:tav tm="0">
                                          <p:val>
                                            <p:strVal val="0-#ppt_w/2"/>
                                          </p:val>
                                        </p:tav>
                                        <p:tav tm="100000">
                                          <p:val>
                                            <p:strVal val="#ppt_x"/>
                                          </p:val>
                                        </p:tav>
                                      </p:tavLst>
                                    </p:anim>
                                    <p:anim calcmode="lin" valueType="num">
                                      <p:cBhvr additive="base">
                                        <p:cTn id="22" dur="75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33"/>
                                        </p:tgtEl>
                                        <p:attrNameLst>
                                          <p:attrName>style.visibility</p:attrName>
                                        </p:attrNameLst>
                                      </p:cBhvr>
                                      <p:to>
                                        <p:strVal val="visible"/>
                                      </p:to>
                                    </p:set>
                                    <p:anim calcmode="lin" valueType="num">
                                      <p:cBhvr>
                                        <p:cTn id="27" dur="750" fill="hold"/>
                                        <p:tgtEl>
                                          <p:spTgt spid="433"/>
                                        </p:tgtEl>
                                        <p:attrNameLst>
                                          <p:attrName>ppt_w</p:attrName>
                                        </p:attrNameLst>
                                      </p:cBhvr>
                                      <p:tavLst>
                                        <p:tav tm="0">
                                          <p:val>
                                            <p:fltVal val="0"/>
                                          </p:val>
                                        </p:tav>
                                        <p:tav tm="100000">
                                          <p:val>
                                            <p:strVal val="#ppt_w"/>
                                          </p:val>
                                        </p:tav>
                                      </p:tavLst>
                                    </p:anim>
                                    <p:anim calcmode="lin" valueType="num">
                                      <p:cBhvr>
                                        <p:cTn id="28" dur="750" fill="hold"/>
                                        <p:tgtEl>
                                          <p:spTgt spid="433"/>
                                        </p:tgtEl>
                                        <p:attrNameLst>
                                          <p:attrName>ppt_h</p:attrName>
                                        </p:attrNameLst>
                                      </p:cBhvr>
                                      <p:tavLst>
                                        <p:tav tm="0">
                                          <p:val>
                                            <p:fltVal val="0"/>
                                          </p:val>
                                        </p:tav>
                                        <p:tav tm="100000">
                                          <p:val>
                                            <p:strVal val="#ppt_h"/>
                                          </p:val>
                                        </p:tav>
                                      </p:tavLst>
                                    </p:anim>
                                    <p:animEffect transition="in" filter="fade">
                                      <p:cBhvr>
                                        <p:cTn id="29" dur="75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33" grpId="0"/>
      <p:bldP spid="434" grpId="0" animBg="1"/>
      <p:bldP spid="4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40" name="Hộp Văn bản 439">
            <a:extLst>
              <a:ext uri="{FF2B5EF4-FFF2-40B4-BE49-F238E27FC236}">
                <a16:creationId xmlns:a16="http://schemas.microsoft.com/office/drawing/2014/main" xmlns="" id="{11AC1C45-E064-4244-9732-7D654D8CB840}"/>
              </a:ext>
            </a:extLst>
          </p:cNvPr>
          <p:cNvSpPr txBox="1"/>
          <p:nvPr/>
        </p:nvSpPr>
        <p:spPr>
          <a:xfrm>
            <a:off x="609600" y="533400"/>
            <a:ext cx="6781800" cy="369888"/>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b="1">
                <a:solidFill>
                  <a:srgbClr val="19194D"/>
                </a:solidFill>
                <a:latin typeface="Cambria" pitchFamily="18" charset="0"/>
                <a:ea typeface="Cambria" pitchFamily="18" charset="0"/>
                <a:cs typeface="Times New Roman" pitchFamily="18" charset="0"/>
              </a:rPr>
              <a:t>3.2 Thông điệp và tính triết lý được gợi ra trong ba câu thơ</a:t>
            </a:r>
          </a:p>
        </p:txBody>
      </p:sp>
      <p:cxnSp>
        <p:nvCxnSpPr>
          <p:cNvPr id="11" name="Đường nối Thẳng 10">
            <a:extLst>
              <a:ext uri="{FF2B5EF4-FFF2-40B4-BE49-F238E27FC236}">
                <a16:creationId xmlns:a16="http://schemas.microsoft.com/office/drawing/2014/main" xmlns="" id="{3182BCDA-EDA2-45C8-AECD-5B7E2EDF74B6}"/>
              </a:ext>
            </a:extLst>
          </p:cNvPr>
          <p:cNvCxnSpPr>
            <a:cxnSpLocks/>
          </p:cNvCxnSpPr>
          <p:nvPr/>
        </p:nvCxnSpPr>
        <p:spPr>
          <a:xfrm>
            <a:off x="3082925" y="2232025"/>
            <a:ext cx="0" cy="270033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3" name="Hộp Văn bản 432">
            <a:extLst>
              <a:ext uri="{FF2B5EF4-FFF2-40B4-BE49-F238E27FC236}">
                <a16:creationId xmlns:a16="http://schemas.microsoft.com/office/drawing/2014/main" xmlns="" id="{2888FC3B-54A2-4D55-9553-411E054EECE2}"/>
              </a:ext>
            </a:extLst>
          </p:cNvPr>
          <p:cNvSpPr txBox="1"/>
          <p:nvPr/>
        </p:nvSpPr>
        <p:spPr>
          <a:xfrm>
            <a:off x="3200400" y="1676400"/>
            <a:ext cx="5010150" cy="3662363"/>
          </a:xfrm>
          <a:prstGeom prst="roundRect">
            <a:avLst>
              <a:gd name="adj" fmla="val 8103"/>
            </a:avLst>
          </a:prstGeom>
          <a:solidFill>
            <a:schemeClr val="accent2">
              <a:lumMod val="20000"/>
              <a:lumOff val="80000"/>
            </a:schemeClr>
          </a:solidFill>
        </p:spPr>
        <p:txBody>
          <a:bodyPr>
            <a:spAutoFit/>
          </a:bodyPr>
          <a:lstStyle/>
          <a:p>
            <a:pPr algn="just" eaLnBrk="1" hangingPunct="1">
              <a:spcAft>
                <a:spcPts val="600"/>
              </a:spcAft>
            </a:pPr>
            <a:r>
              <a:rPr lang="en-US" sz="1300">
                <a:solidFill>
                  <a:srgbClr val="000000"/>
                </a:solidFill>
                <a:latin typeface="Cambria" pitchFamily="18" charset="0"/>
                <a:ea typeface="Cambria" pitchFamily="18" charset="0"/>
                <a:cs typeface="Times New Roman" pitchFamily="18" charset="0"/>
              </a:rPr>
              <a:t>     =&gt; Bài thơ ngắn gọn súc tích, với hình thức độc đáo đã truyền tải thông điệp mang đầy tính nhân văn đến người đọc. Trên thực tế cuộc sống, mỗi người đều là chú ốc nhỏ bé bình dị nhưng đều ấp ủ một giấc mơ cháy bỏng của riêng cuộc đời mình. Sức mạnh nội tại của chính bản thân chúng ta là nguồn sức mạnh động lực để thúc đẩy đưa chúng ta lên đến đỉnh cao của cuộc đời mình. Nếu như chú ốc sên khát khao chinh phục núi Phú Sĩ thì mỗi người đều có một đỉnh cao của cuộc đời mình mà muốn chinh phục.</a:t>
            </a:r>
            <a:endParaRPr lang="en-US" sz="1300">
              <a:latin typeface="Cambria" pitchFamily="18" charset="0"/>
              <a:ea typeface="Cambria" pitchFamily="18" charset="0"/>
              <a:cs typeface="Times New Roman" pitchFamily="18" charset="0"/>
            </a:endParaRPr>
          </a:p>
          <a:p>
            <a:pPr algn="just" eaLnBrk="1" hangingPunct="1">
              <a:spcAft>
                <a:spcPts val="600"/>
              </a:spcAft>
            </a:pPr>
            <a:r>
              <a:rPr lang="en-US" sz="1300">
                <a:solidFill>
                  <a:srgbClr val="000000"/>
                </a:solidFill>
                <a:latin typeface="Cambria" pitchFamily="18" charset="0"/>
                <a:ea typeface="Cambria" pitchFamily="18" charset="0"/>
                <a:cs typeface="Times New Roman" pitchFamily="18" charset="0"/>
              </a:rPr>
              <a:t>   Điều mà chúng ta cần làm đó chính là luôn luôn cố gắng không ngừng nghỉ trên hành trình, nỗ lực hết sức mình trên hành trình chinh phục lý tưởng sống của mình. Ta có thể đi chậm hơn so với người khác nhưng điều quan trọng đó chính là ta không ngừng lại mà luôn nỗ lực, kiên trì đến cùng với ước mơ của mình. Đó chính là điều làm nên ý nghĩa của cuộc sống của chúng ta.</a:t>
            </a:r>
            <a:endParaRPr lang="en-US" sz="1300">
              <a:latin typeface="Cambria" pitchFamily="18" charset="0"/>
              <a:ea typeface="Cambria" pitchFamily="18" charset="0"/>
              <a:cs typeface="Times New Roman" pitchFamily="18" charset="0"/>
            </a:endParaRPr>
          </a:p>
        </p:txBody>
      </p:sp>
      <p:sp>
        <p:nvSpPr>
          <p:cNvPr id="434" name="Hộp Văn bản 433">
            <a:extLst>
              <a:ext uri="{FF2B5EF4-FFF2-40B4-BE49-F238E27FC236}">
                <a16:creationId xmlns:a16="http://schemas.microsoft.com/office/drawing/2014/main" xmlns="" id="{9A9D16E1-8CD9-4BBE-8B76-6F87B8A6E699}"/>
              </a:ext>
            </a:extLst>
          </p:cNvPr>
          <p:cNvSpPr txBox="1"/>
          <p:nvPr/>
        </p:nvSpPr>
        <p:spPr>
          <a:xfrm>
            <a:off x="741363" y="2506663"/>
            <a:ext cx="2152650" cy="1481137"/>
          </a:xfrm>
          <a:prstGeom prst="roundRect">
            <a:avLst/>
          </a:prstGeom>
          <a:solidFill>
            <a:schemeClr val="accent2">
              <a:lumMod val="20000"/>
              <a:lumOff val="80000"/>
            </a:schemeClr>
          </a:solidFill>
        </p:spPr>
        <p:txBody>
          <a:bodyPr>
            <a:spAutoFit/>
          </a:bodyPr>
          <a:lstStyle/>
          <a:p>
            <a:pPr algn="just" eaLnBrk="1" hangingPunct="1">
              <a:lnSpc>
                <a:spcPct val="150000"/>
              </a:lnSpc>
            </a:pPr>
            <a:r>
              <a:rPr lang="en-US" b="1">
                <a:latin typeface="Cambria" pitchFamily="18" charset="0"/>
                <a:ea typeface="Cambria" pitchFamily="18" charset="0"/>
                <a:cs typeface="Times New Roman" pitchFamily="18" charset="0"/>
              </a:rPr>
              <a:t>Chậm rì, chậm rì</a:t>
            </a:r>
          </a:p>
          <a:p>
            <a:pPr algn="just" eaLnBrk="1" hangingPunct="1">
              <a:lnSpc>
                <a:spcPct val="150000"/>
              </a:lnSpc>
            </a:pPr>
            <a:r>
              <a:rPr lang="en-US" b="1">
                <a:latin typeface="Cambria" pitchFamily="18" charset="0"/>
                <a:ea typeface="Cambria" pitchFamily="18" charset="0"/>
                <a:cs typeface="Times New Roman" pitchFamily="18" charset="0"/>
              </a:rPr>
              <a:t>Kìa con ốc nhỏ</a:t>
            </a:r>
          </a:p>
          <a:p>
            <a:pPr algn="just" eaLnBrk="1" hangingPunct="1">
              <a:lnSpc>
                <a:spcPct val="150000"/>
              </a:lnSpc>
            </a:pPr>
            <a:r>
              <a:rPr lang="en-US" b="1">
                <a:latin typeface="Cambria" pitchFamily="18" charset="0"/>
                <a:ea typeface="Cambria" pitchFamily="18" charset="0"/>
                <a:cs typeface="Times New Roman" pitchFamily="18" charset="0"/>
              </a:rPr>
              <a:t>Trèo núi Fu-jii</a:t>
            </a:r>
          </a:p>
        </p:txBody>
      </p:sp>
      <p:sp>
        <p:nvSpPr>
          <p:cNvPr id="437" name="Hộp Văn bản 436">
            <a:extLst>
              <a:ext uri="{FF2B5EF4-FFF2-40B4-BE49-F238E27FC236}">
                <a16:creationId xmlns:a16="http://schemas.microsoft.com/office/drawing/2014/main" xmlns="" id="{002EFB12-0ABB-4EFA-B3E9-B60267B77362}"/>
              </a:ext>
            </a:extLst>
          </p:cNvPr>
          <p:cNvSpPr txBox="1"/>
          <p:nvPr/>
        </p:nvSpPr>
        <p:spPr>
          <a:xfrm>
            <a:off x="1143000" y="1676400"/>
            <a:ext cx="914400" cy="369888"/>
          </a:xfrm>
          <a:prstGeom prst="rect">
            <a:avLst/>
          </a:prstGeom>
          <a:noFill/>
        </p:spPr>
        <p:txBody>
          <a:bodyPr>
            <a:spAutoFit/>
          </a:bodyPr>
          <a:lstStyle/>
          <a:p>
            <a:pPr algn="just" eaLnBrk="1" hangingPunct="1">
              <a:spcAft>
                <a:spcPts val="600"/>
              </a:spcAft>
              <a:defRPr/>
            </a:pPr>
            <a:r>
              <a:rPr lang="en-US"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BÀI 3</a:t>
            </a:r>
          </a:p>
        </p:txBody>
      </p:sp>
      <p:grpSp>
        <p:nvGrpSpPr>
          <p:cNvPr id="43017" name="Nhóm 2"/>
          <p:cNvGrpSpPr>
            <a:grpSpLocks/>
          </p:cNvGrpSpPr>
          <p:nvPr/>
        </p:nvGrpSpPr>
        <p:grpSpPr bwMode="auto">
          <a:xfrm>
            <a:off x="779463" y="3927475"/>
            <a:ext cx="2473325" cy="1398588"/>
            <a:chOff x="1108111" y="3886509"/>
            <a:chExt cx="3296470" cy="1864466"/>
          </a:xfrm>
        </p:grpSpPr>
        <p:pic>
          <p:nvPicPr>
            <p:cNvPr id="43018" name="Hình ảnh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797" y="3886509"/>
              <a:ext cx="2573784" cy="171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Hình ảnh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111" y="4678858"/>
              <a:ext cx="1285802" cy="107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750" fill="hold"/>
                                        <p:tgtEl>
                                          <p:spTgt spid="440"/>
                                        </p:tgtEl>
                                        <p:attrNameLst>
                                          <p:attrName>ppt_x</p:attrName>
                                        </p:attrNameLst>
                                      </p:cBhvr>
                                      <p:tavLst>
                                        <p:tav tm="0">
                                          <p:val>
                                            <p:strVal val="0-#ppt_w/2"/>
                                          </p:val>
                                        </p:tav>
                                        <p:tav tm="100000">
                                          <p:val>
                                            <p:strVal val="#ppt_x"/>
                                          </p:val>
                                        </p:tav>
                                      </p:tavLst>
                                    </p:anim>
                                    <p:anim calcmode="lin" valueType="num">
                                      <p:cBhvr additive="base">
                                        <p:cTn id="8" dur="750" fill="hold"/>
                                        <p:tgtEl>
                                          <p:spTgt spid="4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
                                        </p:tgtEl>
                                        <p:attrNameLst>
                                          <p:attrName>style.visibility</p:attrName>
                                        </p:attrNameLst>
                                      </p:cBhvr>
                                      <p:to>
                                        <p:strVal val="visible"/>
                                      </p:to>
                                    </p:set>
                                    <p:animEffect transition="in" filter="barn(outHorizontal)">
                                      <p:cBhvr>
                                        <p:cTn id="13" dur="75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sp>
        <p:nvSpPr>
          <p:cNvPr id="439" name="Hộp Văn bản 438">
            <a:extLst>
              <a:ext uri="{FF2B5EF4-FFF2-40B4-BE49-F238E27FC236}">
                <a16:creationId xmlns:a16="http://schemas.microsoft.com/office/drawing/2014/main" xmlns="" id="{284C96CB-FB12-4086-84AD-976EE64754F9}"/>
              </a:ext>
            </a:extLst>
          </p:cNvPr>
          <p:cNvSpPr txBox="1"/>
          <p:nvPr/>
        </p:nvSpPr>
        <p:spPr>
          <a:xfrm>
            <a:off x="1219200" y="609600"/>
            <a:ext cx="1968500" cy="415925"/>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100" b="1">
                <a:solidFill>
                  <a:srgbClr val="000000"/>
                </a:solidFill>
                <a:latin typeface="Cambria" pitchFamily="18" charset="0"/>
                <a:ea typeface="Cambria" pitchFamily="18" charset="0"/>
                <a:cs typeface="Times New Roman" pitchFamily="18" charset="0"/>
              </a:rPr>
              <a:t>III. TỔNG KẾT</a:t>
            </a:r>
            <a:endParaRPr lang="en-US" sz="1500">
              <a:solidFill>
                <a:srgbClr val="000000"/>
              </a:solidFill>
              <a:latin typeface="Cambria" pitchFamily="18" charset="0"/>
              <a:ea typeface="Cambria" pitchFamily="18" charset="0"/>
              <a:cs typeface="Times New Roman" pitchFamily="18" charset="0"/>
            </a:endParaRPr>
          </a:p>
        </p:txBody>
      </p:sp>
      <p:grpSp>
        <p:nvGrpSpPr>
          <p:cNvPr id="31" name="Nhóm 30"/>
          <p:cNvGrpSpPr>
            <a:grpSpLocks/>
          </p:cNvGrpSpPr>
          <p:nvPr/>
        </p:nvGrpSpPr>
        <p:grpSpPr bwMode="auto">
          <a:xfrm>
            <a:off x="1381125" y="2170113"/>
            <a:ext cx="2459038" cy="2455862"/>
            <a:chOff x="1504809" y="1562485"/>
            <a:chExt cx="3277210" cy="3274123"/>
          </a:xfrm>
        </p:grpSpPr>
        <p:sp>
          <p:nvSpPr>
            <p:cNvPr id="45067" name="Hộp Văn bản 426"/>
            <p:cNvSpPr txBox="1">
              <a:spLocks noChangeArrowheads="1"/>
            </p:cNvSpPr>
            <p:nvPr/>
          </p:nvSpPr>
          <p:spPr bwMode="auto">
            <a:xfrm>
              <a:off x="1504809" y="2559061"/>
              <a:ext cx="327721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100">
                  <a:solidFill>
                    <a:srgbClr val="000000"/>
                  </a:solidFill>
                  <a:latin typeface="Cambria" pitchFamily="18" charset="0"/>
                  <a:ea typeface="Cambria" pitchFamily="18" charset="0"/>
                  <a:cs typeface="Cambria" pitchFamily="18" charset="0"/>
                </a:rPr>
                <a:t>Mỗi bài thơ đều mang đến cho người đọc giá trị nhân văn sâu sắc, ý nghĩa về cuộc sống.</a:t>
              </a:r>
              <a:endParaRPr lang="en-US" sz="2100">
                <a:latin typeface="Cambria" pitchFamily="18" charset="0"/>
                <a:ea typeface="Cambria" pitchFamily="18" charset="0"/>
                <a:cs typeface="Cambria" pitchFamily="18" charset="0"/>
              </a:endParaRPr>
            </a:p>
          </p:txBody>
        </p:sp>
        <p:grpSp>
          <p:nvGrpSpPr>
            <p:cNvPr id="45068" name="Nhóm 6"/>
            <p:cNvGrpSpPr>
              <a:grpSpLocks/>
            </p:cNvGrpSpPr>
            <p:nvPr/>
          </p:nvGrpSpPr>
          <p:grpSpPr bwMode="auto">
            <a:xfrm>
              <a:off x="1681956" y="1562485"/>
              <a:ext cx="3046526" cy="748120"/>
              <a:chOff x="1681956" y="1562485"/>
              <a:chExt cx="3046526" cy="748120"/>
            </a:xfrm>
          </p:grpSpPr>
          <p:pic>
            <p:nvPicPr>
              <p:cNvPr id="432" name="图片 16">
                <a:extLst>
                  <a:ext uri="{FF2B5EF4-FFF2-40B4-BE49-F238E27FC236}">
                    <a16:creationId xmlns:a16="http://schemas.microsoft.com/office/drawing/2014/main" xmlns="" id="{65EDAB61-27C2-42A9-8B20-E883FF21D4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831159" y="413282"/>
                <a:ext cx="748120" cy="3046526"/>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40" name="Hộp Văn bản 439">
                <a:extLst>
                  <a:ext uri="{FF2B5EF4-FFF2-40B4-BE49-F238E27FC236}">
                    <a16:creationId xmlns:a16="http://schemas.microsoft.com/office/drawing/2014/main" xmlns="" id="{11AC1C45-E064-4244-9732-7D654D8CB840}"/>
                  </a:ext>
                </a:extLst>
              </p:cNvPr>
              <p:cNvSpPr txBox="1"/>
              <p:nvPr/>
            </p:nvSpPr>
            <p:spPr>
              <a:xfrm>
                <a:off x="2183948" y="1640792"/>
                <a:ext cx="2020487" cy="613766"/>
              </a:xfrm>
              <a:prstGeom prst="rect">
                <a:avLst/>
              </a:prstGeom>
              <a:noFill/>
            </p:spPr>
            <p:txBody>
              <a:bodyPr>
                <a:spAutoFit/>
              </a:bodyPr>
              <a:lstStyle/>
              <a:p>
                <a:pPr algn="ctr" eaLnBrk="1" hangingPunct="1">
                  <a:spcAft>
                    <a:spcPts val="600"/>
                  </a:spcAft>
                  <a:defRPr/>
                </a:pP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Nội dung</a:t>
                </a:r>
              </a:p>
            </p:txBody>
          </p:sp>
        </p:grpSp>
      </p:grpSp>
      <p:grpSp>
        <p:nvGrpSpPr>
          <p:cNvPr id="32" name="Nhóm 31"/>
          <p:cNvGrpSpPr>
            <a:grpSpLocks/>
          </p:cNvGrpSpPr>
          <p:nvPr/>
        </p:nvGrpSpPr>
        <p:grpSpPr bwMode="auto">
          <a:xfrm>
            <a:off x="4800600" y="2176463"/>
            <a:ext cx="3071813" cy="2454275"/>
            <a:chOff x="6028532" y="1553456"/>
            <a:chExt cx="4096158" cy="3272151"/>
          </a:xfrm>
        </p:grpSpPr>
        <p:sp>
          <p:nvSpPr>
            <p:cNvPr id="45063" name="Hộp Văn bản 427"/>
            <p:cNvSpPr txBox="1">
              <a:spLocks noChangeArrowheads="1"/>
            </p:cNvSpPr>
            <p:nvPr/>
          </p:nvSpPr>
          <p:spPr bwMode="auto">
            <a:xfrm>
              <a:off x="6028532" y="2548060"/>
              <a:ext cx="409615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100">
                  <a:solidFill>
                    <a:srgbClr val="000000"/>
                  </a:solidFill>
                  <a:latin typeface="Cambria" pitchFamily="18" charset="0"/>
                  <a:ea typeface="Cambria" pitchFamily="18" charset="0"/>
                  <a:cs typeface="Cambria" pitchFamily="18" charset="0"/>
                </a:rPr>
                <a:t>Cả 3 bài thơ ngắn gọn, sử dụng hình ảnh ẩn dụ của con vật, cây cối để truyền tải thông điệp sâu sắc, triết lý, đầy nhân văn.</a:t>
              </a:r>
            </a:p>
          </p:txBody>
        </p:sp>
        <p:grpSp>
          <p:nvGrpSpPr>
            <p:cNvPr id="45064" name="Nhóm 7"/>
            <p:cNvGrpSpPr>
              <a:grpSpLocks/>
            </p:cNvGrpSpPr>
            <p:nvPr/>
          </p:nvGrpSpPr>
          <p:grpSpPr bwMode="auto">
            <a:xfrm>
              <a:off x="6480353" y="1553456"/>
              <a:ext cx="3046526" cy="1180999"/>
              <a:chOff x="6480353" y="1553456"/>
              <a:chExt cx="3046526" cy="1180999"/>
            </a:xfrm>
          </p:grpSpPr>
          <p:pic>
            <p:nvPicPr>
              <p:cNvPr id="435" name="图片 16">
                <a:extLst>
                  <a:ext uri="{FF2B5EF4-FFF2-40B4-BE49-F238E27FC236}">
                    <a16:creationId xmlns:a16="http://schemas.microsoft.com/office/drawing/2014/main" xmlns="" id="{31ADB90C-C0E0-4836-83B6-87D8E7ECB1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29556" y="404253"/>
                <a:ext cx="748120" cy="3046526"/>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31" name="Hộp Văn bản 430">
                <a:extLst>
                  <a:ext uri="{FF2B5EF4-FFF2-40B4-BE49-F238E27FC236}">
                    <a16:creationId xmlns:a16="http://schemas.microsoft.com/office/drawing/2014/main" xmlns="" id="{97C6A300-AB9E-4DA9-A60E-12A7AD58A0BC}"/>
                  </a:ext>
                </a:extLst>
              </p:cNvPr>
              <p:cNvSpPr txBox="1"/>
              <p:nvPr/>
            </p:nvSpPr>
            <p:spPr>
              <a:xfrm>
                <a:off x="6881634" y="1625418"/>
                <a:ext cx="2243890" cy="1109060"/>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r>
                  <a:rPr lang="en-US" sz="2400" b="1">
                    <a:solidFill>
                      <a:srgbClr val="19194D"/>
                    </a:solidFill>
                    <a:latin typeface="Cambria" pitchFamily="18" charset="0"/>
                    <a:ea typeface="Cambria" pitchFamily="18" charset="0"/>
                    <a:cs typeface="Times New Roman" pitchFamily="18" charset="0"/>
                  </a:rPr>
                  <a:t>Nghệ thuật</a:t>
                </a: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750" fill="hold"/>
                                        <p:tgtEl>
                                          <p:spTgt spid="439"/>
                                        </p:tgtEl>
                                        <p:attrNameLst>
                                          <p:attrName>ppt_x</p:attrName>
                                        </p:attrNameLst>
                                      </p:cBhvr>
                                      <p:tavLst>
                                        <p:tav tm="0">
                                          <p:val>
                                            <p:strVal val="0-#ppt_w/2"/>
                                          </p:val>
                                        </p:tav>
                                        <p:tav tm="100000">
                                          <p:val>
                                            <p:strVal val="#ppt_x"/>
                                          </p:val>
                                        </p:tav>
                                      </p:tavLst>
                                    </p:anim>
                                    <p:anim calcmode="lin" valueType="num">
                                      <p:cBhvr additive="base">
                                        <p:cTn id="8" dur="750" fill="hold"/>
                                        <p:tgtEl>
                                          <p:spTgt spid="4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750" fill="hold"/>
                                        <p:tgtEl>
                                          <p:spTgt spid="31"/>
                                        </p:tgtEl>
                                        <p:attrNameLst>
                                          <p:attrName>ppt_x</p:attrName>
                                        </p:attrNameLst>
                                      </p:cBhvr>
                                      <p:tavLst>
                                        <p:tav tm="0">
                                          <p:val>
                                            <p:strVal val="#ppt_x"/>
                                          </p:val>
                                        </p:tav>
                                        <p:tav tm="100000">
                                          <p:val>
                                            <p:strVal val="#ppt_x"/>
                                          </p:val>
                                        </p:tav>
                                      </p:tavLst>
                                    </p:anim>
                                    <p:anim calcmode="lin" valueType="num">
                                      <p:cBhvr additive="base">
                                        <p:cTn id="14" dur="75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750" fill="hold"/>
                                        <p:tgtEl>
                                          <p:spTgt spid="32"/>
                                        </p:tgtEl>
                                        <p:attrNameLst>
                                          <p:attrName>ppt_x</p:attrName>
                                        </p:attrNameLst>
                                      </p:cBhvr>
                                      <p:tavLst>
                                        <p:tav tm="0">
                                          <p:val>
                                            <p:strVal val="#ppt_x"/>
                                          </p:val>
                                        </p:tav>
                                        <p:tav tm="100000">
                                          <p:val>
                                            <p:strVal val="#ppt_x"/>
                                          </p:val>
                                        </p:tav>
                                      </p:tavLst>
                                    </p:anim>
                                    <p:anim calcmode="lin" valueType="num">
                                      <p:cBhvr additive="base">
                                        <p:cTn id="18" dur="75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p:cNvGrpSpPr>
            <a:grpSpLocks/>
          </p:cNvGrpSpPr>
          <p:nvPr/>
        </p:nvGrpSpPr>
        <p:grpSpPr bwMode="auto">
          <a:xfrm>
            <a:off x="376238" y="3578225"/>
            <a:ext cx="5032375" cy="1535113"/>
            <a:chOff x="566711" y="1620223"/>
            <a:chExt cx="6709802" cy="2047889"/>
          </a:xfrm>
        </p:grpSpPr>
        <p:grpSp>
          <p:nvGrpSpPr>
            <p:cNvPr id="47107" name="Group 2524"/>
            <p:cNvGrpSpPr>
              <a:grpSpLocks/>
            </p:cNvGrpSpPr>
            <p:nvPr/>
          </p:nvGrpSpPr>
          <p:grpSpPr bwMode="auto">
            <a:xfrm>
              <a:off x="566711" y="1719339"/>
              <a:ext cx="6709802" cy="1948773"/>
              <a:chOff x="711291" y="1338618"/>
              <a:chExt cx="6709802" cy="1948773"/>
            </a:xfrm>
          </p:grpSpPr>
          <p:sp>
            <p:nvSpPr>
              <p:cNvPr id="47109" name="TextBox 2515"/>
              <p:cNvSpPr txBox="1">
                <a:spLocks noChangeArrowheads="1"/>
              </p:cNvSpPr>
              <p:nvPr/>
            </p:nvSpPr>
            <p:spPr bwMode="auto">
              <a:xfrm>
                <a:off x="711291" y="1810063"/>
                <a:ext cx="67098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itchFamily="34" charset="0"/>
                  </a:defRPr>
                </a:lvl1pPr>
                <a:lvl2pPr marL="742950" indent="-285750" defTabSz="342900">
                  <a:defRPr>
                    <a:solidFill>
                      <a:schemeClr val="tx1"/>
                    </a:solidFill>
                    <a:latin typeface="Arial" pitchFamily="34" charset="0"/>
                  </a:defRPr>
                </a:lvl2pPr>
                <a:lvl3pPr marL="1143000" indent="-228600" defTabSz="342900">
                  <a:defRPr>
                    <a:solidFill>
                      <a:schemeClr val="tx1"/>
                    </a:solidFill>
                    <a:latin typeface="Arial" pitchFamily="34" charset="0"/>
                  </a:defRPr>
                </a:lvl3pPr>
                <a:lvl4pPr marL="1600200" indent="-228600" defTabSz="342900">
                  <a:defRPr>
                    <a:solidFill>
                      <a:schemeClr val="tx1"/>
                    </a:solidFill>
                    <a:latin typeface="Arial" pitchFamily="34" charset="0"/>
                  </a:defRPr>
                </a:lvl4pPr>
                <a:lvl5pPr marL="2057400" indent="-228600" defTabSz="342900">
                  <a:defRPr>
                    <a:solidFill>
                      <a:schemeClr val="tx1"/>
                    </a:solidFill>
                    <a:latin typeface="Arial" pitchFamily="34" charset="0"/>
                  </a:defRPr>
                </a:lvl5pPr>
                <a:lvl6pPr marL="2514600" indent="-228600" defTabSz="342900" eaLnBrk="0" fontAlgn="base" hangingPunct="0">
                  <a:spcBef>
                    <a:spcPct val="0"/>
                  </a:spcBef>
                  <a:spcAft>
                    <a:spcPct val="0"/>
                  </a:spcAft>
                  <a:defRPr>
                    <a:solidFill>
                      <a:schemeClr val="tx1"/>
                    </a:solidFill>
                    <a:latin typeface="Arial" pitchFamily="34" charset="0"/>
                  </a:defRPr>
                </a:lvl6pPr>
                <a:lvl7pPr marL="2971800" indent="-228600" defTabSz="342900" eaLnBrk="0" fontAlgn="base" hangingPunct="0">
                  <a:spcBef>
                    <a:spcPct val="0"/>
                  </a:spcBef>
                  <a:spcAft>
                    <a:spcPct val="0"/>
                  </a:spcAft>
                  <a:defRPr>
                    <a:solidFill>
                      <a:schemeClr val="tx1"/>
                    </a:solidFill>
                    <a:latin typeface="Arial" pitchFamily="34" charset="0"/>
                  </a:defRPr>
                </a:lvl7pPr>
                <a:lvl8pPr marL="3429000" indent="-228600" defTabSz="342900" eaLnBrk="0" fontAlgn="base" hangingPunct="0">
                  <a:spcBef>
                    <a:spcPct val="0"/>
                  </a:spcBef>
                  <a:spcAft>
                    <a:spcPct val="0"/>
                  </a:spcAft>
                  <a:defRPr>
                    <a:solidFill>
                      <a:schemeClr val="tx1"/>
                    </a:solidFill>
                    <a:latin typeface="Arial" pitchFamily="34" charset="0"/>
                  </a:defRPr>
                </a:lvl8pPr>
                <a:lvl9pPr marL="3886200" indent="-228600" defTabSz="342900" eaLnBrk="0" fontAlgn="base" hangingPunct="0">
                  <a:spcBef>
                    <a:spcPct val="0"/>
                  </a:spcBef>
                  <a:spcAft>
                    <a:spcPct val="0"/>
                  </a:spcAft>
                  <a:defRPr>
                    <a:solidFill>
                      <a:schemeClr val="tx1"/>
                    </a:solidFill>
                    <a:latin typeface="Arial" pitchFamily="34" charset="0"/>
                  </a:defRPr>
                </a:lvl9pPr>
              </a:lstStyle>
              <a:p>
                <a:pPr algn="ctr" eaLnBrk="1" hangingPunct="1">
                  <a:spcBef>
                    <a:spcPts val="150"/>
                  </a:spcBef>
                </a:pPr>
                <a:r>
                  <a:rPr lang="en-US" sz="6600" b="1">
                    <a:solidFill>
                      <a:srgbClr val="5D314E"/>
                    </a:solidFill>
                    <a:latin typeface="Playfair Display Black"/>
                    <a:cs typeface="Segoe UI" pitchFamily="34" charset="0"/>
                  </a:rPr>
                  <a:t>LUYỆN TẬP</a:t>
                </a:r>
              </a:p>
            </p:txBody>
          </p:sp>
          <p:grpSp>
            <p:nvGrpSpPr>
              <p:cNvPr id="13" name="Group 2522">
                <a:extLst>
                  <a:ext uri="{FF2B5EF4-FFF2-40B4-BE49-F238E27FC236}">
                    <a16:creationId xmlns:a16="http://schemas.microsoft.com/office/drawing/2014/main" xmlns="" id="{DE8D4A84-1F9B-4180-B1C8-36897C8EAEE3}"/>
                  </a:ext>
                </a:extLst>
              </p:cNvPr>
              <p:cNvGrpSpPr/>
              <p:nvPr/>
            </p:nvGrpSpPr>
            <p:grpSpPr>
              <a:xfrm>
                <a:off x="947784" y="1338618"/>
                <a:ext cx="663302" cy="122470"/>
                <a:chOff x="881109" y="865483"/>
                <a:chExt cx="852780" cy="157455"/>
              </a:xfrm>
              <a:solidFill>
                <a:schemeClr val="accent2"/>
              </a:solidFill>
            </p:grpSpPr>
            <p:sp>
              <p:nvSpPr>
                <p:cNvPr id="14" name="Oval 2521">
                  <a:extLst>
                    <a:ext uri="{FF2B5EF4-FFF2-40B4-BE49-F238E27FC236}">
                      <a16:creationId xmlns:a16="http://schemas.microsoft.com/office/drawing/2014/main" xmlns="" id="{4C856C22-1C01-4BE8-9809-2902BA048D50}"/>
                    </a:ext>
                  </a:extLst>
                </p:cNvPr>
                <p:cNvSpPr/>
                <p:nvPr/>
              </p:nvSpPr>
              <p:spPr>
                <a:xfrm>
                  <a:off x="881109"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5" name="Oval 797">
                  <a:extLst>
                    <a:ext uri="{FF2B5EF4-FFF2-40B4-BE49-F238E27FC236}">
                      <a16:creationId xmlns:a16="http://schemas.microsoft.com/office/drawing/2014/main" xmlns="" id="{E517C016-E2E3-485E-B0A3-310CDE3711EB}"/>
                    </a:ext>
                  </a:extLst>
                </p:cNvPr>
                <p:cNvSpPr/>
                <p:nvPr/>
              </p:nvSpPr>
              <p:spPr>
                <a:xfrm>
                  <a:off x="1247822"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6" name="Oval 798">
                  <a:extLst>
                    <a:ext uri="{FF2B5EF4-FFF2-40B4-BE49-F238E27FC236}">
                      <a16:creationId xmlns:a16="http://schemas.microsoft.com/office/drawing/2014/main" xmlns="" id="{50CAE4FF-9346-439F-A867-D1D23142BC81}"/>
                    </a:ext>
                  </a:extLst>
                </p:cNvPr>
                <p:cNvSpPr/>
                <p:nvPr/>
              </p:nvSpPr>
              <p:spPr>
                <a:xfrm>
                  <a:off x="1576434"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grpSp>
        </p:grpSp>
        <p:sp>
          <p:nvSpPr>
            <p:cNvPr id="9" name="Freeform 35">
              <a:extLst>
                <a:ext uri="{FF2B5EF4-FFF2-40B4-BE49-F238E27FC236}">
                  <a16:creationId xmlns:a16="http://schemas.microsoft.com/office/drawing/2014/main" xmlns="" id="{D2B743C1-4057-4151-A531-7BBD243ED2C6}"/>
                </a:ext>
              </a:extLst>
            </p:cNvPr>
            <p:cNvSpPr>
              <a:spLocks noEditPoints="1"/>
            </p:cNvSpPr>
            <p:nvPr/>
          </p:nvSpPr>
          <p:spPr bwMode="auto">
            <a:xfrm>
              <a:off x="1641973" y="1620223"/>
              <a:ext cx="279399" cy="28166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chemeClr val="accent1">
                <a:lumMod val="60000"/>
                <a:lumOff val="40000"/>
              </a:schemeClr>
            </a:solidFill>
            <a:ln>
              <a:noFill/>
            </a:ln>
          </p:spPr>
          <p:txBody>
            <a:bodyPr lIns="68580" tIns="34290" rIns="68580" bIns="34290"/>
            <a:lstStyle/>
            <a:p>
              <a:pPr defTabSz="685800" eaLnBrk="1" fontAlgn="auto" hangingPunct="1">
                <a:spcBef>
                  <a:spcPts val="0"/>
                </a:spcBef>
                <a:spcAft>
                  <a:spcPts val="0"/>
                </a:spcAft>
                <a:defRPr/>
              </a:pPr>
              <a:endParaRPr lang="id-ID" sz="1350">
                <a:solidFill>
                  <a:prstClr val="black"/>
                </a:solidFill>
                <a:latin typeface="Calibri" panose="020F0502020204030204"/>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3CC09E8-6465-4B83-8AB3-6889B1CD6B50}" type="slidenum">
              <a:rPr lang="en-US" altLang="en-US"/>
              <a:pPr/>
              <a:t>3</a:t>
            </a:fld>
            <a:endParaRPr lang="en-US" altLang="en-US"/>
          </a:p>
        </p:txBody>
      </p:sp>
      <p:pic>
        <p:nvPicPr>
          <p:cNvPr id="5" name="NÉT ĐẶC SẮC TRONG VĂN HÓA NHẬT.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9" name="Freeform 40">
            <a:extLst>
              <a:ext uri="{FF2B5EF4-FFF2-40B4-BE49-F238E27FC236}">
                <a16:creationId xmlns:a16="http://schemas.microsoft.com/office/drawing/2014/main" xmlns="" id="{F602E6D7-DE44-4089-85B4-3FF98E46718E}"/>
              </a:ext>
            </a:extLst>
          </p:cNvPr>
          <p:cNvSpPr>
            <a:spLocks noEditPoints="1"/>
          </p:cNvSpPr>
          <p:nvPr/>
        </p:nvSpPr>
        <p:spPr bwMode="auto">
          <a:xfrm>
            <a:off x="2017713" y="2087563"/>
            <a:ext cx="644525" cy="798512"/>
          </a:xfrm>
          <a:custGeom>
            <a:avLst/>
            <a:gdLst>
              <a:gd name="T0" fmla="*/ 154 w 205"/>
              <a:gd name="T1" fmla="*/ 161 h 254"/>
              <a:gd name="T2" fmla="*/ 170 w 205"/>
              <a:gd name="T3" fmla="*/ 150 h 254"/>
              <a:gd name="T4" fmla="*/ 178 w 205"/>
              <a:gd name="T5" fmla="*/ 145 h 254"/>
              <a:gd name="T6" fmla="*/ 180 w 205"/>
              <a:gd name="T7" fmla="*/ 133 h 254"/>
              <a:gd name="T8" fmla="*/ 181 w 205"/>
              <a:gd name="T9" fmla="*/ 121 h 254"/>
              <a:gd name="T10" fmla="*/ 197 w 205"/>
              <a:gd name="T11" fmla="*/ 123 h 254"/>
              <a:gd name="T12" fmla="*/ 201 w 205"/>
              <a:gd name="T13" fmla="*/ 118 h 254"/>
              <a:gd name="T14" fmla="*/ 203 w 205"/>
              <a:gd name="T15" fmla="*/ 114 h 254"/>
              <a:gd name="T16" fmla="*/ 204 w 205"/>
              <a:gd name="T17" fmla="*/ 104 h 254"/>
              <a:gd name="T18" fmla="*/ 185 w 205"/>
              <a:gd name="T19" fmla="*/ 93 h 254"/>
              <a:gd name="T20" fmla="*/ 180 w 205"/>
              <a:gd name="T21" fmla="*/ 97 h 254"/>
              <a:gd name="T22" fmla="*/ 173 w 205"/>
              <a:gd name="T23" fmla="*/ 106 h 254"/>
              <a:gd name="T24" fmla="*/ 164 w 205"/>
              <a:gd name="T25" fmla="*/ 86 h 254"/>
              <a:gd name="T26" fmla="*/ 124 w 205"/>
              <a:gd name="T27" fmla="*/ 59 h 254"/>
              <a:gd name="T28" fmla="*/ 121 w 205"/>
              <a:gd name="T29" fmla="*/ 36 h 254"/>
              <a:gd name="T30" fmla="*/ 124 w 205"/>
              <a:gd name="T31" fmla="*/ 6 h 254"/>
              <a:gd name="T32" fmla="*/ 103 w 205"/>
              <a:gd name="T33" fmla="*/ 12 h 254"/>
              <a:gd name="T34" fmla="*/ 107 w 205"/>
              <a:gd name="T35" fmla="*/ 44 h 254"/>
              <a:gd name="T36" fmla="*/ 95 w 205"/>
              <a:gd name="T37" fmla="*/ 31 h 254"/>
              <a:gd name="T38" fmla="*/ 35 w 205"/>
              <a:gd name="T39" fmla="*/ 7 h 254"/>
              <a:gd name="T40" fmla="*/ 8 w 205"/>
              <a:gd name="T41" fmla="*/ 10 h 254"/>
              <a:gd name="T42" fmla="*/ 23 w 205"/>
              <a:gd name="T43" fmla="*/ 19 h 254"/>
              <a:gd name="T44" fmla="*/ 61 w 205"/>
              <a:gd name="T45" fmla="*/ 17 h 254"/>
              <a:gd name="T46" fmla="*/ 103 w 205"/>
              <a:gd name="T47" fmla="*/ 61 h 254"/>
              <a:gd name="T48" fmla="*/ 130 w 205"/>
              <a:gd name="T49" fmla="*/ 84 h 254"/>
              <a:gd name="T50" fmla="*/ 158 w 205"/>
              <a:gd name="T51" fmla="*/ 101 h 254"/>
              <a:gd name="T52" fmla="*/ 126 w 205"/>
              <a:gd name="T53" fmla="*/ 94 h 254"/>
              <a:gd name="T54" fmla="*/ 96 w 205"/>
              <a:gd name="T55" fmla="*/ 70 h 254"/>
              <a:gd name="T56" fmla="*/ 79 w 205"/>
              <a:gd name="T57" fmla="*/ 67 h 254"/>
              <a:gd name="T58" fmla="*/ 79 w 205"/>
              <a:gd name="T59" fmla="*/ 76 h 254"/>
              <a:gd name="T60" fmla="*/ 90 w 205"/>
              <a:gd name="T61" fmla="*/ 76 h 254"/>
              <a:gd name="T62" fmla="*/ 117 w 205"/>
              <a:gd name="T63" fmla="*/ 101 h 254"/>
              <a:gd name="T64" fmla="*/ 87 w 205"/>
              <a:gd name="T65" fmla="*/ 103 h 254"/>
              <a:gd name="T66" fmla="*/ 63 w 205"/>
              <a:gd name="T67" fmla="*/ 101 h 254"/>
              <a:gd name="T68" fmla="*/ 61 w 205"/>
              <a:gd name="T69" fmla="*/ 116 h 254"/>
              <a:gd name="T70" fmla="*/ 97 w 205"/>
              <a:gd name="T71" fmla="*/ 119 h 254"/>
              <a:gd name="T72" fmla="*/ 128 w 205"/>
              <a:gd name="T73" fmla="*/ 122 h 254"/>
              <a:gd name="T74" fmla="*/ 95 w 205"/>
              <a:gd name="T75" fmla="*/ 130 h 254"/>
              <a:gd name="T76" fmla="*/ 100 w 205"/>
              <a:gd name="T77" fmla="*/ 141 h 254"/>
              <a:gd name="T78" fmla="*/ 115 w 205"/>
              <a:gd name="T79" fmla="*/ 136 h 254"/>
              <a:gd name="T80" fmla="*/ 131 w 205"/>
              <a:gd name="T81" fmla="*/ 126 h 254"/>
              <a:gd name="T82" fmla="*/ 120 w 205"/>
              <a:gd name="T83" fmla="*/ 152 h 254"/>
              <a:gd name="T84" fmla="*/ 77 w 205"/>
              <a:gd name="T85" fmla="*/ 188 h 254"/>
              <a:gd name="T86" fmla="*/ 60 w 205"/>
              <a:gd name="T87" fmla="*/ 191 h 254"/>
              <a:gd name="T88" fmla="*/ 59 w 205"/>
              <a:gd name="T89" fmla="*/ 197 h 254"/>
              <a:gd name="T90" fmla="*/ 34 w 205"/>
              <a:gd name="T91" fmla="*/ 222 h 254"/>
              <a:gd name="T92" fmla="*/ 11 w 205"/>
              <a:gd name="T93" fmla="*/ 235 h 254"/>
              <a:gd name="T94" fmla="*/ 14 w 205"/>
              <a:gd name="T95" fmla="*/ 252 h 254"/>
              <a:gd name="T96" fmla="*/ 65 w 205"/>
              <a:gd name="T97" fmla="*/ 216 h 254"/>
              <a:gd name="T98" fmla="*/ 72 w 205"/>
              <a:gd name="T99" fmla="*/ 220 h 254"/>
              <a:gd name="T100" fmla="*/ 96 w 205"/>
              <a:gd name="T101" fmla="*/ 198 h 254"/>
              <a:gd name="T102" fmla="*/ 113 w 205"/>
              <a:gd name="T103" fmla="*/ 200 h 254"/>
              <a:gd name="T104" fmla="*/ 165 w 205"/>
              <a:gd name="T105" fmla="*/ 198 h 254"/>
              <a:gd name="T106" fmla="*/ 197 w 205"/>
              <a:gd name="T107" fmla="*/ 186 h 254"/>
              <a:gd name="T108" fmla="*/ 201 w 205"/>
              <a:gd name="T109" fmla="*/ 172 h 254"/>
              <a:gd name="T110" fmla="*/ 200 w 205"/>
              <a:gd name="T111" fmla="*/ 114 h 254"/>
              <a:gd name="T112" fmla="*/ 197 w 205"/>
              <a:gd name="T113" fmla="*/ 110 h 254"/>
              <a:gd name="T114" fmla="*/ 140 w 205"/>
              <a:gd name="T115" fmla="*/ 84 h 254"/>
              <a:gd name="T116" fmla="*/ 114 w 205"/>
              <a:gd name="T117" fmla="*/ 67 h 254"/>
              <a:gd name="T118" fmla="*/ 160 w 205"/>
              <a:gd name="T119" fmla="*/ 93 h 254"/>
              <a:gd name="T120" fmla="*/ 140 w 205"/>
              <a:gd name="T121" fmla="*/ 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254">
                <a:moveTo>
                  <a:pt x="187" y="164"/>
                </a:moveTo>
                <a:cubicBezTo>
                  <a:pt x="182" y="162"/>
                  <a:pt x="167" y="162"/>
                  <a:pt x="154" y="161"/>
                </a:cubicBezTo>
                <a:cubicBezTo>
                  <a:pt x="160" y="157"/>
                  <a:pt x="166" y="152"/>
                  <a:pt x="169" y="151"/>
                </a:cubicBezTo>
                <a:cubicBezTo>
                  <a:pt x="169" y="151"/>
                  <a:pt x="169" y="150"/>
                  <a:pt x="170" y="150"/>
                </a:cubicBezTo>
                <a:cubicBezTo>
                  <a:pt x="171" y="150"/>
                  <a:pt x="172" y="149"/>
                  <a:pt x="173" y="149"/>
                </a:cubicBezTo>
                <a:cubicBezTo>
                  <a:pt x="175" y="148"/>
                  <a:pt x="177" y="147"/>
                  <a:pt x="178" y="145"/>
                </a:cubicBezTo>
                <a:cubicBezTo>
                  <a:pt x="178" y="143"/>
                  <a:pt x="177" y="141"/>
                  <a:pt x="178" y="139"/>
                </a:cubicBezTo>
                <a:cubicBezTo>
                  <a:pt x="178" y="137"/>
                  <a:pt x="179" y="135"/>
                  <a:pt x="180" y="133"/>
                </a:cubicBezTo>
                <a:cubicBezTo>
                  <a:pt x="181" y="130"/>
                  <a:pt x="180" y="127"/>
                  <a:pt x="178" y="124"/>
                </a:cubicBezTo>
                <a:cubicBezTo>
                  <a:pt x="181" y="121"/>
                  <a:pt x="181" y="121"/>
                  <a:pt x="181" y="121"/>
                </a:cubicBezTo>
                <a:cubicBezTo>
                  <a:pt x="181" y="121"/>
                  <a:pt x="189" y="128"/>
                  <a:pt x="192" y="128"/>
                </a:cubicBezTo>
                <a:cubicBezTo>
                  <a:pt x="193" y="128"/>
                  <a:pt x="195" y="126"/>
                  <a:pt x="197" y="123"/>
                </a:cubicBezTo>
                <a:cubicBezTo>
                  <a:pt x="198" y="123"/>
                  <a:pt x="199" y="124"/>
                  <a:pt x="200" y="123"/>
                </a:cubicBezTo>
                <a:cubicBezTo>
                  <a:pt x="200" y="123"/>
                  <a:pt x="201" y="120"/>
                  <a:pt x="201" y="118"/>
                </a:cubicBezTo>
                <a:cubicBezTo>
                  <a:pt x="201" y="119"/>
                  <a:pt x="201" y="119"/>
                  <a:pt x="201" y="119"/>
                </a:cubicBezTo>
                <a:cubicBezTo>
                  <a:pt x="203" y="117"/>
                  <a:pt x="203" y="114"/>
                  <a:pt x="203" y="114"/>
                </a:cubicBezTo>
                <a:cubicBezTo>
                  <a:pt x="203" y="113"/>
                  <a:pt x="203" y="113"/>
                  <a:pt x="203" y="113"/>
                </a:cubicBezTo>
                <a:cubicBezTo>
                  <a:pt x="204" y="110"/>
                  <a:pt x="205" y="106"/>
                  <a:pt x="204" y="104"/>
                </a:cubicBezTo>
                <a:cubicBezTo>
                  <a:pt x="201" y="96"/>
                  <a:pt x="195" y="88"/>
                  <a:pt x="190" y="90"/>
                </a:cubicBezTo>
                <a:cubicBezTo>
                  <a:pt x="189" y="90"/>
                  <a:pt x="187" y="92"/>
                  <a:pt x="185" y="93"/>
                </a:cubicBezTo>
                <a:cubicBezTo>
                  <a:pt x="185" y="93"/>
                  <a:pt x="185" y="92"/>
                  <a:pt x="184" y="92"/>
                </a:cubicBezTo>
                <a:cubicBezTo>
                  <a:pt x="182" y="92"/>
                  <a:pt x="180" y="97"/>
                  <a:pt x="180" y="97"/>
                </a:cubicBezTo>
                <a:cubicBezTo>
                  <a:pt x="180" y="97"/>
                  <a:pt x="180" y="98"/>
                  <a:pt x="181" y="98"/>
                </a:cubicBezTo>
                <a:cubicBezTo>
                  <a:pt x="177" y="102"/>
                  <a:pt x="173" y="106"/>
                  <a:pt x="173" y="106"/>
                </a:cubicBezTo>
                <a:cubicBezTo>
                  <a:pt x="172" y="107"/>
                  <a:pt x="172" y="107"/>
                  <a:pt x="172" y="107"/>
                </a:cubicBezTo>
                <a:cubicBezTo>
                  <a:pt x="170" y="100"/>
                  <a:pt x="168" y="93"/>
                  <a:pt x="164" y="86"/>
                </a:cubicBezTo>
                <a:cubicBezTo>
                  <a:pt x="160" y="77"/>
                  <a:pt x="154" y="69"/>
                  <a:pt x="145" y="65"/>
                </a:cubicBezTo>
                <a:cubicBezTo>
                  <a:pt x="138" y="62"/>
                  <a:pt x="131" y="61"/>
                  <a:pt x="124" y="59"/>
                </a:cubicBezTo>
                <a:cubicBezTo>
                  <a:pt x="120" y="57"/>
                  <a:pt x="117" y="55"/>
                  <a:pt x="114" y="53"/>
                </a:cubicBezTo>
                <a:cubicBezTo>
                  <a:pt x="116" y="47"/>
                  <a:pt x="119" y="41"/>
                  <a:pt x="121" y="36"/>
                </a:cubicBezTo>
                <a:cubicBezTo>
                  <a:pt x="124" y="29"/>
                  <a:pt x="127" y="22"/>
                  <a:pt x="126" y="15"/>
                </a:cubicBezTo>
                <a:cubicBezTo>
                  <a:pt x="126" y="12"/>
                  <a:pt x="125" y="9"/>
                  <a:pt x="124" y="6"/>
                </a:cubicBezTo>
                <a:cubicBezTo>
                  <a:pt x="122" y="4"/>
                  <a:pt x="119" y="3"/>
                  <a:pt x="116" y="4"/>
                </a:cubicBezTo>
                <a:cubicBezTo>
                  <a:pt x="111" y="5"/>
                  <a:pt x="108" y="12"/>
                  <a:pt x="103" y="12"/>
                </a:cubicBezTo>
                <a:cubicBezTo>
                  <a:pt x="107" y="12"/>
                  <a:pt x="113" y="14"/>
                  <a:pt x="114" y="18"/>
                </a:cubicBezTo>
                <a:cubicBezTo>
                  <a:pt x="117" y="24"/>
                  <a:pt x="109" y="38"/>
                  <a:pt x="107" y="44"/>
                </a:cubicBezTo>
                <a:cubicBezTo>
                  <a:pt x="107" y="45"/>
                  <a:pt x="107" y="45"/>
                  <a:pt x="107" y="45"/>
                </a:cubicBezTo>
                <a:cubicBezTo>
                  <a:pt x="102" y="41"/>
                  <a:pt x="98" y="36"/>
                  <a:pt x="95" y="31"/>
                </a:cubicBezTo>
                <a:cubicBezTo>
                  <a:pt x="86" y="20"/>
                  <a:pt x="77" y="9"/>
                  <a:pt x="63" y="6"/>
                </a:cubicBezTo>
                <a:cubicBezTo>
                  <a:pt x="54" y="3"/>
                  <a:pt x="45" y="6"/>
                  <a:pt x="35" y="7"/>
                </a:cubicBezTo>
                <a:cubicBezTo>
                  <a:pt x="26" y="8"/>
                  <a:pt x="15" y="7"/>
                  <a:pt x="8" y="0"/>
                </a:cubicBezTo>
                <a:cubicBezTo>
                  <a:pt x="6" y="3"/>
                  <a:pt x="7" y="7"/>
                  <a:pt x="8" y="10"/>
                </a:cubicBezTo>
                <a:cubicBezTo>
                  <a:pt x="9" y="14"/>
                  <a:pt x="12" y="17"/>
                  <a:pt x="16" y="18"/>
                </a:cubicBezTo>
                <a:cubicBezTo>
                  <a:pt x="18" y="18"/>
                  <a:pt x="20" y="18"/>
                  <a:pt x="23" y="19"/>
                </a:cubicBezTo>
                <a:cubicBezTo>
                  <a:pt x="25" y="20"/>
                  <a:pt x="27" y="22"/>
                  <a:pt x="27" y="25"/>
                </a:cubicBezTo>
                <a:cubicBezTo>
                  <a:pt x="37" y="18"/>
                  <a:pt x="49" y="14"/>
                  <a:pt x="61" y="17"/>
                </a:cubicBezTo>
                <a:cubicBezTo>
                  <a:pt x="73" y="19"/>
                  <a:pt x="83" y="27"/>
                  <a:pt x="90" y="37"/>
                </a:cubicBezTo>
                <a:cubicBezTo>
                  <a:pt x="95" y="45"/>
                  <a:pt x="97" y="54"/>
                  <a:pt x="103" y="61"/>
                </a:cubicBezTo>
                <a:cubicBezTo>
                  <a:pt x="103" y="64"/>
                  <a:pt x="104" y="67"/>
                  <a:pt x="106" y="70"/>
                </a:cubicBezTo>
                <a:cubicBezTo>
                  <a:pt x="110" y="79"/>
                  <a:pt x="121" y="82"/>
                  <a:pt x="130" y="84"/>
                </a:cubicBezTo>
                <a:cubicBezTo>
                  <a:pt x="140" y="86"/>
                  <a:pt x="150" y="89"/>
                  <a:pt x="155" y="97"/>
                </a:cubicBezTo>
                <a:cubicBezTo>
                  <a:pt x="156" y="98"/>
                  <a:pt x="157" y="100"/>
                  <a:pt x="158" y="101"/>
                </a:cubicBezTo>
                <a:cubicBezTo>
                  <a:pt x="155" y="100"/>
                  <a:pt x="151" y="100"/>
                  <a:pt x="147" y="101"/>
                </a:cubicBezTo>
                <a:cubicBezTo>
                  <a:pt x="126" y="94"/>
                  <a:pt x="126" y="94"/>
                  <a:pt x="126" y="94"/>
                </a:cubicBezTo>
                <a:cubicBezTo>
                  <a:pt x="126" y="94"/>
                  <a:pt x="122" y="86"/>
                  <a:pt x="111" y="83"/>
                </a:cubicBezTo>
                <a:cubicBezTo>
                  <a:pt x="99" y="79"/>
                  <a:pt x="96" y="70"/>
                  <a:pt x="96" y="70"/>
                </a:cubicBezTo>
                <a:cubicBezTo>
                  <a:pt x="96" y="70"/>
                  <a:pt x="93" y="62"/>
                  <a:pt x="91" y="63"/>
                </a:cubicBezTo>
                <a:cubicBezTo>
                  <a:pt x="90" y="64"/>
                  <a:pt x="79" y="64"/>
                  <a:pt x="79" y="67"/>
                </a:cubicBezTo>
                <a:cubicBezTo>
                  <a:pt x="79" y="69"/>
                  <a:pt x="81" y="70"/>
                  <a:pt x="81" y="70"/>
                </a:cubicBezTo>
                <a:cubicBezTo>
                  <a:pt x="79" y="76"/>
                  <a:pt x="79" y="76"/>
                  <a:pt x="79" y="76"/>
                </a:cubicBezTo>
                <a:cubicBezTo>
                  <a:pt x="85" y="76"/>
                  <a:pt x="85" y="76"/>
                  <a:pt x="85" y="76"/>
                </a:cubicBezTo>
                <a:cubicBezTo>
                  <a:pt x="90" y="76"/>
                  <a:pt x="90" y="76"/>
                  <a:pt x="90" y="76"/>
                </a:cubicBezTo>
                <a:cubicBezTo>
                  <a:pt x="93" y="79"/>
                  <a:pt x="96" y="84"/>
                  <a:pt x="99" y="87"/>
                </a:cubicBezTo>
                <a:cubicBezTo>
                  <a:pt x="105" y="92"/>
                  <a:pt x="107" y="100"/>
                  <a:pt x="117" y="101"/>
                </a:cubicBezTo>
                <a:cubicBezTo>
                  <a:pt x="118" y="102"/>
                  <a:pt x="118" y="102"/>
                  <a:pt x="118" y="102"/>
                </a:cubicBezTo>
                <a:cubicBezTo>
                  <a:pt x="113" y="102"/>
                  <a:pt x="93" y="103"/>
                  <a:pt x="87" y="103"/>
                </a:cubicBezTo>
                <a:cubicBezTo>
                  <a:pt x="81" y="103"/>
                  <a:pt x="73" y="103"/>
                  <a:pt x="73" y="103"/>
                </a:cubicBezTo>
                <a:cubicBezTo>
                  <a:pt x="73" y="103"/>
                  <a:pt x="69" y="100"/>
                  <a:pt x="63" y="101"/>
                </a:cubicBezTo>
                <a:cubicBezTo>
                  <a:pt x="57" y="102"/>
                  <a:pt x="63" y="107"/>
                  <a:pt x="63" y="107"/>
                </a:cubicBezTo>
                <a:cubicBezTo>
                  <a:pt x="63" y="107"/>
                  <a:pt x="59" y="113"/>
                  <a:pt x="61" y="116"/>
                </a:cubicBezTo>
                <a:cubicBezTo>
                  <a:pt x="62" y="119"/>
                  <a:pt x="76" y="113"/>
                  <a:pt x="76" y="113"/>
                </a:cubicBezTo>
                <a:cubicBezTo>
                  <a:pt x="76" y="113"/>
                  <a:pt x="88" y="116"/>
                  <a:pt x="97" y="119"/>
                </a:cubicBezTo>
                <a:cubicBezTo>
                  <a:pt x="107" y="122"/>
                  <a:pt x="117" y="113"/>
                  <a:pt x="117" y="113"/>
                </a:cubicBezTo>
                <a:cubicBezTo>
                  <a:pt x="128" y="122"/>
                  <a:pt x="128" y="122"/>
                  <a:pt x="128" y="122"/>
                </a:cubicBezTo>
                <a:cubicBezTo>
                  <a:pt x="126" y="123"/>
                  <a:pt x="125" y="125"/>
                  <a:pt x="123" y="126"/>
                </a:cubicBezTo>
                <a:cubicBezTo>
                  <a:pt x="115" y="132"/>
                  <a:pt x="104" y="134"/>
                  <a:pt x="95" y="130"/>
                </a:cubicBezTo>
                <a:cubicBezTo>
                  <a:pt x="96" y="133"/>
                  <a:pt x="97" y="136"/>
                  <a:pt x="98" y="138"/>
                </a:cubicBezTo>
                <a:cubicBezTo>
                  <a:pt x="98" y="140"/>
                  <a:pt x="99" y="141"/>
                  <a:pt x="100" y="141"/>
                </a:cubicBezTo>
                <a:cubicBezTo>
                  <a:pt x="101" y="142"/>
                  <a:pt x="102" y="141"/>
                  <a:pt x="103" y="141"/>
                </a:cubicBezTo>
                <a:cubicBezTo>
                  <a:pt x="107" y="140"/>
                  <a:pt x="111" y="138"/>
                  <a:pt x="115" y="136"/>
                </a:cubicBezTo>
                <a:cubicBezTo>
                  <a:pt x="120" y="135"/>
                  <a:pt x="125" y="133"/>
                  <a:pt x="129" y="129"/>
                </a:cubicBezTo>
                <a:cubicBezTo>
                  <a:pt x="130" y="128"/>
                  <a:pt x="130" y="127"/>
                  <a:pt x="131" y="126"/>
                </a:cubicBezTo>
                <a:cubicBezTo>
                  <a:pt x="134" y="128"/>
                  <a:pt x="134" y="128"/>
                  <a:pt x="134" y="128"/>
                </a:cubicBezTo>
                <a:cubicBezTo>
                  <a:pt x="131" y="136"/>
                  <a:pt x="120" y="152"/>
                  <a:pt x="120" y="152"/>
                </a:cubicBezTo>
                <a:cubicBezTo>
                  <a:pt x="120" y="152"/>
                  <a:pt x="103" y="151"/>
                  <a:pt x="96" y="158"/>
                </a:cubicBezTo>
                <a:cubicBezTo>
                  <a:pt x="90" y="164"/>
                  <a:pt x="85" y="179"/>
                  <a:pt x="77" y="188"/>
                </a:cubicBezTo>
                <a:cubicBezTo>
                  <a:pt x="74" y="190"/>
                  <a:pt x="71" y="190"/>
                  <a:pt x="67" y="190"/>
                </a:cubicBezTo>
                <a:cubicBezTo>
                  <a:pt x="65" y="190"/>
                  <a:pt x="62" y="189"/>
                  <a:pt x="60" y="191"/>
                </a:cubicBezTo>
                <a:cubicBezTo>
                  <a:pt x="59" y="192"/>
                  <a:pt x="58" y="193"/>
                  <a:pt x="58" y="195"/>
                </a:cubicBezTo>
                <a:cubicBezTo>
                  <a:pt x="58" y="196"/>
                  <a:pt x="59" y="197"/>
                  <a:pt x="59" y="197"/>
                </a:cubicBezTo>
                <a:cubicBezTo>
                  <a:pt x="56" y="197"/>
                  <a:pt x="53" y="198"/>
                  <a:pt x="51" y="202"/>
                </a:cubicBezTo>
                <a:cubicBezTo>
                  <a:pt x="45" y="211"/>
                  <a:pt x="45" y="217"/>
                  <a:pt x="34" y="222"/>
                </a:cubicBezTo>
                <a:cubicBezTo>
                  <a:pt x="23" y="227"/>
                  <a:pt x="22" y="218"/>
                  <a:pt x="17" y="222"/>
                </a:cubicBezTo>
                <a:cubicBezTo>
                  <a:pt x="13" y="226"/>
                  <a:pt x="14" y="233"/>
                  <a:pt x="11" y="235"/>
                </a:cubicBezTo>
                <a:cubicBezTo>
                  <a:pt x="7" y="238"/>
                  <a:pt x="0" y="241"/>
                  <a:pt x="2" y="246"/>
                </a:cubicBezTo>
                <a:cubicBezTo>
                  <a:pt x="3" y="250"/>
                  <a:pt x="12" y="254"/>
                  <a:pt x="14" y="252"/>
                </a:cubicBezTo>
                <a:cubicBezTo>
                  <a:pt x="16" y="250"/>
                  <a:pt x="11" y="246"/>
                  <a:pt x="11" y="246"/>
                </a:cubicBezTo>
                <a:cubicBezTo>
                  <a:pt x="65" y="216"/>
                  <a:pt x="65" y="216"/>
                  <a:pt x="65" y="216"/>
                </a:cubicBezTo>
                <a:cubicBezTo>
                  <a:pt x="65" y="217"/>
                  <a:pt x="66" y="219"/>
                  <a:pt x="67" y="220"/>
                </a:cubicBezTo>
                <a:cubicBezTo>
                  <a:pt x="69" y="221"/>
                  <a:pt x="70" y="221"/>
                  <a:pt x="72" y="220"/>
                </a:cubicBezTo>
                <a:cubicBezTo>
                  <a:pt x="73" y="220"/>
                  <a:pt x="75" y="218"/>
                  <a:pt x="76" y="217"/>
                </a:cubicBezTo>
                <a:cubicBezTo>
                  <a:pt x="82" y="211"/>
                  <a:pt x="89" y="205"/>
                  <a:pt x="96" y="198"/>
                </a:cubicBezTo>
                <a:cubicBezTo>
                  <a:pt x="98" y="197"/>
                  <a:pt x="98" y="197"/>
                  <a:pt x="98" y="197"/>
                </a:cubicBezTo>
                <a:cubicBezTo>
                  <a:pt x="100" y="203"/>
                  <a:pt x="111" y="203"/>
                  <a:pt x="113" y="200"/>
                </a:cubicBezTo>
                <a:cubicBezTo>
                  <a:pt x="116" y="197"/>
                  <a:pt x="123" y="189"/>
                  <a:pt x="132" y="189"/>
                </a:cubicBezTo>
                <a:cubicBezTo>
                  <a:pt x="141" y="188"/>
                  <a:pt x="158" y="198"/>
                  <a:pt x="165" y="198"/>
                </a:cubicBezTo>
                <a:cubicBezTo>
                  <a:pt x="169" y="197"/>
                  <a:pt x="185" y="189"/>
                  <a:pt x="193" y="184"/>
                </a:cubicBezTo>
                <a:cubicBezTo>
                  <a:pt x="194" y="185"/>
                  <a:pt x="196" y="186"/>
                  <a:pt x="197" y="186"/>
                </a:cubicBezTo>
                <a:cubicBezTo>
                  <a:pt x="200" y="185"/>
                  <a:pt x="203" y="184"/>
                  <a:pt x="204" y="181"/>
                </a:cubicBezTo>
                <a:cubicBezTo>
                  <a:pt x="204" y="178"/>
                  <a:pt x="203" y="175"/>
                  <a:pt x="201" y="172"/>
                </a:cubicBezTo>
                <a:cubicBezTo>
                  <a:pt x="198" y="168"/>
                  <a:pt x="193" y="165"/>
                  <a:pt x="187" y="164"/>
                </a:cubicBezTo>
                <a:close/>
                <a:moveTo>
                  <a:pt x="200" y="114"/>
                </a:moveTo>
                <a:cubicBezTo>
                  <a:pt x="200" y="115"/>
                  <a:pt x="200" y="116"/>
                  <a:pt x="200" y="116"/>
                </a:cubicBezTo>
                <a:cubicBezTo>
                  <a:pt x="200" y="116"/>
                  <a:pt x="197" y="114"/>
                  <a:pt x="197" y="110"/>
                </a:cubicBezTo>
                <a:cubicBezTo>
                  <a:pt x="197" y="110"/>
                  <a:pt x="200" y="112"/>
                  <a:pt x="200" y="114"/>
                </a:cubicBezTo>
                <a:close/>
                <a:moveTo>
                  <a:pt x="140" y="84"/>
                </a:moveTo>
                <a:cubicBezTo>
                  <a:pt x="133" y="82"/>
                  <a:pt x="125" y="81"/>
                  <a:pt x="119" y="76"/>
                </a:cubicBezTo>
                <a:cubicBezTo>
                  <a:pt x="117" y="74"/>
                  <a:pt x="115" y="71"/>
                  <a:pt x="114" y="67"/>
                </a:cubicBezTo>
                <a:cubicBezTo>
                  <a:pt x="121" y="70"/>
                  <a:pt x="128" y="71"/>
                  <a:pt x="135" y="73"/>
                </a:cubicBezTo>
                <a:cubicBezTo>
                  <a:pt x="146" y="76"/>
                  <a:pt x="158" y="82"/>
                  <a:pt x="160" y="93"/>
                </a:cubicBezTo>
                <a:cubicBezTo>
                  <a:pt x="160" y="94"/>
                  <a:pt x="160" y="96"/>
                  <a:pt x="160" y="97"/>
                </a:cubicBezTo>
                <a:cubicBezTo>
                  <a:pt x="155" y="91"/>
                  <a:pt x="148" y="86"/>
                  <a:pt x="140" y="84"/>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pic>
        <p:nvPicPr>
          <p:cNvPr id="49156" name="Picture 35"/>
          <p:cNvPicPr>
            <a:picLocks noChangeAspect="1"/>
          </p:cNvPicPr>
          <p:nvPr/>
        </p:nvPicPr>
        <p:blipFill>
          <a:blip r:embed="rId3" cstate="print">
            <a:extLst>
              <a:ext uri="{28A0092B-C50C-407E-A947-70E740481C1C}">
                <a14:useLocalDpi xmlns:a14="http://schemas.microsoft.com/office/drawing/2010/main" val="0"/>
              </a:ext>
            </a:extLst>
          </a:blip>
          <a:srcRect t="-3266"/>
          <a:stretch>
            <a:fillRect/>
          </a:stretch>
        </p:blipFill>
        <p:spPr bwMode="auto">
          <a:xfrm>
            <a:off x="0" y="2901950"/>
            <a:ext cx="9144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xmlns="" id="{36AC0862-D72C-489E-B0C6-A8D340189FD9}"/>
              </a:ext>
            </a:extLst>
          </p:cNvPr>
          <p:cNvGrpSpPr/>
          <p:nvPr/>
        </p:nvGrpSpPr>
        <p:grpSpPr>
          <a:xfrm>
            <a:off x="3022296" y="4496143"/>
            <a:ext cx="3375055" cy="1504607"/>
            <a:chOff x="3643075" y="4680539"/>
            <a:chExt cx="4884362" cy="2177460"/>
          </a:xfrm>
          <a:solidFill>
            <a:schemeClr val="accent1"/>
          </a:solidFill>
        </p:grpSpPr>
        <p:sp>
          <p:nvSpPr>
            <p:cNvPr id="12" name="Freeform 8">
              <a:extLst>
                <a:ext uri="{FF2B5EF4-FFF2-40B4-BE49-F238E27FC236}">
                  <a16:creationId xmlns:a16="http://schemas.microsoft.com/office/drawing/2014/main" xmlns="" id="{AC8CEFBF-E1E4-4D4E-B3AC-8B5AEDD0B925}"/>
                </a:ext>
              </a:extLst>
            </p:cNvPr>
            <p:cNvSpPr>
              <a:spLocks/>
            </p:cNvSpPr>
            <p:nvPr/>
          </p:nvSpPr>
          <p:spPr bwMode="auto">
            <a:xfrm>
              <a:off x="3643075" y="4918743"/>
              <a:ext cx="954237" cy="1939256"/>
            </a:xfrm>
            <a:custGeom>
              <a:avLst/>
              <a:gdLst>
                <a:gd name="T0" fmla="*/ 163 w 222"/>
                <a:gd name="T1" fmla="*/ 201 h 450"/>
                <a:gd name="T2" fmla="*/ 147 w 222"/>
                <a:gd name="T3" fmla="*/ 194 h 450"/>
                <a:gd name="T4" fmla="*/ 173 w 222"/>
                <a:gd name="T5" fmla="*/ 180 h 450"/>
                <a:gd name="T6" fmla="*/ 212 w 222"/>
                <a:gd name="T7" fmla="*/ 163 h 450"/>
                <a:gd name="T8" fmla="*/ 121 w 222"/>
                <a:gd name="T9" fmla="*/ 121 h 450"/>
                <a:gd name="T10" fmla="*/ 113 w 222"/>
                <a:gd name="T11" fmla="*/ 107 h 450"/>
                <a:gd name="T12" fmla="*/ 114 w 222"/>
                <a:gd name="T13" fmla="*/ 99 h 450"/>
                <a:gd name="T14" fmla="*/ 114 w 222"/>
                <a:gd name="T15" fmla="*/ 88 h 450"/>
                <a:gd name="T16" fmla="*/ 113 w 222"/>
                <a:gd name="T17" fmla="*/ 80 h 450"/>
                <a:gd name="T18" fmla="*/ 113 w 222"/>
                <a:gd name="T19" fmla="*/ 65 h 450"/>
                <a:gd name="T20" fmla="*/ 114 w 222"/>
                <a:gd name="T21" fmla="*/ 57 h 450"/>
                <a:gd name="T22" fmla="*/ 114 w 222"/>
                <a:gd name="T23" fmla="*/ 46 h 450"/>
                <a:gd name="T24" fmla="*/ 113 w 222"/>
                <a:gd name="T25" fmla="*/ 38 h 450"/>
                <a:gd name="T26" fmla="*/ 113 w 222"/>
                <a:gd name="T27" fmla="*/ 10 h 450"/>
                <a:gd name="T28" fmla="*/ 114 w 222"/>
                <a:gd name="T29" fmla="*/ 6 h 450"/>
                <a:gd name="T30" fmla="*/ 109 w 222"/>
                <a:gd name="T31" fmla="*/ 2 h 450"/>
                <a:gd name="T32" fmla="*/ 109 w 222"/>
                <a:gd name="T33" fmla="*/ 8 h 450"/>
                <a:gd name="T34" fmla="*/ 107 w 222"/>
                <a:gd name="T35" fmla="*/ 18 h 450"/>
                <a:gd name="T36" fmla="*/ 108 w 222"/>
                <a:gd name="T37" fmla="*/ 40 h 450"/>
                <a:gd name="T38" fmla="*/ 109 w 222"/>
                <a:gd name="T39" fmla="*/ 48 h 450"/>
                <a:gd name="T40" fmla="*/ 109 w 222"/>
                <a:gd name="T41" fmla="*/ 63 h 450"/>
                <a:gd name="T42" fmla="*/ 108 w 222"/>
                <a:gd name="T43" fmla="*/ 72 h 450"/>
                <a:gd name="T44" fmla="*/ 108 w 222"/>
                <a:gd name="T45" fmla="*/ 82 h 450"/>
                <a:gd name="T46" fmla="*/ 109 w 222"/>
                <a:gd name="T47" fmla="*/ 90 h 450"/>
                <a:gd name="T48" fmla="*/ 109 w 222"/>
                <a:gd name="T49" fmla="*/ 105 h 450"/>
                <a:gd name="T50" fmla="*/ 107 w 222"/>
                <a:gd name="T51" fmla="*/ 114 h 450"/>
                <a:gd name="T52" fmla="*/ 98 w 222"/>
                <a:gd name="T53" fmla="*/ 126 h 450"/>
                <a:gd name="T54" fmla="*/ 20 w 222"/>
                <a:gd name="T55" fmla="*/ 170 h 450"/>
                <a:gd name="T56" fmla="*/ 60 w 222"/>
                <a:gd name="T57" fmla="*/ 191 h 450"/>
                <a:gd name="T58" fmla="*/ 62 w 222"/>
                <a:gd name="T59" fmla="*/ 201 h 450"/>
                <a:gd name="T60" fmla="*/ 58 w 222"/>
                <a:gd name="T61" fmla="*/ 211 h 450"/>
                <a:gd name="T62" fmla="*/ 20 w 222"/>
                <a:gd name="T63" fmla="*/ 233 h 450"/>
                <a:gd name="T64" fmla="*/ 60 w 222"/>
                <a:gd name="T65" fmla="*/ 253 h 450"/>
                <a:gd name="T66" fmla="*/ 62 w 222"/>
                <a:gd name="T67" fmla="*/ 263 h 450"/>
                <a:gd name="T68" fmla="*/ 58 w 222"/>
                <a:gd name="T69" fmla="*/ 273 h 450"/>
                <a:gd name="T70" fmla="*/ 20 w 222"/>
                <a:gd name="T71" fmla="*/ 295 h 450"/>
                <a:gd name="T72" fmla="*/ 60 w 222"/>
                <a:gd name="T73" fmla="*/ 315 h 450"/>
                <a:gd name="T74" fmla="*/ 62 w 222"/>
                <a:gd name="T75" fmla="*/ 325 h 450"/>
                <a:gd name="T76" fmla="*/ 58 w 222"/>
                <a:gd name="T77" fmla="*/ 336 h 450"/>
                <a:gd name="T78" fmla="*/ 20 w 222"/>
                <a:gd name="T79" fmla="*/ 357 h 450"/>
                <a:gd name="T80" fmla="*/ 60 w 222"/>
                <a:gd name="T81" fmla="*/ 377 h 450"/>
                <a:gd name="T82" fmla="*/ 62 w 222"/>
                <a:gd name="T83" fmla="*/ 388 h 450"/>
                <a:gd name="T84" fmla="*/ 58 w 222"/>
                <a:gd name="T85" fmla="*/ 398 h 450"/>
                <a:gd name="T86" fmla="*/ 20 w 222"/>
                <a:gd name="T87" fmla="*/ 419 h 450"/>
                <a:gd name="T88" fmla="*/ 60 w 222"/>
                <a:gd name="T89" fmla="*/ 440 h 450"/>
                <a:gd name="T90" fmla="*/ 111 w 222"/>
                <a:gd name="T91" fmla="*/ 450 h 450"/>
                <a:gd name="T92" fmla="*/ 161 w 222"/>
                <a:gd name="T93" fmla="*/ 442 h 450"/>
                <a:gd name="T94" fmla="*/ 203 w 222"/>
                <a:gd name="T95" fmla="*/ 424 h 450"/>
                <a:gd name="T96" fmla="*/ 222 w 222"/>
                <a:gd name="T97" fmla="*/ 403 h 450"/>
                <a:gd name="T98" fmla="*/ 161 w 222"/>
                <a:gd name="T99" fmla="*/ 386 h 450"/>
                <a:gd name="T100" fmla="*/ 161 w 222"/>
                <a:gd name="T101" fmla="*/ 379 h 450"/>
                <a:gd name="T102" fmla="*/ 203 w 222"/>
                <a:gd name="T103" fmla="*/ 361 h 450"/>
                <a:gd name="T104" fmla="*/ 222 w 222"/>
                <a:gd name="T105" fmla="*/ 341 h 450"/>
                <a:gd name="T106" fmla="*/ 161 w 222"/>
                <a:gd name="T107" fmla="*/ 323 h 450"/>
                <a:gd name="T108" fmla="*/ 161 w 222"/>
                <a:gd name="T109" fmla="*/ 317 h 450"/>
                <a:gd name="T110" fmla="*/ 203 w 222"/>
                <a:gd name="T111" fmla="*/ 299 h 450"/>
                <a:gd name="T112" fmla="*/ 222 w 222"/>
                <a:gd name="T113" fmla="*/ 279 h 450"/>
                <a:gd name="T114" fmla="*/ 161 w 222"/>
                <a:gd name="T115" fmla="*/ 261 h 450"/>
                <a:gd name="T116" fmla="*/ 161 w 222"/>
                <a:gd name="T117" fmla="*/ 255 h 450"/>
                <a:gd name="T118" fmla="*/ 203 w 222"/>
                <a:gd name="T119" fmla="*/ 23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 h="450">
                  <a:moveTo>
                    <a:pt x="219" y="220"/>
                  </a:moveTo>
                  <a:cubicBezTo>
                    <a:pt x="222" y="216"/>
                    <a:pt x="222" y="216"/>
                    <a:pt x="222" y="216"/>
                  </a:cubicBezTo>
                  <a:cubicBezTo>
                    <a:pt x="210" y="222"/>
                    <a:pt x="187" y="220"/>
                    <a:pt x="164" y="211"/>
                  </a:cubicBezTo>
                  <a:cubicBezTo>
                    <a:pt x="164" y="201"/>
                    <a:pt x="164" y="201"/>
                    <a:pt x="164" y="201"/>
                  </a:cubicBezTo>
                  <a:cubicBezTo>
                    <a:pt x="163" y="201"/>
                    <a:pt x="163" y="201"/>
                    <a:pt x="163" y="201"/>
                  </a:cubicBezTo>
                  <a:cubicBezTo>
                    <a:pt x="163" y="199"/>
                    <a:pt x="163" y="199"/>
                    <a:pt x="163" y="199"/>
                  </a:cubicBezTo>
                  <a:cubicBezTo>
                    <a:pt x="161" y="199"/>
                    <a:pt x="161" y="199"/>
                    <a:pt x="161" y="199"/>
                  </a:cubicBezTo>
                  <a:cubicBezTo>
                    <a:pt x="161" y="201"/>
                    <a:pt x="161" y="201"/>
                    <a:pt x="161" y="201"/>
                  </a:cubicBezTo>
                  <a:cubicBezTo>
                    <a:pt x="147" y="201"/>
                    <a:pt x="147" y="201"/>
                    <a:pt x="147" y="201"/>
                  </a:cubicBezTo>
                  <a:cubicBezTo>
                    <a:pt x="147" y="194"/>
                    <a:pt x="147" y="194"/>
                    <a:pt x="147" y="194"/>
                  </a:cubicBezTo>
                  <a:cubicBezTo>
                    <a:pt x="155" y="191"/>
                    <a:pt x="155" y="191"/>
                    <a:pt x="155" y="191"/>
                  </a:cubicBezTo>
                  <a:cubicBezTo>
                    <a:pt x="161" y="193"/>
                    <a:pt x="161" y="193"/>
                    <a:pt x="161" y="193"/>
                  </a:cubicBezTo>
                  <a:cubicBezTo>
                    <a:pt x="162" y="191"/>
                    <a:pt x="162" y="191"/>
                    <a:pt x="162" y="191"/>
                  </a:cubicBezTo>
                  <a:cubicBezTo>
                    <a:pt x="155" y="188"/>
                    <a:pt x="155" y="188"/>
                    <a:pt x="155" y="188"/>
                  </a:cubicBezTo>
                  <a:cubicBezTo>
                    <a:pt x="173" y="180"/>
                    <a:pt x="173" y="180"/>
                    <a:pt x="173" y="180"/>
                  </a:cubicBezTo>
                  <a:cubicBezTo>
                    <a:pt x="173" y="180"/>
                    <a:pt x="189" y="178"/>
                    <a:pt x="196" y="177"/>
                  </a:cubicBezTo>
                  <a:cubicBezTo>
                    <a:pt x="204" y="176"/>
                    <a:pt x="203" y="175"/>
                    <a:pt x="203" y="175"/>
                  </a:cubicBezTo>
                  <a:cubicBezTo>
                    <a:pt x="202" y="170"/>
                    <a:pt x="202" y="170"/>
                    <a:pt x="202" y="170"/>
                  </a:cubicBezTo>
                  <a:cubicBezTo>
                    <a:pt x="202" y="170"/>
                    <a:pt x="208" y="166"/>
                    <a:pt x="212" y="165"/>
                  </a:cubicBezTo>
                  <a:cubicBezTo>
                    <a:pt x="212" y="163"/>
                    <a:pt x="212" y="163"/>
                    <a:pt x="212" y="163"/>
                  </a:cubicBezTo>
                  <a:cubicBezTo>
                    <a:pt x="212" y="163"/>
                    <a:pt x="215" y="162"/>
                    <a:pt x="219" y="158"/>
                  </a:cubicBezTo>
                  <a:cubicBezTo>
                    <a:pt x="222" y="154"/>
                    <a:pt x="222" y="154"/>
                    <a:pt x="222" y="154"/>
                  </a:cubicBezTo>
                  <a:cubicBezTo>
                    <a:pt x="201" y="164"/>
                    <a:pt x="149" y="150"/>
                    <a:pt x="124" y="126"/>
                  </a:cubicBezTo>
                  <a:cubicBezTo>
                    <a:pt x="125" y="123"/>
                    <a:pt x="125" y="123"/>
                    <a:pt x="125" y="123"/>
                  </a:cubicBezTo>
                  <a:cubicBezTo>
                    <a:pt x="121" y="121"/>
                    <a:pt x="121" y="121"/>
                    <a:pt x="121" y="121"/>
                  </a:cubicBezTo>
                  <a:cubicBezTo>
                    <a:pt x="121" y="118"/>
                    <a:pt x="121" y="118"/>
                    <a:pt x="121" y="118"/>
                  </a:cubicBezTo>
                  <a:cubicBezTo>
                    <a:pt x="115" y="117"/>
                    <a:pt x="115" y="117"/>
                    <a:pt x="115" y="117"/>
                  </a:cubicBezTo>
                  <a:cubicBezTo>
                    <a:pt x="115" y="114"/>
                    <a:pt x="115" y="114"/>
                    <a:pt x="115" y="114"/>
                  </a:cubicBezTo>
                  <a:cubicBezTo>
                    <a:pt x="113" y="112"/>
                    <a:pt x="113" y="112"/>
                    <a:pt x="113" y="112"/>
                  </a:cubicBezTo>
                  <a:cubicBezTo>
                    <a:pt x="113" y="107"/>
                    <a:pt x="113" y="107"/>
                    <a:pt x="113" y="107"/>
                  </a:cubicBezTo>
                  <a:cubicBezTo>
                    <a:pt x="114" y="107"/>
                    <a:pt x="114" y="107"/>
                    <a:pt x="114" y="107"/>
                  </a:cubicBezTo>
                  <a:cubicBezTo>
                    <a:pt x="114" y="105"/>
                    <a:pt x="114" y="105"/>
                    <a:pt x="114" y="105"/>
                  </a:cubicBezTo>
                  <a:cubicBezTo>
                    <a:pt x="113" y="105"/>
                    <a:pt x="113" y="105"/>
                    <a:pt x="113" y="105"/>
                  </a:cubicBezTo>
                  <a:cubicBezTo>
                    <a:pt x="113" y="99"/>
                    <a:pt x="113" y="99"/>
                    <a:pt x="113" y="99"/>
                  </a:cubicBezTo>
                  <a:cubicBezTo>
                    <a:pt x="114" y="99"/>
                    <a:pt x="114" y="99"/>
                    <a:pt x="114" y="99"/>
                  </a:cubicBezTo>
                  <a:cubicBezTo>
                    <a:pt x="114" y="97"/>
                    <a:pt x="114" y="97"/>
                    <a:pt x="114" y="97"/>
                  </a:cubicBezTo>
                  <a:cubicBezTo>
                    <a:pt x="113" y="97"/>
                    <a:pt x="113" y="97"/>
                    <a:pt x="113" y="97"/>
                  </a:cubicBezTo>
                  <a:cubicBezTo>
                    <a:pt x="113" y="90"/>
                    <a:pt x="113" y="90"/>
                    <a:pt x="113" y="90"/>
                  </a:cubicBezTo>
                  <a:cubicBezTo>
                    <a:pt x="114" y="90"/>
                    <a:pt x="114" y="90"/>
                    <a:pt x="114" y="90"/>
                  </a:cubicBezTo>
                  <a:cubicBezTo>
                    <a:pt x="114" y="88"/>
                    <a:pt x="114" y="88"/>
                    <a:pt x="114" y="88"/>
                  </a:cubicBezTo>
                  <a:cubicBezTo>
                    <a:pt x="113" y="88"/>
                    <a:pt x="113" y="88"/>
                    <a:pt x="113" y="88"/>
                  </a:cubicBezTo>
                  <a:cubicBezTo>
                    <a:pt x="113" y="82"/>
                    <a:pt x="113" y="82"/>
                    <a:pt x="113" y="82"/>
                  </a:cubicBezTo>
                  <a:cubicBezTo>
                    <a:pt x="114" y="82"/>
                    <a:pt x="114" y="82"/>
                    <a:pt x="114" y="82"/>
                  </a:cubicBezTo>
                  <a:cubicBezTo>
                    <a:pt x="114" y="80"/>
                    <a:pt x="114" y="80"/>
                    <a:pt x="114" y="80"/>
                  </a:cubicBezTo>
                  <a:cubicBezTo>
                    <a:pt x="113" y="80"/>
                    <a:pt x="113" y="80"/>
                    <a:pt x="113" y="80"/>
                  </a:cubicBezTo>
                  <a:cubicBezTo>
                    <a:pt x="113" y="73"/>
                    <a:pt x="113" y="73"/>
                    <a:pt x="113" y="73"/>
                  </a:cubicBezTo>
                  <a:cubicBezTo>
                    <a:pt x="114" y="73"/>
                    <a:pt x="114" y="73"/>
                    <a:pt x="114" y="73"/>
                  </a:cubicBezTo>
                  <a:cubicBezTo>
                    <a:pt x="114" y="72"/>
                    <a:pt x="114" y="72"/>
                    <a:pt x="114" y="72"/>
                  </a:cubicBezTo>
                  <a:cubicBezTo>
                    <a:pt x="113" y="72"/>
                    <a:pt x="113" y="72"/>
                    <a:pt x="113" y="72"/>
                  </a:cubicBezTo>
                  <a:cubicBezTo>
                    <a:pt x="113" y="65"/>
                    <a:pt x="113" y="65"/>
                    <a:pt x="113" y="65"/>
                  </a:cubicBezTo>
                  <a:cubicBezTo>
                    <a:pt x="114" y="65"/>
                    <a:pt x="114" y="65"/>
                    <a:pt x="114" y="65"/>
                  </a:cubicBezTo>
                  <a:cubicBezTo>
                    <a:pt x="114" y="63"/>
                    <a:pt x="114" y="63"/>
                    <a:pt x="114" y="63"/>
                  </a:cubicBezTo>
                  <a:cubicBezTo>
                    <a:pt x="113" y="63"/>
                    <a:pt x="113" y="63"/>
                    <a:pt x="113" y="63"/>
                  </a:cubicBezTo>
                  <a:cubicBezTo>
                    <a:pt x="113" y="57"/>
                    <a:pt x="113" y="57"/>
                    <a:pt x="113" y="57"/>
                  </a:cubicBezTo>
                  <a:cubicBezTo>
                    <a:pt x="114" y="57"/>
                    <a:pt x="114" y="57"/>
                    <a:pt x="114" y="57"/>
                  </a:cubicBezTo>
                  <a:cubicBezTo>
                    <a:pt x="114" y="55"/>
                    <a:pt x="114" y="55"/>
                    <a:pt x="114" y="55"/>
                  </a:cubicBezTo>
                  <a:cubicBezTo>
                    <a:pt x="113" y="55"/>
                    <a:pt x="113" y="55"/>
                    <a:pt x="113" y="55"/>
                  </a:cubicBezTo>
                  <a:cubicBezTo>
                    <a:pt x="113" y="48"/>
                    <a:pt x="113" y="48"/>
                    <a:pt x="113" y="48"/>
                  </a:cubicBezTo>
                  <a:cubicBezTo>
                    <a:pt x="114" y="48"/>
                    <a:pt x="114" y="48"/>
                    <a:pt x="114" y="48"/>
                  </a:cubicBezTo>
                  <a:cubicBezTo>
                    <a:pt x="114" y="46"/>
                    <a:pt x="114" y="46"/>
                    <a:pt x="114" y="46"/>
                  </a:cubicBezTo>
                  <a:cubicBezTo>
                    <a:pt x="113" y="46"/>
                    <a:pt x="113" y="46"/>
                    <a:pt x="113" y="46"/>
                  </a:cubicBezTo>
                  <a:cubicBezTo>
                    <a:pt x="113" y="40"/>
                    <a:pt x="113" y="40"/>
                    <a:pt x="113" y="40"/>
                  </a:cubicBezTo>
                  <a:cubicBezTo>
                    <a:pt x="114" y="40"/>
                    <a:pt x="114" y="40"/>
                    <a:pt x="114" y="40"/>
                  </a:cubicBezTo>
                  <a:cubicBezTo>
                    <a:pt x="114" y="38"/>
                    <a:pt x="114" y="38"/>
                    <a:pt x="114" y="38"/>
                  </a:cubicBezTo>
                  <a:cubicBezTo>
                    <a:pt x="113" y="38"/>
                    <a:pt x="113" y="38"/>
                    <a:pt x="113" y="38"/>
                  </a:cubicBezTo>
                  <a:cubicBezTo>
                    <a:pt x="113" y="34"/>
                    <a:pt x="113" y="34"/>
                    <a:pt x="113" y="34"/>
                  </a:cubicBezTo>
                  <a:cubicBezTo>
                    <a:pt x="115" y="32"/>
                    <a:pt x="115" y="32"/>
                    <a:pt x="115" y="32"/>
                  </a:cubicBezTo>
                  <a:cubicBezTo>
                    <a:pt x="115" y="18"/>
                    <a:pt x="115" y="18"/>
                    <a:pt x="115" y="18"/>
                  </a:cubicBezTo>
                  <a:cubicBezTo>
                    <a:pt x="113" y="14"/>
                    <a:pt x="113" y="14"/>
                    <a:pt x="113" y="14"/>
                  </a:cubicBezTo>
                  <a:cubicBezTo>
                    <a:pt x="113" y="10"/>
                    <a:pt x="113" y="10"/>
                    <a:pt x="113" y="10"/>
                  </a:cubicBezTo>
                  <a:cubicBezTo>
                    <a:pt x="114" y="10"/>
                    <a:pt x="114" y="10"/>
                    <a:pt x="114" y="10"/>
                  </a:cubicBezTo>
                  <a:cubicBezTo>
                    <a:pt x="114" y="8"/>
                    <a:pt x="114" y="8"/>
                    <a:pt x="114" y="8"/>
                  </a:cubicBezTo>
                  <a:cubicBezTo>
                    <a:pt x="113" y="8"/>
                    <a:pt x="113" y="8"/>
                    <a:pt x="113" y="8"/>
                  </a:cubicBezTo>
                  <a:cubicBezTo>
                    <a:pt x="113" y="6"/>
                    <a:pt x="113" y="6"/>
                    <a:pt x="113" y="6"/>
                  </a:cubicBezTo>
                  <a:cubicBezTo>
                    <a:pt x="114" y="6"/>
                    <a:pt x="114" y="6"/>
                    <a:pt x="114" y="6"/>
                  </a:cubicBezTo>
                  <a:cubicBezTo>
                    <a:pt x="114" y="4"/>
                    <a:pt x="114" y="4"/>
                    <a:pt x="114" y="4"/>
                  </a:cubicBezTo>
                  <a:cubicBezTo>
                    <a:pt x="113" y="4"/>
                    <a:pt x="113" y="4"/>
                    <a:pt x="113" y="4"/>
                  </a:cubicBezTo>
                  <a:cubicBezTo>
                    <a:pt x="113" y="2"/>
                    <a:pt x="113" y="2"/>
                    <a:pt x="113" y="2"/>
                  </a:cubicBezTo>
                  <a:cubicBezTo>
                    <a:pt x="113" y="1"/>
                    <a:pt x="112" y="0"/>
                    <a:pt x="111" y="0"/>
                  </a:cubicBezTo>
                  <a:cubicBezTo>
                    <a:pt x="110" y="0"/>
                    <a:pt x="109" y="1"/>
                    <a:pt x="109" y="2"/>
                  </a:cubicBezTo>
                  <a:cubicBezTo>
                    <a:pt x="109" y="4"/>
                    <a:pt x="109" y="4"/>
                    <a:pt x="109" y="4"/>
                  </a:cubicBezTo>
                  <a:cubicBezTo>
                    <a:pt x="108" y="4"/>
                    <a:pt x="108" y="4"/>
                    <a:pt x="108" y="4"/>
                  </a:cubicBezTo>
                  <a:cubicBezTo>
                    <a:pt x="108" y="6"/>
                    <a:pt x="108" y="6"/>
                    <a:pt x="108" y="6"/>
                  </a:cubicBezTo>
                  <a:cubicBezTo>
                    <a:pt x="109" y="6"/>
                    <a:pt x="109" y="6"/>
                    <a:pt x="109" y="6"/>
                  </a:cubicBezTo>
                  <a:cubicBezTo>
                    <a:pt x="109" y="8"/>
                    <a:pt x="109" y="8"/>
                    <a:pt x="109" y="8"/>
                  </a:cubicBezTo>
                  <a:cubicBezTo>
                    <a:pt x="108" y="8"/>
                    <a:pt x="108" y="8"/>
                    <a:pt x="108" y="8"/>
                  </a:cubicBezTo>
                  <a:cubicBezTo>
                    <a:pt x="108" y="10"/>
                    <a:pt x="108" y="10"/>
                    <a:pt x="108" y="10"/>
                  </a:cubicBezTo>
                  <a:cubicBezTo>
                    <a:pt x="109" y="10"/>
                    <a:pt x="109" y="10"/>
                    <a:pt x="109" y="10"/>
                  </a:cubicBezTo>
                  <a:cubicBezTo>
                    <a:pt x="109" y="14"/>
                    <a:pt x="109" y="14"/>
                    <a:pt x="109" y="14"/>
                  </a:cubicBezTo>
                  <a:cubicBezTo>
                    <a:pt x="107" y="18"/>
                    <a:pt x="107" y="18"/>
                    <a:pt x="107" y="18"/>
                  </a:cubicBezTo>
                  <a:cubicBezTo>
                    <a:pt x="107" y="32"/>
                    <a:pt x="107" y="32"/>
                    <a:pt x="107" y="32"/>
                  </a:cubicBezTo>
                  <a:cubicBezTo>
                    <a:pt x="109" y="34"/>
                    <a:pt x="109" y="34"/>
                    <a:pt x="109" y="34"/>
                  </a:cubicBezTo>
                  <a:cubicBezTo>
                    <a:pt x="109" y="38"/>
                    <a:pt x="109" y="38"/>
                    <a:pt x="109" y="38"/>
                  </a:cubicBezTo>
                  <a:cubicBezTo>
                    <a:pt x="108" y="38"/>
                    <a:pt x="108" y="38"/>
                    <a:pt x="108" y="38"/>
                  </a:cubicBezTo>
                  <a:cubicBezTo>
                    <a:pt x="108" y="40"/>
                    <a:pt x="108" y="40"/>
                    <a:pt x="108" y="40"/>
                  </a:cubicBezTo>
                  <a:cubicBezTo>
                    <a:pt x="109" y="40"/>
                    <a:pt x="109" y="40"/>
                    <a:pt x="109" y="40"/>
                  </a:cubicBezTo>
                  <a:cubicBezTo>
                    <a:pt x="109" y="46"/>
                    <a:pt x="109" y="46"/>
                    <a:pt x="109" y="46"/>
                  </a:cubicBezTo>
                  <a:cubicBezTo>
                    <a:pt x="108" y="46"/>
                    <a:pt x="108" y="46"/>
                    <a:pt x="108" y="46"/>
                  </a:cubicBezTo>
                  <a:cubicBezTo>
                    <a:pt x="108" y="48"/>
                    <a:pt x="108" y="48"/>
                    <a:pt x="108" y="48"/>
                  </a:cubicBezTo>
                  <a:cubicBezTo>
                    <a:pt x="109" y="48"/>
                    <a:pt x="109" y="48"/>
                    <a:pt x="109" y="48"/>
                  </a:cubicBezTo>
                  <a:cubicBezTo>
                    <a:pt x="109" y="55"/>
                    <a:pt x="109" y="55"/>
                    <a:pt x="109" y="55"/>
                  </a:cubicBezTo>
                  <a:cubicBezTo>
                    <a:pt x="108" y="55"/>
                    <a:pt x="108" y="55"/>
                    <a:pt x="108" y="55"/>
                  </a:cubicBezTo>
                  <a:cubicBezTo>
                    <a:pt x="108" y="57"/>
                    <a:pt x="108" y="57"/>
                    <a:pt x="108" y="57"/>
                  </a:cubicBezTo>
                  <a:cubicBezTo>
                    <a:pt x="109" y="57"/>
                    <a:pt x="109" y="57"/>
                    <a:pt x="109" y="57"/>
                  </a:cubicBezTo>
                  <a:cubicBezTo>
                    <a:pt x="109" y="63"/>
                    <a:pt x="109" y="63"/>
                    <a:pt x="109" y="63"/>
                  </a:cubicBezTo>
                  <a:cubicBezTo>
                    <a:pt x="108" y="63"/>
                    <a:pt x="108" y="63"/>
                    <a:pt x="108" y="63"/>
                  </a:cubicBezTo>
                  <a:cubicBezTo>
                    <a:pt x="108" y="65"/>
                    <a:pt x="108" y="65"/>
                    <a:pt x="108" y="65"/>
                  </a:cubicBezTo>
                  <a:cubicBezTo>
                    <a:pt x="109" y="65"/>
                    <a:pt x="109" y="65"/>
                    <a:pt x="109" y="65"/>
                  </a:cubicBezTo>
                  <a:cubicBezTo>
                    <a:pt x="109" y="72"/>
                    <a:pt x="109" y="72"/>
                    <a:pt x="109" y="72"/>
                  </a:cubicBezTo>
                  <a:cubicBezTo>
                    <a:pt x="108" y="72"/>
                    <a:pt x="108" y="72"/>
                    <a:pt x="108" y="72"/>
                  </a:cubicBezTo>
                  <a:cubicBezTo>
                    <a:pt x="108" y="73"/>
                    <a:pt x="108" y="73"/>
                    <a:pt x="108" y="73"/>
                  </a:cubicBezTo>
                  <a:cubicBezTo>
                    <a:pt x="109" y="73"/>
                    <a:pt x="109" y="73"/>
                    <a:pt x="109" y="73"/>
                  </a:cubicBezTo>
                  <a:cubicBezTo>
                    <a:pt x="109" y="80"/>
                    <a:pt x="109" y="80"/>
                    <a:pt x="109" y="80"/>
                  </a:cubicBezTo>
                  <a:cubicBezTo>
                    <a:pt x="108" y="80"/>
                    <a:pt x="108" y="80"/>
                    <a:pt x="108" y="80"/>
                  </a:cubicBezTo>
                  <a:cubicBezTo>
                    <a:pt x="108" y="82"/>
                    <a:pt x="108" y="82"/>
                    <a:pt x="108" y="82"/>
                  </a:cubicBezTo>
                  <a:cubicBezTo>
                    <a:pt x="109" y="82"/>
                    <a:pt x="109" y="82"/>
                    <a:pt x="109" y="82"/>
                  </a:cubicBezTo>
                  <a:cubicBezTo>
                    <a:pt x="109" y="88"/>
                    <a:pt x="109" y="88"/>
                    <a:pt x="109" y="88"/>
                  </a:cubicBezTo>
                  <a:cubicBezTo>
                    <a:pt x="108" y="88"/>
                    <a:pt x="108" y="88"/>
                    <a:pt x="108" y="88"/>
                  </a:cubicBezTo>
                  <a:cubicBezTo>
                    <a:pt x="108" y="90"/>
                    <a:pt x="108" y="90"/>
                    <a:pt x="108" y="90"/>
                  </a:cubicBezTo>
                  <a:cubicBezTo>
                    <a:pt x="109" y="90"/>
                    <a:pt x="109" y="90"/>
                    <a:pt x="109" y="90"/>
                  </a:cubicBezTo>
                  <a:cubicBezTo>
                    <a:pt x="109" y="97"/>
                    <a:pt x="109" y="97"/>
                    <a:pt x="109" y="97"/>
                  </a:cubicBezTo>
                  <a:cubicBezTo>
                    <a:pt x="108" y="97"/>
                    <a:pt x="108" y="97"/>
                    <a:pt x="108" y="97"/>
                  </a:cubicBezTo>
                  <a:cubicBezTo>
                    <a:pt x="108" y="99"/>
                    <a:pt x="108" y="99"/>
                    <a:pt x="108" y="99"/>
                  </a:cubicBezTo>
                  <a:cubicBezTo>
                    <a:pt x="109" y="99"/>
                    <a:pt x="109" y="99"/>
                    <a:pt x="109" y="99"/>
                  </a:cubicBezTo>
                  <a:cubicBezTo>
                    <a:pt x="109" y="105"/>
                    <a:pt x="109" y="105"/>
                    <a:pt x="109" y="105"/>
                  </a:cubicBezTo>
                  <a:cubicBezTo>
                    <a:pt x="108" y="105"/>
                    <a:pt x="108" y="105"/>
                    <a:pt x="108" y="105"/>
                  </a:cubicBezTo>
                  <a:cubicBezTo>
                    <a:pt x="108" y="107"/>
                    <a:pt x="108" y="107"/>
                    <a:pt x="108" y="107"/>
                  </a:cubicBezTo>
                  <a:cubicBezTo>
                    <a:pt x="109" y="107"/>
                    <a:pt x="109" y="107"/>
                    <a:pt x="109" y="107"/>
                  </a:cubicBezTo>
                  <a:cubicBezTo>
                    <a:pt x="109" y="112"/>
                    <a:pt x="109" y="112"/>
                    <a:pt x="109" y="112"/>
                  </a:cubicBezTo>
                  <a:cubicBezTo>
                    <a:pt x="107" y="114"/>
                    <a:pt x="107" y="114"/>
                    <a:pt x="107" y="114"/>
                  </a:cubicBezTo>
                  <a:cubicBezTo>
                    <a:pt x="107" y="117"/>
                    <a:pt x="107" y="117"/>
                    <a:pt x="107" y="117"/>
                  </a:cubicBezTo>
                  <a:cubicBezTo>
                    <a:pt x="101" y="118"/>
                    <a:pt x="101" y="118"/>
                    <a:pt x="101" y="118"/>
                  </a:cubicBezTo>
                  <a:cubicBezTo>
                    <a:pt x="101" y="121"/>
                    <a:pt x="101" y="121"/>
                    <a:pt x="101" y="121"/>
                  </a:cubicBezTo>
                  <a:cubicBezTo>
                    <a:pt x="97" y="123"/>
                    <a:pt x="97" y="123"/>
                    <a:pt x="97" y="123"/>
                  </a:cubicBezTo>
                  <a:cubicBezTo>
                    <a:pt x="98" y="126"/>
                    <a:pt x="98" y="126"/>
                    <a:pt x="98" y="126"/>
                  </a:cubicBezTo>
                  <a:cubicBezTo>
                    <a:pt x="73" y="150"/>
                    <a:pt x="21" y="164"/>
                    <a:pt x="0" y="154"/>
                  </a:cubicBezTo>
                  <a:cubicBezTo>
                    <a:pt x="0" y="154"/>
                    <a:pt x="0" y="154"/>
                    <a:pt x="3" y="158"/>
                  </a:cubicBezTo>
                  <a:cubicBezTo>
                    <a:pt x="7" y="162"/>
                    <a:pt x="11" y="163"/>
                    <a:pt x="11" y="163"/>
                  </a:cubicBezTo>
                  <a:cubicBezTo>
                    <a:pt x="10" y="165"/>
                    <a:pt x="10" y="165"/>
                    <a:pt x="10" y="165"/>
                  </a:cubicBezTo>
                  <a:cubicBezTo>
                    <a:pt x="14" y="166"/>
                    <a:pt x="20" y="170"/>
                    <a:pt x="20" y="170"/>
                  </a:cubicBezTo>
                  <a:cubicBezTo>
                    <a:pt x="19" y="175"/>
                    <a:pt x="19" y="175"/>
                    <a:pt x="19" y="175"/>
                  </a:cubicBezTo>
                  <a:cubicBezTo>
                    <a:pt x="19" y="175"/>
                    <a:pt x="18" y="176"/>
                    <a:pt x="26" y="177"/>
                  </a:cubicBezTo>
                  <a:cubicBezTo>
                    <a:pt x="33" y="178"/>
                    <a:pt x="49" y="180"/>
                    <a:pt x="49" y="180"/>
                  </a:cubicBezTo>
                  <a:cubicBezTo>
                    <a:pt x="67" y="188"/>
                    <a:pt x="67" y="188"/>
                    <a:pt x="67" y="188"/>
                  </a:cubicBezTo>
                  <a:cubicBezTo>
                    <a:pt x="60" y="191"/>
                    <a:pt x="60" y="191"/>
                    <a:pt x="60" y="191"/>
                  </a:cubicBezTo>
                  <a:cubicBezTo>
                    <a:pt x="61" y="193"/>
                    <a:pt x="61" y="193"/>
                    <a:pt x="61" y="193"/>
                  </a:cubicBezTo>
                  <a:cubicBezTo>
                    <a:pt x="67" y="191"/>
                    <a:pt x="67" y="191"/>
                    <a:pt x="67" y="191"/>
                  </a:cubicBezTo>
                  <a:cubicBezTo>
                    <a:pt x="75" y="194"/>
                    <a:pt x="75" y="194"/>
                    <a:pt x="75" y="194"/>
                  </a:cubicBezTo>
                  <a:cubicBezTo>
                    <a:pt x="75" y="201"/>
                    <a:pt x="75" y="201"/>
                    <a:pt x="75" y="201"/>
                  </a:cubicBezTo>
                  <a:cubicBezTo>
                    <a:pt x="62" y="201"/>
                    <a:pt x="62" y="201"/>
                    <a:pt x="62" y="201"/>
                  </a:cubicBezTo>
                  <a:cubicBezTo>
                    <a:pt x="62" y="199"/>
                    <a:pt x="62" y="199"/>
                    <a:pt x="62" y="199"/>
                  </a:cubicBezTo>
                  <a:cubicBezTo>
                    <a:pt x="59" y="199"/>
                    <a:pt x="59" y="199"/>
                    <a:pt x="59" y="199"/>
                  </a:cubicBezTo>
                  <a:cubicBezTo>
                    <a:pt x="59" y="201"/>
                    <a:pt x="59" y="201"/>
                    <a:pt x="59" y="201"/>
                  </a:cubicBezTo>
                  <a:cubicBezTo>
                    <a:pt x="58" y="201"/>
                    <a:pt x="58" y="201"/>
                    <a:pt x="58" y="201"/>
                  </a:cubicBezTo>
                  <a:cubicBezTo>
                    <a:pt x="58" y="211"/>
                    <a:pt x="58" y="211"/>
                    <a:pt x="58" y="211"/>
                  </a:cubicBezTo>
                  <a:cubicBezTo>
                    <a:pt x="35" y="220"/>
                    <a:pt x="12" y="222"/>
                    <a:pt x="0" y="216"/>
                  </a:cubicBezTo>
                  <a:cubicBezTo>
                    <a:pt x="0" y="216"/>
                    <a:pt x="0" y="216"/>
                    <a:pt x="3" y="220"/>
                  </a:cubicBezTo>
                  <a:cubicBezTo>
                    <a:pt x="7" y="224"/>
                    <a:pt x="11" y="225"/>
                    <a:pt x="11" y="225"/>
                  </a:cubicBezTo>
                  <a:cubicBezTo>
                    <a:pt x="10" y="227"/>
                    <a:pt x="10" y="227"/>
                    <a:pt x="10" y="227"/>
                  </a:cubicBezTo>
                  <a:cubicBezTo>
                    <a:pt x="14" y="229"/>
                    <a:pt x="20" y="233"/>
                    <a:pt x="20" y="233"/>
                  </a:cubicBezTo>
                  <a:cubicBezTo>
                    <a:pt x="19" y="237"/>
                    <a:pt x="19" y="237"/>
                    <a:pt x="19" y="237"/>
                  </a:cubicBezTo>
                  <a:cubicBezTo>
                    <a:pt x="19" y="237"/>
                    <a:pt x="18" y="238"/>
                    <a:pt x="26" y="239"/>
                  </a:cubicBezTo>
                  <a:cubicBezTo>
                    <a:pt x="33" y="240"/>
                    <a:pt x="49" y="243"/>
                    <a:pt x="49" y="243"/>
                  </a:cubicBezTo>
                  <a:cubicBezTo>
                    <a:pt x="67" y="250"/>
                    <a:pt x="67" y="250"/>
                    <a:pt x="67" y="250"/>
                  </a:cubicBezTo>
                  <a:cubicBezTo>
                    <a:pt x="60" y="253"/>
                    <a:pt x="60" y="253"/>
                    <a:pt x="60" y="253"/>
                  </a:cubicBezTo>
                  <a:cubicBezTo>
                    <a:pt x="61" y="255"/>
                    <a:pt x="61" y="255"/>
                    <a:pt x="61" y="255"/>
                  </a:cubicBezTo>
                  <a:cubicBezTo>
                    <a:pt x="67" y="253"/>
                    <a:pt x="67" y="253"/>
                    <a:pt x="67" y="253"/>
                  </a:cubicBezTo>
                  <a:cubicBezTo>
                    <a:pt x="75" y="257"/>
                    <a:pt x="75" y="257"/>
                    <a:pt x="75" y="257"/>
                  </a:cubicBezTo>
                  <a:cubicBezTo>
                    <a:pt x="75" y="263"/>
                    <a:pt x="75" y="263"/>
                    <a:pt x="75" y="263"/>
                  </a:cubicBezTo>
                  <a:cubicBezTo>
                    <a:pt x="62" y="263"/>
                    <a:pt x="62" y="263"/>
                    <a:pt x="62" y="263"/>
                  </a:cubicBezTo>
                  <a:cubicBezTo>
                    <a:pt x="62" y="261"/>
                    <a:pt x="62" y="261"/>
                    <a:pt x="62" y="261"/>
                  </a:cubicBezTo>
                  <a:cubicBezTo>
                    <a:pt x="59" y="261"/>
                    <a:pt x="59" y="261"/>
                    <a:pt x="59" y="261"/>
                  </a:cubicBezTo>
                  <a:cubicBezTo>
                    <a:pt x="59" y="263"/>
                    <a:pt x="59" y="263"/>
                    <a:pt x="59" y="263"/>
                  </a:cubicBezTo>
                  <a:cubicBezTo>
                    <a:pt x="58" y="263"/>
                    <a:pt x="58" y="263"/>
                    <a:pt x="58" y="263"/>
                  </a:cubicBezTo>
                  <a:cubicBezTo>
                    <a:pt x="58" y="273"/>
                    <a:pt x="58" y="273"/>
                    <a:pt x="58" y="273"/>
                  </a:cubicBezTo>
                  <a:cubicBezTo>
                    <a:pt x="35" y="282"/>
                    <a:pt x="12" y="285"/>
                    <a:pt x="0" y="279"/>
                  </a:cubicBezTo>
                  <a:cubicBezTo>
                    <a:pt x="0" y="279"/>
                    <a:pt x="0" y="279"/>
                    <a:pt x="3" y="283"/>
                  </a:cubicBezTo>
                  <a:cubicBezTo>
                    <a:pt x="7" y="287"/>
                    <a:pt x="11" y="288"/>
                    <a:pt x="11" y="288"/>
                  </a:cubicBezTo>
                  <a:cubicBezTo>
                    <a:pt x="10" y="290"/>
                    <a:pt x="10" y="290"/>
                    <a:pt x="10" y="290"/>
                  </a:cubicBezTo>
                  <a:cubicBezTo>
                    <a:pt x="14" y="291"/>
                    <a:pt x="20" y="295"/>
                    <a:pt x="20" y="295"/>
                  </a:cubicBezTo>
                  <a:cubicBezTo>
                    <a:pt x="19" y="299"/>
                    <a:pt x="19" y="299"/>
                    <a:pt x="19" y="299"/>
                  </a:cubicBezTo>
                  <a:cubicBezTo>
                    <a:pt x="19" y="299"/>
                    <a:pt x="18" y="300"/>
                    <a:pt x="26" y="301"/>
                  </a:cubicBezTo>
                  <a:cubicBezTo>
                    <a:pt x="33" y="302"/>
                    <a:pt x="49" y="305"/>
                    <a:pt x="49" y="305"/>
                  </a:cubicBezTo>
                  <a:cubicBezTo>
                    <a:pt x="67" y="313"/>
                    <a:pt x="67" y="313"/>
                    <a:pt x="67" y="313"/>
                  </a:cubicBezTo>
                  <a:cubicBezTo>
                    <a:pt x="60" y="315"/>
                    <a:pt x="60" y="315"/>
                    <a:pt x="60" y="315"/>
                  </a:cubicBezTo>
                  <a:cubicBezTo>
                    <a:pt x="61" y="317"/>
                    <a:pt x="61" y="317"/>
                    <a:pt x="61" y="317"/>
                  </a:cubicBezTo>
                  <a:cubicBezTo>
                    <a:pt x="67" y="315"/>
                    <a:pt x="67" y="315"/>
                    <a:pt x="67" y="315"/>
                  </a:cubicBezTo>
                  <a:cubicBezTo>
                    <a:pt x="75" y="319"/>
                    <a:pt x="75" y="319"/>
                    <a:pt x="75" y="319"/>
                  </a:cubicBezTo>
                  <a:cubicBezTo>
                    <a:pt x="75" y="325"/>
                    <a:pt x="75" y="325"/>
                    <a:pt x="75" y="325"/>
                  </a:cubicBezTo>
                  <a:cubicBezTo>
                    <a:pt x="62" y="325"/>
                    <a:pt x="62" y="325"/>
                    <a:pt x="62" y="325"/>
                  </a:cubicBezTo>
                  <a:cubicBezTo>
                    <a:pt x="62" y="323"/>
                    <a:pt x="62" y="323"/>
                    <a:pt x="62" y="323"/>
                  </a:cubicBezTo>
                  <a:cubicBezTo>
                    <a:pt x="59" y="323"/>
                    <a:pt x="59" y="323"/>
                    <a:pt x="59" y="323"/>
                  </a:cubicBezTo>
                  <a:cubicBezTo>
                    <a:pt x="59" y="325"/>
                    <a:pt x="59" y="325"/>
                    <a:pt x="59" y="325"/>
                  </a:cubicBezTo>
                  <a:cubicBezTo>
                    <a:pt x="58" y="325"/>
                    <a:pt x="58" y="325"/>
                    <a:pt x="58" y="325"/>
                  </a:cubicBezTo>
                  <a:cubicBezTo>
                    <a:pt x="58" y="336"/>
                    <a:pt x="58" y="336"/>
                    <a:pt x="58" y="336"/>
                  </a:cubicBezTo>
                  <a:cubicBezTo>
                    <a:pt x="35" y="344"/>
                    <a:pt x="12" y="347"/>
                    <a:pt x="0" y="341"/>
                  </a:cubicBezTo>
                  <a:cubicBezTo>
                    <a:pt x="0" y="341"/>
                    <a:pt x="0" y="341"/>
                    <a:pt x="3" y="345"/>
                  </a:cubicBezTo>
                  <a:cubicBezTo>
                    <a:pt x="7" y="349"/>
                    <a:pt x="11" y="350"/>
                    <a:pt x="11" y="350"/>
                  </a:cubicBezTo>
                  <a:cubicBezTo>
                    <a:pt x="10" y="352"/>
                    <a:pt x="10" y="352"/>
                    <a:pt x="10" y="352"/>
                  </a:cubicBezTo>
                  <a:cubicBezTo>
                    <a:pt x="14" y="353"/>
                    <a:pt x="20" y="357"/>
                    <a:pt x="20" y="357"/>
                  </a:cubicBezTo>
                  <a:cubicBezTo>
                    <a:pt x="19" y="361"/>
                    <a:pt x="19" y="361"/>
                    <a:pt x="19" y="361"/>
                  </a:cubicBezTo>
                  <a:cubicBezTo>
                    <a:pt x="19" y="361"/>
                    <a:pt x="18" y="363"/>
                    <a:pt x="26" y="364"/>
                  </a:cubicBezTo>
                  <a:cubicBezTo>
                    <a:pt x="33" y="364"/>
                    <a:pt x="49" y="367"/>
                    <a:pt x="49" y="367"/>
                  </a:cubicBezTo>
                  <a:cubicBezTo>
                    <a:pt x="67" y="375"/>
                    <a:pt x="67" y="375"/>
                    <a:pt x="67" y="375"/>
                  </a:cubicBezTo>
                  <a:cubicBezTo>
                    <a:pt x="60" y="377"/>
                    <a:pt x="60" y="377"/>
                    <a:pt x="60" y="377"/>
                  </a:cubicBezTo>
                  <a:cubicBezTo>
                    <a:pt x="61" y="379"/>
                    <a:pt x="61" y="379"/>
                    <a:pt x="61" y="379"/>
                  </a:cubicBezTo>
                  <a:cubicBezTo>
                    <a:pt x="67" y="377"/>
                    <a:pt x="67" y="377"/>
                    <a:pt x="67" y="377"/>
                  </a:cubicBezTo>
                  <a:cubicBezTo>
                    <a:pt x="75" y="381"/>
                    <a:pt x="75" y="381"/>
                    <a:pt x="75" y="381"/>
                  </a:cubicBezTo>
                  <a:cubicBezTo>
                    <a:pt x="75" y="388"/>
                    <a:pt x="75" y="388"/>
                    <a:pt x="75" y="388"/>
                  </a:cubicBezTo>
                  <a:cubicBezTo>
                    <a:pt x="62" y="388"/>
                    <a:pt x="62" y="388"/>
                    <a:pt x="62" y="388"/>
                  </a:cubicBezTo>
                  <a:cubicBezTo>
                    <a:pt x="62" y="386"/>
                    <a:pt x="62" y="386"/>
                    <a:pt x="62" y="386"/>
                  </a:cubicBezTo>
                  <a:cubicBezTo>
                    <a:pt x="59" y="386"/>
                    <a:pt x="59" y="386"/>
                    <a:pt x="59" y="386"/>
                  </a:cubicBezTo>
                  <a:cubicBezTo>
                    <a:pt x="59" y="388"/>
                    <a:pt x="59" y="388"/>
                    <a:pt x="59" y="388"/>
                  </a:cubicBezTo>
                  <a:cubicBezTo>
                    <a:pt x="58" y="388"/>
                    <a:pt x="58" y="388"/>
                    <a:pt x="58" y="388"/>
                  </a:cubicBezTo>
                  <a:cubicBezTo>
                    <a:pt x="58" y="398"/>
                    <a:pt x="58" y="398"/>
                    <a:pt x="58" y="398"/>
                  </a:cubicBezTo>
                  <a:cubicBezTo>
                    <a:pt x="35" y="406"/>
                    <a:pt x="12" y="409"/>
                    <a:pt x="0" y="403"/>
                  </a:cubicBezTo>
                  <a:cubicBezTo>
                    <a:pt x="0" y="403"/>
                    <a:pt x="0" y="403"/>
                    <a:pt x="3" y="407"/>
                  </a:cubicBezTo>
                  <a:cubicBezTo>
                    <a:pt x="7" y="411"/>
                    <a:pt x="11" y="412"/>
                    <a:pt x="11" y="412"/>
                  </a:cubicBezTo>
                  <a:cubicBezTo>
                    <a:pt x="10" y="414"/>
                    <a:pt x="10" y="414"/>
                    <a:pt x="10" y="414"/>
                  </a:cubicBezTo>
                  <a:cubicBezTo>
                    <a:pt x="14" y="416"/>
                    <a:pt x="20" y="419"/>
                    <a:pt x="20" y="419"/>
                  </a:cubicBezTo>
                  <a:cubicBezTo>
                    <a:pt x="19" y="424"/>
                    <a:pt x="19" y="424"/>
                    <a:pt x="19" y="424"/>
                  </a:cubicBezTo>
                  <a:cubicBezTo>
                    <a:pt x="19" y="424"/>
                    <a:pt x="18" y="425"/>
                    <a:pt x="26" y="426"/>
                  </a:cubicBezTo>
                  <a:cubicBezTo>
                    <a:pt x="33" y="427"/>
                    <a:pt x="49" y="429"/>
                    <a:pt x="49" y="429"/>
                  </a:cubicBezTo>
                  <a:cubicBezTo>
                    <a:pt x="67" y="437"/>
                    <a:pt x="67" y="437"/>
                    <a:pt x="67" y="437"/>
                  </a:cubicBezTo>
                  <a:cubicBezTo>
                    <a:pt x="60" y="440"/>
                    <a:pt x="60" y="440"/>
                    <a:pt x="60" y="440"/>
                  </a:cubicBezTo>
                  <a:cubicBezTo>
                    <a:pt x="61" y="442"/>
                    <a:pt x="61" y="442"/>
                    <a:pt x="61" y="442"/>
                  </a:cubicBezTo>
                  <a:cubicBezTo>
                    <a:pt x="67" y="440"/>
                    <a:pt x="67" y="440"/>
                    <a:pt x="67" y="440"/>
                  </a:cubicBezTo>
                  <a:cubicBezTo>
                    <a:pt x="75" y="444"/>
                    <a:pt x="75" y="444"/>
                    <a:pt x="75" y="444"/>
                  </a:cubicBezTo>
                  <a:cubicBezTo>
                    <a:pt x="75" y="450"/>
                    <a:pt x="75" y="450"/>
                    <a:pt x="75" y="450"/>
                  </a:cubicBezTo>
                  <a:cubicBezTo>
                    <a:pt x="111" y="450"/>
                    <a:pt x="111" y="450"/>
                    <a:pt x="111" y="450"/>
                  </a:cubicBezTo>
                  <a:cubicBezTo>
                    <a:pt x="111" y="450"/>
                    <a:pt x="111" y="450"/>
                    <a:pt x="111" y="450"/>
                  </a:cubicBezTo>
                  <a:cubicBezTo>
                    <a:pt x="147" y="450"/>
                    <a:pt x="147" y="450"/>
                    <a:pt x="147" y="450"/>
                  </a:cubicBezTo>
                  <a:cubicBezTo>
                    <a:pt x="147" y="444"/>
                    <a:pt x="147" y="444"/>
                    <a:pt x="147" y="444"/>
                  </a:cubicBezTo>
                  <a:cubicBezTo>
                    <a:pt x="155" y="440"/>
                    <a:pt x="155" y="440"/>
                    <a:pt x="155" y="440"/>
                  </a:cubicBezTo>
                  <a:cubicBezTo>
                    <a:pt x="161" y="442"/>
                    <a:pt x="161" y="442"/>
                    <a:pt x="161" y="442"/>
                  </a:cubicBezTo>
                  <a:cubicBezTo>
                    <a:pt x="162" y="440"/>
                    <a:pt x="162" y="440"/>
                    <a:pt x="162" y="440"/>
                  </a:cubicBezTo>
                  <a:cubicBezTo>
                    <a:pt x="155" y="437"/>
                    <a:pt x="155" y="437"/>
                    <a:pt x="155" y="437"/>
                  </a:cubicBezTo>
                  <a:cubicBezTo>
                    <a:pt x="173" y="429"/>
                    <a:pt x="173" y="429"/>
                    <a:pt x="173" y="429"/>
                  </a:cubicBezTo>
                  <a:cubicBezTo>
                    <a:pt x="173" y="429"/>
                    <a:pt x="189" y="427"/>
                    <a:pt x="196" y="426"/>
                  </a:cubicBezTo>
                  <a:cubicBezTo>
                    <a:pt x="204" y="425"/>
                    <a:pt x="203" y="424"/>
                    <a:pt x="203" y="424"/>
                  </a:cubicBezTo>
                  <a:cubicBezTo>
                    <a:pt x="202" y="419"/>
                    <a:pt x="202" y="419"/>
                    <a:pt x="202" y="419"/>
                  </a:cubicBezTo>
                  <a:cubicBezTo>
                    <a:pt x="202" y="419"/>
                    <a:pt x="208" y="416"/>
                    <a:pt x="212" y="414"/>
                  </a:cubicBezTo>
                  <a:cubicBezTo>
                    <a:pt x="212" y="412"/>
                    <a:pt x="212" y="412"/>
                    <a:pt x="212" y="412"/>
                  </a:cubicBezTo>
                  <a:cubicBezTo>
                    <a:pt x="212" y="412"/>
                    <a:pt x="215" y="411"/>
                    <a:pt x="219" y="407"/>
                  </a:cubicBezTo>
                  <a:cubicBezTo>
                    <a:pt x="222" y="403"/>
                    <a:pt x="222" y="403"/>
                    <a:pt x="222" y="403"/>
                  </a:cubicBezTo>
                  <a:cubicBezTo>
                    <a:pt x="210" y="409"/>
                    <a:pt x="187" y="406"/>
                    <a:pt x="164" y="398"/>
                  </a:cubicBezTo>
                  <a:cubicBezTo>
                    <a:pt x="164" y="388"/>
                    <a:pt x="164" y="388"/>
                    <a:pt x="164" y="388"/>
                  </a:cubicBezTo>
                  <a:cubicBezTo>
                    <a:pt x="163" y="388"/>
                    <a:pt x="163" y="388"/>
                    <a:pt x="163" y="388"/>
                  </a:cubicBezTo>
                  <a:cubicBezTo>
                    <a:pt x="163" y="386"/>
                    <a:pt x="163" y="386"/>
                    <a:pt x="163" y="386"/>
                  </a:cubicBezTo>
                  <a:cubicBezTo>
                    <a:pt x="161" y="386"/>
                    <a:pt x="161" y="386"/>
                    <a:pt x="161" y="386"/>
                  </a:cubicBezTo>
                  <a:cubicBezTo>
                    <a:pt x="161" y="388"/>
                    <a:pt x="161" y="388"/>
                    <a:pt x="161" y="388"/>
                  </a:cubicBezTo>
                  <a:cubicBezTo>
                    <a:pt x="147" y="388"/>
                    <a:pt x="147" y="388"/>
                    <a:pt x="147" y="388"/>
                  </a:cubicBezTo>
                  <a:cubicBezTo>
                    <a:pt x="147" y="381"/>
                    <a:pt x="147" y="381"/>
                    <a:pt x="147" y="381"/>
                  </a:cubicBezTo>
                  <a:cubicBezTo>
                    <a:pt x="155" y="377"/>
                    <a:pt x="155" y="377"/>
                    <a:pt x="155" y="377"/>
                  </a:cubicBezTo>
                  <a:cubicBezTo>
                    <a:pt x="161" y="379"/>
                    <a:pt x="161" y="379"/>
                    <a:pt x="161" y="379"/>
                  </a:cubicBezTo>
                  <a:cubicBezTo>
                    <a:pt x="162" y="377"/>
                    <a:pt x="162" y="377"/>
                    <a:pt x="162" y="377"/>
                  </a:cubicBezTo>
                  <a:cubicBezTo>
                    <a:pt x="155" y="375"/>
                    <a:pt x="155" y="375"/>
                    <a:pt x="155" y="375"/>
                  </a:cubicBezTo>
                  <a:cubicBezTo>
                    <a:pt x="173" y="367"/>
                    <a:pt x="173" y="367"/>
                    <a:pt x="173" y="367"/>
                  </a:cubicBezTo>
                  <a:cubicBezTo>
                    <a:pt x="173" y="367"/>
                    <a:pt x="189" y="364"/>
                    <a:pt x="196" y="364"/>
                  </a:cubicBezTo>
                  <a:cubicBezTo>
                    <a:pt x="204" y="363"/>
                    <a:pt x="203" y="361"/>
                    <a:pt x="203" y="361"/>
                  </a:cubicBezTo>
                  <a:cubicBezTo>
                    <a:pt x="202" y="357"/>
                    <a:pt x="202" y="357"/>
                    <a:pt x="202" y="357"/>
                  </a:cubicBezTo>
                  <a:cubicBezTo>
                    <a:pt x="202" y="357"/>
                    <a:pt x="208" y="353"/>
                    <a:pt x="212" y="352"/>
                  </a:cubicBezTo>
                  <a:cubicBezTo>
                    <a:pt x="212" y="350"/>
                    <a:pt x="212" y="350"/>
                    <a:pt x="212" y="350"/>
                  </a:cubicBezTo>
                  <a:cubicBezTo>
                    <a:pt x="212" y="350"/>
                    <a:pt x="215" y="349"/>
                    <a:pt x="219" y="345"/>
                  </a:cubicBezTo>
                  <a:cubicBezTo>
                    <a:pt x="222" y="341"/>
                    <a:pt x="222" y="341"/>
                    <a:pt x="222" y="341"/>
                  </a:cubicBezTo>
                  <a:cubicBezTo>
                    <a:pt x="210" y="347"/>
                    <a:pt x="187" y="344"/>
                    <a:pt x="164" y="336"/>
                  </a:cubicBezTo>
                  <a:cubicBezTo>
                    <a:pt x="164" y="325"/>
                    <a:pt x="164" y="325"/>
                    <a:pt x="164" y="325"/>
                  </a:cubicBezTo>
                  <a:cubicBezTo>
                    <a:pt x="163" y="325"/>
                    <a:pt x="163" y="325"/>
                    <a:pt x="163" y="325"/>
                  </a:cubicBezTo>
                  <a:cubicBezTo>
                    <a:pt x="163" y="323"/>
                    <a:pt x="163" y="323"/>
                    <a:pt x="163" y="323"/>
                  </a:cubicBezTo>
                  <a:cubicBezTo>
                    <a:pt x="161" y="323"/>
                    <a:pt x="161" y="323"/>
                    <a:pt x="161" y="323"/>
                  </a:cubicBezTo>
                  <a:cubicBezTo>
                    <a:pt x="161" y="325"/>
                    <a:pt x="161" y="325"/>
                    <a:pt x="161" y="325"/>
                  </a:cubicBezTo>
                  <a:cubicBezTo>
                    <a:pt x="147" y="325"/>
                    <a:pt x="147" y="325"/>
                    <a:pt x="147" y="325"/>
                  </a:cubicBezTo>
                  <a:cubicBezTo>
                    <a:pt x="147" y="319"/>
                    <a:pt x="147" y="319"/>
                    <a:pt x="147" y="319"/>
                  </a:cubicBezTo>
                  <a:cubicBezTo>
                    <a:pt x="155" y="315"/>
                    <a:pt x="155" y="315"/>
                    <a:pt x="155" y="315"/>
                  </a:cubicBezTo>
                  <a:cubicBezTo>
                    <a:pt x="161" y="317"/>
                    <a:pt x="161" y="317"/>
                    <a:pt x="161" y="317"/>
                  </a:cubicBezTo>
                  <a:cubicBezTo>
                    <a:pt x="162" y="315"/>
                    <a:pt x="162" y="315"/>
                    <a:pt x="162" y="315"/>
                  </a:cubicBezTo>
                  <a:cubicBezTo>
                    <a:pt x="155" y="313"/>
                    <a:pt x="155" y="313"/>
                    <a:pt x="155" y="313"/>
                  </a:cubicBezTo>
                  <a:cubicBezTo>
                    <a:pt x="173" y="305"/>
                    <a:pt x="173" y="305"/>
                    <a:pt x="173" y="305"/>
                  </a:cubicBezTo>
                  <a:cubicBezTo>
                    <a:pt x="173" y="305"/>
                    <a:pt x="189" y="302"/>
                    <a:pt x="196" y="301"/>
                  </a:cubicBezTo>
                  <a:cubicBezTo>
                    <a:pt x="204" y="300"/>
                    <a:pt x="203" y="299"/>
                    <a:pt x="203" y="299"/>
                  </a:cubicBezTo>
                  <a:cubicBezTo>
                    <a:pt x="202" y="295"/>
                    <a:pt x="202" y="295"/>
                    <a:pt x="202" y="295"/>
                  </a:cubicBezTo>
                  <a:cubicBezTo>
                    <a:pt x="202" y="295"/>
                    <a:pt x="208" y="291"/>
                    <a:pt x="212" y="290"/>
                  </a:cubicBezTo>
                  <a:cubicBezTo>
                    <a:pt x="212" y="288"/>
                    <a:pt x="212" y="288"/>
                    <a:pt x="212" y="288"/>
                  </a:cubicBezTo>
                  <a:cubicBezTo>
                    <a:pt x="212" y="288"/>
                    <a:pt x="215" y="287"/>
                    <a:pt x="219" y="283"/>
                  </a:cubicBezTo>
                  <a:cubicBezTo>
                    <a:pt x="222" y="279"/>
                    <a:pt x="222" y="279"/>
                    <a:pt x="222" y="279"/>
                  </a:cubicBezTo>
                  <a:cubicBezTo>
                    <a:pt x="210" y="285"/>
                    <a:pt x="187" y="282"/>
                    <a:pt x="164" y="273"/>
                  </a:cubicBezTo>
                  <a:cubicBezTo>
                    <a:pt x="164" y="263"/>
                    <a:pt x="164" y="263"/>
                    <a:pt x="164" y="263"/>
                  </a:cubicBezTo>
                  <a:cubicBezTo>
                    <a:pt x="163" y="263"/>
                    <a:pt x="163" y="263"/>
                    <a:pt x="163" y="263"/>
                  </a:cubicBezTo>
                  <a:cubicBezTo>
                    <a:pt x="163" y="261"/>
                    <a:pt x="163" y="261"/>
                    <a:pt x="163" y="261"/>
                  </a:cubicBezTo>
                  <a:cubicBezTo>
                    <a:pt x="161" y="261"/>
                    <a:pt x="161" y="261"/>
                    <a:pt x="161" y="261"/>
                  </a:cubicBezTo>
                  <a:cubicBezTo>
                    <a:pt x="161" y="263"/>
                    <a:pt x="161" y="263"/>
                    <a:pt x="161" y="263"/>
                  </a:cubicBezTo>
                  <a:cubicBezTo>
                    <a:pt x="147" y="263"/>
                    <a:pt x="147" y="263"/>
                    <a:pt x="147" y="263"/>
                  </a:cubicBezTo>
                  <a:cubicBezTo>
                    <a:pt x="147" y="257"/>
                    <a:pt x="147" y="257"/>
                    <a:pt x="147" y="257"/>
                  </a:cubicBezTo>
                  <a:cubicBezTo>
                    <a:pt x="155" y="253"/>
                    <a:pt x="155" y="253"/>
                    <a:pt x="155" y="253"/>
                  </a:cubicBezTo>
                  <a:cubicBezTo>
                    <a:pt x="161" y="255"/>
                    <a:pt x="161" y="255"/>
                    <a:pt x="161" y="255"/>
                  </a:cubicBezTo>
                  <a:cubicBezTo>
                    <a:pt x="162" y="253"/>
                    <a:pt x="162" y="253"/>
                    <a:pt x="162" y="253"/>
                  </a:cubicBezTo>
                  <a:cubicBezTo>
                    <a:pt x="155" y="250"/>
                    <a:pt x="155" y="250"/>
                    <a:pt x="155" y="250"/>
                  </a:cubicBezTo>
                  <a:cubicBezTo>
                    <a:pt x="173" y="243"/>
                    <a:pt x="173" y="243"/>
                    <a:pt x="173" y="243"/>
                  </a:cubicBezTo>
                  <a:cubicBezTo>
                    <a:pt x="173" y="243"/>
                    <a:pt x="189" y="240"/>
                    <a:pt x="196" y="239"/>
                  </a:cubicBezTo>
                  <a:cubicBezTo>
                    <a:pt x="204" y="238"/>
                    <a:pt x="203" y="237"/>
                    <a:pt x="203" y="237"/>
                  </a:cubicBezTo>
                  <a:cubicBezTo>
                    <a:pt x="202" y="233"/>
                    <a:pt x="202" y="233"/>
                    <a:pt x="202" y="233"/>
                  </a:cubicBezTo>
                  <a:cubicBezTo>
                    <a:pt x="202" y="233"/>
                    <a:pt x="208" y="229"/>
                    <a:pt x="212" y="227"/>
                  </a:cubicBezTo>
                  <a:cubicBezTo>
                    <a:pt x="212" y="225"/>
                    <a:pt x="212" y="225"/>
                    <a:pt x="212" y="225"/>
                  </a:cubicBezTo>
                  <a:cubicBezTo>
                    <a:pt x="212" y="225"/>
                    <a:pt x="215" y="224"/>
                    <a:pt x="21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 name="Freeform 9">
              <a:extLst>
                <a:ext uri="{FF2B5EF4-FFF2-40B4-BE49-F238E27FC236}">
                  <a16:creationId xmlns:a16="http://schemas.microsoft.com/office/drawing/2014/main" xmlns="" id="{E2190F9D-6699-4EBA-8512-17E85605AE99}"/>
                </a:ext>
              </a:extLst>
            </p:cNvPr>
            <p:cNvSpPr>
              <a:spLocks/>
            </p:cNvSpPr>
            <p:nvPr/>
          </p:nvSpPr>
          <p:spPr bwMode="auto">
            <a:xfrm>
              <a:off x="5920214" y="5450584"/>
              <a:ext cx="2607223" cy="1382106"/>
            </a:xfrm>
            <a:custGeom>
              <a:avLst/>
              <a:gdLst>
                <a:gd name="T0" fmla="*/ 605 w 606"/>
                <a:gd name="T1" fmla="*/ 321 h 321"/>
                <a:gd name="T2" fmla="*/ 5 w 606"/>
                <a:gd name="T3" fmla="*/ 318 h 321"/>
                <a:gd name="T4" fmla="*/ 0 w 606"/>
                <a:gd name="T5" fmla="*/ 312 h 321"/>
                <a:gd name="T6" fmla="*/ 8 w 606"/>
                <a:gd name="T7" fmla="*/ 307 h 321"/>
                <a:gd name="T8" fmla="*/ 7 w 606"/>
                <a:gd name="T9" fmla="*/ 301 h 321"/>
                <a:gd name="T10" fmla="*/ 73 w 606"/>
                <a:gd name="T11" fmla="*/ 287 h 321"/>
                <a:gd name="T12" fmla="*/ 110 w 606"/>
                <a:gd name="T13" fmla="*/ 229 h 321"/>
                <a:gd name="T14" fmla="*/ 71 w 606"/>
                <a:gd name="T15" fmla="*/ 224 h 321"/>
                <a:gd name="T16" fmla="*/ 74 w 606"/>
                <a:gd name="T17" fmla="*/ 218 h 321"/>
                <a:gd name="T18" fmla="*/ 68 w 606"/>
                <a:gd name="T19" fmla="*/ 215 h 321"/>
                <a:gd name="T20" fmla="*/ 76 w 606"/>
                <a:gd name="T21" fmla="*/ 208 h 321"/>
                <a:gd name="T22" fmla="*/ 73 w 606"/>
                <a:gd name="T23" fmla="*/ 203 h 321"/>
                <a:gd name="T24" fmla="*/ 142 w 606"/>
                <a:gd name="T25" fmla="*/ 184 h 321"/>
                <a:gd name="T26" fmla="*/ 151 w 606"/>
                <a:gd name="T27" fmla="*/ 174 h 321"/>
                <a:gd name="T28" fmla="*/ 182 w 606"/>
                <a:gd name="T29" fmla="*/ 144 h 321"/>
                <a:gd name="T30" fmla="*/ 184 w 606"/>
                <a:gd name="T31" fmla="*/ 136 h 321"/>
                <a:gd name="T32" fmla="*/ 180 w 606"/>
                <a:gd name="T33" fmla="*/ 120 h 321"/>
                <a:gd name="T34" fmla="*/ 182 w 606"/>
                <a:gd name="T35" fmla="*/ 117 h 321"/>
                <a:gd name="T36" fmla="*/ 138 w 606"/>
                <a:gd name="T37" fmla="*/ 118 h 321"/>
                <a:gd name="T38" fmla="*/ 141 w 606"/>
                <a:gd name="T39" fmla="*/ 106 h 321"/>
                <a:gd name="T40" fmla="*/ 136 w 606"/>
                <a:gd name="T41" fmla="*/ 100 h 321"/>
                <a:gd name="T42" fmla="*/ 141 w 606"/>
                <a:gd name="T43" fmla="*/ 94 h 321"/>
                <a:gd name="T44" fmla="*/ 140 w 606"/>
                <a:gd name="T45" fmla="*/ 88 h 321"/>
                <a:gd name="T46" fmla="*/ 184 w 606"/>
                <a:gd name="T47" fmla="*/ 81 h 321"/>
                <a:gd name="T48" fmla="*/ 218 w 606"/>
                <a:gd name="T49" fmla="*/ 9 h 321"/>
                <a:gd name="T50" fmla="*/ 371 w 606"/>
                <a:gd name="T51" fmla="*/ 14 h 321"/>
                <a:gd name="T52" fmla="*/ 383 w 606"/>
                <a:gd name="T53" fmla="*/ 25 h 321"/>
                <a:gd name="T54" fmla="*/ 433 w 606"/>
                <a:gd name="T55" fmla="*/ 78 h 321"/>
                <a:gd name="T56" fmla="*/ 464 w 606"/>
                <a:gd name="T57" fmla="*/ 84 h 321"/>
                <a:gd name="T58" fmla="*/ 462 w 606"/>
                <a:gd name="T59" fmla="*/ 92 h 321"/>
                <a:gd name="T60" fmla="*/ 468 w 606"/>
                <a:gd name="T61" fmla="*/ 97 h 321"/>
                <a:gd name="T62" fmla="*/ 466 w 606"/>
                <a:gd name="T63" fmla="*/ 102 h 321"/>
                <a:gd name="T64" fmla="*/ 450 w 606"/>
                <a:gd name="T65" fmla="*/ 108 h 321"/>
                <a:gd name="T66" fmla="*/ 423 w 606"/>
                <a:gd name="T67" fmla="*/ 117 h 321"/>
                <a:gd name="T68" fmla="*/ 420 w 606"/>
                <a:gd name="T69" fmla="*/ 121 h 321"/>
                <a:gd name="T70" fmla="*/ 417 w 606"/>
                <a:gd name="T71" fmla="*/ 135 h 321"/>
                <a:gd name="T72" fmla="*/ 446 w 606"/>
                <a:gd name="T73" fmla="*/ 152 h 321"/>
                <a:gd name="T74" fmla="*/ 450 w 606"/>
                <a:gd name="T75" fmla="*/ 147 h 321"/>
                <a:gd name="T76" fmla="*/ 454 w 606"/>
                <a:gd name="T77" fmla="*/ 169 h 321"/>
                <a:gd name="T78" fmla="*/ 462 w 606"/>
                <a:gd name="T79" fmla="*/ 177 h 321"/>
                <a:gd name="T80" fmla="*/ 532 w 606"/>
                <a:gd name="T81" fmla="*/ 195 h 321"/>
                <a:gd name="T82" fmla="*/ 528 w 606"/>
                <a:gd name="T83" fmla="*/ 202 h 321"/>
                <a:gd name="T84" fmla="*/ 536 w 606"/>
                <a:gd name="T85" fmla="*/ 208 h 321"/>
                <a:gd name="T86" fmla="*/ 530 w 606"/>
                <a:gd name="T87" fmla="*/ 213 h 321"/>
                <a:gd name="T88" fmla="*/ 533 w 606"/>
                <a:gd name="T89" fmla="*/ 226 h 321"/>
                <a:gd name="T90" fmla="*/ 528 w 606"/>
                <a:gd name="T91" fmla="*/ 222 h 321"/>
                <a:gd name="T92" fmla="*/ 490 w 606"/>
                <a:gd name="T93" fmla="*/ 263 h 321"/>
                <a:gd name="T94" fmla="*/ 603 w 606"/>
                <a:gd name="T95" fmla="*/ 297 h 321"/>
                <a:gd name="T96" fmla="*/ 599 w 606"/>
                <a:gd name="T97" fmla="*/ 305 h 321"/>
                <a:gd name="T98" fmla="*/ 606 w 606"/>
                <a:gd name="T99" fmla="*/ 309 h 321"/>
                <a:gd name="T100" fmla="*/ 601 w 606"/>
                <a:gd name="T101" fmla="*/ 3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 h="321">
                  <a:moveTo>
                    <a:pt x="605" y="318"/>
                  </a:moveTo>
                  <a:cubicBezTo>
                    <a:pt x="605" y="321"/>
                    <a:pt x="605" y="321"/>
                    <a:pt x="605" y="321"/>
                  </a:cubicBezTo>
                  <a:cubicBezTo>
                    <a:pt x="5" y="321"/>
                    <a:pt x="5" y="321"/>
                    <a:pt x="5" y="321"/>
                  </a:cubicBezTo>
                  <a:cubicBezTo>
                    <a:pt x="5" y="318"/>
                    <a:pt x="5" y="318"/>
                    <a:pt x="5" y="318"/>
                  </a:cubicBezTo>
                  <a:cubicBezTo>
                    <a:pt x="0" y="315"/>
                    <a:pt x="0" y="315"/>
                    <a:pt x="0" y="315"/>
                  </a:cubicBezTo>
                  <a:cubicBezTo>
                    <a:pt x="0" y="312"/>
                    <a:pt x="0" y="312"/>
                    <a:pt x="0" y="312"/>
                  </a:cubicBezTo>
                  <a:cubicBezTo>
                    <a:pt x="6" y="315"/>
                    <a:pt x="6" y="315"/>
                    <a:pt x="6" y="315"/>
                  </a:cubicBezTo>
                  <a:cubicBezTo>
                    <a:pt x="8" y="307"/>
                    <a:pt x="8" y="307"/>
                    <a:pt x="8" y="307"/>
                  </a:cubicBezTo>
                  <a:cubicBezTo>
                    <a:pt x="6" y="303"/>
                    <a:pt x="6" y="303"/>
                    <a:pt x="6" y="303"/>
                  </a:cubicBezTo>
                  <a:cubicBezTo>
                    <a:pt x="7" y="301"/>
                    <a:pt x="7" y="301"/>
                    <a:pt x="7" y="301"/>
                  </a:cubicBezTo>
                  <a:cubicBezTo>
                    <a:pt x="7" y="301"/>
                    <a:pt x="11" y="306"/>
                    <a:pt x="17" y="306"/>
                  </a:cubicBezTo>
                  <a:cubicBezTo>
                    <a:pt x="23" y="306"/>
                    <a:pt x="57" y="294"/>
                    <a:pt x="73" y="287"/>
                  </a:cubicBezTo>
                  <a:cubicBezTo>
                    <a:pt x="90" y="280"/>
                    <a:pt x="110" y="270"/>
                    <a:pt x="110" y="270"/>
                  </a:cubicBezTo>
                  <a:cubicBezTo>
                    <a:pt x="110" y="229"/>
                    <a:pt x="110" y="229"/>
                    <a:pt x="110" y="229"/>
                  </a:cubicBezTo>
                  <a:cubicBezTo>
                    <a:pt x="72" y="232"/>
                    <a:pt x="72" y="232"/>
                    <a:pt x="72" y="232"/>
                  </a:cubicBezTo>
                  <a:cubicBezTo>
                    <a:pt x="71" y="224"/>
                    <a:pt x="71" y="224"/>
                    <a:pt x="71" y="224"/>
                  </a:cubicBezTo>
                  <a:cubicBezTo>
                    <a:pt x="73" y="224"/>
                    <a:pt x="73" y="224"/>
                    <a:pt x="73" y="224"/>
                  </a:cubicBezTo>
                  <a:cubicBezTo>
                    <a:pt x="74" y="218"/>
                    <a:pt x="74" y="218"/>
                    <a:pt x="74" y="218"/>
                  </a:cubicBezTo>
                  <a:cubicBezTo>
                    <a:pt x="68" y="218"/>
                    <a:pt x="68" y="218"/>
                    <a:pt x="68" y="218"/>
                  </a:cubicBezTo>
                  <a:cubicBezTo>
                    <a:pt x="68" y="215"/>
                    <a:pt x="68" y="215"/>
                    <a:pt x="68" y="215"/>
                  </a:cubicBezTo>
                  <a:cubicBezTo>
                    <a:pt x="75" y="215"/>
                    <a:pt x="75" y="215"/>
                    <a:pt x="75" y="215"/>
                  </a:cubicBezTo>
                  <a:cubicBezTo>
                    <a:pt x="76" y="208"/>
                    <a:pt x="76" y="208"/>
                    <a:pt x="76" y="208"/>
                  </a:cubicBezTo>
                  <a:cubicBezTo>
                    <a:pt x="72" y="205"/>
                    <a:pt x="72" y="205"/>
                    <a:pt x="72" y="205"/>
                  </a:cubicBezTo>
                  <a:cubicBezTo>
                    <a:pt x="73" y="203"/>
                    <a:pt x="73" y="203"/>
                    <a:pt x="73" y="203"/>
                  </a:cubicBezTo>
                  <a:cubicBezTo>
                    <a:pt x="73" y="203"/>
                    <a:pt x="81" y="206"/>
                    <a:pt x="85" y="206"/>
                  </a:cubicBezTo>
                  <a:cubicBezTo>
                    <a:pt x="89" y="206"/>
                    <a:pt x="142" y="184"/>
                    <a:pt x="142" y="184"/>
                  </a:cubicBezTo>
                  <a:cubicBezTo>
                    <a:pt x="142" y="176"/>
                    <a:pt x="142" y="176"/>
                    <a:pt x="142" y="176"/>
                  </a:cubicBezTo>
                  <a:cubicBezTo>
                    <a:pt x="151" y="174"/>
                    <a:pt x="151" y="174"/>
                    <a:pt x="151" y="174"/>
                  </a:cubicBezTo>
                  <a:cubicBezTo>
                    <a:pt x="151" y="149"/>
                    <a:pt x="151" y="149"/>
                    <a:pt x="151" y="149"/>
                  </a:cubicBezTo>
                  <a:cubicBezTo>
                    <a:pt x="182" y="144"/>
                    <a:pt x="182" y="144"/>
                    <a:pt x="182" y="144"/>
                  </a:cubicBezTo>
                  <a:cubicBezTo>
                    <a:pt x="182" y="136"/>
                    <a:pt x="182" y="136"/>
                    <a:pt x="182" y="136"/>
                  </a:cubicBezTo>
                  <a:cubicBezTo>
                    <a:pt x="184" y="136"/>
                    <a:pt x="184" y="136"/>
                    <a:pt x="184" y="136"/>
                  </a:cubicBezTo>
                  <a:cubicBezTo>
                    <a:pt x="184" y="131"/>
                    <a:pt x="184" y="131"/>
                    <a:pt x="184" y="131"/>
                  </a:cubicBezTo>
                  <a:cubicBezTo>
                    <a:pt x="180" y="120"/>
                    <a:pt x="180" y="120"/>
                    <a:pt x="180" y="120"/>
                  </a:cubicBezTo>
                  <a:cubicBezTo>
                    <a:pt x="184" y="120"/>
                    <a:pt x="184" y="120"/>
                    <a:pt x="184" y="120"/>
                  </a:cubicBezTo>
                  <a:cubicBezTo>
                    <a:pt x="182" y="117"/>
                    <a:pt x="182" y="117"/>
                    <a:pt x="182" y="117"/>
                  </a:cubicBezTo>
                  <a:cubicBezTo>
                    <a:pt x="170" y="113"/>
                    <a:pt x="170" y="113"/>
                    <a:pt x="170" y="113"/>
                  </a:cubicBezTo>
                  <a:cubicBezTo>
                    <a:pt x="138" y="118"/>
                    <a:pt x="138" y="118"/>
                    <a:pt x="138" y="118"/>
                  </a:cubicBezTo>
                  <a:cubicBezTo>
                    <a:pt x="138" y="110"/>
                    <a:pt x="138" y="110"/>
                    <a:pt x="138" y="110"/>
                  </a:cubicBezTo>
                  <a:cubicBezTo>
                    <a:pt x="141" y="106"/>
                    <a:pt x="141" y="106"/>
                    <a:pt x="141" y="106"/>
                  </a:cubicBezTo>
                  <a:cubicBezTo>
                    <a:pt x="135" y="103"/>
                    <a:pt x="135" y="103"/>
                    <a:pt x="135" y="103"/>
                  </a:cubicBezTo>
                  <a:cubicBezTo>
                    <a:pt x="136" y="100"/>
                    <a:pt x="136" y="100"/>
                    <a:pt x="136" y="100"/>
                  </a:cubicBezTo>
                  <a:cubicBezTo>
                    <a:pt x="141" y="101"/>
                    <a:pt x="141" y="101"/>
                    <a:pt x="141" y="101"/>
                  </a:cubicBezTo>
                  <a:cubicBezTo>
                    <a:pt x="141" y="94"/>
                    <a:pt x="141" y="94"/>
                    <a:pt x="141" y="94"/>
                  </a:cubicBezTo>
                  <a:cubicBezTo>
                    <a:pt x="138" y="90"/>
                    <a:pt x="138" y="90"/>
                    <a:pt x="138" y="90"/>
                  </a:cubicBezTo>
                  <a:cubicBezTo>
                    <a:pt x="140" y="88"/>
                    <a:pt x="140" y="88"/>
                    <a:pt x="140" y="88"/>
                  </a:cubicBezTo>
                  <a:cubicBezTo>
                    <a:pt x="140" y="88"/>
                    <a:pt x="147" y="92"/>
                    <a:pt x="152" y="92"/>
                  </a:cubicBezTo>
                  <a:cubicBezTo>
                    <a:pt x="157" y="92"/>
                    <a:pt x="184" y="81"/>
                    <a:pt x="184" y="81"/>
                  </a:cubicBezTo>
                  <a:cubicBezTo>
                    <a:pt x="220" y="19"/>
                    <a:pt x="220" y="19"/>
                    <a:pt x="220" y="19"/>
                  </a:cubicBezTo>
                  <a:cubicBezTo>
                    <a:pt x="220" y="19"/>
                    <a:pt x="218" y="14"/>
                    <a:pt x="218" y="9"/>
                  </a:cubicBezTo>
                  <a:cubicBezTo>
                    <a:pt x="218" y="4"/>
                    <a:pt x="224" y="0"/>
                    <a:pt x="227" y="0"/>
                  </a:cubicBezTo>
                  <a:cubicBezTo>
                    <a:pt x="231" y="0"/>
                    <a:pt x="363" y="14"/>
                    <a:pt x="371" y="14"/>
                  </a:cubicBezTo>
                  <a:cubicBezTo>
                    <a:pt x="378" y="15"/>
                    <a:pt x="378" y="18"/>
                    <a:pt x="378" y="21"/>
                  </a:cubicBezTo>
                  <a:cubicBezTo>
                    <a:pt x="378" y="21"/>
                    <a:pt x="383" y="24"/>
                    <a:pt x="383" y="25"/>
                  </a:cubicBezTo>
                  <a:cubicBezTo>
                    <a:pt x="383" y="26"/>
                    <a:pt x="380" y="35"/>
                    <a:pt x="380" y="35"/>
                  </a:cubicBezTo>
                  <a:cubicBezTo>
                    <a:pt x="380" y="35"/>
                    <a:pt x="409" y="71"/>
                    <a:pt x="433" y="78"/>
                  </a:cubicBezTo>
                  <a:cubicBezTo>
                    <a:pt x="457" y="85"/>
                    <a:pt x="464" y="81"/>
                    <a:pt x="464" y="81"/>
                  </a:cubicBezTo>
                  <a:cubicBezTo>
                    <a:pt x="464" y="84"/>
                    <a:pt x="464" y="84"/>
                    <a:pt x="464" y="84"/>
                  </a:cubicBezTo>
                  <a:cubicBezTo>
                    <a:pt x="460" y="86"/>
                    <a:pt x="460" y="86"/>
                    <a:pt x="460" y="86"/>
                  </a:cubicBezTo>
                  <a:cubicBezTo>
                    <a:pt x="460" y="86"/>
                    <a:pt x="461" y="90"/>
                    <a:pt x="462" y="92"/>
                  </a:cubicBezTo>
                  <a:cubicBezTo>
                    <a:pt x="463" y="94"/>
                    <a:pt x="468" y="93"/>
                    <a:pt x="468" y="93"/>
                  </a:cubicBezTo>
                  <a:cubicBezTo>
                    <a:pt x="468" y="97"/>
                    <a:pt x="468" y="97"/>
                    <a:pt x="468" y="97"/>
                  </a:cubicBezTo>
                  <a:cubicBezTo>
                    <a:pt x="462" y="99"/>
                    <a:pt x="462" y="99"/>
                    <a:pt x="462" y="99"/>
                  </a:cubicBezTo>
                  <a:cubicBezTo>
                    <a:pt x="466" y="102"/>
                    <a:pt x="466" y="102"/>
                    <a:pt x="466" y="102"/>
                  </a:cubicBezTo>
                  <a:cubicBezTo>
                    <a:pt x="466" y="108"/>
                    <a:pt x="466" y="108"/>
                    <a:pt x="466" y="108"/>
                  </a:cubicBezTo>
                  <a:cubicBezTo>
                    <a:pt x="450" y="108"/>
                    <a:pt x="450" y="108"/>
                    <a:pt x="450" y="108"/>
                  </a:cubicBezTo>
                  <a:cubicBezTo>
                    <a:pt x="423" y="113"/>
                    <a:pt x="423" y="113"/>
                    <a:pt x="423" y="113"/>
                  </a:cubicBezTo>
                  <a:cubicBezTo>
                    <a:pt x="423" y="117"/>
                    <a:pt x="423" y="117"/>
                    <a:pt x="423" y="117"/>
                  </a:cubicBezTo>
                  <a:cubicBezTo>
                    <a:pt x="420" y="117"/>
                    <a:pt x="420" y="117"/>
                    <a:pt x="420" y="117"/>
                  </a:cubicBezTo>
                  <a:cubicBezTo>
                    <a:pt x="420" y="121"/>
                    <a:pt x="420" y="121"/>
                    <a:pt x="420" y="121"/>
                  </a:cubicBezTo>
                  <a:cubicBezTo>
                    <a:pt x="417" y="121"/>
                    <a:pt x="417" y="121"/>
                    <a:pt x="417" y="121"/>
                  </a:cubicBezTo>
                  <a:cubicBezTo>
                    <a:pt x="417" y="135"/>
                    <a:pt x="417" y="135"/>
                    <a:pt x="417" y="135"/>
                  </a:cubicBezTo>
                  <a:cubicBezTo>
                    <a:pt x="446" y="138"/>
                    <a:pt x="446" y="138"/>
                    <a:pt x="446" y="138"/>
                  </a:cubicBezTo>
                  <a:cubicBezTo>
                    <a:pt x="446" y="152"/>
                    <a:pt x="446" y="152"/>
                    <a:pt x="446" y="152"/>
                  </a:cubicBezTo>
                  <a:cubicBezTo>
                    <a:pt x="450" y="152"/>
                    <a:pt x="450" y="152"/>
                    <a:pt x="450" y="152"/>
                  </a:cubicBezTo>
                  <a:cubicBezTo>
                    <a:pt x="450" y="147"/>
                    <a:pt x="450" y="147"/>
                    <a:pt x="450" y="147"/>
                  </a:cubicBezTo>
                  <a:cubicBezTo>
                    <a:pt x="454" y="148"/>
                    <a:pt x="454" y="148"/>
                    <a:pt x="454" y="148"/>
                  </a:cubicBezTo>
                  <a:cubicBezTo>
                    <a:pt x="454" y="169"/>
                    <a:pt x="454" y="169"/>
                    <a:pt x="454" y="169"/>
                  </a:cubicBezTo>
                  <a:cubicBezTo>
                    <a:pt x="462" y="171"/>
                    <a:pt x="462" y="171"/>
                    <a:pt x="462" y="171"/>
                  </a:cubicBezTo>
                  <a:cubicBezTo>
                    <a:pt x="462" y="177"/>
                    <a:pt x="462" y="177"/>
                    <a:pt x="462" y="177"/>
                  </a:cubicBezTo>
                  <a:cubicBezTo>
                    <a:pt x="462" y="177"/>
                    <a:pt x="506" y="197"/>
                    <a:pt x="518" y="198"/>
                  </a:cubicBezTo>
                  <a:cubicBezTo>
                    <a:pt x="529" y="199"/>
                    <a:pt x="532" y="195"/>
                    <a:pt x="532" y="195"/>
                  </a:cubicBezTo>
                  <a:cubicBezTo>
                    <a:pt x="532" y="197"/>
                    <a:pt x="532" y="197"/>
                    <a:pt x="532" y="197"/>
                  </a:cubicBezTo>
                  <a:cubicBezTo>
                    <a:pt x="528" y="202"/>
                    <a:pt x="528" y="202"/>
                    <a:pt x="528" y="202"/>
                  </a:cubicBezTo>
                  <a:cubicBezTo>
                    <a:pt x="528" y="208"/>
                    <a:pt x="528" y="208"/>
                    <a:pt x="528" y="208"/>
                  </a:cubicBezTo>
                  <a:cubicBezTo>
                    <a:pt x="536" y="208"/>
                    <a:pt x="536" y="208"/>
                    <a:pt x="536" y="208"/>
                  </a:cubicBezTo>
                  <a:cubicBezTo>
                    <a:pt x="536" y="210"/>
                    <a:pt x="536" y="210"/>
                    <a:pt x="536" y="210"/>
                  </a:cubicBezTo>
                  <a:cubicBezTo>
                    <a:pt x="530" y="213"/>
                    <a:pt x="530" y="213"/>
                    <a:pt x="530" y="213"/>
                  </a:cubicBezTo>
                  <a:cubicBezTo>
                    <a:pt x="533" y="216"/>
                    <a:pt x="533" y="216"/>
                    <a:pt x="533" y="216"/>
                  </a:cubicBezTo>
                  <a:cubicBezTo>
                    <a:pt x="533" y="226"/>
                    <a:pt x="533" y="226"/>
                    <a:pt x="533" y="226"/>
                  </a:cubicBezTo>
                  <a:cubicBezTo>
                    <a:pt x="528" y="226"/>
                    <a:pt x="528" y="226"/>
                    <a:pt x="528" y="226"/>
                  </a:cubicBezTo>
                  <a:cubicBezTo>
                    <a:pt x="528" y="222"/>
                    <a:pt x="528" y="222"/>
                    <a:pt x="528" y="222"/>
                  </a:cubicBezTo>
                  <a:cubicBezTo>
                    <a:pt x="490" y="227"/>
                    <a:pt x="490" y="227"/>
                    <a:pt x="490" y="227"/>
                  </a:cubicBezTo>
                  <a:cubicBezTo>
                    <a:pt x="490" y="263"/>
                    <a:pt x="490" y="263"/>
                    <a:pt x="490" y="263"/>
                  </a:cubicBezTo>
                  <a:cubicBezTo>
                    <a:pt x="490" y="263"/>
                    <a:pt x="577" y="299"/>
                    <a:pt x="587" y="300"/>
                  </a:cubicBezTo>
                  <a:cubicBezTo>
                    <a:pt x="596" y="301"/>
                    <a:pt x="603" y="297"/>
                    <a:pt x="603" y="297"/>
                  </a:cubicBezTo>
                  <a:cubicBezTo>
                    <a:pt x="604" y="300"/>
                    <a:pt x="604" y="300"/>
                    <a:pt x="604" y="300"/>
                  </a:cubicBezTo>
                  <a:cubicBezTo>
                    <a:pt x="604" y="300"/>
                    <a:pt x="599" y="303"/>
                    <a:pt x="599" y="305"/>
                  </a:cubicBezTo>
                  <a:cubicBezTo>
                    <a:pt x="599" y="307"/>
                    <a:pt x="599" y="310"/>
                    <a:pt x="599" y="310"/>
                  </a:cubicBezTo>
                  <a:cubicBezTo>
                    <a:pt x="606" y="309"/>
                    <a:pt x="606" y="309"/>
                    <a:pt x="606" y="309"/>
                  </a:cubicBezTo>
                  <a:cubicBezTo>
                    <a:pt x="606" y="312"/>
                    <a:pt x="606" y="312"/>
                    <a:pt x="606" y="312"/>
                  </a:cubicBezTo>
                  <a:cubicBezTo>
                    <a:pt x="601" y="314"/>
                    <a:pt x="601" y="314"/>
                    <a:pt x="601" y="314"/>
                  </a:cubicBezTo>
                  <a:lnTo>
                    <a:pt x="605"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9" name="Group 8">
              <a:extLst>
                <a:ext uri="{FF2B5EF4-FFF2-40B4-BE49-F238E27FC236}">
                  <a16:creationId xmlns:a16="http://schemas.microsoft.com/office/drawing/2014/main" xmlns="" id="{3A3D1026-8916-4155-8F30-C254F9B5F9A3}"/>
                </a:ext>
              </a:extLst>
            </p:cNvPr>
            <p:cNvGrpSpPr/>
            <p:nvPr/>
          </p:nvGrpSpPr>
          <p:grpSpPr>
            <a:xfrm>
              <a:off x="6534411" y="5016533"/>
              <a:ext cx="1443667" cy="1388259"/>
              <a:chOff x="10464331" y="5522622"/>
              <a:chExt cx="1443667" cy="1388259"/>
            </a:xfrm>
            <a:grpFill/>
          </p:grpSpPr>
          <p:sp>
            <p:nvSpPr>
              <p:cNvPr id="15" name="Freeform 11">
                <a:extLst>
                  <a:ext uri="{FF2B5EF4-FFF2-40B4-BE49-F238E27FC236}">
                    <a16:creationId xmlns:a16="http://schemas.microsoft.com/office/drawing/2014/main" xmlns="" id="{41E686BA-330D-4C65-933D-12869F589317}"/>
                  </a:ext>
                </a:extLst>
              </p:cNvPr>
              <p:cNvSpPr>
                <a:spLocks/>
              </p:cNvSpPr>
              <p:nvPr/>
            </p:nvSpPr>
            <p:spPr bwMode="auto">
              <a:xfrm>
                <a:off x="11200016" y="6775442"/>
                <a:ext cx="707982" cy="104659"/>
              </a:xfrm>
              <a:custGeom>
                <a:avLst/>
                <a:gdLst>
                  <a:gd name="T0" fmla="*/ 164 w 164"/>
                  <a:gd name="T1" fmla="*/ 24 h 24"/>
                  <a:gd name="T2" fmla="*/ 82 w 164"/>
                  <a:gd name="T3" fmla="*/ 0 h 24"/>
                  <a:gd name="T4" fmla="*/ 0 w 164"/>
                  <a:gd name="T5" fmla="*/ 24 h 24"/>
                  <a:gd name="T6" fmla="*/ 164 w 164"/>
                  <a:gd name="T7" fmla="*/ 24 h 24"/>
                </a:gdLst>
                <a:ahLst/>
                <a:cxnLst>
                  <a:cxn ang="0">
                    <a:pos x="T0" y="T1"/>
                  </a:cxn>
                  <a:cxn ang="0">
                    <a:pos x="T2" y="T3"/>
                  </a:cxn>
                  <a:cxn ang="0">
                    <a:pos x="T4" y="T5"/>
                  </a:cxn>
                  <a:cxn ang="0">
                    <a:pos x="T6" y="T7"/>
                  </a:cxn>
                </a:cxnLst>
                <a:rect l="0" t="0" r="r" b="b"/>
                <a:pathLst>
                  <a:path w="164" h="24">
                    <a:moveTo>
                      <a:pt x="164" y="24"/>
                    </a:moveTo>
                    <a:cubicBezTo>
                      <a:pt x="140" y="9"/>
                      <a:pt x="112" y="0"/>
                      <a:pt x="82" y="0"/>
                    </a:cubicBezTo>
                    <a:cubicBezTo>
                      <a:pt x="52" y="0"/>
                      <a:pt x="24" y="9"/>
                      <a:pt x="0" y="24"/>
                    </a:cubicBezTo>
                    <a:lnTo>
                      <a:pt x="16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6" name="Freeform 12">
                <a:extLst>
                  <a:ext uri="{FF2B5EF4-FFF2-40B4-BE49-F238E27FC236}">
                    <a16:creationId xmlns:a16="http://schemas.microsoft.com/office/drawing/2014/main" xmlns="" id="{95C07FB8-3B01-471B-9861-2A5E899910ED}"/>
                  </a:ext>
                </a:extLst>
              </p:cNvPr>
              <p:cNvSpPr>
                <a:spLocks/>
              </p:cNvSpPr>
              <p:nvPr/>
            </p:nvSpPr>
            <p:spPr bwMode="auto">
              <a:xfrm>
                <a:off x="11046107" y="5587263"/>
                <a:ext cx="634106" cy="1243586"/>
              </a:xfrm>
              <a:custGeom>
                <a:avLst/>
                <a:gdLst>
                  <a:gd name="T0" fmla="*/ 108 w 147"/>
                  <a:gd name="T1" fmla="*/ 263 h 289"/>
                  <a:gd name="T2" fmla="*/ 111 w 147"/>
                  <a:gd name="T3" fmla="*/ 203 h 289"/>
                  <a:gd name="T4" fmla="*/ 111 w 147"/>
                  <a:gd name="T5" fmla="*/ 178 h 289"/>
                  <a:gd name="T6" fmla="*/ 104 w 147"/>
                  <a:gd name="T7" fmla="*/ 171 h 289"/>
                  <a:gd name="T8" fmla="*/ 95 w 147"/>
                  <a:gd name="T9" fmla="*/ 169 h 289"/>
                  <a:gd name="T10" fmla="*/ 83 w 147"/>
                  <a:gd name="T11" fmla="*/ 162 h 289"/>
                  <a:gd name="T12" fmla="*/ 65 w 147"/>
                  <a:gd name="T13" fmla="*/ 155 h 289"/>
                  <a:gd name="T14" fmla="*/ 39 w 147"/>
                  <a:gd name="T15" fmla="*/ 152 h 289"/>
                  <a:gd name="T16" fmla="*/ 13 w 147"/>
                  <a:gd name="T17" fmla="*/ 147 h 289"/>
                  <a:gd name="T18" fmla="*/ 6 w 147"/>
                  <a:gd name="T19" fmla="*/ 141 h 289"/>
                  <a:gd name="T20" fmla="*/ 0 w 147"/>
                  <a:gd name="T21" fmla="*/ 118 h 289"/>
                  <a:gd name="T22" fmla="*/ 7 w 147"/>
                  <a:gd name="T23" fmla="*/ 102 h 289"/>
                  <a:gd name="T24" fmla="*/ 22 w 147"/>
                  <a:gd name="T25" fmla="*/ 89 h 289"/>
                  <a:gd name="T26" fmla="*/ 56 w 147"/>
                  <a:gd name="T27" fmla="*/ 64 h 289"/>
                  <a:gd name="T28" fmla="*/ 62 w 147"/>
                  <a:gd name="T29" fmla="*/ 41 h 289"/>
                  <a:gd name="T30" fmla="*/ 71 w 147"/>
                  <a:gd name="T31" fmla="*/ 9 h 289"/>
                  <a:gd name="T32" fmla="*/ 73 w 147"/>
                  <a:gd name="T33" fmla="*/ 10 h 289"/>
                  <a:gd name="T34" fmla="*/ 63 w 147"/>
                  <a:gd name="T35" fmla="*/ 37 h 289"/>
                  <a:gd name="T36" fmla="*/ 45 w 147"/>
                  <a:gd name="T37" fmla="*/ 81 h 289"/>
                  <a:gd name="T38" fmla="*/ 14 w 147"/>
                  <a:gd name="T39" fmla="*/ 104 h 289"/>
                  <a:gd name="T40" fmla="*/ 17 w 147"/>
                  <a:gd name="T41" fmla="*/ 109 h 289"/>
                  <a:gd name="T42" fmla="*/ 22 w 147"/>
                  <a:gd name="T43" fmla="*/ 110 h 289"/>
                  <a:gd name="T44" fmla="*/ 11 w 147"/>
                  <a:gd name="T45" fmla="*/ 118 h 289"/>
                  <a:gd name="T46" fmla="*/ 45 w 147"/>
                  <a:gd name="T47" fmla="*/ 145 h 289"/>
                  <a:gd name="T48" fmla="*/ 64 w 147"/>
                  <a:gd name="T49" fmla="*/ 145 h 289"/>
                  <a:gd name="T50" fmla="*/ 86 w 147"/>
                  <a:gd name="T51" fmla="*/ 151 h 289"/>
                  <a:gd name="T52" fmla="*/ 94 w 147"/>
                  <a:gd name="T53" fmla="*/ 150 h 289"/>
                  <a:gd name="T54" fmla="*/ 103 w 147"/>
                  <a:gd name="T55" fmla="*/ 157 h 289"/>
                  <a:gd name="T56" fmla="*/ 118 w 147"/>
                  <a:gd name="T57" fmla="*/ 162 h 289"/>
                  <a:gd name="T58" fmla="*/ 121 w 147"/>
                  <a:gd name="T59" fmla="*/ 156 h 289"/>
                  <a:gd name="T60" fmla="*/ 125 w 147"/>
                  <a:gd name="T61" fmla="*/ 164 h 289"/>
                  <a:gd name="T62" fmla="*/ 129 w 147"/>
                  <a:gd name="T63" fmla="*/ 232 h 289"/>
                  <a:gd name="T64" fmla="*/ 135 w 147"/>
                  <a:gd name="T65" fmla="*/ 280 h 289"/>
                  <a:gd name="T66" fmla="*/ 128 w 147"/>
                  <a:gd name="T67" fmla="*/ 288 h 289"/>
                  <a:gd name="T68" fmla="*/ 112 w 147"/>
                  <a:gd name="T69" fmla="*/ 287 h 289"/>
                  <a:gd name="T70" fmla="*/ 106 w 147"/>
                  <a:gd name="T71" fmla="*/ 287 h 289"/>
                  <a:gd name="T72" fmla="*/ 111 w 147"/>
                  <a:gd name="T73" fmla="*/ 27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289">
                    <a:moveTo>
                      <a:pt x="111" y="278"/>
                    </a:moveTo>
                    <a:cubicBezTo>
                      <a:pt x="110" y="273"/>
                      <a:pt x="109" y="268"/>
                      <a:pt x="108" y="263"/>
                    </a:cubicBezTo>
                    <a:cubicBezTo>
                      <a:pt x="107" y="255"/>
                      <a:pt x="106" y="247"/>
                      <a:pt x="108" y="240"/>
                    </a:cubicBezTo>
                    <a:cubicBezTo>
                      <a:pt x="111" y="228"/>
                      <a:pt x="109" y="215"/>
                      <a:pt x="111" y="203"/>
                    </a:cubicBezTo>
                    <a:cubicBezTo>
                      <a:pt x="111" y="197"/>
                      <a:pt x="110" y="190"/>
                      <a:pt x="111" y="183"/>
                    </a:cubicBezTo>
                    <a:cubicBezTo>
                      <a:pt x="111" y="182"/>
                      <a:pt x="111" y="180"/>
                      <a:pt x="111" y="178"/>
                    </a:cubicBezTo>
                    <a:cubicBezTo>
                      <a:pt x="110" y="176"/>
                      <a:pt x="109" y="175"/>
                      <a:pt x="107" y="174"/>
                    </a:cubicBezTo>
                    <a:cubicBezTo>
                      <a:pt x="107" y="172"/>
                      <a:pt x="105" y="171"/>
                      <a:pt x="104" y="171"/>
                    </a:cubicBezTo>
                    <a:cubicBezTo>
                      <a:pt x="103" y="171"/>
                      <a:pt x="102" y="171"/>
                      <a:pt x="100" y="171"/>
                    </a:cubicBezTo>
                    <a:cubicBezTo>
                      <a:pt x="98" y="171"/>
                      <a:pt x="97" y="170"/>
                      <a:pt x="95" y="169"/>
                    </a:cubicBezTo>
                    <a:cubicBezTo>
                      <a:pt x="92" y="168"/>
                      <a:pt x="89" y="166"/>
                      <a:pt x="86" y="164"/>
                    </a:cubicBezTo>
                    <a:cubicBezTo>
                      <a:pt x="85" y="163"/>
                      <a:pt x="84" y="162"/>
                      <a:pt x="83" y="162"/>
                    </a:cubicBezTo>
                    <a:cubicBezTo>
                      <a:pt x="79" y="160"/>
                      <a:pt x="75" y="158"/>
                      <a:pt x="72" y="156"/>
                    </a:cubicBezTo>
                    <a:cubicBezTo>
                      <a:pt x="70" y="156"/>
                      <a:pt x="67" y="155"/>
                      <a:pt x="65" y="155"/>
                    </a:cubicBezTo>
                    <a:cubicBezTo>
                      <a:pt x="64" y="155"/>
                      <a:pt x="64" y="155"/>
                      <a:pt x="64" y="155"/>
                    </a:cubicBezTo>
                    <a:cubicBezTo>
                      <a:pt x="57" y="160"/>
                      <a:pt x="46" y="158"/>
                      <a:pt x="39" y="152"/>
                    </a:cubicBezTo>
                    <a:cubicBezTo>
                      <a:pt x="33" y="147"/>
                      <a:pt x="23" y="147"/>
                      <a:pt x="15" y="147"/>
                    </a:cubicBezTo>
                    <a:cubicBezTo>
                      <a:pt x="14" y="147"/>
                      <a:pt x="14" y="146"/>
                      <a:pt x="13" y="147"/>
                    </a:cubicBezTo>
                    <a:cubicBezTo>
                      <a:pt x="12" y="145"/>
                      <a:pt x="10" y="144"/>
                      <a:pt x="9" y="143"/>
                    </a:cubicBezTo>
                    <a:cubicBezTo>
                      <a:pt x="8" y="142"/>
                      <a:pt x="7" y="142"/>
                      <a:pt x="6" y="141"/>
                    </a:cubicBezTo>
                    <a:cubicBezTo>
                      <a:pt x="2" y="135"/>
                      <a:pt x="6" y="127"/>
                      <a:pt x="2" y="122"/>
                    </a:cubicBezTo>
                    <a:cubicBezTo>
                      <a:pt x="1" y="120"/>
                      <a:pt x="1" y="119"/>
                      <a:pt x="0" y="118"/>
                    </a:cubicBezTo>
                    <a:cubicBezTo>
                      <a:pt x="2" y="114"/>
                      <a:pt x="5" y="112"/>
                      <a:pt x="8" y="110"/>
                    </a:cubicBezTo>
                    <a:cubicBezTo>
                      <a:pt x="6" y="109"/>
                      <a:pt x="5" y="104"/>
                      <a:pt x="7" y="102"/>
                    </a:cubicBezTo>
                    <a:cubicBezTo>
                      <a:pt x="9" y="100"/>
                      <a:pt x="11" y="99"/>
                      <a:pt x="14" y="98"/>
                    </a:cubicBezTo>
                    <a:cubicBezTo>
                      <a:pt x="17" y="96"/>
                      <a:pt x="20" y="92"/>
                      <a:pt x="22" y="89"/>
                    </a:cubicBezTo>
                    <a:cubicBezTo>
                      <a:pt x="25" y="85"/>
                      <a:pt x="28" y="82"/>
                      <a:pt x="32" y="81"/>
                    </a:cubicBezTo>
                    <a:cubicBezTo>
                      <a:pt x="42" y="78"/>
                      <a:pt x="50" y="71"/>
                      <a:pt x="56" y="64"/>
                    </a:cubicBezTo>
                    <a:cubicBezTo>
                      <a:pt x="61" y="60"/>
                      <a:pt x="66" y="55"/>
                      <a:pt x="65" y="48"/>
                    </a:cubicBezTo>
                    <a:cubicBezTo>
                      <a:pt x="65" y="46"/>
                      <a:pt x="63" y="44"/>
                      <a:pt x="62" y="41"/>
                    </a:cubicBezTo>
                    <a:cubicBezTo>
                      <a:pt x="60" y="35"/>
                      <a:pt x="58" y="29"/>
                      <a:pt x="59" y="23"/>
                    </a:cubicBezTo>
                    <a:cubicBezTo>
                      <a:pt x="61" y="17"/>
                      <a:pt x="65" y="11"/>
                      <a:pt x="71" y="9"/>
                    </a:cubicBezTo>
                    <a:cubicBezTo>
                      <a:pt x="75" y="7"/>
                      <a:pt x="79" y="4"/>
                      <a:pt x="81" y="0"/>
                    </a:cubicBezTo>
                    <a:cubicBezTo>
                      <a:pt x="81" y="4"/>
                      <a:pt x="76" y="7"/>
                      <a:pt x="73" y="10"/>
                    </a:cubicBezTo>
                    <a:cubicBezTo>
                      <a:pt x="69" y="12"/>
                      <a:pt x="64" y="15"/>
                      <a:pt x="62" y="19"/>
                    </a:cubicBezTo>
                    <a:cubicBezTo>
                      <a:pt x="59" y="24"/>
                      <a:pt x="61" y="31"/>
                      <a:pt x="63" y="37"/>
                    </a:cubicBezTo>
                    <a:cubicBezTo>
                      <a:pt x="65" y="44"/>
                      <a:pt x="68" y="50"/>
                      <a:pt x="67" y="56"/>
                    </a:cubicBezTo>
                    <a:cubicBezTo>
                      <a:pt x="64" y="68"/>
                      <a:pt x="55" y="75"/>
                      <a:pt x="45" y="81"/>
                    </a:cubicBezTo>
                    <a:cubicBezTo>
                      <a:pt x="40" y="83"/>
                      <a:pt x="35" y="84"/>
                      <a:pt x="30" y="87"/>
                    </a:cubicBezTo>
                    <a:cubicBezTo>
                      <a:pt x="24" y="91"/>
                      <a:pt x="19" y="99"/>
                      <a:pt x="14" y="104"/>
                    </a:cubicBezTo>
                    <a:cubicBezTo>
                      <a:pt x="14" y="105"/>
                      <a:pt x="13" y="106"/>
                      <a:pt x="13" y="107"/>
                    </a:cubicBezTo>
                    <a:cubicBezTo>
                      <a:pt x="14" y="108"/>
                      <a:pt x="15" y="108"/>
                      <a:pt x="17" y="109"/>
                    </a:cubicBezTo>
                    <a:cubicBezTo>
                      <a:pt x="18" y="109"/>
                      <a:pt x="20" y="110"/>
                      <a:pt x="19" y="111"/>
                    </a:cubicBezTo>
                    <a:cubicBezTo>
                      <a:pt x="20" y="111"/>
                      <a:pt x="21" y="111"/>
                      <a:pt x="22" y="110"/>
                    </a:cubicBezTo>
                    <a:cubicBezTo>
                      <a:pt x="22" y="111"/>
                      <a:pt x="22" y="112"/>
                      <a:pt x="22" y="112"/>
                    </a:cubicBezTo>
                    <a:cubicBezTo>
                      <a:pt x="18" y="113"/>
                      <a:pt x="14" y="115"/>
                      <a:pt x="11" y="118"/>
                    </a:cubicBezTo>
                    <a:cubicBezTo>
                      <a:pt x="13" y="123"/>
                      <a:pt x="14" y="129"/>
                      <a:pt x="14" y="135"/>
                    </a:cubicBezTo>
                    <a:cubicBezTo>
                      <a:pt x="24" y="138"/>
                      <a:pt x="35" y="142"/>
                      <a:pt x="45" y="145"/>
                    </a:cubicBezTo>
                    <a:cubicBezTo>
                      <a:pt x="49" y="147"/>
                      <a:pt x="53" y="148"/>
                      <a:pt x="57" y="147"/>
                    </a:cubicBezTo>
                    <a:cubicBezTo>
                      <a:pt x="60" y="147"/>
                      <a:pt x="62" y="145"/>
                      <a:pt x="64" y="145"/>
                    </a:cubicBezTo>
                    <a:cubicBezTo>
                      <a:pt x="66" y="144"/>
                      <a:pt x="69" y="144"/>
                      <a:pt x="71" y="146"/>
                    </a:cubicBezTo>
                    <a:cubicBezTo>
                      <a:pt x="74" y="149"/>
                      <a:pt x="81" y="149"/>
                      <a:pt x="86" y="151"/>
                    </a:cubicBezTo>
                    <a:cubicBezTo>
                      <a:pt x="87" y="152"/>
                      <a:pt x="88" y="152"/>
                      <a:pt x="89" y="152"/>
                    </a:cubicBezTo>
                    <a:cubicBezTo>
                      <a:pt x="91" y="152"/>
                      <a:pt x="92" y="150"/>
                      <a:pt x="94" y="150"/>
                    </a:cubicBezTo>
                    <a:cubicBezTo>
                      <a:pt x="96" y="150"/>
                      <a:pt x="98" y="151"/>
                      <a:pt x="99" y="153"/>
                    </a:cubicBezTo>
                    <a:cubicBezTo>
                      <a:pt x="100" y="154"/>
                      <a:pt x="102" y="156"/>
                      <a:pt x="103" y="157"/>
                    </a:cubicBezTo>
                    <a:cubicBezTo>
                      <a:pt x="103" y="157"/>
                      <a:pt x="104" y="157"/>
                      <a:pt x="104" y="157"/>
                    </a:cubicBezTo>
                    <a:cubicBezTo>
                      <a:pt x="109" y="156"/>
                      <a:pt x="113" y="160"/>
                      <a:pt x="118" y="162"/>
                    </a:cubicBezTo>
                    <a:cubicBezTo>
                      <a:pt x="117" y="161"/>
                      <a:pt x="117" y="159"/>
                      <a:pt x="118" y="158"/>
                    </a:cubicBezTo>
                    <a:cubicBezTo>
                      <a:pt x="118" y="157"/>
                      <a:pt x="120" y="156"/>
                      <a:pt x="121" y="156"/>
                    </a:cubicBezTo>
                    <a:cubicBezTo>
                      <a:pt x="120" y="158"/>
                      <a:pt x="121" y="159"/>
                      <a:pt x="122" y="161"/>
                    </a:cubicBezTo>
                    <a:cubicBezTo>
                      <a:pt x="123" y="162"/>
                      <a:pt x="124" y="163"/>
                      <a:pt x="125" y="164"/>
                    </a:cubicBezTo>
                    <a:cubicBezTo>
                      <a:pt x="128" y="167"/>
                      <a:pt x="129" y="172"/>
                      <a:pt x="129" y="176"/>
                    </a:cubicBezTo>
                    <a:cubicBezTo>
                      <a:pt x="131" y="195"/>
                      <a:pt x="131" y="214"/>
                      <a:pt x="129" y="232"/>
                    </a:cubicBezTo>
                    <a:cubicBezTo>
                      <a:pt x="128" y="240"/>
                      <a:pt x="127" y="249"/>
                      <a:pt x="127" y="257"/>
                    </a:cubicBezTo>
                    <a:cubicBezTo>
                      <a:pt x="127" y="265"/>
                      <a:pt x="129" y="273"/>
                      <a:pt x="135" y="280"/>
                    </a:cubicBezTo>
                    <a:cubicBezTo>
                      <a:pt x="139" y="282"/>
                      <a:pt x="143" y="285"/>
                      <a:pt x="147" y="287"/>
                    </a:cubicBezTo>
                    <a:cubicBezTo>
                      <a:pt x="141" y="286"/>
                      <a:pt x="135" y="286"/>
                      <a:pt x="128" y="288"/>
                    </a:cubicBezTo>
                    <a:cubicBezTo>
                      <a:pt x="125" y="288"/>
                      <a:pt x="122" y="289"/>
                      <a:pt x="119" y="289"/>
                    </a:cubicBezTo>
                    <a:cubicBezTo>
                      <a:pt x="116" y="288"/>
                      <a:pt x="114" y="286"/>
                      <a:pt x="112" y="287"/>
                    </a:cubicBezTo>
                    <a:cubicBezTo>
                      <a:pt x="111" y="287"/>
                      <a:pt x="110" y="288"/>
                      <a:pt x="109" y="288"/>
                    </a:cubicBezTo>
                    <a:cubicBezTo>
                      <a:pt x="108" y="288"/>
                      <a:pt x="106" y="288"/>
                      <a:pt x="106" y="287"/>
                    </a:cubicBezTo>
                    <a:cubicBezTo>
                      <a:pt x="105" y="286"/>
                      <a:pt x="106" y="284"/>
                      <a:pt x="107" y="283"/>
                    </a:cubicBezTo>
                    <a:cubicBezTo>
                      <a:pt x="109" y="282"/>
                      <a:pt x="111" y="279"/>
                      <a:pt x="111"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7" name="Freeform 13">
                <a:extLst>
                  <a:ext uri="{FF2B5EF4-FFF2-40B4-BE49-F238E27FC236}">
                    <a16:creationId xmlns:a16="http://schemas.microsoft.com/office/drawing/2014/main" xmlns="" id="{CD8E667E-A515-482D-8994-559A6AC8CF40}"/>
                  </a:ext>
                </a:extLst>
              </p:cNvPr>
              <p:cNvSpPr>
                <a:spLocks/>
              </p:cNvSpPr>
              <p:nvPr/>
            </p:nvSpPr>
            <p:spPr bwMode="auto">
              <a:xfrm>
                <a:off x="11036873" y="6292168"/>
                <a:ext cx="434025" cy="612560"/>
              </a:xfrm>
              <a:custGeom>
                <a:avLst/>
                <a:gdLst>
                  <a:gd name="T0" fmla="*/ 96 w 101"/>
                  <a:gd name="T1" fmla="*/ 0 h 142"/>
                  <a:gd name="T2" fmla="*/ 84 w 101"/>
                  <a:gd name="T3" fmla="*/ 4 h 142"/>
                  <a:gd name="T4" fmla="*/ 80 w 101"/>
                  <a:gd name="T5" fmla="*/ 8 h 142"/>
                  <a:gd name="T6" fmla="*/ 78 w 101"/>
                  <a:gd name="T7" fmla="*/ 9 h 142"/>
                  <a:gd name="T8" fmla="*/ 78 w 101"/>
                  <a:gd name="T9" fmla="*/ 11 h 142"/>
                  <a:gd name="T10" fmla="*/ 75 w 101"/>
                  <a:gd name="T11" fmla="*/ 13 h 142"/>
                  <a:gd name="T12" fmla="*/ 71 w 101"/>
                  <a:gd name="T13" fmla="*/ 18 h 142"/>
                  <a:gd name="T14" fmla="*/ 70 w 101"/>
                  <a:gd name="T15" fmla="*/ 25 h 142"/>
                  <a:gd name="T16" fmla="*/ 67 w 101"/>
                  <a:gd name="T17" fmla="*/ 29 h 142"/>
                  <a:gd name="T18" fmla="*/ 63 w 101"/>
                  <a:gd name="T19" fmla="*/ 32 h 142"/>
                  <a:gd name="T20" fmla="*/ 56 w 101"/>
                  <a:gd name="T21" fmla="*/ 37 h 142"/>
                  <a:gd name="T22" fmla="*/ 52 w 101"/>
                  <a:gd name="T23" fmla="*/ 40 h 142"/>
                  <a:gd name="T24" fmla="*/ 51 w 101"/>
                  <a:gd name="T25" fmla="*/ 53 h 142"/>
                  <a:gd name="T26" fmla="*/ 41 w 101"/>
                  <a:gd name="T27" fmla="*/ 56 h 142"/>
                  <a:gd name="T28" fmla="*/ 32 w 101"/>
                  <a:gd name="T29" fmla="*/ 63 h 142"/>
                  <a:gd name="T30" fmla="*/ 25 w 101"/>
                  <a:gd name="T31" fmla="*/ 69 h 142"/>
                  <a:gd name="T32" fmla="*/ 17 w 101"/>
                  <a:gd name="T33" fmla="*/ 81 h 142"/>
                  <a:gd name="T34" fmla="*/ 14 w 101"/>
                  <a:gd name="T35" fmla="*/ 101 h 142"/>
                  <a:gd name="T36" fmla="*/ 4 w 101"/>
                  <a:gd name="T37" fmla="*/ 117 h 142"/>
                  <a:gd name="T38" fmla="*/ 1 w 101"/>
                  <a:gd name="T39" fmla="*/ 120 h 142"/>
                  <a:gd name="T40" fmla="*/ 1 w 101"/>
                  <a:gd name="T41" fmla="*/ 125 h 142"/>
                  <a:gd name="T42" fmla="*/ 5 w 101"/>
                  <a:gd name="T43" fmla="*/ 129 h 142"/>
                  <a:gd name="T44" fmla="*/ 12 w 101"/>
                  <a:gd name="T45" fmla="*/ 136 h 142"/>
                  <a:gd name="T46" fmla="*/ 14 w 101"/>
                  <a:gd name="T47" fmla="*/ 138 h 142"/>
                  <a:gd name="T48" fmla="*/ 13 w 101"/>
                  <a:gd name="T49" fmla="*/ 142 h 142"/>
                  <a:gd name="T50" fmla="*/ 13 w 101"/>
                  <a:gd name="T51" fmla="*/ 135 h 142"/>
                  <a:gd name="T52" fmla="*/ 7 w 101"/>
                  <a:gd name="T53" fmla="*/ 130 h 142"/>
                  <a:gd name="T54" fmla="*/ 3 w 101"/>
                  <a:gd name="T55" fmla="*/ 124 h 142"/>
                  <a:gd name="T56" fmla="*/ 5 w 101"/>
                  <a:gd name="T57" fmla="*/ 119 h 142"/>
                  <a:gd name="T58" fmla="*/ 10 w 101"/>
                  <a:gd name="T59" fmla="*/ 115 h 142"/>
                  <a:gd name="T60" fmla="*/ 18 w 101"/>
                  <a:gd name="T61" fmla="*/ 98 h 142"/>
                  <a:gd name="T62" fmla="*/ 28 w 101"/>
                  <a:gd name="T63" fmla="*/ 71 h 142"/>
                  <a:gd name="T64" fmla="*/ 42 w 101"/>
                  <a:gd name="T65" fmla="*/ 61 h 142"/>
                  <a:gd name="T66" fmla="*/ 54 w 101"/>
                  <a:gd name="T67" fmla="*/ 51 h 142"/>
                  <a:gd name="T68" fmla="*/ 54 w 101"/>
                  <a:gd name="T69" fmla="*/ 45 h 142"/>
                  <a:gd name="T70" fmla="*/ 56 w 101"/>
                  <a:gd name="T71" fmla="*/ 41 h 142"/>
                  <a:gd name="T72" fmla="*/ 66 w 101"/>
                  <a:gd name="T73" fmla="*/ 36 h 142"/>
                  <a:gd name="T74" fmla="*/ 71 w 101"/>
                  <a:gd name="T75" fmla="*/ 32 h 142"/>
                  <a:gd name="T76" fmla="*/ 73 w 101"/>
                  <a:gd name="T77" fmla="*/ 27 h 142"/>
                  <a:gd name="T78" fmla="*/ 82 w 101"/>
                  <a:gd name="T79" fmla="*/ 15 h 142"/>
                  <a:gd name="T80" fmla="*/ 91 w 101"/>
                  <a:gd name="T81" fmla="*/ 9 h 142"/>
                  <a:gd name="T82" fmla="*/ 101 w 101"/>
                  <a:gd name="T83" fmla="*/ 4 h 142"/>
                  <a:gd name="T84" fmla="*/ 96 w 101"/>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 h="142">
                    <a:moveTo>
                      <a:pt x="96" y="0"/>
                    </a:moveTo>
                    <a:cubicBezTo>
                      <a:pt x="92" y="1"/>
                      <a:pt x="88" y="3"/>
                      <a:pt x="84" y="4"/>
                    </a:cubicBezTo>
                    <a:cubicBezTo>
                      <a:pt x="82" y="5"/>
                      <a:pt x="80" y="6"/>
                      <a:pt x="80" y="8"/>
                    </a:cubicBezTo>
                    <a:cubicBezTo>
                      <a:pt x="79" y="8"/>
                      <a:pt x="79" y="8"/>
                      <a:pt x="78" y="9"/>
                    </a:cubicBezTo>
                    <a:cubicBezTo>
                      <a:pt x="78" y="10"/>
                      <a:pt x="78" y="11"/>
                      <a:pt x="78" y="11"/>
                    </a:cubicBezTo>
                    <a:cubicBezTo>
                      <a:pt x="77" y="12"/>
                      <a:pt x="76" y="12"/>
                      <a:pt x="75" y="13"/>
                    </a:cubicBezTo>
                    <a:cubicBezTo>
                      <a:pt x="73" y="14"/>
                      <a:pt x="71" y="16"/>
                      <a:pt x="71" y="18"/>
                    </a:cubicBezTo>
                    <a:cubicBezTo>
                      <a:pt x="70" y="20"/>
                      <a:pt x="70" y="23"/>
                      <a:pt x="70" y="25"/>
                    </a:cubicBezTo>
                    <a:cubicBezTo>
                      <a:pt x="70" y="27"/>
                      <a:pt x="69" y="28"/>
                      <a:pt x="67" y="29"/>
                    </a:cubicBezTo>
                    <a:cubicBezTo>
                      <a:pt x="66" y="30"/>
                      <a:pt x="65" y="31"/>
                      <a:pt x="63" y="32"/>
                    </a:cubicBezTo>
                    <a:cubicBezTo>
                      <a:pt x="61" y="33"/>
                      <a:pt x="59" y="35"/>
                      <a:pt x="56" y="37"/>
                    </a:cubicBezTo>
                    <a:cubicBezTo>
                      <a:pt x="54" y="38"/>
                      <a:pt x="53" y="39"/>
                      <a:pt x="52" y="40"/>
                    </a:cubicBezTo>
                    <a:cubicBezTo>
                      <a:pt x="50" y="44"/>
                      <a:pt x="53" y="49"/>
                      <a:pt x="51" y="53"/>
                    </a:cubicBezTo>
                    <a:cubicBezTo>
                      <a:pt x="47" y="54"/>
                      <a:pt x="44" y="55"/>
                      <a:pt x="41" y="56"/>
                    </a:cubicBezTo>
                    <a:cubicBezTo>
                      <a:pt x="37" y="58"/>
                      <a:pt x="34" y="60"/>
                      <a:pt x="32" y="63"/>
                    </a:cubicBezTo>
                    <a:cubicBezTo>
                      <a:pt x="29" y="65"/>
                      <a:pt x="27" y="67"/>
                      <a:pt x="25" y="69"/>
                    </a:cubicBezTo>
                    <a:cubicBezTo>
                      <a:pt x="21" y="73"/>
                      <a:pt x="19" y="77"/>
                      <a:pt x="17" y="81"/>
                    </a:cubicBezTo>
                    <a:cubicBezTo>
                      <a:pt x="15" y="87"/>
                      <a:pt x="16" y="95"/>
                      <a:pt x="14" y="101"/>
                    </a:cubicBezTo>
                    <a:cubicBezTo>
                      <a:pt x="13" y="108"/>
                      <a:pt x="10" y="114"/>
                      <a:pt x="4" y="117"/>
                    </a:cubicBezTo>
                    <a:cubicBezTo>
                      <a:pt x="3" y="118"/>
                      <a:pt x="2" y="119"/>
                      <a:pt x="1" y="120"/>
                    </a:cubicBezTo>
                    <a:cubicBezTo>
                      <a:pt x="0" y="122"/>
                      <a:pt x="0" y="124"/>
                      <a:pt x="1" y="125"/>
                    </a:cubicBezTo>
                    <a:cubicBezTo>
                      <a:pt x="2" y="127"/>
                      <a:pt x="3" y="128"/>
                      <a:pt x="5" y="129"/>
                    </a:cubicBezTo>
                    <a:cubicBezTo>
                      <a:pt x="7" y="131"/>
                      <a:pt x="9" y="134"/>
                      <a:pt x="12" y="136"/>
                    </a:cubicBezTo>
                    <a:cubicBezTo>
                      <a:pt x="13" y="136"/>
                      <a:pt x="13" y="136"/>
                      <a:pt x="14" y="138"/>
                    </a:cubicBezTo>
                    <a:cubicBezTo>
                      <a:pt x="14" y="139"/>
                      <a:pt x="14" y="141"/>
                      <a:pt x="13" y="142"/>
                    </a:cubicBezTo>
                    <a:cubicBezTo>
                      <a:pt x="16" y="141"/>
                      <a:pt x="15" y="137"/>
                      <a:pt x="13" y="135"/>
                    </a:cubicBezTo>
                    <a:cubicBezTo>
                      <a:pt x="12" y="133"/>
                      <a:pt x="9" y="132"/>
                      <a:pt x="7" y="130"/>
                    </a:cubicBezTo>
                    <a:cubicBezTo>
                      <a:pt x="5" y="129"/>
                      <a:pt x="3" y="127"/>
                      <a:pt x="3" y="124"/>
                    </a:cubicBezTo>
                    <a:cubicBezTo>
                      <a:pt x="3" y="122"/>
                      <a:pt x="4" y="120"/>
                      <a:pt x="5" y="119"/>
                    </a:cubicBezTo>
                    <a:cubicBezTo>
                      <a:pt x="7" y="117"/>
                      <a:pt x="9" y="116"/>
                      <a:pt x="10" y="115"/>
                    </a:cubicBezTo>
                    <a:cubicBezTo>
                      <a:pt x="15" y="111"/>
                      <a:pt x="18" y="104"/>
                      <a:pt x="18" y="98"/>
                    </a:cubicBezTo>
                    <a:cubicBezTo>
                      <a:pt x="17" y="88"/>
                      <a:pt x="20" y="79"/>
                      <a:pt x="28" y="71"/>
                    </a:cubicBezTo>
                    <a:cubicBezTo>
                      <a:pt x="32" y="67"/>
                      <a:pt x="37" y="63"/>
                      <a:pt x="42" y="61"/>
                    </a:cubicBezTo>
                    <a:cubicBezTo>
                      <a:pt x="46" y="58"/>
                      <a:pt x="54" y="57"/>
                      <a:pt x="54" y="51"/>
                    </a:cubicBezTo>
                    <a:cubicBezTo>
                      <a:pt x="54" y="49"/>
                      <a:pt x="54" y="47"/>
                      <a:pt x="54" y="45"/>
                    </a:cubicBezTo>
                    <a:cubicBezTo>
                      <a:pt x="54" y="43"/>
                      <a:pt x="55" y="41"/>
                      <a:pt x="56" y="41"/>
                    </a:cubicBezTo>
                    <a:cubicBezTo>
                      <a:pt x="60" y="39"/>
                      <a:pt x="62" y="37"/>
                      <a:pt x="66" y="36"/>
                    </a:cubicBezTo>
                    <a:cubicBezTo>
                      <a:pt x="68" y="35"/>
                      <a:pt x="70" y="34"/>
                      <a:pt x="71" y="32"/>
                    </a:cubicBezTo>
                    <a:cubicBezTo>
                      <a:pt x="73" y="31"/>
                      <a:pt x="74" y="29"/>
                      <a:pt x="73" y="27"/>
                    </a:cubicBezTo>
                    <a:cubicBezTo>
                      <a:pt x="76" y="23"/>
                      <a:pt x="79" y="18"/>
                      <a:pt x="82" y="15"/>
                    </a:cubicBezTo>
                    <a:cubicBezTo>
                      <a:pt x="85" y="12"/>
                      <a:pt x="88" y="10"/>
                      <a:pt x="91" y="9"/>
                    </a:cubicBezTo>
                    <a:cubicBezTo>
                      <a:pt x="95" y="8"/>
                      <a:pt x="98" y="5"/>
                      <a:pt x="101" y="4"/>
                    </a:cubicBezTo>
                    <a:cubicBezTo>
                      <a:pt x="100" y="1"/>
                      <a:pt x="9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 name="Freeform 14">
                <a:extLst>
                  <a:ext uri="{FF2B5EF4-FFF2-40B4-BE49-F238E27FC236}">
                    <a16:creationId xmlns:a16="http://schemas.microsoft.com/office/drawing/2014/main" xmlns="" id="{69512D80-A91F-4A4C-9CA3-FB7DC4A54407}"/>
                  </a:ext>
                </a:extLst>
              </p:cNvPr>
              <p:cNvSpPr>
                <a:spLocks/>
              </p:cNvSpPr>
              <p:nvPr/>
            </p:nvSpPr>
            <p:spPr bwMode="auto">
              <a:xfrm>
                <a:off x="10722898" y="6021288"/>
                <a:ext cx="366305" cy="49251"/>
              </a:xfrm>
              <a:custGeom>
                <a:avLst/>
                <a:gdLst>
                  <a:gd name="T0" fmla="*/ 85 w 85"/>
                  <a:gd name="T1" fmla="*/ 0 h 11"/>
                  <a:gd name="T2" fmla="*/ 48 w 85"/>
                  <a:gd name="T3" fmla="*/ 7 h 11"/>
                  <a:gd name="T4" fmla="*/ 41 w 85"/>
                  <a:gd name="T5" fmla="*/ 5 h 11"/>
                  <a:gd name="T6" fmla="*/ 34 w 85"/>
                  <a:gd name="T7" fmla="*/ 5 h 11"/>
                  <a:gd name="T8" fmla="*/ 24 w 85"/>
                  <a:gd name="T9" fmla="*/ 7 h 11"/>
                  <a:gd name="T10" fmla="*/ 5 w 85"/>
                  <a:gd name="T11" fmla="*/ 9 h 11"/>
                  <a:gd name="T12" fmla="*/ 0 w 85"/>
                  <a:gd name="T13" fmla="*/ 7 h 11"/>
                  <a:gd name="T14" fmla="*/ 9 w 85"/>
                  <a:gd name="T15" fmla="*/ 10 h 11"/>
                  <a:gd name="T16" fmla="*/ 33 w 85"/>
                  <a:gd name="T17" fmla="*/ 7 h 11"/>
                  <a:gd name="T18" fmla="*/ 41 w 85"/>
                  <a:gd name="T19" fmla="*/ 9 h 11"/>
                  <a:gd name="T20" fmla="*/ 42 w 85"/>
                  <a:gd name="T21" fmla="*/ 10 h 11"/>
                  <a:gd name="T22" fmla="*/ 44 w 85"/>
                  <a:gd name="T23" fmla="*/ 10 h 11"/>
                  <a:gd name="T24" fmla="*/ 76 w 85"/>
                  <a:gd name="T25" fmla="*/ 5 h 11"/>
                  <a:gd name="T26" fmla="*/ 84 w 85"/>
                  <a:gd name="T27" fmla="*/ 5 h 11"/>
                  <a:gd name="T28" fmla="*/ 85 w 85"/>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1">
                    <a:moveTo>
                      <a:pt x="85" y="0"/>
                    </a:moveTo>
                    <a:cubicBezTo>
                      <a:pt x="73" y="0"/>
                      <a:pt x="60" y="3"/>
                      <a:pt x="48" y="7"/>
                    </a:cubicBezTo>
                    <a:cubicBezTo>
                      <a:pt x="46" y="8"/>
                      <a:pt x="42" y="7"/>
                      <a:pt x="41" y="5"/>
                    </a:cubicBezTo>
                    <a:cubicBezTo>
                      <a:pt x="39" y="4"/>
                      <a:pt x="37" y="5"/>
                      <a:pt x="34" y="5"/>
                    </a:cubicBezTo>
                    <a:cubicBezTo>
                      <a:pt x="31" y="6"/>
                      <a:pt x="27" y="6"/>
                      <a:pt x="24" y="7"/>
                    </a:cubicBezTo>
                    <a:cubicBezTo>
                      <a:pt x="17" y="8"/>
                      <a:pt x="11" y="8"/>
                      <a:pt x="5" y="9"/>
                    </a:cubicBezTo>
                    <a:cubicBezTo>
                      <a:pt x="3" y="9"/>
                      <a:pt x="1" y="9"/>
                      <a:pt x="0" y="7"/>
                    </a:cubicBezTo>
                    <a:cubicBezTo>
                      <a:pt x="3" y="9"/>
                      <a:pt x="5" y="10"/>
                      <a:pt x="9" y="10"/>
                    </a:cubicBezTo>
                    <a:cubicBezTo>
                      <a:pt x="17" y="9"/>
                      <a:pt x="25" y="8"/>
                      <a:pt x="33" y="7"/>
                    </a:cubicBezTo>
                    <a:cubicBezTo>
                      <a:pt x="36" y="7"/>
                      <a:pt x="40" y="6"/>
                      <a:pt x="41" y="9"/>
                    </a:cubicBezTo>
                    <a:cubicBezTo>
                      <a:pt x="41" y="9"/>
                      <a:pt x="42" y="10"/>
                      <a:pt x="42" y="10"/>
                    </a:cubicBezTo>
                    <a:cubicBezTo>
                      <a:pt x="42" y="11"/>
                      <a:pt x="43" y="11"/>
                      <a:pt x="44" y="10"/>
                    </a:cubicBezTo>
                    <a:cubicBezTo>
                      <a:pt x="55" y="8"/>
                      <a:pt x="65" y="7"/>
                      <a:pt x="76" y="5"/>
                    </a:cubicBezTo>
                    <a:cubicBezTo>
                      <a:pt x="79" y="4"/>
                      <a:pt x="82" y="4"/>
                      <a:pt x="84" y="5"/>
                    </a:cubicBezTo>
                    <a:cubicBezTo>
                      <a:pt x="84" y="4"/>
                      <a:pt x="85" y="1"/>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 name="Freeform 15">
                <a:extLst>
                  <a:ext uri="{FF2B5EF4-FFF2-40B4-BE49-F238E27FC236}">
                    <a16:creationId xmlns:a16="http://schemas.microsoft.com/office/drawing/2014/main" xmlns="" id="{C01C4D9B-7056-4BE9-8F7E-5A5DD316A428}"/>
                  </a:ext>
                </a:extLst>
              </p:cNvPr>
              <p:cNvSpPr>
                <a:spLocks/>
              </p:cNvSpPr>
              <p:nvPr/>
            </p:nvSpPr>
            <p:spPr bwMode="auto">
              <a:xfrm>
                <a:off x="11092280" y="5731939"/>
                <a:ext cx="184691" cy="172378"/>
              </a:xfrm>
              <a:custGeom>
                <a:avLst/>
                <a:gdLst>
                  <a:gd name="T0" fmla="*/ 40 w 43"/>
                  <a:gd name="T1" fmla="*/ 40 h 40"/>
                  <a:gd name="T2" fmla="*/ 31 w 43"/>
                  <a:gd name="T3" fmla="*/ 28 h 40"/>
                  <a:gd name="T4" fmla="*/ 14 w 43"/>
                  <a:gd name="T5" fmla="*/ 26 h 40"/>
                  <a:gd name="T6" fmla="*/ 8 w 43"/>
                  <a:gd name="T7" fmla="*/ 24 h 40"/>
                  <a:gd name="T8" fmla="*/ 7 w 43"/>
                  <a:gd name="T9" fmla="*/ 20 h 40"/>
                  <a:gd name="T10" fmla="*/ 2 w 43"/>
                  <a:gd name="T11" fmla="*/ 18 h 40"/>
                  <a:gd name="T12" fmla="*/ 1 w 43"/>
                  <a:gd name="T13" fmla="*/ 12 h 40"/>
                  <a:gd name="T14" fmla="*/ 6 w 43"/>
                  <a:gd name="T15" fmla="*/ 6 h 40"/>
                  <a:gd name="T16" fmla="*/ 3 w 43"/>
                  <a:gd name="T17" fmla="*/ 1 h 40"/>
                  <a:gd name="T18" fmla="*/ 7 w 43"/>
                  <a:gd name="T19" fmla="*/ 3 h 40"/>
                  <a:gd name="T20" fmla="*/ 6 w 43"/>
                  <a:gd name="T21" fmla="*/ 8 h 40"/>
                  <a:gd name="T22" fmla="*/ 2 w 43"/>
                  <a:gd name="T23" fmla="*/ 13 h 40"/>
                  <a:gd name="T24" fmla="*/ 3 w 43"/>
                  <a:gd name="T25" fmla="*/ 17 h 40"/>
                  <a:gd name="T26" fmla="*/ 8 w 43"/>
                  <a:gd name="T27" fmla="*/ 18 h 40"/>
                  <a:gd name="T28" fmla="*/ 12 w 43"/>
                  <a:gd name="T29" fmla="*/ 22 h 40"/>
                  <a:gd name="T30" fmla="*/ 18 w 43"/>
                  <a:gd name="T31" fmla="*/ 23 h 40"/>
                  <a:gd name="T32" fmla="*/ 31 w 43"/>
                  <a:gd name="T33" fmla="*/ 25 h 40"/>
                  <a:gd name="T34" fmla="*/ 40 w 43"/>
                  <a:gd name="T35" fmla="*/ 30 h 40"/>
                  <a:gd name="T36" fmla="*/ 40 w 43"/>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0">
                    <a:moveTo>
                      <a:pt x="40" y="40"/>
                    </a:moveTo>
                    <a:cubicBezTo>
                      <a:pt x="40" y="35"/>
                      <a:pt x="36" y="30"/>
                      <a:pt x="31" y="28"/>
                    </a:cubicBezTo>
                    <a:cubicBezTo>
                      <a:pt x="25" y="26"/>
                      <a:pt x="20" y="26"/>
                      <a:pt x="14" y="26"/>
                    </a:cubicBezTo>
                    <a:cubicBezTo>
                      <a:pt x="12" y="26"/>
                      <a:pt x="9" y="26"/>
                      <a:pt x="8" y="24"/>
                    </a:cubicBezTo>
                    <a:cubicBezTo>
                      <a:pt x="8" y="22"/>
                      <a:pt x="8" y="21"/>
                      <a:pt x="7" y="20"/>
                    </a:cubicBezTo>
                    <a:cubicBezTo>
                      <a:pt x="6" y="18"/>
                      <a:pt x="3" y="19"/>
                      <a:pt x="2" y="18"/>
                    </a:cubicBezTo>
                    <a:cubicBezTo>
                      <a:pt x="0" y="17"/>
                      <a:pt x="0" y="14"/>
                      <a:pt x="1" y="12"/>
                    </a:cubicBezTo>
                    <a:cubicBezTo>
                      <a:pt x="3" y="10"/>
                      <a:pt x="5" y="8"/>
                      <a:pt x="6" y="6"/>
                    </a:cubicBezTo>
                    <a:cubicBezTo>
                      <a:pt x="7" y="4"/>
                      <a:pt x="6" y="1"/>
                      <a:pt x="3" y="1"/>
                    </a:cubicBezTo>
                    <a:cubicBezTo>
                      <a:pt x="5" y="0"/>
                      <a:pt x="7" y="2"/>
                      <a:pt x="7" y="3"/>
                    </a:cubicBezTo>
                    <a:cubicBezTo>
                      <a:pt x="8" y="5"/>
                      <a:pt x="7" y="7"/>
                      <a:pt x="6" y="8"/>
                    </a:cubicBezTo>
                    <a:cubicBezTo>
                      <a:pt x="5" y="10"/>
                      <a:pt x="3" y="11"/>
                      <a:pt x="2" y="13"/>
                    </a:cubicBezTo>
                    <a:cubicBezTo>
                      <a:pt x="2" y="14"/>
                      <a:pt x="2" y="16"/>
                      <a:pt x="3" y="17"/>
                    </a:cubicBezTo>
                    <a:cubicBezTo>
                      <a:pt x="4" y="16"/>
                      <a:pt x="7" y="17"/>
                      <a:pt x="8" y="18"/>
                    </a:cubicBezTo>
                    <a:cubicBezTo>
                      <a:pt x="9" y="19"/>
                      <a:pt x="10" y="21"/>
                      <a:pt x="12" y="22"/>
                    </a:cubicBezTo>
                    <a:cubicBezTo>
                      <a:pt x="14" y="23"/>
                      <a:pt x="16" y="23"/>
                      <a:pt x="18" y="23"/>
                    </a:cubicBezTo>
                    <a:cubicBezTo>
                      <a:pt x="23" y="23"/>
                      <a:pt x="27" y="23"/>
                      <a:pt x="31" y="25"/>
                    </a:cubicBezTo>
                    <a:cubicBezTo>
                      <a:pt x="35" y="26"/>
                      <a:pt x="38" y="27"/>
                      <a:pt x="40" y="30"/>
                    </a:cubicBezTo>
                    <a:cubicBezTo>
                      <a:pt x="42" y="33"/>
                      <a:pt x="43" y="38"/>
                      <a:pt x="4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 name="Freeform 16">
                <a:extLst>
                  <a:ext uri="{FF2B5EF4-FFF2-40B4-BE49-F238E27FC236}">
                    <a16:creationId xmlns:a16="http://schemas.microsoft.com/office/drawing/2014/main" xmlns="" id="{7668AF45-519A-4C4F-9E1B-D218BFE11099}"/>
                  </a:ext>
                </a:extLst>
              </p:cNvPr>
              <p:cNvSpPr>
                <a:spLocks/>
              </p:cNvSpPr>
              <p:nvPr/>
            </p:nvSpPr>
            <p:spPr bwMode="auto">
              <a:xfrm>
                <a:off x="10464331" y="5978193"/>
                <a:ext cx="412477" cy="215473"/>
              </a:xfrm>
              <a:custGeom>
                <a:avLst/>
                <a:gdLst>
                  <a:gd name="T0" fmla="*/ 3 w 96"/>
                  <a:gd name="T1" fmla="*/ 20 h 50"/>
                  <a:gd name="T2" fmla="*/ 5 w 96"/>
                  <a:gd name="T3" fmla="*/ 17 h 50"/>
                  <a:gd name="T4" fmla="*/ 8 w 96"/>
                  <a:gd name="T5" fmla="*/ 13 h 50"/>
                  <a:gd name="T6" fmla="*/ 9 w 96"/>
                  <a:gd name="T7" fmla="*/ 8 h 50"/>
                  <a:gd name="T8" fmla="*/ 13 w 96"/>
                  <a:gd name="T9" fmla="*/ 8 h 50"/>
                  <a:gd name="T10" fmla="*/ 18 w 96"/>
                  <a:gd name="T11" fmla="*/ 7 h 50"/>
                  <a:gd name="T12" fmla="*/ 21 w 96"/>
                  <a:gd name="T13" fmla="*/ 10 h 50"/>
                  <a:gd name="T14" fmla="*/ 25 w 96"/>
                  <a:gd name="T15" fmla="*/ 6 h 50"/>
                  <a:gd name="T16" fmla="*/ 29 w 96"/>
                  <a:gd name="T17" fmla="*/ 3 h 50"/>
                  <a:gd name="T18" fmla="*/ 34 w 96"/>
                  <a:gd name="T19" fmla="*/ 4 h 50"/>
                  <a:gd name="T20" fmla="*/ 39 w 96"/>
                  <a:gd name="T21" fmla="*/ 2 h 50"/>
                  <a:gd name="T22" fmla="*/ 43 w 96"/>
                  <a:gd name="T23" fmla="*/ 3 h 50"/>
                  <a:gd name="T24" fmla="*/ 46 w 96"/>
                  <a:gd name="T25" fmla="*/ 5 h 50"/>
                  <a:gd name="T26" fmla="*/ 51 w 96"/>
                  <a:gd name="T27" fmla="*/ 2 h 50"/>
                  <a:gd name="T28" fmla="*/ 55 w 96"/>
                  <a:gd name="T29" fmla="*/ 0 h 50"/>
                  <a:gd name="T30" fmla="*/ 58 w 96"/>
                  <a:gd name="T31" fmla="*/ 1 h 50"/>
                  <a:gd name="T32" fmla="*/ 62 w 96"/>
                  <a:gd name="T33" fmla="*/ 4 h 50"/>
                  <a:gd name="T34" fmla="*/ 65 w 96"/>
                  <a:gd name="T35" fmla="*/ 5 h 50"/>
                  <a:gd name="T36" fmla="*/ 68 w 96"/>
                  <a:gd name="T37" fmla="*/ 10 h 50"/>
                  <a:gd name="T38" fmla="*/ 71 w 96"/>
                  <a:gd name="T39" fmla="*/ 14 h 50"/>
                  <a:gd name="T40" fmla="*/ 73 w 96"/>
                  <a:gd name="T41" fmla="*/ 11 h 50"/>
                  <a:gd name="T42" fmla="*/ 77 w 96"/>
                  <a:gd name="T43" fmla="*/ 17 h 50"/>
                  <a:gd name="T44" fmla="*/ 81 w 96"/>
                  <a:gd name="T45" fmla="*/ 20 h 50"/>
                  <a:gd name="T46" fmla="*/ 85 w 96"/>
                  <a:gd name="T47" fmla="*/ 23 h 50"/>
                  <a:gd name="T48" fmla="*/ 88 w 96"/>
                  <a:gd name="T49" fmla="*/ 24 h 50"/>
                  <a:gd name="T50" fmla="*/ 90 w 96"/>
                  <a:gd name="T51" fmla="*/ 27 h 50"/>
                  <a:gd name="T52" fmla="*/ 92 w 96"/>
                  <a:gd name="T53" fmla="*/ 32 h 50"/>
                  <a:gd name="T54" fmla="*/ 93 w 96"/>
                  <a:gd name="T55" fmla="*/ 42 h 50"/>
                  <a:gd name="T56" fmla="*/ 86 w 96"/>
                  <a:gd name="T57" fmla="*/ 45 h 50"/>
                  <a:gd name="T58" fmla="*/ 81 w 96"/>
                  <a:gd name="T59" fmla="*/ 43 h 50"/>
                  <a:gd name="T60" fmla="*/ 78 w 96"/>
                  <a:gd name="T61" fmla="*/ 41 h 50"/>
                  <a:gd name="T62" fmla="*/ 72 w 96"/>
                  <a:gd name="T63" fmla="*/ 36 h 50"/>
                  <a:gd name="T64" fmla="*/ 71 w 96"/>
                  <a:gd name="T65" fmla="*/ 41 h 50"/>
                  <a:gd name="T66" fmla="*/ 71 w 96"/>
                  <a:gd name="T67" fmla="*/ 48 h 50"/>
                  <a:gd name="T68" fmla="*/ 66 w 96"/>
                  <a:gd name="T69" fmla="*/ 46 h 50"/>
                  <a:gd name="T70" fmla="*/ 64 w 96"/>
                  <a:gd name="T71" fmla="*/ 41 h 50"/>
                  <a:gd name="T72" fmla="*/ 54 w 96"/>
                  <a:gd name="T73" fmla="*/ 42 h 50"/>
                  <a:gd name="T74" fmla="*/ 54 w 96"/>
                  <a:gd name="T75" fmla="*/ 37 h 50"/>
                  <a:gd name="T76" fmla="*/ 59 w 96"/>
                  <a:gd name="T77" fmla="*/ 36 h 50"/>
                  <a:gd name="T78" fmla="*/ 58 w 96"/>
                  <a:gd name="T79" fmla="*/ 31 h 50"/>
                  <a:gd name="T80" fmla="*/ 54 w 96"/>
                  <a:gd name="T81" fmla="*/ 29 h 50"/>
                  <a:gd name="T82" fmla="*/ 49 w 96"/>
                  <a:gd name="T83" fmla="*/ 29 h 50"/>
                  <a:gd name="T84" fmla="*/ 44 w 96"/>
                  <a:gd name="T85" fmla="*/ 28 h 50"/>
                  <a:gd name="T86" fmla="*/ 38 w 96"/>
                  <a:gd name="T87" fmla="*/ 32 h 50"/>
                  <a:gd name="T88" fmla="*/ 31 w 96"/>
                  <a:gd name="T89" fmla="*/ 35 h 50"/>
                  <a:gd name="T90" fmla="*/ 28 w 96"/>
                  <a:gd name="T91" fmla="*/ 37 h 50"/>
                  <a:gd name="T92" fmla="*/ 20 w 96"/>
                  <a:gd name="T93" fmla="*/ 40 h 50"/>
                  <a:gd name="T94" fmla="*/ 21 w 96"/>
                  <a:gd name="T95" fmla="*/ 36 h 50"/>
                  <a:gd name="T96" fmla="*/ 27 w 96"/>
                  <a:gd name="T97" fmla="*/ 30 h 50"/>
                  <a:gd name="T98" fmla="*/ 21 w 96"/>
                  <a:gd name="T99" fmla="*/ 26 h 50"/>
                  <a:gd name="T100" fmla="*/ 16 w 96"/>
                  <a:gd name="T101" fmla="*/ 24 h 50"/>
                  <a:gd name="T102" fmla="*/ 10 w 96"/>
                  <a:gd name="T103" fmla="*/ 25 h 50"/>
                  <a:gd name="T104" fmla="*/ 5 w 96"/>
                  <a:gd name="T105" fmla="*/ 27 h 50"/>
                  <a:gd name="T106" fmla="*/ 1 w 96"/>
                  <a:gd name="T10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50">
                    <a:moveTo>
                      <a:pt x="1" y="23"/>
                    </a:moveTo>
                    <a:cubicBezTo>
                      <a:pt x="1" y="23"/>
                      <a:pt x="1" y="21"/>
                      <a:pt x="1" y="20"/>
                    </a:cubicBezTo>
                    <a:cubicBezTo>
                      <a:pt x="2" y="20"/>
                      <a:pt x="3" y="21"/>
                      <a:pt x="3" y="20"/>
                    </a:cubicBezTo>
                    <a:cubicBezTo>
                      <a:pt x="3" y="20"/>
                      <a:pt x="3" y="19"/>
                      <a:pt x="3" y="19"/>
                    </a:cubicBezTo>
                    <a:cubicBezTo>
                      <a:pt x="3" y="18"/>
                      <a:pt x="4" y="18"/>
                      <a:pt x="4" y="18"/>
                    </a:cubicBezTo>
                    <a:cubicBezTo>
                      <a:pt x="5" y="18"/>
                      <a:pt x="5" y="17"/>
                      <a:pt x="5" y="17"/>
                    </a:cubicBezTo>
                    <a:cubicBezTo>
                      <a:pt x="5" y="16"/>
                      <a:pt x="6" y="17"/>
                      <a:pt x="7" y="17"/>
                    </a:cubicBezTo>
                    <a:cubicBezTo>
                      <a:pt x="7" y="16"/>
                      <a:pt x="7" y="15"/>
                      <a:pt x="8" y="14"/>
                    </a:cubicBezTo>
                    <a:cubicBezTo>
                      <a:pt x="8" y="14"/>
                      <a:pt x="8" y="14"/>
                      <a:pt x="8" y="13"/>
                    </a:cubicBezTo>
                    <a:cubicBezTo>
                      <a:pt x="8" y="12"/>
                      <a:pt x="8" y="12"/>
                      <a:pt x="8" y="11"/>
                    </a:cubicBezTo>
                    <a:cubicBezTo>
                      <a:pt x="7" y="11"/>
                      <a:pt x="7" y="10"/>
                      <a:pt x="8" y="9"/>
                    </a:cubicBezTo>
                    <a:cubicBezTo>
                      <a:pt x="8" y="9"/>
                      <a:pt x="9" y="9"/>
                      <a:pt x="9" y="8"/>
                    </a:cubicBezTo>
                    <a:cubicBezTo>
                      <a:pt x="10" y="8"/>
                      <a:pt x="10" y="8"/>
                      <a:pt x="11" y="8"/>
                    </a:cubicBezTo>
                    <a:cubicBezTo>
                      <a:pt x="11" y="8"/>
                      <a:pt x="11" y="9"/>
                      <a:pt x="12" y="9"/>
                    </a:cubicBezTo>
                    <a:cubicBezTo>
                      <a:pt x="12" y="8"/>
                      <a:pt x="12" y="8"/>
                      <a:pt x="13" y="8"/>
                    </a:cubicBezTo>
                    <a:cubicBezTo>
                      <a:pt x="14" y="8"/>
                      <a:pt x="15" y="8"/>
                      <a:pt x="15" y="9"/>
                    </a:cubicBezTo>
                    <a:cubicBezTo>
                      <a:pt x="16" y="9"/>
                      <a:pt x="16" y="9"/>
                      <a:pt x="16" y="8"/>
                    </a:cubicBezTo>
                    <a:cubicBezTo>
                      <a:pt x="16" y="8"/>
                      <a:pt x="17" y="8"/>
                      <a:pt x="18" y="7"/>
                    </a:cubicBezTo>
                    <a:cubicBezTo>
                      <a:pt x="18" y="7"/>
                      <a:pt x="18" y="7"/>
                      <a:pt x="19" y="8"/>
                    </a:cubicBezTo>
                    <a:cubicBezTo>
                      <a:pt x="20" y="8"/>
                      <a:pt x="20" y="9"/>
                      <a:pt x="20" y="9"/>
                    </a:cubicBezTo>
                    <a:cubicBezTo>
                      <a:pt x="20" y="9"/>
                      <a:pt x="21" y="10"/>
                      <a:pt x="21" y="10"/>
                    </a:cubicBezTo>
                    <a:cubicBezTo>
                      <a:pt x="21" y="9"/>
                      <a:pt x="22" y="8"/>
                      <a:pt x="23" y="8"/>
                    </a:cubicBezTo>
                    <a:cubicBezTo>
                      <a:pt x="24" y="8"/>
                      <a:pt x="24" y="8"/>
                      <a:pt x="24" y="7"/>
                    </a:cubicBezTo>
                    <a:cubicBezTo>
                      <a:pt x="25" y="6"/>
                      <a:pt x="24" y="6"/>
                      <a:pt x="25" y="6"/>
                    </a:cubicBezTo>
                    <a:cubicBezTo>
                      <a:pt x="26" y="6"/>
                      <a:pt x="27" y="6"/>
                      <a:pt x="28" y="6"/>
                    </a:cubicBezTo>
                    <a:cubicBezTo>
                      <a:pt x="28" y="5"/>
                      <a:pt x="27" y="5"/>
                      <a:pt x="27" y="4"/>
                    </a:cubicBezTo>
                    <a:cubicBezTo>
                      <a:pt x="28" y="4"/>
                      <a:pt x="29" y="3"/>
                      <a:pt x="29" y="3"/>
                    </a:cubicBezTo>
                    <a:cubicBezTo>
                      <a:pt x="30" y="3"/>
                      <a:pt x="31" y="2"/>
                      <a:pt x="32" y="4"/>
                    </a:cubicBezTo>
                    <a:cubicBezTo>
                      <a:pt x="32" y="4"/>
                      <a:pt x="32" y="4"/>
                      <a:pt x="33" y="5"/>
                    </a:cubicBezTo>
                    <a:cubicBezTo>
                      <a:pt x="34" y="5"/>
                      <a:pt x="34" y="4"/>
                      <a:pt x="34" y="4"/>
                    </a:cubicBezTo>
                    <a:cubicBezTo>
                      <a:pt x="36" y="4"/>
                      <a:pt x="37" y="4"/>
                      <a:pt x="38" y="4"/>
                    </a:cubicBezTo>
                    <a:cubicBezTo>
                      <a:pt x="38" y="4"/>
                      <a:pt x="39" y="5"/>
                      <a:pt x="39" y="4"/>
                    </a:cubicBezTo>
                    <a:cubicBezTo>
                      <a:pt x="39" y="3"/>
                      <a:pt x="39" y="3"/>
                      <a:pt x="39" y="2"/>
                    </a:cubicBezTo>
                    <a:cubicBezTo>
                      <a:pt x="39" y="1"/>
                      <a:pt x="39" y="1"/>
                      <a:pt x="40" y="1"/>
                    </a:cubicBezTo>
                    <a:cubicBezTo>
                      <a:pt x="40" y="2"/>
                      <a:pt x="41" y="2"/>
                      <a:pt x="41" y="2"/>
                    </a:cubicBezTo>
                    <a:cubicBezTo>
                      <a:pt x="42" y="2"/>
                      <a:pt x="42" y="3"/>
                      <a:pt x="43" y="3"/>
                    </a:cubicBezTo>
                    <a:cubicBezTo>
                      <a:pt x="43" y="3"/>
                      <a:pt x="44" y="3"/>
                      <a:pt x="44" y="3"/>
                    </a:cubicBezTo>
                    <a:cubicBezTo>
                      <a:pt x="44" y="4"/>
                      <a:pt x="44" y="4"/>
                      <a:pt x="45" y="4"/>
                    </a:cubicBezTo>
                    <a:cubicBezTo>
                      <a:pt x="45" y="5"/>
                      <a:pt x="45" y="5"/>
                      <a:pt x="46" y="5"/>
                    </a:cubicBezTo>
                    <a:cubicBezTo>
                      <a:pt x="46" y="4"/>
                      <a:pt x="46" y="3"/>
                      <a:pt x="47" y="3"/>
                    </a:cubicBezTo>
                    <a:cubicBezTo>
                      <a:pt x="49" y="2"/>
                      <a:pt x="49" y="4"/>
                      <a:pt x="50" y="5"/>
                    </a:cubicBezTo>
                    <a:cubicBezTo>
                      <a:pt x="51" y="4"/>
                      <a:pt x="51" y="3"/>
                      <a:pt x="51" y="2"/>
                    </a:cubicBezTo>
                    <a:cubicBezTo>
                      <a:pt x="50" y="1"/>
                      <a:pt x="49" y="1"/>
                      <a:pt x="50" y="0"/>
                    </a:cubicBezTo>
                    <a:cubicBezTo>
                      <a:pt x="51" y="0"/>
                      <a:pt x="52" y="0"/>
                      <a:pt x="53" y="0"/>
                    </a:cubicBezTo>
                    <a:cubicBezTo>
                      <a:pt x="54" y="0"/>
                      <a:pt x="55" y="0"/>
                      <a:pt x="55" y="0"/>
                    </a:cubicBezTo>
                    <a:cubicBezTo>
                      <a:pt x="56" y="0"/>
                      <a:pt x="56" y="1"/>
                      <a:pt x="56" y="1"/>
                    </a:cubicBezTo>
                    <a:cubicBezTo>
                      <a:pt x="56" y="2"/>
                      <a:pt x="56" y="2"/>
                      <a:pt x="57" y="2"/>
                    </a:cubicBezTo>
                    <a:cubicBezTo>
                      <a:pt x="57" y="2"/>
                      <a:pt x="57" y="1"/>
                      <a:pt x="58" y="1"/>
                    </a:cubicBezTo>
                    <a:cubicBezTo>
                      <a:pt x="58" y="1"/>
                      <a:pt x="59" y="1"/>
                      <a:pt x="59" y="1"/>
                    </a:cubicBezTo>
                    <a:cubicBezTo>
                      <a:pt x="60" y="1"/>
                      <a:pt x="61" y="1"/>
                      <a:pt x="61" y="2"/>
                    </a:cubicBezTo>
                    <a:cubicBezTo>
                      <a:pt x="62" y="3"/>
                      <a:pt x="60" y="5"/>
                      <a:pt x="62" y="4"/>
                    </a:cubicBezTo>
                    <a:cubicBezTo>
                      <a:pt x="63" y="3"/>
                      <a:pt x="63" y="3"/>
                      <a:pt x="64" y="4"/>
                    </a:cubicBezTo>
                    <a:cubicBezTo>
                      <a:pt x="64" y="4"/>
                      <a:pt x="64" y="5"/>
                      <a:pt x="64" y="5"/>
                    </a:cubicBezTo>
                    <a:cubicBezTo>
                      <a:pt x="64" y="5"/>
                      <a:pt x="64" y="5"/>
                      <a:pt x="65" y="5"/>
                    </a:cubicBezTo>
                    <a:cubicBezTo>
                      <a:pt x="65" y="4"/>
                      <a:pt x="65" y="5"/>
                      <a:pt x="66" y="5"/>
                    </a:cubicBezTo>
                    <a:cubicBezTo>
                      <a:pt x="67" y="5"/>
                      <a:pt x="67" y="5"/>
                      <a:pt x="67" y="6"/>
                    </a:cubicBezTo>
                    <a:cubicBezTo>
                      <a:pt x="67" y="7"/>
                      <a:pt x="67" y="9"/>
                      <a:pt x="68" y="10"/>
                    </a:cubicBezTo>
                    <a:cubicBezTo>
                      <a:pt x="69" y="11"/>
                      <a:pt x="69" y="10"/>
                      <a:pt x="70" y="11"/>
                    </a:cubicBezTo>
                    <a:cubicBezTo>
                      <a:pt x="70" y="11"/>
                      <a:pt x="70" y="11"/>
                      <a:pt x="70" y="12"/>
                    </a:cubicBezTo>
                    <a:cubicBezTo>
                      <a:pt x="70" y="12"/>
                      <a:pt x="70" y="14"/>
                      <a:pt x="71" y="14"/>
                    </a:cubicBezTo>
                    <a:cubicBezTo>
                      <a:pt x="71" y="13"/>
                      <a:pt x="71" y="12"/>
                      <a:pt x="71" y="12"/>
                    </a:cubicBezTo>
                    <a:cubicBezTo>
                      <a:pt x="71" y="11"/>
                      <a:pt x="71" y="11"/>
                      <a:pt x="72" y="11"/>
                    </a:cubicBezTo>
                    <a:cubicBezTo>
                      <a:pt x="72" y="11"/>
                      <a:pt x="72" y="11"/>
                      <a:pt x="73" y="11"/>
                    </a:cubicBezTo>
                    <a:cubicBezTo>
                      <a:pt x="73" y="12"/>
                      <a:pt x="72" y="14"/>
                      <a:pt x="72" y="14"/>
                    </a:cubicBezTo>
                    <a:cubicBezTo>
                      <a:pt x="73" y="15"/>
                      <a:pt x="74" y="14"/>
                      <a:pt x="74" y="15"/>
                    </a:cubicBezTo>
                    <a:cubicBezTo>
                      <a:pt x="75" y="16"/>
                      <a:pt x="75" y="18"/>
                      <a:pt x="77" y="17"/>
                    </a:cubicBezTo>
                    <a:cubicBezTo>
                      <a:pt x="78" y="17"/>
                      <a:pt x="79" y="16"/>
                      <a:pt x="79" y="17"/>
                    </a:cubicBezTo>
                    <a:cubicBezTo>
                      <a:pt x="80" y="18"/>
                      <a:pt x="79" y="18"/>
                      <a:pt x="80" y="18"/>
                    </a:cubicBezTo>
                    <a:cubicBezTo>
                      <a:pt x="80" y="19"/>
                      <a:pt x="80" y="20"/>
                      <a:pt x="81" y="20"/>
                    </a:cubicBezTo>
                    <a:cubicBezTo>
                      <a:pt x="82" y="21"/>
                      <a:pt x="82" y="21"/>
                      <a:pt x="83" y="21"/>
                    </a:cubicBezTo>
                    <a:cubicBezTo>
                      <a:pt x="84" y="21"/>
                      <a:pt x="84" y="21"/>
                      <a:pt x="84" y="21"/>
                    </a:cubicBezTo>
                    <a:cubicBezTo>
                      <a:pt x="84" y="22"/>
                      <a:pt x="84" y="22"/>
                      <a:pt x="85" y="23"/>
                    </a:cubicBezTo>
                    <a:cubicBezTo>
                      <a:pt x="85" y="23"/>
                      <a:pt x="85" y="23"/>
                      <a:pt x="85" y="24"/>
                    </a:cubicBezTo>
                    <a:cubicBezTo>
                      <a:pt x="86" y="24"/>
                      <a:pt x="86" y="22"/>
                      <a:pt x="87" y="22"/>
                    </a:cubicBezTo>
                    <a:cubicBezTo>
                      <a:pt x="88" y="22"/>
                      <a:pt x="88" y="23"/>
                      <a:pt x="88" y="24"/>
                    </a:cubicBezTo>
                    <a:cubicBezTo>
                      <a:pt x="88" y="25"/>
                      <a:pt x="88" y="25"/>
                      <a:pt x="89" y="25"/>
                    </a:cubicBezTo>
                    <a:cubicBezTo>
                      <a:pt x="89" y="26"/>
                      <a:pt x="90" y="26"/>
                      <a:pt x="90" y="26"/>
                    </a:cubicBezTo>
                    <a:cubicBezTo>
                      <a:pt x="90" y="26"/>
                      <a:pt x="90" y="27"/>
                      <a:pt x="90" y="27"/>
                    </a:cubicBezTo>
                    <a:cubicBezTo>
                      <a:pt x="90" y="28"/>
                      <a:pt x="92" y="28"/>
                      <a:pt x="92" y="29"/>
                    </a:cubicBezTo>
                    <a:cubicBezTo>
                      <a:pt x="93" y="30"/>
                      <a:pt x="93" y="30"/>
                      <a:pt x="93" y="31"/>
                    </a:cubicBezTo>
                    <a:cubicBezTo>
                      <a:pt x="93" y="31"/>
                      <a:pt x="92" y="31"/>
                      <a:pt x="92" y="32"/>
                    </a:cubicBezTo>
                    <a:cubicBezTo>
                      <a:pt x="92" y="33"/>
                      <a:pt x="95" y="34"/>
                      <a:pt x="95" y="35"/>
                    </a:cubicBezTo>
                    <a:cubicBezTo>
                      <a:pt x="96" y="36"/>
                      <a:pt x="94" y="36"/>
                      <a:pt x="93" y="36"/>
                    </a:cubicBezTo>
                    <a:cubicBezTo>
                      <a:pt x="93" y="38"/>
                      <a:pt x="93" y="40"/>
                      <a:pt x="93" y="42"/>
                    </a:cubicBezTo>
                    <a:cubicBezTo>
                      <a:pt x="92" y="42"/>
                      <a:pt x="90" y="41"/>
                      <a:pt x="89" y="42"/>
                    </a:cubicBezTo>
                    <a:cubicBezTo>
                      <a:pt x="88" y="43"/>
                      <a:pt x="88" y="43"/>
                      <a:pt x="89" y="44"/>
                    </a:cubicBezTo>
                    <a:cubicBezTo>
                      <a:pt x="89" y="46"/>
                      <a:pt x="86" y="46"/>
                      <a:pt x="86" y="45"/>
                    </a:cubicBezTo>
                    <a:cubicBezTo>
                      <a:pt x="85" y="45"/>
                      <a:pt x="85" y="47"/>
                      <a:pt x="84" y="47"/>
                    </a:cubicBezTo>
                    <a:cubicBezTo>
                      <a:pt x="82" y="48"/>
                      <a:pt x="82" y="47"/>
                      <a:pt x="82" y="45"/>
                    </a:cubicBezTo>
                    <a:cubicBezTo>
                      <a:pt x="81" y="45"/>
                      <a:pt x="81" y="44"/>
                      <a:pt x="81" y="43"/>
                    </a:cubicBezTo>
                    <a:cubicBezTo>
                      <a:pt x="81" y="43"/>
                      <a:pt x="80" y="43"/>
                      <a:pt x="80" y="43"/>
                    </a:cubicBezTo>
                    <a:cubicBezTo>
                      <a:pt x="80" y="42"/>
                      <a:pt x="80" y="42"/>
                      <a:pt x="80" y="41"/>
                    </a:cubicBezTo>
                    <a:cubicBezTo>
                      <a:pt x="79" y="41"/>
                      <a:pt x="78" y="41"/>
                      <a:pt x="78" y="41"/>
                    </a:cubicBezTo>
                    <a:cubicBezTo>
                      <a:pt x="77" y="40"/>
                      <a:pt x="78" y="38"/>
                      <a:pt x="76" y="37"/>
                    </a:cubicBezTo>
                    <a:cubicBezTo>
                      <a:pt x="75" y="39"/>
                      <a:pt x="76" y="41"/>
                      <a:pt x="73" y="40"/>
                    </a:cubicBezTo>
                    <a:cubicBezTo>
                      <a:pt x="72" y="40"/>
                      <a:pt x="73" y="38"/>
                      <a:pt x="72" y="36"/>
                    </a:cubicBezTo>
                    <a:cubicBezTo>
                      <a:pt x="71" y="36"/>
                      <a:pt x="69" y="37"/>
                      <a:pt x="69" y="38"/>
                    </a:cubicBezTo>
                    <a:cubicBezTo>
                      <a:pt x="70" y="38"/>
                      <a:pt x="70" y="39"/>
                      <a:pt x="71" y="39"/>
                    </a:cubicBezTo>
                    <a:cubicBezTo>
                      <a:pt x="71" y="40"/>
                      <a:pt x="71" y="40"/>
                      <a:pt x="71" y="41"/>
                    </a:cubicBezTo>
                    <a:cubicBezTo>
                      <a:pt x="71" y="42"/>
                      <a:pt x="71" y="42"/>
                      <a:pt x="71" y="43"/>
                    </a:cubicBezTo>
                    <a:cubicBezTo>
                      <a:pt x="70" y="43"/>
                      <a:pt x="71" y="43"/>
                      <a:pt x="71" y="44"/>
                    </a:cubicBezTo>
                    <a:cubicBezTo>
                      <a:pt x="73" y="45"/>
                      <a:pt x="72" y="46"/>
                      <a:pt x="71" y="48"/>
                    </a:cubicBezTo>
                    <a:cubicBezTo>
                      <a:pt x="71" y="48"/>
                      <a:pt x="72" y="49"/>
                      <a:pt x="72" y="49"/>
                    </a:cubicBezTo>
                    <a:cubicBezTo>
                      <a:pt x="72" y="50"/>
                      <a:pt x="68" y="49"/>
                      <a:pt x="68" y="49"/>
                    </a:cubicBezTo>
                    <a:cubicBezTo>
                      <a:pt x="67" y="48"/>
                      <a:pt x="65" y="47"/>
                      <a:pt x="66" y="46"/>
                    </a:cubicBezTo>
                    <a:cubicBezTo>
                      <a:pt x="66" y="45"/>
                      <a:pt x="67" y="45"/>
                      <a:pt x="67" y="44"/>
                    </a:cubicBezTo>
                    <a:cubicBezTo>
                      <a:pt x="66" y="44"/>
                      <a:pt x="63" y="44"/>
                      <a:pt x="63" y="43"/>
                    </a:cubicBezTo>
                    <a:cubicBezTo>
                      <a:pt x="62" y="42"/>
                      <a:pt x="63" y="41"/>
                      <a:pt x="64" y="41"/>
                    </a:cubicBezTo>
                    <a:cubicBezTo>
                      <a:pt x="62" y="42"/>
                      <a:pt x="58" y="45"/>
                      <a:pt x="57" y="41"/>
                    </a:cubicBezTo>
                    <a:cubicBezTo>
                      <a:pt x="57" y="41"/>
                      <a:pt x="57" y="41"/>
                      <a:pt x="56" y="41"/>
                    </a:cubicBezTo>
                    <a:cubicBezTo>
                      <a:pt x="56" y="42"/>
                      <a:pt x="55" y="42"/>
                      <a:pt x="54" y="42"/>
                    </a:cubicBezTo>
                    <a:cubicBezTo>
                      <a:pt x="53" y="42"/>
                      <a:pt x="50" y="42"/>
                      <a:pt x="51" y="40"/>
                    </a:cubicBezTo>
                    <a:cubicBezTo>
                      <a:pt x="51" y="39"/>
                      <a:pt x="52" y="39"/>
                      <a:pt x="53" y="38"/>
                    </a:cubicBezTo>
                    <a:cubicBezTo>
                      <a:pt x="54" y="38"/>
                      <a:pt x="54" y="38"/>
                      <a:pt x="54" y="37"/>
                    </a:cubicBezTo>
                    <a:cubicBezTo>
                      <a:pt x="55" y="37"/>
                      <a:pt x="56" y="37"/>
                      <a:pt x="57" y="36"/>
                    </a:cubicBezTo>
                    <a:cubicBezTo>
                      <a:pt x="57" y="36"/>
                      <a:pt x="57" y="36"/>
                      <a:pt x="58" y="36"/>
                    </a:cubicBezTo>
                    <a:cubicBezTo>
                      <a:pt x="58" y="36"/>
                      <a:pt x="59" y="36"/>
                      <a:pt x="59" y="36"/>
                    </a:cubicBezTo>
                    <a:cubicBezTo>
                      <a:pt x="59" y="35"/>
                      <a:pt x="59" y="34"/>
                      <a:pt x="60" y="34"/>
                    </a:cubicBezTo>
                    <a:cubicBezTo>
                      <a:pt x="61" y="33"/>
                      <a:pt x="61" y="34"/>
                      <a:pt x="61" y="33"/>
                    </a:cubicBezTo>
                    <a:cubicBezTo>
                      <a:pt x="61" y="31"/>
                      <a:pt x="59" y="32"/>
                      <a:pt x="58" y="31"/>
                    </a:cubicBezTo>
                    <a:cubicBezTo>
                      <a:pt x="58" y="30"/>
                      <a:pt x="58" y="29"/>
                      <a:pt x="59" y="28"/>
                    </a:cubicBezTo>
                    <a:cubicBezTo>
                      <a:pt x="59" y="29"/>
                      <a:pt x="59" y="29"/>
                      <a:pt x="58" y="29"/>
                    </a:cubicBezTo>
                    <a:cubicBezTo>
                      <a:pt x="57" y="30"/>
                      <a:pt x="55" y="29"/>
                      <a:pt x="54" y="29"/>
                    </a:cubicBezTo>
                    <a:cubicBezTo>
                      <a:pt x="53" y="29"/>
                      <a:pt x="52" y="29"/>
                      <a:pt x="51" y="28"/>
                    </a:cubicBezTo>
                    <a:cubicBezTo>
                      <a:pt x="50" y="28"/>
                      <a:pt x="50" y="27"/>
                      <a:pt x="49" y="26"/>
                    </a:cubicBezTo>
                    <a:cubicBezTo>
                      <a:pt x="49" y="27"/>
                      <a:pt x="50" y="28"/>
                      <a:pt x="49" y="29"/>
                    </a:cubicBezTo>
                    <a:cubicBezTo>
                      <a:pt x="48" y="30"/>
                      <a:pt x="47" y="29"/>
                      <a:pt x="46" y="29"/>
                    </a:cubicBezTo>
                    <a:cubicBezTo>
                      <a:pt x="46" y="29"/>
                      <a:pt x="45" y="29"/>
                      <a:pt x="45" y="29"/>
                    </a:cubicBezTo>
                    <a:cubicBezTo>
                      <a:pt x="45" y="28"/>
                      <a:pt x="44" y="28"/>
                      <a:pt x="44" y="28"/>
                    </a:cubicBezTo>
                    <a:cubicBezTo>
                      <a:pt x="43" y="28"/>
                      <a:pt x="43" y="29"/>
                      <a:pt x="43" y="29"/>
                    </a:cubicBezTo>
                    <a:cubicBezTo>
                      <a:pt x="42" y="30"/>
                      <a:pt x="41" y="30"/>
                      <a:pt x="41" y="30"/>
                    </a:cubicBezTo>
                    <a:cubicBezTo>
                      <a:pt x="39" y="30"/>
                      <a:pt x="39" y="30"/>
                      <a:pt x="38" y="32"/>
                    </a:cubicBezTo>
                    <a:cubicBezTo>
                      <a:pt x="38" y="32"/>
                      <a:pt x="38" y="33"/>
                      <a:pt x="37" y="33"/>
                    </a:cubicBezTo>
                    <a:cubicBezTo>
                      <a:pt x="36" y="33"/>
                      <a:pt x="35" y="32"/>
                      <a:pt x="34" y="32"/>
                    </a:cubicBezTo>
                    <a:cubicBezTo>
                      <a:pt x="33" y="32"/>
                      <a:pt x="32" y="35"/>
                      <a:pt x="31" y="35"/>
                    </a:cubicBezTo>
                    <a:cubicBezTo>
                      <a:pt x="29" y="36"/>
                      <a:pt x="30" y="33"/>
                      <a:pt x="29" y="33"/>
                    </a:cubicBezTo>
                    <a:cubicBezTo>
                      <a:pt x="28" y="33"/>
                      <a:pt x="27" y="35"/>
                      <a:pt x="27" y="35"/>
                    </a:cubicBezTo>
                    <a:cubicBezTo>
                      <a:pt x="27" y="36"/>
                      <a:pt x="28" y="36"/>
                      <a:pt x="28" y="37"/>
                    </a:cubicBezTo>
                    <a:cubicBezTo>
                      <a:pt x="28" y="39"/>
                      <a:pt x="24" y="37"/>
                      <a:pt x="23" y="37"/>
                    </a:cubicBezTo>
                    <a:cubicBezTo>
                      <a:pt x="23" y="38"/>
                      <a:pt x="23" y="40"/>
                      <a:pt x="21" y="40"/>
                    </a:cubicBezTo>
                    <a:cubicBezTo>
                      <a:pt x="21" y="40"/>
                      <a:pt x="20" y="40"/>
                      <a:pt x="20" y="40"/>
                    </a:cubicBezTo>
                    <a:cubicBezTo>
                      <a:pt x="20" y="40"/>
                      <a:pt x="19" y="40"/>
                      <a:pt x="19" y="39"/>
                    </a:cubicBezTo>
                    <a:cubicBezTo>
                      <a:pt x="18" y="39"/>
                      <a:pt x="17" y="39"/>
                      <a:pt x="17" y="38"/>
                    </a:cubicBezTo>
                    <a:cubicBezTo>
                      <a:pt x="17" y="36"/>
                      <a:pt x="20" y="36"/>
                      <a:pt x="21" y="36"/>
                    </a:cubicBezTo>
                    <a:cubicBezTo>
                      <a:pt x="21" y="35"/>
                      <a:pt x="20" y="34"/>
                      <a:pt x="21" y="33"/>
                    </a:cubicBezTo>
                    <a:cubicBezTo>
                      <a:pt x="22" y="33"/>
                      <a:pt x="24" y="33"/>
                      <a:pt x="25" y="33"/>
                    </a:cubicBezTo>
                    <a:cubicBezTo>
                      <a:pt x="25" y="32"/>
                      <a:pt x="25" y="29"/>
                      <a:pt x="27" y="30"/>
                    </a:cubicBezTo>
                    <a:cubicBezTo>
                      <a:pt x="26" y="30"/>
                      <a:pt x="25" y="30"/>
                      <a:pt x="24" y="29"/>
                    </a:cubicBezTo>
                    <a:cubicBezTo>
                      <a:pt x="23" y="29"/>
                      <a:pt x="22" y="29"/>
                      <a:pt x="22" y="29"/>
                    </a:cubicBezTo>
                    <a:cubicBezTo>
                      <a:pt x="21" y="28"/>
                      <a:pt x="21" y="27"/>
                      <a:pt x="21" y="26"/>
                    </a:cubicBezTo>
                    <a:cubicBezTo>
                      <a:pt x="20" y="26"/>
                      <a:pt x="18" y="28"/>
                      <a:pt x="17" y="26"/>
                    </a:cubicBezTo>
                    <a:cubicBezTo>
                      <a:pt x="16" y="25"/>
                      <a:pt x="17" y="25"/>
                      <a:pt x="16" y="24"/>
                    </a:cubicBezTo>
                    <a:cubicBezTo>
                      <a:pt x="16" y="23"/>
                      <a:pt x="16" y="24"/>
                      <a:pt x="16" y="24"/>
                    </a:cubicBezTo>
                    <a:cubicBezTo>
                      <a:pt x="15" y="24"/>
                      <a:pt x="14" y="24"/>
                      <a:pt x="13" y="24"/>
                    </a:cubicBezTo>
                    <a:cubicBezTo>
                      <a:pt x="13" y="24"/>
                      <a:pt x="11" y="24"/>
                      <a:pt x="11" y="24"/>
                    </a:cubicBezTo>
                    <a:cubicBezTo>
                      <a:pt x="11" y="25"/>
                      <a:pt x="11" y="25"/>
                      <a:pt x="10" y="25"/>
                    </a:cubicBezTo>
                    <a:cubicBezTo>
                      <a:pt x="10" y="26"/>
                      <a:pt x="9" y="26"/>
                      <a:pt x="8" y="26"/>
                    </a:cubicBezTo>
                    <a:cubicBezTo>
                      <a:pt x="7" y="26"/>
                      <a:pt x="7" y="25"/>
                      <a:pt x="7" y="25"/>
                    </a:cubicBezTo>
                    <a:cubicBezTo>
                      <a:pt x="7" y="26"/>
                      <a:pt x="6" y="27"/>
                      <a:pt x="5" y="27"/>
                    </a:cubicBezTo>
                    <a:cubicBezTo>
                      <a:pt x="4" y="27"/>
                      <a:pt x="4" y="25"/>
                      <a:pt x="3" y="24"/>
                    </a:cubicBezTo>
                    <a:cubicBezTo>
                      <a:pt x="2" y="25"/>
                      <a:pt x="2" y="25"/>
                      <a:pt x="1" y="24"/>
                    </a:cubicBezTo>
                    <a:cubicBezTo>
                      <a:pt x="0" y="23"/>
                      <a:pt x="1" y="25"/>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 name="Freeform 17">
                <a:extLst>
                  <a:ext uri="{FF2B5EF4-FFF2-40B4-BE49-F238E27FC236}">
                    <a16:creationId xmlns:a16="http://schemas.microsoft.com/office/drawing/2014/main" xmlns="" id="{FC141EBC-E7E0-4C84-A50A-BEDF2E77845A}"/>
                  </a:ext>
                </a:extLst>
              </p:cNvPr>
              <p:cNvSpPr>
                <a:spLocks/>
              </p:cNvSpPr>
              <p:nvPr/>
            </p:nvSpPr>
            <p:spPr bwMode="auto">
              <a:xfrm>
                <a:off x="10670568" y="5836596"/>
                <a:ext cx="233942" cy="172378"/>
              </a:xfrm>
              <a:custGeom>
                <a:avLst/>
                <a:gdLst>
                  <a:gd name="T0" fmla="*/ 4 w 54"/>
                  <a:gd name="T1" fmla="*/ 32 h 40"/>
                  <a:gd name="T2" fmla="*/ 5 w 54"/>
                  <a:gd name="T3" fmla="*/ 29 h 40"/>
                  <a:gd name="T4" fmla="*/ 2 w 54"/>
                  <a:gd name="T5" fmla="*/ 21 h 40"/>
                  <a:gd name="T6" fmla="*/ 3 w 54"/>
                  <a:gd name="T7" fmla="*/ 18 h 40"/>
                  <a:gd name="T8" fmla="*/ 5 w 54"/>
                  <a:gd name="T9" fmla="*/ 14 h 40"/>
                  <a:gd name="T10" fmla="*/ 4 w 54"/>
                  <a:gd name="T11" fmla="*/ 7 h 40"/>
                  <a:gd name="T12" fmla="*/ 7 w 54"/>
                  <a:gd name="T13" fmla="*/ 10 h 40"/>
                  <a:gd name="T14" fmla="*/ 10 w 54"/>
                  <a:gd name="T15" fmla="*/ 11 h 40"/>
                  <a:gd name="T16" fmla="*/ 13 w 54"/>
                  <a:gd name="T17" fmla="*/ 10 h 40"/>
                  <a:gd name="T18" fmla="*/ 17 w 54"/>
                  <a:gd name="T19" fmla="*/ 6 h 40"/>
                  <a:gd name="T20" fmla="*/ 18 w 54"/>
                  <a:gd name="T21" fmla="*/ 2 h 40"/>
                  <a:gd name="T22" fmla="*/ 22 w 54"/>
                  <a:gd name="T23" fmla="*/ 2 h 40"/>
                  <a:gd name="T24" fmla="*/ 25 w 54"/>
                  <a:gd name="T25" fmla="*/ 1 h 40"/>
                  <a:gd name="T26" fmla="*/ 29 w 54"/>
                  <a:gd name="T27" fmla="*/ 4 h 40"/>
                  <a:gd name="T28" fmla="*/ 34 w 54"/>
                  <a:gd name="T29" fmla="*/ 4 h 40"/>
                  <a:gd name="T30" fmla="*/ 36 w 54"/>
                  <a:gd name="T31" fmla="*/ 7 h 40"/>
                  <a:gd name="T32" fmla="*/ 37 w 54"/>
                  <a:gd name="T33" fmla="*/ 9 h 40"/>
                  <a:gd name="T34" fmla="*/ 37 w 54"/>
                  <a:gd name="T35" fmla="*/ 15 h 40"/>
                  <a:gd name="T36" fmla="*/ 39 w 54"/>
                  <a:gd name="T37" fmla="*/ 20 h 40"/>
                  <a:gd name="T38" fmla="*/ 40 w 54"/>
                  <a:gd name="T39" fmla="*/ 18 h 40"/>
                  <a:gd name="T40" fmla="*/ 43 w 54"/>
                  <a:gd name="T41" fmla="*/ 17 h 40"/>
                  <a:gd name="T42" fmla="*/ 45 w 54"/>
                  <a:gd name="T43" fmla="*/ 19 h 40"/>
                  <a:gd name="T44" fmla="*/ 49 w 54"/>
                  <a:gd name="T45" fmla="*/ 18 h 40"/>
                  <a:gd name="T46" fmla="*/ 51 w 54"/>
                  <a:gd name="T47" fmla="*/ 21 h 40"/>
                  <a:gd name="T48" fmla="*/ 52 w 54"/>
                  <a:gd name="T49" fmla="*/ 25 h 40"/>
                  <a:gd name="T50" fmla="*/ 54 w 54"/>
                  <a:gd name="T51" fmla="*/ 27 h 40"/>
                  <a:gd name="T52" fmla="*/ 50 w 54"/>
                  <a:gd name="T53" fmla="*/ 29 h 40"/>
                  <a:gd name="T54" fmla="*/ 46 w 54"/>
                  <a:gd name="T55" fmla="*/ 31 h 40"/>
                  <a:gd name="T56" fmla="*/ 43 w 54"/>
                  <a:gd name="T57" fmla="*/ 33 h 40"/>
                  <a:gd name="T58" fmla="*/ 44 w 54"/>
                  <a:gd name="T59" fmla="*/ 34 h 40"/>
                  <a:gd name="T60" fmla="*/ 43 w 54"/>
                  <a:gd name="T61" fmla="*/ 39 h 40"/>
                  <a:gd name="T62" fmla="*/ 35 w 54"/>
                  <a:gd name="T63" fmla="*/ 39 h 40"/>
                  <a:gd name="T64" fmla="*/ 29 w 54"/>
                  <a:gd name="T65" fmla="*/ 37 h 40"/>
                  <a:gd name="T66" fmla="*/ 27 w 54"/>
                  <a:gd name="T67" fmla="*/ 37 h 40"/>
                  <a:gd name="T68" fmla="*/ 20 w 54"/>
                  <a:gd name="T69" fmla="*/ 34 h 40"/>
                  <a:gd name="T70" fmla="*/ 16 w 54"/>
                  <a:gd name="T71" fmla="*/ 34 h 40"/>
                  <a:gd name="T72" fmla="*/ 10 w 54"/>
                  <a:gd name="T73" fmla="*/ 37 h 40"/>
                  <a:gd name="T74" fmla="*/ 7 w 54"/>
                  <a:gd name="T75" fmla="*/ 36 h 40"/>
                  <a:gd name="T76" fmla="*/ 7 w 54"/>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40">
                    <a:moveTo>
                      <a:pt x="7" y="34"/>
                    </a:moveTo>
                    <a:cubicBezTo>
                      <a:pt x="6" y="34"/>
                      <a:pt x="4" y="33"/>
                      <a:pt x="4" y="32"/>
                    </a:cubicBezTo>
                    <a:cubicBezTo>
                      <a:pt x="4" y="32"/>
                      <a:pt x="4" y="31"/>
                      <a:pt x="4" y="31"/>
                    </a:cubicBezTo>
                    <a:cubicBezTo>
                      <a:pt x="4" y="30"/>
                      <a:pt x="5" y="30"/>
                      <a:pt x="5" y="29"/>
                    </a:cubicBezTo>
                    <a:cubicBezTo>
                      <a:pt x="3" y="28"/>
                      <a:pt x="2" y="27"/>
                      <a:pt x="1" y="26"/>
                    </a:cubicBezTo>
                    <a:cubicBezTo>
                      <a:pt x="1" y="24"/>
                      <a:pt x="3" y="22"/>
                      <a:pt x="2" y="21"/>
                    </a:cubicBezTo>
                    <a:cubicBezTo>
                      <a:pt x="1" y="20"/>
                      <a:pt x="0" y="20"/>
                      <a:pt x="2" y="19"/>
                    </a:cubicBezTo>
                    <a:cubicBezTo>
                      <a:pt x="2" y="19"/>
                      <a:pt x="3" y="19"/>
                      <a:pt x="3" y="18"/>
                    </a:cubicBezTo>
                    <a:cubicBezTo>
                      <a:pt x="4" y="17"/>
                      <a:pt x="3" y="17"/>
                      <a:pt x="3" y="16"/>
                    </a:cubicBezTo>
                    <a:cubicBezTo>
                      <a:pt x="3" y="15"/>
                      <a:pt x="4" y="14"/>
                      <a:pt x="5" y="14"/>
                    </a:cubicBezTo>
                    <a:cubicBezTo>
                      <a:pt x="4" y="13"/>
                      <a:pt x="3" y="12"/>
                      <a:pt x="3" y="11"/>
                    </a:cubicBezTo>
                    <a:cubicBezTo>
                      <a:pt x="3" y="9"/>
                      <a:pt x="3" y="8"/>
                      <a:pt x="4" y="7"/>
                    </a:cubicBezTo>
                    <a:cubicBezTo>
                      <a:pt x="4" y="6"/>
                      <a:pt x="5" y="6"/>
                      <a:pt x="6" y="7"/>
                    </a:cubicBezTo>
                    <a:cubicBezTo>
                      <a:pt x="6" y="7"/>
                      <a:pt x="6" y="9"/>
                      <a:pt x="7" y="10"/>
                    </a:cubicBezTo>
                    <a:cubicBezTo>
                      <a:pt x="7" y="9"/>
                      <a:pt x="8" y="8"/>
                      <a:pt x="9" y="8"/>
                    </a:cubicBezTo>
                    <a:cubicBezTo>
                      <a:pt x="10" y="8"/>
                      <a:pt x="10" y="10"/>
                      <a:pt x="10" y="11"/>
                    </a:cubicBezTo>
                    <a:cubicBezTo>
                      <a:pt x="10" y="11"/>
                      <a:pt x="11" y="11"/>
                      <a:pt x="11" y="10"/>
                    </a:cubicBezTo>
                    <a:cubicBezTo>
                      <a:pt x="11" y="10"/>
                      <a:pt x="12" y="10"/>
                      <a:pt x="13" y="10"/>
                    </a:cubicBezTo>
                    <a:cubicBezTo>
                      <a:pt x="13" y="9"/>
                      <a:pt x="13" y="8"/>
                      <a:pt x="12" y="8"/>
                    </a:cubicBezTo>
                    <a:cubicBezTo>
                      <a:pt x="12" y="5"/>
                      <a:pt x="15" y="5"/>
                      <a:pt x="17" y="6"/>
                    </a:cubicBezTo>
                    <a:cubicBezTo>
                      <a:pt x="17" y="5"/>
                      <a:pt x="17" y="5"/>
                      <a:pt x="17" y="4"/>
                    </a:cubicBezTo>
                    <a:cubicBezTo>
                      <a:pt x="17" y="4"/>
                      <a:pt x="17" y="3"/>
                      <a:pt x="18" y="2"/>
                    </a:cubicBezTo>
                    <a:cubicBezTo>
                      <a:pt x="18" y="2"/>
                      <a:pt x="19" y="1"/>
                      <a:pt x="20" y="1"/>
                    </a:cubicBezTo>
                    <a:cubicBezTo>
                      <a:pt x="21" y="1"/>
                      <a:pt x="21" y="2"/>
                      <a:pt x="22" y="2"/>
                    </a:cubicBezTo>
                    <a:cubicBezTo>
                      <a:pt x="22" y="2"/>
                      <a:pt x="22" y="2"/>
                      <a:pt x="22" y="2"/>
                    </a:cubicBezTo>
                    <a:cubicBezTo>
                      <a:pt x="23" y="1"/>
                      <a:pt x="24" y="0"/>
                      <a:pt x="25" y="1"/>
                    </a:cubicBezTo>
                    <a:cubicBezTo>
                      <a:pt x="26" y="2"/>
                      <a:pt x="24" y="6"/>
                      <a:pt x="27" y="5"/>
                    </a:cubicBezTo>
                    <a:cubicBezTo>
                      <a:pt x="28" y="5"/>
                      <a:pt x="28" y="4"/>
                      <a:pt x="29" y="4"/>
                    </a:cubicBezTo>
                    <a:cubicBezTo>
                      <a:pt x="30" y="5"/>
                      <a:pt x="31" y="6"/>
                      <a:pt x="32" y="7"/>
                    </a:cubicBezTo>
                    <a:cubicBezTo>
                      <a:pt x="32" y="7"/>
                      <a:pt x="33" y="5"/>
                      <a:pt x="34" y="4"/>
                    </a:cubicBezTo>
                    <a:cubicBezTo>
                      <a:pt x="34" y="4"/>
                      <a:pt x="35" y="3"/>
                      <a:pt x="36" y="4"/>
                    </a:cubicBezTo>
                    <a:cubicBezTo>
                      <a:pt x="36" y="5"/>
                      <a:pt x="36" y="6"/>
                      <a:pt x="36" y="7"/>
                    </a:cubicBezTo>
                    <a:cubicBezTo>
                      <a:pt x="36" y="7"/>
                      <a:pt x="36" y="8"/>
                      <a:pt x="37" y="8"/>
                    </a:cubicBezTo>
                    <a:cubicBezTo>
                      <a:pt x="37" y="8"/>
                      <a:pt x="37" y="8"/>
                      <a:pt x="37" y="9"/>
                    </a:cubicBezTo>
                    <a:cubicBezTo>
                      <a:pt x="38" y="10"/>
                      <a:pt x="38" y="12"/>
                      <a:pt x="38" y="13"/>
                    </a:cubicBezTo>
                    <a:cubicBezTo>
                      <a:pt x="37" y="14"/>
                      <a:pt x="37" y="14"/>
                      <a:pt x="37" y="15"/>
                    </a:cubicBezTo>
                    <a:cubicBezTo>
                      <a:pt x="36" y="17"/>
                      <a:pt x="38" y="16"/>
                      <a:pt x="38" y="17"/>
                    </a:cubicBezTo>
                    <a:cubicBezTo>
                      <a:pt x="39" y="18"/>
                      <a:pt x="39" y="19"/>
                      <a:pt x="39" y="20"/>
                    </a:cubicBezTo>
                    <a:cubicBezTo>
                      <a:pt x="39" y="20"/>
                      <a:pt x="39" y="21"/>
                      <a:pt x="38" y="22"/>
                    </a:cubicBezTo>
                    <a:cubicBezTo>
                      <a:pt x="38" y="21"/>
                      <a:pt x="40" y="19"/>
                      <a:pt x="40" y="18"/>
                    </a:cubicBezTo>
                    <a:cubicBezTo>
                      <a:pt x="40" y="18"/>
                      <a:pt x="41" y="17"/>
                      <a:pt x="41" y="17"/>
                    </a:cubicBezTo>
                    <a:cubicBezTo>
                      <a:pt x="42" y="16"/>
                      <a:pt x="43" y="16"/>
                      <a:pt x="43" y="17"/>
                    </a:cubicBezTo>
                    <a:cubicBezTo>
                      <a:pt x="43" y="17"/>
                      <a:pt x="43" y="18"/>
                      <a:pt x="43" y="19"/>
                    </a:cubicBezTo>
                    <a:cubicBezTo>
                      <a:pt x="43" y="19"/>
                      <a:pt x="44" y="18"/>
                      <a:pt x="45" y="19"/>
                    </a:cubicBezTo>
                    <a:cubicBezTo>
                      <a:pt x="46" y="19"/>
                      <a:pt x="45" y="21"/>
                      <a:pt x="46" y="21"/>
                    </a:cubicBezTo>
                    <a:cubicBezTo>
                      <a:pt x="47" y="21"/>
                      <a:pt x="48" y="18"/>
                      <a:pt x="49" y="18"/>
                    </a:cubicBezTo>
                    <a:cubicBezTo>
                      <a:pt x="50" y="18"/>
                      <a:pt x="51" y="18"/>
                      <a:pt x="51" y="18"/>
                    </a:cubicBezTo>
                    <a:cubicBezTo>
                      <a:pt x="52" y="19"/>
                      <a:pt x="51" y="20"/>
                      <a:pt x="51" y="21"/>
                    </a:cubicBezTo>
                    <a:cubicBezTo>
                      <a:pt x="52" y="21"/>
                      <a:pt x="52" y="21"/>
                      <a:pt x="52" y="22"/>
                    </a:cubicBezTo>
                    <a:cubicBezTo>
                      <a:pt x="52" y="23"/>
                      <a:pt x="52" y="24"/>
                      <a:pt x="52" y="25"/>
                    </a:cubicBezTo>
                    <a:cubicBezTo>
                      <a:pt x="52" y="26"/>
                      <a:pt x="52" y="26"/>
                      <a:pt x="53" y="26"/>
                    </a:cubicBezTo>
                    <a:cubicBezTo>
                      <a:pt x="54" y="26"/>
                      <a:pt x="54" y="26"/>
                      <a:pt x="54" y="27"/>
                    </a:cubicBezTo>
                    <a:cubicBezTo>
                      <a:pt x="54" y="27"/>
                      <a:pt x="54" y="28"/>
                      <a:pt x="54" y="28"/>
                    </a:cubicBezTo>
                    <a:cubicBezTo>
                      <a:pt x="53" y="29"/>
                      <a:pt x="52" y="29"/>
                      <a:pt x="50" y="29"/>
                    </a:cubicBezTo>
                    <a:cubicBezTo>
                      <a:pt x="50" y="29"/>
                      <a:pt x="48" y="29"/>
                      <a:pt x="47" y="29"/>
                    </a:cubicBezTo>
                    <a:cubicBezTo>
                      <a:pt x="47" y="30"/>
                      <a:pt x="47" y="31"/>
                      <a:pt x="46" y="31"/>
                    </a:cubicBezTo>
                    <a:cubicBezTo>
                      <a:pt x="45" y="31"/>
                      <a:pt x="44" y="29"/>
                      <a:pt x="43" y="29"/>
                    </a:cubicBezTo>
                    <a:cubicBezTo>
                      <a:pt x="41" y="29"/>
                      <a:pt x="43" y="32"/>
                      <a:pt x="43" y="33"/>
                    </a:cubicBezTo>
                    <a:cubicBezTo>
                      <a:pt x="43" y="33"/>
                      <a:pt x="43" y="33"/>
                      <a:pt x="43" y="34"/>
                    </a:cubicBezTo>
                    <a:cubicBezTo>
                      <a:pt x="44" y="34"/>
                      <a:pt x="44" y="34"/>
                      <a:pt x="44" y="34"/>
                    </a:cubicBezTo>
                    <a:cubicBezTo>
                      <a:pt x="44" y="35"/>
                      <a:pt x="42" y="36"/>
                      <a:pt x="41" y="36"/>
                    </a:cubicBezTo>
                    <a:cubicBezTo>
                      <a:pt x="42" y="37"/>
                      <a:pt x="43" y="38"/>
                      <a:pt x="43" y="39"/>
                    </a:cubicBezTo>
                    <a:cubicBezTo>
                      <a:pt x="42" y="40"/>
                      <a:pt x="41" y="40"/>
                      <a:pt x="40" y="40"/>
                    </a:cubicBezTo>
                    <a:cubicBezTo>
                      <a:pt x="38" y="40"/>
                      <a:pt x="37" y="39"/>
                      <a:pt x="35" y="39"/>
                    </a:cubicBezTo>
                    <a:cubicBezTo>
                      <a:pt x="34" y="39"/>
                      <a:pt x="34" y="40"/>
                      <a:pt x="32" y="39"/>
                    </a:cubicBezTo>
                    <a:cubicBezTo>
                      <a:pt x="31" y="39"/>
                      <a:pt x="30" y="37"/>
                      <a:pt x="29" y="37"/>
                    </a:cubicBezTo>
                    <a:cubicBezTo>
                      <a:pt x="29" y="36"/>
                      <a:pt x="28" y="35"/>
                      <a:pt x="28" y="35"/>
                    </a:cubicBezTo>
                    <a:cubicBezTo>
                      <a:pt x="27" y="35"/>
                      <a:pt x="27" y="36"/>
                      <a:pt x="27" y="37"/>
                    </a:cubicBezTo>
                    <a:cubicBezTo>
                      <a:pt x="26" y="38"/>
                      <a:pt x="23" y="37"/>
                      <a:pt x="22" y="35"/>
                    </a:cubicBezTo>
                    <a:cubicBezTo>
                      <a:pt x="22" y="34"/>
                      <a:pt x="22" y="34"/>
                      <a:pt x="20" y="34"/>
                    </a:cubicBezTo>
                    <a:cubicBezTo>
                      <a:pt x="19" y="34"/>
                      <a:pt x="18" y="35"/>
                      <a:pt x="17" y="35"/>
                    </a:cubicBezTo>
                    <a:cubicBezTo>
                      <a:pt x="17" y="35"/>
                      <a:pt x="16" y="34"/>
                      <a:pt x="16" y="34"/>
                    </a:cubicBezTo>
                    <a:cubicBezTo>
                      <a:pt x="15" y="35"/>
                      <a:pt x="14" y="36"/>
                      <a:pt x="13" y="36"/>
                    </a:cubicBezTo>
                    <a:cubicBezTo>
                      <a:pt x="12" y="37"/>
                      <a:pt x="11" y="37"/>
                      <a:pt x="10" y="37"/>
                    </a:cubicBezTo>
                    <a:cubicBezTo>
                      <a:pt x="9" y="37"/>
                      <a:pt x="9" y="36"/>
                      <a:pt x="9" y="36"/>
                    </a:cubicBezTo>
                    <a:cubicBezTo>
                      <a:pt x="8" y="36"/>
                      <a:pt x="8" y="36"/>
                      <a:pt x="7" y="36"/>
                    </a:cubicBezTo>
                    <a:cubicBezTo>
                      <a:pt x="7" y="36"/>
                      <a:pt x="6" y="36"/>
                      <a:pt x="6" y="36"/>
                    </a:cubicBezTo>
                    <a:cubicBezTo>
                      <a:pt x="5" y="36"/>
                      <a:pt x="5" y="35"/>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 name="Freeform 18">
                <a:extLst>
                  <a:ext uri="{FF2B5EF4-FFF2-40B4-BE49-F238E27FC236}">
                    <a16:creationId xmlns:a16="http://schemas.microsoft.com/office/drawing/2014/main" xmlns="" id="{7FCBCDE8-46D6-4924-81AA-7E17DD47EDE9}"/>
                  </a:ext>
                </a:extLst>
              </p:cNvPr>
              <p:cNvSpPr>
                <a:spLocks/>
              </p:cNvSpPr>
              <p:nvPr/>
            </p:nvSpPr>
            <p:spPr bwMode="auto">
              <a:xfrm>
                <a:off x="11196939" y="5522622"/>
                <a:ext cx="338600" cy="175457"/>
              </a:xfrm>
              <a:custGeom>
                <a:avLst/>
                <a:gdLst>
                  <a:gd name="T0" fmla="*/ 33 w 79"/>
                  <a:gd name="T1" fmla="*/ 28 h 41"/>
                  <a:gd name="T2" fmla="*/ 36 w 79"/>
                  <a:gd name="T3" fmla="*/ 30 h 41"/>
                  <a:gd name="T4" fmla="*/ 39 w 79"/>
                  <a:gd name="T5" fmla="*/ 34 h 41"/>
                  <a:gd name="T6" fmla="*/ 43 w 79"/>
                  <a:gd name="T7" fmla="*/ 34 h 41"/>
                  <a:gd name="T8" fmla="*/ 45 w 79"/>
                  <a:gd name="T9" fmla="*/ 37 h 41"/>
                  <a:gd name="T10" fmla="*/ 48 w 79"/>
                  <a:gd name="T11" fmla="*/ 39 h 41"/>
                  <a:gd name="T12" fmla="*/ 52 w 79"/>
                  <a:gd name="T13" fmla="*/ 39 h 41"/>
                  <a:gd name="T14" fmla="*/ 52 w 79"/>
                  <a:gd name="T15" fmla="*/ 37 h 41"/>
                  <a:gd name="T16" fmla="*/ 55 w 79"/>
                  <a:gd name="T17" fmla="*/ 38 h 41"/>
                  <a:gd name="T18" fmla="*/ 60 w 79"/>
                  <a:gd name="T19" fmla="*/ 39 h 41"/>
                  <a:gd name="T20" fmla="*/ 63 w 79"/>
                  <a:gd name="T21" fmla="*/ 37 h 41"/>
                  <a:gd name="T22" fmla="*/ 67 w 79"/>
                  <a:gd name="T23" fmla="*/ 41 h 41"/>
                  <a:gd name="T24" fmla="*/ 69 w 79"/>
                  <a:gd name="T25" fmla="*/ 37 h 41"/>
                  <a:gd name="T26" fmla="*/ 74 w 79"/>
                  <a:gd name="T27" fmla="*/ 36 h 41"/>
                  <a:gd name="T28" fmla="*/ 76 w 79"/>
                  <a:gd name="T29" fmla="*/ 36 h 41"/>
                  <a:gd name="T30" fmla="*/ 79 w 79"/>
                  <a:gd name="T31" fmla="*/ 32 h 41"/>
                  <a:gd name="T32" fmla="*/ 75 w 79"/>
                  <a:gd name="T33" fmla="*/ 31 h 41"/>
                  <a:gd name="T34" fmla="*/ 72 w 79"/>
                  <a:gd name="T35" fmla="*/ 31 h 41"/>
                  <a:gd name="T36" fmla="*/ 67 w 79"/>
                  <a:gd name="T37" fmla="*/ 31 h 41"/>
                  <a:gd name="T38" fmla="*/ 66 w 79"/>
                  <a:gd name="T39" fmla="*/ 26 h 41"/>
                  <a:gd name="T40" fmla="*/ 63 w 79"/>
                  <a:gd name="T41" fmla="*/ 20 h 41"/>
                  <a:gd name="T42" fmla="*/ 59 w 79"/>
                  <a:gd name="T43" fmla="*/ 22 h 41"/>
                  <a:gd name="T44" fmla="*/ 53 w 79"/>
                  <a:gd name="T45" fmla="*/ 21 h 41"/>
                  <a:gd name="T46" fmla="*/ 51 w 79"/>
                  <a:gd name="T47" fmla="*/ 20 h 41"/>
                  <a:gd name="T48" fmla="*/ 46 w 79"/>
                  <a:gd name="T49" fmla="*/ 28 h 41"/>
                  <a:gd name="T50" fmla="*/ 45 w 79"/>
                  <a:gd name="T51" fmla="*/ 24 h 41"/>
                  <a:gd name="T52" fmla="*/ 41 w 79"/>
                  <a:gd name="T53" fmla="*/ 23 h 41"/>
                  <a:gd name="T54" fmla="*/ 44 w 79"/>
                  <a:gd name="T55" fmla="*/ 22 h 41"/>
                  <a:gd name="T56" fmla="*/ 49 w 79"/>
                  <a:gd name="T57" fmla="*/ 19 h 41"/>
                  <a:gd name="T58" fmla="*/ 53 w 79"/>
                  <a:gd name="T59" fmla="*/ 17 h 41"/>
                  <a:gd name="T60" fmla="*/ 56 w 79"/>
                  <a:gd name="T61" fmla="*/ 12 h 41"/>
                  <a:gd name="T62" fmla="*/ 51 w 79"/>
                  <a:gd name="T63" fmla="*/ 9 h 41"/>
                  <a:gd name="T64" fmla="*/ 50 w 79"/>
                  <a:gd name="T65" fmla="*/ 5 h 41"/>
                  <a:gd name="T66" fmla="*/ 47 w 79"/>
                  <a:gd name="T67" fmla="*/ 5 h 41"/>
                  <a:gd name="T68" fmla="*/ 44 w 79"/>
                  <a:gd name="T69" fmla="*/ 10 h 41"/>
                  <a:gd name="T70" fmla="*/ 39 w 79"/>
                  <a:gd name="T71" fmla="*/ 10 h 41"/>
                  <a:gd name="T72" fmla="*/ 38 w 79"/>
                  <a:gd name="T73" fmla="*/ 10 h 41"/>
                  <a:gd name="T74" fmla="*/ 36 w 79"/>
                  <a:gd name="T75" fmla="*/ 8 h 41"/>
                  <a:gd name="T76" fmla="*/ 35 w 79"/>
                  <a:gd name="T77" fmla="*/ 3 h 41"/>
                  <a:gd name="T78" fmla="*/ 29 w 79"/>
                  <a:gd name="T79" fmla="*/ 2 h 41"/>
                  <a:gd name="T80" fmla="*/ 28 w 79"/>
                  <a:gd name="T81" fmla="*/ 6 h 41"/>
                  <a:gd name="T82" fmla="*/ 24 w 79"/>
                  <a:gd name="T83" fmla="*/ 7 h 41"/>
                  <a:gd name="T84" fmla="*/ 22 w 79"/>
                  <a:gd name="T85" fmla="*/ 7 h 41"/>
                  <a:gd name="T86" fmla="*/ 19 w 79"/>
                  <a:gd name="T87" fmla="*/ 6 h 41"/>
                  <a:gd name="T88" fmla="*/ 14 w 79"/>
                  <a:gd name="T89" fmla="*/ 5 h 41"/>
                  <a:gd name="T90" fmla="*/ 11 w 79"/>
                  <a:gd name="T91" fmla="*/ 6 h 41"/>
                  <a:gd name="T92" fmla="*/ 13 w 79"/>
                  <a:gd name="T93" fmla="*/ 14 h 41"/>
                  <a:gd name="T94" fmla="*/ 9 w 79"/>
                  <a:gd name="T95" fmla="*/ 16 h 41"/>
                  <a:gd name="T96" fmla="*/ 6 w 79"/>
                  <a:gd name="T97" fmla="*/ 12 h 41"/>
                  <a:gd name="T98" fmla="*/ 3 w 79"/>
                  <a:gd name="T99" fmla="*/ 14 h 41"/>
                  <a:gd name="T100" fmla="*/ 5 w 79"/>
                  <a:gd name="T101" fmla="*/ 19 h 41"/>
                  <a:gd name="T102" fmla="*/ 3 w 79"/>
                  <a:gd name="T103" fmla="*/ 22 h 41"/>
                  <a:gd name="T104" fmla="*/ 3 w 79"/>
                  <a:gd name="T105" fmla="*/ 25 h 41"/>
                  <a:gd name="T106" fmla="*/ 9 w 79"/>
                  <a:gd name="T107" fmla="*/ 29 h 41"/>
                  <a:gd name="T108" fmla="*/ 17 w 79"/>
                  <a:gd name="T109" fmla="*/ 28 h 41"/>
                  <a:gd name="T110" fmla="*/ 22 w 79"/>
                  <a:gd name="T111" fmla="*/ 28 h 41"/>
                  <a:gd name="T112" fmla="*/ 25 w 79"/>
                  <a:gd name="T113" fmla="*/ 29 h 41"/>
                  <a:gd name="T114" fmla="*/ 31 w 79"/>
                  <a:gd name="T115" fmla="*/ 29 h 41"/>
                  <a:gd name="T116" fmla="*/ 33 w 79"/>
                  <a:gd name="T117" fmla="*/ 30 h 41"/>
                  <a:gd name="T118" fmla="*/ 33 w 79"/>
                  <a:gd name="T119"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41">
                    <a:moveTo>
                      <a:pt x="33" y="27"/>
                    </a:moveTo>
                    <a:cubicBezTo>
                      <a:pt x="32" y="27"/>
                      <a:pt x="32" y="28"/>
                      <a:pt x="33" y="28"/>
                    </a:cubicBezTo>
                    <a:cubicBezTo>
                      <a:pt x="33" y="29"/>
                      <a:pt x="34" y="29"/>
                      <a:pt x="34" y="29"/>
                    </a:cubicBezTo>
                    <a:cubicBezTo>
                      <a:pt x="36" y="29"/>
                      <a:pt x="36" y="29"/>
                      <a:pt x="36" y="30"/>
                    </a:cubicBezTo>
                    <a:cubicBezTo>
                      <a:pt x="36" y="31"/>
                      <a:pt x="36" y="31"/>
                      <a:pt x="37" y="31"/>
                    </a:cubicBezTo>
                    <a:cubicBezTo>
                      <a:pt x="38" y="32"/>
                      <a:pt x="38" y="33"/>
                      <a:pt x="39" y="34"/>
                    </a:cubicBezTo>
                    <a:cubicBezTo>
                      <a:pt x="40" y="35"/>
                      <a:pt x="42" y="32"/>
                      <a:pt x="43" y="33"/>
                    </a:cubicBezTo>
                    <a:cubicBezTo>
                      <a:pt x="43" y="33"/>
                      <a:pt x="43" y="34"/>
                      <a:pt x="43" y="34"/>
                    </a:cubicBezTo>
                    <a:cubicBezTo>
                      <a:pt x="43" y="34"/>
                      <a:pt x="43" y="35"/>
                      <a:pt x="43" y="35"/>
                    </a:cubicBezTo>
                    <a:cubicBezTo>
                      <a:pt x="43" y="36"/>
                      <a:pt x="44" y="37"/>
                      <a:pt x="45" y="37"/>
                    </a:cubicBezTo>
                    <a:cubicBezTo>
                      <a:pt x="45" y="37"/>
                      <a:pt x="46" y="36"/>
                      <a:pt x="47" y="37"/>
                    </a:cubicBezTo>
                    <a:cubicBezTo>
                      <a:pt x="47" y="37"/>
                      <a:pt x="48" y="38"/>
                      <a:pt x="48" y="39"/>
                    </a:cubicBezTo>
                    <a:cubicBezTo>
                      <a:pt x="49" y="39"/>
                      <a:pt x="49" y="39"/>
                      <a:pt x="50" y="40"/>
                    </a:cubicBezTo>
                    <a:cubicBezTo>
                      <a:pt x="51" y="40"/>
                      <a:pt x="51" y="40"/>
                      <a:pt x="52" y="39"/>
                    </a:cubicBezTo>
                    <a:cubicBezTo>
                      <a:pt x="52" y="39"/>
                      <a:pt x="52" y="38"/>
                      <a:pt x="52" y="38"/>
                    </a:cubicBezTo>
                    <a:cubicBezTo>
                      <a:pt x="52" y="38"/>
                      <a:pt x="52" y="37"/>
                      <a:pt x="52" y="37"/>
                    </a:cubicBezTo>
                    <a:cubicBezTo>
                      <a:pt x="52" y="36"/>
                      <a:pt x="53" y="37"/>
                      <a:pt x="54" y="37"/>
                    </a:cubicBezTo>
                    <a:cubicBezTo>
                      <a:pt x="54" y="37"/>
                      <a:pt x="54" y="38"/>
                      <a:pt x="55" y="38"/>
                    </a:cubicBezTo>
                    <a:cubicBezTo>
                      <a:pt x="56" y="37"/>
                      <a:pt x="56" y="36"/>
                      <a:pt x="57" y="36"/>
                    </a:cubicBezTo>
                    <a:cubicBezTo>
                      <a:pt x="59" y="36"/>
                      <a:pt x="58" y="38"/>
                      <a:pt x="60" y="39"/>
                    </a:cubicBezTo>
                    <a:cubicBezTo>
                      <a:pt x="61" y="39"/>
                      <a:pt x="61" y="38"/>
                      <a:pt x="62" y="38"/>
                    </a:cubicBezTo>
                    <a:cubicBezTo>
                      <a:pt x="63" y="37"/>
                      <a:pt x="63" y="37"/>
                      <a:pt x="63" y="37"/>
                    </a:cubicBezTo>
                    <a:cubicBezTo>
                      <a:pt x="64" y="37"/>
                      <a:pt x="64" y="37"/>
                      <a:pt x="64" y="37"/>
                    </a:cubicBezTo>
                    <a:cubicBezTo>
                      <a:pt x="65" y="39"/>
                      <a:pt x="65" y="41"/>
                      <a:pt x="67" y="41"/>
                    </a:cubicBezTo>
                    <a:cubicBezTo>
                      <a:pt x="68" y="41"/>
                      <a:pt x="69" y="40"/>
                      <a:pt x="69" y="39"/>
                    </a:cubicBezTo>
                    <a:cubicBezTo>
                      <a:pt x="69" y="38"/>
                      <a:pt x="69" y="37"/>
                      <a:pt x="69" y="37"/>
                    </a:cubicBezTo>
                    <a:cubicBezTo>
                      <a:pt x="70" y="37"/>
                      <a:pt x="71" y="37"/>
                      <a:pt x="72" y="37"/>
                    </a:cubicBezTo>
                    <a:cubicBezTo>
                      <a:pt x="72" y="37"/>
                      <a:pt x="73" y="36"/>
                      <a:pt x="74" y="36"/>
                    </a:cubicBezTo>
                    <a:cubicBezTo>
                      <a:pt x="74" y="36"/>
                      <a:pt x="74" y="37"/>
                      <a:pt x="74" y="37"/>
                    </a:cubicBezTo>
                    <a:cubicBezTo>
                      <a:pt x="75" y="37"/>
                      <a:pt x="75" y="37"/>
                      <a:pt x="76" y="36"/>
                    </a:cubicBezTo>
                    <a:cubicBezTo>
                      <a:pt x="77" y="36"/>
                      <a:pt x="78" y="35"/>
                      <a:pt x="78" y="34"/>
                    </a:cubicBezTo>
                    <a:cubicBezTo>
                      <a:pt x="79" y="33"/>
                      <a:pt x="79" y="33"/>
                      <a:pt x="79" y="32"/>
                    </a:cubicBezTo>
                    <a:cubicBezTo>
                      <a:pt x="79" y="31"/>
                      <a:pt x="79" y="31"/>
                      <a:pt x="78" y="30"/>
                    </a:cubicBezTo>
                    <a:cubicBezTo>
                      <a:pt x="77" y="30"/>
                      <a:pt x="76" y="31"/>
                      <a:pt x="75" y="31"/>
                    </a:cubicBezTo>
                    <a:cubicBezTo>
                      <a:pt x="74" y="32"/>
                      <a:pt x="74" y="32"/>
                      <a:pt x="74" y="32"/>
                    </a:cubicBezTo>
                    <a:cubicBezTo>
                      <a:pt x="73" y="31"/>
                      <a:pt x="73" y="31"/>
                      <a:pt x="72" y="31"/>
                    </a:cubicBezTo>
                    <a:cubicBezTo>
                      <a:pt x="71" y="30"/>
                      <a:pt x="70" y="29"/>
                      <a:pt x="68" y="30"/>
                    </a:cubicBezTo>
                    <a:cubicBezTo>
                      <a:pt x="68" y="30"/>
                      <a:pt x="67" y="31"/>
                      <a:pt x="67" y="31"/>
                    </a:cubicBezTo>
                    <a:cubicBezTo>
                      <a:pt x="66" y="30"/>
                      <a:pt x="66" y="29"/>
                      <a:pt x="66" y="29"/>
                    </a:cubicBezTo>
                    <a:cubicBezTo>
                      <a:pt x="66" y="28"/>
                      <a:pt x="66" y="27"/>
                      <a:pt x="66" y="26"/>
                    </a:cubicBezTo>
                    <a:cubicBezTo>
                      <a:pt x="66" y="25"/>
                      <a:pt x="66" y="23"/>
                      <a:pt x="66" y="22"/>
                    </a:cubicBezTo>
                    <a:cubicBezTo>
                      <a:pt x="65" y="21"/>
                      <a:pt x="64" y="20"/>
                      <a:pt x="63" y="20"/>
                    </a:cubicBezTo>
                    <a:cubicBezTo>
                      <a:pt x="61" y="20"/>
                      <a:pt x="61" y="22"/>
                      <a:pt x="61" y="23"/>
                    </a:cubicBezTo>
                    <a:cubicBezTo>
                      <a:pt x="60" y="22"/>
                      <a:pt x="60" y="22"/>
                      <a:pt x="59" y="22"/>
                    </a:cubicBezTo>
                    <a:cubicBezTo>
                      <a:pt x="58" y="22"/>
                      <a:pt x="57" y="23"/>
                      <a:pt x="56" y="24"/>
                    </a:cubicBezTo>
                    <a:cubicBezTo>
                      <a:pt x="56" y="23"/>
                      <a:pt x="55" y="21"/>
                      <a:pt x="53" y="21"/>
                    </a:cubicBezTo>
                    <a:cubicBezTo>
                      <a:pt x="53" y="21"/>
                      <a:pt x="52" y="22"/>
                      <a:pt x="52" y="22"/>
                    </a:cubicBezTo>
                    <a:cubicBezTo>
                      <a:pt x="51" y="22"/>
                      <a:pt x="51" y="21"/>
                      <a:pt x="51" y="20"/>
                    </a:cubicBezTo>
                    <a:cubicBezTo>
                      <a:pt x="49" y="20"/>
                      <a:pt x="48" y="24"/>
                      <a:pt x="48" y="25"/>
                    </a:cubicBezTo>
                    <a:cubicBezTo>
                      <a:pt x="48" y="26"/>
                      <a:pt x="48" y="27"/>
                      <a:pt x="46" y="28"/>
                    </a:cubicBezTo>
                    <a:cubicBezTo>
                      <a:pt x="46" y="27"/>
                      <a:pt x="46" y="26"/>
                      <a:pt x="46" y="26"/>
                    </a:cubicBezTo>
                    <a:cubicBezTo>
                      <a:pt x="46" y="25"/>
                      <a:pt x="46" y="24"/>
                      <a:pt x="45" y="24"/>
                    </a:cubicBezTo>
                    <a:cubicBezTo>
                      <a:pt x="44" y="24"/>
                      <a:pt x="44" y="24"/>
                      <a:pt x="43" y="24"/>
                    </a:cubicBezTo>
                    <a:cubicBezTo>
                      <a:pt x="42" y="23"/>
                      <a:pt x="42" y="23"/>
                      <a:pt x="41" y="23"/>
                    </a:cubicBezTo>
                    <a:cubicBezTo>
                      <a:pt x="41" y="23"/>
                      <a:pt x="42" y="23"/>
                      <a:pt x="42" y="23"/>
                    </a:cubicBezTo>
                    <a:cubicBezTo>
                      <a:pt x="43" y="23"/>
                      <a:pt x="43" y="22"/>
                      <a:pt x="44" y="22"/>
                    </a:cubicBezTo>
                    <a:cubicBezTo>
                      <a:pt x="45" y="22"/>
                      <a:pt x="46" y="22"/>
                      <a:pt x="47" y="22"/>
                    </a:cubicBezTo>
                    <a:cubicBezTo>
                      <a:pt x="48" y="21"/>
                      <a:pt x="49" y="20"/>
                      <a:pt x="49" y="19"/>
                    </a:cubicBezTo>
                    <a:cubicBezTo>
                      <a:pt x="50" y="18"/>
                      <a:pt x="50" y="17"/>
                      <a:pt x="50" y="16"/>
                    </a:cubicBezTo>
                    <a:cubicBezTo>
                      <a:pt x="51" y="17"/>
                      <a:pt x="52" y="18"/>
                      <a:pt x="53" y="17"/>
                    </a:cubicBezTo>
                    <a:cubicBezTo>
                      <a:pt x="54" y="17"/>
                      <a:pt x="55" y="16"/>
                      <a:pt x="55" y="15"/>
                    </a:cubicBezTo>
                    <a:cubicBezTo>
                      <a:pt x="56" y="14"/>
                      <a:pt x="56" y="13"/>
                      <a:pt x="56" y="12"/>
                    </a:cubicBezTo>
                    <a:cubicBezTo>
                      <a:pt x="55" y="11"/>
                      <a:pt x="52" y="9"/>
                      <a:pt x="51" y="11"/>
                    </a:cubicBezTo>
                    <a:cubicBezTo>
                      <a:pt x="51" y="11"/>
                      <a:pt x="51" y="9"/>
                      <a:pt x="51" y="9"/>
                    </a:cubicBezTo>
                    <a:cubicBezTo>
                      <a:pt x="52" y="8"/>
                      <a:pt x="51" y="7"/>
                      <a:pt x="50" y="6"/>
                    </a:cubicBezTo>
                    <a:cubicBezTo>
                      <a:pt x="50" y="6"/>
                      <a:pt x="50" y="5"/>
                      <a:pt x="50" y="5"/>
                    </a:cubicBezTo>
                    <a:cubicBezTo>
                      <a:pt x="49" y="5"/>
                      <a:pt x="49" y="5"/>
                      <a:pt x="49" y="5"/>
                    </a:cubicBezTo>
                    <a:cubicBezTo>
                      <a:pt x="48" y="5"/>
                      <a:pt x="47" y="5"/>
                      <a:pt x="47" y="5"/>
                    </a:cubicBezTo>
                    <a:cubicBezTo>
                      <a:pt x="46" y="6"/>
                      <a:pt x="45" y="7"/>
                      <a:pt x="45" y="8"/>
                    </a:cubicBezTo>
                    <a:cubicBezTo>
                      <a:pt x="45" y="9"/>
                      <a:pt x="45" y="10"/>
                      <a:pt x="44" y="10"/>
                    </a:cubicBezTo>
                    <a:cubicBezTo>
                      <a:pt x="44" y="11"/>
                      <a:pt x="42" y="10"/>
                      <a:pt x="41" y="10"/>
                    </a:cubicBezTo>
                    <a:cubicBezTo>
                      <a:pt x="41" y="10"/>
                      <a:pt x="40" y="10"/>
                      <a:pt x="39" y="10"/>
                    </a:cubicBezTo>
                    <a:cubicBezTo>
                      <a:pt x="39" y="10"/>
                      <a:pt x="39" y="11"/>
                      <a:pt x="39" y="11"/>
                    </a:cubicBezTo>
                    <a:cubicBezTo>
                      <a:pt x="38" y="11"/>
                      <a:pt x="38" y="10"/>
                      <a:pt x="38" y="10"/>
                    </a:cubicBezTo>
                    <a:cubicBezTo>
                      <a:pt x="37" y="9"/>
                      <a:pt x="37" y="9"/>
                      <a:pt x="37" y="9"/>
                    </a:cubicBezTo>
                    <a:cubicBezTo>
                      <a:pt x="36" y="9"/>
                      <a:pt x="36" y="9"/>
                      <a:pt x="36" y="8"/>
                    </a:cubicBezTo>
                    <a:cubicBezTo>
                      <a:pt x="35" y="8"/>
                      <a:pt x="36" y="7"/>
                      <a:pt x="36" y="7"/>
                    </a:cubicBezTo>
                    <a:cubicBezTo>
                      <a:pt x="36" y="5"/>
                      <a:pt x="36" y="4"/>
                      <a:pt x="35" y="3"/>
                    </a:cubicBezTo>
                    <a:cubicBezTo>
                      <a:pt x="35" y="2"/>
                      <a:pt x="33" y="2"/>
                      <a:pt x="33" y="3"/>
                    </a:cubicBezTo>
                    <a:cubicBezTo>
                      <a:pt x="34" y="0"/>
                      <a:pt x="30" y="1"/>
                      <a:pt x="29" y="2"/>
                    </a:cubicBezTo>
                    <a:cubicBezTo>
                      <a:pt x="29" y="2"/>
                      <a:pt x="28" y="3"/>
                      <a:pt x="28" y="4"/>
                    </a:cubicBezTo>
                    <a:cubicBezTo>
                      <a:pt x="28" y="5"/>
                      <a:pt x="28" y="5"/>
                      <a:pt x="28" y="6"/>
                    </a:cubicBezTo>
                    <a:cubicBezTo>
                      <a:pt x="27" y="6"/>
                      <a:pt x="27" y="6"/>
                      <a:pt x="26" y="6"/>
                    </a:cubicBezTo>
                    <a:cubicBezTo>
                      <a:pt x="25" y="6"/>
                      <a:pt x="25" y="6"/>
                      <a:pt x="24" y="7"/>
                    </a:cubicBezTo>
                    <a:cubicBezTo>
                      <a:pt x="24" y="7"/>
                      <a:pt x="24" y="7"/>
                      <a:pt x="24" y="8"/>
                    </a:cubicBezTo>
                    <a:cubicBezTo>
                      <a:pt x="23" y="8"/>
                      <a:pt x="22" y="7"/>
                      <a:pt x="22" y="7"/>
                    </a:cubicBezTo>
                    <a:cubicBezTo>
                      <a:pt x="21" y="6"/>
                      <a:pt x="21" y="7"/>
                      <a:pt x="20" y="7"/>
                    </a:cubicBezTo>
                    <a:cubicBezTo>
                      <a:pt x="19" y="7"/>
                      <a:pt x="19" y="7"/>
                      <a:pt x="19" y="6"/>
                    </a:cubicBezTo>
                    <a:cubicBezTo>
                      <a:pt x="18" y="6"/>
                      <a:pt x="18" y="5"/>
                      <a:pt x="17" y="5"/>
                    </a:cubicBezTo>
                    <a:cubicBezTo>
                      <a:pt x="16" y="4"/>
                      <a:pt x="15" y="4"/>
                      <a:pt x="14" y="5"/>
                    </a:cubicBezTo>
                    <a:cubicBezTo>
                      <a:pt x="13" y="5"/>
                      <a:pt x="13" y="6"/>
                      <a:pt x="12" y="7"/>
                    </a:cubicBezTo>
                    <a:cubicBezTo>
                      <a:pt x="12" y="7"/>
                      <a:pt x="11" y="6"/>
                      <a:pt x="11" y="6"/>
                    </a:cubicBezTo>
                    <a:cubicBezTo>
                      <a:pt x="10" y="8"/>
                      <a:pt x="10" y="11"/>
                      <a:pt x="11" y="12"/>
                    </a:cubicBezTo>
                    <a:cubicBezTo>
                      <a:pt x="12" y="13"/>
                      <a:pt x="14" y="13"/>
                      <a:pt x="13" y="14"/>
                    </a:cubicBezTo>
                    <a:cubicBezTo>
                      <a:pt x="12" y="14"/>
                      <a:pt x="11" y="13"/>
                      <a:pt x="10" y="13"/>
                    </a:cubicBezTo>
                    <a:cubicBezTo>
                      <a:pt x="9" y="14"/>
                      <a:pt x="9" y="16"/>
                      <a:pt x="9" y="16"/>
                    </a:cubicBezTo>
                    <a:cubicBezTo>
                      <a:pt x="9" y="16"/>
                      <a:pt x="8" y="16"/>
                      <a:pt x="8" y="16"/>
                    </a:cubicBezTo>
                    <a:cubicBezTo>
                      <a:pt x="7" y="15"/>
                      <a:pt x="7" y="13"/>
                      <a:pt x="6" y="12"/>
                    </a:cubicBezTo>
                    <a:cubicBezTo>
                      <a:pt x="6" y="11"/>
                      <a:pt x="4" y="10"/>
                      <a:pt x="3" y="10"/>
                    </a:cubicBezTo>
                    <a:cubicBezTo>
                      <a:pt x="3" y="11"/>
                      <a:pt x="3" y="13"/>
                      <a:pt x="3" y="14"/>
                    </a:cubicBezTo>
                    <a:cubicBezTo>
                      <a:pt x="3" y="14"/>
                      <a:pt x="4" y="15"/>
                      <a:pt x="4" y="16"/>
                    </a:cubicBezTo>
                    <a:cubicBezTo>
                      <a:pt x="5" y="17"/>
                      <a:pt x="4" y="18"/>
                      <a:pt x="5" y="19"/>
                    </a:cubicBezTo>
                    <a:cubicBezTo>
                      <a:pt x="5" y="19"/>
                      <a:pt x="4" y="20"/>
                      <a:pt x="4" y="20"/>
                    </a:cubicBezTo>
                    <a:cubicBezTo>
                      <a:pt x="3" y="21"/>
                      <a:pt x="4" y="21"/>
                      <a:pt x="3" y="22"/>
                    </a:cubicBezTo>
                    <a:cubicBezTo>
                      <a:pt x="3" y="22"/>
                      <a:pt x="2" y="22"/>
                      <a:pt x="1" y="23"/>
                    </a:cubicBezTo>
                    <a:cubicBezTo>
                      <a:pt x="0" y="24"/>
                      <a:pt x="2" y="25"/>
                      <a:pt x="3" y="25"/>
                    </a:cubicBezTo>
                    <a:cubicBezTo>
                      <a:pt x="4" y="25"/>
                      <a:pt x="6" y="24"/>
                      <a:pt x="6" y="25"/>
                    </a:cubicBezTo>
                    <a:cubicBezTo>
                      <a:pt x="8" y="26"/>
                      <a:pt x="7" y="29"/>
                      <a:pt x="9" y="29"/>
                    </a:cubicBezTo>
                    <a:cubicBezTo>
                      <a:pt x="11" y="29"/>
                      <a:pt x="13" y="29"/>
                      <a:pt x="15" y="28"/>
                    </a:cubicBezTo>
                    <a:cubicBezTo>
                      <a:pt x="15" y="28"/>
                      <a:pt x="16" y="27"/>
                      <a:pt x="17" y="28"/>
                    </a:cubicBezTo>
                    <a:cubicBezTo>
                      <a:pt x="18" y="28"/>
                      <a:pt x="18" y="30"/>
                      <a:pt x="20" y="29"/>
                    </a:cubicBezTo>
                    <a:cubicBezTo>
                      <a:pt x="21" y="29"/>
                      <a:pt x="22" y="29"/>
                      <a:pt x="22" y="28"/>
                    </a:cubicBezTo>
                    <a:cubicBezTo>
                      <a:pt x="23" y="28"/>
                      <a:pt x="23" y="28"/>
                      <a:pt x="23" y="28"/>
                    </a:cubicBezTo>
                    <a:cubicBezTo>
                      <a:pt x="23" y="29"/>
                      <a:pt x="24" y="29"/>
                      <a:pt x="25" y="29"/>
                    </a:cubicBezTo>
                    <a:cubicBezTo>
                      <a:pt x="26" y="29"/>
                      <a:pt x="27" y="29"/>
                      <a:pt x="28" y="28"/>
                    </a:cubicBezTo>
                    <a:cubicBezTo>
                      <a:pt x="29" y="28"/>
                      <a:pt x="30" y="28"/>
                      <a:pt x="31" y="29"/>
                    </a:cubicBezTo>
                    <a:cubicBezTo>
                      <a:pt x="31" y="29"/>
                      <a:pt x="32" y="29"/>
                      <a:pt x="32" y="29"/>
                    </a:cubicBezTo>
                    <a:cubicBezTo>
                      <a:pt x="32" y="30"/>
                      <a:pt x="33" y="30"/>
                      <a:pt x="33" y="30"/>
                    </a:cubicBezTo>
                    <a:cubicBezTo>
                      <a:pt x="34" y="30"/>
                      <a:pt x="34" y="30"/>
                      <a:pt x="34" y="30"/>
                    </a:cubicBezTo>
                    <a:cubicBezTo>
                      <a:pt x="33" y="30"/>
                      <a:pt x="33" y="30"/>
                      <a:pt x="3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 name="Freeform 19">
                <a:extLst>
                  <a:ext uri="{FF2B5EF4-FFF2-40B4-BE49-F238E27FC236}">
                    <a16:creationId xmlns:a16="http://schemas.microsoft.com/office/drawing/2014/main" xmlns="" id="{F580FF52-1958-47B7-9929-9B35971CF0BA}"/>
                  </a:ext>
                </a:extLst>
              </p:cNvPr>
              <p:cNvSpPr>
                <a:spLocks/>
              </p:cNvSpPr>
              <p:nvPr/>
            </p:nvSpPr>
            <p:spPr bwMode="auto">
              <a:xfrm>
                <a:off x="10882964" y="5611888"/>
                <a:ext cx="372461" cy="264724"/>
              </a:xfrm>
              <a:custGeom>
                <a:avLst/>
                <a:gdLst>
                  <a:gd name="T0" fmla="*/ 5 w 87"/>
                  <a:gd name="T1" fmla="*/ 30 h 61"/>
                  <a:gd name="T2" fmla="*/ 10 w 87"/>
                  <a:gd name="T3" fmla="*/ 27 h 61"/>
                  <a:gd name="T4" fmla="*/ 14 w 87"/>
                  <a:gd name="T5" fmla="*/ 24 h 61"/>
                  <a:gd name="T6" fmla="*/ 17 w 87"/>
                  <a:gd name="T7" fmla="*/ 23 h 61"/>
                  <a:gd name="T8" fmla="*/ 22 w 87"/>
                  <a:gd name="T9" fmla="*/ 21 h 61"/>
                  <a:gd name="T10" fmla="*/ 28 w 87"/>
                  <a:gd name="T11" fmla="*/ 19 h 61"/>
                  <a:gd name="T12" fmla="*/ 34 w 87"/>
                  <a:gd name="T13" fmla="*/ 19 h 61"/>
                  <a:gd name="T14" fmla="*/ 33 w 87"/>
                  <a:gd name="T15" fmla="*/ 14 h 61"/>
                  <a:gd name="T16" fmla="*/ 33 w 87"/>
                  <a:gd name="T17" fmla="*/ 10 h 61"/>
                  <a:gd name="T18" fmla="*/ 35 w 87"/>
                  <a:gd name="T19" fmla="*/ 9 h 61"/>
                  <a:gd name="T20" fmla="*/ 37 w 87"/>
                  <a:gd name="T21" fmla="*/ 8 h 61"/>
                  <a:gd name="T22" fmla="*/ 41 w 87"/>
                  <a:gd name="T23" fmla="*/ 7 h 61"/>
                  <a:gd name="T24" fmla="*/ 40 w 87"/>
                  <a:gd name="T25" fmla="*/ 4 h 61"/>
                  <a:gd name="T26" fmla="*/ 43 w 87"/>
                  <a:gd name="T27" fmla="*/ 2 h 61"/>
                  <a:gd name="T28" fmla="*/ 47 w 87"/>
                  <a:gd name="T29" fmla="*/ 4 h 61"/>
                  <a:gd name="T30" fmla="*/ 52 w 87"/>
                  <a:gd name="T31" fmla="*/ 5 h 61"/>
                  <a:gd name="T32" fmla="*/ 54 w 87"/>
                  <a:gd name="T33" fmla="*/ 0 h 61"/>
                  <a:gd name="T34" fmla="*/ 56 w 87"/>
                  <a:gd name="T35" fmla="*/ 7 h 61"/>
                  <a:gd name="T36" fmla="*/ 60 w 87"/>
                  <a:gd name="T37" fmla="*/ 10 h 61"/>
                  <a:gd name="T38" fmla="*/ 61 w 87"/>
                  <a:gd name="T39" fmla="*/ 3 h 61"/>
                  <a:gd name="T40" fmla="*/ 66 w 87"/>
                  <a:gd name="T41" fmla="*/ 1 h 61"/>
                  <a:gd name="T42" fmla="*/ 70 w 87"/>
                  <a:gd name="T43" fmla="*/ 4 h 61"/>
                  <a:gd name="T44" fmla="*/ 71 w 87"/>
                  <a:gd name="T45" fmla="*/ 7 h 61"/>
                  <a:gd name="T46" fmla="*/ 77 w 87"/>
                  <a:gd name="T47" fmla="*/ 7 h 61"/>
                  <a:gd name="T48" fmla="*/ 80 w 87"/>
                  <a:gd name="T49" fmla="*/ 5 h 61"/>
                  <a:gd name="T50" fmla="*/ 85 w 87"/>
                  <a:gd name="T51" fmla="*/ 7 h 61"/>
                  <a:gd name="T52" fmla="*/ 86 w 87"/>
                  <a:gd name="T53" fmla="*/ 9 h 61"/>
                  <a:gd name="T54" fmla="*/ 78 w 87"/>
                  <a:gd name="T55" fmla="*/ 14 h 61"/>
                  <a:gd name="T56" fmla="*/ 77 w 87"/>
                  <a:gd name="T57" fmla="*/ 21 h 61"/>
                  <a:gd name="T58" fmla="*/ 77 w 87"/>
                  <a:gd name="T59" fmla="*/ 26 h 61"/>
                  <a:gd name="T60" fmla="*/ 74 w 87"/>
                  <a:gd name="T61" fmla="*/ 31 h 61"/>
                  <a:gd name="T62" fmla="*/ 73 w 87"/>
                  <a:gd name="T63" fmla="*/ 35 h 61"/>
                  <a:gd name="T64" fmla="*/ 63 w 87"/>
                  <a:gd name="T65" fmla="*/ 41 h 61"/>
                  <a:gd name="T66" fmla="*/ 54 w 87"/>
                  <a:gd name="T67" fmla="*/ 43 h 61"/>
                  <a:gd name="T68" fmla="*/ 49 w 87"/>
                  <a:gd name="T69" fmla="*/ 44 h 61"/>
                  <a:gd name="T70" fmla="*/ 44 w 87"/>
                  <a:gd name="T71" fmla="*/ 47 h 61"/>
                  <a:gd name="T72" fmla="*/ 39 w 87"/>
                  <a:gd name="T73" fmla="*/ 47 h 61"/>
                  <a:gd name="T74" fmla="*/ 33 w 87"/>
                  <a:gd name="T75" fmla="*/ 46 h 61"/>
                  <a:gd name="T76" fmla="*/ 30 w 87"/>
                  <a:gd name="T77" fmla="*/ 47 h 61"/>
                  <a:gd name="T78" fmla="*/ 25 w 87"/>
                  <a:gd name="T79" fmla="*/ 50 h 61"/>
                  <a:gd name="T80" fmla="*/ 20 w 87"/>
                  <a:gd name="T81" fmla="*/ 55 h 61"/>
                  <a:gd name="T82" fmla="*/ 14 w 87"/>
                  <a:gd name="T83" fmla="*/ 59 h 61"/>
                  <a:gd name="T84" fmla="*/ 11 w 87"/>
                  <a:gd name="T85" fmla="*/ 59 h 61"/>
                  <a:gd name="T86" fmla="*/ 5 w 87"/>
                  <a:gd name="T87" fmla="*/ 58 h 61"/>
                  <a:gd name="T88" fmla="*/ 7 w 87"/>
                  <a:gd name="T89" fmla="*/ 55 h 61"/>
                  <a:gd name="T90" fmla="*/ 13 w 87"/>
                  <a:gd name="T91" fmla="*/ 52 h 61"/>
                  <a:gd name="T92" fmla="*/ 11 w 87"/>
                  <a:gd name="T93" fmla="*/ 47 h 61"/>
                  <a:gd name="T94" fmla="*/ 5 w 87"/>
                  <a:gd name="T95" fmla="*/ 46 h 61"/>
                  <a:gd name="T96" fmla="*/ 1 w 87"/>
                  <a:gd name="T97" fmla="*/ 42 h 61"/>
                  <a:gd name="T98" fmla="*/ 8 w 87"/>
                  <a:gd name="T99" fmla="*/ 40 h 61"/>
                  <a:gd name="T100" fmla="*/ 12 w 87"/>
                  <a:gd name="T101" fmla="*/ 36 h 61"/>
                  <a:gd name="T102" fmla="*/ 17 w 87"/>
                  <a:gd name="T103" fmla="*/ 35 h 61"/>
                  <a:gd name="T104" fmla="*/ 19 w 87"/>
                  <a:gd name="T105" fmla="*/ 30 h 61"/>
                  <a:gd name="T106" fmla="*/ 13 w 87"/>
                  <a:gd name="T107" fmla="*/ 29 h 61"/>
                  <a:gd name="T108" fmla="*/ 11 w 87"/>
                  <a:gd name="T109" fmla="*/ 31 h 61"/>
                  <a:gd name="T110" fmla="*/ 7 w 87"/>
                  <a:gd name="T111" fmla="*/ 33 h 61"/>
                  <a:gd name="T112" fmla="*/ 5 w 87"/>
                  <a:gd name="T113"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61">
                    <a:moveTo>
                      <a:pt x="5" y="33"/>
                    </a:moveTo>
                    <a:cubicBezTo>
                      <a:pt x="4" y="33"/>
                      <a:pt x="2" y="30"/>
                      <a:pt x="3" y="30"/>
                    </a:cubicBezTo>
                    <a:cubicBezTo>
                      <a:pt x="3" y="29"/>
                      <a:pt x="5" y="30"/>
                      <a:pt x="5" y="30"/>
                    </a:cubicBezTo>
                    <a:cubicBezTo>
                      <a:pt x="6" y="29"/>
                      <a:pt x="5" y="28"/>
                      <a:pt x="6" y="27"/>
                    </a:cubicBezTo>
                    <a:cubicBezTo>
                      <a:pt x="7" y="27"/>
                      <a:pt x="8" y="27"/>
                      <a:pt x="9" y="27"/>
                    </a:cubicBezTo>
                    <a:cubicBezTo>
                      <a:pt x="9" y="27"/>
                      <a:pt x="9" y="27"/>
                      <a:pt x="10" y="27"/>
                    </a:cubicBezTo>
                    <a:cubicBezTo>
                      <a:pt x="10" y="27"/>
                      <a:pt x="10" y="26"/>
                      <a:pt x="10" y="26"/>
                    </a:cubicBezTo>
                    <a:cubicBezTo>
                      <a:pt x="11" y="24"/>
                      <a:pt x="13" y="24"/>
                      <a:pt x="14" y="26"/>
                    </a:cubicBezTo>
                    <a:cubicBezTo>
                      <a:pt x="13" y="25"/>
                      <a:pt x="13" y="24"/>
                      <a:pt x="14" y="24"/>
                    </a:cubicBezTo>
                    <a:cubicBezTo>
                      <a:pt x="14" y="24"/>
                      <a:pt x="15" y="23"/>
                      <a:pt x="15" y="23"/>
                    </a:cubicBezTo>
                    <a:cubicBezTo>
                      <a:pt x="16" y="23"/>
                      <a:pt x="15" y="23"/>
                      <a:pt x="16" y="24"/>
                    </a:cubicBezTo>
                    <a:cubicBezTo>
                      <a:pt x="17" y="24"/>
                      <a:pt x="17" y="23"/>
                      <a:pt x="17" y="23"/>
                    </a:cubicBezTo>
                    <a:cubicBezTo>
                      <a:pt x="17" y="22"/>
                      <a:pt x="17" y="22"/>
                      <a:pt x="18" y="21"/>
                    </a:cubicBezTo>
                    <a:cubicBezTo>
                      <a:pt x="18" y="21"/>
                      <a:pt x="19" y="20"/>
                      <a:pt x="20" y="20"/>
                    </a:cubicBezTo>
                    <a:cubicBezTo>
                      <a:pt x="21" y="20"/>
                      <a:pt x="21" y="21"/>
                      <a:pt x="22" y="21"/>
                    </a:cubicBezTo>
                    <a:cubicBezTo>
                      <a:pt x="23" y="21"/>
                      <a:pt x="24" y="20"/>
                      <a:pt x="25" y="20"/>
                    </a:cubicBezTo>
                    <a:cubicBezTo>
                      <a:pt x="25" y="20"/>
                      <a:pt x="26" y="21"/>
                      <a:pt x="27" y="20"/>
                    </a:cubicBezTo>
                    <a:cubicBezTo>
                      <a:pt x="27" y="20"/>
                      <a:pt x="27" y="19"/>
                      <a:pt x="28" y="19"/>
                    </a:cubicBezTo>
                    <a:cubicBezTo>
                      <a:pt x="29" y="19"/>
                      <a:pt x="29" y="19"/>
                      <a:pt x="30" y="19"/>
                    </a:cubicBezTo>
                    <a:cubicBezTo>
                      <a:pt x="31" y="20"/>
                      <a:pt x="31" y="19"/>
                      <a:pt x="32" y="19"/>
                    </a:cubicBezTo>
                    <a:cubicBezTo>
                      <a:pt x="33" y="19"/>
                      <a:pt x="33" y="19"/>
                      <a:pt x="34" y="19"/>
                    </a:cubicBezTo>
                    <a:cubicBezTo>
                      <a:pt x="35" y="20"/>
                      <a:pt x="36" y="19"/>
                      <a:pt x="36" y="18"/>
                    </a:cubicBezTo>
                    <a:cubicBezTo>
                      <a:pt x="37" y="17"/>
                      <a:pt x="36" y="17"/>
                      <a:pt x="35" y="17"/>
                    </a:cubicBezTo>
                    <a:cubicBezTo>
                      <a:pt x="34" y="17"/>
                      <a:pt x="31" y="15"/>
                      <a:pt x="33" y="14"/>
                    </a:cubicBezTo>
                    <a:cubicBezTo>
                      <a:pt x="32" y="14"/>
                      <a:pt x="31" y="14"/>
                      <a:pt x="30" y="13"/>
                    </a:cubicBezTo>
                    <a:cubicBezTo>
                      <a:pt x="30" y="12"/>
                      <a:pt x="30" y="11"/>
                      <a:pt x="30" y="11"/>
                    </a:cubicBezTo>
                    <a:cubicBezTo>
                      <a:pt x="31" y="11"/>
                      <a:pt x="32" y="11"/>
                      <a:pt x="33" y="10"/>
                    </a:cubicBezTo>
                    <a:cubicBezTo>
                      <a:pt x="33" y="10"/>
                      <a:pt x="32" y="10"/>
                      <a:pt x="33" y="9"/>
                    </a:cubicBezTo>
                    <a:cubicBezTo>
                      <a:pt x="33" y="9"/>
                      <a:pt x="33" y="9"/>
                      <a:pt x="34" y="9"/>
                    </a:cubicBezTo>
                    <a:cubicBezTo>
                      <a:pt x="34" y="9"/>
                      <a:pt x="35" y="9"/>
                      <a:pt x="35" y="9"/>
                    </a:cubicBezTo>
                    <a:cubicBezTo>
                      <a:pt x="36" y="9"/>
                      <a:pt x="36" y="10"/>
                      <a:pt x="36" y="10"/>
                    </a:cubicBezTo>
                    <a:cubicBezTo>
                      <a:pt x="36" y="9"/>
                      <a:pt x="36" y="9"/>
                      <a:pt x="37" y="9"/>
                    </a:cubicBezTo>
                    <a:cubicBezTo>
                      <a:pt x="37" y="9"/>
                      <a:pt x="37" y="9"/>
                      <a:pt x="37" y="8"/>
                    </a:cubicBezTo>
                    <a:cubicBezTo>
                      <a:pt x="38" y="8"/>
                      <a:pt x="38" y="8"/>
                      <a:pt x="39" y="8"/>
                    </a:cubicBezTo>
                    <a:cubicBezTo>
                      <a:pt x="39" y="8"/>
                      <a:pt x="40" y="8"/>
                      <a:pt x="40" y="8"/>
                    </a:cubicBezTo>
                    <a:cubicBezTo>
                      <a:pt x="41" y="8"/>
                      <a:pt x="41" y="8"/>
                      <a:pt x="41" y="7"/>
                    </a:cubicBezTo>
                    <a:cubicBezTo>
                      <a:pt x="42" y="7"/>
                      <a:pt x="42" y="6"/>
                      <a:pt x="43" y="6"/>
                    </a:cubicBezTo>
                    <a:cubicBezTo>
                      <a:pt x="43" y="6"/>
                      <a:pt x="43" y="5"/>
                      <a:pt x="44" y="5"/>
                    </a:cubicBezTo>
                    <a:cubicBezTo>
                      <a:pt x="43" y="5"/>
                      <a:pt x="41" y="4"/>
                      <a:pt x="40" y="4"/>
                    </a:cubicBezTo>
                    <a:cubicBezTo>
                      <a:pt x="40" y="3"/>
                      <a:pt x="39" y="3"/>
                      <a:pt x="39" y="2"/>
                    </a:cubicBezTo>
                    <a:cubicBezTo>
                      <a:pt x="40" y="1"/>
                      <a:pt x="40" y="1"/>
                      <a:pt x="41" y="1"/>
                    </a:cubicBezTo>
                    <a:cubicBezTo>
                      <a:pt x="42" y="1"/>
                      <a:pt x="43" y="1"/>
                      <a:pt x="43" y="2"/>
                    </a:cubicBezTo>
                    <a:cubicBezTo>
                      <a:pt x="44" y="1"/>
                      <a:pt x="44" y="1"/>
                      <a:pt x="44" y="2"/>
                    </a:cubicBezTo>
                    <a:cubicBezTo>
                      <a:pt x="45" y="3"/>
                      <a:pt x="45" y="4"/>
                      <a:pt x="46" y="4"/>
                    </a:cubicBezTo>
                    <a:cubicBezTo>
                      <a:pt x="46" y="4"/>
                      <a:pt x="47" y="4"/>
                      <a:pt x="47" y="4"/>
                    </a:cubicBezTo>
                    <a:cubicBezTo>
                      <a:pt x="48" y="3"/>
                      <a:pt x="49" y="3"/>
                      <a:pt x="49" y="3"/>
                    </a:cubicBezTo>
                    <a:cubicBezTo>
                      <a:pt x="50" y="4"/>
                      <a:pt x="51" y="4"/>
                      <a:pt x="51" y="4"/>
                    </a:cubicBezTo>
                    <a:cubicBezTo>
                      <a:pt x="51" y="5"/>
                      <a:pt x="51" y="5"/>
                      <a:pt x="52" y="5"/>
                    </a:cubicBezTo>
                    <a:cubicBezTo>
                      <a:pt x="52" y="4"/>
                      <a:pt x="51" y="4"/>
                      <a:pt x="51" y="3"/>
                    </a:cubicBezTo>
                    <a:cubicBezTo>
                      <a:pt x="51" y="2"/>
                      <a:pt x="51" y="1"/>
                      <a:pt x="52" y="1"/>
                    </a:cubicBezTo>
                    <a:cubicBezTo>
                      <a:pt x="52" y="0"/>
                      <a:pt x="53" y="0"/>
                      <a:pt x="54" y="0"/>
                    </a:cubicBezTo>
                    <a:cubicBezTo>
                      <a:pt x="55" y="0"/>
                      <a:pt x="57" y="2"/>
                      <a:pt x="57" y="3"/>
                    </a:cubicBezTo>
                    <a:cubicBezTo>
                      <a:pt x="57" y="3"/>
                      <a:pt x="57" y="5"/>
                      <a:pt x="57" y="5"/>
                    </a:cubicBezTo>
                    <a:cubicBezTo>
                      <a:pt x="57" y="6"/>
                      <a:pt x="56" y="7"/>
                      <a:pt x="56" y="7"/>
                    </a:cubicBezTo>
                    <a:cubicBezTo>
                      <a:pt x="57" y="7"/>
                      <a:pt x="58" y="6"/>
                      <a:pt x="59" y="7"/>
                    </a:cubicBezTo>
                    <a:cubicBezTo>
                      <a:pt x="60" y="8"/>
                      <a:pt x="59" y="9"/>
                      <a:pt x="60" y="10"/>
                    </a:cubicBezTo>
                    <a:cubicBezTo>
                      <a:pt x="60" y="10"/>
                      <a:pt x="59" y="10"/>
                      <a:pt x="60" y="10"/>
                    </a:cubicBezTo>
                    <a:cubicBezTo>
                      <a:pt x="61" y="10"/>
                      <a:pt x="62" y="9"/>
                      <a:pt x="62" y="9"/>
                    </a:cubicBezTo>
                    <a:cubicBezTo>
                      <a:pt x="62" y="7"/>
                      <a:pt x="61" y="6"/>
                      <a:pt x="61" y="4"/>
                    </a:cubicBezTo>
                    <a:cubicBezTo>
                      <a:pt x="61" y="4"/>
                      <a:pt x="61" y="4"/>
                      <a:pt x="61" y="3"/>
                    </a:cubicBezTo>
                    <a:cubicBezTo>
                      <a:pt x="62" y="3"/>
                      <a:pt x="63" y="3"/>
                      <a:pt x="63" y="3"/>
                    </a:cubicBezTo>
                    <a:cubicBezTo>
                      <a:pt x="64" y="3"/>
                      <a:pt x="64" y="6"/>
                      <a:pt x="65" y="5"/>
                    </a:cubicBezTo>
                    <a:cubicBezTo>
                      <a:pt x="66" y="5"/>
                      <a:pt x="64" y="2"/>
                      <a:pt x="66" y="1"/>
                    </a:cubicBezTo>
                    <a:cubicBezTo>
                      <a:pt x="67" y="0"/>
                      <a:pt x="67" y="4"/>
                      <a:pt x="68" y="5"/>
                    </a:cubicBezTo>
                    <a:cubicBezTo>
                      <a:pt x="68" y="4"/>
                      <a:pt x="68" y="4"/>
                      <a:pt x="69" y="4"/>
                    </a:cubicBezTo>
                    <a:cubicBezTo>
                      <a:pt x="69" y="4"/>
                      <a:pt x="70" y="4"/>
                      <a:pt x="70" y="4"/>
                    </a:cubicBezTo>
                    <a:cubicBezTo>
                      <a:pt x="70" y="5"/>
                      <a:pt x="70" y="5"/>
                      <a:pt x="71" y="5"/>
                    </a:cubicBezTo>
                    <a:cubicBezTo>
                      <a:pt x="71" y="6"/>
                      <a:pt x="71" y="6"/>
                      <a:pt x="71" y="6"/>
                    </a:cubicBezTo>
                    <a:cubicBezTo>
                      <a:pt x="71" y="7"/>
                      <a:pt x="71" y="7"/>
                      <a:pt x="71" y="7"/>
                    </a:cubicBezTo>
                    <a:cubicBezTo>
                      <a:pt x="71" y="6"/>
                      <a:pt x="72" y="5"/>
                      <a:pt x="72" y="5"/>
                    </a:cubicBezTo>
                    <a:cubicBezTo>
                      <a:pt x="72" y="4"/>
                      <a:pt x="73" y="4"/>
                      <a:pt x="74" y="4"/>
                    </a:cubicBezTo>
                    <a:cubicBezTo>
                      <a:pt x="76" y="3"/>
                      <a:pt x="77" y="5"/>
                      <a:pt x="77" y="7"/>
                    </a:cubicBezTo>
                    <a:cubicBezTo>
                      <a:pt x="78" y="7"/>
                      <a:pt x="78" y="6"/>
                      <a:pt x="78" y="6"/>
                    </a:cubicBezTo>
                    <a:cubicBezTo>
                      <a:pt x="79" y="6"/>
                      <a:pt x="79" y="7"/>
                      <a:pt x="80" y="8"/>
                    </a:cubicBezTo>
                    <a:cubicBezTo>
                      <a:pt x="80" y="8"/>
                      <a:pt x="80" y="6"/>
                      <a:pt x="80" y="5"/>
                    </a:cubicBezTo>
                    <a:cubicBezTo>
                      <a:pt x="81" y="4"/>
                      <a:pt x="81" y="3"/>
                      <a:pt x="82" y="3"/>
                    </a:cubicBezTo>
                    <a:cubicBezTo>
                      <a:pt x="83" y="2"/>
                      <a:pt x="84" y="2"/>
                      <a:pt x="84" y="3"/>
                    </a:cubicBezTo>
                    <a:cubicBezTo>
                      <a:pt x="85" y="4"/>
                      <a:pt x="85" y="6"/>
                      <a:pt x="85" y="7"/>
                    </a:cubicBezTo>
                    <a:cubicBezTo>
                      <a:pt x="85" y="7"/>
                      <a:pt x="85" y="7"/>
                      <a:pt x="85" y="8"/>
                    </a:cubicBezTo>
                    <a:cubicBezTo>
                      <a:pt x="85" y="8"/>
                      <a:pt x="85" y="8"/>
                      <a:pt x="85" y="8"/>
                    </a:cubicBezTo>
                    <a:cubicBezTo>
                      <a:pt x="86" y="9"/>
                      <a:pt x="86" y="8"/>
                      <a:pt x="86" y="9"/>
                    </a:cubicBezTo>
                    <a:cubicBezTo>
                      <a:pt x="87" y="10"/>
                      <a:pt x="86" y="10"/>
                      <a:pt x="86" y="11"/>
                    </a:cubicBezTo>
                    <a:cubicBezTo>
                      <a:pt x="85" y="12"/>
                      <a:pt x="84" y="12"/>
                      <a:pt x="83" y="13"/>
                    </a:cubicBezTo>
                    <a:cubicBezTo>
                      <a:pt x="81" y="13"/>
                      <a:pt x="79" y="11"/>
                      <a:pt x="78" y="14"/>
                    </a:cubicBezTo>
                    <a:cubicBezTo>
                      <a:pt x="77" y="15"/>
                      <a:pt x="79" y="17"/>
                      <a:pt x="80" y="17"/>
                    </a:cubicBezTo>
                    <a:cubicBezTo>
                      <a:pt x="79" y="18"/>
                      <a:pt x="76" y="18"/>
                      <a:pt x="76" y="20"/>
                    </a:cubicBezTo>
                    <a:cubicBezTo>
                      <a:pt x="77" y="20"/>
                      <a:pt x="78" y="21"/>
                      <a:pt x="77" y="21"/>
                    </a:cubicBezTo>
                    <a:cubicBezTo>
                      <a:pt x="77" y="22"/>
                      <a:pt x="77" y="22"/>
                      <a:pt x="77" y="22"/>
                    </a:cubicBezTo>
                    <a:cubicBezTo>
                      <a:pt x="77" y="23"/>
                      <a:pt x="76" y="23"/>
                      <a:pt x="76" y="24"/>
                    </a:cubicBezTo>
                    <a:cubicBezTo>
                      <a:pt x="77" y="25"/>
                      <a:pt x="77" y="25"/>
                      <a:pt x="77" y="26"/>
                    </a:cubicBezTo>
                    <a:cubicBezTo>
                      <a:pt x="77" y="26"/>
                      <a:pt x="76" y="27"/>
                      <a:pt x="76" y="27"/>
                    </a:cubicBezTo>
                    <a:cubicBezTo>
                      <a:pt x="75" y="27"/>
                      <a:pt x="74" y="28"/>
                      <a:pt x="73" y="29"/>
                    </a:cubicBezTo>
                    <a:cubicBezTo>
                      <a:pt x="73" y="30"/>
                      <a:pt x="73" y="30"/>
                      <a:pt x="74" y="31"/>
                    </a:cubicBezTo>
                    <a:cubicBezTo>
                      <a:pt x="74" y="31"/>
                      <a:pt x="75" y="31"/>
                      <a:pt x="75" y="32"/>
                    </a:cubicBezTo>
                    <a:cubicBezTo>
                      <a:pt x="75" y="32"/>
                      <a:pt x="73" y="33"/>
                      <a:pt x="73" y="34"/>
                    </a:cubicBezTo>
                    <a:cubicBezTo>
                      <a:pt x="72" y="35"/>
                      <a:pt x="73" y="34"/>
                      <a:pt x="73" y="35"/>
                    </a:cubicBezTo>
                    <a:cubicBezTo>
                      <a:pt x="73" y="36"/>
                      <a:pt x="73" y="37"/>
                      <a:pt x="73" y="37"/>
                    </a:cubicBezTo>
                    <a:cubicBezTo>
                      <a:pt x="72" y="40"/>
                      <a:pt x="67" y="36"/>
                      <a:pt x="66" y="38"/>
                    </a:cubicBezTo>
                    <a:cubicBezTo>
                      <a:pt x="65" y="39"/>
                      <a:pt x="64" y="40"/>
                      <a:pt x="63" y="41"/>
                    </a:cubicBezTo>
                    <a:cubicBezTo>
                      <a:pt x="62" y="41"/>
                      <a:pt x="62" y="41"/>
                      <a:pt x="62" y="42"/>
                    </a:cubicBezTo>
                    <a:cubicBezTo>
                      <a:pt x="61" y="42"/>
                      <a:pt x="60" y="42"/>
                      <a:pt x="59" y="42"/>
                    </a:cubicBezTo>
                    <a:cubicBezTo>
                      <a:pt x="57" y="42"/>
                      <a:pt x="56" y="42"/>
                      <a:pt x="54" y="43"/>
                    </a:cubicBezTo>
                    <a:cubicBezTo>
                      <a:pt x="54" y="43"/>
                      <a:pt x="53" y="43"/>
                      <a:pt x="52" y="43"/>
                    </a:cubicBezTo>
                    <a:cubicBezTo>
                      <a:pt x="52" y="43"/>
                      <a:pt x="52" y="44"/>
                      <a:pt x="52" y="45"/>
                    </a:cubicBezTo>
                    <a:cubicBezTo>
                      <a:pt x="51" y="45"/>
                      <a:pt x="50" y="44"/>
                      <a:pt x="49" y="44"/>
                    </a:cubicBezTo>
                    <a:cubicBezTo>
                      <a:pt x="49" y="45"/>
                      <a:pt x="49" y="45"/>
                      <a:pt x="49" y="45"/>
                    </a:cubicBezTo>
                    <a:cubicBezTo>
                      <a:pt x="49" y="46"/>
                      <a:pt x="48" y="46"/>
                      <a:pt x="47" y="46"/>
                    </a:cubicBezTo>
                    <a:cubicBezTo>
                      <a:pt x="47" y="47"/>
                      <a:pt x="45" y="48"/>
                      <a:pt x="44" y="47"/>
                    </a:cubicBezTo>
                    <a:cubicBezTo>
                      <a:pt x="43" y="47"/>
                      <a:pt x="43" y="46"/>
                      <a:pt x="42" y="45"/>
                    </a:cubicBezTo>
                    <a:cubicBezTo>
                      <a:pt x="42" y="46"/>
                      <a:pt x="41" y="46"/>
                      <a:pt x="40" y="46"/>
                    </a:cubicBezTo>
                    <a:cubicBezTo>
                      <a:pt x="40" y="46"/>
                      <a:pt x="39" y="46"/>
                      <a:pt x="39" y="47"/>
                    </a:cubicBezTo>
                    <a:cubicBezTo>
                      <a:pt x="38" y="47"/>
                      <a:pt x="37" y="48"/>
                      <a:pt x="36" y="47"/>
                    </a:cubicBezTo>
                    <a:cubicBezTo>
                      <a:pt x="35" y="47"/>
                      <a:pt x="35" y="45"/>
                      <a:pt x="34" y="45"/>
                    </a:cubicBezTo>
                    <a:cubicBezTo>
                      <a:pt x="33" y="45"/>
                      <a:pt x="33" y="46"/>
                      <a:pt x="33" y="46"/>
                    </a:cubicBezTo>
                    <a:cubicBezTo>
                      <a:pt x="32" y="46"/>
                      <a:pt x="31" y="45"/>
                      <a:pt x="30" y="45"/>
                    </a:cubicBezTo>
                    <a:cubicBezTo>
                      <a:pt x="30" y="45"/>
                      <a:pt x="30" y="45"/>
                      <a:pt x="30" y="46"/>
                    </a:cubicBezTo>
                    <a:cubicBezTo>
                      <a:pt x="30" y="46"/>
                      <a:pt x="30" y="47"/>
                      <a:pt x="30" y="47"/>
                    </a:cubicBezTo>
                    <a:cubicBezTo>
                      <a:pt x="29" y="48"/>
                      <a:pt x="29" y="49"/>
                      <a:pt x="28" y="49"/>
                    </a:cubicBezTo>
                    <a:cubicBezTo>
                      <a:pt x="27" y="49"/>
                      <a:pt x="27" y="49"/>
                      <a:pt x="26" y="49"/>
                    </a:cubicBezTo>
                    <a:cubicBezTo>
                      <a:pt x="26" y="49"/>
                      <a:pt x="26" y="50"/>
                      <a:pt x="25" y="50"/>
                    </a:cubicBezTo>
                    <a:cubicBezTo>
                      <a:pt x="25" y="51"/>
                      <a:pt x="25" y="51"/>
                      <a:pt x="24" y="52"/>
                    </a:cubicBezTo>
                    <a:cubicBezTo>
                      <a:pt x="24" y="52"/>
                      <a:pt x="23" y="52"/>
                      <a:pt x="22" y="53"/>
                    </a:cubicBezTo>
                    <a:cubicBezTo>
                      <a:pt x="21" y="53"/>
                      <a:pt x="21" y="54"/>
                      <a:pt x="20" y="55"/>
                    </a:cubicBezTo>
                    <a:cubicBezTo>
                      <a:pt x="20" y="56"/>
                      <a:pt x="19" y="58"/>
                      <a:pt x="18" y="59"/>
                    </a:cubicBezTo>
                    <a:cubicBezTo>
                      <a:pt x="17" y="59"/>
                      <a:pt x="16" y="60"/>
                      <a:pt x="15" y="60"/>
                    </a:cubicBezTo>
                    <a:cubicBezTo>
                      <a:pt x="15" y="60"/>
                      <a:pt x="14" y="60"/>
                      <a:pt x="14" y="59"/>
                    </a:cubicBezTo>
                    <a:cubicBezTo>
                      <a:pt x="13" y="59"/>
                      <a:pt x="13" y="59"/>
                      <a:pt x="13" y="59"/>
                    </a:cubicBezTo>
                    <a:cubicBezTo>
                      <a:pt x="12" y="59"/>
                      <a:pt x="12" y="59"/>
                      <a:pt x="12" y="59"/>
                    </a:cubicBezTo>
                    <a:cubicBezTo>
                      <a:pt x="11" y="59"/>
                      <a:pt x="11" y="59"/>
                      <a:pt x="11" y="59"/>
                    </a:cubicBezTo>
                    <a:cubicBezTo>
                      <a:pt x="10" y="59"/>
                      <a:pt x="9" y="60"/>
                      <a:pt x="9" y="60"/>
                    </a:cubicBezTo>
                    <a:cubicBezTo>
                      <a:pt x="7" y="61"/>
                      <a:pt x="5" y="60"/>
                      <a:pt x="4" y="59"/>
                    </a:cubicBezTo>
                    <a:cubicBezTo>
                      <a:pt x="3" y="58"/>
                      <a:pt x="4" y="58"/>
                      <a:pt x="5" y="58"/>
                    </a:cubicBezTo>
                    <a:cubicBezTo>
                      <a:pt x="5" y="58"/>
                      <a:pt x="5" y="57"/>
                      <a:pt x="6" y="57"/>
                    </a:cubicBezTo>
                    <a:cubicBezTo>
                      <a:pt x="6" y="57"/>
                      <a:pt x="6" y="58"/>
                      <a:pt x="7" y="57"/>
                    </a:cubicBezTo>
                    <a:cubicBezTo>
                      <a:pt x="7" y="57"/>
                      <a:pt x="6" y="55"/>
                      <a:pt x="7" y="55"/>
                    </a:cubicBezTo>
                    <a:cubicBezTo>
                      <a:pt x="7" y="55"/>
                      <a:pt x="9" y="55"/>
                      <a:pt x="9" y="54"/>
                    </a:cubicBezTo>
                    <a:cubicBezTo>
                      <a:pt x="10" y="54"/>
                      <a:pt x="9" y="53"/>
                      <a:pt x="10" y="52"/>
                    </a:cubicBezTo>
                    <a:cubicBezTo>
                      <a:pt x="11" y="51"/>
                      <a:pt x="12" y="51"/>
                      <a:pt x="13" y="52"/>
                    </a:cubicBezTo>
                    <a:cubicBezTo>
                      <a:pt x="13" y="52"/>
                      <a:pt x="13" y="51"/>
                      <a:pt x="12" y="51"/>
                    </a:cubicBezTo>
                    <a:cubicBezTo>
                      <a:pt x="12" y="50"/>
                      <a:pt x="12" y="50"/>
                      <a:pt x="11" y="50"/>
                    </a:cubicBezTo>
                    <a:cubicBezTo>
                      <a:pt x="10" y="49"/>
                      <a:pt x="10" y="47"/>
                      <a:pt x="11" y="47"/>
                    </a:cubicBezTo>
                    <a:cubicBezTo>
                      <a:pt x="10" y="47"/>
                      <a:pt x="9" y="47"/>
                      <a:pt x="8" y="47"/>
                    </a:cubicBezTo>
                    <a:cubicBezTo>
                      <a:pt x="7" y="47"/>
                      <a:pt x="6" y="47"/>
                      <a:pt x="6" y="47"/>
                    </a:cubicBezTo>
                    <a:cubicBezTo>
                      <a:pt x="5" y="47"/>
                      <a:pt x="5" y="47"/>
                      <a:pt x="5" y="46"/>
                    </a:cubicBezTo>
                    <a:cubicBezTo>
                      <a:pt x="4" y="46"/>
                      <a:pt x="4" y="45"/>
                      <a:pt x="4" y="45"/>
                    </a:cubicBezTo>
                    <a:cubicBezTo>
                      <a:pt x="4" y="44"/>
                      <a:pt x="2" y="44"/>
                      <a:pt x="2" y="44"/>
                    </a:cubicBezTo>
                    <a:cubicBezTo>
                      <a:pt x="1" y="44"/>
                      <a:pt x="0" y="43"/>
                      <a:pt x="1" y="42"/>
                    </a:cubicBezTo>
                    <a:cubicBezTo>
                      <a:pt x="1" y="41"/>
                      <a:pt x="3" y="41"/>
                      <a:pt x="4" y="41"/>
                    </a:cubicBezTo>
                    <a:cubicBezTo>
                      <a:pt x="4" y="40"/>
                      <a:pt x="5" y="40"/>
                      <a:pt x="6" y="40"/>
                    </a:cubicBezTo>
                    <a:cubicBezTo>
                      <a:pt x="6" y="40"/>
                      <a:pt x="7" y="40"/>
                      <a:pt x="8" y="40"/>
                    </a:cubicBezTo>
                    <a:cubicBezTo>
                      <a:pt x="9" y="40"/>
                      <a:pt x="9" y="38"/>
                      <a:pt x="9" y="38"/>
                    </a:cubicBezTo>
                    <a:cubicBezTo>
                      <a:pt x="9" y="37"/>
                      <a:pt x="10" y="36"/>
                      <a:pt x="11" y="36"/>
                    </a:cubicBezTo>
                    <a:cubicBezTo>
                      <a:pt x="11" y="36"/>
                      <a:pt x="12" y="36"/>
                      <a:pt x="12" y="36"/>
                    </a:cubicBezTo>
                    <a:cubicBezTo>
                      <a:pt x="13" y="36"/>
                      <a:pt x="13" y="35"/>
                      <a:pt x="13" y="35"/>
                    </a:cubicBezTo>
                    <a:cubicBezTo>
                      <a:pt x="14" y="34"/>
                      <a:pt x="14" y="34"/>
                      <a:pt x="15" y="34"/>
                    </a:cubicBezTo>
                    <a:cubicBezTo>
                      <a:pt x="16" y="34"/>
                      <a:pt x="17" y="35"/>
                      <a:pt x="17" y="35"/>
                    </a:cubicBezTo>
                    <a:cubicBezTo>
                      <a:pt x="18" y="34"/>
                      <a:pt x="18" y="34"/>
                      <a:pt x="18" y="34"/>
                    </a:cubicBezTo>
                    <a:cubicBezTo>
                      <a:pt x="18" y="33"/>
                      <a:pt x="18" y="33"/>
                      <a:pt x="19" y="32"/>
                    </a:cubicBezTo>
                    <a:cubicBezTo>
                      <a:pt x="19" y="31"/>
                      <a:pt x="20" y="31"/>
                      <a:pt x="19" y="30"/>
                    </a:cubicBezTo>
                    <a:cubicBezTo>
                      <a:pt x="19" y="30"/>
                      <a:pt x="17" y="28"/>
                      <a:pt x="19" y="29"/>
                    </a:cubicBezTo>
                    <a:cubicBezTo>
                      <a:pt x="18" y="29"/>
                      <a:pt x="17" y="30"/>
                      <a:pt x="16" y="30"/>
                    </a:cubicBezTo>
                    <a:cubicBezTo>
                      <a:pt x="14" y="31"/>
                      <a:pt x="14" y="30"/>
                      <a:pt x="13" y="29"/>
                    </a:cubicBezTo>
                    <a:cubicBezTo>
                      <a:pt x="13" y="30"/>
                      <a:pt x="13" y="30"/>
                      <a:pt x="13" y="30"/>
                    </a:cubicBezTo>
                    <a:cubicBezTo>
                      <a:pt x="13" y="31"/>
                      <a:pt x="13" y="31"/>
                      <a:pt x="12" y="31"/>
                    </a:cubicBezTo>
                    <a:cubicBezTo>
                      <a:pt x="11" y="31"/>
                      <a:pt x="11" y="31"/>
                      <a:pt x="11" y="31"/>
                    </a:cubicBezTo>
                    <a:cubicBezTo>
                      <a:pt x="10" y="32"/>
                      <a:pt x="10" y="33"/>
                      <a:pt x="9" y="33"/>
                    </a:cubicBezTo>
                    <a:cubicBezTo>
                      <a:pt x="8" y="33"/>
                      <a:pt x="9" y="32"/>
                      <a:pt x="8" y="32"/>
                    </a:cubicBezTo>
                    <a:cubicBezTo>
                      <a:pt x="7" y="32"/>
                      <a:pt x="7" y="33"/>
                      <a:pt x="7" y="33"/>
                    </a:cubicBezTo>
                    <a:cubicBezTo>
                      <a:pt x="7" y="33"/>
                      <a:pt x="6" y="33"/>
                      <a:pt x="6" y="33"/>
                    </a:cubicBezTo>
                    <a:cubicBezTo>
                      <a:pt x="6" y="33"/>
                      <a:pt x="6" y="33"/>
                      <a:pt x="6" y="34"/>
                    </a:cubicBezTo>
                    <a:cubicBezTo>
                      <a:pt x="5" y="34"/>
                      <a:pt x="6" y="33"/>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 name="Freeform 20">
                <a:extLst>
                  <a:ext uri="{FF2B5EF4-FFF2-40B4-BE49-F238E27FC236}">
                    <a16:creationId xmlns:a16="http://schemas.microsoft.com/office/drawing/2014/main" xmlns="" id="{22AAFBE7-1A1A-4C04-B1DA-CA20DAF90BD8}"/>
                  </a:ext>
                </a:extLst>
              </p:cNvPr>
              <p:cNvSpPr>
                <a:spLocks/>
              </p:cNvSpPr>
              <p:nvPr/>
            </p:nvSpPr>
            <p:spPr bwMode="auto">
              <a:xfrm>
                <a:off x="11261580" y="5719625"/>
                <a:ext cx="249334" cy="129284"/>
              </a:xfrm>
              <a:custGeom>
                <a:avLst/>
                <a:gdLst>
                  <a:gd name="T0" fmla="*/ 8 w 58"/>
                  <a:gd name="T1" fmla="*/ 25 h 30"/>
                  <a:gd name="T2" fmla="*/ 2 w 58"/>
                  <a:gd name="T3" fmla="*/ 24 h 30"/>
                  <a:gd name="T4" fmla="*/ 1 w 58"/>
                  <a:gd name="T5" fmla="*/ 20 h 30"/>
                  <a:gd name="T6" fmla="*/ 1 w 58"/>
                  <a:gd name="T7" fmla="*/ 18 h 30"/>
                  <a:gd name="T8" fmla="*/ 4 w 58"/>
                  <a:gd name="T9" fmla="*/ 17 h 30"/>
                  <a:gd name="T10" fmla="*/ 5 w 58"/>
                  <a:gd name="T11" fmla="*/ 13 h 30"/>
                  <a:gd name="T12" fmla="*/ 1 w 58"/>
                  <a:gd name="T13" fmla="*/ 8 h 30"/>
                  <a:gd name="T14" fmla="*/ 2 w 58"/>
                  <a:gd name="T15" fmla="*/ 6 h 30"/>
                  <a:gd name="T16" fmla="*/ 4 w 58"/>
                  <a:gd name="T17" fmla="*/ 4 h 30"/>
                  <a:gd name="T18" fmla="*/ 5 w 58"/>
                  <a:gd name="T19" fmla="*/ 0 h 30"/>
                  <a:gd name="T20" fmla="*/ 10 w 58"/>
                  <a:gd name="T21" fmla="*/ 5 h 30"/>
                  <a:gd name="T22" fmla="*/ 15 w 58"/>
                  <a:gd name="T23" fmla="*/ 6 h 30"/>
                  <a:gd name="T24" fmla="*/ 17 w 58"/>
                  <a:gd name="T25" fmla="*/ 4 h 30"/>
                  <a:gd name="T26" fmla="*/ 21 w 58"/>
                  <a:gd name="T27" fmla="*/ 5 h 30"/>
                  <a:gd name="T28" fmla="*/ 24 w 58"/>
                  <a:gd name="T29" fmla="*/ 6 h 30"/>
                  <a:gd name="T30" fmla="*/ 27 w 58"/>
                  <a:gd name="T31" fmla="*/ 6 h 30"/>
                  <a:gd name="T32" fmla="*/ 31 w 58"/>
                  <a:gd name="T33" fmla="*/ 7 h 30"/>
                  <a:gd name="T34" fmla="*/ 35 w 58"/>
                  <a:gd name="T35" fmla="*/ 10 h 30"/>
                  <a:gd name="T36" fmla="*/ 37 w 58"/>
                  <a:gd name="T37" fmla="*/ 12 h 30"/>
                  <a:gd name="T38" fmla="*/ 38 w 58"/>
                  <a:gd name="T39" fmla="*/ 15 h 30"/>
                  <a:gd name="T40" fmla="*/ 39 w 58"/>
                  <a:gd name="T41" fmla="*/ 17 h 30"/>
                  <a:gd name="T42" fmla="*/ 43 w 58"/>
                  <a:gd name="T43" fmla="*/ 17 h 30"/>
                  <a:gd name="T44" fmla="*/ 43 w 58"/>
                  <a:gd name="T45" fmla="*/ 8 h 30"/>
                  <a:gd name="T46" fmla="*/ 48 w 58"/>
                  <a:gd name="T47" fmla="*/ 1 h 30"/>
                  <a:gd name="T48" fmla="*/ 49 w 58"/>
                  <a:gd name="T49" fmla="*/ 2 h 30"/>
                  <a:gd name="T50" fmla="*/ 52 w 58"/>
                  <a:gd name="T51" fmla="*/ 6 h 30"/>
                  <a:gd name="T52" fmla="*/ 53 w 58"/>
                  <a:gd name="T53" fmla="*/ 9 h 30"/>
                  <a:gd name="T54" fmla="*/ 56 w 58"/>
                  <a:gd name="T55" fmla="*/ 11 h 30"/>
                  <a:gd name="T56" fmla="*/ 58 w 58"/>
                  <a:gd name="T57" fmla="*/ 15 h 30"/>
                  <a:gd name="T58" fmla="*/ 56 w 58"/>
                  <a:gd name="T59" fmla="*/ 18 h 30"/>
                  <a:gd name="T60" fmla="*/ 55 w 58"/>
                  <a:gd name="T61" fmla="*/ 21 h 30"/>
                  <a:gd name="T62" fmla="*/ 49 w 58"/>
                  <a:gd name="T63" fmla="*/ 19 h 30"/>
                  <a:gd name="T64" fmla="*/ 48 w 58"/>
                  <a:gd name="T65" fmla="*/ 20 h 30"/>
                  <a:gd name="T66" fmla="*/ 43 w 58"/>
                  <a:gd name="T67" fmla="*/ 21 h 30"/>
                  <a:gd name="T68" fmla="*/ 39 w 58"/>
                  <a:gd name="T69" fmla="*/ 23 h 30"/>
                  <a:gd name="T70" fmla="*/ 28 w 58"/>
                  <a:gd name="T71" fmla="*/ 19 h 30"/>
                  <a:gd name="T72" fmla="*/ 25 w 58"/>
                  <a:gd name="T73" fmla="*/ 22 h 30"/>
                  <a:gd name="T74" fmla="*/ 26 w 58"/>
                  <a:gd name="T75" fmla="*/ 26 h 30"/>
                  <a:gd name="T76" fmla="*/ 20 w 58"/>
                  <a:gd name="T77" fmla="*/ 27 h 30"/>
                  <a:gd name="T78" fmla="*/ 15 w 58"/>
                  <a:gd name="T79" fmla="*/ 29 h 30"/>
                  <a:gd name="T80" fmla="*/ 13 w 58"/>
                  <a:gd name="T8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30">
                    <a:moveTo>
                      <a:pt x="12" y="29"/>
                    </a:moveTo>
                    <a:cubicBezTo>
                      <a:pt x="11" y="28"/>
                      <a:pt x="8" y="27"/>
                      <a:pt x="8" y="25"/>
                    </a:cubicBezTo>
                    <a:cubicBezTo>
                      <a:pt x="8" y="26"/>
                      <a:pt x="6" y="26"/>
                      <a:pt x="5" y="26"/>
                    </a:cubicBezTo>
                    <a:cubicBezTo>
                      <a:pt x="4" y="26"/>
                      <a:pt x="3" y="25"/>
                      <a:pt x="2" y="24"/>
                    </a:cubicBezTo>
                    <a:cubicBezTo>
                      <a:pt x="1" y="23"/>
                      <a:pt x="0" y="22"/>
                      <a:pt x="0" y="21"/>
                    </a:cubicBezTo>
                    <a:cubicBezTo>
                      <a:pt x="0" y="20"/>
                      <a:pt x="0" y="21"/>
                      <a:pt x="1" y="20"/>
                    </a:cubicBezTo>
                    <a:cubicBezTo>
                      <a:pt x="1" y="20"/>
                      <a:pt x="2" y="20"/>
                      <a:pt x="2" y="20"/>
                    </a:cubicBezTo>
                    <a:cubicBezTo>
                      <a:pt x="1" y="20"/>
                      <a:pt x="0" y="19"/>
                      <a:pt x="1" y="18"/>
                    </a:cubicBezTo>
                    <a:cubicBezTo>
                      <a:pt x="1" y="17"/>
                      <a:pt x="2" y="18"/>
                      <a:pt x="3" y="18"/>
                    </a:cubicBezTo>
                    <a:cubicBezTo>
                      <a:pt x="4" y="18"/>
                      <a:pt x="4" y="18"/>
                      <a:pt x="4" y="17"/>
                    </a:cubicBezTo>
                    <a:cubicBezTo>
                      <a:pt x="4" y="16"/>
                      <a:pt x="4" y="16"/>
                      <a:pt x="4" y="15"/>
                    </a:cubicBezTo>
                    <a:cubicBezTo>
                      <a:pt x="4" y="14"/>
                      <a:pt x="4" y="13"/>
                      <a:pt x="5" y="13"/>
                    </a:cubicBezTo>
                    <a:cubicBezTo>
                      <a:pt x="3" y="12"/>
                      <a:pt x="2" y="11"/>
                      <a:pt x="1" y="10"/>
                    </a:cubicBezTo>
                    <a:cubicBezTo>
                      <a:pt x="1" y="9"/>
                      <a:pt x="0" y="9"/>
                      <a:pt x="1" y="8"/>
                    </a:cubicBezTo>
                    <a:cubicBezTo>
                      <a:pt x="1" y="7"/>
                      <a:pt x="2" y="8"/>
                      <a:pt x="2" y="7"/>
                    </a:cubicBezTo>
                    <a:cubicBezTo>
                      <a:pt x="2" y="7"/>
                      <a:pt x="2" y="7"/>
                      <a:pt x="2" y="6"/>
                    </a:cubicBezTo>
                    <a:cubicBezTo>
                      <a:pt x="1" y="6"/>
                      <a:pt x="1" y="5"/>
                      <a:pt x="1" y="5"/>
                    </a:cubicBezTo>
                    <a:cubicBezTo>
                      <a:pt x="1" y="4"/>
                      <a:pt x="3" y="4"/>
                      <a:pt x="4" y="4"/>
                    </a:cubicBezTo>
                    <a:cubicBezTo>
                      <a:pt x="4" y="3"/>
                      <a:pt x="4" y="3"/>
                      <a:pt x="4" y="2"/>
                    </a:cubicBezTo>
                    <a:cubicBezTo>
                      <a:pt x="4" y="1"/>
                      <a:pt x="4" y="1"/>
                      <a:pt x="5" y="0"/>
                    </a:cubicBezTo>
                    <a:cubicBezTo>
                      <a:pt x="6" y="0"/>
                      <a:pt x="7" y="0"/>
                      <a:pt x="7" y="1"/>
                    </a:cubicBezTo>
                    <a:cubicBezTo>
                      <a:pt x="8" y="2"/>
                      <a:pt x="9" y="3"/>
                      <a:pt x="10" y="5"/>
                    </a:cubicBezTo>
                    <a:cubicBezTo>
                      <a:pt x="10" y="4"/>
                      <a:pt x="12" y="3"/>
                      <a:pt x="13" y="4"/>
                    </a:cubicBezTo>
                    <a:cubicBezTo>
                      <a:pt x="14" y="4"/>
                      <a:pt x="15" y="5"/>
                      <a:pt x="15" y="6"/>
                    </a:cubicBezTo>
                    <a:cubicBezTo>
                      <a:pt x="16" y="6"/>
                      <a:pt x="16" y="6"/>
                      <a:pt x="16" y="5"/>
                    </a:cubicBezTo>
                    <a:cubicBezTo>
                      <a:pt x="16" y="5"/>
                      <a:pt x="16" y="5"/>
                      <a:pt x="17" y="4"/>
                    </a:cubicBezTo>
                    <a:cubicBezTo>
                      <a:pt x="18" y="4"/>
                      <a:pt x="19" y="3"/>
                      <a:pt x="20" y="4"/>
                    </a:cubicBezTo>
                    <a:cubicBezTo>
                      <a:pt x="21" y="4"/>
                      <a:pt x="21" y="4"/>
                      <a:pt x="21" y="5"/>
                    </a:cubicBezTo>
                    <a:cubicBezTo>
                      <a:pt x="22" y="5"/>
                      <a:pt x="22" y="5"/>
                      <a:pt x="22" y="5"/>
                    </a:cubicBezTo>
                    <a:cubicBezTo>
                      <a:pt x="23" y="5"/>
                      <a:pt x="23" y="6"/>
                      <a:pt x="24" y="6"/>
                    </a:cubicBezTo>
                    <a:cubicBezTo>
                      <a:pt x="24" y="6"/>
                      <a:pt x="25" y="5"/>
                      <a:pt x="26" y="5"/>
                    </a:cubicBezTo>
                    <a:cubicBezTo>
                      <a:pt x="27" y="5"/>
                      <a:pt x="27" y="6"/>
                      <a:pt x="27" y="6"/>
                    </a:cubicBezTo>
                    <a:cubicBezTo>
                      <a:pt x="28" y="7"/>
                      <a:pt x="29" y="6"/>
                      <a:pt x="30" y="6"/>
                    </a:cubicBezTo>
                    <a:cubicBezTo>
                      <a:pt x="30" y="6"/>
                      <a:pt x="31" y="7"/>
                      <a:pt x="31" y="7"/>
                    </a:cubicBezTo>
                    <a:cubicBezTo>
                      <a:pt x="32" y="7"/>
                      <a:pt x="33" y="7"/>
                      <a:pt x="34" y="8"/>
                    </a:cubicBezTo>
                    <a:cubicBezTo>
                      <a:pt x="34" y="8"/>
                      <a:pt x="34" y="9"/>
                      <a:pt x="35" y="10"/>
                    </a:cubicBezTo>
                    <a:cubicBezTo>
                      <a:pt x="35" y="10"/>
                      <a:pt x="35" y="10"/>
                      <a:pt x="36" y="10"/>
                    </a:cubicBezTo>
                    <a:cubicBezTo>
                      <a:pt x="37" y="11"/>
                      <a:pt x="37" y="11"/>
                      <a:pt x="37" y="12"/>
                    </a:cubicBezTo>
                    <a:cubicBezTo>
                      <a:pt x="37" y="13"/>
                      <a:pt x="37" y="14"/>
                      <a:pt x="37" y="14"/>
                    </a:cubicBezTo>
                    <a:cubicBezTo>
                      <a:pt x="37" y="15"/>
                      <a:pt x="38" y="15"/>
                      <a:pt x="38" y="15"/>
                    </a:cubicBezTo>
                    <a:cubicBezTo>
                      <a:pt x="39" y="15"/>
                      <a:pt x="39" y="15"/>
                      <a:pt x="39" y="16"/>
                    </a:cubicBezTo>
                    <a:cubicBezTo>
                      <a:pt x="39" y="16"/>
                      <a:pt x="39" y="16"/>
                      <a:pt x="39" y="17"/>
                    </a:cubicBezTo>
                    <a:cubicBezTo>
                      <a:pt x="39" y="17"/>
                      <a:pt x="40" y="17"/>
                      <a:pt x="40" y="17"/>
                    </a:cubicBezTo>
                    <a:cubicBezTo>
                      <a:pt x="41" y="17"/>
                      <a:pt x="42" y="17"/>
                      <a:pt x="43" y="17"/>
                    </a:cubicBezTo>
                    <a:cubicBezTo>
                      <a:pt x="45" y="16"/>
                      <a:pt x="44" y="14"/>
                      <a:pt x="44" y="13"/>
                    </a:cubicBezTo>
                    <a:cubicBezTo>
                      <a:pt x="43" y="12"/>
                      <a:pt x="42" y="9"/>
                      <a:pt x="43" y="8"/>
                    </a:cubicBezTo>
                    <a:cubicBezTo>
                      <a:pt x="44" y="7"/>
                      <a:pt x="45" y="8"/>
                      <a:pt x="46" y="8"/>
                    </a:cubicBezTo>
                    <a:cubicBezTo>
                      <a:pt x="44" y="5"/>
                      <a:pt x="43" y="1"/>
                      <a:pt x="48" y="1"/>
                    </a:cubicBezTo>
                    <a:cubicBezTo>
                      <a:pt x="48" y="1"/>
                      <a:pt x="48" y="1"/>
                      <a:pt x="49" y="1"/>
                    </a:cubicBezTo>
                    <a:cubicBezTo>
                      <a:pt x="49" y="2"/>
                      <a:pt x="49" y="2"/>
                      <a:pt x="49" y="2"/>
                    </a:cubicBezTo>
                    <a:cubicBezTo>
                      <a:pt x="51" y="2"/>
                      <a:pt x="50" y="4"/>
                      <a:pt x="50" y="5"/>
                    </a:cubicBezTo>
                    <a:cubicBezTo>
                      <a:pt x="51" y="5"/>
                      <a:pt x="52" y="5"/>
                      <a:pt x="52" y="6"/>
                    </a:cubicBezTo>
                    <a:cubicBezTo>
                      <a:pt x="52" y="7"/>
                      <a:pt x="51" y="7"/>
                      <a:pt x="51" y="8"/>
                    </a:cubicBezTo>
                    <a:cubicBezTo>
                      <a:pt x="52" y="8"/>
                      <a:pt x="53" y="8"/>
                      <a:pt x="53" y="9"/>
                    </a:cubicBezTo>
                    <a:cubicBezTo>
                      <a:pt x="54" y="9"/>
                      <a:pt x="53" y="10"/>
                      <a:pt x="54" y="11"/>
                    </a:cubicBezTo>
                    <a:cubicBezTo>
                      <a:pt x="54" y="11"/>
                      <a:pt x="55" y="11"/>
                      <a:pt x="56" y="11"/>
                    </a:cubicBezTo>
                    <a:cubicBezTo>
                      <a:pt x="56" y="12"/>
                      <a:pt x="56" y="13"/>
                      <a:pt x="56" y="13"/>
                    </a:cubicBezTo>
                    <a:cubicBezTo>
                      <a:pt x="56" y="14"/>
                      <a:pt x="58" y="14"/>
                      <a:pt x="58" y="15"/>
                    </a:cubicBezTo>
                    <a:cubicBezTo>
                      <a:pt x="58" y="16"/>
                      <a:pt x="58" y="17"/>
                      <a:pt x="57" y="17"/>
                    </a:cubicBezTo>
                    <a:cubicBezTo>
                      <a:pt x="57" y="18"/>
                      <a:pt x="56" y="18"/>
                      <a:pt x="56" y="18"/>
                    </a:cubicBezTo>
                    <a:cubicBezTo>
                      <a:pt x="56" y="19"/>
                      <a:pt x="57" y="20"/>
                      <a:pt x="56" y="21"/>
                    </a:cubicBezTo>
                    <a:cubicBezTo>
                      <a:pt x="56" y="21"/>
                      <a:pt x="57" y="21"/>
                      <a:pt x="55" y="21"/>
                    </a:cubicBezTo>
                    <a:cubicBezTo>
                      <a:pt x="55" y="21"/>
                      <a:pt x="54" y="21"/>
                      <a:pt x="53" y="21"/>
                    </a:cubicBezTo>
                    <a:cubicBezTo>
                      <a:pt x="52" y="20"/>
                      <a:pt x="49" y="17"/>
                      <a:pt x="49" y="19"/>
                    </a:cubicBezTo>
                    <a:cubicBezTo>
                      <a:pt x="48" y="19"/>
                      <a:pt x="48" y="19"/>
                      <a:pt x="48" y="18"/>
                    </a:cubicBezTo>
                    <a:cubicBezTo>
                      <a:pt x="47" y="18"/>
                      <a:pt x="48" y="20"/>
                      <a:pt x="48" y="20"/>
                    </a:cubicBezTo>
                    <a:cubicBezTo>
                      <a:pt x="47" y="20"/>
                      <a:pt x="46" y="20"/>
                      <a:pt x="46" y="21"/>
                    </a:cubicBezTo>
                    <a:cubicBezTo>
                      <a:pt x="45" y="21"/>
                      <a:pt x="44" y="21"/>
                      <a:pt x="43" y="21"/>
                    </a:cubicBezTo>
                    <a:cubicBezTo>
                      <a:pt x="42" y="21"/>
                      <a:pt x="41" y="21"/>
                      <a:pt x="41" y="22"/>
                    </a:cubicBezTo>
                    <a:cubicBezTo>
                      <a:pt x="40" y="22"/>
                      <a:pt x="40" y="23"/>
                      <a:pt x="39" y="23"/>
                    </a:cubicBezTo>
                    <a:cubicBezTo>
                      <a:pt x="38" y="23"/>
                      <a:pt x="36" y="23"/>
                      <a:pt x="35" y="22"/>
                    </a:cubicBezTo>
                    <a:cubicBezTo>
                      <a:pt x="34" y="21"/>
                      <a:pt x="28" y="20"/>
                      <a:pt x="28" y="19"/>
                    </a:cubicBezTo>
                    <a:cubicBezTo>
                      <a:pt x="29" y="19"/>
                      <a:pt x="28" y="21"/>
                      <a:pt x="28" y="21"/>
                    </a:cubicBezTo>
                    <a:cubicBezTo>
                      <a:pt x="27" y="22"/>
                      <a:pt x="26" y="22"/>
                      <a:pt x="25" y="22"/>
                    </a:cubicBezTo>
                    <a:cubicBezTo>
                      <a:pt x="25" y="23"/>
                      <a:pt x="26" y="23"/>
                      <a:pt x="26" y="24"/>
                    </a:cubicBezTo>
                    <a:cubicBezTo>
                      <a:pt x="26" y="25"/>
                      <a:pt x="26" y="26"/>
                      <a:pt x="26" y="26"/>
                    </a:cubicBezTo>
                    <a:cubicBezTo>
                      <a:pt x="25" y="27"/>
                      <a:pt x="25" y="28"/>
                      <a:pt x="24" y="28"/>
                    </a:cubicBezTo>
                    <a:cubicBezTo>
                      <a:pt x="23" y="28"/>
                      <a:pt x="21" y="27"/>
                      <a:pt x="20" y="27"/>
                    </a:cubicBezTo>
                    <a:cubicBezTo>
                      <a:pt x="20" y="27"/>
                      <a:pt x="19" y="28"/>
                      <a:pt x="19" y="28"/>
                    </a:cubicBezTo>
                    <a:cubicBezTo>
                      <a:pt x="18" y="29"/>
                      <a:pt x="16" y="28"/>
                      <a:pt x="15" y="29"/>
                    </a:cubicBezTo>
                    <a:cubicBezTo>
                      <a:pt x="15" y="29"/>
                      <a:pt x="16" y="29"/>
                      <a:pt x="15" y="30"/>
                    </a:cubicBezTo>
                    <a:cubicBezTo>
                      <a:pt x="15" y="30"/>
                      <a:pt x="13" y="29"/>
                      <a:pt x="13" y="29"/>
                    </a:cubicBezTo>
                    <a:cubicBezTo>
                      <a:pt x="12" y="29"/>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 name="Freeform 21">
                <a:extLst>
                  <a:ext uri="{FF2B5EF4-FFF2-40B4-BE49-F238E27FC236}">
                    <a16:creationId xmlns:a16="http://schemas.microsoft.com/office/drawing/2014/main" xmlns="" id="{2478D4E4-D981-4025-8239-8658F40AEEC5}"/>
                  </a:ext>
                </a:extLst>
              </p:cNvPr>
              <p:cNvSpPr>
                <a:spLocks/>
              </p:cNvSpPr>
              <p:nvPr/>
            </p:nvSpPr>
            <p:spPr bwMode="auto">
              <a:xfrm>
                <a:off x="11218485" y="5876612"/>
                <a:ext cx="129284" cy="43095"/>
              </a:xfrm>
              <a:custGeom>
                <a:avLst/>
                <a:gdLst>
                  <a:gd name="T0" fmla="*/ 2 w 30"/>
                  <a:gd name="T1" fmla="*/ 5 h 10"/>
                  <a:gd name="T2" fmla="*/ 5 w 30"/>
                  <a:gd name="T3" fmla="*/ 3 h 10"/>
                  <a:gd name="T4" fmla="*/ 6 w 30"/>
                  <a:gd name="T5" fmla="*/ 3 h 10"/>
                  <a:gd name="T6" fmla="*/ 7 w 30"/>
                  <a:gd name="T7" fmla="*/ 4 h 10"/>
                  <a:gd name="T8" fmla="*/ 11 w 30"/>
                  <a:gd name="T9" fmla="*/ 2 h 10"/>
                  <a:gd name="T10" fmla="*/ 12 w 30"/>
                  <a:gd name="T11" fmla="*/ 2 h 10"/>
                  <a:gd name="T12" fmla="*/ 14 w 30"/>
                  <a:gd name="T13" fmla="*/ 1 h 10"/>
                  <a:gd name="T14" fmla="*/ 16 w 30"/>
                  <a:gd name="T15" fmla="*/ 2 h 10"/>
                  <a:gd name="T16" fmla="*/ 18 w 30"/>
                  <a:gd name="T17" fmla="*/ 2 h 10"/>
                  <a:gd name="T18" fmla="*/ 20 w 30"/>
                  <a:gd name="T19" fmla="*/ 2 h 10"/>
                  <a:gd name="T20" fmla="*/ 21 w 30"/>
                  <a:gd name="T21" fmla="*/ 4 h 10"/>
                  <a:gd name="T22" fmla="*/ 24 w 30"/>
                  <a:gd name="T23" fmla="*/ 1 h 10"/>
                  <a:gd name="T24" fmla="*/ 27 w 30"/>
                  <a:gd name="T25" fmla="*/ 0 h 10"/>
                  <a:gd name="T26" fmla="*/ 29 w 30"/>
                  <a:gd name="T27" fmla="*/ 2 h 10"/>
                  <a:gd name="T28" fmla="*/ 30 w 30"/>
                  <a:gd name="T29" fmla="*/ 4 h 10"/>
                  <a:gd name="T30" fmla="*/ 29 w 30"/>
                  <a:gd name="T31" fmla="*/ 4 h 10"/>
                  <a:gd name="T32" fmla="*/ 28 w 30"/>
                  <a:gd name="T33" fmla="*/ 6 h 10"/>
                  <a:gd name="T34" fmla="*/ 26 w 30"/>
                  <a:gd name="T35" fmla="*/ 8 h 10"/>
                  <a:gd name="T36" fmla="*/ 21 w 30"/>
                  <a:gd name="T37" fmla="*/ 7 h 10"/>
                  <a:gd name="T38" fmla="*/ 19 w 30"/>
                  <a:gd name="T39" fmla="*/ 8 h 10"/>
                  <a:gd name="T40" fmla="*/ 18 w 30"/>
                  <a:gd name="T41" fmla="*/ 10 h 10"/>
                  <a:gd name="T42" fmla="*/ 13 w 30"/>
                  <a:gd name="T43" fmla="*/ 9 h 10"/>
                  <a:gd name="T44" fmla="*/ 11 w 30"/>
                  <a:gd name="T45" fmla="*/ 9 h 10"/>
                  <a:gd name="T46" fmla="*/ 7 w 30"/>
                  <a:gd name="T47" fmla="*/ 9 h 10"/>
                  <a:gd name="T48" fmla="*/ 6 w 30"/>
                  <a:gd name="T49" fmla="*/ 10 h 10"/>
                  <a:gd name="T50" fmla="*/ 5 w 30"/>
                  <a:gd name="T51" fmla="*/ 10 h 10"/>
                  <a:gd name="T52" fmla="*/ 4 w 30"/>
                  <a:gd name="T53" fmla="*/ 10 h 10"/>
                  <a:gd name="T54" fmla="*/ 3 w 30"/>
                  <a:gd name="T55" fmla="*/ 9 h 10"/>
                  <a:gd name="T56" fmla="*/ 1 w 30"/>
                  <a:gd name="T57" fmla="*/ 8 h 10"/>
                  <a:gd name="T58" fmla="*/ 2 w 30"/>
                  <a:gd name="T59" fmla="*/ 6 h 10"/>
                  <a:gd name="T60" fmla="*/ 1 w 30"/>
                  <a:gd name="T61" fmla="*/ 5 h 10"/>
                  <a:gd name="T62" fmla="*/ 2 w 30"/>
                  <a:gd name="T6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0">
                    <a:moveTo>
                      <a:pt x="2" y="5"/>
                    </a:moveTo>
                    <a:cubicBezTo>
                      <a:pt x="2" y="4"/>
                      <a:pt x="3" y="3"/>
                      <a:pt x="5" y="3"/>
                    </a:cubicBezTo>
                    <a:cubicBezTo>
                      <a:pt x="5" y="3"/>
                      <a:pt x="6" y="3"/>
                      <a:pt x="6" y="3"/>
                    </a:cubicBezTo>
                    <a:cubicBezTo>
                      <a:pt x="6" y="4"/>
                      <a:pt x="7" y="4"/>
                      <a:pt x="7" y="4"/>
                    </a:cubicBezTo>
                    <a:cubicBezTo>
                      <a:pt x="8" y="3"/>
                      <a:pt x="9" y="2"/>
                      <a:pt x="11" y="2"/>
                    </a:cubicBezTo>
                    <a:cubicBezTo>
                      <a:pt x="12" y="3"/>
                      <a:pt x="12" y="3"/>
                      <a:pt x="12" y="2"/>
                    </a:cubicBezTo>
                    <a:cubicBezTo>
                      <a:pt x="13" y="1"/>
                      <a:pt x="13" y="0"/>
                      <a:pt x="14" y="1"/>
                    </a:cubicBezTo>
                    <a:cubicBezTo>
                      <a:pt x="15" y="1"/>
                      <a:pt x="15" y="1"/>
                      <a:pt x="16" y="2"/>
                    </a:cubicBezTo>
                    <a:cubicBezTo>
                      <a:pt x="16" y="2"/>
                      <a:pt x="17" y="2"/>
                      <a:pt x="18" y="2"/>
                    </a:cubicBezTo>
                    <a:cubicBezTo>
                      <a:pt x="19" y="2"/>
                      <a:pt x="19" y="2"/>
                      <a:pt x="20" y="2"/>
                    </a:cubicBezTo>
                    <a:cubicBezTo>
                      <a:pt x="21" y="3"/>
                      <a:pt x="21" y="3"/>
                      <a:pt x="21" y="4"/>
                    </a:cubicBezTo>
                    <a:cubicBezTo>
                      <a:pt x="22" y="3"/>
                      <a:pt x="23" y="2"/>
                      <a:pt x="24" y="1"/>
                    </a:cubicBezTo>
                    <a:cubicBezTo>
                      <a:pt x="25" y="0"/>
                      <a:pt x="26" y="0"/>
                      <a:pt x="27" y="0"/>
                    </a:cubicBezTo>
                    <a:cubicBezTo>
                      <a:pt x="28" y="0"/>
                      <a:pt x="28" y="1"/>
                      <a:pt x="29" y="2"/>
                    </a:cubicBezTo>
                    <a:cubicBezTo>
                      <a:pt x="29" y="2"/>
                      <a:pt x="30" y="3"/>
                      <a:pt x="30" y="4"/>
                    </a:cubicBezTo>
                    <a:cubicBezTo>
                      <a:pt x="30" y="4"/>
                      <a:pt x="30" y="4"/>
                      <a:pt x="29" y="4"/>
                    </a:cubicBezTo>
                    <a:cubicBezTo>
                      <a:pt x="29" y="5"/>
                      <a:pt x="28" y="5"/>
                      <a:pt x="28" y="6"/>
                    </a:cubicBezTo>
                    <a:cubicBezTo>
                      <a:pt x="27" y="7"/>
                      <a:pt x="27" y="7"/>
                      <a:pt x="26" y="8"/>
                    </a:cubicBezTo>
                    <a:cubicBezTo>
                      <a:pt x="24" y="8"/>
                      <a:pt x="22" y="7"/>
                      <a:pt x="21" y="7"/>
                    </a:cubicBezTo>
                    <a:cubicBezTo>
                      <a:pt x="20" y="6"/>
                      <a:pt x="20" y="7"/>
                      <a:pt x="19" y="8"/>
                    </a:cubicBezTo>
                    <a:cubicBezTo>
                      <a:pt x="19" y="9"/>
                      <a:pt x="19" y="10"/>
                      <a:pt x="18" y="10"/>
                    </a:cubicBezTo>
                    <a:cubicBezTo>
                      <a:pt x="16" y="10"/>
                      <a:pt x="15" y="9"/>
                      <a:pt x="13" y="9"/>
                    </a:cubicBezTo>
                    <a:cubicBezTo>
                      <a:pt x="13" y="9"/>
                      <a:pt x="12" y="8"/>
                      <a:pt x="11" y="9"/>
                    </a:cubicBezTo>
                    <a:cubicBezTo>
                      <a:pt x="10" y="9"/>
                      <a:pt x="9" y="9"/>
                      <a:pt x="7" y="9"/>
                    </a:cubicBezTo>
                    <a:cubicBezTo>
                      <a:pt x="7" y="9"/>
                      <a:pt x="7" y="9"/>
                      <a:pt x="6" y="10"/>
                    </a:cubicBezTo>
                    <a:cubicBezTo>
                      <a:pt x="6" y="10"/>
                      <a:pt x="6" y="10"/>
                      <a:pt x="5" y="10"/>
                    </a:cubicBezTo>
                    <a:cubicBezTo>
                      <a:pt x="5" y="10"/>
                      <a:pt x="4" y="10"/>
                      <a:pt x="4" y="10"/>
                    </a:cubicBezTo>
                    <a:cubicBezTo>
                      <a:pt x="3" y="10"/>
                      <a:pt x="3" y="9"/>
                      <a:pt x="3" y="9"/>
                    </a:cubicBezTo>
                    <a:cubicBezTo>
                      <a:pt x="2" y="9"/>
                      <a:pt x="1" y="8"/>
                      <a:pt x="1" y="8"/>
                    </a:cubicBezTo>
                    <a:cubicBezTo>
                      <a:pt x="0" y="7"/>
                      <a:pt x="2" y="6"/>
                      <a:pt x="2" y="6"/>
                    </a:cubicBezTo>
                    <a:cubicBezTo>
                      <a:pt x="2" y="6"/>
                      <a:pt x="1" y="6"/>
                      <a:pt x="1" y="5"/>
                    </a:cubicBezTo>
                    <a:cubicBezTo>
                      <a:pt x="1" y="4"/>
                      <a:pt x="2"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 name="Freeform 22">
                <a:extLst>
                  <a:ext uri="{FF2B5EF4-FFF2-40B4-BE49-F238E27FC236}">
                    <a16:creationId xmlns:a16="http://schemas.microsoft.com/office/drawing/2014/main" xmlns="" id="{DEB22E73-E37B-4DEF-AEC1-9B35C4243089}"/>
                  </a:ext>
                </a:extLst>
              </p:cNvPr>
              <p:cNvSpPr>
                <a:spLocks/>
              </p:cNvSpPr>
              <p:nvPr/>
            </p:nvSpPr>
            <p:spPr bwMode="auto">
              <a:xfrm>
                <a:off x="10852182" y="6310637"/>
                <a:ext cx="507901" cy="397087"/>
              </a:xfrm>
              <a:custGeom>
                <a:avLst/>
                <a:gdLst>
                  <a:gd name="T0" fmla="*/ 111 w 118"/>
                  <a:gd name="T1" fmla="*/ 21 h 92"/>
                  <a:gd name="T2" fmla="*/ 106 w 118"/>
                  <a:gd name="T3" fmla="*/ 15 h 92"/>
                  <a:gd name="T4" fmla="*/ 108 w 118"/>
                  <a:gd name="T5" fmla="*/ 10 h 92"/>
                  <a:gd name="T6" fmla="*/ 107 w 118"/>
                  <a:gd name="T7" fmla="*/ 8 h 92"/>
                  <a:gd name="T8" fmla="*/ 108 w 118"/>
                  <a:gd name="T9" fmla="*/ 2 h 92"/>
                  <a:gd name="T10" fmla="*/ 97 w 118"/>
                  <a:gd name="T11" fmla="*/ 4 h 92"/>
                  <a:gd name="T12" fmla="*/ 83 w 118"/>
                  <a:gd name="T13" fmla="*/ 6 h 92"/>
                  <a:gd name="T14" fmla="*/ 75 w 118"/>
                  <a:gd name="T15" fmla="*/ 8 h 92"/>
                  <a:gd name="T16" fmla="*/ 73 w 118"/>
                  <a:gd name="T17" fmla="*/ 11 h 92"/>
                  <a:gd name="T18" fmla="*/ 66 w 118"/>
                  <a:gd name="T19" fmla="*/ 13 h 92"/>
                  <a:gd name="T20" fmla="*/ 59 w 118"/>
                  <a:gd name="T21" fmla="*/ 15 h 92"/>
                  <a:gd name="T22" fmla="*/ 52 w 118"/>
                  <a:gd name="T23" fmla="*/ 17 h 92"/>
                  <a:gd name="T24" fmla="*/ 47 w 118"/>
                  <a:gd name="T25" fmla="*/ 22 h 92"/>
                  <a:gd name="T26" fmla="*/ 42 w 118"/>
                  <a:gd name="T27" fmla="*/ 24 h 92"/>
                  <a:gd name="T28" fmla="*/ 39 w 118"/>
                  <a:gd name="T29" fmla="*/ 25 h 92"/>
                  <a:gd name="T30" fmla="*/ 38 w 118"/>
                  <a:gd name="T31" fmla="*/ 19 h 92"/>
                  <a:gd name="T32" fmla="*/ 38 w 118"/>
                  <a:gd name="T33" fmla="*/ 30 h 92"/>
                  <a:gd name="T34" fmla="*/ 37 w 118"/>
                  <a:gd name="T35" fmla="*/ 39 h 92"/>
                  <a:gd name="T36" fmla="*/ 32 w 118"/>
                  <a:gd name="T37" fmla="*/ 47 h 92"/>
                  <a:gd name="T38" fmla="*/ 29 w 118"/>
                  <a:gd name="T39" fmla="*/ 51 h 92"/>
                  <a:gd name="T40" fmla="*/ 26 w 118"/>
                  <a:gd name="T41" fmla="*/ 54 h 92"/>
                  <a:gd name="T42" fmla="*/ 24 w 118"/>
                  <a:gd name="T43" fmla="*/ 63 h 92"/>
                  <a:gd name="T44" fmla="*/ 20 w 118"/>
                  <a:gd name="T45" fmla="*/ 66 h 92"/>
                  <a:gd name="T46" fmla="*/ 11 w 118"/>
                  <a:gd name="T47" fmla="*/ 65 h 92"/>
                  <a:gd name="T48" fmla="*/ 6 w 118"/>
                  <a:gd name="T49" fmla="*/ 69 h 92"/>
                  <a:gd name="T50" fmla="*/ 1 w 118"/>
                  <a:gd name="T51" fmla="*/ 75 h 92"/>
                  <a:gd name="T52" fmla="*/ 10 w 118"/>
                  <a:gd name="T53" fmla="*/ 80 h 92"/>
                  <a:gd name="T54" fmla="*/ 20 w 118"/>
                  <a:gd name="T55" fmla="*/ 83 h 92"/>
                  <a:gd name="T56" fmla="*/ 29 w 118"/>
                  <a:gd name="T57" fmla="*/ 85 h 92"/>
                  <a:gd name="T58" fmla="*/ 33 w 118"/>
                  <a:gd name="T59" fmla="*/ 91 h 92"/>
                  <a:gd name="T60" fmla="*/ 39 w 118"/>
                  <a:gd name="T61" fmla="*/ 86 h 92"/>
                  <a:gd name="T62" fmla="*/ 48 w 118"/>
                  <a:gd name="T63" fmla="*/ 89 h 92"/>
                  <a:gd name="T64" fmla="*/ 58 w 118"/>
                  <a:gd name="T65" fmla="*/ 91 h 92"/>
                  <a:gd name="T66" fmla="*/ 67 w 118"/>
                  <a:gd name="T67" fmla="*/ 89 h 92"/>
                  <a:gd name="T68" fmla="*/ 73 w 118"/>
                  <a:gd name="T69" fmla="*/ 86 h 92"/>
                  <a:gd name="T70" fmla="*/ 75 w 118"/>
                  <a:gd name="T71" fmla="*/ 81 h 92"/>
                  <a:gd name="T72" fmla="*/ 70 w 118"/>
                  <a:gd name="T73" fmla="*/ 79 h 92"/>
                  <a:gd name="T74" fmla="*/ 63 w 118"/>
                  <a:gd name="T75" fmla="*/ 77 h 92"/>
                  <a:gd name="T76" fmla="*/ 57 w 118"/>
                  <a:gd name="T77" fmla="*/ 73 h 92"/>
                  <a:gd name="T78" fmla="*/ 46 w 118"/>
                  <a:gd name="T79" fmla="*/ 71 h 92"/>
                  <a:gd name="T80" fmla="*/ 40 w 118"/>
                  <a:gd name="T81" fmla="*/ 74 h 92"/>
                  <a:gd name="T82" fmla="*/ 33 w 118"/>
                  <a:gd name="T83" fmla="*/ 69 h 92"/>
                  <a:gd name="T84" fmla="*/ 40 w 118"/>
                  <a:gd name="T85" fmla="*/ 62 h 92"/>
                  <a:gd name="T86" fmla="*/ 45 w 118"/>
                  <a:gd name="T87" fmla="*/ 56 h 92"/>
                  <a:gd name="T88" fmla="*/ 52 w 118"/>
                  <a:gd name="T89" fmla="*/ 51 h 92"/>
                  <a:gd name="T90" fmla="*/ 59 w 118"/>
                  <a:gd name="T91" fmla="*/ 52 h 92"/>
                  <a:gd name="T92" fmla="*/ 63 w 118"/>
                  <a:gd name="T93" fmla="*/ 56 h 92"/>
                  <a:gd name="T94" fmla="*/ 70 w 118"/>
                  <a:gd name="T95" fmla="*/ 49 h 92"/>
                  <a:gd name="T96" fmla="*/ 69 w 118"/>
                  <a:gd name="T97" fmla="*/ 42 h 92"/>
                  <a:gd name="T98" fmla="*/ 77 w 118"/>
                  <a:gd name="T99" fmla="*/ 36 h 92"/>
                  <a:gd name="T100" fmla="*/ 81 w 118"/>
                  <a:gd name="T101" fmla="*/ 32 h 92"/>
                  <a:gd name="T102" fmla="*/ 86 w 118"/>
                  <a:gd name="T103" fmla="*/ 33 h 92"/>
                  <a:gd name="T104" fmla="*/ 98 w 118"/>
                  <a:gd name="T105" fmla="*/ 33 h 92"/>
                  <a:gd name="T106" fmla="*/ 108 w 118"/>
                  <a:gd name="T107" fmla="*/ 32 h 92"/>
                  <a:gd name="T108" fmla="*/ 118 w 118"/>
                  <a:gd name="T109" fmla="*/ 28 h 92"/>
                  <a:gd name="T110" fmla="*/ 112 w 118"/>
                  <a:gd name="T111"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 h="92">
                    <a:moveTo>
                      <a:pt x="112" y="26"/>
                    </a:moveTo>
                    <a:cubicBezTo>
                      <a:pt x="113" y="26"/>
                      <a:pt x="113" y="24"/>
                      <a:pt x="114" y="24"/>
                    </a:cubicBezTo>
                    <a:cubicBezTo>
                      <a:pt x="114" y="23"/>
                      <a:pt x="113" y="22"/>
                      <a:pt x="112" y="22"/>
                    </a:cubicBezTo>
                    <a:cubicBezTo>
                      <a:pt x="112" y="21"/>
                      <a:pt x="111" y="21"/>
                      <a:pt x="111" y="21"/>
                    </a:cubicBezTo>
                    <a:cubicBezTo>
                      <a:pt x="110" y="20"/>
                      <a:pt x="110" y="20"/>
                      <a:pt x="110" y="19"/>
                    </a:cubicBezTo>
                    <a:cubicBezTo>
                      <a:pt x="110" y="18"/>
                      <a:pt x="108" y="18"/>
                      <a:pt x="108" y="18"/>
                    </a:cubicBezTo>
                    <a:cubicBezTo>
                      <a:pt x="107" y="18"/>
                      <a:pt x="105" y="16"/>
                      <a:pt x="105" y="16"/>
                    </a:cubicBezTo>
                    <a:cubicBezTo>
                      <a:pt x="105" y="16"/>
                      <a:pt x="106" y="16"/>
                      <a:pt x="106" y="15"/>
                    </a:cubicBezTo>
                    <a:cubicBezTo>
                      <a:pt x="107" y="15"/>
                      <a:pt x="107" y="15"/>
                      <a:pt x="107" y="14"/>
                    </a:cubicBezTo>
                    <a:cubicBezTo>
                      <a:pt x="107" y="14"/>
                      <a:pt x="107" y="14"/>
                      <a:pt x="107" y="13"/>
                    </a:cubicBezTo>
                    <a:cubicBezTo>
                      <a:pt x="107" y="13"/>
                      <a:pt x="107" y="13"/>
                      <a:pt x="108" y="12"/>
                    </a:cubicBezTo>
                    <a:cubicBezTo>
                      <a:pt x="108" y="12"/>
                      <a:pt x="108" y="11"/>
                      <a:pt x="108" y="10"/>
                    </a:cubicBezTo>
                    <a:cubicBezTo>
                      <a:pt x="108" y="9"/>
                      <a:pt x="108" y="9"/>
                      <a:pt x="108" y="9"/>
                    </a:cubicBezTo>
                    <a:cubicBezTo>
                      <a:pt x="108" y="9"/>
                      <a:pt x="108" y="8"/>
                      <a:pt x="107" y="8"/>
                    </a:cubicBezTo>
                    <a:cubicBezTo>
                      <a:pt x="107" y="8"/>
                      <a:pt x="107" y="8"/>
                      <a:pt x="107" y="8"/>
                    </a:cubicBezTo>
                    <a:cubicBezTo>
                      <a:pt x="106" y="7"/>
                      <a:pt x="106" y="9"/>
                      <a:pt x="107" y="8"/>
                    </a:cubicBezTo>
                    <a:cubicBezTo>
                      <a:pt x="108" y="8"/>
                      <a:pt x="109" y="6"/>
                      <a:pt x="109" y="5"/>
                    </a:cubicBezTo>
                    <a:cubicBezTo>
                      <a:pt x="109" y="5"/>
                      <a:pt x="110" y="4"/>
                      <a:pt x="109" y="3"/>
                    </a:cubicBezTo>
                    <a:cubicBezTo>
                      <a:pt x="109" y="3"/>
                      <a:pt x="109" y="3"/>
                      <a:pt x="108" y="2"/>
                    </a:cubicBezTo>
                    <a:cubicBezTo>
                      <a:pt x="108" y="2"/>
                      <a:pt x="108" y="2"/>
                      <a:pt x="108" y="2"/>
                    </a:cubicBezTo>
                    <a:cubicBezTo>
                      <a:pt x="107" y="1"/>
                      <a:pt x="106" y="0"/>
                      <a:pt x="105" y="0"/>
                    </a:cubicBezTo>
                    <a:cubicBezTo>
                      <a:pt x="104" y="1"/>
                      <a:pt x="103" y="2"/>
                      <a:pt x="104" y="3"/>
                    </a:cubicBezTo>
                    <a:cubicBezTo>
                      <a:pt x="103" y="1"/>
                      <a:pt x="101" y="1"/>
                      <a:pt x="100" y="1"/>
                    </a:cubicBezTo>
                    <a:cubicBezTo>
                      <a:pt x="98" y="1"/>
                      <a:pt x="98" y="2"/>
                      <a:pt x="97" y="4"/>
                    </a:cubicBezTo>
                    <a:cubicBezTo>
                      <a:pt x="96" y="3"/>
                      <a:pt x="95" y="3"/>
                      <a:pt x="94" y="3"/>
                    </a:cubicBezTo>
                    <a:cubicBezTo>
                      <a:pt x="93" y="3"/>
                      <a:pt x="93" y="5"/>
                      <a:pt x="91" y="5"/>
                    </a:cubicBezTo>
                    <a:cubicBezTo>
                      <a:pt x="90" y="5"/>
                      <a:pt x="85" y="1"/>
                      <a:pt x="85" y="5"/>
                    </a:cubicBezTo>
                    <a:cubicBezTo>
                      <a:pt x="84" y="5"/>
                      <a:pt x="84" y="4"/>
                      <a:pt x="83" y="6"/>
                    </a:cubicBezTo>
                    <a:cubicBezTo>
                      <a:pt x="83" y="5"/>
                      <a:pt x="82" y="5"/>
                      <a:pt x="82" y="5"/>
                    </a:cubicBezTo>
                    <a:cubicBezTo>
                      <a:pt x="80" y="5"/>
                      <a:pt x="80" y="6"/>
                      <a:pt x="80" y="7"/>
                    </a:cubicBezTo>
                    <a:cubicBezTo>
                      <a:pt x="79" y="8"/>
                      <a:pt x="76" y="7"/>
                      <a:pt x="75" y="6"/>
                    </a:cubicBezTo>
                    <a:cubicBezTo>
                      <a:pt x="75" y="7"/>
                      <a:pt x="76" y="7"/>
                      <a:pt x="75" y="8"/>
                    </a:cubicBezTo>
                    <a:cubicBezTo>
                      <a:pt x="75" y="8"/>
                      <a:pt x="74" y="8"/>
                      <a:pt x="73" y="8"/>
                    </a:cubicBezTo>
                    <a:cubicBezTo>
                      <a:pt x="73" y="8"/>
                      <a:pt x="72" y="9"/>
                      <a:pt x="72" y="10"/>
                    </a:cubicBezTo>
                    <a:cubicBezTo>
                      <a:pt x="72" y="11"/>
                      <a:pt x="73" y="11"/>
                      <a:pt x="74" y="11"/>
                    </a:cubicBezTo>
                    <a:cubicBezTo>
                      <a:pt x="74" y="11"/>
                      <a:pt x="73" y="11"/>
                      <a:pt x="73" y="11"/>
                    </a:cubicBezTo>
                    <a:cubicBezTo>
                      <a:pt x="72" y="11"/>
                      <a:pt x="71" y="11"/>
                      <a:pt x="71" y="11"/>
                    </a:cubicBezTo>
                    <a:cubicBezTo>
                      <a:pt x="70" y="12"/>
                      <a:pt x="71" y="13"/>
                      <a:pt x="70" y="13"/>
                    </a:cubicBezTo>
                    <a:cubicBezTo>
                      <a:pt x="69" y="13"/>
                      <a:pt x="68" y="12"/>
                      <a:pt x="67" y="12"/>
                    </a:cubicBezTo>
                    <a:cubicBezTo>
                      <a:pt x="66" y="12"/>
                      <a:pt x="66" y="13"/>
                      <a:pt x="66" y="13"/>
                    </a:cubicBezTo>
                    <a:cubicBezTo>
                      <a:pt x="65" y="14"/>
                      <a:pt x="64" y="13"/>
                      <a:pt x="64" y="12"/>
                    </a:cubicBezTo>
                    <a:cubicBezTo>
                      <a:pt x="63" y="11"/>
                      <a:pt x="63" y="11"/>
                      <a:pt x="62" y="11"/>
                    </a:cubicBezTo>
                    <a:cubicBezTo>
                      <a:pt x="61" y="11"/>
                      <a:pt x="59" y="11"/>
                      <a:pt x="59" y="12"/>
                    </a:cubicBezTo>
                    <a:cubicBezTo>
                      <a:pt x="58" y="13"/>
                      <a:pt x="59" y="14"/>
                      <a:pt x="59" y="15"/>
                    </a:cubicBezTo>
                    <a:cubicBezTo>
                      <a:pt x="59" y="15"/>
                      <a:pt x="58" y="16"/>
                      <a:pt x="58" y="17"/>
                    </a:cubicBezTo>
                    <a:cubicBezTo>
                      <a:pt x="57" y="17"/>
                      <a:pt x="55" y="16"/>
                      <a:pt x="53" y="17"/>
                    </a:cubicBezTo>
                    <a:cubicBezTo>
                      <a:pt x="53" y="17"/>
                      <a:pt x="53" y="17"/>
                      <a:pt x="53" y="17"/>
                    </a:cubicBezTo>
                    <a:cubicBezTo>
                      <a:pt x="53" y="18"/>
                      <a:pt x="52" y="17"/>
                      <a:pt x="52" y="17"/>
                    </a:cubicBezTo>
                    <a:cubicBezTo>
                      <a:pt x="51" y="17"/>
                      <a:pt x="50" y="17"/>
                      <a:pt x="50" y="18"/>
                    </a:cubicBezTo>
                    <a:cubicBezTo>
                      <a:pt x="49" y="18"/>
                      <a:pt x="49" y="18"/>
                      <a:pt x="49" y="19"/>
                    </a:cubicBezTo>
                    <a:cubicBezTo>
                      <a:pt x="49" y="20"/>
                      <a:pt x="50" y="20"/>
                      <a:pt x="50" y="21"/>
                    </a:cubicBezTo>
                    <a:cubicBezTo>
                      <a:pt x="50" y="23"/>
                      <a:pt x="48" y="22"/>
                      <a:pt x="47" y="22"/>
                    </a:cubicBezTo>
                    <a:cubicBezTo>
                      <a:pt x="46" y="22"/>
                      <a:pt x="45" y="21"/>
                      <a:pt x="44" y="22"/>
                    </a:cubicBezTo>
                    <a:cubicBezTo>
                      <a:pt x="44" y="22"/>
                      <a:pt x="44" y="23"/>
                      <a:pt x="44" y="23"/>
                    </a:cubicBezTo>
                    <a:cubicBezTo>
                      <a:pt x="44" y="24"/>
                      <a:pt x="44" y="24"/>
                      <a:pt x="44" y="24"/>
                    </a:cubicBezTo>
                    <a:cubicBezTo>
                      <a:pt x="43" y="24"/>
                      <a:pt x="43" y="24"/>
                      <a:pt x="42" y="24"/>
                    </a:cubicBezTo>
                    <a:cubicBezTo>
                      <a:pt x="42" y="25"/>
                      <a:pt x="42" y="26"/>
                      <a:pt x="42" y="26"/>
                    </a:cubicBezTo>
                    <a:cubicBezTo>
                      <a:pt x="42" y="27"/>
                      <a:pt x="42" y="28"/>
                      <a:pt x="43" y="29"/>
                    </a:cubicBezTo>
                    <a:cubicBezTo>
                      <a:pt x="41" y="30"/>
                      <a:pt x="38" y="29"/>
                      <a:pt x="38" y="28"/>
                    </a:cubicBezTo>
                    <a:cubicBezTo>
                      <a:pt x="38" y="27"/>
                      <a:pt x="38" y="26"/>
                      <a:pt x="39" y="25"/>
                    </a:cubicBezTo>
                    <a:cubicBezTo>
                      <a:pt x="39" y="24"/>
                      <a:pt x="40" y="24"/>
                      <a:pt x="40" y="23"/>
                    </a:cubicBezTo>
                    <a:cubicBezTo>
                      <a:pt x="40" y="22"/>
                      <a:pt x="39" y="21"/>
                      <a:pt x="39" y="21"/>
                    </a:cubicBezTo>
                    <a:cubicBezTo>
                      <a:pt x="39" y="21"/>
                      <a:pt x="39" y="20"/>
                      <a:pt x="38" y="20"/>
                    </a:cubicBezTo>
                    <a:cubicBezTo>
                      <a:pt x="38" y="20"/>
                      <a:pt x="38" y="20"/>
                      <a:pt x="38" y="19"/>
                    </a:cubicBezTo>
                    <a:cubicBezTo>
                      <a:pt x="37" y="19"/>
                      <a:pt x="36" y="19"/>
                      <a:pt x="35" y="20"/>
                    </a:cubicBezTo>
                    <a:cubicBezTo>
                      <a:pt x="35" y="20"/>
                      <a:pt x="37" y="20"/>
                      <a:pt x="37" y="21"/>
                    </a:cubicBezTo>
                    <a:cubicBezTo>
                      <a:pt x="37" y="22"/>
                      <a:pt x="37" y="24"/>
                      <a:pt x="37" y="25"/>
                    </a:cubicBezTo>
                    <a:cubicBezTo>
                      <a:pt x="37" y="27"/>
                      <a:pt x="36" y="29"/>
                      <a:pt x="38" y="30"/>
                    </a:cubicBezTo>
                    <a:cubicBezTo>
                      <a:pt x="38" y="31"/>
                      <a:pt x="36" y="32"/>
                      <a:pt x="36" y="32"/>
                    </a:cubicBezTo>
                    <a:cubicBezTo>
                      <a:pt x="35" y="33"/>
                      <a:pt x="35" y="33"/>
                      <a:pt x="36" y="34"/>
                    </a:cubicBezTo>
                    <a:cubicBezTo>
                      <a:pt x="36" y="35"/>
                      <a:pt x="39" y="37"/>
                      <a:pt x="38" y="38"/>
                    </a:cubicBezTo>
                    <a:cubicBezTo>
                      <a:pt x="38" y="38"/>
                      <a:pt x="37" y="39"/>
                      <a:pt x="37" y="39"/>
                    </a:cubicBezTo>
                    <a:cubicBezTo>
                      <a:pt x="36" y="39"/>
                      <a:pt x="36" y="40"/>
                      <a:pt x="35" y="41"/>
                    </a:cubicBezTo>
                    <a:cubicBezTo>
                      <a:pt x="34" y="41"/>
                      <a:pt x="35" y="42"/>
                      <a:pt x="35" y="43"/>
                    </a:cubicBezTo>
                    <a:cubicBezTo>
                      <a:pt x="34" y="44"/>
                      <a:pt x="33" y="44"/>
                      <a:pt x="32" y="44"/>
                    </a:cubicBezTo>
                    <a:cubicBezTo>
                      <a:pt x="32" y="45"/>
                      <a:pt x="32" y="46"/>
                      <a:pt x="32" y="47"/>
                    </a:cubicBezTo>
                    <a:cubicBezTo>
                      <a:pt x="31" y="47"/>
                      <a:pt x="31" y="47"/>
                      <a:pt x="31" y="48"/>
                    </a:cubicBezTo>
                    <a:cubicBezTo>
                      <a:pt x="31" y="49"/>
                      <a:pt x="31" y="49"/>
                      <a:pt x="30" y="50"/>
                    </a:cubicBezTo>
                    <a:cubicBezTo>
                      <a:pt x="30" y="50"/>
                      <a:pt x="30" y="50"/>
                      <a:pt x="30" y="50"/>
                    </a:cubicBezTo>
                    <a:cubicBezTo>
                      <a:pt x="29" y="51"/>
                      <a:pt x="29" y="51"/>
                      <a:pt x="29" y="51"/>
                    </a:cubicBezTo>
                    <a:cubicBezTo>
                      <a:pt x="28" y="51"/>
                      <a:pt x="27" y="51"/>
                      <a:pt x="27" y="50"/>
                    </a:cubicBezTo>
                    <a:cubicBezTo>
                      <a:pt x="26" y="50"/>
                      <a:pt x="25" y="50"/>
                      <a:pt x="25" y="50"/>
                    </a:cubicBezTo>
                    <a:cubicBezTo>
                      <a:pt x="25" y="51"/>
                      <a:pt x="24" y="52"/>
                      <a:pt x="24" y="54"/>
                    </a:cubicBezTo>
                    <a:cubicBezTo>
                      <a:pt x="24" y="55"/>
                      <a:pt x="25" y="54"/>
                      <a:pt x="26" y="54"/>
                    </a:cubicBezTo>
                    <a:cubicBezTo>
                      <a:pt x="26" y="55"/>
                      <a:pt x="26" y="56"/>
                      <a:pt x="26" y="57"/>
                    </a:cubicBezTo>
                    <a:cubicBezTo>
                      <a:pt x="26" y="58"/>
                      <a:pt x="26" y="58"/>
                      <a:pt x="26" y="59"/>
                    </a:cubicBezTo>
                    <a:cubicBezTo>
                      <a:pt x="25" y="59"/>
                      <a:pt x="24" y="59"/>
                      <a:pt x="24" y="60"/>
                    </a:cubicBezTo>
                    <a:cubicBezTo>
                      <a:pt x="23" y="61"/>
                      <a:pt x="23" y="62"/>
                      <a:pt x="24" y="63"/>
                    </a:cubicBezTo>
                    <a:cubicBezTo>
                      <a:pt x="23" y="62"/>
                      <a:pt x="23" y="64"/>
                      <a:pt x="23" y="65"/>
                    </a:cubicBezTo>
                    <a:cubicBezTo>
                      <a:pt x="24" y="66"/>
                      <a:pt x="25" y="66"/>
                      <a:pt x="23" y="67"/>
                    </a:cubicBezTo>
                    <a:cubicBezTo>
                      <a:pt x="23" y="68"/>
                      <a:pt x="23" y="68"/>
                      <a:pt x="22" y="68"/>
                    </a:cubicBezTo>
                    <a:cubicBezTo>
                      <a:pt x="21" y="67"/>
                      <a:pt x="20" y="66"/>
                      <a:pt x="20" y="66"/>
                    </a:cubicBezTo>
                    <a:cubicBezTo>
                      <a:pt x="18" y="64"/>
                      <a:pt x="16" y="66"/>
                      <a:pt x="16" y="68"/>
                    </a:cubicBezTo>
                    <a:cubicBezTo>
                      <a:pt x="16" y="67"/>
                      <a:pt x="14" y="63"/>
                      <a:pt x="13" y="63"/>
                    </a:cubicBezTo>
                    <a:cubicBezTo>
                      <a:pt x="12" y="63"/>
                      <a:pt x="11" y="64"/>
                      <a:pt x="11" y="65"/>
                    </a:cubicBezTo>
                    <a:cubicBezTo>
                      <a:pt x="11" y="65"/>
                      <a:pt x="11" y="65"/>
                      <a:pt x="11" y="65"/>
                    </a:cubicBezTo>
                    <a:cubicBezTo>
                      <a:pt x="11" y="66"/>
                      <a:pt x="10" y="66"/>
                      <a:pt x="10" y="67"/>
                    </a:cubicBezTo>
                    <a:cubicBezTo>
                      <a:pt x="9" y="68"/>
                      <a:pt x="10" y="68"/>
                      <a:pt x="9" y="69"/>
                    </a:cubicBezTo>
                    <a:cubicBezTo>
                      <a:pt x="9" y="69"/>
                      <a:pt x="8" y="69"/>
                      <a:pt x="7" y="69"/>
                    </a:cubicBezTo>
                    <a:cubicBezTo>
                      <a:pt x="7" y="69"/>
                      <a:pt x="6" y="68"/>
                      <a:pt x="6" y="69"/>
                    </a:cubicBezTo>
                    <a:cubicBezTo>
                      <a:pt x="4" y="69"/>
                      <a:pt x="4" y="72"/>
                      <a:pt x="6" y="73"/>
                    </a:cubicBezTo>
                    <a:cubicBezTo>
                      <a:pt x="6" y="74"/>
                      <a:pt x="3" y="72"/>
                      <a:pt x="3" y="72"/>
                    </a:cubicBezTo>
                    <a:cubicBezTo>
                      <a:pt x="2" y="72"/>
                      <a:pt x="2" y="71"/>
                      <a:pt x="1" y="72"/>
                    </a:cubicBezTo>
                    <a:cubicBezTo>
                      <a:pt x="0" y="72"/>
                      <a:pt x="0" y="74"/>
                      <a:pt x="1" y="75"/>
                    </a:cubicBezTo>
                    <a:cubicBezTo>
                      <a:pt x="1" y="76"/>
                      <a:pt x="1" y="76"/>
                      <a:pt x="2" y="77"/>
                    </a:cubicBezTo>
                    <a:cubicBezTo>
                      <a:pt x="2" y="77"/>
                      <a:pt x="3" y="77"/>
                      <a:pt x="4" y="77"/>
                    </a:cubicBezTo>
                    <a:cubicBezTo>
                      <a:pt x="4" y="79"/>
                      <a:pt x="3" y="81"/>
                      <a:pt x="6" y="81"/>
                    </a:cubicBezTo>
                    <a:cubicBezTo>
                      <a:pt x="7" y="81"/>
                      <a:pt x="8" y="79"/>
                      <a:pt x="10" y="80"/>
                    </a:cubicBezTo>
                    <a:cubicBezTo>
                      <a:pt x="11" y="81"/>
                      <a:pt x="11" y="82"/>
                      <a:pt x="11" y="83"/>
                    </a:cubicBezTo>
                    <a:cubicBezTo>
                      <a:pt x="12" y="84"/>
                      <a:pt x="12" y="84"/>
                      <a:pt x="12" y="84"/>
                    </a:cubicBezTo>
                    <a:cubicBezTo>
                      <a:pt x="13" y="84"/>
                      <a:pt x="15" y="84"/>
                      <a:pt x="16" y="84"/>
                    </a:cubicBezTo>
                    <a:cubicBezTo>
                      <a:pt x="17" y="83"/>
                      <a:pt x="19" y="82"/>
                      <a:pt x="20" y="83"/>
                    </a:cubicBezTo>
                    <a:cubicBezTo>
                      <a:pt x="20" y="85"/>
                      <a:pt x="19" y="87"/>
                      <a:pt x="22" y="87"/>
                    </a:cubicBezTo>
                    <a:cubicBezTo>
                      <a:pt x="22" y="87"/>
                      <a:pt x="23" y="87"/>
                      <a:pt x="23" y="86"/>
                    </a:cubicBezTo>
                    <a:cubicBezTo>
                      <a:pt x="24" y="86"/>
                      <a:pt x="24" y="86"/>
                      <a:pt x="25" y="87"/>
                    </a:cubicBezTo>
                    <a:cubicBezTo>
                      <a:pt x="26" y="87"/>
                      <a:pt x="29" y="87"/>
                      <a:pt x="29" y="85"/>
                    </a:cubicBezTo>
                    <a:cubicBezTo>
                      <a:pt x="30" y="85"/>
                      <a:pt x="30" y="87"/>
                      <a:pt x="30" y="88"/>
                    </a:cubicBezTo>
                    <a:cubicBezTo>
                      <a:pt x="30" y="88"/>
                      <a:pt x="30" y="89"/>
                      <a:pt x="30" y="90"/>
                    </a:cubicBezTo>
                    <a:cubicBezTo>
                      <a:pt x="30" y="90"/>
                      <a:pt x="30" y="90"/>
                      <a:pt x="30" y="91"/>
                    </a:cubicBezTo>
                    <a:cubicBezTo>
                      <a:pt x="30" y="92"/>
                      <a:pt x="32" y="92"/>
                      <a:pt x="33" y="91"/>
                    </a:cubicBezTo>
                    <a:cubicBezTo>
                      <a:pt x="34" y="91"/>
                      <a:pt x="34" y="90"/>
                      <a:pt x="34" y="89"/>
                    </a:cubicBezTo>
                    <a:cubicBezTo>
                      <a:pt x="34" y="89"/>
                      <a:pt x="34" y="87"/>
                      <a:pt x="34" y="87"/>
                    </a:cubicBezTo>
                    <a:cubicBezTo>
                      <a:pt x="34" y="87"/>
                      <a:pt x="35" y="87"/>
                      <a:pt x="35" y="87"/>
                    </a:cubicBezTo>
                    <a:cubicBezTo>
                      <a:pt x="37" y="87"/>
                      <a:pt x="38" y="86"/>
                      <a:pt x="39" y="86"/>
                    </a:cubicBezTo>
                    <a:cubicBezTo>
                      <a:pt x="40" y="86"/>
                      <a:pt x="40" y="88"/>
                      <a:pt x="41" y="89"/>
                    </a:cubicBezTo>
                    <a:cubicBezTo>
                      <a:pt x="41" y="89"/>
                      <a:pt x="42" y="89"/>
                      <a:pt x="43" y="89"/>
                    </a:cubicBezTo>
                    <a:cubicBezTo>
                      <a:pt x="44" y="89"/>
                      <a:pt x="45" y="89"/>
                      <a:pt x="46" y="89"/>
                    </a:cubicBezTo>
                    <a:cubicBezTo>
                      <a:pt x="47" y="89"/>
                      <a:pt x="47" y="88"/>
                      <a:pt x="48" y="89"/>
                    </a:cubicBezTo>
                    <a:cubicBezTo>
                      <a:pt x="49" y="89"/>
                      <a:pt x="49" y="90"/>
                      <a:pt x="50" y="90"/>
                    </a:cubicBezTo>
                    <a:cubicBezTo>
                      <a:pt x="51" y="91"/>
                      <a:pt x="52" y="92"/>
                      <a:pt x="54" y="92"/>
                    </a:cubicBezTo>
                    <a:cubicBezTo>
                      <a:pt x="54" y="91"/>
                      <a:pt x="55" y="90"/>
                      <a:pt x="56" y="90"/>
                    </a:cubicBezTo>
                    <a:cubicBezTo>
                      <a:pt x="56" y="90"/>
                      <a:pt x="58" y="91"/>
                      <a:pt x="58" y="91"/>
                    </a:cubicBezTo>
                    <a:cubicBezTo>
                      <a:pt x="59" y="92"/>
                      <a:pt x="59" y="92"/>
                      <a:pt x="60" y="92"/>
                    </a:cubicBezTo>
                    <a:cubicBezTo>
                      <a:pt x="62" y="92"/>
                      <a:pt x="63" y="91"/>
                      <a:pt x="64" y="91"/>
                    </a:cubicBezTo>
                    <a:cubicBezTo>
                      <a:pt x="64" y="90"/>
                      <a:pt x="65" y="90"/>
                      <a:pt x="65" y="90"/>
                    </a:cubicBezTo>
                    <a:cubicBezTo>
                      <a:pt x="66" y="90"/>
                      <a:pt x="67" y="89"/>
                      <a:pt x="67" y="89"/>
                    </a:cubicBezTo>
                    <a:cubicBezTo>
                      <a:pt x="69" y="89"/>
                      <a:pt x="69" y="90"/>
                      <a:pt x="70" y="91"/>
                    </a:cubicBezTo>
                    <a:cubicBezTo>
                      <a:pt x="71" y="92"/>
                      <a:pt x="71" y="91"/>
                      <a:pt x="71" y="91"/>
                    </a:cubicBezTo>
                    <a:cubicBezTo>
                      <a:pt x="72" y="91"/>
                      <a:pt x="75" y="89"/>
                      <a:pt x="75" y="88"/>
                    </a:cubicBezTo>
                    <a:cubicBezTo>
                      <a:pt x="74" y="88"/>
                      <a:pt x="72" y="87"/>
                      <a:pt x="73" y="86"/>
                    </a:cubicBezTo>
                    <a:cubicBezTo>
                      <a:pt x="74" y="85"/>
                      <a:pt x="76" y="87"/>
                      <a:pt x="76" y="87"/>
                    </a:cubicBezTo>
                    <a:cubicBezTo>
                      <a:pt x="78" y="86"/>
                      <a:pt x="78" y="84"/>
                      <a:pt x="78" y="83"/>
                    </a:cubicBezTo>
                    <a:cubicBezTo>
                      <a:pt x="78" y="83"/>
                      <a:pt x="78" y="81"/>
                      <a:pt x="77" y="81"/>
                    </a:cubicBezTo>
                    <a:cubicBezTo>
                      <a:pt x="77" y="80"/>
                      <a:pt x="76" y="81"/>
                      <a:pt x="75" y="81"/>
                    </a:cubicBezTo>
                    <a:cubicBezTo>
                      <a:pt x="75" y="80"/>
                      <a:pt x="75" y="79"/>
                      <a:pt x="75" y="78"/>
                    </a:cubicBezTo>
                    <a:cubicBezTo>
                      <a:pt x="75" y="78"/>
                      <a:pt x="74" y="78"/>
                      <a:pt x="74" y="79"/>
                    </a:cubicBezTo>
                    <a:cubicBezTo>
                      <a:pt x="74" y="79"/>
                      <a:pt x="73" y="79"/>
                      <a:pt x="73" y="79"/>
                    </a:cubicBezTo>
                    <a:cubicBezTo>
                      <a:pt x="72" y="79"/>
                      <a:pt x="71" y="79"/>
                      <a:pt x="70" y="79"/>
                    </a:cubicBezTo>
                    <a:cubicBezTo>
                      <a:pt x="70" y="80"/>
                      <a:pt x="69" y="80"/>
                      <a:pt x="68" y="80"/>
                    </a:cubicBezTo>
                    <a:cubicBezTo>
                      <a:pt x="67" y="80"/>
                      <a:pt x="66" y="78"/>
                      <a:pt x="66" y="77"/>
                    </a:cubicBezTo>
                    <a:cubicBezTo>
                      <a:pt x="65" y="77"/>
                      <a:pt x="65" y="76"/>
                      <a:pt x="64" y="76"/>
                    </a:cubicBezTo>
                    <a:cubicBezTo>
                      <a:pt x="64" y="77"/>
                      <a:pt x="63" y="77"/>
                      <a:pt x="63" y="77"/>
                    </a:cubicBezTo>
                    <a:cubicBezTo>
                      <a:pt x="62" y="78"/>
                      <a:pt x="62" y="78"/>
                      <a:pt x="61" y="78"/>
                    </a:cubicBezTo>
                    <a:cubicBezTo>
                      <a:pt x="60" y="78"/>
                      <a:pt x="60" y="78"/>
                      <a:pt x="60" y="78"/>
                    </a:cubicBezTo>
                    <a:cubicBezTo>
                      <a:pt x="59" y="77"/>
                      <a:pt x="58" y="77"/>
                      <a:pt x="57" y="75"/>
                    </a:cubicBezTo>
                    <a:cubicBezTo>
                      <a:pt x="57" y="75"/>
                      <a:pt x="57" y="74"/>
                      <a:pt x="57" y="73"/>
                    </a:cubicBezTo>
                    <a:cubicBezTo>
                      <a:pt x="56" y="72"/>
                      <a:pt x="54" y="73"/>
                      <a:pt x="53" y="73"/>
                    </a:cubicBezTo>
                    <a:cubicBezTo>
                      <a:pt x="53" y="72"/>
                      <a:pt x="53" y="71"/>
                      <a:pt x="52" y="70"/>
                    </a:cubicBezTo>
                    <a:cubicBezTo>
                      <a:pt x="52" y="70"/>
                      <a:pt x="50" y="70"/>
                      <a:pt x="49" y="70"/>
                    </a:cubicBezTo>
                    <a:cubicBezTo>
                      <a:pt x="48" y="70"/>
                      <a:pt x="47" y="70"/>
                      <a:pt x="46" y="71"/>
                    </a:cubicBezTo>
                    <a:cubicBezTo>
                      <a:pt x="45" y="71"/>
                      <a:pt x="45" y="72"/>
                      <a:pt x="45" y="72"/>
                    </a:cubicBezTo>
                    <a:cubicBezTo>
                      <a:pt x="44" y="73"/>
                      <a:pt x="44" y="73"/>
                      <a:pt x="44" y="74"/>
                    </a:cubicBezTo>
                    <a:cubicBezTo>
                      <a:pt x="44" y="74"/>
                      <a:pt x="44" y="75"/>
                      <a:pt x="43" y="75"/>
                    </a:cubicBezTo>
                    <a:cubicBezTo>
                      <a:pt x="42" y="75"/>
                      <a:pt x="41" y="74"/>
                      <a:pt x="40" y="74"/>
                    </a:cubicBezTo>
                    <a:cubicBezTo>
                      <a:pt x="38" y="74"/>
                      <a:pt x="37" y="75"/>
                      <a:pt x="35" y="74"/>
                    </a:cubicBezTo>
                    <a:cubicBezTo>
                      <a:pt x="35" y="74"/>
                      <a:pt x="35" y="74"/>
                      <a:pt x="35" y="73"/>
                    </a:cubicBezTo>
                    <a:cubicBezTo>
                      <a:pt x="34" y="73"/>
                      <a:pt x="33" y="74"/>
                      <a:pt x="32" y="74"/>
                    </a:cubicBezTo>
                    <a:cubicBezTo>
                      <a:pt x="31" y="73"/>
                      <a:pt x="31" y="70"/>
                      <a:pt x="33" y="69"/>
                    </a:cubicBezTo>
                    <a:cubicBezTo>
                      <a:pt x="33" y="69"/>
                      <a:pt x="34" y="69"/>
                      <a:pt x="34" y="69"/>
                    </a:cubicBezTo>
                    <a:cubicBezTo>
                      <a:pt x="34" y="68"/>
                      <a:pt x="35" y="67"/>
                      <a:pt x="35" y="66"/>
                    </a:cubicBezTo>
                    <a:cubicBezTo>
                      <a:pt x="35" y="66"/>
                      <a:pt x="35" y="64"/>
                      <a:pt x="36" y="64"/>
                    </a:cubicBezTo>
                    <a:cubicBezTo>
                      <a:pt x="37" y="63"/>
                      <a:pt x="39" y="64"/>
                      <a:pt x="40" y="62"/>
                    </a:cubicBezTo>
                    <a:cubicBezTo>
                      <a:pt x="40" y="61"/>
                      <a:pt x="39" y="59"/>
                      <a:pt x="41" y="58"/>
                    </a:cubicBezTo>
                    <a:cubicBezTo>
                      <a:pt x="41" y="58"/>
                      <a:pt x="42" y="57"/>
                      <a:pt x="43" y="57"/>
                    </a:cubicBezTo>
                    <a:cubicBezTo>
                      <a:pt x="43" y="57"/>
                      <a:pt x="43" y="57"/>
                      <a:pt x="43" y="57"/>
                    </a:cubicBezTo>
                    <a:cubicBezTo>
                      <a:pt x="44" y="57"/>
                      <a:pt x="44" y="57"/>
                      <a:pt x="45" y="56"/>
                    </a:cubicBezTo>
                    <a:cubicBezTo>
                      <a:pt x="45" y="56"/>
                      <a:pt x="46" y="55"/>
                      <a:pt x="47" y="55"/>
                    </a:cubicBezTo>
                    <a:cubicBezTo>
                      <a:pt x="48" y="55"/>
                      <a:pt x="49" y="54"/>
                      <a:pt x="50" y="54"/>
                    </a:cubicBezTo>
                    <a:cubicBezTo>
                      <a:pt x="51" y="54"/>
                      <a:pt x="51" y="54"/>
                      <a:pt x="52" y="54"/>
                    </a:cubicBezTo>
                    <a:cubicBezTo>
                      <a:pt x="52" y="53"/>
                      <a:pt x="52" y="52"/>
                      <a:pt x="52" y="51"/>
                    </a:cubicBezTo>
                    <a:cubicBezTo>
                      <a:pt x="53" y="50"/>
                      <a:pt x="54" y="50"/>
                      <a:pt x="55" y="50"/>
                    </a:cubicBezTo>
                    <a:cubicBezTo>
                      <a:pt x="55" y="50"/>
                      <a:pt x="57" y="49"/>
                      <a:pt x="57" y="50"/>
                    </a:cubicBezTo>
                    <a:cubicBezTo>
                      <a:pt x="58" y="51"/>
                      <a:pt x="57" y="51"/>
                      <a:pt x="58" y="52"/>
                    </a:cubicBezTo>
                    <a:cubicBezTo>
                      <a:pt x="58" y="52"/>
                      <a:pt x="58" y="52"/>
                      <a:pt x="59" y="52"/>
                    </a:cubicBezTo>
                    <a:cubicBezTo>
                      <a:pt x="59" y="53"/>
                      <a:pt x="59" y="53"/>
                      <a:pt x="60" y="53"/>
                    </a:cubicBezTo>
                    <a:cubicBezTo>
                      <a:pt x="60" y="54"/>
                      <a:pt x="60" y="54"/>
                      <a:pt x="61" y="54"/>
                    </a:cubicBezTo>
                    <a:cubicBezTo>
                      <a:pt x="61" y="54"/>
                      <a:pt x="61" y="54"/>
                      <a:pt x="61" y="54"/>
                    </a:cubicBezTo>
                    <a:cubicBezTo>
                      <a:pt x="62" y="55"/>
                      <a:pt x="61" y="55"/>
                      <a:pt x="63" y="56"/>
                    </a:cubicBezTo>
                    <a:cubicBezTo>
                      <a:pt x="64" y="56"/>
                      <a:pt x="66" y="55"/>
                      <a:pt x="67" y="55"/>
                    </a:cubicBezTo>
                    <a:cubicBezTo>
                      <a:pt x="67" y="54"/>
                      <a:pt x="66" y="54"/>
                      <a:pt x="65" y="53"/>
                    </a:cubicBezTo>
                    <a:cubicBezTo>
                      <a:pt x="65" y="53"/>
                      <a:pt x="67" y="52"/>
                      <a:pt x="67" y="52"/>
                    </a:cubicBezTo>
                    <a:cubicBezTo>
                      <a:pt x="68" y="51"/>
                      <a:pt x="69" y="50"/>
                      <a:pt x="70" y="49"/>
                    </a:cubicBezTo>
                    <a:cubicBezTo>
                      <a:pt x="70" y="48"/>
                      <a:pt x="67" y="48"/>
                      <a:pt x="66" y="48"/>
                    </a:cubicBezTo>
                    <a:cubicBezTo>
                      <a:pt x="67" y="47"/>
                      <a:pt x="67" y="46"/>
                      <a:pt x="68" y="45"/>
                    </a:cubicBezTo>
                    <a:cubicBezTo>
                      <a:pt x="68" y="44"/>
                      <a:pt x="69" y="44"/>
                      <a:pt x="69" y="43"/>
                    </a:cubicBezTo>
                    <a:cubicBezTo>
                      <a:pt x="69" y="43"/>
                      <a:pt x="69" y="42"/>
                      <a:pt x="69" y="42"/>
                    </a:cubicBezTo>
                    <a:cubicBezTo>
                      <a:pt x="69" y="41"/>
                      <a:pt x="69" y="41"/>
                      <a:pt x="69" y="40"/>
                    </a:cubicBezTo>
                    <a:cubicBezTo>
                      <a:pt x="69" y="39"/>
                      <a:pt x="71" y="37"/>
                      <a:pt x="72" y="38"/>
                    </a:cubicBezTo>
                    <a:cubicBezTo>
                      <a:pt x="73" y="38"/>
                      <a:pt x="73" y="40"/>
                      <a:pt x="74" y="40"/>
                    </a:cubicBezTo>
                    <a:cubicBezTo>
                      <a:pt x="76" y="40"/>
                      <a:pt x="77" y="38"/>
                      <a:pt x="77" y="36"/>
                    </a:cubicBezTo>
                    <a:cubicBezTo>
                      <a:pt x="77" y="35"/>
                      <a:pt x="77" y="34"/>
                      <a:pt x="77" y="33"/>
                    </a:cubicBezTo>
                    <a:cubicBezTo>
                      <a:pt x="76" y="33"/>
                      <a:pt x="77" y="32"/>
                      <a:pt x="78" y="32"/>
                    </a:cubicBezTo>
                    <a:cubicBezTo>
                      <a:pt x="78" y="32"/>
                      <a:pt x="79" y="32"/>
                      <a:pt x="79" y="32"/>
                    </a:cubicBezTo>
                    <a:cubicBezTo>
                      <a:pt x="80" y="32"/>
                      <a:pt x="80" y="32"/>
                      <a:pt x="81" y="32"/>
                    </a:cubicBezTo>
                    <a:cubicBezTo>
                      <a:pt x="81" y="32"/>
                      <a:pt x="82" y="32"/>
                      <a:pt x="82" y="31"/>
                    </a:cubicBezTo>
                    <a:cubicBezTo>
                      <a:pt x="83" y="30"/>
                      <a:pt x="83" y="29"/>
                      <a:pt x="84" y="28"/>
                    </a:cubicBezTo>
                    <a:cubicBezTo>
                      <a:pt x="85" y="29"/>
                      <a:pt x="86" y="29"/>
                      <a:pt x="86" y="31"/>
                    </a:cubicBezTo>
                    <a:cubicBezTo>
                      <a:pt x="87" y="31"/>
                      <a:pt x="86" y="33"/>
                      <a:pt x="86" y="33"/>
                    </a:cubicBezTo>
                    <a:cubicBezTo>
                      <a:pt x="87" y="34"/>
                      <a:pt x="88" y="34"/>
                      <a:pt x="89" y="34"/>
                    </a:cubicBezTo>
                    <a:cubicBezTo>
                      <a:pt x="90" y="34"/>
                      <a:pt x="91" y="34"/>
                      <a:pt x="92" y="34"/>
                    </a:cubicBezTo>
                    <a:cubicBezTo>
                      <a:pt x="93" y="34"/>
                      <a:pt x="94" y="34"/>
                      <a:pt x="94" y="35"/>
                    </a:cubicBezTo>
                    <a:cubicBezTo>
                      <a:pt x="96" y="35"/>
                      <a:pt x="96" y="34"/>
                      <a:pt x="98" y="33"/>
                    </a:cubicBezTo>
                    <a:cubicBezTo>
                      <a:pt x="99" y="32"/>
                      <a:pt x="100" y="33"/>
                      <a:pt x="101" y="34"/>
                    </a:cubicBezTo>
                    <a:cubicBezTo>
                      <a:pt x="101" y="35"/>
                      <a:pt x="101" y="36"/>
                      <a:pt x="102" y="37"/>
                    </a:cubicBezTo>
                    <a:cubicBezTo>
                      <a:pt x="104" y="37"/>
                      <a:pt x="105" y="35"/>
                      <a:pt x="107" y="34"/>
                    </a:cubicBezTo>
                    <a:cubicBezTo>
                      <a:pt x="107" y="33"/>
                      <a:pt x="108" y="33"/>
                      <a:pt x="108" y="32"/>
                    </a:cubicBezTo>
                    <a:cubicBezTo>
                      <a:pt x="109" y="32"/>
                      <a:pt x="109" y="31"/>
                      <a:pt x="109" y="31"/>
                    </a:cubicBezTo>
                    <a:cubicBezTo>
                      <a:pt x="110" y="30"/>
                      <a:pt x="111" y="31"/>
                      <a:pt x="112" y="32"/>
                    </a:cubicBezTo>
                    <a:cubicBezTo>
                      <a:pt x="113" y="32"/>
                      <a:pt x="115" y="32"/>
                      <a:pt x="116" y="32"/>
                    </a:cubicBezTo>
                    <a:cubicBezTo>
                      <a:pt x="118" y="31"/>
                      <a:pt x="118" y="30"/>
                      <a:pt x="118" y="28"/>
                    </a:cubicBezTo>
                    <a:cubicBezTo>
                      <a:pt x="117" y="27"/>
                      <a:pt x="116" y="27"/>
                      <a:pt x="115" y="27"/>
                    </a:cubicBezTo>
                    <a:cubicBezTo>
                      <a:pt x="115" y="27"/>
                      <a:pt x="114" y="27"/>
                      <a:pt x="114" y="26"/>
                    </a:cubicBezTo>
                    <a:cubicBezTo>
                      <a:pt x="113" y="26"/>
                      <a:pt x="113" y="26"/>
                      <a:pt x="113" y="26"/>
                    </a:cubicBezTo>
                    <a:cubicBezTo>
                      <a:pt x="113" y="24"/>
                      <a:pt x="113" y="25"/>
                      <a:pt x="1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 name="Freeform 23">
                <a:extLst>
                  <a:ext uri="{FF2B5EF4-FFF2-40B4-BE49-F238E27FC236}">
                    <a16:creationId xmlns:a16="http://schemas.microsoft.com/office/drawing/2014/main" xmlns="" id="{CB201E61-756F-47E2-912F-5326822AE4AC}"/>
                  </a:ext>
                </a:extLst>
              </p:cNvPr>
              <p:cNvSpPr>
                <a:spLocks/>
              </p:cNvSpPr>
              <p:nvPr/>
            </p:nvSpPr>
            <p:spPr bwMode="auto">
              <a:xfrm>
                <a:off x="10769070" y="6744659"/>
                <a:ext cx="409400" cy="166222"/>
              </a:xfrm>
              <a:custGeom>
                <a:avLst/>
                <a:gdLst>
                  <a:gd name="T0" fmla="*/ 1 w 95"/>
                  <a:gd name="T1" fmla="*/ 31 h 38"/>
                  <a:gd name="T2" fmla="*/ 2 w 95"/>
                  <a:gd name="T3" fmla="*/ 28 h 38"/>
                  <a:gd name="T4" fmla="*/ 3 w 95"/>
                  <a:gd name="T5" fmla="*/ 26 h 38"/>
                  <a:gd name="T6" fmla="*/ 6 w 95"/>
                  <a:gd name="T7" fmla="*/ 22 h 38"/>
                  <a:gd name="T8" fmla="*/ 9 w 95"/>
                  <a:gd name="T9" fmla="*/ 18 h 38"/>
                  <a:gd name="T10" fmla="*/ 14 w 95"/>
                  <a:gd name="T11" fmla="*/ 14 h 38"/>
                  <a:gd name="T12" fmla="*/ 14 w 95"/>
                  <a:gd name="T13" fmla="*/ 11 h 38"/>
                  <a:gd name="T14" fmla="*/ 18 w 95"/>
                  <a:gd name="T15" fmla="*/ 8 h 38"/>
                  <a:gd name="T16" fmla="*/ 23 w 95"/>
                  <a:gd name="T17" fmla="*/ 8 h 38"/>
                  <a:gd name="T18" fmla="*/ 22 w 95"/>
                  <a:gd name="T19" fmla="*/ 4 h 38"/>
                  <a:gd name="T20" fmla="*/ 27 w 95"/>
                  <a:gd name="T21" fmla="*/ 2 h 38"/>
                  <a:gd name="T22" fmla="*/ 32 w 95"/>
                  <a:gd name="T23" fmla="*/ 2 h 38"/>
                  <a:gd name="T24" fmla="*/ 35 w 95"/>
                  <a:gd name="T25" fmla="*/ 1 h 38"/>
                  <a:gd name="T26" fmla="*/ 39 w 95"/>
                  <a:gd name="T27" fmla="*/ 3 h 38"/>
                  <a:gd name="T28" fmla="*/ 43 w 95"/>
                  <a:gd name="T29" fmla="*/ 1 h 38"/>
                  <a:gd name="T30" fmla="*/ 45 w 95"/>
                  <a:gd name="T31" fmla="*/ 4 h 38"/>
                  <a:gd name="T32" fmla="*/ 49 w 95"/>
                  <a:gd name="T33" fmla="*/ 1 h 38"/>
                  <a:gd name="T34" fmla="*/ 53 w 95"/>
                  <a:gd name="T35" fmla="*/ 1 h 38"/>
                  <a:gd name="T36" fmla="*/ 59 w 95"/>
                  <a:gd name="T37" fmla="*/ 2 h 38"/>
                  <a:gd name="T38" fmla="*/ 61 w 95"/>
                  <a:gd name="T39" fmla="*/ 0 h 38"/>
                  <a:gd name="T40" fmla="*/ 63 w 95"/>
                  <a:gd name="T41" fmla="*/ 2 h 38"/>
                  <a:gd name="T42" fmla="*/ 64 w 95"/>
                  <a:gd name="T43" fmla="*/ 3 h 38"/>
                  <a:gd name="T44" fmla="*/ 65 w 95"/>
                  <a:gd name="T45" fmla="*/ 5 h 38"/>
                  <a:gd name="T46" fmla="*/ 66 w 95"/>
                  <a:gd name="T47" fmla="*/ 8 h 38"/>
                  <a:gd name="T48" fmla="*/ 70 w 95"/>
                  <a:gd name="T49" fmla="*/ 10 h 38"/>
                  <a:gd name="T50" fmla="*/ 71 w 95"/>
                  <a:gd name="T51" fmla="*/ 13 h 38"/>
                  <a:gd name="T52" fmla="*/ 74 w 95"/>
                  <a:gd name="T53" fmla="*/ 15 h 38"/>
                  <a:gd name="T54" fmla="*/ 75 w 95"/>
                  <a:gd name="T55" fmla="*/ 12 h 38"/>
                  <a:gd name="T56" fmla="*/ 78 w 95"/>
                  <a:gd name="T57" fmla="*/ 14 h 38"/>
                  <a:gd name="T58" fmla="*/ 78 w 95"/>
                  <a:gd name="T59" fmla="*/ 16 h 38"/>
                  <a:gd name="T60" fmla="*/ 80 w 95"/>
                  <a:gd name="T61" fmla="*/ 19 h 38"/>
                  <a:gd name="T62" fmla="*/ 84 w 95"/>
                  <a:gd name="T63" fmla="*/ 22 h 38"/>
                  <a:gd name="T64" fmla="*/ 85 w 95"/>
                  <a:gd name="T65" fmla="*/ 22 h 38"/>
                  <a:gd name="T66" fmla="*/ 88 w 95"/>
                  <a:gd name="T67" fmla="*/ 24 h 38"/>
                  <a:gd name="T68" fmla="*/ 94 w 95"/>
                  <a:gd name="T69" fmla="*/ 28 h 38"/>
                  <a:gd name="T70" fmla="*/ 89 w 95"/>
                  <a:gd name="T71" fmla="*/ 28 h 38"/>
                  <a:gd name="T72" fmla="*/ 90 w 95"/>
                  <a:gd name="T73" fmla="*/ 32 h 38"/>
                  <a:gd name="T74" fmla="*/ 87 w 95"/>
                  <a:gd name="T75" fmla="*/ 35 h 38"/>
                  <a:gd name="T76" fmla="*/ 83 w 95"/>
                  <a:gd name="T77" fmla="*/ 31 h 38"/>
                  <a:gd name="T78" fmla="*/ 78 w 95"/>
                  <a:gd name="T79" fmla="*/ 32 h 38"/>
                  <a:gd name="T80" fmla="*/ 72 w 95"/>
                  <a:gd name="T81" fmla="*/ 26 h 38"/>
                  <a:gd name="T82" fmla="*/ 68 w 95"/>
                  <a:gd name="T83" fmla="*/ 28 h 38"/>
                  <a:gd name="T84" fmla="*/ 60 w 95"/>
                  <a:gd name="T85" fmla="*/ 30 h 38"/>
                  <a:gd name="T86" fmla="*/ 58 w 95"/>
                  <a:gd name="T87" fmla="*/ 33 h 38"/>
                  <a:gd name="T88" fmla="*/ 56 w 95"/>
                  <a:gd name="T89" fmla="*/ 33 h 38"/>
                  <a:gd name="T90" fmla="*/ 53 w 95"/>
                  <a:gd name="T91" fmla="*/ 37 h 38"/>
                  <a:gd name="T92" fmla="*/ 53 w 95"/>
                  <a:gd name="T93" fmla="*/ 33 h 38"/>
                  <a:gd name="T94" fmla="*/ 50 w 95"/>
                  <a:gd name="T95" fmla="*/ 28 h 38"/>
                  <a:gd name="T96" fmla="*/ 53 w 95"/>
                  <a:gd name="T97" fmla="*/ 26 h 38"/>
                  <a:gd name="T98" fmla="*/ 49 w 95"/>
                  <a:gd name="T99" fmla="*/ 20 h 38"/>
                  <a:gd name="T100" fmla="*/ 44 w 95"/>
                  <a:gd name="T101" fmla="*/ 21 h 38"/>
                  <a:gd name="T102" fmla="*/ 38 w 95"/>
                  <a:gd name="T103" fmla="*/ 21 h 38"/>
                  <a:gd name="T104" fmla="*/ 36 w 95"/>
                  <a:gd name="T105" fmla="*/ 20 h 38"/>
                  <a:gd name="T106" fmla="*/ 31 w 95"/>
                  <a:gd name="T107" fmla="*/ 18 h 38"/>
                  <a:gd name="T108" fmla="*/ 28 w 95"/>
                  <a:gd name="T109" fmla="*/ 21 h 38"/>
                  <a:gd name="T110" fmla="*/ 21 w 95"/>
                  <a:gd name="T111" fmla="*/ 26 h 38"/>
                  <a:gd name="T112" fmla="*/ 15 w 95"/>
                  <a:gd name="T113" fmla="*/ 27 h 38"/>
                  <a:gd name="T114" fmla="*/ 10 w 95"/>
                  <a:gd name="T115" fmla="*/ 28 h 38"/>
                  <a:gd name="T116" fmla="*/ 9 w 95"/>
                  <a:gd name="T117" fmla="*/ 28 h 38"/>
                  <a:gd name="T118" fmla="*/ 5 w 95"/>
                  <a:gd name="T119" fmla="*/ 30 h 38"/>
                  <a:gd name="T120" fmla="*/ 4 w 95"/>
                  <a:gd name="T121" fmla="*/ 33 h 38"/>
                  <a:gd name="T122" fmla="*/ 1 w 95"/>
                  <a:gd name="T12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38">
                    <a:moveTo>
                      <a:pt x="2" y="31"/>
                    </a:moveTo>
                    <a:cubicBezTo>
                      <a:pt x="2" y="31"/>
                      <a:pt x="1" y="31"/>
                      <a:pt x="1" y="31"/>
                    </a:cubicBezTo>
                    <a:cubicBezTo>
                      <a:pt x="0" y="31"/>
                      <a:pt x="0" y="30"/>
                      <a:pt x="0" y="30"/>
                    </a:cubicBezTo>
                    <a:cubicBezTo>
                      <a:pt x="0" y="28"/>
                      <a:pt x="1" y="29"/>
                      <a:pt x="2" y="28"/>
                    </a:cubicBezTo>
                    <a:cubicBezTo>
                      <a:pt x="2" y="27"/>
                      <a:pt x="2" y="27"/>
                      <a:pt x="2" y="26"/>
                    </a:cubicBezTo>
                    <a:cubicBezTo>
                      <a:pt x="2" y="26"/>
                      <a:pt x="2" y="26"/>
                      <a:pt x="3" y="26"/>
                    </a:cubicBezTo>
                    <a:cubicBezTo>
                      <a:pt x="3" y="25"/>
                      <a:pt x="3" y="25"/>
                      <a:pt x="3" y="25"/>
                    </a:cubicBezTo>
                    <a:cubicBezTo>
                      <a:pt x="4" y="24"/>
                      <a:pt x="5" y="22"/>
                      <a:pt x="6" y="22"/>
                    </a:cubicBezTo>
                    <a:cubicBezTo>
                      <a:pt x="7" y="21"/>
                      <a:pt x="8" y="22"/>
                      <a:pt x="9" y="21"/>
                    </a:cubicBezTo>
                    <a:cubicBezTo>
                      <a:pt x="10" y="20"/>
                      <a:pt x="9" y="19"/>
                      <a:pt x="9" y="18"/>
                    </a:cubicBezTo>
                    <a:cubicBezTo>
                      <a:pt x="9" y="17"/>
                      <a:pt x="10" y="16"/>
                      <a:pt x="10" y="15"/>
                    </a:cubicBezTo>
                    <a:cubicBezTo>
                      <a:pt x="11" y="14"/>
                      <a:pt x="12" y="14"/>
                      <a:pt x="14" y="14"/>
                    </a:cubicBezTo>
                    <a:cubicBezTo>
                      <a:pt x="14" y="14"/>
                      <a:pt x="14" y="13"/>
                      <a:pt x="14" y="13"/>
                    </a:cubicBezTo>
                    <a:cubicBezTo>
                      <a:pt x="14" y="12"/>
                      <a:pt x="14" y="12"/>
                      <a:pt x="14" y="11"/>
                    </a:cubicBezTo>
                    <a:cubicBezTo>
                      <a:pt x="15" y="10"/>
                      <a:pt x="15" y="9"/>
                      <a:pt x="16" y="8"/>
                    </a:cubicBezTo>
                    <a:cubicBezTo>
                      <a:pt x="17" y="7"/>
                      <a:pt x="17" y="8"/>
                      <a:pt x="18" y="8"/>
                    </a:cubicBezTo>
                    <a:cubicBezTo>
                      <a:pt x="20" y="8"/>
                      <a:pt x="20" y="8"/>
                      <a:pt x="19" y="9"/>
                    </a:cubicBezTo>
                    <a:cubicBezTo>
                      <a:pt x="20" y="10"/>
                      <a:pt x="23" y="9"/>
                      <a:pt x="23" y="8"/>
                    </a:cubicBezTo>
                    <a:cubicBezTo>
                      <a:pt x="24" y="7"/>
                      <a:pt x="23" y="6"/>
                      <a:pt x="23" y="5"/>
                    </a:cubicBezTo>
                    <a:cubicBezTo>
                      <a:pt x="22" y="4"/>
                      <a:pt x="22" y="4"/>
                      <a:pt x="22" y="4"/>
                    </a:cubicBezTo>
                    <a:cubicBezTo>
                      <a:pt x="23" y="3"/>
                      <a:pt x="24" y="3"/>
                      <a:pt x="25" y="3"/>
                    </a:cubicBezTo>
                    <a:cubicBezTo>
                      <a:pt x="26" y="3"/>
                      <a:pt x="26" y="2"/>
                      <a:pt x="27" y="2"/>
                    </a:cubicBezTo>
                    <a:cubicBezTo>
                      <a:pt x="28" y="2"/>
                      <a:pt x="28" y="3"/>
                      <a:pt x="28" y="3"/>
                    </a:cubicBezTo>
                    <a:cubicBezTo>
                      <a:pt x="30" y="4"/>
                      <a:pt x="31" y="3"/>
                      <a:pt x="32" y="2"/>
                    </a:cubicBezTo>
                    <a:cubicBezTo>
                      <a:pt x="33" y="1"/>
                      <a:pt x="33" y="0"/>
                      <a:pt x="34" y="0"/>
                    </a:cubicBezTo>
                    <a:cubicBezTo>
                      <a:pt x="34" y="0"/>
                      <a:pt x="35" y="1"/>
                      <a:pt x="35" y="1"/>
                    </a:cubicBezTo>
                    <a:cubicBezTo>
                      <a:pt x="36" y="1"/>
                      <a:pt x="36" y="1"/>
                      <a:pt x="37" y="2"/>
                    </a:cubicBezTo>
                    <a:cubicBezTo>
                      <a:pt x="37" y="2"/>
                      <a:pt x="38" y="2"/>
                      <a:pt x="39" y="3"/>
                    </a:cubicBezTo>
                    <a:cubicBezTo>
                      <a:pt x="39" y="3"/>
                      <a:pt x="40" y="3"/>
                      <a:pt x="41" y="2"/>
                    </a:cubicBezTo>
                    <a:cubicBezTo>
                      <a:pt x="42" y="2"/>
                      <a:pt x="43" y="2"/>
                      <a:pt x="43" y="1"/>
                    </a:cubicBezTo>
                    <a:cubicBezTo>
                      <a:pt x="44" y="2"/>
                      <a:pt x="43" y="4"/>
                      <a:pt x="43" y="4"/>
                    </a:cubicBezTo>
                    <a:cubicBezTo>
                      <a:pt x="44" y="5"/>
                      <a:pt x="45" y="4"/>
                      <a:pt x="45" y="4"/>
                    </a:cubicBezTo>
                    <a:cubicBezTo>
                      <a:pt x="46" y="3"/>
                      <a:pt x="46" y="2"/>
                      <a:pt x="47" y="2"/>
                    </a:cubicBezTo>
                    <a:cubicBezTo>
                      <a:pt x="47" y="1"/>
                      <a:pt x="48" y="1"/>
                      <a:pt x="49" y="1"/>
                    </a:cubicBezTo>
                    <a:cubicBezTo>
                      <a:pt x="49" y="1"/>
                      <a:pt x="50" y="2"/>
                      <a:pt x="50" y="1"/>
                    </a:cubicBezTo>
                    <a:cubicBezTo>
                      <a:pt x="51" y="1"/>
                      <a:pt x="52" y="1"/>
                      <a:pt x="53" y="1"/>
                    </a:cubicBezTo>
                    <a:cubicBezTo>
                      <a:pt x="54" y="1"/>
                      <a:pt x="55" y="1"/>
                      <a:pt x="55" y="1"/>
                    </a:cubicBezTo>
                    <a:cubicBezTo>
                      <a:pt x="56" y="1"/>
                      <a:pt x="58" y="2"/>
                      <a:pt x="59" y="2"/>
                    </a:cubicBezTo>
                    <a:cubicBezTo>
                      <a:pt x="59" y="2"/>
                      <a:pt x="59" y="3"/>
                      <a:pt x="59" y="4"/>
                    </a:cubicBezTo>
                    <a:cubicBezTo>
                      <a:pt x="61" y="4"/>
                      <a:pt x="59" y="0"/>
                      <a:pt x="61" y="0"/>
                    </a:cubicBezTo>
                    <a:cubicBezTo>
                      <a:pt x="62" y="0"/>
                      <a:pt x="62" y="1"/>
                      <a:pt x="63" y="1"/>
                    </a:cubicBezTo>
                    <a:cubicBezTo>
                      <a:pt x="63" y="2"/>
                      <a:pt x="63" y="2"/>
                      <a:pt x="63" y="2"/>
                    </a:cubicBezTo>
                    <a:cubicBezTo>
                      <a:pt x="64" y="2"/>
                      <a:pt x="63" y="3"/>
                      <a:pt x="63" y="3"/>
                    </a:cubicBezTo>
                    <a:cubicBezTo>
                      <a:pt x="64" y="3"/>
                      <a:pt x="64" y="3"/>
                      <a:pt x="64" y="3"/>
                    </a:cubicBezTo>
                    <a:cubicBezTo>
                      <a:pt x="64" y="4"/>
                      <a:pt x="64" y="4"/>
                      <a:pt x="64" y="4"/>
                    </a:cubicBezTo>
                    <a:cubicBezTo>
                      <a:pt x="65" y="5"/>
                      <a:pt x="65" y="5"/>
                      <a:pt x="65" y="5"/>
                    </a:cubicBezTo>
                    <a:cubicBezTo>
                      <a:pt x="65" y="6"/>
                      <a:pt x="65" y="6"/>
                      <a:pt x="65" y="6"/>
                    </a:cubicBezTo>
                    <a:cubicBezTo>
                      <a:pt x="65" y="7"/>
                      <a:pt x="66" y="7"/>
                      <a:pt x="66" y="8"/>
                    </a:cubicBezTo>
                    <a:cubicBezTo>
                      <a:pt x="66" y="8"/>
                      <a:pt x="67" y="9"/>
                      <a:pt x="67" y="10"/>
                    </a:cubicBezTo>
                    <a:cubicBezTo>
                      <a:pt x="68" y="10"/>
                      <a:pt x="70" y="8"/>
                      <a:pt x="70" y="10"/>
                    </a:cubicBezTo>
                    <a:cubicBezTo>
                      <a:pt x="71" y="10"/>
                      <a:pt x="71" y="11"/>
                      <a:pt x="71" y="12"/>
                    </a:cubicBezTo>
                    <a:cubicBezTo>
                      <a:pt x="71" y="12"/>
                      <a:pt x="71" y="12"/>
                      <a:pt x="71" y="13"/>
                    </a:cubicBezTo>
                    <a:cubicBezTo>
                      <a:pt x="72" y="13"/>
                      <a:pt x="72" y="13"/>
                      <a:pt x="72" y="14"/>
                    </a:cubicBezTo>
                    <a:cubicBezTo>
                      <a:pt x="73" y="14"/>
                      <a:pt x="73" y="15"/>
                      <a:pt x="74" y="15"/>
                    </a:cubicBezTo>
                    <a:cubicBezTo>
                      <a:pt x="74" y="15"/>
                      <a:pt x="74" y="14"/>
                      <a:pt x="74" y="14"/>
                    </a:cubicBezTo>
                    <a:cubicBezTo>
                      <a:pt x="74" y="13"/>
                      <a:pt x="74" y="13"/>
                      <a:pt x="75" y="12"/>
                    </a:cubicBezTo>
                    <a:cubicBezTo>
                      <a:pt x="75" y="12"/>
                      <a:pt x="75" y="13"/>
                      <a:pt x="75" y="13"/>
                    </a:cubicBezTo>
                    <a:cubicBezTo>
                      <a:pt x="76" y="14"/>
                      <a:pt x="77" y="14"/>
                      <a:pt x="78" y="14"/>
                    </a:cubicBezTo>
                    <a:cubicBezTo>
                      <a:pt x="78" y="14"/>
                      <a:pt x="78" y="15"/>
                      <a:pt x="78" y="15"/>
                    </a:cubicBezTo>
                    <a:cubicBezTo>
                      <a:pt x="78" y="16"/>
                      <a:pt x="78" y="16"/>
                      <a:pt x="78" y="16"/>
                    </a:cubicBezTo>
                    <a:cubicBezTo>
                      <a:pt x="78" y="17"/>
                      <a:pt x="78" y="17"/>
                      <a:pt x="79" y="18"/>
                    </a:cubicBezTo>
                    <a:cubicBezTo>
                      <a:pt x="80" y="18"/>
                      <a:pt x="80" y="18"/>
                      <a:pt x="80" y="19"/>
                    </a:cubicBezTo>
                    <a:cubicBezTo>
                      <a:pt x="80" y="20"/>
                      <a:pt x="80" y="21"/>
                      <a:pt x="80" y="22"/>
                    </a:cubicBezTo>
                    <a:cubicBezTo>
                      <a:pt x="81" y="22"/>
                      <a:pt x="83" y="23"/>
                      <a:pt x="84" y="22"/>
                    </a:cubicBezTo>
                    <a:cubicBezTo>
                      <a:pt x="84" y="22"/>
                      <a:pt x="84" y="21"/>
                      <a:pt x="84" y="20"/>
                    </a:cubicBezTo>
                    <a:cubicBezTo>
                      <a:pt x="84" y="20"/>
                      <a:pt x="85" y="22"/>
                      <a:pt x="85" y="22"/>
                    </a:cubicBezTo>
                    <a:cubicBezTo>
                      <a:pt x="86" y="23"/>
                      <a:pt x="87" y="22"/>
                      <a:pt x="88" y="23"/>
                    </a:cubicBezTo>
                    <a:cubicBezTo>
                      <a:pt x="88" y="23"/>
                      <a:pt x="88" y="23"/>
                      <a:pt x="88" y="24"/>
                    </a:cubicBezTo>
                    <a:cubicBezTo>
                      <a:pt x="89" y="24"/>
                      <a:pt x="91" y="19"/>
                      <a:pt x="92" y="22"/>
                    </a:cubicBezTo>
                    <a:cubicBezTo>
                      <a:pt x="93" y="24"/>
                      <a:pt x="95" y="26"/>
                      <a:pt x="94" y="28"/>
                    </a:cubicBezTo>
                    <a:cubicBezTo>
                      <a:pt x="93" y="29"/>
                      <a:pt x="92" y="28"/>
                      <a:pt x="91" y="27"/>
                    </a:cubicBezTo>
                    <a:cubicBezTo>
                      <a:pt x="90" y="27"/>
                      <a:pt x="89" y="27"/>
                      <a:pt x="89" y="28"/>
                    </a:cubicBezTo>
                    <a:cubicBezTo>
                      <a:pt x="89" y="29"/>
                      <a:pt x="90" y="29"/>
                      <a:pt x="91" y="30"/>
                    </a:cubicBezTo>
                    <a:cubicBezTo>
                      <a:pt x="91" y="31"/>
                      <a:pt x="90" y="31"/>
                      <a:pt x="90" y="32"/>
                    </a:cubicBezTo>
                    <a:cubicBezTo>
                      <a:pt x="90" y="33"/>
                      <a:pt x="90" y="33"/>
                      <a:pt x="90" y="34"/>
                    </a:cubicBezTo>
                    <a:cubicBezTo>
                      <a:pt x="90" y="36"/>
                      <a:pt x="88" y="36"/>
                      <a:pt x="87" y="35"/>
                    </a:cubicBezTo>
                    <a:cubicBezTo>
                      <a:pt x="85" y="35"/>
                      <a:pt x="85" y="34"/>
                      <a:pt x="84" y="33"/>
                    </a:cubicBezTo>
                    <a:cubicBezTo>
                      <a:pt x="84" y="32"/>
                      <a:pt x="83" y="32"/>
                      <a:pt x="83" y="31"/>
                    </a:cubicBezTo>
                    <a:cubicBezTo>
                      <a:pt x="81" y="31"/>
                      <a:pt x="80" y="31"/>
                      <a:pt x="79" y="32"/>
                    </a:cubicBezTo>
                    <a:cubicBezTo>
                      <a:pt x="79" y="33"/>
                      <a:pt x="78" y="33"/>
                      <a:pt x="78" y="32"/>
                    </a:cubicBezTo>
                    <a:cubicBezTo>
                      <a:pt x="77" y="30"/>
                      <a:pt x="77" y="29"/>
                      <a:pt x="76" y="28"/>
                    </a:cubicBezTo>
                    <a:cubicBezTo>
                      <a:pt x="75" y="26"/>
                      <a:pt x="73" y="26"/>
                      <a:pt x="72" y="26"/>
                    </a:cubicBezTo>
                    <a:cubicBezTo>
                      <a:pt x="71" y="26"/>
                      <a:pt x="69" y="26"/>
                      <a:pt x="69" y="27"/>
                    </a:cubicBezTo>
                    <a:cubicBezTo>
                      <a:pt x="68" y="28"/>
                      <a:pt x="69" y="28"/>
                      <a:pt x="68" y="28"/>
                    </a:cubicBezTo>
                    <a:cubicBezTo>
                      <a:pt x="67" y="29"/>
                      <a:pt x="60" y="31"/>
                      <a:pt x="61" y="28"/>
                    </a:cubicBezTo>
                    <a:cubicBezTo>
                      <a:pt x="62" y="29"/>
                      <a:pt x="60" y="29"/>
                      <a:pt x="60" y="30"/>
                    </a:cubicBezTo>
                    <a:cubicBezTo>
                      <a:pt x="59" y="31"/>
                      <a:pt x="60" y="32"/>
                      <a:pt x="60" y="33"/>
                    </a:cubicBezTo>
                    <a:cubicBezTo>
                      <a:pt x="59" y="33"/>
                      <a:pt x="59" y="33"/>
                      <a:pt x="58" y="33"/>
                    </a:cubicBezTo>
                    <a:cubicBezTo>
                      <a:pt x="58" y="33"/>
                      <a:pt x="57" y="33"/>
                      <a:pt x="57" y="33"/>
                    </a:cubicBezTo>
                    <a:cubicBezTo>
                      <a:pt x="57" y="33"/>
                      <a:pt x="56" y="33"/>
                      <a:pt x="56" y="33"/>
                    </a:cubicBezTo>
                    <a:cubicBezTo>
                      <a:pt x="55" y="33"/>
                      <a:pt x="55" y="33"/>
                      <a:pt x="55" y="33"/>
                    </a:cubicBezTo>
                    <a:cubicBezTo>
                      <a:pt x="55" y="35"/>
                      <a:pt x="53" y="36"/>
                      <a:pt x="53" y="37"/>
                    </a:cubicBezTo>
                    <a:cubicBezTo>
                      <a:pt x="52" y="38"/>
                      <a:pt x="50" y="37"/>
                      <a:pt x="49" y="36"/>
                    </a:cubicBezTo>
                    <a:cubicBezTo>
                      <a:pt x="49" y="34"/>
                      <a:pt x="51" y="33"/>
                      <a:pt x="53" y="33"/>
                    </a:cubicBezTo>
                    <a:cubicBezTo>
                      <a:pt x="53" y="31"/>
                      <a:pt x="51" y="30"/>
                      <a:pt x="51" y="30"/>
                    </a:cubicBezTo>
                    <a:cubicBezTo>
                      <a:pt x="50" y="29"/>
                      <a:pt x="49" y="29"/>
                      <a:pt x="50" y="28"/>
                    </a:cubicBezTo>
                    <a:cubicBezTo>
                      <a:pt x="50" y="27"/>
                      <a:pt x="51" y="27"/>
                      <a:pt x="51" y="26"/>
                    </a:cubicBezTo>
                    <a:cubicBezTo>
                      <a:pt x="52" y="26"/>
                      <a:pt x="53" y="26"/>
                      <a:pt x="53" y="26"/>
                    </a:cubicBezTo>
                    <a:cubicBezTo>
                      <a:pt x="53" y="25"/>
                      <a:pt x="50" y="23"/>
                      <a:pt x="49" y="24"/>
                    </a:cubicBezTo>
                    <a:cubicBezTo>
                      <a:pt x="49" y="22"/>
                      <a:pt x="49" y="21"/>
                      <a:pt x="49" y="20"/>
                    </a:cubicBezTo>
                    <a:cubicBezTo>
                      <a:pt x="48" y="18"/>
                      <a:pt x="46" y="15"/>
                      <a:pt x="44" y="17"/>
                    </a:cubicBezTo>
                    <a:cubicBezTo>
                      <a:pt x="43" y="18"/>
                      <a:pt x="45" y="20"/>
                      <a:pt x="44" y="21"/>
                    </a:cubicBezTo>
                    <a:cubicBezTo>
                      <a:pt x="43" y="23"/>
                      <a:pt x="40" y="22"/>
                      <a:pt x="38" y="22"/>
                    </a:cubicBezTo>
                    <a:cubicBezTo>
                      <a:pt x="38" y="21"/>
                      <a:pt x="38" y="21"/>
                      <a:pt x="38" y="21"/>
                    </a:cubicBezTo>
                    <a:cubicBezTo>
                      <a:pt x="38" y="21"/>
                      <a:pt x="37" y="21"/>
                      <a:pt x="37" y="20"/>
                    </a:cubicBezTo>
                    <a:cubicBezTo>
                      <a:pt x="37" y="20"/>
                      <a:pt x="37" y="20"/>
                      <a:pt x="36" y="20"/>
                    </a:cubicBezTo>
                    <a:cubicBezTo>
                      <a:pt x="34" y="20"/>
                      <a:pt x="33" y="20"/>
                      <a:pt x="32" y="19"/>
                    </a:cubicBezTo>
                    <a:cubicBezTo>
                      <a:pt x="32" y="19"/>
                      <a:pt x="31" y="18"/>
                      <a:pt x="31" y="18"/>
                    </a:cubicBezTo>
                    <a:cubicBezTo>
                      <a:pt x="31" y="18"/>
                      <a:pt x="29" y="18"/>
                      <a:pt x="29" y="18"/>
                    </a:cubicBezTo>
                    <a:cubicBezTo>
                      <a:pt x="28" y="18"/>
                      <a:pt x="27" y="21"/>
                      <a:pt x="28" y="21"/>
                    </a:cubicBezTo>
                    <a:cubicBezTo>
                      <a:pt x="27" y="23"/>
                      <a:pt x="24" y="23"/>
                      <a:pt x="22" y="22"/>
                    </a:cubicBezTo>
                    <a:cubicBezTo>
                      <a:pt x="22" y="23"/>
                      <a:pt x="22" y="25"/>
                      <a:pt x="21" y="26"/>
                    </a:cubicBezTo>
                    <a:cubicBezTo>
                      <a:pt x="19" y="27"/>
                      <a:pt x="16" y="26"/>
                      <a:pt x="16" y="24"/>
                    </a:cubicBezTo>
                    <a:cubicBezTo>
                      <a:pt x="15" y="25"/>
                      <a:pt x="15" y="26"/>
                      <a:pt x="15" y="27"/>
                    </a:cubicBezTo>
                    <a:cubicBezTo>
                      <a:pt x="14" y="27"/>
                      <a:pt x="14" y="29"/>
                      <a:pt x="14" y="29"/>
                    </a:cubicBezTo>
                    <a:cubicBezTo>
                      <a:pt x="13" y="30"/>
                      <a:pt x="11" y="29"/>
                      <a:pt x="10" y="28"/>
                    </a:cubicBezTo>
                    <a:cubicBezTo>
                      <a:pt x="10" y="28"/>
                      <a:pt x="9" y="27"/>
                      <a:pt x="9" y="27"/>
                    </a:cubicBezTo>
                    <a:cubicBezTo>
                      <a:pt x="9" y="27"/>
                      <a:pt x="9" y="28"/>
                      <a:pt x="9" y="28"/>
                    </a:cubicBezTo>
                    <a:cubicBezTo>
                      <a:pt x="9" y="29"/>
                      <a:pt x="8" y="29"/>
                      <a:pt x="8" y="29"/>
                    </a:cubicBezTo>
                    <a:cubicBezTo>
                      <a:pt x="7" y="30"/>
                      <a:pt x="6" y="30"/>
                      <a:pt x="5" y="30"/>
                    </a:cubicBezTo>
                    <a:cubicBezTo>
                      <a:pt x="5" y="30"/>
                      <a:pt x="4" y="30"/>
                      <a:pt x="4" y="31"/>
                    </a:cubicBezTo>
                    <a:cubicBezTo>
                      <a:pt x="4" y="31"/>
                      <a:pt x="4" y="32"/>
                      <a:pt x="4" y="33"/>
                    </a:cubicBezTo>
                    <a:cubicBezTo>
                      <a:pt x="3" y="33"/>
                      <a:pt x="2" y="33"/>
                      <a:pt x="1" y="32"/>
                    </a:cubicBezTo>
                    <a:cubicBezTo>
                      <a:pt x="1" y="32"/>
                      <a:pt x="1" y="32"/>
                      <a:pt x="1" y="31"/>
                    </a:cubicBezTo>
                    <a:cubicBezTo>
                      <a:pt x="1" y="31"/>
                      <a:pt x="0" y="31"/>
                      <a:pt x="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 name="Freeform 24">
                <a:extLst>
                  <a:ext uri="{FF2B5EF4-FFF2-40B4-BE49-F238E27FC236}">
                    <a16:creationId xmlns:a16="http://schemas.microsoft.com/office/drawing/2014/main" xmlns="" id="{D3F2D15C-21AC-44EE-8D35-117E0000DB12}"/>
                  </a:ext>
                </a:extLst>
              </p:cNvPr>
              <p:cNvSpPr>
                <a:spLocks/>
              </p:cNvSpPr>
              <p:nvPr/>
            </p:nvSpPr>
            <p:spPr bwMode="auto">
              <a:xfrm>
                <a:off x="11027637" y="6202900"/>
                <a:ext cx="95424" cy="52330"/>
              </a:xfrm>
              <a:custGeom>
                <a:avLst/>
                <a:gdLst>
                  <a:gd name="T0" fmla="*/ 20 w 22"/>
                  <a:gd name="T1" fmla="*/ 1 h 12"/>
                  <a:gd name="T2" fmla="*/ 18 w 22"/>
                  <a:gd name="T3" fmla="*/ 3 h 12"/>
                  <a:gd name="T4" fmla="*/ 17 w 22"/>
                  <a:gd name="T5" fmla="*/ 3 h 12"/>
                  <a:gd name="T6" fmla="*/ 14 w 22"/>
                  <a:gd name="T7" fmla="*/ 5 h 12"/>
                  <a:gd name="T8" fmla="*/ 12 w 22"/>
                  <a:gd name="T9" fmla="*/ 7 h 12"/>
                  <a:gd name="T10" fmla="*/ 10 w 22"/>
                  <a:gd name="T11" fmla="*/ 6 h 12"/>
                  <a:gd name="T12" fmla="*/ 8 w 22"/>
                  <a:gd name="T13" fmla="*/ 5 h 12"/>
                  <a:gd name="T14" fmla="*/ 7 w 22"/>
                  <a:gd name="T15" fmla="*/ 3 h 12"/>
                  <a:gd name="T16" fmla="*/ 6 w 22"/>
                  <a:gd name="T17" fmla="*/ 1 h 12"/>
                  <a:gd name="T18" fmla="*/ 4 w 22"/>
                  <a:gd name="T19" fmla="*/ 1 h 12"/>
                  <a:gd name="T20" fmla="*/ 4 w 22"/>
                  <a:gd name="T21" fmla="*/ 2 h 12"/>
                  <a:gd name="T22" fmla="*/ 4 w 22"/>
                  <a:gd name="T23" fmla="*/ 3 h 12"/>
                  <a:gd name="T24" fmla="*/ 4 w 22"/>
                  <a:gd name="T25" fmla="*/ 4 h 12"/>
                  <a:gd name="T26" fmla="*/ 1 w 22"/>
                  <a:gd name="T27" fmla="*/ 5 h 12"/>
                  <a:gd name="T28" fmla="*/ 3 w 22"/>
                  <a:gd name="T29" fmla="*/ 7 h 12"/>
                  <a:gd name="T30" fmla="*/ 5 w 22"/>
                  <a:gd name="T31" fmla="*/ 8 h 12"/>
                  <a:gd name="T32" fmla="*/ 4 w 22"/>
                  <a:gd name="T33" fmla="*/ 10 h 12"/>
                  <a:gd name="T34" fmla="*/ 3 w 22"/>
                  <a:gd name="T35" fmla="*/ 12 h 12"/>
                  <a:gd name="T36" fmla="*/ 5 w 22"/>
                  <a:gd name="T37" fmla="*/ 11 h 12"/>
                  <a:gd name="T38" fmla="*/ 7 w 22"/>
                  <a:gd name="T39" fmla="*/ 11 h 12"/>
                  <a:gd name="T40" fmla="*/ 9 w 22"/>
                  <a:gd name="T41" fmla="*/ 10 h 12"/>
                  <a:gd name="T42" fmla="*/ 10 w 22"/>
                  <a:gd name="T43" fmla="*/ 10 h 12"/>
                  <a:gd name="T44" fmla="*/ 16 w 22"/>
                  <a:gd name="T45" fmla="*/ 7 h 12"/>
                  <a:gd name="T46" fmla="*/ 17 w 22"/>
                  <a:gd name="T47" fmla="*/ 6 h 12"/>
                  <a:gd name="T48" fmla="*/ 19 w 22"/>
                  <a:gd name="T49" fmla="*/ 3 h 12"/>
                  <a:gd name="T50" fmla="*/ 22 w 22"/>
                  <a:gd name="T51" fmla="*/ 2 h 12"/>
                  <a:gd name="T52" fmla="*/ 22 w 22"/>
                  <a:gd name="T53" fmla="*/ 1 h 12"/>
                  <a:gd name="T54" fmla="*/ 20 w 22"/>
                  <a:gd name="T5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2">
                    <a:moveTo>
                      <a:pt x="20" y="1"/>
                    </a:moveTo>
                    <a:cubicBezTo>
                      <a:pt x="19" y="2"/>
                      <a:pt x="18" y="2"/>
                      <a:pt x="18" y="3"/>
                    </a:cubicBezTo>
                    <a:cubicBezTo>
                      <a:pt x="17" y="3"/>
                      <a:pt x="17" y="3"/>
                      <a:pt x="17" y="3"/>
                    </a:cubicBezTo>
                    <a:cubicBezTo>
                      <a:pt x="16" y="4"/>
                      <a:pt x="15" y="5"/>
                      <a:pt x="14" y="5"/>
                    </a:cubicBezTo>
                    <a:cubicBezTo>
                      <a:pt x="13" y="6"/>
                      <a:pt x="13" y="6"/>
                      <a:pt x="12" y="7"/>
                    </a:cubicBezTo>
                    <a:cubicBezTo>
                      <a:pt x="11" y="7"/>
                      <a:pt x="11" y="6"/>
                      <a:pt x="10" y="6"/>
                    </a:cubicBezTo>
                    <a:cubicBezTo>
                      <a:pt x="10" y="5"/>
                      <a:pt x="9" y="5"/>
                      <a:pt x="8" y="5"/>
                    </a:cubicBezTo>
                    <a:cubicBezTo>
                      <a:pt x="7" y="5"/>
                      <a:pt x="7" y="4"/>
                      <a:pt x="7" y="3"/>
                    </a:cubicBezTo>
                    <a:cubicBezTo>
                      <a:pt x="7" y="2"/>
                      <a:pt x="7" y="1"/>
                      <a:pt x="6" y="1"/>
                    </a:cubicBezTo>
                    <a:cubicBezTo>
                      <a:pt x="6" y="0"/>
                      <a:pt x="4" y="1"/>
                      <a:pt x="4" y="1"/>
                    </a:cubicBezTo>
                    <a:cubicBezTo>
                      <a:pt x="4" y="1"/>
                      <a:pt x="4" y="2"/>
                      <a:pt x="4" y="2"/>
                    </a:cubicBezTo>
                    <a:cubicBezTo>
                      <a:pt x="4" y="3"/>
                      <a:pt x="5" y="3"/>
                      <a:pt x="4" y="3"/>
                    </a:cubicBezTo>
                    <a:cubicBezTo>
                      <a:pt x="4" y="4"/>
                      <a:pt x="4" y="4"/>
                      <a:pt x="4" y="4"/>
                    </a:cubicBezTo>
                    <a:cubicBezTo>
                      <a:pt x="3" y="4"/>
                      <a:pt x="0" y="4"/>
                      <a:pt x="1" y="5"/>
                    </a:cubicBezTo>
                    <a:cubicBezTo>
                      <a:pt x="1" y="6"/>
                      <a:pt x="2" y="6"/>
                      <a:pt x="3" y="7"/>
                    </a:cubicBezTo>
                    <a:cubicBezTo>
                      <a:pt x="3" y="7"/>
                      <a:pt x="5" y="7"/>
                      <a:pt x="5" y="8"/>
                    </a:cubicBezTo>
                    <a:cubicBezTo>
                      <a:pt x="5" y="8"/>
                      <a:pt x="4" y="9"/>
                      <a:pt x="4" y="10"/>
                    </a:cubicBezTo>
                    <a:cubicBezTo>
                      <a:pt x="4" y="10"/>
                      <a:pt x="3" y="11"/>
                      <a:pt x="3" y="12"/>
                    </a:cubicBezTo>
                    <a:cubicBezTo>
                      <a:pt x="4" y="12"/>
                      <a:pt x="4" y="12"/>
                      <a:pt x="5" y="11"/>
                    </a:cubicBezTo>
                    <a:cubicBezTo>
                      <a:pt x="6" y="11"/>
                      <a:pt x="6" y="11"/>
                      <a:pt x="7" y="11"/>
                    </a:cubicBezTo>
                    <a:cubicBezTo>
                      <a:pt x="8" y="10"/>
                      <a:pt x="8" y="10"/>
                      <a:pt x="9" y="10"/>
                    </a:cubicBezTo>
                    <a:cubicBezTo>
                      <a:pt x="9" y="10"/>
                      <a:pt x="10" y="10"/>
                      <a:pt x="10" y="10"/>
                    </a:cubicBezTo>
                    <a:cubicBezTo>
                      <a:pt x="12" y="10"/>
                      <a:pt x="14" y="9"/>
                      <a:pt x="16" y="7"/>
                    </a:cubicBezTo>
                    <a:cubicBezTo>
                      <a:pt x="16" y="7"/>
                      <a:pt x="16" y="6"/>
                      <a:pt x="17" y="6"/>
                    </a:cubicBezTo>
                    <a:cubicBezTo>
                      <a:pt x="17" y="5"/>
                      <a:pt x="18" y="4"/>
                      <a:pt x="19" y="3"/>
                    </a:cubicBezTo>
                    <a:cubicBezTo>
                      <a:pt x="20" y="3"/>
                      <a:pt x="21" y="3"/>
                      <a:pt x="22" y="2"/>
                    </a:cubicBezTo>
                    <a:cubicBezTo>
                      <a:pt x="22" y="2"/>
                      <a:pt x="22" y="2"/>
                      <a:pt x="22" y="1"/>
                    </a:cubicBezTo>
                    <a:cubicBezTo>
                      <a:pt x="22" y="1"/>
                      <a:pt x="22" y="0"/>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 name="Freeform 25">
                <a:extLst>
                  <a:ext uri="{FF2B5EF4-FFF2-40B4-BE49-F238E27FC236}">
                    <a16:creationId xmlns:a16="http://schemas.microsoft.com/office/drawing/2014/main" xmlns="" id="{977A8D7E-7CB9-4ACA-AF47-8A3BDA3F16FF}"/>
                  </a:ext>
                </a:extLst>
              </p:cNvPr>
              <p:cNvSpPr>
                <a:spLocks/>
              </p:cNvSpPr>
              <p:nvPr/>
            </p:nvSpPr>
            <p:spPr bwMode="auto">
              <a:xfrm>
                <a:off x="11326223" y="6159805"/>
                <a:ext cx="58487" cy="76956"/>
              </a:xfrm>
              <a:custGeom>
                <a:avLst/>
                <a:gdLst>
                  <a:gd name="T0" fmla="*/ 4 w 14"/>
                  <a:gd name="T1" fmla="*/ 17 h 18"/>
                  <a:gd name="T2" fmla="*/ 3 w 14"/>
                  <a:gd name="T3" fmla="*/ 17 h 18"/>
                  <a:gd name="T4" fmla="*/ 6 w 14"/>
                  <a:gd name="T5" fmla="*/ 13 h 18"/>
                  <a:gd name="T6" fmla="*/ 8 w 14"/>
                  <a:gd name="T7" fmla="*/ 9 h 18"/>
                  <a:gd name="T8" fmla="*/ 7 w 14"/>
                  <a:gd name="T9" fmla="*/ 7 h 18"/>
                  <a:gd name="T10" fmla="*/ 5 w 14"/>
                  <a:gd name="T11" fmla="*/ 7 h 18"/>
                  <a:gd name="T12" fmla="*/ 2 w 14"/>
                  <a:gd name="T13" fmla="*/ 6 h 18"/>
                  <a:gd name="T14" fmla="*/ 1 w 14"/>
                  <a:gd name="T15" fmla="*/ 3 h 18"/>
                  <a:gd name="T16" fmla="*/ 0 w 14"/>
                  <a:gd name="T17" fmla="*/ 1 h 18"/>
                  <a:gd name="T18" fmla="*/ 1 w 14"/>
                  <a:gd name="T19" fmla="*/ 0 h 18"/>
                  <a:gd name="T20" fmla="*/ 2 w 14"/>
                  <a:gd name="T21" fmla="*/ 1 h 18"/>
                  <a:gd name="T22" fmla="*/ 4 w 14"/>
                  <a:gd name="T23" fmla="*/ 3 h 18"/>
                  <a:gd name="T24" fmla="*/ 8 w 14"/>
                  <a:gd name="T25" fmla="*/ 3 h 18"/>
                  <a:gd name="T26" fmla="*/ 9 w 14"/>
                  <a:gd name="T27" fmla="*/ 4 h 18"/>
                  <a:gd name="T28" fmla="*/ 11 w 14"/>
                  <a:gd name="T29" fmla="*/ 5 h 18"/>
                  <a:gd name="T30" fmla="*/ 12 w 14"/>
                  <a:gd name="T31" fmla="*/ 7 h 18"/>
                  <a:gd name="T32" fmla="*/ 12 w 14"/>
                  <a:gd name="T33" fmla="*/ 8 h 18"/>
                  <a:gd name="T34" fmla="*/ 13 w 14"/>
                  <a:gd name="T35" fmla="*/ 10 h 18"/>
                  <a:gd name="T36" fmla="*/ 13 w 14"/>
                  <a:gd name="T37" fmla="*/ 12 h 18"/>
                  <a:gd name="T38" fmla="*/ 14 w 14"/>
                  <a:gd name="T39" fmla="*/ 14 h 18"/>
                  <a:gd name="T40" fmla="*/ 10 w 14"/>
                  <a:gd name="T41" fmla="*/ 16 h 18"/>
                  <a:gd name="T42" fmla="*/ 7 w 14"/>
                  <a:gd name="T43" fmla="*/ 17 h 18"/>
                  <a:gd name="T44" fmla="*/ 5 w 14"/>
                  <a:gd name="T45" fmla="*/ 18 h 18"/>
                  <a:gd name="T46" fmla="*/ 4 w 14"/>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4" y="17"/>
                    </a:moveTo>
                    <a:cubicBezTo>
                      <a:pt x="3" y="17"/>
                      <a:pt x="3" y="17"/>
                      <a:pt x="3" y="17"/>
                    </a:cubicBezTo>
                    <a:cubicBezTo>
                      <a:pt x="4" y="16"/>
                      <a:pt x="5" y="15"/>
                      <a:pt x="6" y="13"/>
                    </a:cubicBezTo>
                    <a:cubicBezTo>
                      <a:pt x="7" y="12"/>
                      <a:pt x="8" y="11"/>
                      <a:pt x="8" y="9"/>
                    </a:cubicBezTo>
                    <a:cubicBezTo>
                      <a:pt x="8" y="8"/>
                      <a:pt x="8" y="8"/>
                      <a:pt x="7" y="7"/>
                    </a:cubicBezTo>
                    <a:cubicBezTo>
                      <a:pt x="7" y="7"/>
                      <a:pt x="6" y="7"/>
                      <a:pt x="5" y="7"/>
                    </a:cubicBezTo>
                    <a:cubicBezTo>
                      <a:pt x="4" y="6"/>
                      <a:pt x="3" y="6"/>
                      <a:pt x="2" y="6"/>
                    </a:cubicBezTo>
                    <a:cubicBezTo>
                      <a:pt x="2" y="5"/>
                      <a:pt x="1" y="4"/>
                      <a:pt x="1" y="3"/>
                    </a:cubicBezTo>
                    <a:cubicBezTo>
                      <a:pt x="1" y="3"/>
                      <a:pt x="0" y="2"/>
                      <a:pt x="0" y="1"/>
                    </a:cubicBezTo>
                    <a:cubicBezTo>
                      <a:pt x="0" y="1"/>
                      <a:pt x="1" y="0"/>
                      <a:pt x="1" y="0"/>
                    </a:cubicBezTo>
                    <a:cubicBezTo>
                      <a:pt x="1" y="0"/>
                      <a:pt x="1" y="1"/>
                      <a:pt x="2" y="1"/>
                    </a:cubicBezTo>
                    <a:cubicBezTo>
                      <a:pt x="2" y="2"/>
                      <a:pt x="3" y="3"/>
                      <a:pt x="4" y="3"/>
                    </a:cubicBezTo>
                    <a:cubicBezTo>
                      <a:pt x="5" y="3"/>
                      <a:pt x="7" y="2"/>
                      <a:pt x="8" y="3"/>
                    </a:cubicBezTo>
                    <a:cubicBezTo>
                      <a:pt x="8" y="3"/>
                      <a:pt x="8" y="4"/>
                      <a:pt x="9" y="4"/>
                    </a:cubicBezTo>
                    <a:cubicBezTo>
                      <a:pt x="10" y="4"/>
                      <a:pt x="10" y="5"/>
                      <a:pt x="11" y="5"/>
                    </a:cubicBezTo>
                    <a:cubicBezTo>
                      <a:pt x="11" y="5"/>
                      <a:pt x="11" y="6"/>
                      <a:pt x="12" y="7"/>
                    </a:cubicBezTo>
                    <a:cubicBezTo>
                      <a:pt x="12" y="7"/>
                      <a:pt x="12" y="8"/>
                      <a:pt x="12" y="8"/>
                    </a:cubicBezTo>
                    <a:cubicBezTo>
                      <a:pt x="13" y="9"/>
                      <a:pt x="12" y="10"/>
                      <a:pt x="13" y="10"/>
                    </a:cubicBezTo>
                    <a:cubicBezTo>
                      <a:pt x="13" y="11"/>
                      <a:pt x="13" y="11"/>
                      <a:pt x="13" y="12"/>
                    </a:cubicBezTo>
                    <a:cubicBezTo>
                      <a:pt x="14" y="12"/>
                      <a:pt x="14" y="14"/>
                      <a:pt x="14" y="14"/>
                    </a:cubicBezTo>
                    <a:cubicBezTo>
                      <a:pt x="13" y="15"/>
                      <a:pt x="11" y="15"/>
                      <a:pt x="10" y="16"/>
                    </a:cubicBezTo>
                    <a:cubicBezTo>
                      <a:pt x="9" y="16"/>
                      <a:pt x="8" y="16"/>
                      <a:pt x="7" y="17"/>
                    </a:cubicBezTo>
                    <a:cubicBezTo>
                      <a:pt x="6" y="18"/>
                      <a:pt x="6" y="18"/>
                      <a:pt x="5" y="18"/>
                    </a:cubicBezTo>
                    <a:cubicBezTo>
                      <a:pt x="5" y="17"/>
                      <a:pt x="4" y="16"/>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
          <p:nvSpPr>
            <p:cNvPr id="30" name="Freeform 26">
              <a:extLst>
                <a:ext uri="{FF2B5EF4-FFF2-40B4-BE49-F238E27FC236}">
                  <a16:creationId xmlns:a16="http://schemas.microsoft.com/office/drawing/2014/main" xmlns="" id="{E91DD1A5-951A-438F-8E8A-39DC436343F3}"/>
                </a:ext>
              </a:extLst>
            </p:cNvPr>
            <p:cNvSpPr>
              <a:spLocks noEditPoints="1"/>
            </p:cNvSpPr>
            <p:nvPr/>
          </p:nvSpPr>
          <p:spPr bwMode="auto">
            <a:xfrm>
              <a:off x="4699244" y="4680539"/>
              <a:ext cx="1801771" cy="1874257"/>
            </a:xfrm>
            <a:custGeom>
              <a:avLst/>
              <a:gdLst>
                <a:gd name="T0" fmla="*/ 75 w 373"/>
                <a:gd name="T1" fmla="*/ 270 h 388"/>
                <a:gd name="T2" fmla="*/ 115 w 373"/>
                <a:gd name="T3" fmla="*/ 276 h 388"/>
                <a:gd name="T4" fmla="*/ 143 w 373"/>
                <a:gd name="T5" fmla="*/ 313 h 388"/>
                <a:gd name="T6" fmla="*/ 178 w 373"/>
                <a:gd name="T7" fmla="*/ 385 h 388"/>
                <a:gd name="T8" fmla="*/ 196 w 373"/>
                <a:gd name="T9" fmla="*/ 279 h 388"/>
                <a:gd name="T10" fmla="*/ 222 w 373"/>
                <a:gd name="T11" fmla="*/ 265 h 388"/>
                <a:gd name="T12" fmla="*/ 332 w 373"/>
                <a:gd name="T13" fmla="*/ 259 h 388"/>
                <a:gd name="T14" fmla="*/ 334 w 373"/>
                <a:gd name="T15" fmla="*/ 237 h 388"/>
                <a:gd name="T16" fmla="*/ 323 w 373"/>
                <a:gd name="T17" fmla="*/ 210 h 388"/>
                <a:gd name="T18" fmla="*/ 258 w 373"/>
                <a:gd name="T19" fmla="*/ 189 h 388"/>
                <a:gd name="T20" fmla="*/ 316 w 373"/>
                <a:gd name="T21" fmla="*/ 157 h 388"/>
                <a:gd name="T22" fmla="*/ 321 w 373"/>
                <a:gd name="T23" fmla="*/ 119 h 388"/>
                <a:gd name="T24" fmla="*/ 280 w 373"/>
                <a:gd name="T25" fmla="*/ 19 h 388"/>
                <a:gd name="T26" fmla="*/ 228 w 373"/>
                <a:gd name="T27" fmla="*/ 33 h 388"/>
                <a:gd name="T28" fmla="*/ 156 w 373"/>
                <a:gd name="T29" fmla="*/ 16 h 388"/>
                <a:gd name="T30" fmla="*/ 89 w 373"/>
                <a:gd name="T31" fmla="*/ 39 h 388"/>
                <a:gd name="T32" fmla="*/ 66 w 373"/>
                <a:gd name="T33" fmla="*/ 80 h 388"/>
                <a:gd name="T34" fmla="*/ 43 w 373"/>
                <a:gd name="T35" fmla="*/ 131 h 388"/>
                <a:gd name="T36" fmla="*/ 16 w 373"/>
                <a:gd name="T37" fmla="*/ 205 h 388"/>
                <a:gd name="T38" fmla="*/ 65 w 373"/>
                <a:gd name="T39" fmla="*/ 215 h 388"/>
                <a:gd name="T40" fmla="*/ 21 w 373"/>
                <a:gd name="T41" fmla="*/ 239 h 388"/>
                <a:gd name="T42" fmla="*/ 154 w 373"/>
                <a:gd name="T43" fmla="*/ 133 h 388"/>
                <a:gd name="T44" fmla="*/ 202 w 373"/>
                <a:gd name="T45" fmla="*/ 128 h 388"/>
                <a:gd name="T46" fmla="*/ 167 w 373"/>
                <a:gd name="T47" fmla="*/ 110 h 388"/>
                <a:gd name="T48" fmla="*/ 199 w 373"/>
                <a:gd name="T49" fmla="*/ 98 h 388"/>
                <a:gd name="T50" fmla="*/ 206 w 373"/>
                <a:gd name="T51" fmla="*/ 127 h 388"/>
                <a:gd name="T52" fmla="*/ 223 w 373"/>
                <a:gd name="T53" fmla="*/ 129 h 388"/>
                <a:gd name="T54" fmla="*/ 208 w 373"/>
                <a:gd name="T55" fmla="*/ 123 h 388"/>
                <a:gd name="T56" fmla="*/ 214 w 373"/>
                <a:gd name="T57" fmla="*/ 85 h 388"/>
                <a:gd name="T58" fmla="*/ 235 w 373"/>
                <a:gd name="T59" fmla="*/ 223 h 388"/>
                <a:gd name="T60" fmla="*/ 223 w 373"/>
                <a:gd name="T61" fmla="*/ 136 h 388"/>
                <a:gd name="T62" fmla="*/ 225 w 373"/>
                <a:gd name="T63" fmla="*/ 119 h 388"/>
                <a:gd name="T64" fmla="*/ 225 w 373"/>
                <a:gd name="T65" fmla="*/ 131 h 388"/>
                <a:gd name="T66" fmla="*/ 245 w 373"/>
                <a:gd name="T67" fmla="*/ 153 h 388"/>
                <a:gd name="T68" fmla="*/ 253 w 373"/>
                <a:gd name="T69" fmla="*/ 130 h 388"/>
                <a:gd name="T70" fmla="*/ 218 w 373"/>
                <a:gd name="T71" fmla="*/ 261 h 388"/>
                <a:gd name="T72" fmla="*/ 170 w 373"/>
                <a:gd name="T73" fmla="*/ 225 h 388"/>
                <a:gd name="T74" fmla="*/ 210 w 373"/>
                <a:gd name="T75" fmla="*/ 213 h 388"/>
                <a:gd name="T76" fmla="*/ 221 w 373"/>
                <a:gd name="T77" fmla="*/ 246 h 388"/>
                <a:gd name="T78" fmla="*/ 188 w 373"/>
                <a:gd name="T79" fmla="*/ 265 h 388"/>
                <a:gd name="T80" fmla="*/ 168 w 373"/>
                <a:gd name="T81" fmla="*/ 267 h 388"/>
                <a:gd name="T82" fmla="*/ 154 w 373"/>
                <a:gd name="T83" fmla="*/ 320 h 388"/>
                <a:gd name="T84" fmla="*/ 152 w 373"/>
                <a:gd name="T85" fmla="*/ 167 h 388"/>
                <a:gd name="T86" fmla="*/ 155 w 373"/>
                <a:gd name="T87" fmla="*/ 203 h 388"/>
                <a:gd name="T88" fmla="*/ 84 w 373"/>
                <a:gd name="T89" fmla="*/ 158 h 388"/>
                <a:gd name="T90" fmla="*/ 94 w 373"/>
                <a:gd name="T91" fmla="*/ 156 h 388"/>
                <a:gd name="T92" fmla="*/ 122 w 373"/>
                <a:gd name="T93" fmla="*/ 158 h 388"/>
                <a:gd name="T94" fmla="*/ 138 w 373"/>
                <a:gd name="T95" fmla="*/ 145 h 388"/>
                <a:gd name="T96" fmla="*/ 130 w 373"/>
                <a:gd name="T97" fmla="*/ 181 h 388"/>
                <a:gd name="T98" fmla="*/ 142 w 373"/>
                <a:gd name="T99" fmla="*/ 173 h 388"/>
                <a:gd name="T100" fmla="*/ 148 w 373"/>
                <a:gd name="T101" fmla="*/ 234 h 388"/>
                <a:gd name="T102" fmla="*/ 135 w 373"/>
                <a:gd name="T103" fmla="*/ 261 h 388"/>
                <a:gd name="T104" fmla="*/ 132 w 373"/>
                <a:gd name="T105" fmla="*/ 224 h 388"/>
                <a:gd name="T106" fmla="*/ 150 w 373"/>
                <a:gd name="T107" fmla="*/ 270 h 388"/>
                <a:gd name="T108" fmla="*/ 145 w 373"/>
                <a:gd name="T109" fmla="*/ 277 h 388"/>
                <a:gd name="T110" fmla="*/ 130 w 373"/>
                <a:gd name="T111" fmla="*/ 283 h 388"/>
                <a:gd name="T112" fmla="*/ 116 w 373"/>
                <a:gd name="T113" fmla="*/ 233 h 388"/>
                <a:gd name="T114" fmla="*/ 128 w 373"/>
                <a:gd name="T115" fmla="*/ 275 h 388"/>
                <a:gd name="T116" fmla="*/ 96 w 373"/>
                <a:gd name="T117" fmla="*/ 260 h 388"/>
                <a:gd name="T118" fmla="*/ 89 w 373"/>
                <a:gd name="T119" fmla="*/ 161 h 388"/>
                <a:gd name="T120" fmla="*/ 122 w 373"/>
                <a:gd name="T121" fmla="*/ 1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388">
                  <a:moveTo>
                    <a:pt x="3" y="278"/>
                  </a:moveTo>
                  <a:cubicBezTo>
                    <a:pt x="5" y="280"/>
                    <a:pt x="10" y="280"/>
                    <a:pt x="11" y="276"/>
                  </a:cubicBezTo>
                  <a:cubicBezTo>
                    <a:pt x="14" y="277"/>
                    <a:pt x="14" y="279"/>
                    <a:pt x="18" y="279"/>
                  </a:cubicBezTo>
                  <a:cubicBezTo>
                    <a:pt x="20" y="280"/>
                    <a:pt x="22" y="278"/>
                    <a:pt x="24" y="278"/>
                  </a:cubicBezTo>
                  <a:cubicBezTo>
                    <a:pt x="27" y="278"/>
                    <a:pt x="32" y="279"/>
                    <a:pt x="34" y="277"/>
                  </a:cubicBezTo>
                  <a:cubicBezTo>
                    <a:pt x="35" y="276"/>
                    <a:pt x="34" y="274"/>
                    <a:pt x="36" y="274"/>
                  </a:cubicBezTo>
                  <a:cubicBezTo>
                    <a:pt x="38" y="273"/>
                    <a:pt x="41" y="276"/>
                    <a:pt x="43" y="277"/>
                  </a:cubicBezTo>
                  <a:cubicBezTo>
                    <a:pt x="46" y="279"/>
                    <a:pt x="50" y="280"/>
                    <a:pt x="54" y="279"/>
                  </a:cubicBezTo>
                  <a:cubicBezTo>
                    <a:pt x="57" y="278"/>
                    <a:pt x="60" y="278"/>
                    <a:pt x="63" y="278"/>
                  </a:cubicBezTo>
                  <a:cubicBezTo>
                    <a:pt x="67" y="277"/>
                    <a:pt x="71" y="277"/>
                    <a:pt x="74" y="273"/>
                  </a:cubicBezTo>
                  <a:cubicBezTo>
                    <a:pt x="75" y="269"/>
                    <a:pt x="74" y="266"/>
                    <a:pt x="73" y="262"/>
                  </a:cubicBezTo>
                  <a:cubicBezTo>
                    <a:pt x="74" y="264"/>
                    <a:pt x="75" y="265"/>
                    <a:pt x="76" y="266"/>
                  </a:cubicBezTo>
                  <a:cubicBezTo>
                    <a:pt x="76" y="267"/>
                    <a:pt x="75" y="267"/>
                    <a:pt x="75" y="268"/>
                  </a:cubicBezTo>
                  <a:cubicBezTo>
                    <a:pt x="75" y="267"/>
                    <a:pt x="76" y="267"/>
                    <a:pt x="76" y="266"/>
                  </a:cubicBezTo>
                  <a:cubicBezTo>
                    <a:pt x="77" y="266"/>
                    <a:pt x="77" y="267"/>
                    <a:pt x="77" y="267"/>
                  </a:cubicBezTo>
                  <a:cubicBezTo>
                    <a:pt x="77" y="267"/>
                    <a:pt x="77" y="268"/>
                    <a:pt x="77" y="268"/>
                  </a:cubicBezTo>
                  <a:cubicBezTo>
                    <a:pt x="76" y="269"/>
                    <a:pt x="76" y="270"/>
                    <a:pt x="75" y="270"/>
                  </a:cubicBezTo>
                  <a:cubicBezTo>
                    <a:pt x="76" y="270"/>
                    <a:pt x="76" y="269"/>
                    <a:pt x="77" y="268"/>
                  </a:cubicBezTo>
                  <a:cubicBezTo>
                    <a:pt x="77" y="268"/>
                    <a:pt x="77" y="267"/>
                    <a:pt x="77" y="267"/>
                  </a:cubicBezTo>
                  <a:cubicBezTo>
                    <a:pt x="77" y="267"/>
                    <a:pt x="78" y="268"/>
                    <a:pt x="78" y="268"/>
                  </a:cubicBezTo>
                  <a:cubicBezTo>
                    <a:pt x="80" y="270"/>
                    <a:pt x="83" y="273"/>
                    <a:pt x="86" y="275"/>
                  </a:cubicBezTo>
                  <a:cubicBezTo>
                    <a:pt x="88" y="276"/>
                    <a:pt x="89" y="275"/>
                    <a:pt x="91" y="274"/>
                  </a:cubicBezTo>
                  <a:cubicBezTo>
                    <a:pt x="93" y="273"/>
                    <a:pt x="95" y="274"/>
                    <a:pt x="95" y="271"/>
                  </a:cubicBezTo>
                  <a:cubicBezTo>
                    <a:pt x="95" y="269"/>
                    <a:pt x="93" y="267"/>
                    <a:pt x="94" y="264"/>
                  </a:cubicBezTo>
                  <a:cubicBezTo>
                    <a:pt x="95" y="264"/>
                    <a:pt x="95" y="264"/>
                    <a:pt x="95" y="264"/>
                  </a:cubicBezTo>
                  <a:cubicBezTo>
                    <a:pt x="96" y="265"/>
                    <a:pt x="97" y="266"/>
                    <a:pt x="98" y="267"/>
                  </a:cubicBezTo>
                  <a:cubicBezTo>
                    <a:pt x="99" y="267"/>
                    <a:pt x="99" y="268"/>
                    <a:pt x="99" y="268"/>
                  </a:cubicBezTo>
                  <a:cubicBezTo>
                    <a:pt x="100" y="269"/>
                    <a:pt x="100" y="269"/>
                    <a:pt x="100" y="269"/>
                  </a:cubicBezTo>
                  <a:cubicBezTo>
                    <a:pt x="101" y="269"/>
                    <a:pt x="102" y="270"/>
                    <a:pt x="102" y="270"/>
                  </a:cubicBezTo>
                  <a:cubicBezTo>
                    <a:pt x="104" y="271"/>
                    <a:pt x="105" y="272"/>
                    <a:pt x="107" y="273"/>
                  </a:cubicBezTo>
                  <a:cubicBezTo>
                    <a:pt x="109" y="274"/>
                    <a:pt x="110" y="274"/>
                    <a:pt x="112" y="275"/>
                  </a:cubicBezTo>
                  <a:cubicBezTo>
                    <a:pt x="112" y="275"/>
                    <a:pt x="112" y="275"/>
                    <a:pt x="113" y="275"/>
                  </a:cubicBezTo>
                  <a:cubicBezTo>
                    <a:pt x="113" y="275"/>
                    <a:pt x="113" y="275"/>
                    <a:pt x="114" y="276"/>
                  </a:cubicBezTo>
                  <a:cubicBezTo>
                    <a:pt x="114" y="276"/>
                    <a:pt x="114" y="276"/>
                    <a:pt x="115" y="276"/>
                  </a:cubicBezTo>
                  <a:cubicBezTo>
                    <a:pt x="115" y="276"/>
                    <a:pt x="115" y="276"/>
                    <a:pt x="115" y="276"/>
                  </a:cubicBezTo>
                  <a:cubicBezTo>
                    <a:pt x="116" y="276"/>
                    <a:pt x="116" y="276"/>
                    <a:pt x="117" y="276"/>
                  </a:cubicBezTo>
                  <a:cubicBezTo>
                    <a:pt x="118" y="276"/>
                    <a:pt x="119" y="276"/>
                    <a:pt x="119" y="277"/>
                  </a:cubicBezTo>
                  <a:cubicBezTo>
                    <a:pt x="120" y="277"/>
                    <a:pt x="121" y="277"/>
                    <a:pt x="121" y="277"/>
                  </a:cubicBezTo>
                  <a:cubicBezTo>
                    <a:pt x="122" y="277"/>
                    <a:pt x="122" y="277"/>
                    <a:pt x="122" y="277"/>
                  </a:cubicBezTo>
                  <a:cubicBezTo>
                    <a:pt x="122" y="278"/>
                    <a:pt x="122" y="278"/>
                    <a:pt x="122" y="278"/>
                  </a:cubicBezTo>
                  <a:cubicBezTo>
                    <a:pt x="122" y="278"/>
                    <a:pt x="123" y="278"/>
                    <a:pt x="123" y="279"/>
                  </a:cubicBezTo>
                  <a:cubicBezTo>
                    <a:pt x="124" y="279"/>
                    <a:pt x="124" y="280"/>
                    <a:pt x="125" y="280"/>
                  </a:cubicBezTo>
                  <a:cubicBezTo>
                    <a:pt x="125" y="281"/>
                    <a:pt x="126" y="281"/>
                    <a:pt x="126" y="282"/>
                  </a:cubicBezTo>
                  <a:cubicBezTo>
                    <a:pt x="126" y="283"/>
                    <a:pt x="127" y="283"/>
                    <a:pt x="127" y="284"/>
                  </a:cubicBezTo>
                  <a:cubicBezTo>
                    <a:pt x="128" y="286"/>
                    <a:pt x="129" y="287"/>
                    <a:pt x="129" y="289"/>
                  </a:cubicBezTo>
                  <a:cubicBezTo>
                    <a:pt x="130" y="290"/>
                    <a:pt x="131" y="292"/>
                    <a:pt x="132" y="294"/>
                  </a:cubicBezTo>
                  <a:cubicBezTo>
                    <a:pt x="133" y="294"/>
                    <a:pt x="134" y="295"/>
                    <a:pt x="134" y="296"/>
                  </a:cubicBezTo>
                  <a:cubicBezTo>
                    <a:pt x="136" y="297"/>
                    <a:pt x="136" y="297"/>
                    <a:pt x="136" y="297"/>
                  </a:cubicBezTo>
                  <a:cubicBezTo>
                    <a:pt x="139" y="299"/>
                    <a:pt x="140" y="302"/>
                    <a:pt x="141" y="305"/>
                  </a:cubicBezTo>
                  <a:cubicBezTo>
                    <a:pt x="141" y="307"/>
                    <a:pt x="142" y="308"/>
                    <a:pt x="142" y="310"/>
                  </a:cubicBezTo>
                  <a:cubicBezTo>
                    <a:pt x="142" y="311"/>
                    <a:pt x="143" y="312"/>
                    <a:pt x="143" y="313"/>
                  </a:cubicBezTo>
                  <a:cubicBezTo>
                    <a:pt x="144" y="314"/>
                    <a:pt x="144" y="314"/>
                    <a:pt x="144" y="315"/>
                  </a:cubicBezTo>
                  <a:cubicBezTo>
                    <a:pt x="146" y="318"/>
                    <a:pt x="146" y="321"/>
                    <a:pt x="148" y="325"/>
                  </a:cubicBezTo>
                  <a:cubicBezTo>
                    <a:pt x="148" y="325"/>
                    <a:pt x="148" y="325"/>
                    <a:pt x="148" y="325"/>
                  </a:cubicBezTo>
                  <a:cubicBezTo>
                    <a:pt x="150" y="341"/>
                    <a:pt x="151" y="368"/>
                    <a:pt x="151" y="385"/>
                  </a:cubicBezTo>
                  <a:cubicBezTo>
                    <a:pt x="155" y="385"/>
                    <a:pt x="155" y="385"/>
                    <a:pt x="155" y="385"/>
                  </a:cubicBezTo>
                  <a:cubicBezTo>
                    <a:pt x="155" y="385"/>
                    <a:pt x="155" y="385"/>
                    <a:pt x="155" y="385"/>
                  </a:cubicBezTo>
                  <a:cubicBezTo>
                    <a:pt x="156" y="385"/>
                    <a:pt x="156" y="385"/>
                    <a:pt x="156" y="385"/>
                  </a:cubicBezTo>
                  <a:cubicBezTo>
                    <a:pt x="156" y="385"/>
                    <a:pt x="156" y="385"/>
                    <a:pt x="156" y="385"/>
                  </a:cubicBezTo>
                  <a:cubicBezTo>
                    <a:pt x="164" y="385"/>
                    <a:pt x="164" y="385"/>
                    <a:pt x="164" y="385"/>
                  </a:cubicBezTo>
                  <a:cubicBezTo>
                    <a:pt x="164" y="384"/>
                    <a:pt x="164" y="386"/>
                    <a:pt x="164" y="385"/>
                  </a:cubicBezTo>
                  <a:cubicBezTo>
                    <a:pt x="164" y="385"/>
                    <a:pt x="164" y="385"/>
                    <a:pt x="164" y="385"/>
                  </a:cubicBezTo>
                  <a:cubicBezTo>
                    <a:pt x="167" y="385"/>
                    <a:pt x="167" y="385"/>
                    <a:pt x="167" y="385"/>
                  </a:cubicBezTo>
                  <a:cubicBezTo>
                    <a:pt x="168" y="384"/>
                    <a:pt x="169" y="387"/>
                    <a:pt x="169" y="385"/>
                  </a:cubicBezTo>
                  <a:cubicBezTo>
                    <a:pt x="170" y="385"/>
                    <a:pt x="170" y="385"/>
                    <a:pt x="170" y="385"/>
                  </a:cubicBezTo>
                  <a:cubicBezTo>
                    <a:pt x="170" y="385"/>
                    <a:pt x="170" y="385"/>
                    <a:pt x="170" y="385"/>
                  </a:cubicBezTo>
                  <a:cubicBezTo>
                    <a:pt x="170" y="386"/>
                    <a:pt x="170" y="388"/>
                    <a:pt x="170" y="385"/>
                  </a:cubicBezTo>
                  <a:cubicBezTo>
                    <a:pt x="178" y="385"/>
                    <a:pt x="178" y="385"/>
                    <a:pt x="178" y="385"/>
                  </a:cubicBezTo>
                  <a:cubicBezTo>
                    <a:pt x="178" y="388"/>
                    <a:pt x="178" y="386"/>
                    <a:pt x="178" y="385"/>
                  </a:cubicBezTo>
                  <a:cubicBezTo>
                    <a:pt x="178" y="385"/>
                    <a:pt x="178" y="385"/>
                    <a:pt x="178" y="385"/>
                  </a:cubicBezTo>
                  <a:cubicBezTo>
                    <a:pt x="184" y="385"/>
                    <a:pt x="184" y="385"/>
                    <a:pt x="184" y="385"/>
                  </a:cubicBezTo>
                  <a:cubicBezTo>
                    <a:pt x="183" y="377"/>
                    <a:pt x="180" y="350"/>
                    <a:pt x="178" y="343"/>
                  </a:cubicBezTo>
                  <a:cubicBezTo>
                    <a:pt x="178" y="343"/>
                    <a:pt x="178" y="343"/>
                    <a:pt x="178" y="342"/>
                  </a:cubicBezTo>
                  <a:cubicBezTo>
                    <a:pt x="178" y="341"/>
                    <a:pt x="178" y="341"/>
                    <a:pt x="178" y="340"/>
                  </a:cubicBezTo>
                  <a:cubicBezTo>
                    <a:pt x="178" y="339"/>
                    <a:pt x="178" y="339"/>
                    <a:pt x="178" y="339"/>
                  </a:cubicBezTo>
                  <a:cubicBezTo>
                    <a:pt x="177" y="338"/>
                    <a:pt x="177" y="338"/>
                    <a:pt x="177" y="338"/>
                  </a:cubicBezTo>
                  <a:cubicBezTo>
                    <a:pt x="178" y="336"/>
                    <a:pt x="178" y="335"/>
                    <a:pt x="178" y="333"/>
                  </a:cubicBezTo>
                  <a:cubicBezTo>
                    <a:pt x="178" y="328"/>
                    <a:pt x="178" y="328"/>
                    <a:pt x="178" y="328"/>
                  </a:cubicBezTo>
                  <a:cubicBezTo>
                    <a:pt x="178" y="314"/>
                    <a:pt x="178" y="314"/>
                    <a:pt x="178" y="314"/>
                  </a:cubicBezTo>
                  <a:cubicBezTo>
                    <a:pt x="178" y="314"/>
                    <a:pt x="178" y="314"/>
                    <a:pt x="178" y="314"/>
                  </a:cubicBezTo>
                  <a:cubicBezTo>
                    <a:pt x="179" y="311"/>
                    <a:pt x="180" y="307"/>
                    <a:pt x="181" y="304"/>
                  </a:cubicBezTo>
                  <a:cubicBezTo>
                    <a:pt x="182" y="301"/>
                    <a:pt x="183" y="297"/>
                    <a:pt x="184" y="294"/>
                  </a:cubicBezTo>
                  <a:cubicBezTo>
                    <a:pt x="185" y="293"/>
                    <a:pt x="185" y="291"/>
                    <a:pt x="186" y="290"/>
                  </a:cubicBezTo>
                  <a:cubicBezTo>
                    <a:pt x="187" y="289"/>
                    <a:pt x="188" y="287"/>
                    <a:pt x="189" y="286"/>
                  </a:cubicBezTo>
                  <a:cubicBezTo>
                    <a:pt x="191" y="284"/>
                    <a:pt x="193" y="281"/>
                    <a:pt x="196" y="279"/>
                  </a:cubicBezTo>
                  <a:cubicBezTo>
                    <a:pt x="197" y="278"/>
                    <a:pt x="197" y="278"/>
                    <a:pt x="197" y="278"/>
                  </a:cubicBezTo>
                  <a:cubicBezTo>
                    <a:pt x="197" y="277"/>
                    <a:pt x="197" y="277"/>
                    <a:pt x="197" y="277"/>
                  </a:cubicBezTo>
                  <a:cubicBezTo>
                    <a:pt x="198" y="276"/>
                    <a:pt x="199" y="276"/>
                    <a:pt x="199" y="275"/>
                  </a:cubicBezTo>
                  <a:cubicBezTo>
                    <a:pt x="200" y="274"/>
                    <a:pt x="202" y="274"/>
                    <a:pt x="203" y="273"/>
                  </a:cubicBezTo>
                  <a:cubicBezTo>
                    <a:pt x="208" y="270"/>
                    <a:pt x="208" y="270"/>
                    <a:pt x="208" y="270"/>
                  </a:cubicBezTo>
                  <a:cubicBezTo>
                    <a:pt x="208" y="270"/>
                    <a:pt x="209" y="270"/>
                    <a:pt x="209" y="269"/>
                  </a:cubicBezTo>
                  <a:cubicBezTo>
                    <a:pt x="210" y="269"/>
                    <a:pt x="210" y="269"/>
                    <a:pt x="210" y="269"/>
                  </a:cubicBezTo>
                  <a:cubicBezTo>
                    <a:pt x="211" y="268"/>
                    <a:pt x="212" y="268"/>
                    <a:pt x="212" y="268"/>
                  </a:cubicBezTo>
                  <a:cubicBezTo>
                    <a:pt x="212" y="268"/>
                    <a:pt x="212" y="268"/>
                    <a:pt x="212" y="268"/>
                  </a:cubicBezTo>
                  <a:cubicBezTo>
                    <a:pt x="212" y="268"/>
                    <a:pt x="212" y="268"/>
                    <a:pt x="212" y="268"/>
                  </a:cubicBezTo>
                  <a:cubicBezTo>
                    <a:pt x="212" y="268"/>
                    <a:pt x="212" y="268"/>
                    <a:pt x="212" y="268"/>
                  </a:cubicBezTo>
                  <a:cubicBezTo>
                    <a:pt x="213" y="268"/>
                    <a:pt x="213" y="267"/>
                    <a:pt x="213" y="267"/>
                  </a:cubicBezTo>
                  <a:cubicBezTo>
                    <a:pt x="213" y="267"/>
                    <a:pt x="214" y="267"/>
                    <a:pt x="214" y="267"/>
                  </a:cubicBezTo>
                  <a:cubicBezTo>
                    <a:pt x="215" y="267"/>
                    <a:pt x="216" y="267"/>
                    <a:pt x="217" y="267"/>
                  </a:cubicBezTo>
                  <a:cubicBezTo>
                    <a:pt x="217" y="267"/>
                    <a:pt x="218" y="266"/>
                    <a:pt x="219" y="266"/>
                  </a:cubicBezTo>
                  <a:cubicBezTo>
                    <a:pt x="220" y="266"/>
                    <a:pt x="220" y="266"/>
                    <a:pt x="221" y="266"/>
                  </a:cubicBezTo>
                  <a:cubicBezTo>
                    <a:pt x="222" y="265"/>
                    <a:pt x="222" y="265"/>
                    <a:pt x="222" y="265"/>
                  </a:cubicBezTo>
                  <a:cubicBezTo>
                    <a:pt x="224" y="264"/>
                    <a:pt x="225" y="264"/>
                    <a:pt x="227" y="263"/>
                  </a:cubicBezTo>
                  <a:cubicBezTo>
                    <a:pt x="229" y="262"/>
                    <a:pt x="230" y="261"/>
                    <a:pt x="231" y="259"/>
                  </a:cubicBezTo>
                  <a:cubicBezTo>
                    <a:pt x="232" y="259"/>
                    <a:pt x="234" y="259"/>
                    <a:pt x="235" y="258"/>
                  </a:cubicBezTo>
                  <a:cubicBezTo>
                    <a:pt x="236" y="258"/>
                    <a:pt x="236" y="258"/>
                    <a:pt x="237" y="258"/>
                  </a:cubicBezTo>
                  <a:cubicBezTo>
                    <a:pt x="238" y="257"/>
                    <a:pt x="239" y="257"/>
                    <a:pt x="239" y="257"/>
                  </a:cubicBezTo>
                  <a:cubicBezTo>
                    <a:pt x="240" y="256"/>
                    <a:pt x="241" y="256"/>
                    <a:pt x="241" y="256"/>
                  </a:cubicBezTo>
                  <a:cubicBezTo>
                    <a:pt x="246" y="256"/>
                    <a:pt x="251" y="255"/>
                    <a:pt x="255" y="255"/>
                  </a:cubicBezTo>
                  <a:cubicBezTo>
                    <a:pt x="256" y="259"/>
                    <a:pt x="260" y="261"/>
                    <a:pt x="263" y="262"/>
                  </a:cubicBezTo>
                  <a:cubicBezTo>
                    <a:pt x="268" y="263"/>
                    <a:pt x="273" y="262"/>
                    <a:pt x="277" y="260"/>
                  </a:cubicBezTo>
                  <a:cubicBezTo>
                    <a:pt x="279" y="260"/>
                    <a:pt x="280" y="261"/>
                    <a:pt x="281" y="261"/>
                  </a:cubicBezTo>
                  <a:cubicBezTo>
                    <a:pt x="284" y="262"/>
                    <a:pt x="287" y="258"/>
                    <a:pt x="291" y="259"/>
                  </a:cubicBezTo>
                  <a:cubicBezTo>
                    <a:pt x="292" y="259"/>
                    <a:pt x="292" y="261"/>
                    <a:pt x="293" y="261"/>
                  </a:cubicBezTo>
                  <a:cubicBezTo>
                    <a:pt x="295" y="262"/>
                    <a:pt x="296" y="262"/>
                    <a:pt x="298" y="262"/>
                  </a:cubicBezTo>
                  <a:cubicBezTo>
                    <a:pt x="302" y="262"/>
                    <a:pt x="305" y="264"/>
                    <a:pt x="309" y="263"/>
                  </a:cubicBezTo>
                  <a:cubicBezTo>
                    <a:pt x="312" y="262"/>
                    <a:pt x="314" y="260"/>
                    <a:pt x="316" y="259"/>
                  </a:cubicBezTo>
                  <a:cubicBezTo>
                    <a:pt x="319" y="258"/>
                    <a:pt x="323" y="259"/>
                    <a:pt x="326" y="259"/>
                  </a:cubicBezTo>
                  <a:cubicBezTo>
                    <a:pt x="328" y="259"/>
                    <a:pt x="330" y="259"/>
                    <a:pt x="332" y="259"/>
                  </a:cubicBezTo>
                  <a:cubicBezTo>
                    <a:pt x="334" y="258"/>
                    <a:pt x="335" y="256"/>
                    <a:pt x="336" y="254"/>
                  </a:cubicBezTo>
                  <a:cubicBezTo>
                    <a:pt x="339" y="251"/>
                    <a:pt x="342" y="254"/>
                    <a:pt x="345" y="253"/>
                  </a:cubicBezTo>
                  <a:cubicBezTo>
                    <a:pt x="348" y="252"/>
                    <a:pt x="349" y="249"/>
                    <a:pt x="349" y="246"/>
                  </a:cubicBezTo>
                  <a:cubicBezTo>
                    <a:pt x="349" y="246"/>
                    <a:pt x="350" y="247"/>
                    <a:pt x="350" y="248"/>
                  </a:cubicBezTo>
                  <a:cubicBezTo>
                    <a:pt x="353" y="247"/>
                    <a:pt x="356" y="246"/>
                    <a:pt x="359" y="245"/>
                  </a:cubicBezTo>
                  <a:cubicBezTo>
                    <a:pt x="360" y="245"/>
                    <a:pt x="362" y="243"/>
                    <a:pt x="362" y="242"/>
                  </a:cubicBezTo>
                  <a:cubicBezTo>
                    <a:pt x="364" y="242"/>
                    <a:pt x="365" y="240"/>
                    <a:pt x="366" y="239"/>
                  </a:cubicBezTo>
                  <a:cubicBezTo>
                    <a:pt x="368" y="238"/>
                    <a:pt x="369" y="237"/>
                    <a:pt x="371" y="236"/>
                  </a:cubicBezTo>
                  <a:cubicBezTo>
                    <a:pt x="372" y="235"/>
                    <a:pt x="373" y="233"/>
                    <a:pt x="372" y="232"/>
                  </a:cubicBezTo>
                  <a:cubicBezTo>
                    <a:pt x="371" y="231"/>
                    <a:pt x="367" y="231"/>
                    <a:pt x="366" y="231"/>
                  </a:cubicBezTo>
                  <a:cubicBezTo>
                    <a:pt x="363" y="232"/>
                    <a:pt x="364" y="233"/>
                    <a:pt x="362" y="235"/>
                  </a:cubicBezTo>
                  <a:cubicBezTo>
                    <a:pt x="361" y="237"/>
                    <a:pt x="359" y="236"/>
                    <a:pt x="357" y="236"/>
                  </a:cubicBezTo>
                  <a:cubicBezTo>
                    <a:pt x="353" y="236"/>
                    <a:pt x="350" y="237"/>
                    <a:pt x="347" y="234"/>
                  </a:cubicBezTo>
                  <a:cubicBezTo>
                    <a:pt x="346" y="235"/>
                    <a:pt x="346" y="236"/>
                    <a:pt x="345" y="237"/>
                  </a:cubicBezTo>
                  <a:cubicBezTo>
                    <a:pt x="344" y="238"/>
                    <a:pt x="342" y="237"/>
                    <a:pt x="341" y="238"/>
                  </a:cubicBezTo>
                  <a:cubicBezTo>
                    <a:pt x="340" y="238"/>
                    <a:pt x="339" y="238"/>
                    <a:pt x="339" y="239"/>
                  </a:cubicBezTo>
                  <a:cubicBezTo>
                    <a:pt x="337" y="238"/>
                    <a:pt x="335" y="237"/>
                    <a:pt x="334" y="237"/>
                  </a:cubicBezTo>
                  <a:cubicBezTo>
                    <a:pt x="333" y="236"/>
                    <a:pt x="333" y="235"/>
                    <a:pt x="333" y="235"/>
                  </a:cubicBezTo>
                  <a:cubicBezTo>
                    <a:pt x="333" y="232"/>
                    <a:pt x="333" y="232"/>
                    <a:pt x="335" y="230"/>
                  </a:cubicBezTo>
                  <a:cubicBezTo>
                    <a:pt x="336" y="229"/>
                    <a:pt x="338" y="227"/>
                    <a:pt x="338" y="226"/>
                  </a:cubicBezTo>
                  <a:cubicBezTo>
                    <a:pt x="337" y="224"/>
                    <a:pt x="333" y="224"/>
                    <a:pt x="332" y="225"/>
                  </a:cubicBezTo>
                  <a:cubicBezTo>
                    <a:pt x="331" y="226"/>
                    <a:pt x="331" y="228"/>
                    <a:pt x="330" y="229"/>
                  </a:cubicBezTo>
                  <a:cubicBezTo>
                    <a:pt x="326" y="233"/>
                    <a:pt x="323" y="230"/>
                    <a:pt x="324" y="226"/>
                  </a:cubicBezTo>
                  <a:cubicBezTo>
                    <a:pt x="325" y="222"/>
                    <a:pt x="329" y="222"/>
                    <a:pt x="332" y="220"/>
                  </a:cubicBezTo>
                  <a:cubicBezTo>
                    <a:pt x="336" y="218"/>
                    <a:pt x="340" y="214"/>
                    <a:pt x="345" y="215"/>
                  </a:cubicBezTo>
                  <a:cubicBezTo>
                    <a:pt x="349" y="216"/>
                    <a:pt x="347" y="222"/>
                    <a:pt x="348" y="225"/>
                  </a:cubicBezTo>
                  <a:cubicBezTo>
                    <a:pt x="350" y="224"/>
                    <a:pt x="353" y="220"/>
                    <a:pt x="354" y="218"/>
                  </a:cubicBezTo>
                  <a:cubicBezTo>
                    <a:pt x="355" y="213"/>
                    <a:pt x="349" y="217"/>
                    <a:pt x="348" y="213"/>
                  </a:cubicBezTo>
                  <a:cubicBezTo>
                    <a:pt x="348" y="212"/>
                    <a:pt x="349" y="211"/>
                    <a:pt x="348" y="210"/>
                  </a:cubicBezTo>
                  <a:cubicBezTo>
                    <a:pt x="346" y="208"/>
                    <a:pt x="343" y="211"/>
                    <a:pt x="341" y="212"/>
                  </a:cubicBezTo>
                  <a:cubicBezTo>
                    <a:pt x="340" y="212"/>
                    <a:pt x="337" y="212"/>
                    <a:pt x="337" y="212"/>
                  </a:cubicBezTo>
                  <a:cubicBezTo>
                    <a:pt x="335" y="211"/>
                    <a:pt x="335" y="205"/>
                    <a:pt x="336" y="204"/>
                  </a:cubicBezTo>
                  <a:cubicBezTo>
                    <a:pt x="332" y="205"/>
                    <a:pt x="328" y="203"/>
                    <a:pt x="325" y="207"/>
                  </a:cubicBezTo>
                  <a:cubicBezTo>
                    <a:pt x="324" y="208"/>
                    <a:pt x="324" y="210"/>
                    <a:pt x="323" y="210"/>
                  </a:cubicBezTo>
                  <a:cubicBezTo>
                    <a:pt x="322" y="211"/>
                    <a:pt x="321" y="211"/>
                    <a:pt x="320" y="212"/>
                  </a:cubicBezTo>
                  <a:cubicBezTo>
                    <a:pt x="319" y="213"/>
                    <a:pt x="319" y="214"/>
                    <a:pt x="318" y="215"/>
                  </a:cubicBezTo>
                  <a:cubicBezTo>
                    <a:pt x="317" y="215"/>
                    <a:pt x="315" y="215"/>
                    <a:pt x="315" y="216"/>
                  </a:cubicBezTo>
                  <a:cubicBezTo>
                    <a:pt x="311" y="216"/>
                    <a:pt x="311" y="219"/>
                    <a:pt x="310" y="222"/>
                  </a:cubicBezTo>
                  <a:cubicBezTo>
                    <a:pt x="308" y="225"/>
                    <a:pt x="308" y="227"/>
                    <a:pt x="304" y="227"/>
                  </a:cubicBezTo>
                  <a:cubicBezTo>
                    <a:pt x="304" y="226"/>
                    <a:pt x="304" y="225"/>
                    <a:pt x="304" y="225"/>
                  </a:cubicBezTo>
                  <a:cubicBezTo>
                    <a:pt x="305" y="224"/>
                    <a:pt x="306" y="222"/>
                    <a:pt x="306" y="221"/>
                  </a:cubicBezTo>
                  <a:cubicBezTo>
                    <a:pt x="304" y="223"/>
                    <a:pt x="304" y="223"/>
                    <a:pt x="304" y="223"/>
                  </a:cubicBezTo>
                  <a:cubicBezTo>
                    <a:pt x="303" y="221"/>
                    <a:pt x="302" y="219"/>
                    <a:pt x="299" y="218"/>
                  </a:cubicBezTo>
                  <a:cubicBezTo>
                    <a:pt x="299" y="212"/>
                    <a:pt x="299" y="207"/>
                    <a:pt x="299" y="201"/>
                  </a:cubicBezTo>
                  <a:cubicBezTo>
                    <a:pt x="292" y="203"/>
                    <a:pt x="284" y="200"/>
                    <a:pt x="282" y="193"/>
                  </a:cubicBezTo>
                  <a:cubicBezTo>
                    <a:pt x="281" y="199"/>
                    <a:pt x="274" y="200"/>
                    <a:pt x="269" y="198"/>
                  </a:cubicBezTo>
                  <a:cubicBezTo>
                    <a:pt x="266" y="197"/>
                    <a:pt x="263" y="196"/>
                    <a:pt x="261" y="194"/>
                  </a:cubicBezTo>
                  <a:cubicBezTo>
                    <a:pt x="258" y="195"/>
                    <a:pt x="256" y="197"/>
                    <a:pt x="253" y="198"/>
                  </a:cubicBezTo>
                  <a:cubicBezTo>
                    <a:pt x="251" y="196"/>
                    <a:pt x="250" y="194"/>
                    <a:pt x="248" y="192"/>
                  </a:cubicBezTo>
                  <a:cubicBezTo>
                    <a:pt x="250" y="192"/>
                    <a:pt x="251" y="191"/>
                    <a:pt x="253" y="191"/>
                  </a:cubicBezTo>
                  <a:cubicBezTo>
                    <a:pt x="255" y="191"/>
                    <a:pt x="257" y="190"/>
                    <a:pt x="258" y="189"/>
                  </a:cubicBezTo>
                  <a:cubicBezTo>
                    <a:pt x="259" y="188"/>
                    <a:pt x="259" y="186"/>
                    <a:pt x="260" y="185"/>
                  </a:cubicBezTo>
                  <a:cubicBezTo>
                    <a:pt x="261" y="183"/>
                    <a:pt x="263" y="182"/>
                    <a:pt x="263" y="181"/>
                  </a:cubicBezTo>
                  <a:cubicBezTo>
                    <a:pt x="265" y="176"/>
                    <a:pt x="259" y="173"/>
                    <a:pt x="256" y="170"/>
                  </a:cubicBezTo>
                  <a:cubicBezTo>
                    <a:pt x="253" y="167"/>
                    <a:pt x="262" y="166"/>
                    <a:pt x="258" y="161"/>
                  </a:cubicBezTo>
                  <a:cubicBezTo>
                    <a:pt x="259" y="162"/>
                    <a:pt x="261" y="162"/>
                    <a:pt x="263" y="163"/>
                  </a:cubicBezTo>
                  <a:cubicBezTo>
                    <a:pt x="264" y="163"/>
                    <a:pt x="265" y="164"/>
                    <a:pt x="267" y="164"/>
                  </a:cubicBezTo>
                  <a:cubicBezTo>
                    <a:pt x="267" y="164"/>
                    <a:pt x="267" y="164"/>
                    <a:pt x="267" y="164"/>
                  </a:cubicBezTo>
                  <a:cubicBezTo>
                    <a:pt x="267" y="167"/>
                    <a:pt x="269" y="173"/>
                    <a:pt x="273" y="173"/>
                  </a:cubicBezTo>
                  <a:cubicBezTo>
                    <a:pt x="274" y="173"/>
                    <a:pt x="276" y="170"/>
                    <a:pt x="277" y="169"/>
                  </a:cubicBezTo>
                  <a:cubicBezTo>
                    <a:pt x="277" y="166"/>
                    <a:pt x="276" y="165"/>
                    <a:pt x="279" y="165"/>
                  </a:cubicBezTo>
                  <a:cubicBezTo>
                    <a:pt x="281" y="164"/>
                    <a:pt x="283" y="165"/>
                    <a:pt x="285" y="165"/>
                  </a:cubicBezTo>
                  <a:cubicBezTo>
                    <a:pt x="287" y="164"/>
                    <a:pt x="287" y="163"/>
                    <a:pt x="289" y="162"/>
                  </a:cubicBezTo>
                  <a:cubicBezTo>
                    <a:pt x="292" y="162"/>
                    <a:pt x="292" y="163"/>
                    <a:pt x="294" y="160"/>
                  </a:cubicBezTo>
                  <a:cubicBezTo>
                    <a:pt x="295" y="159"/>
                    <a:pt x="296" y="157"/>
                    <a:pt x="298" y="157"/>
                  </a:cubicBezTo>
                  <a:cubicBezTo>
                    <a:pt x="300" y="157"/>
                    <a:pt x="301" y="159"/>
                    <a:pt x="302" y="160"/>
                  </a:cubicBezTo>
                  <a:cubicBezTo>
                    <a:pt x="304" y="162"/>
                    <a:pt x="305" y="163"/>
                    <a:pt x="308" y="163"/>
                  </a:cubicBezTo>
                  <a:cubicBezTo>
                    <a:pt x="313" y="164"/>
                    <a:pt x="314" y="161"/>
                    <a:pt x="316" y="157"/>
                  </a:cubicBezTo>
                  <a:cubicBezTo>
                    <a:pt x="319" y="156"/>
                    <a:pt x="321" y="163"/>
                    <a:pt x="325" y="161"/>
                  </a:cubicBezTo>
                  <a:cubicBezTo>
                    <a:pt x="328" y="160"/>
                    <a:pt x="324" y="156"/>
                    <a:pt x="324" y="154"/>
                  </a:cubicBezTo>
                  <a:cubicBezTo>
                    <a:pt x="326" y="154"/>
                    <a:pt x="327" y="154"/>
                    <a:pt x="329" y="152"/>
                  </a:cubicBezTo>
                  <a:cubicBezTo>
                    <a:pt x="331" y="150"/>
                    <a:pt x="331" y="143"/>
                    <a:pt x="328" y="141"/>
                  </a:cubicBezTo>
                  <a:cubicBezTo>
                    <a:pt x="327" y="142"/>
                    <a:pt x="326" y="142"/>
                    <a:pt x="326" y="141"/>
                  </a:cubicBezTo>
                  <a:cubicBezTo>
                    <a:pt x="323" y="142"/>
                    <a:pt x="320" y="143"/>
                    <a:pt x="317" y="142"/>
                  </a:cubicBezTo>
                  <a:cubicBezTo>
                    <a:pt x="316" y="142"/>
                    <a:pt x="316" y="141"/>
                    <a:pt x="315" y="141"/>
                  </a:cubicBezTo>
                  <a:cubicBezTo>
                    <a:pt x="314" y="140"/>
                    <a:pt x="312" y="141"/>
                    <a:pt x="310" y="141"/>
                  </a:cubicBezTo>
                  <a:cubicBezTo>
                    <a:pt x="306" y="140"/>
                    <a:pt x="303" y="139"/>
                    <a:pt x="299" y="138"/>
                  </a:cubicBezTo>
                  <a:cubicBezTo>
                    <a:pt x="294" y="137"/>
                    <a:pt x="289" y="138"/>
                    <a:pt x="284" y="136"/>
                  </a:cubicBezTo>
                  <a:cubicBezTo>
                    <a:pt x="284" y="135"/>
                    <a:pt x="283" y="131"/>
                    <a:pt x="284" y="130"/>
                  </a:cubicBezTo>
                  <a:cubicBezTo>
                    <a:pt x="285" y="129"/>
                    <a:pt x="288" y="130"/>
                    <a:pt x="290" y="130"/>
                  </a:cubicBezTo>
                  <a:cubicBezTo>
                    <a:pt x="293" y="129"/>
                    <a:pt x="297" y="120"/>
                    <a:pt x="302" y="123"/>
                  </a:cubicBezTo>
                  <a:cubicBezTo>
                    <a:pt x="303" y="124"/>
                    <a:pt x="303" y="125"/>
                    <a:pt x="304" y="126"/>
                  </a:cubicBezTo>
                  <a:cubicBezTo>
                    <a:pt x="307" y="128"/>
                    <a:pt x="310" y="129"/>
                    <a:pt x="313" y="131"/>
                  </a:cubicBezTo>
                  <a:cubicBezTo>
                    <a:pt x="320" y="133"/>
                    <a:pt x="316" y="127"/>
                    <a:pt x="318" y="124"/>
                  </a:cubicBezTo>
                  <a:cubicBezTo>
                    <a:pt x="319" y="122"/>
                    <a:pt x="321" y="122"/>
                    <a:pt x="321" y="119"/>
                  </a:cubicBezTo>
                  <a:cubicBezTo>
                    <a:pt x="320" y="116"/>
                    <a:pt x="318" y="113"/>
                    <a:pt x="318" y="111"/>
                  </a:cubicBezTo>
                  <a:cubicBezTo>
                    <a:pt x="318" y="108"/>
                    <a:pt x="321" y="105"/>
                    <a:pt x="322" y="102"/>
                  </a:cubicBezTo>
                  <a:cubicBezTo>
                    <a:pt x="323" y="99"/>
                    <a:pt x="320" y="95"/>
                    <a:pt x="321" y="91"/>
                  </a:cubicBezTo>
                  <a:cubicBezTo>
                    <a:pt x="321" y="88"/>
                    <a:pt x="321" y="84"/>
                    <a:pt x="319" y="82"/>
                  </a:cubicBezTo>
                  <a:cubicBezTo>
                    <a:pt x="317" y="80"/>
                    <a:pt x="316" y="81"/>
                    <a:pt x="313" y="81"/>
                  </a:cubicBezTo>
                  <a:cubicBezTo>
                    <a:pt x="318" y="79"/>
                    <a:pt x="317" y="73"/>
                    <a:pt x="315" y="69"/>
                  </a:cubicBezTo>
                  <a:cubicBezTo>
                    <a:pt x="313" y="66"/>
                    <a:pt x="311" y="65"/>
                    <a:pt x="307" y="65"/>
                  </a:cubicBezTo>
                  <a:cubicBezTo>
                    <a:pt x="305" y="65"/>
                    <a:pt x="297" y="65"/>
                    <a:pt x="297" y="62"/>
                  </a:cubicBezTo>
                  <a:cubicBezTo>
                    <a:pt x="297" y="60"/>
                    <a:pt x="301" y="58"/>
                    <a:pt x="302" y="56"/>
                  </a:cubicBezTo>
                  <a:cubicBezTo>
                    <a:pt x="304" y="52"/>
                    <a:pt x="299" y="42"/>
                    <a:pt x="297" y="39"/>
                  </a:cubicBezTo>
                  <a:cubicBezTo>
                    <a:pt x="296" y="37"/>
                    <a:pt x="294" y="37"/>
                    <a:pt x="295" y="34"/>
                  </a:cubicBezTo>
                  <a:cubicBezTo>
                    <a:pt x="297" y="33"/>
                    <a:pt x="299" y="32"/>
                    <a:pt x="300" y="30"/>
                  </a:cubicBezTo>
                  <a:cubicBezTo>
                    <a:pt x="304" y="27"/>
                    <a:pt x="305" y="19"/>
                    <a:pt x="302" y="15"/>
                  </a:cubicBezTo>
                  <a:cubicBezTo>
                    <a:pt x="300" y="12"/>
                    <a:pt x="292" y="6"/>
                    <a:pt x="288" y="8"/>
                  </a:cubicBezTo>
                  <a:cubicBezTo>
                    <a:pt x="285" y="9"/>
                    <a:pt x="286" y="14"/>
                    <a:pt x="284" y="16"/>
                  </a:cubicBezTo>
                  <a:cubicBezTo>
                    <a:pt x="283" y="17"/>
                    <a:pt x="282" y="17"/>
                    <a:pt x="281" y="18"/>
                  </a:cubicBezTo>
                  <a:cubicBezTo>
                    <a:pt x="280" y="18"/>
                    <a:pt x="280" y="19"/>
                    <a:pt x="280" y="19"/>
                  </a:cubicBezTo>
                  <a:cubicBezTo>
                    <a:pt x="279" y="20"/>
                    <a:pt x="278" y="20"/>
                    <a:pt x="277" y="20"/>
                  </a:cubicBezTo>
                  <a:cubicBezTo>
                    <a:pt x="274" y="23"/>
                    <a:pt x="274" y="27"/>
                    <a:pt x="275" y="31"/>
                  </a:cubicBezTo>
                  <a:cubicBezTo>
                    <a:pt x="276" y="33"/>
                    <a:pt x="278" y="35"/>
                    <a:pt x="275" y="37"/>
                  </a:cubicBezTo>
                  <a:cubicBezTo>
                    <a:pt x="275" y="38"/>
                    <a:pt x="274" y="38"/>
                    <a:pt x="273" y="38"/>
                  </a:cubicBezTo>
                  <a:cubicBezTo>
                    <a:pt x="273" y="38"/>
                    <a:pt x="273" y="38"/>
                    <a:pt x="273" y="37"/>
                  </a:cubicBezTo>
                  <a:cubicBezTo>
                    <a:pt x="271" y="35"/>
                    <a:pt x="269" y="33"/>
                    <a:pt x="268" y="30"/>
                  </a:cubicBezTo>
                  <a:cubicBezTo>
                    <a:pt x="267" y="28"/>
                    <a:pt x="266" y="26"/>
                    <a:pt x="264" y="24"/>
                  </a:cubicBezTo>
                  <a:cubicBezTo>
                    <a:pt x="263" y="21"/>
                    <a:pt x="262" y="21"/>
                    <a:pt x="258" y="21"/>
                  </a:cubicBezTo>
                  <a:cubicBezTo>
                    <a:pt x="258" y="21"/>
                    <a:pt x="257" y="20"/>
                    <a:pt x="256" y="20"/>
                  </a:cubicBezTo>
                  <a:cubicBezTo>
                    <a:pt x="257" y="16"/>
                    <a:pt x="253" y="10"/>
                    <a:pt x="249" y="11"/>
                  </a:cubicBezTo>
                  <a:cubicBezTo>
                    <a:pt x="249" y="10"/>
                    <a:pt x="246" y="12"/>
                    <a:pt x="246" y="14"/>
                  </a:cubicBezTo>
                  <a:cubicBezTo>
                    <a:pt x="245" y="16"/>
                    <a:pt x="246" y="17"/>
                    <a:pt x="244" y="17"/>
                  </a:cubicBezTo>
                  <a:cubicBezTo>
                    <a:pt x="244" y="18"/>
                    <a:pt x="242" y="17"/>
                    <a:pt x="241" y="17"/>
                  </a:cubicBezTo>
                  <a:cubicBezTo>
                    <a:pt x="240" y="19"/>
                    <a:pt x="242" y="21"/>
                    <a:pt x="242" y="22"/>
                  </a:cubicBezTo>
                  <a:cubicBezTo>
                    <a:pt x="243" y="26"/>
                    <a:pt x="241" y="27"/>
                    <a:pt x="238" y="27"/>
                  </a:cubicBezTo>
                  <a:cubicBezTo>
                    <a:pt x="236" y="27"/>
                    <a:pt x="231" y="28"/>
                    <a:pt x="229" y="29"/>
                  </a:cubicBezTo>
                  <a:cubicBezTo>
                    <a:pt x="228" y="31"/>
                    <a:pt x="228" y="31"/>
                    <a:pt x="228" y="33"/>
                  </a:cubicBezTo>
                  <a:cubicBezTo>
                    <a:pt x="223" y="31"/>
                    <a:pt x="217" y="26"/>
                    <a:pt x="219" y="21"/>
                  </a:cubicBezTo>
                  <a:cubicBezTo>
                    <a:pt x="222" y="21"/>
                    <a:pt x="223" y="17"/>
                    <a:pt x="221" y="15"/>
                  </a:cubicBezTo>
                  <a:cubicBezTo>
                    <a:pt x="220" y="13"/>
                    <a:pt x="218" y="14"/>
                    <a:pt x="216" y="13"/>
                  </a:cubicBezTo>
                  <a:cubicBezTo>
                    <a:pt x="215" y="12"/>
                    <a:pt x="215" y="11"/>
                    <a:pt x="215" y="9"/>
                  </a:cubicBezTo>
                  <a:cubicBezTo>
                    <a:pt x="215" y="7"/>
                    <a:pt x="215" y="6"/>
                    <a:pt x="213" y="5"/>
                  </a:cubicBezTo>
                  <a:cubicBezTo>
                    <a:pt x="211" y="5"/>
                    <a:pt x="209" y="5"/>
                    <a:pt x="207" y="5"/>
                  </a:cubicBezTo>
                  <a:cubicBezTo>
                    <a:pt x="204" y="6"/>
                    <a:pt x="200" y="5"/>
                    <a:pt x="197" y="4"/>
                  </a:cubicBezTo>
                  <a:cubicBezTo>
                    <a:pt x="197" y="5"/>
                    <a:pt x="197" y="6"/>
                    <a:pt x="197" y="7"/>
                  </a:cubicBezTo>
                  <a:cubicBezTo>
                    <a:pt x="196" y="5"/>
                    <a:pt x="192" y="0"/>
                    <a:pt x="189" y="0"/>
                  </a:cubicBezTo>
                  <a:cubicBezTo>
                    <a:pt x="188" y="2"/>
                    <a:pt x="186" y="2"/>
                    <a:pt x="185" y="4"/>
                  </a:cubicBezTo>
                  <a:cubicBezTo>
                    <a:pt x="184" y="5"/>
                    <a:pt x="184" y="7"/>
                    <a:pt x="183" y="8"/>
                  </a:cubicBezTo>
                  <a:cubicBezTo>
                    <a:pt x="182" y="10"/>
                    <a:pt x="180" y="11"/>
                    <a:pt x="179" y="13"/>
                  </a:cubicBezTo>
                  <a:cubicBezTo>
                    <a:pt x="177" y="15"/>
                    <a:pt x="175" y="17"/>
                    <a:pt x="173" y="18"/>
                  </a:cubicBezTo>
                  <a:cubicBezTo>
                    <a:pt x="173" y="16"/>
                    <a:pt x="173" y="15"/>
                    <a:pt x="174" y="13"/>
                  </a:cubicBezTo>
                  <a:cubicBezTo>
                    <a:pt x="173" y="13"/>
                    <a:pt x="171" y="13"/>
                    <a:pt x="171" y="13"/>
                  </a:cubicBezTo>
                  <a:cubicBezTo>
                    <a:pt x="168" y="10"/>
                    <a:pt x="163" y="8"/>
                    <a:pt x="159" y="10"/>
                  </a:cubicBezTo>
                  <a:cubicBezTo>
                    <a:pt x="156" y="12"/>
                    <a:pt x="156" y="13"/>
                    <a:pt x="156" y="16"/>
                  </a:cubicBezTo>
                  <a:cubicBezTo>
                    <a:pt x="157" y="18"/>
                    <a:pt x="158" y="19"/>
                    <a:pt x="157" y="21"/>
                  </a:cubicBezTo>
                  <a:cubicBezTo>
                    <a:pt x="157" y="22"/>
                    <a:pt x="156" y="22"/>
                    <a:pt x="156" y="23"/>
                  </a:cubicBezTo>
                  <a:cubicBezTo>
                    <a:pt x="154" y="22"/>
                    <a:pt x="153" y="20"/>
                    <a:pt x="151" y="19"/>
                  </a:cubicBezTo>
                  <a:cubicBezTo>
                    <a:pt x="149" y="18"/>
                    <a:pt x="150" y="18"/>
                    <a:pt x="148" y="19"/>
                  </a:cubicBezTo>
                  <a:cubicBezTo>
                    <a:pt x="148" y="19"/>
                    <a:pt x="148" y="20"/>
                    <a:pt x="147" y="20"/>
                  </a:cubicBezTo>
                  <a:cubicBezTo>
                    <a:pt x="146" y="21"/>
                    <a:pt x="145" y="21"/>
                    <a:pt x="144" y="21"/>
                  </a:cubicBezTo>
                  <a:cubicBezTo>
                    <a:pt x="143" y="21"/>
                    <a:pt x="142" y="22"/>
                    <a:pt x="141" y="22"/>
                  </a:cubicBezTo>
                  <a:cubicBezTo>
                    <a:pt x="140" y="23"/>
                    <a:pt x="139" y="22"/>
                    <a:pt x="137" y="23"/>
                  </a:cubicBezTo>
                  <a:cubicBezTo>
                    <a:pt x="136" y="23"/>
                    <a:pt x="135" y="24"/>
                    <a:pt x="133" y="24"/>
                  </a:cubicBezTo>
                  <a:cubicBezTo>
                    <a:pt x="132" y="27"/>
                    <a:pt x="135" y="29"/>
                    <a:pt x="135" y="31"/>
                  </a:cubicBezTo>
                  <a:cubicBezTo>
                    <a:pt x="132" y="31"/>
                    <a:pt x="130" y="27"/>
                    <a:pt x="126" y="27"/>
                  </a:cubicBezTo>
                  <a:cubicBezTo>
                    <a:pt x="126" y="32"/>
                    <a:pt x="120" y="26"/>
                    <a:pt x="118" y="29"/>
                  </a:cubicBezTo>
                  <a:cubicBezTo>
                    <a:pt x="116" y="31"/>
                    <a:pt x="118" y="35"/>
                    <a:pt x="115" y="36"/>
                  </a:cubicBezTo>
                  <a:cubicBezTo>
                    <a:pt x="113" y="37"/>
                    <a:pt x="111" y="37"/>
                    <a:pt x="109" y="37"/>
                  </a:cubicBezTo>
                  <a:cubicBezTo>
                    <a:pt x="106" y="38"/>
                    <a:pt x="103" y="40"/>
                    <a:pt x="99" y="40"/>
                  </a:cubicBezTo>
                  <a:cubicBezTo>
                    <a:pt x="97" y="40"/>
                    <a:pt x="95" y="40"/>
                    <a:pt x="94" y="40"/>
                  </a:cubicBezTo>
                  <a:cubicBezTo>
                    <a:pt x="92" y="40"/>
                    <a:pt x="91" y="38"/>
                    <a:pt x="89" y="39"/>
                  </a:cubicBezTo>
                  <a:cubicBezTo>
                    <a:pt x="88" y="42"/>
                    <a:pt x="93" y="44"/>
                    <a:pt x="95" y="45"/>
                  </a:cubicBezTo>
                  <a:cubicBezTo>
                    <a:pt x="92" y="47"/>
                    <a:pt x="89" y="46"/>
                    <a:pt x="86" y="48"/>
                  </a:cubicBezTo>
                  <a:cubicBezTo>
                    <a:pt x="84" y="49"/>
                    <a:pt x="85" y="51"/>
                    <a:pt x="84" y="53"/>
                  </a:cubicBezTo>
                  <a:cubicBezTo>
                    <a:pt x="84" y="55"/>
                    <a:pt x="82" y="56"/>
                    <a:pt x="84" y="59"/>
                  </a:cubicBezTo>
                  <a:cubicBezTo>
                    <a:pt x="85" y="61"/>
                    <a:pt x="88" y="62"/>
                    <a:pt x="89" y="65"/>
                  </a:cubicBezTo>
                  <a:cubicBezTo>
                    <a:pt x="89" y="66"/>
                    <a:pt x="88" y="69"/>
                    <a:pt x="90" y="70"/>
                  </a:cubicBezTo>
                  <a:cubicBezTo>
                    <a:pt x="91" y="69"/>
                    <a:pt x="90" y="67"/>
                    <a:pt x="91" y="66"/>
                  </a:cubicBezTo>
                  <a:cubicBezTo>
                    <a:pt x="94" y="67"/>
                    <a:pt x="95" y="70"/>
                    <a:pt x="97" y="72"/>
                  </a:cubicBezTo>
                  <a:cubicBezTo>
                    <a:pt x="96" y="73"/>
                    <a:pt x="95" y="74"/>
                    <a:pt x="95" y="76"/>
                  </a:cubicBezTo>
                  <a:cubicBezTo>
                    <a:pt x="94" y="77"/>
                    <a:pt x="93" y="81"/>
                    <a:pt x="92" y="84"/>
                  </a:cubicBezTo>
                  <a:cubicBezTo>
                    <a:pt x="88" y="84"/>
                    <a:pt x="88" y="78"/>
                    <a:pt x="83" y="78"/>
                  </a:cubicBezTo>
                  <a:cubicBezTo>
                    <a:pt x="83" y="79"/>
                    <a:pt x="84" y="81"/>
                    <a:pt x="82" y="83"/>
                  </a:cubicBezTo>
                  <a:cubicBezTo>
                    <a:pt x="80" y="84"/>
                    <a:pt x="79" y="83"/>
                    <a:pt x="78" y="84"/>
                  </a:cubicBezTo>
                  <a:cubicBezTo>
                    <a:pt x="77" y="85"/>
                    <a:pt x="78" y="86"/>
                    <a:pt x="77" y="86"/>
                  </a:cubicBezTo>
                  <a:cubicBezTo>
                    <a:pt x="75" y="86"/>
                    <a:pt x="76" y="84"/>
                    <a:pt x="75" y="83"/>
                  </a:cubicBezTo>
                  <a:cubicBezTo>
                    <a:pt x="75" y="80"/>
                    <a:pt x="75" y="77"/>
                    <a:pt x="71" y="78"/>
                  </a:cubicBezTo>
                  <a:cubicBezTo>
                    <a:pt x="69" y="78"/>
                    <a:pt x="67" y="79"/>
                    <a:pt x="66" y="80"/>
                  </a:cubicBezTo>
                  <a:cubicBezTo>
                    <a:pt x="64" y="82"/>
                    <a:pt x="65" y="83"/>
                    <a:pt x="66" y="86"/>
                  </a:cubicBezTo>
                  <a:cubicBezTo>
                    <a:pt x="67" y="89"/>
                    <a:pt x="65" y="87"/>
                    <a:pt x="63" y="88"/>
                  </a:cubicBezTo>
                  <a:cubicBezTo>
                    <a:pt x="62" y="89"/>
                    <a:pt x="60" y="91"/>
                    <a:pt x="60" y="92"/>
                  </a:cubicBezTo>
                  <a:cubicBezTo>
                    <a:pt x="59" y="92"/>
                    <a:pt x="58" y="93"/>
                    <a:pt x="58" y="93"/>
                  </a:cubicBezTo>
                  <a:cubicBezTo>
                    <a:pt x="57" y="96"/>
                    <a:pt x="56" y="98"/>
                    <a:pt x="54" y="101"/>
                  </a:cubicBezTo>
                  <a:cubicBezTo>
                    <a:pt x="55" y="101"/>
                    <a:pt x="56" y="101"/>
                    <a:pt x="58" y="101"/>
                  </a:cubicBezTo>
                  <a:cubicBezTo>
                    <a:pt x="58" y="101"/>
                    <a:pt x="57" y="102"/>
                    <a:pt x="57" y="102"/>
                  </a:cubicBezTo>
                  <a:cubicBezTo>
                    <a:pt x="56" y="105"/>
                    <a:pt x="56" y="106"/>
                    <a:pt x="57" y="109"/>
                  </a:cubicBezTo>
                  <a:cubicBezTo>
                    <a:pt x="58" y="111"/>
                    <a:pt x="60" y="113"/>
                    <a:pt x="59" y="115"/>
                  </a:cubicBezTo>
                  <a:cubicBezTo>
                    <a:pt x="59" y="117"/>
                    <a:pt x="56" y="117"/>
                    <a:pt x="57" y="119"/>
                  </a:cubicBezTo>
                  <a:cubicBezTo>
                    <a:pt x="57" y="121"/>
                    <a:pt x="61" y="121"/>
                    <a:pt x="62" y="123"/>
                  </a:cubicBezTo>
                  <a:cubicBezTo>
                    <a:pt x="63" y="124"/>
                    <a:pt x="63" y="125"/>
                    <a:pt x="63" y="126"/>
                  </a:cubicBezTo>
                  <a:cubicBezTo>
                    <a:pt x="61" y="127"/>
                    <a:pt x="58" y="128"/>
                    <a:pt x="57" y="127"/>
                  </a:cubicBezTo>
                  <a:cubicBezTo>
                    <a:pt x="56" y="126"/>
                    <a:pt x="56" y="124"/>
                    <a:pt x="54" y="124"/>
                  </a:cubicBezTo>
                  <a:cubicBezTo>
                    <a:pt x="53" y="123"/>
                    <a:pt x="53" y="124"/>
                    <a:pt x="52" y="125"/>
                  </a:cubicBezTo>
                  <a:cubicBezTo>
                    <a:pt x="49" y="125"/>
                    <a:pt x="50" y="122"/>
                    <a:pt x="47" y="121"/>
                  </a:cubicBezTo>
                  <a:cubicBezTo>
                    <a:pt x="45" y="124"/>
                    <a:pt x="46" y="129"/>
                    <a:pt x="43" y="131"/>
                  </a:cubicBezTo>
                  <a:cubicBezTo>
                    <a:pt x="41" y="133"/>
                    <a:pt x="38" y="133"/>
                    <a:pt x="38" y="135"/>
                  </a:cubicBezTo>
                  <a:cubicBezTo>
                    <a:pt x="37" y="138"/>
                    <a:pt x="40" y="139"/>
                    <a:pt x="39" y="142"/>
                  </a:cubicBezTo>
                  <a:cubicBezTo>
                    <a:pt x="39" y="143"/>
                    <a:pt x="38" y="144"/>
                    <a:pt x="37" y="145"/>
                  </a:cubicBezTo>
                  <a:cubicBezTo>
                    <a:pt x="34" y="145"/>
                    <a:pt x="32" y="145"/>
                    <a:pt x="29" y="145"/>
                  </a:cubicBezTo>
                  <a:cubicBezTo>
                    <a:pt x="25" y="146"/>
                    <a:pt x="23" y="149"/>
                    <a:pt x="19" y="149"/>
                  </a:cubicBezTo>
                  <a:cubicBezTo>
                    <a:pt x="18" y="150"/>
                    <a:pt x="17" y="149"/>
                    <a:pt x="15" y="149"/>
                  </a:cubicBezTo>
                  <a:cubicBezTo>
                    <a:pt x="13" y="148"/>
                    <a:pt x="8" y="148"/>
                    <a:pt x="7" y="151"/>
                  </a:cubicBezTo>
                  <a:cubicBezTo>
                    <a:pt x="6" y="154"/>
                    <a:pt x="8" y="157"/>
                    <a:pt x="7" y="160"/>
                  </a:cubicBezTo>
                  <a:cubicBezTo>
                    <a:pt x="6" y="161"/>
                    <a:pt x="5" y="162"/>
                    <a:pt x="5" y="163"/>
                  </a:cubicBezTo>
                  <a:cubicBezTo>
                    <a:pt x="4" y="166"/>
                    <a:pt x="6" y="167"/>
                    <a:pt x="7" y="170"/>
                  </a:cubicBezTo>
                  <a:cubicBezTo>
                    <a:pt x="8" y="174"/>
                    <a:pt x="5" y="181"/>
                    <a:pt x="12" y="182"/>
                  </a:cubicBezTo>
                  <a:cubicBezTo>
                    <a:pt x="13" y="184"/>
                    <a:pt x="11" y="189"/>
                    <a:pt x="14" y="190"/>
                  </a:cubicBezTo>
                  <a:cubicBezTo>
                    <a:pt x="18" y="191"/>
                    <a:pt x="19" y="186"/>
                    <a:pt x="22" y="186"/>
                  </a:cubicBezTo>
                  <a:cubicBezTo>
                    <a:pt x="25" y="186"/>
                    <a:pt x="25" y="190"/>
                    <a:pt x="25" y="192"/>
                  </a:cubicBezTo>
                  <a:cubicBezTo>
                    <a:pt x="25" y="196"/>
                    <a:pt x="21" y="197"/>
                    <a:pt x="19" y="201"/>
                  </a:cubicBezTo>
                  <a:cubicBezTo>
                    <a:pt x="18" y="203"/>
                    <a:pt x="19" y="204"/>
                    <a:pt x="21" y="205"/>
                  </a:cubicBezTo>
                  <a:cubicBezTo>
                    <a:pt x="19" y="205"/>
                    <a:pt x="17" y="205"/>
                    <a:pt x="16" y="205"/>
                  </a:cubicBezTo>
                  <a:cubicBezTo>
                    <a:pt x="12" y="205"/>
                    <a:pt x="12" y="208"/>
                    <a:pt x="12" y="211"/>
                  </a:cubicBezTo>
                  <a:cubicBezTo>
                    <a:pt x="11" y="209"/>
                    <a:pt x="10" y="207"/>
                    <a:pt x="7" y="208"/>
                  </a:cubicBezTo>
                  <a:cubicBezTo>
                    <a:pt x="6" y="209"/>
                    <a:pt x="4" y="210"/>
                    <a:pt x="5" y="211"/>
                  </a:cubicBezTo>
                  <a:cubicBezTo>
                    <a:pt x="5" y="212"/>
                    <a:pt x="7" y="214"/>
                    <a:pt x="7" y="214"/>
                  </a:cubicBezTo>
                  <a:cubicBezTo>
                    <a:pt x="8" y="215"/>
                    <a:pt x="9" y="216"/>
                    <a:pt x="10" y="216"/>
                  </a:cubicBezTo>
                  <a:cubicBezTo>
                    <a:pt x="11" y="216"/>
                    <a:pt x="13" y="216"/>
                    <a:pt x="13" y="216"/>
                  </a:cubicBezTo>
                  <a:cubicBezTo>
                    <a:pt x="15" y="217"/>
                    <a:pt x="14" y="217"/>
                    <a:pt x="15" y="218"/>
                  </a:cubicBezTo>
                  <a:cubicBezTo>
                    <a:pt x="15" y="218"/>
                    <a:pt x="16" y="220"/>
                    <a:pt x="16" y="220"/>
                  </a:cubicBezTo>
                  <a:cubicBezTo>
                    <a:pt x="17" y="222"/>
                    <a:pt x="17" y="221"/>
                    <a:pt x="19" y="222"/>
                  </a:cubicBezTo>
                  <a:cubicBezTo>
                    <a:pt x="21" y="223"/>
                    <a:pt x="23" y="224"/>
                    <a:pt x="25" y="225"/>
                  </a:cubicBezTo>
                  <a:cubicBezTo>
                    <a:pt x="30" y="226"/>
                    <a:pt x="32" y="223"/>
                    <a:pt x="35" y="219"/>
                  </a:cubicBezTo>
                  <a:cubicBezTo>
                    <a:pt x="37" y="220"/>
                    <a:pt x="40" y="221"/>
                    <a:pt x="43" y="220"/>
                  </a:cubicBezTo>
                  <a:cubicBezTo>
                    <a:pt x="45" y="220"/>
                    <a:pt x="46" y="219"/>
                    <a:pt x="47" y="218"/>
                  </a:cubicBezTo>
                  <a:cubicBezTo>
                    <a:pt x="48" y="217"/>
                    <a:pt x="50" y="215"/>
                    <a:pt x="50" y="214"/>
                  </a:cubicBezTo>
                  <a:cubicBezTo>
                    <a:pt x="53" y="213"/>
                    <a:pt x="52" y="216"/>
                    <a:pt x="54" y="216"/>
                  </a:cubicBezTo>
                  <a:cubicBezTo>
                    <a:pt x="56" y="217"/>
                    <a:pt x="57" y="215"/>
                    <a:pt x="58" y="215"/>
                  </a:cubicBezTo>
                  <a:cubicBezTo>
                    <a:pt x="60" y="215"/>
                    <a:pt x="63" y="215"/>
                    <a:pt x="65" y="215"/>
                  </a:cubicBezTo>
                  <a:cubicBezTo>
                    <a:pt x="65" y="215"/>
                    <a:pt x="65" y="215"/>
                    <a:pt x="66" y="215"/>
                  </a:cubicBezTo>
                  <a:cubicBezTo>
                    <a:pt x="66" y="216"/>
                    <a:pt x="65" y="216"/>
                    <a:pt x="63" y="217"/>
                  </a:cubicBezTo>
                  <a:cubicBezTo>
                    <a:pt x="61" y="219"/>
                    <a:pt x="58" y="220"/>
                    <a:pt x="55" y="220"/>
                  </a:cubicBezTo>
                  <a:cubicBezTo>
                    <a:pt x="54" y="220"/>
                    <a:pt x="53" y="220"/>
                    <a:pt x="51" y="220"/>
                  </a:cubicBezTo>
                  <a:cubicBezTo>
                    <a:pt x="50" y="223"/>
                    <a:pt x="51" y="226"/>
                    <a:pt x="50" y="229"/>
                  </a:cubicBezTo>
                  <a:cubicBezTo>
                    <a:pt x="49" y="229"/>
                    <a:pt x="48" y="229"/>
                    <a:pt x="47" y="229"/>
                  </a:cubicBezTo>
                  <a:cubicBezTo>
                    <a:pt x="46" y="230"/>
                    <a:pt x="45" y="231"/>
                    <a:pt x="44" y="231"/>
                  </a:cubicBezTo>
                  <a:cubicBezTo>
                    <a:pt x="43" y="231"/>
                    <a:pt x="42" y="231"/>
                    <a:pt x="41" y="232"/>
                  </a:cubicBezTo>
                  <a:cubicBezTo>
                    <a:pt x="40" y="232"/>
                    <a:pt x="41" y="233"/>
                    <a:pt x="40" y="233"/>
                  </a:cubicBezTo>
                  <a:cubicBezTo>
                    <a:pt x="40" y="234"/>
                    <a:pt x="39" y="234"/>
                    <a:pt x="38" y="235"/>
                  </a:cubicBezTo>
                  <a:cubicBezTo>
                    <a:pt x="38" y="235"/>
                    <a:pt x="38" y="236"/>
                    <a:pt x="37" y="236"/>
                  </a:cubicBezTo>
                  <a:cubicBezTo>
                    <a:pt x="36" y="236"/>
                    <a:pt x="35" y="236"/>
                    <a:pt x="34" y="236"/>
                  </a:cubicBezTo>
                  <a:cubicBezTo>
                    <a:pt x="34" y="236"/>
                    <a:pt x="33" y="236"/>
                    <a:pt x="32" y="237"/>
                  </a:cubicBezTo>
                  <a:cubicBezTo>
                    <a:pt x="31" y="236"/>
                    <a:pt x="31" y="236"/>
                    <a:pt x="30" y="235"/>
                  </a:cubicBezTo>
                  <a:cubicBezTo>
                    <a:pt x="30" y="235"/>
                    <a:pt x="30" y="234"/>
                    <a:pt x="29" y="233"/>
                  </a:cubicBezTo>
                  <a:cubicBezTo>
                    <a:pt x="28" y="232"/>
                    <a:pt x="26" y="231"/>
                    <a:pt x="25" y="230"/>
                  </a:cubicBezTo>
                  <a:cubicBezTo>
                    <a:pt x="25" y="233"/>
                    <a:pt x="22" y="236"/>
                    <a:pt x="21" y="239"/>
                  </a:cubicBezTo>
                  <a:cubicBezTo>
                    <a:pt x="21" y="240"/>
                    <a:pt x="20" y="241"/>
                    <a:pt x="20" y="242"/>
                  </a:cubicBezTo>
                  <a:cubicBezTo>
                    <a:pt x="19" y="243"/>
                    <a:pt x="19" y="243"/>
                    <a:pt x="19" y="244"/>
                  </a:cubicBezTo>
                  <a:cubicBezTo>
                    <a:pt x="18" y="245"/>
                    <a:pt x="19" y="246"/>
                    <a:pt x="19" y="247"/>
                  </a:cubicBezTo>
                  <a:cubicBezTo>
                    <a:pt x="15" y="247"/>
                    <a:pt x="14" y="250"/>
                    <a:pt x="13" y="253"/>
                  </a:cubicBezTo>
                  <a:cubicBezTo>
                    <a:pt x="13" y="254"/>
                    <a:pt x="12" y="255"/>
                    <a:pt x="13" y="256"/>
                  </a:cubicBezTo>
                  <a:cubicBezTo>
                    <a:pt x="12" y="257"/>
                    <a:pt x="12" y="258"/>
                    <a:pt x="11" y="258"/>
                  </a:cubicBezTo>
                  <a:cubicBezTo>
                    <a:pt x="11" y="259"/>
                    <a:pt x="12" y="259"/>
                    <a:pt x="12" y="260"/>
                  </a:cubicBezTo>
                  <a:cubicBezTo>
                    <a:pt x="10" y="261"/>
                    <a:pt x="8" y="261"/>
                    <a:pt x="6" y="263"/>
                  </a:cubicBezTo>
                  <a:cubicBezTo>
                    <a:pt x="3" y="266"/>
                    <a:pt x="7" y="266"/>
                    <a:pt x="7" y="270"/>
                  </a:cubicBezTo>
                  <a:cubicBezTo>
                    <a:pt x="4" y="270"/>
                    <a:pt x="0" y="276"/>
                    <a:pt x="3" y="278"/>
                  </a:cubicBezTo>
                  <a:close/>
                  <a:moveTo>
                    <a:pt x="334" y="237"/>
                  </a:moveTo>
                  <a:cubicBezTo>
                    <a:pt x="335" y="237"/>
                    <a:pt x="337" y="238"/>
                    <a:pt x="339" y="239"/>
                  </a:cubicBezTo>
                  <a:cubicBezTo>
                    <a:pt x="338" y="239"/>
                    <a:pt x="337" y="240"/>
                    <a:pt x="336" y="240"/>
                  </a:cubicBezTo>
                  <a:cubicBezTo>
                    <a:pt x="334" y="239"/>
                    <a:pt x="334" y="238"/>
                    <a:pt x="334" y="237"/>
                  </a:cubicBezTo>
                  <a:close/>
                  <a:moveTo>
                    <a:pt x="158" y="129"/>
                  </a:moveTo>
                  <a:cubicBezTo>
                    <a:pt x="158" y="129"/>
                    <a:pt x="158" y="130"/>
                    <a:pt x="158" y="130"/>
                  </a:cubicBezTo>
                  <a:cubicBezTo>
                    <a:pt x="157" y="131"/>
                    <a:pt x="155" y="132"/>
                    <a:pt x="154" y="133"/>
                  </a:cubicBezTo>
                  <a:cubicBezTo>
                    <a:pt x="154" y="133"/>
                    <a:pt x="154" y="133"/>
                    <a:pt x="154" y="132"/>
                  </a:cubicBezTo>
                  <a:cubicBezTo>
                    <a:pt x="154" y="130"/>
                    <a:pt x="154" y="129"/>
                    <a:pt x="156" y="129"/>
                  </a:cubicBezTo>
                  <a:cubicBezTo>
                    <a:pt x="157" y="129"/>
                    <a:pt x="158" y="129"/>
                    <a:pt x="158" y="129"/>
                  </a:cubicBezTo>
                  <a:close/>
                  <a:moveTo>
                    <a:pt x="189" y="93"/>
                  </a:moveTo>
                  <a:cubicBezTo>
                    <a:pt x="189" y="93"/>
                    <a:pt x="190" y="94"/>
                    <a:pt x="191" y="95"/>
                  </a:cubicBezTo>
                  <a:cubicBezTo>
                    <a:pt x="192" y="96"/>
                    <a:pt x="194" y="97"/>
                    <a:pt x="195" y="98"/>
                  </a:cubicBezTo>
                  <a:cubicBezTo>
                    <a:pt x="196" y="98"/>
                    <a:pt x="197" y="99"/>
                    <a:pt x="197" y="99"/>
                  </a:cubicBezTo>
                  <a:cubicBezTo>
                    <a:pt x="198" y="100"/>
                    <a:pt x="198" y="101"/>
                    <a:pt x="199" y="101"/>
                  </a:cubicBezTo>
                  <a:cubicBezTo>
                    <a:pt x="200" y="103"/>
                    <a:pt x="200" y="104"/>
                    <a:pt x="201" y="106"/>
                  </a:cubicBezTo>
                  <a:cubicBezTo>
                    <a:pt x="202" y="108"/>
                    <a:pt x="202" y="110"/>
                    <a:pt x="202" y="111"/>
                  </a:cubicBezTo>
                  <a:cubicBezTo>
                    <a:pt x="203" y="113"/>
                    <a:pt x="203" y="115"/>
                    <a:pt x="204" y="116"/>
                  </a:cubicBezTo>
                  <a:cubicBezTo>
                    <a:pt x="204" y="117"/>
                    <a:pt x="204" y="118"/>
                    <a:pt x="204" y="119"/>
                  </a:cubicBezTo>
                  <a:cubicBezTo>
                    <a:pt x="204" y="119"/>
                    <a:pt x="204" y="119"/>
                    <a:pt x="204" y="119"/>
                  </a:cubicBezTo>
                  <a:cubicBezTo>
                    <a:pt x="204" y="119"/>
                    <a:pt x="204" y="119"/>
                    <a:pt x="204" y="120"/>
                  </a:cubicBezTo>
                  <a:cubicBezTo>
                    <a:pt x="204" y="120"/>
                    <a:pt x="204" y="121"/>
                    <a:pt x="204" y="122"/>
                  </a:cubicBezTo>
                  <a:cubicBezTo>
                    <a:pt x="203" y="123"/>
                    <a:pt x="203" y="124"/>
                    <a:pt x="203" y="125"/>
                  </a:cubicBezTo>
                  <a:cubicBezTo>
                    <a:pt x="202" y="126"/>
                    <a:pt x="202" y="127"/>
                    <a:pt x="202" y="128"/>
                  </a:cubicBezTo>
                  <a:cubicBezTo>
                    <a:pt x="202" y="129"/>
                    <a:pt x="202" y="130"/>
                    <a:pt x="201" y="131"/>
                  </a:cubicBezTo>
                  <a:cubicBezTo>
                    <a:pt x="201" y="132"/>
                    <a:pt x="201" y="132"/>
                    <a:pt x="200" y="133"/>
                  </a:cubicBezTo>
                  <a:cubicBezTo>
                    <a:pt x="200" y="134"/>
                    <a:pt x="199" y="135"/>
                    <a:pt x="198" y="135"/>
                  </a:cubicBezTo>
                  <a:cubicBezTo>
                    <a:pt x="198" y="136"/>
                    <a:pt x="197" y="137"/>
                    <a:pt x="197" y="137"/>
                  </a:cubicBezTo>
                  <a:cubicBezTo>
                    <a:pt x="197" y="137"/>
                    <a:pt x="197" y="137"/>
                    <a:pt x="197" y="137"/>
                  </a:cubicBezTo>
                  <a:cubicBezTo>
                    <a:pt x="197" y="138"/>
                    <a:pt x="196" y="138"/>
                    <a:pt x="196" y="138"/>
                  </a:cubicBezTo>
                  <a:cubicBezTo>
                    <a:pt x="195" y="137"/>
                    <a:pt x="194" y="136"/>
                    <a:pt x="193" y="136"/>
                  </a:cubicBezTo>
                  <a:cubicBezTo>
                    <a:pt x="189" y="135"/>
                    <a:pt x="189" y="141"/>
                    <a:pt x="185" y="138"/>
                  </a:cubicBezTo>
                  <a:cubicBezTo>
                    <a:pt x="184" y="136"/>
                    <a:pt x="184" y="135"/>
                    <a:pt x="182" y="135"/>
                  </a:cubicBezTo>
                  <a:cubicBezTo>
                    <a:pt x="181" y="134"/>
                    <a:pt x="179" y="134"/>
                    <a:pt x="177" y="134"/>
                  </a:cubicBezTo>
                  <a:cubicBezTo>
                    <a:pt x="174" y="135"/>
                    <a:pt x="171" y="137"/>
                    <a:pt x="168" y="135"/>
                  </a:cubicBezTo>
                  <a:cubicBezTo>
                    <a:pt x="167" y="134"/>
                    <a:pt x="167" y="133"/>
                    <a:pt x="166" y="132"/>
                  </a:cubicBezTo>
                  <a:cubicBezTo>
                    <a:pt x="166" y="131"/>
                    <a:pt x="165" y="130"/>
                    <a:pt x="164" y="129"/>
                  </a:cubicBezTo>
                  <a:cubicBezTo>
                    <a:pt x="166" y="128"/>
                    <a:pt x="166" y="127"/>
                    <a:pt x="167" y="125"/>
                  </a:cubicBezTo>
                  <a:cubicBezTo>
                    <a:pt x="168" y="123"/>
                    <a:pt x="170" y="121"/>
                    <a:pt x="170" y="119"/>
                  </a:cubicBezTo>
                  <a:cubicBezTo>
                    <a:pt x="170" y="117"/>
                    <a:pt x="169" y="117"/>
                    <a:pt x="168" y="116"/>
                  </a:cubicBezTo>
                  <a:cubicBezTo>
                    <a:pt x="167" y="114"/>
                    <a:pt x="168" y="112"/>
                    <a:pt x="167" y="110"/>
                  </a:cubicBezTo>
                  <a:cubicBezTo>
                    <a:pt x="167" y="108"/>
                    <a:pt x="167" y="107"/>
                    <a:pt x="167" y="105"/>
                  </a:cubicBezTo>
                  <a:cubicBezTo>
                    <a:pt x="167" y="103"/>
                    <a:pt x="165" y="103"/>
                    <a:pt x="165" y="102"/>
                  </a:cubicBezTo>
                  <a:cubicBezTo>
                    <a:pt x="165" y="100"/>
                    <a:pt x="166" y="99"/>
                    <a:pt x="167" y="99"/>
                  </a:cubicBezTo>
                  <a:cubicBezTo>
                    <a:pt x="168" y="99"/>
                    <a:pt x="169" y="100"/>
                    <a:pt x="170" y="100"/>
                  </a:cubicBezTo>
                  <a:cubicBezTo>
                    <a:pt x="171" y="101"/>
                    <a:pt x="172" y="101"/>
                    <a:pt x="173" y="101"/>
                  </a:cubicBezTo>
                  <a:cubicBezTo>
                    <a:pt x="175" y="102"/>
                    <a:pt x="176" y="103"/>
                    <a:pt x="177" y="104"/>
                  </a:cubicBezTo>
                  <a:cubicBezTo>
                    <a:pt x="179" y="102"/>
                    <a:pt x="179" y="99"/>
                    <a:pt x="181" y="97"/>
                  </a:cubicBezTo>
                  <a:cubicBezTo>
                    <a:pt x="181" y="96"/>
                    <a:pt x="181" y="95"/>
                    <a:pt x="183" y="96"/>
                  </a:cubicBezTo>
                  <a:cubicBezTo>
                    <a:pt x="184" y="96"/>
                    <a:pt x="184" y="98"/>
                    <a:pt x="185" y="99"/>
                  </a:cubicBezTo>
                  <a:cubicBezTo>
                    <a:pt x="187" y="97"/>
                    <a:pt x="188" y="95"/>
                    <a:pt x="188" y="92"/>
                  </a:cubicBezTo>
                  <a:cubicBezTo>
                    <a:pt x="189" y="92"/>
                    <a:pt x="189" y="92"/>
                    <a:pt x="189" y="93"/>
                  </a:cubicBezTo>
                  <a:close/>
                  <a:moveTo>
                    <a:pt x="204" y="91"/>
                  </a:moveTo>
                  <a:cubicBezTo>
                    <a:pt x="204" y="100"/>
                    <a:pt x="204" y="100"/>
                    <a:pt x="204" y="100"/>
                  </a:cubicBezTo>
                  <a:cubicBezTo>
                    <a:pt x="204" y="103"/>
                    <a:pt x="204" y="106"/>
                    <a:pt x="204" y="109"/>
                  </a:cubicBezTo>
                  <a:cubicBezTo>
                    <a:pt x="204" y="108"/>
                    <a:pt x="203" y="107"/>
                    <a:pt x="203" y="106"/>
                  </a:cubicBezTo>
                  <a:cubicBezTo>
                    <a:pt x="202" y="104"/>
                    <a:pt x="201" y="102"/>
                    <a:pt x="200" y="100"/>
                  </a:cubicBezTo>
                  <a:cubicBezTo>
                    <a:pt x="200" y="100"/>
                    <a:pt x="199" y="99"/>
                    <a:pt x="199" y="98"/>
                  </a:cubicBezTo>
                  <a:cubicBezTo>
                    <a:pt x="198" y="97"/>
                    <a:pt x="197" y="97"/>
                    <a:pt x="196" y="96"/>
                  </a:cubicBezTo>
                  <a:cubicBezTo>
                    <a:pt x="195" y="95"/>
                    <a:pt x="193" y="95"/>
                    <a:pt x="192" y="94"/>
                  </a:cubicBezTo>
                  <a:cubicBezTo>
                    <a:pt x="191" y="93"/>
                    <a:pt x="191" y="92"/>
                    <a:pt x="190" y="92"/>
                  </a:cubicBezTo>
                  <a:cubicBezTo>
                    <a:pt x="190" y="92"/>
                    <a:pt x="190" y="92"/>
                    <a:pt x="190" y="91"/>
                  </a:cubicBezTo>
                  <a:cubicBezTo>
                    <a:pt x="194" y="91"/>
                    <a:pt x="200" y="93"/>
                    <a:pt x="204" y="91"/>
                  </a:cubicBezTo>
                  <a:close/>
                  <a:moveTo>
                    <a:pt x="207" y="97"/>
                  </a:moveTo>
                  <a:cubicBezTo>
                    <a:pt x="207" y="99"/>
                    <a:pt x="207" y="101"/>
                    <a:pt x="207" y="103"/>
                  </a:cubicBezTo>
                  <a:cubicBezTo>
                    <a:pt x="207" y="106"/>
                    <a:pt x="207" y="106"/>
                    <a:pt x="207" y="106"/>
                  </a:cubicBezTo>
                  <a:cubicBezTo>
                    <a:pt x="207" y="106"/>
                    <a:pt x="207" y="106"/>
                    <a:pt x="207" y="106"/>
                  </a:cubicBezTo>
                  <a:cubicBezTo>
                    <a:pt x="207" y="106"/>
                    <a:pt x="207" y="106"/>
                    <a:pt x="207" y="107"/>
                  </a:cubicBezTo>
                  <a:cubicBezTo>
                    <a:pt x="207" y="107"/>
                    <a:pt x="207" y="108"/>
                    <a:pt x="207" y="108"/>
                  </a:cubicBezTo>
                  <a:cubicBezTo>
                    <a:pt x="207" y="109"/>
                    <a:pt x="206" y="109"/>
                    <a:pt x="206" y="110"/>
                  </a:cubicBezTo>
                  <a:cubicBezTo>
                    <a:pt x="206" y="107"/>
                    <a:pt x="207" y="103"/>
                    <a:pt x="207" y="100"/>
                  </a:cubicBezTo>
                  <a:cubicBezTo>
                    <a:pt x="206" y="90"/>
                    <a:pt x="206" y="90"/>
                    <a:pt x="206" y="90"/>
                  </a:cubicBezTo>
                  <a:cubicBezTo>
                    <a:pt x="207" y="90"/>
                    <a:pt x="207" y="90"/>
                    <a:pt x="207" y="89"/>
                  </a:cubicBezTo>
                  <a:cubicBezTo>
                    <a:pt x="207" y="92"/>
                    <a:pt x="207" y="95"/>
                    <a:pt x="207" y="97"/>
                  </a:cubicBezTo>
                  <a:close/>
                  <a:moveTo>
                    <a:pt x="206" y="127"/>
                  </a:moveTo>
                  <a:cubicBezTo>
                    <a:pt x="206" y="127"/>
                    <a:pt x="206" y="127"/>
                    <a:pt x="207" y="127"/>
                  </a:cubicBezTo>
                  <a:cubicBezTo>
                    <a:pt x="207" y="127"/>
                    <a:pt x="207" y="128"/>
                    <a:pt x="207" y="128"/>
                  </a:cubicBezTo>
                  <a:cubicBezTo>
                    <a:pt x="207" y="129"/>
                    <a:pt x="206" y="130"/>
                    <a:pt x="206" y="131"/>
                  </a:cubicBezTo>
                  <a:cubicBezTo>
                    <a:pt x="206" y="131"/>
                    <a:pt x="206" y="131"/>
                    <a:pt x="206" y="131"/>
                  </a:cubicBezTo>
                  <a:cubicBezTo>
                    <a:pt x="206" y="129"/>
                    <a:pt x="206" y="128"/>
                    <a:pt x="206" y="127"/>
                  </a:cubicBezTo>
                  <a:close/>
                  <a:moveTo>
                    <a:pt x="259" y="66"/>
                  </a:moveTo>
                  <a:cubicBezTo>
                    <a:pt x="259" y="66"/>
                    <a:pt x="259" y="67"/>
                    <a:pt x="258" y="67"/>
                  </a:cubicBezTo>
                  <a:cubicBezTo>
                    <a:pt x="257" y="70"/>
                    <a:pt x="257" y="73"/>
                    <a:pt x="256" y="75"/>
                  </a:cubicBezTo>
                  <a:cubicBezTo>
                    <a:pt x="254" y="79"/>
                    <a:pt x="250" y="78"/>
                    <a:pt x="246" y="80"/>
                  </a:cubicBezTo>
                  <a:cubicBezTo>
                    <a:pt x="244" y="81"/>
                    <a:pt x="241" y="84"/>
                    <a:pt x="239" y="86"/>
                  </a:cubicBezTo>
                  <a:cubicBezTo>
                    <a:pt x="238" y="87"/>
                    <a:pt x="237" y="89"/>
                    <a:pt x="238" y="90"/>
                  </a:cubicBezTo>
                  <a:cubicBezTo>
                    <a:pt x="238" y="91"/>
                    <a:pt x="239" y="91"/>
                    <a:pt x="239" y="91"/>
                  </a:cubicBezTo>
                  <a:cubicBezTo>
                    <a:pt x="236" y="94"/>
                    <a:pt x="232" y="97"/>
                    <a:pt x="230" y="100"/>
                  </a:cubicBezTo>
                  <a:cubicBezTo>
                    <a:pt x="227" y="104"/>
                    <a:pt x="224" y="108"/>
                    <a:pt x="223" y="112"/>
                  </a:cubicBezTo>
                  <a:cubicBezTo>
                    <a:pt x="223" y="115"/>
                    <a:pt x="222" y="117"/>
                    <a:pt x="222" y="119"/>
                  </a:cubicBezTo>
                  <a:cubicBezTo>
                    <a:pt x="222" y="122"/>
                    <a:pt x="222" y="124"/>
                    <a:pt x="223" y="126"/>
                  </a:cubicBezTo>
                  <a:cubicBezTo>
                    <a:pt x="223" y="127"/>
                    <a:pt x="223" y="128"/>
                    <a:pt x="223" y="129"/>
                  </a:cubicBezTo>
                  <a:cubicBezTo>
                    <a:pt x="223" y="131"/>
                    <a:pt x="223" y="132"/>
                    <a:pt x="223" y="133"/>
                  </a:cubicBezTo>
                  <a:cubicBezTo>
                    <a:pt x="223" y="133"/>
                    <a:pt x="223" y="133"/>
                    <a:pt x="223" y="133"/>
                  </a:cubicBezTo>
                  <a:cubicBezTo>
                    <a:pt x="220" y="135"/>
                    <a:pt x="218" y="137"/>
                    <a:pt x="216" y="139"/>
                  </a:cubicBezTo>
                  <a:cubicBezTo>
                    <a:pt x="215" y="140"/>
                    <a:pt x="215" y="141"/>
                    <a:pt x="215" y="142"/>
                  </a:cubicBezTo>
                  <a:cubicBezTo>
                    <a:pt x="214" y="142"/>
                    <a:pt x="214" y="143"/>
                    <a:pt x="214" y="143"/>
                  </a:cubicBezTo>
                  <a:cubicBezTo>
                    <a:pt x="214" y="143"/>
                    <a:pt x="213" y="143"/>
                    <a:pt x="213" y="144"/>
                  </a:cubicBezTo>
                  <a:cubicBezTo>
                    <a:pt x="211" y="144"/>
                    <a:pt x="210" y="144"/>
                    <a:pt x="208" y="144"/>
                  </a:cubicBezTo>
                  <a:cubicBezTo>
                    <a:pt x="207" y="144"/>
                    <a:pt x="207" y="146"/>
                    <a:pt x="205" y="145"/>
                  </a:cubicBezTo>
                  <a:cubicBezTo>
                    <a:pt x="204" y="144"/>
                    <a:pt x="203" y="144"/>
                    <a:pt x="203" y="143"/>
                  </a:cubicBezTo>
                  <a:cubicBezTo>
                    <a:pt x="203" y="143"/>
                    <a:pt x="203" y="143"/>
                    <a:pt x="203" y="143"/>
                  </a:cubicBezTo>
                  <a:cubicBezTo>
                    <a:pt x="203" y="142"/>
                    <a:pt x="204" y="141"/>
                    <a:pt x="204" y="140"/>
                  </a:cubicBezTo>
                  <a:cubicBezTo>
                    <a:pt x="205" y="139"/>
                    <a:pt x="205" y="138"/>
                    <a:pt x="206" y="138"/>
                  </a:cubicBezTo>
                  <a:cubicBezTo>
                    <a:pt x="207" y="136"/>
                    <a:pt x="208" y="134"/>
                    <a:pt x="208" y="132"/>
                  </a:cubicBezTo>
                  <a:cubicBezTo>
                    <a:pt x="209" y="131"/>
                    <a:pt x="209" y="130"/>
                    <a:pt x="209" y="128"/>
                  </a:cubicBezTo>
                  <a:cubicBezTo>
                    <a:pt x="209" y="128"/>
                    <a:pt x="209" y="127"/>
                    <a:pt x="209" y="126"/>
                  </a:cubicBezTo>
                  <a:cubicBezTo>
                    <a:pt x="209" y="126"/>
                    <a:pt x="209" y="125"/>
                    <a:pt x="209" y="125"/>
                  </a:cubicBezTo>
                  <a:cubicBezTo>
                    <a:pt x="209" y="124"/>
                    <a:pt x="208" y="124"/>
                    <a:pt x="208" y="123"/>
                  </a:cubicBezTo>
                  <a:cubicBezTo>
                    <a:pt x="208" y="123"/>
                    <a:pt x="208" y="123"/>
                    <a:pt x="208" y="122"/>
                  </a:cubicBezTo>
                  <a:cubicBezTo>
                    <a:pt x="208" y="122"/>
                    <a:pt x="208" y="122"/>
                    <a:pt x="208" y="122"/>
                  </a:cubicBezTo>
                  <a:cubicBezTo>
                    <a:pt x="208" y="122"/>
                    <a:pt x="208" y="121"/>
                    <a:pt x="208" y="121"/>
                  </a:cubicBezTo>
                  <a:cubicBezTo>
                    <a:pt x="208" y="121"/>
                    <a:pt x="208" y="120"/>
                    <a:pt x="208" y="120"/>
                  </a:cubicBezTo>
                  <a:cubicBezTo>
                    <a:pt x="209" y="118"/>
                    <a:pt x="209" y="116"/>
                    <a:pt x="209" y="115"/>
                  </a:cubicBezTo>
                  <a:cubicBezTo>
                    <a:pt x="209" y="113"/>
                    <a:pt x="209" y="111"/>
                    <a:pt x="209" y="109"/>
                  </a:cubicBezTo>
                  <a:cubicBezTo>
                    <a:pt x="209" y="109"/>
                    <a:pt x="209" y="109"/>
                    <a:pt x="209" y="108"/>
                  </a:cubicBezTo>
                  <a:cubicBezTo>
                    <a:pt x="210" y="108"/>
                    <a:pt x="210" y="107"/>
                    <a:pt x="209" y="107"/>
                  </a:cubicBezTo>
                  <a:cubicBezTo>
                    <a:pt x="209" y="106"/>
                    <a:pt x="209" y="106"/>
                    <a:pt x="209" y="106"/>
                  </a:cubicBezTo>
                  <a:cubicBezTo>
                    <a:pt x="209" y="104"/>
                    <a:pt x="209" y="104"/>
                    <a:pt x="209" y="104"/>
                  </a:cubicBezTo>
                  <a:cubicBezTo>
                    <a:pt x="210" y="103"/>
                    <a:pt x="210" y="101"/>
                    <a:pt x="210" y="100"/>
                  </a:cubicBezTo>
                  <a:cubicBezTo>
                    <a:pt x="210" y="97"/>
                    <a:pt x="209" y="95"/>
                    <a:pt x="209" y="92"/>
                  </a:cubicBezTo>
                  <a:cubicBezTo>
                    <a:pt x="209" y="92"/>
                    <a:pt x="209" y="92"/>
                    <a:pt x="209" y="91"/>
                  </a:cubicBezTo>
                  <a:cubicBezTo>
                    <a:pt x="209" y="91"/>
                    <a:pt x="209" y="90"/>
                    <a:pt x="209" y="89"/>
                  </a:cubicBezTo>
                  <a:cubicBezTo>
                    <a:pt x="209" y="88"/>
                    <a:pt x="209" y="88"/>
                    <a:pt x="209" y="88"/>
                  </a:cubicBezTo>
                  <a:cubicBezTo>
                    <a:pt x="209" y="87"/>
                    <a:pt x="210" y="87"/>
                    <a:pt x="210" y="87"/>
                  </a:cubicBezTo>
                  <a:cubicBezTo>
                    <a:pt x="211" y="86"/>
                    <a:pt x="213" y="86"/>
                    <a:pt x="214" y="85"/>
                  </a:cubicBezTo>
                  <a:cubicBezTo>
                    <a:pt x="215" y="84"/>
                    <a:pt x="216" y="83"/>
                    <a:pt x="217" y="82"/>
                  </a:cubicBezTo>
                  <a:cubicBezTo>
                    <a:pt x="219" y="81"/>
                    <a:pt x="222" y="80"/>
                    <a:pt x="224" y="79"/>
                  </a:cubicBezTo>
                  <a:cubicBezTo>
                    <a:pt x="226" y="78"/>
                    <a:pt x="228" y="77"/>
                    <a:pt x="231" y="76"/>
                  </a:cubicBezTo>
                  <a:cubicBezTo>
                    <a:pt x="232" y="76"/>
                    <a:pt x="233" y="76"/>
                    <a:pt x="234" y="76"/>
                  </a:cubicBezTo>
                  <a:cubicBezTo>
                    <a:pt x="235" y="75"/>
                    <a:pt x="235" y="74"/>
                    <a:pt x="237" y="74"/>
                  </a:cubicBezTo>
                  <a:cubicBezTo>
                    <a:pt x="238" y="74"/>
                    <a:pt x="239" y="74"/>
                    <a:pt x="240" y="74"/>
                  </a:cubicBezTo>
                  <a:cubicBezTo>
                    <a:pt x="243" y="74"/>
                    <a:pt x="244" y="71"/>
                    <a:pt x="246" y="69"/>
                  </a:cubicBezTo>
                  <a:cubicBezTo>
                    <a:pt x="247" y="67"/>
                    <a:pt x="248" y="65"/>
                    <a:pt x="251" y="65"/>
                  </a:cubicBezTo>
                  <a:cubicBezTo>
                    <a:pt x="252" y="64"/>
                    <a:pt x="253" y="64"/>
                    <a:pt x="254" y="65"/>
                  </a:cubicBezTo>
                  <a:cubicBezTo>
                    <a:pt x="255" y="65"/>
                    <a:pt x="256" y="65"/>
                    <a:pt x="257" y="66"/>
                  </a:cubicBezTo>
                  <a:cubicBezTo>
                    <a:pt x="257" y="66"/>
                    <a:pt x="258" y="66"/>
                    <a:pt x="259" y="66"/>
                  </a:cubicBezTo>
                  <a:close/>
                  <a:moveTo>
                    <a:pt x="220" y="206"/>
                  </a:moveTo>
                  <a:cubicBezTo>
                    <a:pt x="220" y="204"/>
                    <a:pt x="220" y="202"/>
                    <a:pt x="220" y="200"/>
                  </a:cubicBezTo>
                  <a:cubicBezTo>
                    <a:pt x="220" y="200"/>
                    <a:pt x="220" y="200"/>
                    <a:pt x="220" y="200"/>
                  </a:cubicBezTo>
                  <a:cubicBezTo>
                    <a:pt x="221" y="200"/>
                    <a:pt x="222" y="201"/>
                    <a:pt x="224" y="202"/>
                  </a:cubicBezTo>
                  <a:cubicBezTo>
                    <a:pt x="228" y="204"/>
                    <a:pt x="233" y="206"/>
                    <a:pt x="236" y="203"/>
                  </a:cubicBezTo>
                  <a:cubicBezTo>
                    <a:pt x="236" y="210"/>
                    <a:pt x="235" y="217"/>
                    <a:pt x="235" y="223"/>
                  </a:cubicBezTo>
                  <a:cubicBezTo>
                    <a:pt x="234" y="223"/>
                    <a:pt x="233" y="222"/>
                    <a:pt x="232" y="221"/>
                  </a:cubicBezTo>
                  <a:cubicBezTo>
                    <a:pt x="232" y="223"/>
                    <a:pt x="232" y="225"/>
                    <a:pt x="232" y="226"/>
                  </a:cubicBezTo>
                  <a:cubicBezTo>
                    <a:pt x="231" y="226"/>
                    <a:pt x="230" y="226"/>
                    <a:pt x="229" y="225"/>
                  </a:cubicBezTo>
                  <a:cubicBezTo>
                    <a:pt x="229" y="225"/>
                    <a:pt x="229" y="225"/>
                    <a:pt x="229" y="225"/>
                  </a:cubicBezTo>
                  <a:cubicBezTo>
                    <a:pt x="228" y="224"/>
                    <a:pt x="227" y="224"/>
                    <a:pt x="226" y="223"/>
                  </a:cubicBezTo>
                  <a:cubicBezTo>
                    <a:pt x="224" y="220"/>
                    <a:pt x="223" y="218"/>
                    <a:pt x="221" y="215"/>
                  </a:cubicBezTo>
                  <a:cubicBezTo>
                    <a:pt x="221" y="214"/>
                    <a:pt x="221" y="213"/>
                    <a:pt x="220" y="212"/>
                  </a:cubicBezTo>
                  <a:cubicBezTo>
                    <a:pt x="220" y="212"/>
                    <a:pt x="220" y="212"/>
                    <a:pt x="220" y="212"/>
                  </a:cubicBezTo>
                  <a:cubicBezTo>
                    <a:pt x="220" y="211"/>
                    <a:pt x="220" y="211"/>
                    <a:pt x="220" y="211"/>
                  </a:cubicBezTo>
                  <a:cubicBezTo>
                    <a:pt x="220" y="209"/>
                    <a:pt x="220" y="208"/>
                    <a:pt x="220" y="206"/>
                  </a:cubicBezTo>
                  <a:close/>
                  <a:moveTo>
                    <a:pt x="239" y="197"/>
                  </a:moveTo>
                  <a:cubicBezTo>
                    <a:pt x="240" y="197"/>
                    <a:pt x="240" y="196"/>
                    <a:pt x="240" y="196"/>
                  </a:cubicBezTo>
                  <a:cubicBezTo>
                    <a:pt x="241" y="194"/>
                    <a:pt x="243" y="194"/>
                    <a:pt x="245" y="193"/>
                  </a:cubicBezTo>
                  <a:cubicBezTo>
                    <a:pt x="243" y="195"/>
                    <a:pt x="241" y="197"/>
                    <a:pt x="239" y="197"/>
                  </a:cubicBezTo>
                  <a:close/>
                  <a:moveTo>
                    <a:pt x="217" y="142"/>
                  </a:moveTo>
                  <a:cubicBezTo>
                    <a:pt x="217" y="141"/>
                    <a:pt x="218" y="141"/>
                    <a:pt x="218" y="141"/>
                  </a:cubicBezTo>
                  <a:cubicBezTo>
                    <a:pt x="219" y="139"/>
                    <a:pt x="221" y="137"/>
                    <a:pt x="223" y="136"/>
                  </a:cubicBezTo>
                  <a:cubicBezTo>
                    <a:pt x="223" y="137"/>
                    <a:pt x="222" y="138"/>
                    <a:pt x="222" y="139"/>
                  </a:cubicBezTo>
                  <a:cubicBezTo>
                    <a:pt x="222" y="140"/>
                    <a:pt x="221" y="141"/>
                    <a:pt x="220" y="142"/>
                  </a:cubicBezTo>
                  <a:cubicBezTo>
                    <a:pt x="220" y="142"/>
                    <a:pt x="220" y="142"/>
                    <a:pt x="220" y="142"/>
                  </a:cubicBezTo>
                  <a:cubicBezTo>
                    <a:pt x="219" y="142"/>
                    <a:pt x="218" y="142"/>
                    <a:pt x="217" y="142"/>
                  </a:cubicBezTo>
                  <a:close/>
                  <a:moveTo>
                    <a:pt x="219" y="221"/>
                  </a:moveTo>
                  <a:cubicBezTo>
                    <a:pt x="218" y="221"/>
                    <a:pt x="218" y="220"/>
                    <a:pt x="217" y="220"/>
                  </a:cubicBezTo>
                  <a:cubicBezTo>
                    <a:pt x="217" y="220"/>
                    <a:pt x="217" y="219"/>
                    <a:pt x="217" y="219"/>
                  </a:cubicBezTo>
                  <a:cubicBezTo>
                    <a:pt x="216" y="218"/>
                    <a:pt x="216" y="217"/>
                    <a:pt x="216" y="216"/>
                  </a:cubicBezTo>
                  <a:cubicBezTo>
                    <a:pt x="215" y="215"/>
                    <a:pt x="215" y="213"/>
                    <a:pt x="214" y="212"/>
                  </a:cubicBezTo>
                  <a:cubicBezTo>
                    <a:pt x="214" y="212"/>
                    <a:pt x="214" y="212"/>
                    <a:pt x="214" y="211"/>
                  </a:cubicBezTo>
                  <a:cubicBezTo>
                    <a:pt x="214" y="211"/>
                    <a:pt x="214" y="211"/>
                    <a:pt x="214" y="211"/>
                  </a:cubicBezTo>
                  <a:cubicBezTo>
                    <a:pt x="215" y="213"/>
                    <a:pt x="215" y="215"/>
                    <a:pt x="216" y="217"/>
                  </a:cubicBezTo>
                  <a:lnTo>
                    <a:pt x="219" y="221"/>
                  </a:lnTo>
                  <a:close/>
                  <a:moveTo>
                    <a:pt x="225" y="131"/>
                  </a:moveTo>
                  <a:cubicBezTo>
                    <a:pt x="225" y="131"/>
                    <a:pt x="225" y="130"/>
                    <a:pt x="225" y="129"/>
                  </a:cubicBezTo>
                  <a:cubicBezTo>
                    <a:pt x="225" y="128"/>
                    <a:pt x="225" y="127"/>
                    <a:pt x="225" y="126"/>
                  </a:cubicBezTo>
                  <a:cubicBezTo>
                    <a:pt x="225" y="124"/>
                    <a:pt x="225" y="122"/>
                    <a:pt x="225" y="119"/>
                  </a:cubicBezTo>
                  <a:cubicBezTo>
                    <a:pt x="225" y="117"/>
                    <a:pt x="225" y="115"/>
                    <a:pt x="225" y="113"/>
                  </a:cubicBezTo>
                  <a:cubicBezTo>
                    <a:pt x="226" y="109"/>
                    <a:pt x="228" y="105"/>
                    <a:pt x="231" y="101"/>
                  </a:cubicBezTo>
                  <a:cubicBezTo>
                    <a:pt x="232" y="100"/>
                    <a:pt x="233" y="99"/>
                    <a:pt x="234" y="98"/>
                  </a:cubicBezTo>
                  <a:cubicBezTo>
                    <a:pt x="234" y="99"/>
                    <a:pt x="234" y="99"/>
                    <a:pt x="233" y="99"/>
                  </a:cubicBezTo>
                  <a:cubicBezTo>
                    <a:pt x="233" y="101"/>
                    <a:pt x="233" y="103"/>
                    <a:pt x="234" y="104"/>
                  </a:cubicBezTo>
                  <a:cubicBezTo>
                    <a:pt x="235" y="106"/>
                    <a:pt x="236" y="105"/>
                    <a:pt x="235" y="108"/>
                  </a:cubicBezTo>
                  <a:cubicBezTo>
                    <a:pt x="234" y="109"/>
                    <a:pt x="234" y="109"/>
                    <a:pt x="233" y="111"/>
                  </a:cubicBezTo>
                  <a:cubicBezTo>
                    <a:pt x="233" y="113"/>
                    <a:pt x="234" y="116"/>
                    <a:pt x="235" y="117"/>
                  </a:cubicBezTo>
                  <a:cubicBezTo>
                    <a:pt x="236" y="120"/>
                    <a:pt x="239" y="120"/>
                    <a:pt x="241" y="119"/>
                  </a:cubicBezTo>
                  <a:cubicBezTo>
                    <a:pt x="240" y="120"/>
                    <a:pt x="239" y="121"/>
                    <a:pt x="238" y="122"/>
                  </a:cubicBezTo>
                  <a:cubicBezTo>
                    <a:pt x="237" y="123"/>
                    <a:pt x="236" y="123"/>
                    <a:pt x="236" y="124"/>
                  </a:cubicBezTo>
                  <a:cubicBezTo>
                    <a:pt x="235" y="124"/>
                    <a:pt x="235" y="124"/>
                    <a:pt x="235" y="124"/>
                  </a:cubicBezTo>
                  <a:cubicBezTo>
                    <a:pt x="233" y="125"/>
                    <a:pt x="231" y="125"/>
                    <a:pt x="229" y="127"/>
                  </a:cubicBezTo>
                  <a:cubicBezTo>
                    <a:pt x="229" y="127"/>
                    <a:pt x="229" y="127"/>
                    <a:pt x="228" y="128"/>
                  </a:cubicBezTo>
                  <a:cubicBezTo>
                    <a:pt x="228" y="128"/>
                    <a:pt x="228" y="129"/>
                    <a:pt x="227" y="129"/>
                  </a:cubicBezTo>
                  <a:cubicBezTo>
                    <a:pt x="227" y="130"/>
                    <a:pt x="227" y="130"/>
                    <a:pt x="227" y="130"/>
                  </a:cubicBezTo>
                  <a:lnTo>
                    <a:pt x="225" y="131"/>
                  </a:lnTo>
                  <a:close/>
                  <a:moveTo>
                    <a:pt x="225" y="134"/>
                  </a:moveTo>
                  <a:cubicBezTo>
                    <a:pt x="225" y="134"/>
                    <a:pt x="225" y="134"/>
                    <a:pt x="225" y="134"/>
                  </a:cubicBezTo>
                  <a:cubicBezTo>
                    <a:pt x="225" y="134"/>
                    <a:pt x="225" y="134"/>
                    <a:pt x="225" y="134"/>
                  </a:cubicBezTo>
                  <a:cubicBezTo>
                    <a:pt x="225" y="134"/>
                    <a:pt x="225" y="134"/>
                    <a:pt x="225" y="134"/>
                  </a:cubicBezTo>
                  <a:close/>
                  <a:moveTo>
                    <a:pt x="243" y="120"/>
                  </a:moveTo>
                  <a:cubicBezTo>
                    <a:pt x="243" y="120"/>
                    <a:pt x="244" y="120"/>
                    <a:pt x="244" y="119"/>
                  </a:cubicBezTo>
                  <a:cubicBezTo>
                    <a:pt x="245" y="119"/>
                    <a:pt x="245" y="119"/>
                    <a:pt x="245" y="120"/>
                  </a:cubicBezTo>
                  <a:cubicBezTo>
                    <a:pt x="245" y="120"/>
                    <a:pt x="245" y="120"/>
                    <a:pt x="245" y="120"/>
                  </a:cubicBezTo>
                  <a:cubicBezTo>
                    <a:pt x="244" y="120"/>
                    <a:pt x="243" y="120"/>
                    <a:pt x="242" y="121"/>
                  </a:cubicBezTo>
                  <a:cubicBezTo>
                    <a:pt x="242" y="121"/>
                    <a:pt x="243" y="120"/>
                    <a:pt x="243" y="120"/>
                  </a:cubicBezTo>
                  <a:close/>
                  <a:moveTo>
                    <a:pt x="261" y="161"/>
                  </a:moveTo>
                  <a:cubicBezTo>
                    <a:pt x="262" y="161"/>
                    <a:pt x="262" y="161"/>
                    <a:pt x="262" y="161"/>
                  </a:cubicBezTo>
                  <a:cubicBezTo>
                    <a:pt x="264" y="161"/>
                    <a:pt x="266" y="161"/>
                    <a:pt x="267" y="161"/>
                  </a:cubicBezTo>
                  <a:cubicBezTo>
                    <a:pt x="267" y="161"/>
                    <a:pt x="267" y="162"/>
                    <a:pt x="267" y="163"/>
                  </a:cubicBezTo>
                  <a:cubicBezTo>
                    <a:pt x="266" y="162"/>
                    <a:pt x="264" y="162"/>
                    <a:pt x="263" y="162"/>
                  </a:cubicBezTo>
                  <a:cubicBezTo>
                    <a:pt x="262" y="161"/>
                    <a:pt x="262" y="161"/>
                    <a:pt x="261" y="161"/>
                  </a:cubicBezTo>
                  <a:close/>
                  <a:moveTo>
                    <a:pt x="245" y="153"/>
                  </a:moveTo>
                  <a:cubicBezTo>
                    <a:pt x="244" y="148"/>
                    <a:pt x="242" y="144"/>
                    <a:pt x="238" y="142"/>
                  </a:cubicBezTo>
                  <a:cubicBezTo>
                    <a:pt x="236" y="141"/>
                    <a:pt x="233" y="142"/>
                    <a:pt x="231" y="143"/>
                  </a:cubicBezTo>
                  <a:cubicBezTo>
                    <a:pt x="229" y="144"/>
                    <a:pt x="228" y="147"/>
                    <a:pt x="227" y="148"/>
                  </a:cubicBezTo>
                  <a:cubicBezTo>
                    <a:pt x="225" y="150"/>
                    <a:pt x="224" y="147"/>
                    <a:pt x="222" y="144"/>
                  </a:cubicBezTo>
                  <a:cubicBezTo>
                    <a:pt x="223" y="144"/>
                    <a:pt x="223" y="143"/>
                    <a:pt x="223" y="143"/>
                  </a:cubicBezTo>
                  <a:cubicBezTo>
                    <a:pt x="224" y="142"/>
                    <a:pt x="225" y="140"/>
                    <a:pt x="226" y="139"/>
                  </a:cubicBezTo>
                  <a:cubicBezTo>
                    <a:pt x="226" y="138"/>
                    <a:pt x="227" y="137"/>
                    <a:pt x="227" y="136"/>
                  </a:cubicBezTo>
                  <a:cubicBezTo>
                    <a:pt x="228" y="135"/>
                    <a:pt x="228" y="134"/>
                    <a:pt x="228" y="133"/>
                  </a:cubicBezTo>
                  <a:cubicBezTo>
                    <a:pt x="228" y="132"/>
                    <a:pt x="229" y="132"/>
                    <a:pt x="229" y="132"/>
                  </a:cubicBezTo>
                  <a:cubicBezTo>
                    <a:pt x="230" y="131"/>
                    <a:pt x="230" y="131"/>
                    <a:pt x="230" y="131"/>
                  </a:cubicBezTo>
                  <a:cubicBezTo>
                    <a:pt x="231" y="130"/>
                    <a:pt x="232" y="130"/>
                    <a:pt x="233" y="129"/>
                  </a:cubicBezTo>
                  <a:cubicBezTo>
                    <a:pt x="233" y="128"/>
                    <a:pt x="234" y="128"/>
                    <a:pt x="235" y="127"/>
                  </a:cubicBezTo>
                  <a:cubicBezTo>
                    <a:pt x="235" y="127"/>
                    <a:pt x="236" y="126"/>
                    <a:pt x="236" y="126"/>
                  </a:cubicBezTo>
                  <a:cubicBezTo>
                    <a:pt x="237" y="125"/>
                    <a:pt x="238" y="125"/>
                    <a:pt x="239" y="125"/>
                  </a:cubicBezTo>
                  <a:cubicBezTo>
                    <a:pt x="240" y="124"/>
                    <a:pt x="240" y="124"/>
                    <a:pt x="241" y="123"/>
                  </a:cubicBezTo>
                  <a:cubicBezTo>
                    <a:pt x="243" y="123"/>
                    <a:pt x="244" y="122"/>
                    <a:pt x="246" y="121"/>
                  </a:cubicBezTo>
                  <a:cubicBezTo>
                    <a:pt x="247" y="125"/>
                    <a:pt x="251" y="130"/>
                    <a:pt x="253" y="130"/>
                  </a:cubicBezTo>
                  <a:cubicBezTo>
                    <a:pt x="257" y="131"/>
                    <a:pt x="262" y="129"/>
                    <a:pt x="266" y="130"/>
                  </a:cubicBezTo>
                  <a:cubicBezTo>
                    <a:pt x="265" y="133"/>
                    <a:pt x="265" y="135"/>
                    <a:pt x="263" y="137"/>
                  </a:cubicBezTo>
                  <a:cubicBezTo>
                    <a:pt x="262" y="139"/>
                    <a:pt x="260" y="140"/>
                    <a:pt x="261" y="142"/>
                  </a:cubicBezTo>
                  <a:cubicBezTo>
                    <a:pt x="261" y="142"/>
                    <a:pt x="262" y="142"/>
                    <a:pt x="262" y="142"/>
                  </a:cubicBezTo>
                  <a:cubicBezTo>
                    <a:pt x="263" y="145"/>
                    <a:pt x="264" y="146"/>
                    <a:pt x="266" y="148"/>
                  </a:cubicBezTo>
                  <a:cubicBezTo>
                    <a:pt x="267" y="148"/>
                    <a:pt x="267" y="149"/>
                    <a:pt x="268" y="150"/>
                  </a:cubicBezTo>
                  <a:cubicBezTo>
                    <a:pt x="269" y="151"/>
                    <a:pt x="270" y="151"/>
                    <a:pt x="271" y="152"/>
                  </a:cubicBezTo>
                  <a:cubicBezTo>
                    <a:pt x="272" y="155"/>
                    <a:pt x="270" y="156"/>
                    <a:pt x="269" y="158"/>
                  </a:cubicBezTo>
                  <a:cubicBezTo>
                    <a:pt x="269" y="159"/>
                    <a:pt x="268" y="159"/>
                    <a:pt x="268" y="159"/>
                  </a:cubicBezTo>
                  <a:cubicBezTo>
                    <a:pt x="266" y="159"/>
                    <a:pt x="264" y="159"/>
                    <a:pt x="262" y="159"/>
                  </a:cubicBezTo>
                  <a:cubicBezTo>
                    <a:pt x="261" y="159"/>
                    <a:pt x="259" y="159"/>
                    <a:pt x="257" y="159"/>
                  </a:cubicBezTo>
                  <a:cubicBezTo>
                    <a:pt x="257" y="159"/>
                    <a:pt x="256" y="159"/>
                    <a:pt x="255" y="159"/>
                  </a:cubicBezTo>
                  <a:cubicBezTo>
                    <a:pt x="254" y="158"/>
                    <a:pt x="251" y="156"/>
                    <a:pt x="250" y="156"/>
                  </a:cubicBezTo>
                  <a:cubicBezTo>
                    <a:pt x="245" y="155"/>
                    <a:pt x="244" y="159"/>
                    <a:pt x="245" y="153"/>
                  </a:cubicBezTo>
                  <a:close/>
                  <a:moveTo>
                    <a:pt x="217" y="261"/>
                  </a:moveTo>
                  <a:cubicBezTo>
                    <a:pt x="217" y="261"/>
                    <a:pt x="217" y="261"/>
                    <a:pt x="218" y="261"/>
                  </a:cubicBezTo>
                  <a:cubicBezTo>
                    <a:pt x="218" y="261"/>
                    <a:pt x="218" y="261"/>
                    <a:pt x="218" y="261"/>
                  </a:cubicBezTo>
                  <a:cubicBezTo>
                    <a:pt x="219" y="261"/>
                    <a:pt x="219" y="260"/>
                    <a:pt x="220" y="260"/>
                  </a:cubicBezTo>
                  <a:cubicBezTo>
                    <a:pt x="220" y="260"/>
                    <a:pt x="220" y="260"/>
                    <a:pt x="220" y="260"/>
                  </a:cubicBezTo>
                  <a:cubicBezTo>
                    <a:pt x="219" y="261"/>
                    <a:pt x="219" y="261"/>
                    <a:pt x="219" y="261"/>
                  </a:cubicBezTo>
                  <a:cubicBezTo>
                    <a:pt x="219" y="261"/>
                    <a:pt x="218" y="261"/>
                    <a:pt x="218" y="261"/>
                  </a:cubicBezTo>
                  <a:cubicBezTo>
                    <a:pt x="218" y="261"/>
                    <a:pt x="217" y="261"/>
                    <a:pt x="217" y="261"/>
                  </a:cubicBezTo>
                  <a:close/>
                  <a:moveTo>
                    <a:pt x="166" y="242"/>
                  </a:moveTo>
                  <a:cubicBezTo>
                    <a:pt x="167" y="240"/>
                    <a:pt x="167" y="239"/>
                    <a:pt x="167" y="237"/>
                  </a:cubicBezTo>
                  <a:cubicBezTo>
                    <a:pt x="167" y="236"/>
                    <a:pt x="167" y="236"/>
                    <a:pt x="168" y="234"/>
                  </a:cubicBezTo>
                  <a:cubicBezTo>
                    <a:pt x="168" y="234"/>
                    <a:pt x="168" y="233"/>
                    <a:pt x="168" y="233"/>
                  </a:cubicBezTo>
                  <a:cubicBezTo>
                    <a:pt x="168" y="232"/>
                    <a:pt x="168" y="232"/>
                    <a:pt x="168" y="232"/>
                  </a:cubicBezTo>
                  <a:cubicBezTo>
                    <a:pt x="168" y="231"/>
                    <a:pt x="168" y="231"/>
                    <a:pt x="168" y="231"/>
                  </a:cubicBezTo>
                  <a:cubicBezTo>
                    <a:pt x="168" y="230"/>
                    <a:pt x="168" y="230"/>
                    <a:pt x="168" y="229"/>
                  </a:cubicBezTo>
                  <a:cubicBezTo>
                    <a:pt x="168" y="229"/>
                    <a:pt x="168" y="229"/>
                    <a:pt x="168" y="229"/>
                  </a:cubicBezTo>
                  <a:cubicBezTo>
                    <a:pt x="168" y="229"/>
                    <a:pt x="168" y="229"/>
                    <a:pt x="168" y="229"/>
                  </a:cubicBezTo>
                  <a:cubicBezTo>
                    <a:pt x="168" y="229"/>
                    <a:pt x="168" y="229"/>
                    <a:pt x="168" y="229"/>
                  </a:cubicBezTo>
                  <a:cubicBezTo>
                    <a:pt x="168" y="229"/>
                    <a:pt x="169" y="228"/>
                    <a:pt x="169" y="227"/>
                  </a:cubicBezTo>
                  <a:cubicBezTo>
                    <a:pt x="169" y="227"/>
                    <a:pt x="170" y="226"/>
                    <a:pt x="170" y="225"/>
                  </a:cubicBezTo>
                  <a:cubicBezTo>
                    <a:pt x="170" y="225"/>
                    <a:pt x="170" y="225"/>
                    <a:pt x="170" y="225"/>
                  </a:cubicBezTo>
                  <a:cubicBezTo>
                    <a:pt x="170" y="224"/>
                    <a:pt x="170" y="224"/>
                    <a:pt x="170" y="224"/>
                  </a:cubicBezTo>
                  <a:cubicBezTo>
                    <a:pt x="171" y="224"/>
                    <a:pt x="171" y="224"/>
                    <a:pt x="171" y="224"/>
                  </a:cubicBezTo>
                  <a:cubicBezTo>
                    <a:pt x="171" y="223"/>
                    <a:pt x="171" y="222"/>
                    <a:pt x="171" y="221"/>
                  </a:cubicBezTo>
                  <a:cubicBezTo>
                    <a:pt x="172" y="218"/>
                    <a:pt x="174" y="214"/>
                    <a:pt x="175" y="210"/>
                  </a:cubicBezTo>
                  <a:cubicBezTo>
                    <a:pt x="176" y="207"/>
                    <a:pt x="176" y="203"/>
                    <a:pt x="176" y="199"/>
                  </a:cubicBezTo>
                  <a:cubicBezTo>
                    <a:pt x="176" y="199"/>
                    <a:pt x="176" y="198"/>
                    <a:pt x="176" y="198"/>
                  </a:cubicBezTo>
                  <a:cubicBezTo>
                    <a:pt x="176" y="198"/>
                    <a:pt x="176" y="198"/>
                    <a:pt x="176" y="198"/>
                  </a:cubicBezTo>
                  <a:cubicBezTo>
                    <a:pt x="180" y="198"/>
                    <a:pt x="183" y="198"/>
                    <a:pt x="186" y="200"/>
                  </a:cubicBezTo>
                  <a:cubicBezTo>
                    <a:pt x="189" y="202"/>
                    <a:pt x="192" y="205"/>
                    <a:pt x="195" y="203"/>
                  </a:cubicBezTo>
                  <a:cubicBezTo>
                    <a:pt x="198" y="202"/>
                    <a:pt x="199" y="200"/>
                    <a:pt x="203" y="200"/>
                  </a:cubicBezTo>
                  <a:cubicBezTo>
                    <a:pt x="205" y="200"/>
                    <a:pt x="207" y="200"/>
                    <a:pt x="209" y="199"/>
                  </a:cubicBezTo>
                  <a:cubicBezTo>
                    <a:pt x="209" y="201"/>
                    <a:pt x="209" y="202"/>
                    <a:pt x="209" y="203"/>
                  </a:cubicBezTo>
                  <a:cubicBezTo>
                    <a:pt x="209" y="205"/>
                    <a:pt x="209" y="205"/>
                    <a:pt x="209" y="205"/>
                  </a:cubicBezTo>
                  <a:cubicBezTo>
                    <a:pt x="209" y="206"/>
                    <a:pt x="209" y="206"/>
                    <a:pt x="209" y="207"/>
                  </a:cubicBezTo>
                  <a:cubicBezTo>
                    <a:pt x="209" y="208"/>
                    <a:pt x="209" y="209"/>
                    <a:pt x="210" y="210"/>
                  </a:cubicBezTo>
                  <a:cubicBezTo>
                    <a:pt x="210" y="211"/>
                    <a:pt x="210" y="212"/>
                    <a:pt x="210" y="213"/>
                  </a:cubicBezTo>
                  <a:cubicBezTo>
                    <a:pt x="210" y="213"/>
                    <a:pt x="210" y="213"/>
                    <a:pt x="210" y="213"/>
                  </a:cubicBezTo>
                  <a:cubicBezTo>
                    <a:pt x="210" y="215"/>
                    <a:pt x="210" y="215"/>
                    <a:pt x="210" y="215"/>
                  </a:cubicBezTo>
                  <a:cubicBezTo>
                    <a:pt x="210" y="215"/>
                    <a:pt x="211" y="215"/>
                    <a:pt x="211" y="216"/>
                  </a:cubicBezTo>
                  <a:cubicBezTo>
                    <a:pt x="211" y="216"/>
                    <a:pt x="211" y="216"/>
                    <a:pt x="211" y="217"/>
                  </a:cubicBezTo>
                  <a:cubicBezTo>
                    <a:pt x="211" y="218"/>
                    <a:pt x="212" y="220"/>
                    <a:pt x="213" y="221"/>
                  </a:cubicBezTo>
                  <a:cubicBezTo>
                    <a:pt x="214" y="222"/>
                    <a:pt x="214" y="223"/>
                    <a:pt x="214" y="224"/>
                  </a:cubicBezTo>
                  <a:cubicBezTo>
                    <a:pt x="215" y="225"/>
                    <a:pt x="216" y="226"/>
                    <a:pt x="217" y="227"/>
                  </a:cubicBezTo>
                  <a:cubicBezTo>
                    <a:pt x="217" y="228"/>
                    <a:pt x="218" y="229"/>
                    <a:pt x="219" y="230"/>
                  </a:cubicBezTo>
                  <a:cubicBezTo>
                    <a:pt x="220" y="230"/>
                    <a:pt x="221" y="231"/>
                    <a:pt x="222" y="232"/>
                  </a:cubicBezTo>
                  <a:cubicBezTo>
                    <a:pt x="223" y="232"/>
                    <a:pt x="224" y="233"/>
                    <a:pt x="225" y="233"/>
                  </a:cubicBezTo>
                  <a:cubicBezTo>
                    <a:pt x="225" y="234"/>
                    <a:pt x="226" y="234"/>
                    <a:pt x="226" y="235"/>
                  </a:cubicBezTo>
                  <a:cubicBezTo>
                    <a:pt x="226" y="235"/>
                    <a:pt x="226" y="236"/>
                    <a:pt x="226" y="237"/>
                  </a:cubicBezTo>
                  <a:cubicBezTo>
                    <a:pt x="226" y="238"/>
                    <a:pt x="226" y="239"/>
                    <a:pt x="226" y="239"/>
                  </a:cubicBezTo>
                  <a:cubicBezTo>
                    <a:pt x="226" y="241"/>
                    <a:pt x="225" y="242"/>
                    <a:pt x="224" y="243"/>
                  </a:cubicBezTo>
                  <a:cubicBezTo>
                    <a:pt x="224" y="244"/>
                    <a:pt x="223" y="244"/>
                    <a:pt x="223" y="245"/>
                  </a:cubicBezTo>
                  <a:cubicBezTo>
                    <a:pt x="222" y="245"/>
                    <a:pt x="222" y="245"/>
                    <a:pt x="222" y="245"/>
                  </a:cubicBezTo>
                  <a:cubicBezTo>
                    <a:pt x="221" y="246"/>
                    <a:pt x="221" y="246"/>
                    <a:pt x="221" y="246"/>
                  </a:cubicBezTo>
                  <a:cubicBezTo>
                    <a:pt x="219" y="248"/>
                    <a:pt x="218" y="249"/>
                    <a:pt x="217" y="250"/>
                  </a:cubicBezTo>
                  <a:cubicBezTo>
                    <a:pt x="217" y="251"/>
                    <a:pt x="216" y="251"/>
                    <a:pt x="216" y="251"/>
                  </a:cubicBezTo>
                  <a:cubicBezTo>
                    <a:pt x="216" y="251"/>
                    <a:pt x="216" y="251"/>
                    <a:pt x="216" y="252"/>
                  </a:cubicBezTo>
                  <a:cubicBezTo>
                    <a:pt x="215" y="252"/>
                    <a:pt x="214" y="252"/>
                    <a:pt x="213" y="252"/>
                  </a:cubicBezTo>
                  <a:cubicBezTo>
                    <a:pt x="212" y="253"/>
                    <a:pt x="211" y="253"/>
                    <a:pt x="211" y="253"/>
                  </a:cubicBezTo>
                  <a:cubicBezTo>
                    <a:pt x="210" y="254"/>
                    <a:pt x="210" y="254"/>
                    <a:pt x="210" y="254"/>
                  </a:cubicBezTo>
                  <a:cubicBezTo>
                    <a:pt x="208" y="255"/>
                    <a:pt x="206" y="256"/>
                    <a:pt x="204" y="256"/>
                  </a:cubicBezTo>
                  <a:cubicBezTo>
                    <a:pt x="204" y="257"/>
                    <a:pt x="203" y="257"/>
                    <a:pt x="202" y="257"/>
                  </a:cubicBezTo>
                  <a:cubicBezTo>
                    <a:pt x="201" y="258"/>
                    <a:pt x="200" y="258"/>
                    <a:pt x="198" y="259"/>
                  </a:cubicBezTo>
                  <a:cubicBezTo>
                    <a:pt x="197" y="259"/>
                    <a:pt x="195" y="260"/>
                    <a:pt x="194" y="261"/>
                  </a:cubicBezTo>
                  <a:cubicBezTo>
                    <a:pt x="194" y="261"/>
                    <a:pt x="193" y="261"/>
                    <a:pt x="193" y="261"/>
                  </a:cubicBezTo>
                  <a:cubicBezTo>
                    <a:pt x="193" y="262"/>
                    <a:pt x="193" y="262"/>
                    <a:pt x="193" y="262"/>
                  </a:cubicBezTo>
                  <a:cubicBezTo>
                    <a:pt x="192" y="262"/>
                    <a:pt x="192" y="262"/>
                    <a:pt x="192" y="262"/>
                  </a:cubicBezTo>
                  <a:cubicBezTo>
                    <a:pt x="190" y="263"/>
                    <a:pt x="190" y="263"/>
                    <a:pt x="190" y="263"/>
                  </a:cubicBezTo>
                  <a:cubicBezTo>
                    <a:pt x="190" y="264"/>
                    <a:pt x="190" y="264"/>
                    <a:pt x="189" y="264"/>
                  </a:cubicBezTo>
                  <a:cubicBezTo>
                    <a:pt x="189" y="264"/>
                    <a:pt x="189" y="264"/>
                    <a:pt x="189" y="265"/>
                  </a:cubicBezTo>
                  <a:cubicBezTo>
                    <a:pt x="188" y="265"/>
                    <a:pt x="188" y="265"/>
                    <a:pt x="188" y="265"/>
                  </a:cubicBezTo>
                  <a:cubicBezTo>
                    <a:pt x="188" y="265"/>
                    <a:pt x="188" y="265"/>
                    <a:pt x="188" y="265"/>
                  </a:cubicBezTo>
                  <a:cubicBezTo>
                    <a:pt x="188" y="265"/>
                    <a:pt x="188" y="265"/>
                    <a:pt x="187" y="265"/>
                  </a:cubicBezTo>
                  <a:cubicBezTo>
                    <a:pt x="187" y="266"/>
                    <a:pt x="186" y="266"/>
                    <a:pt x="186" y="266"/>
                  </a:cubicBezTo>
                  <a:cubicBezTo>
                    <a:pt x="185" y="267"/>
                    <a:pt x="184" y="268"/>
                    <a:pt x="183" y="269"/>
                  </a:cubicBezTo>
                  <a:cubicBezTo>
                    <a:pt x="183" y="269"/>
                    <a:pt x="182" y="269"/>
                    <a:pt x="182" y="269"/>
                  </a:cubicBezTo>
                  <a:cubicBezTo>
                    <a:pt x="181" y="269"/>
                    <a:pt x="180" y="270"/>
                    <a:pt x="179" y="270"/>
                  </a:cubicBezTo>
                  <a:cubicBezTo>
                    <a:pt x="179" y="271"/>
                    <a:pt x="178" y="271"/>
                    <a:pt x="178" y="272"/>
                  </a:cubicBezTo>
                  <a:cubicBezTo>
                    <a:pt x="178" y="272"/>
                    <a:pt x="177" y="272"/>
                    <a:pt x="177" y="272"/>
                  </a:cubicBezTo>
                  <a:cubicBezTo>
                    <a:pt x="177" y="273"/>
                    <a:pt x="177" y="273"/>
                    <a:pt x="177" y="273"/>
                  </a:cubicBezTo>
                  <a:cubicBezTo>
                    <a:pt x="175" y="275"/>
                    <a:pt x="174" y="277"/>
                    <a:pt x="174" y="279"/>
                  </a:cubicBezTo>
                  <a:cubicBezTo>
                    <a:pt x="173" y="279"/>
                    <a:pt x="173" y="280"/>
                    <a:pt x="173" y="280"/>
                  </a:cubicBezTo>
                  <a:cubicBezTo>
                    <a:pt x="173" y="281"/>
                    <a:pt x="173" y="281"/>
                    <a:pt x="173" y="281"/>
                  </a:cubicBezTo>
                  <a:cubicBezTo>
                    <a:pt x="172" y="278"/>
                    <a:pt x="171" y="275"/>
                    <a:pt x="170" y="272"/>
                  </a:cubicBezTo>
                  <a:cubicBezTo>
                    <a:pt x="169" y="270"/>
                    <a:pt x="169" y="270"/>
                    <a:pt x="169" y="270"/>
                  </a:cubicBezTo>
                  <a:cubicBezTo>
                    <a:pt x="169" y="269"/>
                    <a:pt x="169" y="269"/>
                    <a:pt x="169" y="269"/>
                  </a:cubicBezTo>
                  <a:cubicBezTo>
                    <a:pt x="168" y="268"/>
                    <a:pt x="168" y="268"/>
                    <a:pt x="168" y="268"/>
                  </a:cubicBezTo>
                  <a:cubicBezTo>
                    <a:pt x="168" y="267"/>
                    <a:pt x="168" y="267"/>
                    <a:pt x="168" y="267"/>
                  </a:cubicBezTo>
                  <a:cubicBezTo>
                    <a:pt x="168" y="266"/>
                    <a:pt x="168" y="265"/>
                    <a:pt x="167" y="264"/>
                  </a:cubicBezTo>
                  <a:cubicBezTo>
                    <a:pt x="167" y="262"/>
                    <a:pt x="167" y="260"/>
                    <a:pt x="167" y="259"/>
                  </a:cubicBezTo>
                  <a:cubicBezTo>
                    <a:pt x="167" y="258"/>
                    <a:pt x="167" y="257"/>
                    <a:pt x="167" y="256"/>
                  </a:cubicBezTo>
                  <a:cubicBezTo>
                    <a:pt x="167" y="255"/>
                    <a:pt x="167" y="254"/>
                    <a:pt x="167" y="253"/>
                  </a:cubicBezTo>
                  <a:cubicBezTo>
                    <a:pt x="167" y="249"/>
                    <a:pt x="166" y="245"/>
                    <a:pt x="166" y="242"/>
                  </a:cubicBezTo>
                  <a:close/>
                  <a:moveTo>
                    <a:pt x="158" y="217"/>
                  </a:moveTo>
                  <a:cubicBezTo>
                    <a:pt x="159" y="215"/>
                    <a:pt x="159" y="213"/>
                    <a:pt x="161" y="212"/>
                  </a:cubicBezTo>
                  <a:cubicBezTo>
                    <a:pt x="161" y="212"/>
                    <a:pt x="162" y="211"/>
                    <a:pt x="163" y="211"/>
                  </a:cubicBezTo>
                  <a:cubicBezTo>
                    <a:pt x="163" y="212"/>
                    <a:pt x="163" y="213"/>
                    <a:pt x="163" y="214"/>
                  </a:cubicBezTo>
                  <a:cubicBezTo>
                    <a:pt x="162" y="217"/>
                    <a:pt x="162" y="217"/>
                    <a:pt x="162" y="217"/>
                  </a:cubicBezTo>
                  <a:cubicBezTo>
                    <a:pt x="162" y="218"/>
                    <a:pt x="161" y="219"/>
                    <a:pt x="161" y="219"/>
                  </a:cubicBezTo>
                  <a:cubicBezTo>
                    <a:pt x="160" y="221"/>
                    <a:pt x="160" y="222"/>
                    <a:pt x="159" y="223"/>
                  </a:cubicBezTo>
                  <a:cubicBezTo>
                    <a:pt x="159" y="221"/>
                    <a:pt x="158" y="219"/>
                    <a:pt x="158" y="217"/>
                  </a:cubicBezTo>
                  <a:close/>
                  <a:moveTo>
                    <a:pt x="152" y="314"/>
                  </a:moveTo>
                  <a:cubicBezTo>
                    <a:pt x="152" y="315"/>
                    <a:pt x="152" y="315"/>
                    <a:pt x="152" y="315"/>
                  </a:cubicBezTo>
                  <a:cubicBezTo>
                    <a:pt x="153" y="315"/>
                    <a:pt x="153" y="316"/>
                    <a:pt x="153" y="316"/>
                  </a:cubicBezTo>
                  <a:cubicBezTo>
                    <a:pt x="153" y="317"/>
                    <a:pt x="154" y="318"/>
                    <a:pt x="154" y="320"/>
                  </a:cubicBezTo>
                  <a:cubicBezTo>
                    <a:pt x="156" y="326"/>
                    <a:pt x="156" y="326"/>
                    <a:pt x="156" y="326"/>
                  </a:cubicBezTo>
                  <a:cubicBezTo>
                    <a:pt x="156" y="328"/>
                    <a:pt x="157" y="330"/>
                    <a:pt x="157" y="332"/>
                  </a:cubicBezTo>
                  <a:cubicBezTo>
                    <a:pt x="157" y="333"/>
                    <a:pt x="157" y="333"/>
                    <a:pt x="157" y="334"/>
                  </a:cubicBezTo>
                  <a:cubicBezTo>
                    <a:pt x="157" y="335"/>
                    <a:pt x="157" y="335"/>
                    <a:pt x="157" y="335"/>
                  </a:cubicBezTo>
                  <a:cubicBezTo>
                    <a:pt x="157" y="335"/>
                    <a:pt x="157" y="335"/>
                    <a:pt x="157" y="335"/>
                  </a:cubicBezTo>
                  <a:cubicBezTo>
                    <a:pt x="157" y="333"/>
                    <a:pt x="157" y="333"/>
                    <a:pt x="157" y="333"/>
                  </a:cubicBezTo>
                  <a:cubicBezTo>
                    <a:pt x="156" y="333"/>
                    <a:pt x="156" y="333"/>
                    <a:pt x="156" y="332"/>
                  </a:cubicBezTo>
                  <a:cubicBezTo>
                    <a:pt x="156" y="331"/>
                    <a:pt x="155" y="330"/>
                    <a:pt x="155" y="329"/>
                  </a:cubicBezTo>
                  <a:cubicBezTo>
                    <a:pt x="155" y="326"/>
                    <a:pt x="154" y="323"/>
                    <a:pt x="153" y="320"/>
                  </a:cubicBezTo>
                  <a:cubicBezTo>
                    <a:pt x="153" y="318"/>
                    <a:pt x="152" y="316"/>
                    <a:pt x="152" y="314"/>
                  </a:cubicBezTo>
                  <a:close/>
                  <a:moveTo>
                    <a:pt x="151" y="177"/>
                  </a:moveTo>
                  <a:cubicBezTo>
                    <a:pt x="151" y="177"/>
                    <a:pt x="151" y="176"/>
                    <a:pt x="151" y="175"/>
                  </a:cubicBezTo>
                  <a:cubicBezTo>
                    <a:pt x="151" y="175"/>
                    <a:pt x="151" y="174"/>
                    <a:pt x="151" y="174"/>
                  </a:cubicBezTo>
                  <a:cubicBezTo>
                    <a:pt x="151" y="173"/>
                    <a:pt x="151" y="173"/>
                    <a:pt x="151" y="173"/>
                  </a:cubicBezTo>
                  <a:cubicBezTo>
                    <a:pt x="151" y="172"/>
                    <a:pt x="151" y="171"/>
                    <a:pt x="152" y="171"/>
                  </a:cubicBezTo>
                  <a:cubicBezTo>
                    <a:pt x="152" y="170"/>
                    <a:pt x="152" y="169"/>
                    <a:pt x="152" y="168"/>
                  </a:cubicBezTo>
                  <a:cubicBezTo>
                    <a:pt x="152" y="168"/>
                    <a:pt x="152" y="167"/>
                    <a:pt x="152" y="167"/>
                  </a:cubicBezTo>
                  <a:cubicBezTo>
                    <a:pt x="152" y="166"/>
                    <a:pt x="152" y="166"/>
                    <a:pt x="152" y="166"/>
                  </a:cubicBezTo>
                  <a:cubicBezTo>
                    <a:pt x="152" y="165"/>
                    <a:pt x="152" y="165"/>
                    <a:pt x="152" y="165"/>
                  </a:cubicBezTo>
                  <a:cubicBezTo>
                    <a:pt x="152" y="165"/>
                    <a:pt x="152" y="165"/>
                    <a:pt x="152" y="165"/>
                  </a:cubicBezTo>
                  <a:cubicBezTo>
                    <a:pt x="154" y="164"/>
                    <a:pt x="156" y="163"/>
                    <a:pt x="157" y="163"/>
                  </a:cubicBezTo>
                  <a:cubicBezTo>
                    <a:pt x="159" y="164"/>
                    <a:pt x="159" y="165"/>
                    <a:pt x="160" y="167"/>
                  </a:cubicBezTo>
                  <a:cubicBezTo>
                    <a:pt x="161" y="170"/>
                    <a:pt x="160" y="173"/>
                    <a:pt x="160" y="176"/>
                  </a:cubicBezTo>
                  <a:cubicBezTo>
                    <a:pt x="160" y="177"/>
                    <a:pt x="160" y="179"/>
                    <a:pt x="160" y="180"/>
                  </a:cubicBezTo>
                  <a:cubicBezTo>
                    <a:pt x="161" y="182"/>
                    <a:pt x="162" y="182"/>
                    <a:pt x="165" y="183"/>
                  </a:cubicBezTo>
                  <a:cubicBezTo>
                    <a:pt x="165" y="183"/>
                    <a:pt x="166" y="183"/>
                    <a:pt x="168" y="183"/>
                  </a:cubicBezTo>
                  <a:cubicBezTo>
                    <a:pt x="167" y="186"/>
                    <a:pt x="167" y="186"/>
                    <a:pt x="167" y="186"/>
                  </a:cubicBezTo>
                  <a:cubicBezTo>
                    <a:pt x="167" y="187"/>
                    <a:pt x="167" y="187"/>
                    <a:pt x="167" y="188"/>
                  </a:cubicBezTo>
                  <a:cubicBezTo>
                    <a:pt x="167" y="189"/>
                    <a:pt x="166" y="189"/>
                    <a:pt x="166" y="190"/>
                  </a:cubicBezTo>
                  <a:cubicBezTo>
                    <a:pt x="166" y="191"/>
                    <a:pt x="165" y="192"/>
                    <a:pt x="165" y="194"/>
                  </a:cubicBezTo>
                  <a:cubicBezTo>
                    <a:pt x="164" y="195"/>
                    <a:pt x="164" y="196"/>
                    <a:pt x="164" y="197"/>
                  </a:cubicBezTo>
                  <a:cubicBezTo>
                    <a:pt x="164" y="198"/>
                    <a:pt x="163" y="200"/>
                    <a:pt x="163" y="201"/>
                  </a:cubicBezTo>
                  <a:cubicBezTo>
                    <a:pt x="161" y="201"/>
                    <a:pt x="159" y="201"/>
                    <a:pt x="157" y="202"/>
                  </a:cubicBezTo>
                  <a:cubicBezTo>
                    <a:pt x="156" y="203"/>
                    <a:pt x="155" y="203"/>
                    <a:pt x="155" y="203"/>
                  </a:cubicBezTo>
                  <a:cubicBezTo>
                    <a:pt x="155" y="203"/>
                    <a:pt x="155" y="202"/>
                    <a:pt x="155" y="202"/>
                  </a:cubicBezTo>
                  <a:cubicBezTo>
                    <a:pt x="154" y="199"/>
                    <a:pt x="154" y="196"/>
                    <a:pt x="154" y="193"/>
                  </a:cubicBezTo>
                  <a:cubicBezTo>
                    <a:pt x="153" y="192"/>
                    <a:pt x="153" y="191"/>
                    <a:pt x="153" y="191"/>
                  </a:cubicBezTo>
                  <a:cubicBezTo>
                    <a:pt x="153" y="188"/>
                    <a:pt x="153" y="188"/>
                    <a:pt x="153" y="188"/>
                  </a:cubicBezTo>
                  <a:cubicBezTo>
                    <a:pt x="152" y="186"/>
                    <a:pt x="152" y="185"/>
                    <a:pt x="152" y="183"/>
                  </a:cubicBezTo>
                  <a:cubicBezTo>
                    <a:pt x="151" y="181"/>
                    <a:pt x="151" y="179"/>
                    <a:pt x="151" y="177"/>
                  </a:cubicBezTo>
                  <a:close/>
                  <a:moveTo>
                    <a:pt x="84" y="158"/>
                  </a:moveTo>
                  <a:cubicBezTo>
                    <a:pt x="85" y="158"/>
                    <a:pt x="86" y="158"/>
                    <a:pt x="87" y="158"/>
                  </a:cubicBezTo>
                  <a:cubicBezTo>
                    <a:pt x="88" y="158"/>
                    <a:pt x="90" y="158"/>
                    <a:pt x="91" y="158"/>
                  </a:cubicBezTo>
                  <a:cubicBezTo>
                    <a:pt x="91" y="158"/>
                    <a:pt x="91" y="159"/>
                    <a:pt x="91" y="159"/>
                  </a:cubicBezTo>
                  <a:cubicBezTo>
                    <a:pt x="91" y="159"/>
                    <a:pt x="90" y="159"/>
                    <a:pt x="90" y="159"/>
                  </a:cubicBezTo>
                  <a:cubicBezTo>
                    <a:pt x="90" y="159"/>
                    <a:pt x="89" y="159"/>
                    <a:pt x="89" y="159"/>
                  </a:cubicBezTo>
                  <a:cubicBezTo>
                    <a:pt x="88" y="159"/>
                    <a:pt x="87" y="159"/>
                    <a:pt x="86" y="159"/>
                  </a:cubicBezTo>
                  <a:cubicBezTo>
                    <a:pt x="84" y="159"/>
                    <a:pt x="84" y="159"/>
                    <a:pt x="84" y="159"/>
                  </a:cubicBezTo>
                  <a:cubicBezTo>
                    <a:pt x="84" y="159"/>
                    <a:pt x="84" y="159"/>
                    <a:pt x="84" y="159"/>
                  </a:cubicBezTo>
                  <a:cubicBezTo>
                    <a:pt x="84" y="159"/>
                    <a:pt x="84" y="159"/>
                    <a:pt x="84" y="159"/>
                  </a:cubicBezTo>
                  <a:cubicBezTo>
                    <a:pt x="84" y="159"/>
                    <a:pt x="84" y="159"/>
                    <a:pt x="84" y="158"/>
                  </a:cubicBezTo>
                  <a:close/>
                  <a:moveTo>
                    <a:pt x="120" y="171"/>
                  </a:moveTo>
                  <a:cubicBezTo>
                    <a:pt x="120" y="171"/>
                    <a:pt x="119" y="170"/>
                    <a:pt x="118" y="170"/>
                  </a:cubicBezTo>
                  <a:cubicBezTo>
                    <a:pt x="118" y="169"/>
                    <a:pt x="117" y="168"/>
                    <a:pt x="116" y="168"/>
                  </a:cubicBezTo>
                  <a:cubicBezTo>
                    <a:pt x="116" y="167"/>
                    <a:pt x="115" y="167"/>
                    <a:pt x="115" y="166"/>
                  </a:cubicBezTo>
                  <a:cubicBezTo>
                    <a:pt x="114" y="165"/>
                    <a:pt x="113" y="164"/>
                    <a:pt x="111" y="162"/>
                  </a:cubicBezTo>
                  <a:cubicBezTo>
                    <a:pt x="111" y="162"/>
                    <a:pt x="111" y="162"/>
                    <a:pt x="110" y="161"/>
                  </a:cubicBezTo>
                  <a:cubicBezTo>
                    <a:pt x="110" y="161"/>
                    <a:pt x="109" y="161"/>
                    <a:pt x="109" y="161"/>
                  </a:cubicBezTo>
                  <a:cubicBezTo>
                    <a:pt x="108" y="160"/>
                    <a:pt x="107" y="160"/>
                    <a:pt x="106" y="160"/>
                  </a:cubicBezTo>
                  <a:cubicBezTo>
                    <a:pt x="105" y="159"/>
                    <a:pt x="105" y="159"/>
                    <a:pt x="104" y="159"/>
                  </a:cubicBezTo>
                  <a:cubicBezTo>
                    <a:pt x="103" y="159"/>
                    <a:pt x="103" y="159"/>
                    <a:pt x="103" y="159"/>
                  </a:cubicBezTo>
                  <a:cubicBezTo>
                    <a:pt x="102" y="159"/>
                    <a:pt x="102" y="159"/>
                    <a:pt x="101" y="159"/>
                  </a:cubicBezTo>
                  <a:cubicBezTo>
                    <a:pt x="101" y="159"/>
                    <a:pt x="101" y="158"/>
                    <a:pt x="100" y="158"/>
                  </a:cubicBezTo>
                  <a:cubicBezTo>
                    <a:pt x="100" y="158"/>
                    <a:pt x="100" y="158"/>
                    <a:pt x="99" y="158"/>
                  </a:cubicBezTo>
                  <a:cubicBezTo>
                    <a:pt x="99" y="158"/>
                    <a:pt x="98" y="158"/>
                    <a:pt x="98" y="158"/>
                  </a:cubicBezTo>
                  <a:cubicBezTo>
                    <a:pt x="97" y="157"/>
                    <a:pt x="97" y="157"/>
                    <a:pt x="97" y="157"/>
                  </a:cubicBezTo>
                  <a:cubicBezTo>
                    <a:pt x="96" y="157"/>
                    <a:pt x="96" y="157"/>
                    <a:pt x="95" y="156"/>
                  </a:cubicBezTo>
                  <a:cubicBezTo>
                    <a:pt x="95" y="156"/>
                    <a:pt x="94" y="156"/>
                    <a:pt x="94" y="156"/>
                  </a:cubicBezTo>
                  <a:cubicBezTo>
                    <a:pt x="93" y="156"/>
                    <a:pt x="92" y="156"/>
                    <a:pt x="91" y="156"/>
                  </a:cubicBezTo>
                  <a:cubicBezTo>
                    <a:pt x="90" y="156"/>
                    <a:pt x="88" y="156"/>
                    <a:pt x="87" y="156"/>
                  </a:cubicBezTo>
                  <a:cubicBezTo>
                    <a:pt x="86" y="156"/>
                    <a:pt x="85" y="156"/>
                    <a:pt x="84" y="156"/>
                  </a:cubicBezTo>
                  <a:cubicBezTo>
                    <a:pt x="84" y="155"/>
                    <a:pt x="85" y="155"/>
                    <a:pt x="85" y="154"/>
                  </a:cubicBezTo>
                  <a:cubicBezTo>
                    <a:pt x="86" y="152"/>
                    <a:pt x="87" y="151"/>
                    <a:pt x="89" y="150"/>
                  </a:cubicBezTo>
                  <a:cubicBezTo>
                    <a:pt x="92" y="147"/>
                    <a:pt x="97" y="148"/>
                    <a:pt x="100" y="150"/>
                  </a:cubicBezTo>
                  <a:cubicBezTo>
                    <a:pt x="102" y="152"/>
                    <a:pt x="104" y="154"/>
                    <a:pt x="106" y="155"/>
                  </a:cubicBezTo>
                  <a:cubicBezTo>
                    <a:pt x="107" y="156"/>
                    <a:pt x="108" y="157"/>
                    <a:pt x="109" y="156"/>
                  </a:cubicBezTo>
                  <a:cubicBezTo>
                    <a:pt x="110" y="155"/>
                    <a:pt x="109" y="155"/>
                    <a:pt x="110" y="154"/>
                  </a:cubicBezTo>
                  <a:cubicBezTo>
                    <a:pt x="112" y="152"/>
                    <a:pt x="112" y="153"/>
                    <a:pt x="115" y="154"/>
                  </a:cubicBezTo>
                  <a:cubicBezTo>
                    <a:pt x="117" y="155"/>
                    <a:pt x="118" y="156"/>
                    <a:pt x="120" y="157"/>
                  </a:cubicBezTo>
                  <a:cubicBezTo>
                    <a:pt x="120" y="157"/>
                    <a:pt x="120" y="157"/>
                    <a:pt x="120" y="158"/>
                  </a:cubicBezTo>
                  <a:cubicBezTo>
                    <a:pt x="120" y="159"/>
                    <a:pt x="120" y="161"/>
                    <a:pt x="120" y="162"/>
                  </a:cubicBezTo>
                  <a:cubicBezTo>
                    <a:pt x="120" y="162"/>
                    <a:pt x="120" y="162"/>
                    <a:pt x="120" y="162"/>
                  </a:cubicBezTo>
                  <a:cubicBezTo>
                    <a:pt x="116" y="164"/>
                    <a:pt x="117" y="166"/>
                    <a:pt x="120" y="168"/>
                  </a:cubicBezTo>
                  <a:cubicBezTo>
                    <a:pt x="120" y="169"/>
                    <a:pt x="120" y="170"/>
                    <a:pt x="120" y="171"/>
                  </a:cubicBezTo>
                  <a:close/>
                  <a:moveTo>
                    <a:pt x="122" y="158"/>
                  </a:moveTo>
                  <a:cubicBezTo>
                    <a:pt x="122" y="159"/>
                    <a:pt x="122" y="160"/>
                    <a:pt x="121" y="161"/>
                  </a:cubicBezTo>
                  <a:cubicBezTo>
                    <a:pt x="121" y="160"/>
                    <a:pt x="121" y="159"/>
                    <a:pt x="121" y="158"/>
                  </a:cubicBezTo>
                  <a:cubicBezTo>
                    <a:pt x="121" y="157"/>
                    <a:pt x="121" y="157"/>
                    <a:pt x="121" y="157"/>
                  </a:cubicBezTo>
                  <a:cubicBezTo>
                    <a:pt x="122" y="158"/>
                    <a:pt x="122" y="158"/>
                    <a:pt x="122" y="158"/>
                  </a:cubicBezTo>
                  <a:close/>
                  <a:moveTo>
                    <a:pt x="126" y="178"/>
                  </a:moveTo>
                  <a:cubicBezTo>
                    <a:pt x="126" y="178"/>
                    <a:pt x="126" y="177"/>
                    <a:pt x="126" y="177"/>
                  </a:cubicBezTo>
                  <a:cubicBezTo>
                    <a:pt x="125" y="177"/>
                    <a:pt x="125" y="176"/>
                    <a:pt x="125" y="176"/>
                  </a:cubicBezTo>
                  <a:cubicBezTo>
                    <a:pt x="125" y="176"/>
                    <a:pt x="124" y="175"/>
                    <a:pt x="124" y="175"/>
                  </a:cubicBezTo>
                  <a:cubicBezTo>
                    <a:pt x="124" y="174"/>
                    <a:pt x="123" y="173"/>
                    <a:pt x="122" y="173"/>
                  </a:cubicBezTo>
                  <a:cubicBezTo>
                    <a:pt x="122" y="173"/>
                    <a:pt x="122" y="173"/>
                    <a:pt x="122" y="173"/>
                  </a:cubicBezTo>
                  <a:cubicBezTo>
                    <a:pt x="122" y="172"/>
                    <a:pt x="122" y="170"/>
                    <a:pt x="122" y="169"/>
                  </a:cubicBezTo>
                  <a:cubicBezTo>
                    <a:pt x="123" y="170"/>
                    <a:pt x="124" y="170"/>
                    <a:pt x="125" y="171"/>
                  </a:cubicBezTo>
                  <a:cubicBezTo>
                    <a:pt x="125" y="172"/>
                    <a:pt x="125" y="172"/>
                    <a:pt x="125" y="173"/>
                  </a:cubicBezTo>
                  <a:cubicBezTo>
                    <a:pt x="125" y="175"/>
                    <a:pt x="126" y="176"/>
                    <a:pt x="126" y="178"/>
                  </a:cubicBezTo>
                  <a:close/>
                  <a:moveTo>
                    <a:pt x="141" y="144"/>
                  </a:moveTo>
                  <a:cubicBezTo>
                    <a:pt x="140" y="145"/>
                    <a:pt x="140" y="145"/>
                    <a:pt x="139" y="145"/>
                  </a:cubicBezTo>
                  <a:cubicBezTo>
                    <a:pt x="139" y="145"/>
                    <a:pt x="139" y="145"/>
                    <a:pt x="138" y="145"/>
                  </a:cubicBezTo>
                  <a:cubicBezTo>
                    <a:pt x="138" y="143"/>
                    <a:pt x="137" y="142"/>
                    <a:pt x="136" y="141"/>
                  </a:cubicBezTo>
                  <a:cubicBezTo>
                    <a:pt x="138" y="141"/>
                    <a:pt x="140" y="143"/>
                    <a:pt x="141" y="144"/>
                  </a:cubicBezTo>
                  <a:close/>
                  <a:moveTo>
                    <a:pt x="142" y="200"/>
                  </a:moveTo>
                  <a:cubicBezTo>
                    <a:pt x="142" y="202"/>
                    <a:pt x="142" y="204"/>
                    <a:pt x="143" y="207"/>
                  </a:cubicBezTo>
                  <a:cubicBezTo>
                    <a:pt x="142" y="206"/>
                    <a:pt x="142" y="205"/>
                    <a:pt x="140" y="204"/>
                  </a:cubicBezTo>
                  <a:cubicBezTo>
                    <a:pt x="140" y="203"/>
                    <a:pt x="139" y="202"/>
                    <a:pt x="139" y="201"/>
                  </a:cubicBezTo>
                  <a:cubicBezTo>
                    <a:pt x="138" y="200"/>
                    <a:pt x="138" y="198"/>
                    <a:pt x="137" y="196"/>
                  </a:cubicBezTo>
                  <a:cubicBezTo>
                    <a:pt x="137" y="196"/>
                    <a:pt x="137" y="196"/>
                    <a:pt x="137" y="195"/>
                  </a:cubicBezTo>
                  <a:cubicBezTo>
                    <a:pt x="136" y="195"/>
                    <a:pt x="136" y="194"/>
                    <a:pt x="136" y="194"/>
                  </a:cubicBezTo>
                  <a:cubicBezTo>
                    <a:pt x="135" y="193"/>
                    <a:pt x="135" y="193"/>
                    <a:pt x="134" y="193"/>
                  </a:cubicBezTo>
                  <a:cubicBezTo>
                    <a:pt x="134" y="192"/>
                    <a:pt x="134" y="192"/>
                    <a:pt x="134" y="192"/>
                  </a:cubicBezTo>
                  <a:cubicBezTo>
                    <a:pt x="135" y="191"/>
                    <a:pt x="137" y="189"/>
                    <a:pt x="137" y="189"/>
                  </a:cubicBezTo>
                  <a:cubicBezTo>
                    <a:pt x="137" y="185"/>
                    <a:pt x="134" y="185"/>
                    <a:pt x="131" y="185"/>
                  </a:cubicBezTo>
                  <a:cubicBezTo>
                    <a:pt x="131" y="184"/>
                    <a:pt x="131" y="184"/>
                    <a:pt x="131" y="183"/>
                  </a:cubicBezTo>
                  <a:cubicBezTo>
                    <a:pt x="131" y="183"/>
                    <a:pt x="131" y="183"/>
                    <a:pt x="131" y="183"/>
                  </a:cubicBezTo>
                  <a:cubicBezTo>
                    <a:pt x="131" y="182"/>
                    <a:pt x="131" y="182"/>
                    <a:pt x="131" y="182"/>
                  </a:cubicBezTo>
                  <a:cubicBezTo>
                    <a:pt x="130" y="181"/>
                    <a:pt x="130" y="181"/>
                    <a:pt x="130" y="181"/>
                  </a:cubicBezTo>
                  <a:cubicBezTo>
                    <a:pt x="129" y="178"/>
                    <a:pt x="128" y="175"/>
                    <a:pt x="128" y="173"/>
                  </a:cubicBezTo>
                  <a:cubicBezTo>
                    <a:pt x="128" y="173"/>
                    <a:pt x="128" y="172"/>
                    <a:pt x="128" y="172"/>
                  </a:cubicBezTo>
                  <a:cubicBezTo>
                    <a:pt x="131" y="173"/>
                    <a:pt x="133" y="174"/>
                    <a:pt x="136" y="174"/>
                  </a:cubicBezTo>
                  <a:cubicBezTo>
                    <a:pt x="137" y="174"/>
                    <a:pt x="138" y="174"/>
                    <a:pt x="138" y="174"/>
                  </a:cubicBezTo>
                  <a:cubicBezTo>
                    <a:pt x="138" y="176"/>
                    <a:pt x="138" y="177"/>
                    <a:pt x="139" y="179"/>
                  </a:cubicBezTo>
                  <a:cubicBezTo>
                    <a:pt x="140" y="190"/>
                    <a:pt x="140" y="190"/>
                    <a:pt x="140" y="190"/>
                  </a:cubicBezTo>
                  <a:cubicBezTo>
                    <a:pt x="141" y="195"/>
                    <a:pt x="141" y="195"/>
                    <a:pt x="141" y="195"/>
                  </a:cubicBezTo>
                  <a:cubicBezTo>
                    <a:pt x="141" y="196"/>
                    <a:pt x="141" y="197"/>
                    <a:pt x="141" y="198"/>
                  </a:cubicBezTo>
                  <a:cubicBezTo>
                    <a:pt x="141" y="198"/>
                    <a:pt x="141" y="199"/>
                    <a:pt x="142" y="200"/>
                  </a:cubicBezTo>
                  <a:close/>
                  <a:moveTo>
                    <a:pt x="146" y="182"/>
                  </a:moveTo>
                  <a:cubicBezTo>
                    <a:pt x="146" y="185"/>
                    <a:pt x="145" y="187"/>
                    <a:pt x="145" y="190"/>
                  </a:cubicBezTo>
                  <a:cubicBezTo>
                    <a:pt x="145" y="191"/>
                    <a:pt x="145" y="193"/>
                    <a:pt x="145" y="195"/>
                  </a:cubicBezTo>
                  <a:cubicBezTo>
                    <a:pt x="145" y="195"/>
                    <a:pt x="145" y="195"/>
                    <a:pt x="145" y="195"/>
                  </a:cubicBezTo>
                  <a:cubicBezTo>
                    <a:pt x="145" y="195"/>
                    <a:pt x="145" y="195"/>
                    <a:pt x="145" y="194"/>
                  </a:cubicBezTo>
                  <a:cubicBezTo>
                    <a:pt x="144" y="189"/>
                    <a:pt x="144" y="189"/>
                    <a:pt x="144" y="189"/>
                  </a:cubicBezTo>
                  <a:cubicBezTo>
                    <a:pt x="142" y="179"/>
                    <a:pt x="142" y="179"/>
                    <a:pt x="142" y="179"/>
                  </a:cubicBezTo>
                  <a:cubicBezTo>
                    <a:pt x="142" y="177"/>
                    <a:pt x="142" y="175"/>
                    <a:pt x="142" y="173"/>
                  </a:cubicBezTo>
                  <a:cubicBezTo>
                    <a:pt x="143" y="172"/>
                    <a:pt x="143" y="172"/>
                    <a:pt x="144" y="171"/>
                  </a:cubicBezTo>
                  <a:cubicBezTo>
                    <a:pt x="144" y="171"/>
                    <a:pt x="145" y="170"/>
                    <a:pt x="145" y="170"/>
                  </a:cubicBezTo>
                  <a:cubicBezTo>
                    <a:pt x="145" y="171"/>
                    <a:pt x="145" y="171"/>
                    <a:pt x="145" y="171"/>
                  </a:cubicBezTo>
                  <a:cubicBezTo>
                    <a:pt x="145" y="174"/>
                    <a:pt x="145" y="177"/>
                    <a:pt x="146" y="180"/>
                  </a:cubicBezTo>
                  <a:cubicBezTo>
                    <a:pt x="146" y="181"/>
                    <a:pt x="146" y="182"/>
                    <a:pt x="146" y="182"/>
                  </a:cubicBezTo>
                  <a:close/>
                  <a:moveTo>
                    <a:pt x="148" y="234"/>
                  </a:moveTo>
                  <a:cubicBezTo>
                    <a:pt x="146" y="234"/>
                    <a:pt x="147" y="233"/>
                    <a:pt x="146" y="232"/>
                  </a:cubicBezTo>
                  <a:cubicBezTo>
                    <a:pt x="145" y="229"/>
                    <a:pt x="144" y="226"/>
                    <a:pt x="143" y="223"/>
                  </a:cubicBezTo>
                  <a:cubicBezTo>
                    <a:pt x="144" y="223"/>
                    <a:pt x="145" y="222"/>
                    <a:pt x="146" y="222"/>
                  </a:cubicBezTo>
                  <a:cubicBezTo>
                    <a:pt x="146" y="223"/>
                    <a:pt x="146" y="224"/>
                    <a:pt x="146" y="225"/>
                  </a:cubicBezTo>
                  <a:cubicBezTo>
                    <a:pt x="146" y="225"/>
                    <a:pt x="146" y="226"/>
                    <a:pt x="146" y="226"/>
                  </a:cubicBezTo>
                  <a:cubicBezTo>
                    <a:pt x="146" y="227"/>
                    <a:pt x="146" y="227"/>
                    <a:pt x="146" y="228"/>
                  </a:cubicBezTo>
                  <a:cubicBezTo>
                    <a:pt x="146" y="229"/>
                    <a:pt x="147" y="230"/>
                    <a:pt x="147" y="230"/>
                  </a:cubicBezTo>
                  <a:cubicBezTo>
                    <a:pt x="147" y="231"/>
                    <a:pt x="147" y="232"/>
                    <a:pt x="147" y="232"/>
                  </a:cubicBezTo>
                  <a:cubicBezTo>
                    <a:pt x="147" y="233"/>
                    <a:pt x="148" y="233"/>
                    <a:pt x="148" y="233"/>
                  </a:cubicBezTo>
                  <a:cubicBezTo>
                    <a:pt x="148" y="233"/>
                    <a:pt x="148" y="233"/>
                    <a:pt x="148" y="233"/>
                  </a:cubicBezTo>
                  <a:lnTo>
                    <a:pt x="148" y="234"/>
                  </a:lnTo>
                  <a:close/>
                  <a:moveTo>
                    <a:pt x="150" y="166"/>
                  </a:moveTo>
                  <a:cubicBezTo>
                    <a:pt x="150" y="166"/>
                    <a:pt x="150" y="166"/>
                    <a:pt x="150" y="166"/>
                  </a:cubicBezTo>
                  <a:cubicBezTo>
                    <a:pt x="150" y="166"/>
                    <a:pt x="150" y="166"/>
                    <a:pt x="150" y="166"/>
                  </a:cubicBezTo>
                  <a:cubicBezTo>
                    <a:pt x="150" y="166"/>
                    <a:pt x="150" y="166"/>
                    <a:pt x="150" y="166"/>
                  </a:cubicBezTo>
                  <a:cubicBezTo>
                    <a:pt x="150" y="166"/>
                    <a:pt x="150" y="166"/>
                    <a:pt x="150" y="166"/>
                  </a:cubicBezTo>
                  <a:close/>
                  <a:moveTo>
                    <a:pt x="150" y="205"/>
                  </a:moveTo>
                  <a:cubicBezTo>
                    <a:pt x="150" y="205"/>
                    <a:pt x="150" y="205"/>
                    <a:pt x="150" y="205"/>
                  </a:cubicBezTo>
                  <a:cubicBezTo>
                    <a:pt x="149" y="203"/>
                    <a:pt x="149" y="202"/>
                    <a:pt x="149" y="200"/>
                  </a:cubicBezTo>
                  <a:cubicBezTo>
                    <a:pt x="149" y="202"/>
                    <a:pt x="150" y="203"/>
                    <a:pt x="150" y="205"/>
                  </a:cubicBezTo>
                  <a:close/>
                  <a:moveTo>
                    <a:pt x="149" y="271"/>
                  </a:moveTo>
                  <a:cubicBezTo>
                    <a:pt x="148" y="270"/>
                    <a:pt x="148" y="270"/>
                    <a:pt x="147" y="269"/>
                  </a:cubicBezTo>
                  <a:cubicBezTo>
                    <a:pt x="146" y="269"/>
                    <a:pt x="146" y="268"/>
                    <a:pt x="145" y="268"/>
                  </a:cubicBezTo>
                  <a:cubicBezTo>
                    <a:pt x="144" y="267"/>
                    <a:pt x="144" y="267"/>
                    <a:pt x="144" y="267"/>
                  </a:cubicBezTo>
                  <a:cubicBezTo>
                    <a:pt x="143" y="266"/>
                    <a:pt x="143" y="266"/>
                    <a:pt x="143" y="266"/>
                  </a:cubicBezTo>
                  <a:cubicBezTo>
                    <a:pt x="142" y="265"/>
                    <a:pt x="142" y="265"/>
                    <a:pt x="142" y="265"/>
                  </a:cubicBezTo>
                  <a:cubicBezTo>
                    <a:pt x="141" y="264"/>
                    <a:pt x="139" y="264"/>
                    <a:pt x="138" y="263"/>
                  </a:cubicBezTo>
                  <a:cubicBezTo>
                    <a:pt x="137" y="262"/>
                    <a:pt x="136" y="262"/>
                    <a:pt x="135" y="261"/>
                  </a:cubicBezTo>
                  <a:cubicBezTo>
                    <a:pt x="134" y="261"/>
                    <a:pt x="133" y="260"/>
                    <a:pt x="132" y="259"/>
                  </a:cubicBezTo>
                  <a:cubicBezTo>
                    <a:pt x="130" y="257"/>
                    <a:pt x="129" y="255"/>
                    <a:pt x="128" y="253"/>
                  </a:cubicBezTo>
                  <a:cubicBezTo>
                    <a:pt x="127" y="250"/>
                    <a:pt x="126" y="248"/>
                    <a:pt x="125" y="245"/>
                  </a:cubicBezTo>
                  <a:cubicBezTo>
                    <a:pt x="123" y="241"/>
                    <a:pt x="122" y="237"/>
                    <a:pt x="121" y="233"/>
                  </a:cubicBezTo>
                  <a:cubicBezTo>
                    <a:pt x="121" y="231"/>
                    <a:pt x="120" y="229"/>
                    <a:pt x="120" y="227"/>
                  </a:cubicBezTo>
                  <a:cubicBezTo>
                    <a:pt x="120" y="227"/>
                    <a:pt x="120" y="226"/>
                    <a:pt x="119" y="226"/>
                  </a:cubicBezTo>
                  <a:cubicBezTo>
                    <a:pt x="119" y="226"/>
                    <a:pt x="119" y="226"/>
                    <a:pt x="119" y="226"/>
                  </a:cubicBezTo>
                  <a:cubicBezTo>
                    <a:pt x="119" y="224"/>
                    <a:pt x="119" y="223"/>
                    <a:pt x="118" y="222"/>
                  </a:cubicBezTo>
                  <a:cubicBezTo>
                    <a:pt x="118" y="221"/>
                    <a:pt x="118" y="221"/>
                    <a:pt x="118" y="220"/>
                  </a:cubicBezTo>
                  <a:cubicBezTo>
                    <a:pt x="118" y="220"/>
                    <a:pt x="118" y="220"/>
                    <a:pt x="119" y="220"/>
                  </a:cubicBezTo>
                  <a:cubicBezTo>
                    <a:pt x="121" y="219"/>
                    <a:pt x="124" y="220"/>
                    <a:pt x="127" y="219"/>
                  </a:cubicBezTo>
                  <a:cubicBezTo>
                    <a:pt x="127" y="218"/>
                    <a:pt x="126" y="217"/>
                    <a:pt x="126" y="216"/>
                  </a:cubicBezTo>
                  <a:cubicBezTo>
                    <a:pt x="128" y="216"/>
                    <a:pt x="129" y="218"/>
                    <a:pt x="130" y="220"/>
                  </a:cubicBezTo>
                  <a:cubicBezTo>
                    <a:pt x="131" y="220"/>
                    <a:pt x="131" y="220"/>
                    <a:pt x="131" y="220"/>
                  </a:cubicBezTo>
                  <a:cubicBezTo>
                    <a:pt x="131" y="221"/>
                    <a:pt x="131" y="221"/>
                    <a:pt x="131" y="221"/>
                  </a:cubicBezTo>
                  <a:cubicBezTo>
                    <a:pt x="131" y="222"/>
                    <a:pt x="131" y="222"/>
                    <a:pt x="131" y="222"/>
                  </a:cubicBezTo>
                  <a:cubicBezTo>
                    <a:pt x="131" y="223"/>
                    <a:pt x="132" y="223"/>
                    <a:pt x="132" y="224"/>
                  </a:cubicBezTo>
                  <a:cubicBezTo>
                    <a:pt x="132" y="225"/>
                    <a:pt x="132" y="227"/>
                    <a:pt x="133" y="228"/>
                  </a:cubicBezTo>
                  <a:cubicBezTo>
                    <a:pt x="133" y="229"/>
                    <a:pt x="133" y="229"/>
                    <a:pt x="133" y="230"/>
                  </a:cubicBezTo>
                  <a:cubicBezTo>
                    <a:pt x="134" y="230"/>
                    <a:pt x="134" y="231"/>
                    <a:pt x="134" y="231"/>
                  </a:cubicBezTo>
                  <a:cubicBezTo>
                    <a:pt x="134" y="232"/>
                    <a:pt x="134" y="232"/>
                    <a:pt x="134" y="232"/>
                  </a:cubicBezTo>
                  <a:cubicBezTo>
                    <a:pt x="135" y="233"/>
                    <a:pt x="136" y="234"/>
                    <a:pt x="136" y="236"/>
                  </a:cubicBezTo>
                  <a:cubicBezTo>
                    <a:pt x="138" y="238"/>
                    <a:pt x="139" y="240"/>
                    <a:pt x="140" y="243"/>
                  </a:cubicBezTo>
                  <a:cubicBezTo>
                    <a:pt x="141" y="244"/>
                    <a:pt x="142" y="245"/>
                    <a:pt x="143" y="246"/>
                  </a:cubicBezTo>
                  <a:cubicBezTo>
                    <a:pt x="143" y="247"/>
                    <a:pt x="144" y="248"/>
                    <a:pt x="144" y="249"/>
                  </a:cubicBezTo>
                  <a:cubicBezTo>
                    <a:pt x="145" y="250"/>
                    <a:pt x="145" y="250"/>
                    <a:pt x="145" y="251"/>
                  </a:cubicBezTo>
                  <a:cubicBezTo>
                    <a:pt x="145" y="251"/>
                    <a:pt x="145" y="252"/>
                    <a:pt x="146" y="253"/>
                  </a:cubicBezTo>
                  <a:cubicBezTo>
                    <a:pt x="146" y="254"/>
                    <a:pt x="147" y="255"/>
                    <a:pt x="147" y="256"/>
                  </a:cubicBezTo>
                  <a:cubicBezTo>
                    <a:pt x="147" y="257"/>
                    <a:pt x="147" y="257"/>
                    <a:pt x="147" y="258"/>
                  </a:cubicBezTo>
                  <a:cubicBezTo>
                    <a:pt x="147" y="259"/>
                    <a:pt x="148" y="259"/>
                    <a:pt x="148" y="260"/>
                  </a:cubicBezTo>
                  <a:cubicBezTo>
                    <a:pt x="148" y="262"/>
                    <a:pt x="149" y="263"/>
                    <a:pt x="149" y="264"/>
                  </a:cubicBezTo>
                  <a:cubicBezTo>
                    <a:pt x="149" y="265"/>
                    <a:pt x="150" y="266"/>
                    <a:pt x="150" y="268"/>
                  </a:cubicBezTo>
                  <a:cubicBezTo>
                    <a:pt x="150" y="268"/>
                    <a:pt x="150" y="269"/>
                    <a:pt x="150" y="269"/>
                  </a:cubicBezTo>
                  <a:cubicBezTo>
                    <a:pt x="150" y="270"/>
                    <a:pt x="150" y="270"/>
                    <a:pt x="150" y="270"/>
                  </a:cubicBezTo>
                  <a:cubicBezTo>
                    <a:pt x="150" y="271"/>
                    <a:pt x="150" y="271"/>
                    <a:pt x="150" y="271"/>
                  </a:cubicBezTo>
                  <a:cubicBezTo>
                    <a:pt x="150" y="273"/>
                    <a:pt x="150" y="275"/>
                    <a:pt x="151" y="277"/>
                  </a:cubicBezTo>
                  <a:cubicBezTo>
                    <a:pt x="150" y="277"/>
                    <a:pt x="150" y="277"/>
                    <a:pt x="150" y="277"/>
                  </a:cubicBezTo>
                  <a:cubicBezTo>
                    <a:pt x="150" y="276"/>
                    <a:pt x="150" y="276"/>
                    <a:pt x="150" y="276"/>
                  </a:cubicBezTo>
                  <a:cubicBezTo>
                    <a:pt x="150" y="276"/>
                    <a:pt x="150" y="276"/>
                    <a:pt x="150" y="276"/>
                  </a:cubicBezTo>
                  <a:cubicBezTo>
                    <a:pt x="150" y="276"/>
                    <a:pt x="150" y="275"/>
                    <a:pt x="150" y="274"/>
                  </a:cubicBezTo>
                  <a:cubicBezTo>
                    <a:pt x="150" y="274"/>
                    <a:pt x="150" y="274"/>
                    <a:pt x="150" y="273"/>
                  </a:cubicBezTo>
                  <a:cubicBezTo>
                    <a:pt x="150" y="273"/>
                    <a:pt x="149" y="272"/>
                    <a:pt x="149" y="271"/>
                  </a:cubicBezTo>
                  <a:close/>
                  <a:moveTo>
                    <a:pt x="137" y="268"/>
                  </a:moveTo>
                  <a:cubicBezTo>
                    <a:pt x="138" y="269"/>
                    <a:pt x="138" y="269"/>
                    <a:pt x="139" y="270"/>
                  </a:cubicBezTo>
                  <a:cubicBezTo>
                    <a:pt x="140" y="270"/>
                    <a:pt x="140" y="270"/>
                    <a:pt x="140" y="270"/>
                  </a:cubicBezTo>
                  <a:cubicBezTo>
                    <a:pt x="140" y="270"/>
                    <a:pt x="140" y="271"/>
                    <a:pt x="140" y="271"/>
                  </a:cubicBezTo>
                  <a:cubicBezTo>
                    <a:pt x="142" y="272"/>
                    <a:pt x="142" y="272"/>
                    <a:pt x="142" y="272"/>
                  </a:cubicBezTo>
                  <a:cubicBezTo>
                    <a:pt x="143" y="272"/>
                    <a:pt x="143" y="273"/>
                    <a:pt x="143" y="273"/>
                  </a:cubicBezTo>
                  <a:cubicBezTo>
                    <a:pt x="144" y="274"/>
                    <a:pt x="144" y="274"/>
                    <a:pt x="144" y="274"/>
                  </a:cubicBezTo>
                  <a:cubicBezTo>
                    <a:pt x="144" y="274"/>
                    <a:pt x="144" y="274"/>
                    <a:pt x="144" y="275"/>
                  </a:cubicBezTo>
                  <a:cubicBezTo>
                    <a:pt x="144" y="276"/>
                    <a:pt x="145" y="276"/>
                    <a:pt x="145" y="277"/>
                  </a:cubicBezTo>
                  <a:cubicBezTo>
                    <a:pt x="145" y="278"/>
                    <a:pt x="145" y="278"/>
                    <a:pt x="145" y="278"/>
                  </a:cubicBezTo>
                  <a:cubicBezTo>
                    <a:pt x="145" y="278"/>
                    <a:pt x="145" y="279"/>
                    <a:pt x="145" y="279"/>
                  </a:cubicBezTo>
                  <a:cubicBezTo>
                    <a:pt x="146" y="280"/>
                    <a:pt x="146" y="280"/>
                    <a:pt x="146" y="280"/>
                  </a:cubicBezTo>
                  <a:cubicBezTo>
                    <a:pt x="146" y="282"/>
                    <a:pt x="146" y="282"/>
                    <a:pt x="146" y="282"/>
                  </a:cubicBezTo>
                  <a:cubicBezTo>
                    <a:pt x="147" y="283"/>
                    <a:pt x="147" y="284"/>
                    <a:pt x="148" y="285"/>
                  </a:cubicBezTo>
                  <a:cubicBezTo>
                    <a:pt x="148" y="286"/>
                    <a:pt x="148" y="287"/>
                    <a:pt x="149" y="288"/>
                  </a:cubicBezTo>
                  <a:cubicBezTo>
                    <a:pt x="145" y="280"/>
                    <a:pt x="145" y="280"/>
                    <a:pt x="145" y="280"/>
                  </a:cubicBezTo>
                  <a:cubicBezTo>
                    <a:pt x="143" y="276"/>
                    <a:pt x="141" y="271"/>
                    <a:pt x="137" y="268"/>
                  </a:cubicBezTo>
                  <a:close/>
                  <a:moveTo>
                    <a:pt x="127" y="278"/>
                  </a:moveTo>
                  <a:cubicBezTo>
                    <a:pt x="132" y="283"/>
                    <a:pt x="136" y="288"/>
                    <a:pt x="139" y="293"/>
                  </a:cubicBezTo>
                  <a:cubicBezTo>
                    <a:pt x="140" y="294"/>
                    <a:pt x="141" y="295"/>
                    <a:pt x="142" y="296"/>
                  </a:cubicBezTo>
                  <a:cubicBezTo>
                    <a:pt x="142" y="296"/>
                    <a:pt x="142" y="297"/>
                    <a:pt x="142" y="297"/>
                  </a:cubicBezTo>
                  <a:cubicBezTo>
                    <a:pt x="141" y="296"/>
                    <a:pt x="140" y="295"/>
                    <a:pt x="139" y="294"/>
                  </a:cubicBezTo>
                  <a:cubicBezTo>
                    <a:pt x="137" y="292"/>
                    <a:pt x="137" y="292"/>
                    <a:pt x="137" y="292"/>
                  </a:cubicBezTo>
                  <a:cubicBezTo>
                    <a:pt x="136" y="292"/>
                    <a:pt x="136" y="291"/>
                    <a:pt x="135" y="291"/>
                  </a:cubicBezTo>
                  <a:cubicBezTo>
                    <a:pt x="134" y="290"/>
                    <a:pt x="133" y="288"/>
                    <a:pt x="133" y="287"/>
                  </a:cubicBezTo>
                  <a:cubicBezTo>
                    <a:pt x="132" y="286"/>
                    <a:pt x="131" y="284"/>
                    <a:pt x="130" y="283"/>
                  </a:cubicBezTo>
                  <a:cubicBezTo>
                    <a:pt x="130" y="282"/>
                    <a:pt x="129" y="281"/>
                    <a:pt x="129" y="280"/>
                  </a:cubicBezTo>
                  <a:cubicBezTo>
                    <a:pt x="128" y="280"/>
                    <a:pt x="128" y="279"/>
                    <a:pt x="127" y="278"/>
                  </a:cubicBezTo>
                  <a:close/>
                  <a:moveTo>
                    <a:pt x="97" y="263"/>
                  </a:moveTo>
                  <a:cubicBezTo>
                    <a:pt x="97" y="263"/>
                    <a:pt x="97" y="263"/>
                    <a:pt x="97" y="263"/>
                  </a:cubicBezTo>
                  <a:cubicBezTo>
                    <a:pt x="97" y="263"/>
                    <a:pt x="98" y="263"/>
                    <a:pt x="98" y="263"/>
                  </a:cubicBezTo>
                  <a:cubicBezTo>
                    <a:pt x="98" y="264"/>
                    <a:pt x="99" y="264"/>
                    <a:pt x="99" y="265"/>
                  </a:cubicBezTo>
                  <a:cubicBezTo>
                    <a:pt x="100" y="266"/>
                    <a:pt x="100" y="266"/>
                    <a:pt x="100" y="266"/>
                  </a:cubicBezTo>
                  <a:cubicBezTo>
                    <a:pt x="101" y="267"/>
                    <a:pt x="101" y="267"/>
                    <a:pt x="101" y="267"/>
                  </a:cubicBezTo>
                  <a:cubicBezTo>
                    <a:pt x="100" y="266"/>
                    <a:pt x="100" y="266"/>
                    <a:pt x="99" y="266"/>
                  </a:cubicBezTo>
                  <a:cubicBezTo>
                    <a:pt x="98" y="265"/>
                    <a:pt x="98" y="264"/>
                    <a:pt x="97" y="263"/>
                  </a:cubicBezTo>
                  <a:close/>
                  <a:moveTo>
                    <a:pt x="101" y="249"/>
                  </a:moveTo>
                  <a:cubicBezTo>
                    <a:pt x="100" y="248"/>
                    <a:pt x="98" y="247"/>
                    <a:pt x="96" y="246"/>
                  </a:cubicBezTo>
                  <a:cubicBezTo>
                    <a:pt x="96" y="245"/>
                    <a:pt x="96" y="244"/>
                    <a:pt x="97" y="243"/>
                  </a:cubicBezTo>
                  <a:cubicBezTo>
                    <a:pt x="99" y="242"/>
                    <a:pt x="102" y="244"/>
                    <a:pt x="104" y="243"/>
                  </a:cubicBezTo>
                  <a:cubicBezTo>
                    <a:pt x="106" y="242"/>
                    <a:pt x="105" y="241"/>
                    <a:pt x="106" y="239"/>
                  </a:cubicBezTo>
                  <a:cubicBezTo>
                    <a:pt x="109" y="238"/>
                    <a:pt x="112" y="238"/>
                    <a:pt x="114" y="235"/>
                  </a:cubicBezTo>
                  <a:cubicBezTo>
                    <a:pt x="115" y="235"/>
                    <a:pt x="116" y="234"/>
                    <a:pt x="116" y="233"/>
                  </a:cubicBezTo>
                  <a:cubicBezTo>
                    <a:pt x="116" y="233"/>
                    <a:pt x="116" y="234"/>
                    <a:pt x="116" y="234"/>
                  </a:cubicBezTo>
                  <a:cubicBezTo>
                    <a:pt x="117" y="234"/>
                    <a:pt x="117" y="235"/>
                    <a:pt x="117" y="235"/>
                  </a:cubicBezTo>
                  <a:cubicBezTo>
                    <a:pt x="117" y="236"/>
                    <a:pt x="117" y="236"/>
                    <a:pt x="117" y="237"/>
                  </a:cubicBezTo>
                  <a:cubicBezTo>
                    <a:pt x="117" y="237"/>
                    <a:pt x="117" y="238"/>
                    <a:pt x="117" y="238"/>
                  </a:cubicBezTo>
                  <a:cubicBezTo>
                    <a:pt x="117" y="239"/>
                    <a:pt x="117" y="239"/>
                    <a:pt x="117" y="239"/>
                  </a:cubicBezTo>
                  <a:cubicBezTo>
                    <a:pt x="117" y="240"/>
                    <a:pt x="117" y="240"/>
                    <a:pt x="117" y="240"/>
                  </a:cubicBezTo>
                  <a:cubicBezTo>
                    <a:pt x="117" y="240"/>
                    <a:pt x="117" y="240"/>
                    <a:pt x="117" y="240"/>
                  </a:cubicBezTo>
                  <a:cubicBezTo>
                    <a:pt x="117" y="243"/>
                    <a:pt x="118" y="245"/>
                    <a:pt x="119" y="247"/>
                  </a:cubicBezTo>
                  <a:cubicBezTo>
                    <a:pt x="119" y="249"/>
                    <a:pt x="120" y="251"/>
                    <a:pt x="121" y="253"/>
                  </a:cubicBezTo>
                  <a:cubicBezTo>
                    <a:pt x="121" y="254"/>
                    <a:pt x="121" y="254"/>
                    <a:pt x="121" y="254"/>
                  </a:cubicBezTo>
                  <a:cubicBezTo>
                    <a:pt x="122" y="257"/>
                    <a:pt x="123" y="259"/>
                    <a:pt x="124" y="261"/>
                  </a:cubicBezTo>
                  <a:cubicBezTo>
                    <a:pt x="125" y="263"/>
                    <a:pt x="126" y="265"/>
                    <a:pt x="128" y="267"/>
                  </a:cubicBezTo>
                  <a:cubicBezTo>
                    <a:pt x="130" y="269"/>
                    <a:pt x="132" y="270"/>
                    <a:pt x="133" y="271"/>
                  </a:cubicBezTo>
                  <a:cubicBezTo>
                    <a:pt x="134" y="272"/>
                    <a:pt x="135" y="274"/>
                    <a:pt x="136" y="276"/>
                  </a:cubicBezTo>
                  <a:cubicBezTo>
                    <a:pt x="137" y="278"/>
                    <a:pt x="137" y="280"/>
                    <a:pt x="138" y="282"/>
                  </a:cubicBezTo>
                  <a:cubicBezTo>
                    <a:pt x="138" y="283"/>
                    <a:pt x="138" y="284"/>
                    <a:pt x="139" y="285"/>
                  </a:cubicBezTo>
                  <a:cubicBezTo>
                    <a:pt x="136" y="282"/>
                    <a:pt x="132" y="278"/>
                    <a:pt x="128" y="275"/>
                  </a:cubicBezTo>
                  <a:cubicBezTo>
                    <a:pt x="128" y="274"/>
                    <a:pt x="128" y="274"/>
                    <a:pt x="128" y="274"/>
                  </a:cubicBezTo>
                  <a:cubicBezTo>
                    <a:pt x="128" y="274"/>
                    <a:pt x="127" y="274"/>
                    <a:pt x="127" y="274"/>
                  </a:cubicBezTo>
                  <a:cubicBezTo>
                    <a:pt x="127" y="274"/>
                    <a:pt x="126" y="273"/>
                    <a:pt x="126" y="273"/>
                  </a:cubicBezTo>
                  <a:cubicBezTo>
                    <a:pt x="125" y="273"/>
                    <a:pt x="124" y="272"/>
                    <a:pt x="123" y="272"/>
                  </a:cubicBezTo>
                  <a:cubicBezTo>
                    <a:pt x="121" y="272"/>
                    <a:pt x="119" y="272"/>
                    <a:pt x="118" y="272"/>
                  </a:cubicBezTo>
                  <a:cubicBezTo>
                    <a:pt x="116" y="272"/>
                    <a:pt x="114" y="272"/>
                    <a:pt x="113" y="272"/>
                  </a:cubicBezTo>
                  <a:cubicBezTo>
                    <a:pt x="113" y="272"/>
                    <a:pt x="113" y="272"/>
                    <a:pt x="112" y="272"/>
                  </a:cubicBezTo>
                  <a:cubicBezTo>
                    <a:pt x="112" y="272"/>
                    <a:pt x="111" y="272"/>
                    <a:pt x="110" y="272"/>
                  </a:cubicBezTo>
                  <a:cubicBezTo>
                    <a:pt x="109" y="272"/>
                    <a:pt x="108" y="271"/>
                    <a:pt x="108" y="271"/>
                  </a:cubicBezTo>
                  <a:cubicBezTo>
                    <a:pt x="106" y="270"/>
                    <a:pt x="105" y="269"/>
                    <a:pt x="104" y="268"/>
                  </a:cubicBezTo>
                  <a:cubicBezTo>
                    <a:pt x="102" y="266"/>
                    <a:pt x="102" y="266"/>
                    <a:pt x="102" y="266"/>
                  </a:cubicBezTo>
                  <a:cubicBezTo>
                    <a:pt x="101" y="265"/>
                    <a:pt x="101" y="265"/>
                    <a:pt x="101" y="265"/>
                  </a:cubicBezTo>
                  <a:cubicBezTo>
                    <a:pt x="101" y="265"/>
                    <a:pt x="101" y="265"/>
                    <a:pt x="101" y="264"/>
                  </a:cubicBezTo>
                  <a:cubicBezTo>
                    <a:pt x="100" y="264"/>
                    <a:pt x="100" y="263"/>
                    <a:pt x="99" y="262"/>
                  </a:cubicBezTo>
                  <a:cubicBezTo>
                    <a:pt x="98" y="262"/>
                    <a:pt x="98" y="262"/>
                    <a:pt x="97" y="262"/>
                  </a:cubicBezTo>
                  <a:cubicBezTo>
                    <a:pt x="97" y="262"/>
                    <a:pt x="96" y="262"/>
                    <a:pt x="96" y="261"/>
                  </a:cubicBezTo>
                  <a:cubicBezTo>
                    <a:pt x="96" y="261"/>
                    <a:pt x="96" y="261"/>
                    <a:pt x="96" y="260"/>
                  </a:cubicBezTo>
                  <a:cubicBezTo>
                    <a:pt x="96" y="258"/>
                    <a:pt x="98" y="257"/>
                    <a:pt x="99" y="255"/>
                  </a:cubicBezTo>
                  <a:cubicBezTo>
                    <a:pt x="102" y="253"/>
                    <a:pt x="104" y="252"/>
                    <a:pt x="101" y="249"/>
                  </a:cubicBezTo>
                  <a:close/>
                  <a:moveTo>
                    <a:pt x="114" y="228"/>
                  </a:moveTo>
                  <a:cubicBezTo>
                    <a:pt x="114" y="228"/>
                    <a:pt x="115" y="227"/>
                    <a:pt x="115" y="227"/>
                  </a:cubicBezTo>
                  <a:cubicBezTo>
                    <a:pt x="115" y="227"/>
                    <a:pt x="115" y="227"/>
                    <a:pt x="115" y="227"/>
                  </a:cubicBezTo>
                  <a:cubicBezTo>
                    <a:pt x="115" y="229"/>
                    <a:pt x="115" y="229"/>
                    <a:pt x="115" y="229"/>
                  </a:cubicBezTo>
                  <a:cubicBezTo>
                    <a:pt x="115" y="229"/>
                    <a:pt x="115" y="230"/>
                    <a:pt x="115" y="230"/>
                  </a:cubicBezTo>
                  <a:cubicBezTo>
                    <a:pt x="115" y="230"/>
                    <a:pt x="114" y="229"/>
                    <a:pt x="114" y="228"/>
                  </a:cubicBezTo>
                  <a:close/>
                  <a:moveTo>
                    <a:pt x="112" y="223"/>
                  </a:moveTo>
                  <a:cubicBezTo>
                    <a:pt x="112" y="222"/>
                    <a:pt x="112" y="222"/>
                    <a:pt x="112" y="222"/>
                  </a:cubicBezTo>
                  <a:cubicBezTo>
                    <a:pt x="113" y="222"/>
                    <a:pt x="113" y="222"/>
                    <a:pt x="113" y="222"/>
                  </a:cubicBezTo>
                  <a:cubicBezTo>
                    <a:pt x="113" y="222"/>
                    <a:pt x="112" y="223"/>
                    <a:pt x="112" y="223"/>
                  </a:cubicBezTo>
                  <a:close/>
                  <a:moveTo>
                    <a:pt x="80" y="166"/>
                  </a:moveTo>
                  <a:cubicBezTo>
                    <a:pt x="80" y="163"/>
                    <a:pt x="81" y="162"/>
                    <a:pt x="82" y="161"/>
                  </a:cubicBezTo>
                  <a:cubicBezTo>
                    <a:pt x="83" y="161"/>
                    <a:pt x="83" y="161"/>
                    <a:pt x="84" y="161"/>
                  </a:cubicBezTo>
                  <a:cubicBezTo>
                    <a:pt x="86" y="161"/>
                    <a:pt x="86" y="161"/>
                    <a:pt x="86" y="161"/>
                  </a:cubicBezTo>
                  <a:cubicBezTo>
                    <a:pt x="87" y="161"/>
                    <a:pt x="88" y="161"/>
                    <a:pt x="89" y="161"/>
                  </a:cubicBezTo>
                  <a:cubicBezTo>
                    <a:pt x="89" y="161"/>
                    <a:pt x="90" y="161"/>
                    <a:pt x="90" y="161"/>
                  </a:cubicBezTo>
                  <a:cubicBezTo>
                    <a:pt x="91" y="161"/>
                    <a:pt x="91" y="161"/>
                    <a:pt x="91" y="161"/>
                  </a:cubicBezTo>
                  <a:cubicBezTo>
                    <a:pt x="91" y="161"/>
                    <a:pt x="92" y="161"/>
                    <a:pt x="92" y="161"/>
                  </a:cubicBezTo>
                  <a:cubicBezTo>
                    <a:pt x="93" y="160"/>
                    <a:pt x="93" y="160"/>
                    <a:pt x="94" y="160"/>
                  </a:cubicBezTo>
                  <a:cubicBezTo>
                    <a:pt x="94" y="160"/>
                    <a:pt x="95" y="160"/>
                    <a:pt x="96" y="160"/>
                  </a:cubicBezTo>
                  <a:cubicBezTo>
                    <a:pt x="96" y="160"/>
                    <a:pt x="97" y="160"/>
                    <a:pt x="97" y="160"/>
                  </a:cubicBezTo>
                  <a:cubicBezTo>
                    <a:pt x="97" y="160"/>
                    <a:pt x="97" y="160"/>
                    <a:pt x="98" y="160"/>
                  </a:cubicBezTo>
                  <a:cubicBezTo>
                    <a:pt x="98" y="160"/>
                    <a:pt x="98" y="161"/>
                    <a:pt x="99" y="161"/>
                  </a:cubicBezTo>
                  <a:cubicBezTo>
                    <a:pt x="99" y="161"/>
                    <a:pt x="99" y="161"/>
                    <a:pt x="99" y="161"/>
                  </a:cubicBezTo>
                  <a:cubicBezTo>
                    <a:pt x="99" y="161"/>
                    <a:pt x="100" y="161"/>
                    <a:pt x="100" y="161"/>
                  </a:cubicBezTo>
                  <a:cubicBezTo>
                    <a:pt x="101" y="162"/>
                    <a:pt x="102" y="163"/>
                    <a:pt x="104" y="164"/>
                  </a:cubicBezTo>
                  <a:cubicBezTo>
                    <a:pt x="108" y="166"/>
                    <a:pt x="108" y="166"/>
                    <a:pt x="108" y="166"/>
                  </a:cubicBezTo>
                  <a:cubicBezTo>
                    <a:pt x="109" y="167"/>
                    <a:pt x="110" y="168"/>
                    <a:pt x="111" y="169"/>
                  </a:cubicBezTo>
                  <a:cubicBezTo>
                    <a:pt x="114" y="171"/>
                    <a:pt x="116" y="173"/>
                    <a:pt x="118" y="175"/>
                  </a:cubicBezTo>
                  <a:cubicBezTo>
                    <a:pt x="119" y="176"/>
                    <a:pt x="120" y="178"/>
                    <a:pt x="121" y="179"/>
                  </a:cubicBezTo>
                  <a:cubicBezTo>
                    <a:pt x="121" y="180"/>
                    <a:pt x="122" y="181"/>
                    <a:pt x="122" y="181"/>
                  </a:cubicBezTo>
                  <a:cubicBezTo>
                    <a:pt x="122" y="181"/>
                    <a:pt x="122" y="182"/>
                    <a:pt x="122" y="182"/>
                  </a:cubicBezTo>
                  <a:cubicBezTo>
                    <a:pt x="123" y="183"/>
                    <a:pt x="123" y="184"/>
                    <a:pt x="124" y="185"/>
                  </a:cubicBezTo>
                  <a:cubicBezTo>
                    <a:pt x="122" y="185"/>
                    <a:pt x="120" y="185"/>
                    <a:pt x="119" y="185"/>
                  </a:cubicBezTo>
                  <a:cubicBezTo>
                    <a:pt x="117" y="185"/>
                    <a:pt x="115" y="186"/>
                    <a:pt x="113" y="186"/>
                  </a:cubicBezTo>
                  <a:cubicBezTo>
                    <a:pt x="111" y="186"/>
                    <a:pt x="108" y="182"/>
                    <a:pt x="108" y="181"/>
                  </a:cubicBezTo>
                  <a:cubicBezTo>
                    <a:pt x="108" y="179"/>
                    <a:pt x="109" y="178"/>
                    <a:pt x="109" y="176"/>
                  </a:cubicBezTo>
                  <a:cubicBezTo>
                    <a:pt x="110" y="172"/>
                    <a:pt x="108" y="169"/>
                    <a:pt x="104" y="168"/>
                  </a:cubicBezTo>
                  <a:cubicBezTo>
                    <a:pt x="99" y="167"/>
                    <a:pt x="96" y="166"/>
                    <a:pt x="92" y="169"/>
                  </a:cubicBezTo>
                  <a:cubicBezTo>
                    <a:pt x="89" y="170"/>
                    <a:pt x="84" y="174"/>
                    <a:pt x="81" y="172"/>
                  </a:cubicBezTo>
                  <a:cubicBezTo>
                    <a:pt x="79" y="171"/>
                    <a:pt x="80" y="167"/>
                    <a:pt x="80"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grpSp>
      <p:sp>
        <p:nvSpPr>
          <p:cNvPr id="188" name="Freeform: Shape 187">
            <a:extLst>
              <a:ext uri="{FF2B5EF4-FFF2-40B4-BE49-F238E27FC236}">
                <a16:creationId xmlns:a16="http://schemas.microsoft.com/office/drawing/2014/main" xmlns="" id="{73749C51-1C37-43F2-81B1-5BA8B6267276}"/>
              </a:ext>
            </a:extLst>
          </p:cNvPr>
          <p:cNvSpPr>
            <a:spLocks/>
          </p:cNvSpPr>
          <p:nvPr/>
        </p:nvSpPr>
        <p:spPr bwMode="auto">
          <a:xfrm>
            <a:off x="0" y="5368925"/>
            <a:ext cx="9144000" cy="631825"/>
          </a:xfrm>
          <a:custGeom>
            <a:avLst/>
            <a:gdLst>
              <a:gd name="connsiteX0" fmla="*/ 281874 w 12192001"/>
              <a:gd name="connsiteY0" fmla="*/ 272 h 842706"/>
              <a:gd name="connsiteX1" fmla="*/ 578419 w 12192001"/>
              <a:gd name="connsiteY1" fmla="*/ 44986 h 842706"/>
              <a:gd name="connsiteX2" fmla="*/ 1323048 w 12192001"/>
              <a:gd name="connsiteY2" fmla="*/ 370586 h 842706"/>
              <a:gd name="connsiteX3" fmla="*/ 2079884 w 12192001"/>
              <a:gd name="connsiteY3" fmla="*/ 69406 h 842706"/>
              <a:gd name="connsiteX4" fmla="*/ 3011688 w 12192001"/>
              <a:gd name="connsiteY4" fmla="*/ 219996 h 842706"/>
              <a:gd name="connsiteX5" fmla="*/ 4089976 w 12192001"/>
              <a:gd name="connsiteY5" fmla="*/ 289186 h 842706"/>
              <a:gd name="connsiteX6" fmla="*/ 5233368 w 12192001"/>
              <a:gd name="connsiteY6" fmla="*/ 57196 h 842706"/>
              <a:gd name="connsiteX7" fmla="*/ 5896617 w 12192001"/>
              <a:gd name="connsiteY7" fmla="*/ 285116 h 842706"/>
              <a:gd name="connsiteX8" fmla="*/ 6580211 w 12192001"/>
              <a:gd name="connsiteY8" fmla="*/ 350236 h 842706"/>
              <a:gd name="connsiteX9" fmla="*/ 7064424 w 12192001"/>
              <a:gd name="connsiteY9" fmla="*/ 81616 h 842706"/>
              <a:gd name="connsiteX10" fmla="*/ 7878226 w 12192001"/>
              <a:gd name="connsiteY10" fmla="*/ 134526 h 842706"/>
              <a:gd name="connsiteX11" fmla="*/ 8643200 w 12192001"/>
              <a:gd name="connsiteY11" fmla="*/ 460126 h 842706"/>
              <a:gd name="connsiteX12" fmla="*/ 9355277 w 12192001"/>
              <a:gd name="connsiteY12" fmla="*/ 431636 h 842706"/>
              <a:gd name="connsiteX13" fmla="*/ 10063285 w 12192001"/>
              <a:gd name="connsiteY13" fmla="*/ 163016 h 842706"/>
              <a:gd name="connsiteX14" fmla="*/ 11418266 w 12192001"/>
              <a:gd name="connsiteY14" fmla="*/ 533386 h 842706"/>
              <a:gd name="connsiteX15" fmla="*/ 12158047 w 12192001"/>
              <a:gd name="connsiteY15" fmla="*/ 251825 h 842706"/>
              <a:gd name="connsiteX16" fmla="*/ 12192001 w 12192001"/>
              <a:gd name="connsiteY16" fmla="*/ 245804 h 842706"/>
              <a:gd name="connsiteX17" fmla="*/ 12192001 w 12192001"/>
              <a:gd name="connsiteY17" fmla="*/ 842706 h 842706"/>
              <a:gd name="connsiteX18" fmla="*/ 0 w 12192001"/>
              <a:gd name="connsiteY18" fmla="*/ 842706 h 842706"/>
              <a:gd name="connsiteX19" fmla="*/ 0 w 12192001"/>
              <a:gd name="connsiteY19" fmla="*/ 47133 h 842706"/>
              <a:gd name="connsiteX20" fmla="*/ 82270 w 12192001"/>
              <a:gd name="connsiteY20" fmla="*/ 25153 h 842706"/>
              <a:gd name="connsiteX21" fmla="*/ 281874 w 12192001"/>
              <a:gd name="connsiteY21" fmla="*/ 272 h 84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1" h="842706">
                <a:moveTo>
                  <a:pt x="281874" y="272"/>
                </a:moveTo>
                <a:cubicBezTo>
                  <a:pt x="382153" y="-2137"/>
                  <a:pt x="482288" y="11409"/>
                  <a:pt x="578419" y="44986"/>
                </a:cubicBezTo>
                <a:cubicBezTo>
                  <a:pt x="834767" y="134526"/>
                  <a:pt x="1050424" y="366516"/>
                  <a:pt x="1323048" y="370586"/>
                </a:cubicBezTo>
                <a:cubicBezTo>
                  <a:pt x="1595672" y="370586"/>
                  <a:pt x="1815399" y="146736"/>
                  <a:pt x="2079884" y="69406"/>
                </a:cubicBezTo>
                <a:cubicBezTo>
                  <a:pt x="2385060" y="-20134"/>
                  <a:pt x="2710581" y="106036"/>
                  <a:pt x="3011688" y="219996"/>
                </a:cubicBezTo>
                <a:cubicBezTo>
                  <a:pt x="3390106" y="362446"/>
                  <a:pt x="3699351" y="407216"/>
                  <a:pt x="4089976" y="289186"/>
                </a:cubicBezTo>
                <a:cubicBezTo>
                  <a:pt x="4460256" y="175226"/>
                  <a:pt x="4834606" y="216"/>
                  <a:pt x="5233368" y="57196"/>
                </a:cubicBezTo>
                <a:cubicBezTo>
                  <a:pt x="5465302" y="89756"/>
                  <a:pt x="5676891" y="203716"/>
                  <a:pt x="5896617" y="285116"/>
                </a:cubicBezTo>
                <a:cubicBezTo>
                  <a:pt x="6112275" y="370586"/>
                  <a:pt x="6356415" y="427566"/>
                  <a:pt x="6580211" y="350236"/>
                </a:cubicBezTo>
                <a:cubicBezTo>
                  <a:pt x="6755179" y="289186"/>
                  <a:pt x="6893525" y="154876"/>
                  <a:pt x="7064424" y="81616"/>
                </a:cubicBezTo>
                <a:cubicBezTo>
                  <a:pt x="7324840" y="-24204"/>
                  <a:pt x="7617809" y="32776"/>
                  <a:pt x="7878226" y="134526"/>
                </a:cubicBezTo>
                <a:cubicBezTo>
                  <a:pt x="8134573" y="236276"/>
                  <a:pt x="8378714" y="382796"/>
                  <a:pt x="8643200" y="460126"/>
                </a:cubicBezTo>
                <a:cubicBezTo>
                  <a:pt x="8887341" y="533386"/>
                  <a:pt x="9123343" y="529316"/>
                  <a:pt x="9355277" y="431636"/>
                </a:cubicBezTo>
                <a:cubicBezTo>
                  <a:pt x="9587211" y="329886"/>
                  <a:pt x="9802868" y="179296"/>
                  <a:pt x="10063285" y="163016"/>
                </a:cubicBezTo>
                <a:cubicBezTo>
                  <a:pt x="10539359" y="130456"/>
                  <a:pt x="10946260" y="586296"/>
                  <a:pt x="11418266" y="533386"/>
                </a:cubicBezTo>
                <a:cubicBezTo>
                  <a:pt x="11681735" y="501335"/>
                  <a:pt x="11904703" y="316595"/>
                  <a:pt x="12158047" y="251825"/>
                </a:cubicBezTo>
                <a:lnTo>
                  <a:pt x="12192001" y="245804"/>
                </a:lnTo>
                <a:lnTo>
                  <a:pt x="12192001" y="842706"/>
                </a:lnTo>
                <a:lnTo>
                  <a:pt x="0" y="842706"/>
                </a:lnTo>
                <a:lnTo>
                  <a:pt x="0" y="47133"/>
                </a:lnTo>
                <a:lnTo>
                  <a:pt x="82270" y="25153"/>
                </a:lnTo>
                <a:cubicBezTo>
                  <a:pt x="148105" y="10574"/>
                  <a:pt x="215021" y="1878"/>
                  <a:pt x="281874" y="272"/>
                </a:cubicBezTo>
                <a:close/>
              </a:path>
            </a:pathLst>
          </a:custGeom>
          <a:solidFill>
            <a:srgbClr val="7A821C">
              <a:alpha val="84000"/>
            </a:srgb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6" name="Freeform: Shape 185">
            <a:extLst>
              <a:ext uri="{FF2B5EF4-FFF2-40B4-BE49-F238E27FC236}">
                <a16:creationId xmlns:a16="http://schemas.microsoft.com/office/drawing/2014/main" xmlns="" id="{E40CCF93-9383-4ED4-A8CE-B7F6B324E77A}"/>
              </a:ext>
            </a:extLst>
          </p:cNvPr>
          <p:cNvSpPr>
            <a:spLocks/>
          </p:cNvSpPr>
          <p:nvPr/>
        </p:nvSpPr>
        <p:spPr bwMode="auto">
          <a:xfrm>
            <a:off x="0" y="5676900"/>
            <a:ext cx="9144000" cy="323850"/>
          </a:xfrm>
          <a:custGeom>
            <a:avLst/>
            <a:gdLst>
              <a:gd name="connsiteX0" fmla="*/ 8249265 w 12192001"/>
              <a:gd name="connsiteY0" fmla="*/ 2578 h 431278"/>
              <a:gd name="connsiteX1" fmla="*/ 8887665 w 12192001"/>
              <a:gd name="connsiteY1" fmla="*/ 59738 h 431278"/>
              <a:gd name="connsiteX2" fmla="*/ 10088163 w 12192001"/>
              <a:gd name="connsiteY2" fmla="*/ 231219 h 431278"/>
              <a:gd name="connsiteX3" fmla="*/ 11203201 w 12192001"/>
              <a:gd name="connsiteY3" fmla="*/ 214887 h 431278"/>
              <a:gd name="connsiteX4" fmla="*/ 12016398 w 12192001"/>
              <a:gd name="connsiteY4" fmla="*/ 90296 h 431278"/>
              <a:gd name="connsiteX5" fmla="*/ 12192001 w 12192001"/>
              <a:gd name="connsiteY5" fmla="*/ 79349 h 431278"/>
              <a:gd name="connsiteX6" fmla="*/ 12192001 w 12192001"/>
              <a:gd name="connsiteY6" fmla="*/ 431278 h 431278"/>
              <a:gd name="connsiteX7" fmla="*/ 0 w 12192001"/>
              <a:gd name="connsiteY7" fmla="*/ 431278 h 431278"/>
              <a:gd name="connsiteX8" fmla="*/ 0 w 12192001"/>
              <a:gd name="connsiteY8" fmla="*/ 10858 h 431278"/>
              <a:gd name="connsiteX9" fmla="*/ 168988 w 12192001"/>
              <a:gd name="connsiteY9" fmla="*/ 8128 h 431278"/>
              <a:gd name="connsiteX10" fmla="*/ 1261454 w 12192001"/>
              <a:gd name="connsiteY10" fmla="*/ 100567 h 431278"/>
              <a:gd name="connsiteX11" fmla="*/ 2954359 w 12192001"/>
              <a:gd name="connsiteY11" fmla="*/ 141396 h 431278"/>
              <a:gd name="connsiteX12" fmla="*/ 4744931 w 12192001"/>
              <a:gd name="connsiteY12" fmla="*/ 18910 h 431278"/>
              <a:gd name="connsiteX13" fmla="*/ 5782650 w 12192001"/>
              <a:gd name="connsiteY13" fmla="*/ 137313 h 431278"/>
              <a:gd name="connsiteX14" fmla="*/ 6852923 w 12192001"/>
              <a:gd name="connsiteY14" fmla="*/ 169976 h 431278"/>
              <a:gd name="connsiteX15" fmla="*/ 7613917 w 12192001"/>
              <a:gd name="connsiteY15" fmla="*/ 31158 h 431278"/>
              <a:gd name="connsiteX16" fmla="*/ 8249265 w 12192001"/>
              <a:gd name="connsiteY16" fmla="*/ 2578 h 43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431278">
                <a:moveTo>
                  <a:pt x="8249265" y="2578"/>
                </a:moveTo>
                <a:cubicBezTo>
                  <a:pt x="8466474" y="9723"/>
                  <a:pt x="8684191" y="31158"/>
                  <a:pt x="8887665" y="59738"/>
                </a:cubicBezTo>
                <a:cubicBezTo>
                  <a:pt x="9290544" y="112816"/>
                  <a:pt x="9669006" y="186307"/>
                  <a:pt x="10088163" y="231219"/>
                </a:cubicBezTo>
                <a:cubicBezTo>
                  <a:pt x="10466625" y="267964"/>
                  <a:pt x="10836947" y="263882"/>
                  <a:pt x="11203201" y="214887"/>
                </a:cubicBezTo>
                <a:cubicBezTo>
                  <a:pt x="11474839" y="175079"/>
                  <a:pt x="11732742" y="119195"/>
                  <a:pt x="12016398" y="90296"/>
                </a:cubicBezTo>
                <a:lnTo>
                  <a:pt x="12192001" y="79349"/>
                </a:lnTo>
                <a:lnTo>
                  <a:pt x="12192001" y="431278"/>
                </a:lnTo>
                <a:lnTo>
                  <a:pt x="0" y="431278"/>
                </a:lnTo>
                <a:lnTo>
                  <a:pt x="0" y="10858"/>
                </a:lnTo>
                <a:lnTo>
                  <a:pt x="168988" y="8128"/>
                </a:lnTo>
                <a:cubicBezTo>
                  <a:pt x="536577" y="10233"/>
                  <a:pt x="910461" y="57697"/>
                  <a:pt x="1261454" y="100567"/>
                </a:cubicBezTo>
                <a:cubicBezTo>
                  <a:pt x="1855598" y="178141"/>
                  <a:pt x="2343936" y="202639"/>
                  <a:pt x="2954359" y="141396"/>
                </a:cubicBezTo>
                <a:cubicBezTo>
                  <a:pt x="3536296" y="80153"/>
                  <a:pt x="4122300" y="-13753"/>
                  <a:pt x="4744931" y="18910"/>
                </a:cubicBezTo>
                <a:cubicBezTo>
                  <a:pt x="5107116" y="35241"/>
                  <a:pt x="5436744" y="92401"/>
                  <a:pt x="5782650" y="137313"/>
                </a:cubicBezTo>
                <a:cubicBezTo>
                  <a:pt x="6124486" y="182224"/>
                  <a:pt x="6507017" y="210804"/>
                  <a:pt x="6852923" y="169976"/>
                </a:cubicBezTo>
                <a:cubicBezTo>
                  <a:pt x="7125579" y="141396"/>
                  <a:pt x="7345331" y="67904"/>
                  <a:pt x="7613917" y="31158"/>
                </a:cubicBezTo>
                <a:cubicBezTo>
                  <a:pt x="7815357" y="2578"/>
                  <a:pt x="8032057" y="-4567"/>
                  <a:pt x="8249265" y="2578"/>
                </a:cubicBezTo>
                <a:close/>
              </a:path>
            </a:pathLst>
          </a:custGeom>
          <a:solidFill>
            <a:srgbClr val="CFDA51">
              <a:alpha val="64000"/>
            </a:srgb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8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grpSp>
        <p:nvGrpSpPr>
          <p:cNvPr id="430" name="Group 429"/>
          <p:cNvGrpSpPr>
            <a:grpSpLocks/>
          </p:cNvGrpSpPr>
          <p:nvPr/>
        </p:nvGrpSpPr>
        <p:grpSpPr bwMode="auto">
          <a:xfrm>
            <a:off x="0" y="788988"/>
            <a:ext cx="2513013" cy="1006475"/>
            <a:chOff x="0" y="5232400"/>
            <a:chExt cx="3349625" cy="1341438"/>
          </a:xfrm>
        </p:grpSpPr>
        <p:sp>
          <p:nvSpPr>
            <p:cNvPr id="429" name="Freeform: Shape 428">
              <a:extLst>
                <a:ext uri="{FF2B5EF4-FFF2-40B4-BE49-F238E27FC236}">
                  <a16:creationId xmlns:a16="http://schemas.microsoft.com/office/drawing/2014/main" xmlns="" id="{1FCD9EBD-8C72-48E2-8432-9527DC8F4F17}"/>
                </a:ext>
              </a:extLst>
            </p:cNvPr>
            <p:cNvSpPr>
              <a:spLocks/>
            </p:cNvSpPr>
            <p:nvPr/>
          </p:nvSpPr>
          <p:spPr bwMode="auto">
            <a:xfrm flipH="1">
              <a:off x="0" y="5509573"/>
              <a:ext cx="3159185" cy="622055"/>
            </a:xfrm>
            <a:custGeom>
              <a:avLst/>
              <a:gdLst>
                <a:gd name="connsiteX0" fmla="*/ 3158198 w 3158198"/>
                <a:gd name="connsiteY0" fmla="*/ 0 h 621533"/>
                <a:gd name="connsiteX1" fmla="*/ 3129724 w 3158198"/>
                <a:gd name="connsiteY1" fmla="*/ 6647 h 621533"/>
                <a:gd name="connsiteX2" fmla="*/ 2827584 w 3158198"/>
                <a:gd name="connsiteY2" fmla="*/ 104238 h 621533"/>
                <a:gd name="connsiteX3" fmla="*/ 2416220 w 3158198"/>
                <a:gd name="connsiteY3" fmla="*/ 229610 h 621533"/>
                <a:gd name="connsiteX4" fmla="*/ 1922583 w 3158198"/>
                <a:gd name="connsiteY4" fmla="*/ 309392 h 621533"/>
                <a:gd name="connsiteX5" fmla="*/ 1369370 w 3158198"/>
                <a:gd name="connsiteY5" fmla="*/ 266651 h 621533"/>
                <a:gd name="connsiteX6" fmla="*/ 1182129 w 3158198"/>
                <a:gd name="connsiteY6" fmla="*/ 246706 h 621533"/>
                <a:gd name="connsiteX7" fmla="*/ 1533916 w 3158198"/>
                <a:gd name="connsiteY7" fmla="*/ 360680 h 621533"/>
                <a:gd name="connsiteX8" fmla="*/ 1298445 w 3158198"/>
                <a:gd name="connsiteY8" fmla="*/ 554436 h 621533"/>
                <a:gd name="connsiteX9" fmla="*/ 929636 w 3158198"/>
                <a:gd name="connsiteY9" fmla="*/ 528792 h 621533"/>
                <a:gd name="connsiteX10" fmla="*/ 393445 w 3158198"/>
                <a:gd name="connsiteY10" fmla="*/ 392023 h 621533"/>
                <a:gd name="connsiteX11" fmla="*/ 356564 w 3158198"/>
                <a:gd name="connsiteY11" fmla="*/ 389174 h 621533"/>
                <a:gd name="connsiteX12" fmla="*/ 7614 w 3158198"/>
                <a:gd name="connsiteY12" fmla="*/ 346433 h 621533"/>
                <a:gd name="connsiteX13" fmla="*/ 248758 w 3158198"/>
                <a:gd name="connsiteY13" fmla="*/ 400571 h 621533"/>
                <a:gd name="connsiteX14" fmla="*/ 818994 w 3158198"/>
                <a:gd name="connsiteY14" fmla="*/ 548738 h 621533"/>
                <a:gd name="connsiteX15" fmla="*/ 864386 w 3158198"/>
                <a:gd name="connsiteY15" fmla="*/ 565834 h 621533"/>
                <a:gd name="connsiteX16" fmla="*/ 1224684 w 3158198"/>
                <a:gd name="connsiteY16" fmla="*/ 617122 h 621533"/>
                <a:gd name="connsiteX17" fmla="*/ 1420436 w 3158198"/>
                <a:gd name="connsiteY17" fmla="*/ 562985 h 621533"/>
                <a:gd name="connsiteX18" fmla="*/ 1579308 w 3158198"/>
                <a:gd name="connsiteY18" fmla="*/ 414818 h 621533"/>
                <a:gd name="connsiteX19" fmla="*/ 1741016 w 3158198"/>
                <a:gd name="connsiteY19" fmla="*/ 377776 h 621533"/>
                <a:gd name="connsiteX20" fmla="*/ 2036063 w 3158198"/>
                <a:gd name="connsiteY20" fmla="*/ 394872 h 621533"/>
                <a:gd name="connsiteX21" fmla="*/ 2589276 w 3158198"/>
                <a:gd name="connsiteY21" fmla="*/ 303693 h 621533"/>
                <a:gd name="connsiteX22" fmla="*/ 2742474 w 3158198"/>
                <a:gd name="connsiteY22" fmla="*/ 295145 h 621533"/>
                <a:gd name="connsiteX23" fmla="*/ 3087967 w 3158198"/>
                <a:gd name="connsiteY23" fmla="*/ 148492 h 621533"/>
                <a:gd name="connsiteX24" fmla="*/ 3158198 w 3158198"/>
                <a:gd name="connsiteY24" fmla="*/ 122357 h 62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8198" h="621533">
                  <a:moveTo>
                    <a:pt x="3158198" y="0"/>
                  </a:moveTo>
                  <a:lnTo>
                    <a:pt x="3129724" y="6647"/>
                  </a:lnTo>
                  <a:cubicBezTo>
                    <a:pt x="3042486" y="28730"/>
                    <a:pt x="2929716" y="61497"/>
                    <a:pt x="2827584" y="104238"/>
                  </a:cubicBezTo>
                  <a:cubicBezTo>
                    <a:pt x="2623320" y="189719"/>
                    <a:pt x="2657364" y="192568"/>
                    <a:pt x="2416220" y="229610"/>
                  </a:cubicBezTo>
                  <a:cubicBezTo>
                    <a:pt x="2177913" y="266651"/>
                    <a:pt x="2124010" y="309392"/>
                    <a:pt x="1922583" y="309392"/>
                  </a:cubicBezTo>
                  <a:cubicBezTo>
                    <a:pt x="1718320" y="312241"/>
                    <a:pt x="1627536" y="363529"/>
                    <a:pt x="1369370" y="266651"/>
                  </a:cubicBezTo>
                  <a:cubicBezTo>
                    <a:pt x="1275749" y="232459"/>
                    <a:pt x="1099856" y="209664"/>
                    <a:pt x="1182129" y="246706"/>
                  </a:cubicBezTo>
                  <a:cubicBezTo>
                    <a:pt x="1264401" y="280898"/>
                    <a:pt x="1533916" y="360680"/>
                    <a:pt x="1533916" y="360680"/>
                  </a:cubicBezTo>
                  <a:cubicBezTo>
                    <a:pt x="1533916" y="360680"/>
                    <a:pt x="1411925" y="531642"/>
                    <a:pt x="1298445" y="554436"/>
                  </a:cubicBezTo>
                  <a:cubicBezTo>
                    <a:pt x="1187803" y="577231"/>
                    <a:pt x="1071486" y="568683"/>
                    <a:pt x="929636" y="528792"/>
                  </a:cubicBezTo>
                  <a:cubicBezTo>
                    <a:pt x="810483" y="497449"/>
                    <a:pt x="407630" y="400571"/>
                    <a:pt x="393445" y="392023"/>
                  </a:cubicBezTo>
                  <a:cubicBezTo>
                    <a:pt x="376423" y="383475"/>
                    <a:pt x="356564" y="389174"/>
                    <a:pt x="356564" y="389174"/>
                  </a:cubicBezTo>
                  <a:cubicBezTo>
                    <a:pt x="356564" y="389174"/>
                    <a:pt x="55843" y="335036"/>
                    <a:pt x="7614" y="346433"/>
                  </a:cubicBezTo>
                  <a:cubicBezTo>
                    <a:pt x="-40615" y="357831"/>
                    <a:pt x="152301" y="383475"/>
                    <a:pt x="248758" y="400571"/>
                  </a:cubicBezTo>
                  <a:cubicBezTo>
                    <a:pt x="348053" y="420517"/>
                    <a:pt x="685655" y="500299"/>
                    <a:pt x="818994" y="548738"/>
                  </a:cubicBezTo>
                  <a:cubicBezTo>
                    <a:pt x="864386" y="565834"/>
                    <a:pt x="864386" y="565834"/>
                    <a:pt x="864386" y="565834"/>
                  </a:cubicBezTo>
                  <a:cubicBezTo>
                    <a:pt x="864386" y="565834"/>
                    <a:pt x="1125389" y="617122"/>
                    <a:pt x="1224684" y="617122"/>
                  </a:cubicBezTo>
                  <a:cubicBezTo>
                    <a:pt x="1326815" y="619972"/>
                    <a:pt x="1309793" y="639917"/>
                    <a:pt x="1420436" y="562985"/>
                  </a:cubicBezTo>
                  <a:cubicBezTo>
                    <a:pt x="1485687" y="517395"/>
                    <a:pt x="1533916" y="468956"/>
                    <a:pt x="1579308" y="414818"/>
                  </a:cubicBezTo>
                  <a:cubicBezTo>
                    <a:pt x="1616188" y="374927"/>
                    <a:pt x="1684276" y="374927"/>
                    <a:pt x="1741016" y="377776"/>
                  </a:cubicBezTo>
                  <a:cubicBezTo>
                    <a:pt x="1831800" y="386324"/>
                    <a:pt x="1973649" y="397722"/>
                    <a:pt x="2036063" y="394872"/>
                  </a:cubicBezTo>
                  <a:cubicBezTo>
                    <a:pt x="2138195" y="392023"/>
                    <a:pt x="2509841" y="300844"/>
                    <a:pt x="2589276" y="303693"/>
                  </a:cubicBezTo>
                  <a:cubicBezTo>
                    <a:pt x="2665875" y="306542"/>
                    <a:pt x="2680060" y="326488"/>
                    <a:pt x="2742474" y="295145"/>
                  </a:cubicBezTo>
                  <a:cubicBezTo>
                    <a:pt x="2791412" y="269500"/>
                    <a:pt x="2958440" y="198979"/>
                    <a:pt x="3087967" y="148492"/>
                  </a:cubicBezTo>
                  <a:lnTo>
                    <a:pt x="3158198" y="122357"/>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8" name="Freeform 6">
              <a:extLst>
                <a:ext uri="{FF2B5EF4-FFF2-40B4-BE49-F238E27FC236}">
                  <a16:creationId xmlns:a16="http://schemas.microsoft.com/office/drawing/2014/main" xmlns="" id="{D60D2FB4-CB77-4DD9-8B11-997459F14D6A}"/>
                </a:ext>
              </a:extLst>
            </p:cNvPr>
            <p:cNvSpPr>
              <a:spLocks/>
            </p:cNvSpPr>
            <p:nvPr/>
          </p:nvSpPr>
          <p:spPr bwMode="auto">
            <a:xfrm flipH="1">
              <a:off x="1521403" y="6271273"/>
              <a:ext cx="156584" cy="302565"/>
            </a:xfrm>
            <a:custGeom>
              <a:avLst/>
              <a:gdLst>
                <a:gd name="T0" fmla="*/ 35 w 55"/>
                <a:gd name="T1" fmla="*/ 90 h 106"/>
                <a:gd name="T2" fmla="*/ 34 w 55"/>
                <a:gd name="T3" fmla="*/ 90 h 106"/>
                <a:gd name="T4" fmla="*/ 33 w 55"/>
                <a:gd name="T5" fmla="*/ 92 h 106"/>
                <a:gd name="T6" fmla="*/ 7 w 55"/>
                <a:gd name="T7" fmla="*/ 104 h 106"/>
                <a:gd name="T8" fmla="*/ 3 w 55"/>
                <a:gd name="T9" fmla="*/ 102 h 106"/>
                <a:gd name="T10" fmla="*/ 7 w 55"/>
                <a:gd name="T11" fmla="*/ 89 h 106"/>
                <a:gd name="T12" fmla="*/ 7 w 55"/>
                <a:gd name="T13" fmla="*/ 87 h 106"/>
                <a:gd name="T14" fmla="*/ 7 w 55"/>
                <a:gd name="T15" fmla="*/ 87 h 106"/>
                <a:gd name="T16" fmla="*/ 7 w 55"/>
                <a:gd name="T17" fmla="*/ 87 h 106"/>
                <a:gd name="T18" fmla="*/ 8 w 55"/>
                <a:gd name="T19" fmla="*/ 86 h 106"/>
                <a:gd name="T20" fmla="*/ 12 w 55"/>
                <a:gd name="T21" fmla="*/ 76 h 106"/>
                <a:gd name="T22" fmla="*/ 20 w 55"/>
                <a:gd name="T23" fmla="*/ 44 h 106"/>
                <a:gd name="T24" fmla="*/ 23 w 55"/>
                <a:gd name="T25" fmla="*/ 12 h 106"/>
                <a:gd name="T26" fmla="*/ 24 w 55"/>
                <a:gd name="T27" fmla="*/ 6 h 106"/>
                <a:gd name="T28" fmla="*/ 33 w 55"/>
                <a:gd name="T29" fmla="*/ 0 h 106"/>
                <a:gd name="T30" fmla="*/ 41 w 55"/>
                <a:gd name="T31" fmla="*/ 11 h 106"/>
                <a:gd name="T32" fmla="*/ 49 w 55"/>
                <a:gd name="T33" fmla="*/ 67 h 106"/>
                <a:gd name="T34" fmla="*/ 35 w 55"/>
                <a:gd name="T35"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06">
                  <a:moveTo>
                    <a:pt x="35" y="90"/>
                  </a:moveTo>
                  <a:cubicBezTo>
                    <a:pt x="34" y="90"/>
                    <a:pt x="34" y="90"/>
                    <a:pt x="34" y="90"/>
                  </a:cubicBezTo>
                  <a:cubicBezTo>
                    <a:pt x="34" y="91"/>
                    <a:pt x="33" y="91"/>
                    <a:pt x="33" y="92"/>
                  </a:cubicBezTo>
                  <a:cubicBezTo>
                    <a:pt x="24" y="102"/>
                    <a:pt x="9" y="106"/>
                    <a:pt x="7" y="104"/>
                  </a:cubicBezTo>
                  <a:cubicBezTo>
                    <a:pt x="3" y="104"/>
                    <a:pt x="5" y="103"/>
                    <a:pt x="3" y="102"/>
                  </a:cubicBezTo>
                  <a:cubicBezTo>
                    <a:pt x="1" y="102"/>
                    <a:pt x="0" y="100"/>
                    <a:pt x="7" y="89"/>
                  </a:cubicBezTo>
                  <a:cubicBezTo>
                    <a:pt x="7" y="88"/>
                    <a:pt x="7" y="88"/>
                    <a:pt x="7" y="87"/>
                  </a:cubicBezTo>
                  <a:cubicBezTo>
                    <a:pt x="7" y="87"/>
                    <a:pt x="7" y="87"/>
                    <a:pt x="7" y="87"/>
                  </a:cubicBezTo>
                  <a:cubicBezTo>
                    <a:pt x="7" y="87"/>
                    <a:pt x="7" y="87"/>
                    <a:pt x="7" y="87"/>
                  </a:cubicBezTo>
                  <a:cubicBezTo>
                    <a:pt x="8" y="87"/>
                    <a:pt x="8" y="87"/>
                    <a:pt x="8" y="86"/>
                  </a:cubicBezTo>
                  <a:cubicBezTo>
                    <a:pt x="9" y="83"/>
                    <a:pt x="11" y="79"/>
                    <a:pt x="12" y="76"/>
                  </a:cubicBezTo>
                  <a:cubicBezTo>
                    <a:pt x="16" y="65"/>
                    <a:pt x="19" y="52"/>
                    <a:pt x="20" y="44"/>
                  </a:cubicBezTo>
                  <a:cubicBezTo>
                    <a:pt x="21" y="37"/>
                    <a:pt x="22" y="21"/>
                    <a:pt x="23" y="12"/>
                  </a:cubicBezTo>
                  <a:cubicBezTo>
                    <a:pt x="24" y="9"/>
                    <a:pt x="24" y="6"/>
                    <a:pt x="24" y="6"/>
                  </a:cubicBezTo>
                  <a:cubicBezTo>
                    <a:pt x="33" y="0"/>
                    <a:pt x="33" y="0"/>
                    <a:pt x="33" y="0"/>
                  </a:cubicBezTo>
                  <a:cubicBezTo>
                    <a:pt x="36" y="4"/>
                    <a:pt x="39" y="7"/>
                    <a:pt x="41" y="11"/>
                  </a:cubicBezTo>
                  <a:cubicBezTo>
                    <a:pt x="55" y="34"/>
                    <a:pt x="55" y="53"/>
                    <a:pt x="49" y="67"/>
                  </a:cubicBezTo>
                  <a:cubicBezTo>
                    <a:pt x="45" y="77"/>
                    <a:pt x="40" y="84"/>
                    <a:pt x="35"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9" name="Freeform 7">
              <a:extLst>
                <a:ext uri="{FF2B5EF4-FFF2-40B4-BE49-F238E27FC236}">
                  <a16:creationId xmlns:a16="http://schemas.microsoft.com/office/drawing/2014/main" xmlns="" id="{8671239C-834E-4B7E-8D32-0FFCB6D7019E}"/>
                </a:ext>
              </a:extLst>
            </p:cNvPr>
            <p:cNvSpPr>
              <a:spLocks noEditPoints="1"/>
            </p:cNvSpPr>
            <p:nvPr/>
          </p:nvSpPr>
          <p:spPr bwMode="auto">
            <a:xfrm flipH="1">
              <a:off x="1529867" y="6309358"/>
              <a:ext cx="114264" cy="177730"/>
            </a:xfrm>
            <a:custGeom>
              <a:avLst/>
              <a:gdLst>
                <a:gd name="T0" fmla="*/ 7 w 40"/>
                <a:gd name="T1" fmla="*/ 43 h 63"/>
                <a:gd name="T2" fmla="*/ 5 w 40"/>
                <a:gd name="T3" fmla="*/ 47 h 63"/>
                <a:gd name="T4" fmla="*/ 0 w 40"/>
                <a:gd name="T5" fmla="*/ 63 h 63"/>
                <a:gd name="T6" fmla="*/ 7 w 40"/>
                <a:gd name="T7" fmla="*/ 43 h 63"/>
                <a:gd name="T8" fmla="*/ 39 w 40"/>
                <a:gd name="T9" fmla="*/ 38 h 63"/>
                <a:gd name="T10" fmla="*/ 37 w 40"/>
                <a:gd name="T11" fmla="*/ 54 h 63"/>
                <a:gd name="T12" fmla="*/ 40 w 40"/>
                <a:gd name="T13" fmla="*/ 41 h 63"/>
                <a:gd name="T14" fmla="*/ 39 w 40"/>
                <a:gd name="T15" fmla="*/ 38 h 63"/>
                <a:gd name="T16" fmla="*/ 22 w 40"/>
                <a:gd name="T17" fmla="*/ 0 h 63"/>
                <a:gd name="T18" fmla="*/ 21 w 40"/>
                <a:gd name="T19" fmla="*/ 3 h 63"/>
                <a:gd name="T20" fmla="*/ 18 w 40"/>
                <a:gd name="T21" fmla="*/ 22 h 63"/>
                <a:gd name="T22" fmla="*/ 21 w 40"/>
                <a:gd name="T23" fmla="*/ 28 h 63"/>
                <a:gd name="T24" fmla="*/ 12 w 40"/>
                <a:gd name="T25" fmla="*/ 59 h 63"/>
                <a:gd name="T26" fmla="*/ 24 w 40"/>
                <a:gd name="T27" fmla="*/ 34 h 63"/>
                <a:gd name="T28" fmla="*/ 29 w 40"/>
                <a:gd name="T29" fmla="*/ 19 h 63"/>
                <a:gd name="T30" fmla="*/ 31 w 40"/>
                <a:gd name="T31" fmla="*/ 22 h 63"/>
                <a:gd name="T32" fmla="*/ 27 w 40"/>
                <a:gd name="T33" fmla="*/ 52 h 63"/>
                <a:gd name="T34" fmla="*/ 37 w 40"/>
                <a:gd name="T35" fmla="*/ 31 h 63"/>
                <a:gd name="T36" fmla="*/ 35 w 40"/>
                <a:gd name="T37" fmla="*/ 26 h 63"/>
                <a:gd name="T38" fmla="*/ 35 w 40"/>
                <a:gd name="T39" fmla="*/ 26 h 63"/>
                <a:gd name="T40" fmla="*/ 22 w 40"/>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3">
                  <a:moveTo>
                    <a:pt x="7" y="43"/>
                  </a:moveTo>
                  <a:cubicBezTo>
                    <a:pt x="6" y="44"/>
                    <a:pt x="6" y="46"/>
                    <a:pt x="5" y="47"/>
                  </a:cubicBezTo>
                  <a:cubicBezTo>
                    <a:pt x="3" y="52"/>
                    <a:pt x="2" y="58"/>
                    <a:pt x="0" y="63"/>
                  </a:cubicBezTo>
                  <a:cubicBezTo>
                    <a:pt x="4" y="59"/>
                    <a:pt x="6" y="52"/>
                    <a:pt x="7" y="43"/>
                  </a:cubicBezTo>
                  <a:moveTo>
                    <a:pt x="39" y="38"/>
                  </a:moveTo>
                  <a:cubicBezTo>
                    <a:pt x="39" y="43"/>
                    <a:pt x="38" y="50"/>
                    <a:pt x="37" y="54"/>
                  </a:cubicBezTo>
                  <a:cubicBezTo>
                    <a:pt x="39" y="50"/>
                    <a:pt x="40" y="46"/>
                    <a:pt x="40" y="41"/>
                  </a:cubicBezTo>
                  <a:cubicBezTo>
                    <a:pt x="40" y="40"/>
                    <a:pt x="40" y="39"/>
                    <a:pt x="39" y="38"/>
                  </a:cubicBezTo>
                  <a:moveTo>
                    <a:pt x="22" y="0"/>
                  </a:moveTo>
                  <a:cubicBezTo>
                    <a:pt x="22" y="1"/>
                    <a:pt x="22" y="2"/>
                    <a:pt x="21" y="3"/>
                  </a:cubicBezTo>
                  <a:cubicBezTo>
                    <a:pt x="21" y="9"/>
                    <a:pt x="20" y="16"/>
                    <a:pt x="18" y="22"/>
                  </a:cubicBezTo>
                  <a:cubicBezTo>
                    <a:pt x="19" y="23"/>
                    <a:pt x="20" y="25"/>
                    <a:pt x="21" y="28"/>
                  </a:cubicBezTo>
                  <a:cubicBezTo>
                    <a:pt x="22" y="36"/>
                    <a:pt x="12" y="59"/>
                    <a:pt x="12" y="59"/>
                  </a:cubicBezTo>
                  <a:cubicBezTo>
                    <a:pt x="12" y="59"/>
                    <a:pt x="21" y="46"/>
                    <a:pt x="24" y="34"/>
                  </a:cubicBezTo>
                  <a:cubicBezTo>
                    <a:pt x="27" y="24"/>
                    <a:pt x="28" y="19"/>
                    <a:pt x="29" y="19"/>
                  </a:cubicBezTo>
                  <a:cubicBezTo>
                    <a:pt x="30" y="19"/>
                    <a:pt x="31" y="20"/>
                    <a:pt x="31" y="22"/>
                  </a:cubicBezTo>
                  <a:cubicBezTo>
                    <a:pt x="35" y="27"/>
                    <a:pt x="33" y="40"/>
                    <a:pt x="27" y="52"/>
                  </a:cubicBezTo>
                  <a:cubicBezTo>
                    <a:pt x="33" y="48"/>
                    <a:pt x="35" y="36"/>
                    <a:pt x="37" y="31"/>
                  </a:cubicBezTo>
                  <a:cubicBezTo>
                    <a:pt x="36" y="29"/>
                    <a:pt x="35" y="28"/>
                    <a:pt x="35" y="26"/>
                  </a:cubicBezTo>
                  <a:cubicBezTo>
                    <a:pt x="35" y="26"/>
                    <a:pt x="35" y="26"/>
                    <a:pt x="35" y="26"/>
                  </a:cubicBezTo>
                  <a:cubicBezTo>
                    <a:pt x="31" y="16"/>
                    <a:pt x="29" y="8"/>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0" name="Freeform 8">
              <a:extLst>
                <a:ext uri="{FF2B5EF4-FFF2-40B4-BE49-F238E27FC236}">
                  <a16:creationId xmlns:a16="http://schemas.microsoft.com/office/drawing/2014/main" xmlns="" id="{C14D4402-C434-449F-B283-85C886590C84}"/>
                </a:ext>
              </a:extLst>
            </p:cNvPr>
            <p:cNvSpPr>
              <a:spLocks/>
            </p:cNvSpPr>
            <p:nvPr/>
          </p:nvSpPr>
          <p:spPr bwMode="auto">
            <a:xfrm flipH="1">
              <a:off x="1561606" y="6271273"/>
              <a:ext cx="241224" cy="239090"/>
            </a:xfrm>
            <a:custGeom>
              <a:avLst/>
              <a:gdLst>
                <a:gd name="T0" fmla="*/ 49 w 85"/>
                <a:gd name="T1" fmla="*/ 73 h 84"/>
                <a:gd name="T2" fmla="*/ 40 w 85"/>
                <a:gd name="T3" fmla="*/ 79 h 84"/>
                <a:gd name="T4" fmla="*/ 22 w 85"/>
                <a:gd name="T5" fmla="*/ 84 h 84"/>
                <a:gd name="T6" fmla="*/ 22 w 85"/>
                <a:gd name="T7" fmla="*/ 84 h 84"/>
                <a:gd name="T8" fmla="*/ 10 w 85"/>
                <a:gd name="T9" fmla="*/ 82 h 84"/>
                <a:gd name="T10" fmla="*/ 8 w 85"/>
                <a:gd name="T11" fmla="*/ 77 h 84"/>
                <a:gd name="T12" fmla="*/ 7 w 85"/>
                <a:gd name="T13" fmla="*/ 73 h 84"/>
                <a:gd name="T14" fmla="*/ 4 w 85"/>
                <a:gd name="T15" fmla="*/ 71 h 84"/>
                <a:gd name="T16" fmla="*/ 0 w 85"/>
                <a:gd name="T17" fmla="*/ 68 h 84"/>
                <a:gd name="T18" fmla="*/ 2 w 85"/>
                <a:gd name="T19" fmla="*/ 52 h 84"/>
                <a:gd name="T20" fmla="*/ 2 w 85"/>
                <a:gd name="T21" fmla="*/ 52 h 84"/>
                <a:gd name="T22" fmla="*/ 4 w 85"/>
                <a:gd name="T23" fmla="*/ 46 h 84"/>
                <a:gd name="T24" fmla="*/ 11 w 85"/>
                <a:gd name="T25" fmla="*/ 31 h 84"/>
                <a:gd name="T26" fmla="*/ 11 w 85"/>
                <a:gd name="T27" fmla="*/ 31 h 84"/>
                <a:gd name="T28" fmla="*/ 13 w 85"/>
                <a:gd name="T29" fmla="*/ 28 h 84"/>
                <a:gd name="T30" fmla="*/ 13 w 85"/>
                <a:gd name="T31" fmla="*/ 28 h 84"/>
                <a:gd name="T32" fmla="*/ 37 w 85"/>
                <a:gd name="T33" fmla="*/ 8 h 84"/>
                <a:gd name="T34" fmla="*/ 74 w 85"/>
                <a:gd name="T35" fmla="*/ 0 h 84"/>
                <a:gd name="T36" fmla="*/ 49 w 85"/>
                <a:gd name="T3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49" y="73"/>
                  </a:moveTo>
                  <a:cubicBezTo>
                    <a:pt x="46" y="76"/>
                    <a:pt x="43" y="78"/>
                    <a:pt x="40" y="79"/>
                  </a:cubicBezTo>
                  <a:cubicBezTo>
                    <a:pt x="33" y="83"/>
                    <a:pt x="27" y="84"/>
                    <a:pt x="22" y="84"/>
                  </a:cubicBezTo>
                  <a:cubicBezTo>
                    <a:pt x="22" y="84"/>
                    <a:pt x="22" y="84"/>
                    <a:pt x="22" y="84"/>
                  </a:cubicBezTo>
                  <a:cubicBezTo>
                    <a:pt x="17" y="84"/>
                    <a:pt x="13" y="83"/>
                    <a:pt x="10" y="82"/>
                  </a:cubicBezTo>
                  <a:cubicBezTo>
                    <a:pt x="8" y="81"/>
                    <a:pt x="7" y="79"/>
                    <a:pt x="8" y="77"/>
                  </a:cubicBezTo>
                  <a:cubicBezTo>
                    <a:pt x="8" y="76"/>
                    <a:pt x="8" y="74"/>
                    <a:pt x="7" y="73"/>
                  </a:cubicBezTo>
                  <a:cubicBezTo>
                    <a:pt x="7" y="72"/>
                    <a:pt x="5" y="71"/>
                    <a:pt x="4" y="71"/>
                  </a:cubicBezTo>
                  <a:cubicBezTo>
                    <a:pt x="2" y="71"/>
                    <a:pt x="1" y="70"/>
                    <a:pt x="0" y="68"/>
                  </a:cubicBezTo>
                  <a:cubicBezTo>
                    <a:pt x="0" y="65"/>
                    <a:pt x="0" y="59"/>
                    <a:pt x="2" y="52"/>
                  </a:cubicBezTo>
                  <a:cubicBezTo>
                    <a:pt x="2" y="52"/>
                    <a:pt x="2" y="52"/>
                    <a:pt x="2" y="52"/>
                  </a:cubicBezTo>
                  <a:cubicBezTo>
                    <a:pt x="2" y="50"/>
                    <a:pt x="3" y="48"/>
                    <a:pt x="4" y="46"/>
                  </a:cubicBezTo>
                  <a:cubicBezTo>
                    <a:pt x="5" y="41"/>
                    <a:pt x="8" y="36"/>
                    <a:pt x="11" y="31"/>
                  </a:cubicBezTo>
                  <a:cubicBezTo>
                    <a:pt x="11" y="31"/>
                    <a:pt x="11" y="31"/>
                    <a:pt x="11" y="31"/>
                  </a:cubicBezTo>
                  <a:cubicBezTo>
                    <a:pt x="12" y="30"/>
                    <a:pt x="12" y="29"/>
                    <a:pt x="13" y="28"/>
                  </a:cubicBezTo>
                  <a:cubicBezTo>
                    <a:pt x="13" y="28"/>
                    <a:pt x="13" y="28"/>
                    <a:pt x="13" y="28"/>
                  </a:cubicBezTo>
                  <a:cubicBezTo>
                    <a:pt x="19" y="20"/>
                    <a:pt x="27" y="13"/>
                    <a:pt x="37" y="8"/>
                  </a:cubicBezTo>
                  <a:cubicBezTo>
                    <a:pt x="54" y="0"/>
                    <a:pt x="74" y="0"/>
                    <a:pt x="74" y="0"/>
                  </a:cubicBezTo>
                  <a:cubicBezTo>
                    <a:pt x="85" y="24"/>
                    <a:pt x="66" y="58"/>
                    <a:pt x="49" y="7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1" name="Freeform 9">
              <a:extLst>
                <a:ext uri="{FF2B5EF4-FFF2-40B4-BE49-F238E27FC236}">
                  <a16:creationId xmlns:a16="http://schemas.microsoft.com/office/drawing/2014/main" xmlns="" id="{8C199A78-83EC-49DF-B8A9-F8280AA485AD}"/>
                </a:ext>
              </a:extLst>
            </p:cNvPr>
            <p:cNvSpPr>
              <a:spLocks/>
            </p:cNvSpPr>
            <p:nvPr/>
          </p:nvSpPr>
          <p:spPr bwMode="auto">
            <a:xfrm flipH="1">
              <a:off x="1739350" y="6322053"/>
              <a:ext cx="31741" cy="38085"/>
            </a:xfrm>
            <a:custGeom>
              <a:avLst/>
              <a:gdLst>
                <a:gd name="T0" fmla="*/ 11 w 11"/>
                <a:gd name="T1" fmla="*/ 0 h 13"/>
                <a:gd name="T2" fmla="*/ 2 w 11"/>
                <a:gd name="T3" fmla="*/ 10 h 13"/>
                <a:gd name="T4" fmla="*/ 2 w 11"/>
                <a:gd name="T5" fmla="*/ 10 h 13"/>
                <a:gd name="T6" fmla="*/ 0 w 11"/>
                <a:gd name="T7" fmla="*/ 13 h 13"/>
                <a:gd name="T8" fmla="*/ 0 w 11"/>
                <a:gd name="T9" fmla="*/ 13 h 13"/>
                <a:gd name="T10" fmla="*/ 0 w 11"/>
                <a:gd name="T11" fmla="*/ 13 h 13"/>
                <a:gd name="T12" fmla="*/ 0 w 11"/>
                <a:gd name="T13" fmla="*/ 13 h 13"/>
                <a:gd name="T14" fmla="*/ 0 w 11"/>
                <a:gd name="T15" fmla="*/ 13 h 13"/>
                <a:gd name="T16" fmla="*/ 2 w 11"/>
                <a:gd name="T17" fmla="*/ 10 h 13"/>
                <a:gd name="T18" fmla="*/ 2 w 11"/>
                <a:gd name="T19" fmla="*/ 10 h 13"/>
                <a:gd name="T20" fmla="*/ 11 w 11"/>
                <a:gd name="T21" fmla="*/ 0 h 13"/>
                <a:gd name="T22" fmla="*/ 11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11" y="0"/>
                  </a:moveTo>
                  <a:cubicBezTo>
                    <a:pt x="7" y="3"/>
                    <a:pt x="4" y="6"/>
                    <a:pt x="2" y="10"/>
                  </a:cubicBezTo>
                  <a:cubicBezTo>
                    <a:pt x="2" y="10"/>
                    <a:pt x="2" y="10"/>
                    <a:pt x="2" y="10"/>
                  </a:cubicBezTo>
                  <a:cubicBezTo>
                    <a:pt x="1" y="11"/>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1" y="12"/>
                    <a:pt x="1" y="11"/>
                    <a:pt x="2" y="10"/>
                  </a:cubicBezTo>
                  <a:cubicBezTo>
                    <a:pt x="2" y="10"/>
                    <a:pt x="2" y="10"/>
                    <a:pt x="2" y="10"/>
                  </a:cubicBezTo>
                  <a:cubicBezTo>
                    <a:pt x="4" y="6"/>
                    <a:pt x="7" y="3"/>
                    <a:pt x="11" y="0"/>
                  </a:cubicBezTo>
                  <a:cubicBezTo>
                    <a:pt x="11" y="0"/>
                    <a:pt x="11" y="0"/>
                    <a:pt x="11"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2" name="Freeform 10">
              <a:extLst>
                <a:ext uri="{FF2B5EF4-FFF2-40B4-BE49-F238E27FC236}">
                  <a16:creationId xmlns:a16="http://schemas.microsoft.com/office/drawing/2014/main" xmlns="" id="{1971E066-6194-4D23-8744-63BDE0FB59CC}"/>
                </a:ext>
              </a:extLst>
            </p:cNvPr>
            <p:cNvSpPr>
              <a:spLocks noEditPoints="1"/>
            </p:cNvSpPr>
            <p:nvPr/>
          </p:nvSpPr>
          <p:spPr bwMode="auto">
            <a:xfrm flipH="1">
              <a:off x="1584883" y="6275505"/>
              <a:ext cx="198904" cy="205236"/>
            </a:xfrm>
            <a:custGeom>
              <a:avLst/>
              <a:gdLst>
                <a:gd name="T0" fmla="*/ 37 w 70"/>
                <a:gd name="T1" fmla="*/ 51 h 72"/>
                <a:gd name="T2" fmla="*/ 39 w 70"/>
                <a:gd name="T3" fmla="*/ 51 h 72"/>
                <a:gd name="T4" fmla="*/ 34 w 70"/>
                <a:gd name="T5" fmla="*/ 35 h 72"/>
                <a:gd name="T6" fmla="*/ 39 w 70"/>
                <a:gd name="T7" fmla="*/ 32 h 72"/>
                <a:gd name="T8" fmla="*/ 26 w 70"/>
                <a:gd name="T9" fmla="*/ 29 h 72"/>
                <a:gd name="T10" fmla="*/ 28 w 70"/>
                <a:gd name="T11" fmla="*/ 30 h 72"/>
                <a:gd name="T12" fmla="*/ 26 w 70"/>
                <a:gd name="T13" fmla="*/ 29 h 72"/>
                <a:gd name="T14" fmla="*/ 42 w 70"/>
                <a:gd name="T15" fmla="*/ 24 h 72"/>
                <a:gd name="T16" fmla="*/ 39 w 70"/>
                <a:gd name="T17" fmla="*/ 31 h 72"/>
                <a:gd name="T18" fmla="*/ 49 w 70"/>
                <a:gd name="T19" fmla="*/ 20 h 72"/>
                <a:gd name="T20" fmla="*/ 38 w 70"/>
                <a:gd name="T21" fmla="*/ 19 h 72"/>
                <a:gd name="T22" fmla="*/ 36 w 70"/>
                <a:gd name="T23" fmla="*/ 19 h 72"/>
                <a:gd name="T24" fmla="*/ 28 w 70"/>
                <a:gd name="T25" fmla="*/ 28 h 72"/>
                <a:gd name="T26" fmla="*/ 41 w 70"/>
                <a:gd name="T27" fmla="*/ 19 h 72"/>
                <a:gd name="T28" fmla="*/ 16 w 70"/>
                <a:gd name="T29" fmla="*/ 17 h 72"/>
                <a:gd name="T30" fmla="*/ 6 w 70"/>
                <a:gd name="T31" fmla="*/ 27 h 72"/>
                <a:gd name="T32" fmla="*/ 4 w 70"/>
                <a:gd name="T33" fmla="*/ 30 h 72"/>
                <a:gd name="T34" fmla="*/ 4 w 70"/>
                <a:gd name="T35" fmla="*/ 30 h 72"/>
                <a:gd name="T36" fmla="*/ 21 w 70"/>
                <a:gd name="T37" fmla="*/ 16 h 72"/>
                <a:gd name="T38" fmla="*/ 47 w 70"/>
                <a:gd name="T39" fmla="*/ 17 h 72"/>
                <a:gd name="T40" fmla="*/ 54 w 70"/>
                <a:gd name="T41" fmla="*/ 15 h 72"/>
                <a:gd name="T42" fmla="*/ 62 w 70"/>
                <a:gd name="T43" fmla="*/ 36 h 72"/>
                <a:gd name="T44" fmla="*/ 42 w 70"/>
                <a:gd name="T45" fmla="*/ 72 h 72"/>
                <a:gd name="T46" fmla="*/ 69 w 70"/>
                <a:gd name="T47" fmla="*/ 10 h 72"/>
                <a:gd name="T48" fmla="*/ 51 w 70"/>
                <a:gd name="T49" fmla="*/ 35 h 72"/>
                <a:gd name="T50" fmla="*/ 42 w 70"/>
                <a:gd name="T51" fmla="*/ 49 h 72"/>
                <a:gd name="T52" fmla="*/ 63 w 70"/>
                <a:gd name="T53" fmla="*/ 29 h 72"/>
                <a:gd name="T54" fmla="*/ 70 w 70"/>
                <a:gd name="T55" fmla="*/ 10 h 72"/>
                <a:gd name="T56" fmla="*/ 65 w 70"/>
                <a:gd name="T57" fmla="*/ 6 h 72"/>
                <a:gd name="T58" fmla="*/ 54 w 70"/>
                <a:gd name="T59" fmla="*/ 16 h 72"/>
                <a:gd name="T60" fmla="*/ 56 w 70"/>
                <a:gd name="T61" fmla="*/ 25 h 72"/>
                <a:gd name="T62" fmla="*/ 65 w 70"/>
                <a:gd name="T63" fmla="*/ 6 h 72"/>
                <a:gd name="T64" fmla="*/ 59 w 70"/>
                <a:gd name="T65" fmla="*/ 10 h 72"/>
                <a:gd name="T66" fmla="*/ 63 w 70"/>
                <a:gd name="T67" fmla="*/ 4 h 72"/>
                <a:gd name="T68" fmla="*/ 55 w 70"/>
                <a:gd name="T69" fmla="*/ 3 h 72"/>
                <a:gd name="T70" fmla="*/ 41 w 70"/>
                <a:gd name="T71" fmla="*/ 14 h 72"/>
                <a:gd name="T72" fmla="*/ 60 w 70"/>
                <a:gd name="T73" fmla="*/ 0 h 72"/>
                <a:gd name="T74" fmla="*/ 40 w 70"/>
                <a:gd name="T75" fmla="*/ 15 h 72"/>
                <a:gd name="T76" fmla="*/ 42 w 70"/>
                <a:gd name="T77" fmla="*/ 18 h 72"/>
                <a:gd name="T78" fmla="*/ 49 w 70"/>
                <a:gd name="T79" fmla="*/ 14 h 72"/>
                <a:gd name="T80" fmla="*/ 56 w 70"/>
                <a:gd name="T81" fmla="*/ 13 h 72"/>
                <a:gd name="T82" fmla="*/ 60 w 70"/>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72">
                  <a:moveTo>
                    <a:pt x="39" y="51"/>
                  </a:moveTo>
                  <a:cubicBezTo>
                    <a:pt x="39" y="51"/>
                    <a:pt x="38" y="51"/>
                    <a:pt x="37" y="51"/>
                  </a:cubicBezTo>
                  <a:cubicBezTo>
                    <a:pt x="36" y="53"/>
                    <a:pt x="35" y="54"/>
                    <a:pt x="35" y="54"/>
                  </a:cubicBezTo>
                  <a:cubicBezTo>
                    <a:pt x="35" y="54"/>
                    <a:pt x="37" y="53"/>
                    <a:pt x="39" y="51"/>
                  </a:cubicBezTo>
                  <a:moveTo>
                    <a:pt x="36" y="32"/>
                  </a:moveTo>
                  <a:cubicBezTo>
                    <a:pt x="35" y="33"/>
                    <a:pt x="34" y="34"/>
                    <a:pt x="34" y="35"/>
                  </a:cubicBezTo>
                  <a:cubicBezTo>
                    <a:pt x="34" y="36"/>
                    <a:pt x="34" y="37"/>
                    <a:pt x="34" y="37"/>
                  </a:cubicBezTo>
                  <a:cubicBezTo>
                    <a:pt x="34" y="37"/>
                    <a:pt x="36" y="35"/>
                    <a:pt x="39" y="32"/>
                  </a:cubicBezTo>
                  <a:cubicBezTo>
                    <a:pt x="38" y="32"/>
                    <a:pt x="37" y="32"/>
                    <a:pt x="36" y="32"/>
                  </a:cubicBezTo>
                  <a:moveTo>
                    <a:pt x="26" y="29"/>
                  </a:moveTo>
                  <a:cubicBezTo>
                    <a:pt x="23" y="34"/>
                    <a:pt x="21" y="37"/>
                    <a:pt x="21" y="37"/>
                  </a:cubicBezTo>
                  <a:cubicBezTo>
                    <a:pt x="21" y="37"/>
                    <a:pt x="24" y="34"/>
                    <a:pt x="28" y="30"/>
                  </a:cubicBezTo>
                  <a:cubicBezTo>
                    <a:pt x="27" y="30"/>
                    <a:pt x="27" y="30"/>
                    <a:pt x="27" y="29"/>
                  </a:cubicBezTo>
                  <a:cubicBezTo>
                    <a:pt x="27" y="29"/>
                    <a:pt x="27" y="29"/>
                    <a:pt x="26" y="29"/>
                  </a:cubicBezTo>
                  <a:moveTo>
                    <a:pt x="49" y="20"/>
                  </a:moveTo>
                  <a:cubicBezTo>
                    <a:pt x="47" y="22"/>
                    <a:pt x="44" y="23"/>
                    <a:pt x="42" y="24"/>
                  </a:cubicBezTo>
                  <a:cubicBezTo>
                    <a:pt x="40" y="26"/>
                    <a:pt x="38" y="29"/>
                    <a:pt x="36" y="31"/>
                  </a:cubicBezTo>
                  <a:cubicBezTo>
                    <a:pt x="37" y="31"/>
                    <a:pt x="38" y="31"/>
                    <a:pt x="39" y="31"/>
                  </a:cubicBezTo>
                  <a:cubicBezTo>
                    <a:pt x="39" y="31"/>
                    <a:pt x="39" y="31"/>
                    <a:pt x="39" y="31"/>
                  </a:cubicBezTo>
                  <a:cubicBezTo>
                    <a:pt x="42" y="28"/>
                    <a:pt x="46" y="24"/>
                    <a:pt x="49" y="20"/>
                  </a:cubicBezTo>
                  <a:moveTo>
                    <a:pt x="41" y="19"/>
                  </a:moveTo>
                  <a:cubicBezTo>
                    <a:pt x="40" y="19"/>
                    <a:pt x="39" y="19"/>
                    <a:pt x="38" y="19"/>
                  </a:cubicBezTo>
                  <a:cubicBezTo>
                    <a:pt x="38" y="19"/>
                    <a:pt x="37" y="19"/>
                    <a:pt x="37" y="19"/>
                  </a:cubicBezTo>
                  <a:cubicBezTo>
                    <a:pt x="37" y="19"/>
                    <a:pt x="36" y="19"/>
                    <a:pt x="36" y="19"/>
                  </a:cubicBezTo>
                  <a:cubicBezTo>
                    <a:pt x="33" y="22"/>
                    <a:pt x="30" y="25"/>
                    <a:pt x="27" y="28"/>
                  </a:cubicBezTo>
                  <a:cubicBezTo>
                    <a:pt x="28" y="28"/>
                    <a:pt x="28" y="28"/>
                    <a:pt x="28" y="28"/>
                  </a:cubicBezTo>
                  <a:cubicBezTo>
                    <a:pt x="29" y="28"/>
                    <a:pt x="29" y="28"/>
                    <a:pt x="30" y="28"/>
                  </a:cubicBezTo>
                  <a:cubicBezTo>
                    <a:pt x="33" y="25"/>
                    <a:pt x="37" y="21"/>
                    <a:pt x="41" y="19"/>
                  </a:cubicBezTo>
                  <a:moveTo>
                    <a:pt x="21" y="16"/>
                  </a:moveTo>
                  <a:cubicBezTo>
                    <a:pt x="19" y="17"/>
                    <a:pt x="17" y="17"/>
                    <a:pt x="16" y="17"/>
                  </a:cubicBezTo>
                  <a:cubicBezTo>
                    <a:pt x="15" y="17"/>
                    <a:pt x="15" y="17"/>
                    <a:pt x="15" y="17"/>
                  </a:cubicBezTo>
                  <a:cubicBezTo>
                    <a:pt x="11" y="20"/>
                    <a:pt x="8" y="23"/>
                    <a:pt x="6" y="27"/>
                  </a:cubicBezTo>
                  <a:cubicBezTo>
                    <a:pt x="6" y="27"/>
                    <a:pt x="6" y="27"/>
                    <a:pt x="6" y="27"/>
                  </a:cubicBezTo>
                  <a:cubicBezTo>
                    <a:pt x="5" y="28"/>
                    <a:pt x="5" y="29"/>
                    <a:pt x="4" y="30"/>
                  </a:cubicBezTo>
                  <a:cubicBezTo>
                    <a:pt x="4" y="30"/>
                    <a:pt x="4" y="30"/>
                    <a:pt x="4" y="30"/>
                  </a:cubicBezTo>
                  <a:cubicBezTo>
                    <a:pt x="4" y="30"/>
                    <a:pt x="4" y="30"/>
                    <a:pt x="4" y="30"/>
                  </a:cubicBezTo>
                  <a:cubicBezTo>
                    <a:pt x="3" y="31"/>
                    <a:pt x="0" y="37"/>
                    <a:pt x="0" y="38"/>
                  </a:cubicBezTo>
                  <a:cubicBezTo>
                    <a:pt x="3" y="34"/>
                    <a:pt x="11" y="24"/>
                    <a:pt x="21" y="16"/>
                  </a:cubicBezTo>
                  <a:moveTo>
                    <a:pt x="54" y="15"/>
                  </a:moveTo>
                  <a:cubicBezTo>
                    <a:pt x="52" y="16"/>
                    <a:pt x="50" y="17"/>
                    <a:pt x="47" y="17"/>
                  </a:cubicBezTo>
                  <a:cubicBezTo>
                    <a:pt x="46" y="19"/>
                    <a:pt x="45" y="21"/>
                    <a:pt x="43" y="23"/>
                  </a:cubicBezTo>
                  <a:cubicBezTo>
                    <a:pt x="46" y="21"/>
                    <a:pt x="50" y="19"/>
                    <a:pt x="54" y="15"/>
                  </a:cubicBezTo>
                  <a:moveTo>
                    <a:pt x="70" y="15"/>
                  </a:moveTo>
                  <a:cubicBezTo>
                    <a:pt x="69" y="21"/>
                    <a:pt x="66" y="29"/>
                    <a:pt x="62" y="36"/>
                  </a:cubicBezTo>
                  <a:cubicBezTo>
                    <a:pt x="60" y="41"/>
                    <a:pt x="57" y="48"/>
                    <a:pt x="55" y="52"/>
                  </a:cubicBezTo>
                  <a:cubicBezTo>
                    <a:pt x="47" y="65"/>
                    <a:pt x="47" y="66"/>
                    <a:pt x="42" y="72"/>
                  </a:cubicBezTo>
                  <a:cubicBezTo>
                    <a:pt x="56" y="60"/>
                    <a:pt x="70" y="36"/>
                    <a:pt x="70" y="15"/>
                  </a:cubicBezTo>
                  <a:moveTo>
                    <a:pt x="69" y="10"/>
                  </a:moveTo>
                  <a:cubicBezTo>
                    <a:pt x="67" y="14"/>
                    <a:pt x="63" y="21"/>
                    <a:pt x="56" y="26"/>
                  </a:cubicBezTo>
                  <a:cubicBezTo>
                    <a:pt x="55" y="29"/>
                    <a:pt x="53" y="32"/>
                    <a:pt x="51" y="35"/>
                  </a:cubicBezTo>
                  <a:cubicBezTo>
                    <a:pt x="48" y="40"/>
                    <a:pt x="42" y="46"/>
                    <a:pt x="39" y="50"/>
                  </a:cubicBezTo>
                  <a:cubicBezTo>
                    <a:pt x="40" y="49"/>
                    <a:pt x="41" y="49"/>
                    <a:pt x="42" y="49"/>
                  </a:cubicBezTo>
                  <a:cubicBezTo>
                    <a:pt x="49" y="45"/>
                    <a:pt x="57" y="38"/>
                    <a:pt x="61" y="32"/>
                  </a:cubicBezTo>
                  <a:cubicBezTo>
                    <a:pt x="62" y="30"/>
                    <a:pt x="62" y="29"/>
                    <a:pt x="63" y="29"/>
                  </a:cubicBezTo>
                  <a:cubicBezTo>
                    <a:pt x="63" y="29"/>
                    <a:pt x="63" y="30"/>
                    <a:pt x="62" y="33"/>
                  </a:cubicBezTo>
                  <a:cubicBezTo>
                    <a:pt x="67" y="25"/>
                    <a:pt x="69" y="16"/>
                    <a:pt x="70" y="10"/>
                  </a:cubicBezTo>
                  <a:cubicBezTo>
                    <a:pt x="70" y="10"/>
                    <a:pt x="69" y="10"/>
                    <a:pt x="69" y="10"/>
                  </a:cubicBezTo>
                  <a:moveTo>
                    <a:pt x="65" y="6"/>
                  </a:moveTo>
                  <a:cubicBezTo>
                    <a:pt x="63" y="9"/>
                    <a:pt x="60" y="11"/>
                    <a:pt x="57" y="13"/>
                  </a:cubicBezTo>
                  <a:cubicBezTo>
                    <a:pt x="56" y="14"/>
                    <a:pt x="55" y="15"/>
                    <a:pt x="54" y="16"/>
                  </a:cubicBezTo>
                  <a:cubicBezTo>
                    <a:pt x="54" y="16"/>
                    <a:pt x="54" y="16"/>
                    <a:pt x="55" y="16"/>
                  </a:cubicBezTo>
                  <a:cubicBezTo>
                    <a:pt x="57" y="16"/>
                    <a:pt x="57" y="20"/>
                    <a:pt x="56" y="25"/>
                  </a:cubicBezTo>
                  <a:cubicBezTo>
                    <a:pt x="63" y="20"/>
                    <a:pt x="67" y="13"/>
                    <a:pt x="68" y="9"/>
                  </a:cubicBezTo>
                  <a:cubicBezTo>
                    <a:pt x="67" y="8"/>
                    <a:pt x="66" y="7"/>
                    <a:pt x="65" y="6"/>
                  </a:cubicBezTo>
                  <a:moveTo>
                    <a:pt x="63" y="4"/>
                  </a:moveTo>
                  <a:cubicBezTo>
                    <a:pt x="62" y="5"/>
                    <a:pt x="61" y="8"/>
                    <a:pt x="59" y="10"/>
                  </a:cubicBezTo>
                  <a:cubicBezTo>
                    <a:pt x="61" y="8"/>
                    <a:pt x="63" y="7"/>
                    <a:pt x="64" y="5"/>
                  </a:cubicBezTo>
                  <a:cubicBezTo>
                    <a:pt x="63" y="5"/>
                    <a:pt x="63" y="4"/>
                    <a:pt x="63" y="4"/>
                  </a:cubicBezTo>
                  <a:moveTo>
                    <a:pt x="59" y="0"/>
                  </a:moveTo>
                  <a:cubicBezTo>
                    <a:pt x="55" y="3"/>
                    <a:pt x="55" y="3"/>
                    <a:pt x="55" y="3"/>
                  </a:cubicBezTo>
                  <a:cubicBezTo>
                    <a:pt x="51" y="6"/>
                    <a:pt x="46" y="9"/>
                    <a:pt x="42" y="11"/>
                  </a:cubicBezTo>
                  <a:cubicBezTo>
                    <a:pt x="42" y="12"/>
                    <a:pt x="41" y="13"/>
                    <a:pt x="41" y="14"/>
                  </a:cubicBezTo>
                  <a:cubicBezTo>
                    <a:pt x="48" y="10"/>
                    <a:pt x="55" y="5"/>
                    <a:pt x="59" y="0"/>
                  </a:cubicBezTo>
                  <a:moveTo>
                    <a:pt x="60" y="0"/>
                  </a:moveTo>
                  <a:cubicBezTo>
                    <a:pt x="56" y="5"/>
                    <a:pt x="48" y="11"/>
                    <a:pt x="42" y="14"/>
                  </a:cubicBezTo>
                  <a:cubicBezTo>
                    <a:pt x="41" y="14"/>
                    <a:pt x="41" y="15"/>
                    <a:pt x="40" y="15"/>
                  </a:cubicBezTo>
                  <a:cubicBezTo>
                    <a:pt x="39" y="16"/>
                    <a:pt x="38" y="17"/>
                    <a:pt x="37" y="18"/>
                  </a:cubicBezTo>
                  <a:cubicBezTo>
                    <a:pt x="39" y="18"/>
                    <a:pt x="40" y="18"/>
                    <a:pt x="42" y="18"/>
                  </a:cubicBezTo>
                  <a:cubicBezTo>
                    <a:pt x="45" y="15"/>
                    <a:pt x="47" y="14"/>
                    <a:pt x="49" y="14"/>
                  </a:cubicBezTo>
                  <a:cubicBezTo>
                    <a:pt x="49" y="14"/>
                    <a:pt x="49" y="14"/>
                    <a:pt x="49" y="14"/>
                  </a:cubicBezTo>
                  <a:cubicBezTo>
                    <a:pt x="50" y="14"/>
                    <a:pt x="49" y="15"/>
                    <a:pt x="48" y="16"/>
                  </a:cubicBezTo>
                  <a:cubicBezTo>
                    <a:pt x="51" y="15"/>
                    <a:pt x="53" y="14"/>
                    <a:pt x="56" y="13"/>
                  </a:cubicBezTo>
                  <a:cubicBezTo>
                    <a:pt x="58" y="9"/>
                    <a:pt x="60" y="5"/>
                    <a:pt x="61" y="2"/>
                  </a:cubicBezTo>
                  <a:cubicBezTo>
                    <a:pt x="61" y="2"/>
                    <a:pt x="61" y="1"/>
                    <a:pt x="6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3" name="Freeform 11">
              <a:extLst>
                <a:ext uri="{FF2B5EF4-FFF2-40B4-BE49-F238E27FC236}">
                  <a16:creationId xmlns:a16="http://schemas.microsoft.com/office/drawing/2014/main" xmlns="" id="{543D8622-099E-4E95-89CA-2336C1CB1DEC}"/>
                </a:ext>
              </a:extLst>
            </p:cNvPr>
            <p:cNvSpPr>
              <a:spLocks/>
            </p:cNvSpPr>
            <p:nvPr/>
          </p:nvSpPr>
          <p:spPr bwMode="auto">
            <a:xfrm flipH="1">
              <a:off x="1601811" y="6150671"/>
              <a:ext cx="283544" cy="177730"/>
            </a:xfrm>
            <a:custGeom>
              <a:avLst/>
              <a:gdLst>
                <a:gd name="T0" fmla="*/ 100 w 100"/>
                <a:gd name="T1" fmla="*/ 40 h 63"/>
                <a:gd name="T2" fmla="*/ 91 w 100"/>
                <a:gd name="T3" fmla="*/ 47 h 63"/>
                <a:gd name="T4" fmla="*/ 42 w 100"/>
                <a:gd name="T5" fmla="*/ 60 h 63"/>
                <a:gd name="T6" fmla="*/ 42 w 100"/>
                <a:gd name="T7" fmla="*/ 60 h 63"/>
                <a:gd name="T8" fmla="*/ 38 w 100"/>
                <a:gd name="T9" fmla="*/ 59 h 63"/>
                <a:gd name="T10" fmla="*/ 26 w 100"/>
                <a:gd name="T11" fmla="*/ 55 h 63"/>
                <a:gd name="T12" fmla="*/ 8 w 100"/>
                <a:gd name="T13" fmla="*/ 43 h 63"/>
                <a:gd name="T14" fmla="*/ 8 w 100"/>
                <a:gd name="T15" fmla="*/ 43 h 63"/>
                <a:gd name="T16" fmla="*/ 6 w 100"/>
                <a:gd name="T17" fmla="*/ 41 h 63"/>
                <a:gd name="T18" fmla="*/ 6 w 100"/>
                <a:gd name="T19" fmla="*/ 40 h 63"/>
                <a:gd name="T20" fmla="*/ 2 w 100"/>
                <a:gd name="T21" fmla="*/ 29 h 63"/>
                <a:gd name="T22" fmla="*/ 3 w 100"/>
                <a:gd name="T23" fmla="*/ 28 h 63"/>
                <a:gd name="T24" fmla="*/ 5 w 100"/>
                <a:gd name="T25" fmla="*/ 17 h 63"/>
                <a:gd name="T26" fmla="*/ 5 w 100"/>
                <a:gd name="T27" fmla="*/ 17 h 63"/>
                <a:gd name="T28" fmla="*/ 9 w 100"/>
                <a:gd name="T29" fmla="*/ 13 h 63"/>
                <a:gd name="T30" fmla="*/ 15 w 100"/>
                <a:gd name="T31" fmla="*/ 8 h 63"/>
                <a:gd name="T32" fmla="*/ 43 w 100"/>
                <a:gd name="T33" fmla="*/ 0 h 63"/>
                <a:gd name="T34" fmla="*/ 43 w 100"/>
                <a:gd name="T35" fmla="*/ 0 h 63"/>
                <a:gd name="T36" fmla="*/ 61 w 100"/>
                <a:gd name="T37" fmla="*/ 3 h 63"/>
                <a:gd name="T38" fmla="*/ 89 w 100"/>
                <a:gd name="T39" fmla="*/ 25 h 63"/>
                <a:gd name="T40" fmla="*/ 100 w 100"/>
                <a:gd name="T41"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3">
                  <a:moveTo>
                    <a:pt x="100" y="40"/>
                  </a:moveTo>
                  <a:cubicBezTo>
                    <a:pt x="91" y="47"/>
                    <a:pt x="91" y="47"/>
                    <a:pt x="91" y="47"/>
                  </a:cubicBezTo>
                  <a:cubicBezTo>
                    <a:pt x="77" y="58"/>
                    <a:pt x="59" y="63"/>
                    <a:pt x="42" y="60"/>
                  </a:cubicBezTo>
                  <a:cubicBezTo>
                    <a:pt x="42" y="60"/>
                    <a:pt x="42" y="60"/>
                    <a:pt x="42" y="60"/>
                  </a:cubicBezTo>
                  <a:cubicBezTo>
                    <a:pt x="41" y="60"/>
                    <a:pt x="39" y="59"/>
                    <a:pt x="38" y="59"/>
                  </a:cubicBezTo>
                  <a:cubicBezTo>
                    <a:pt x="34" y="58"/>
                    <a:pt x="30" y="57"/>
                    <a:pt x="26" y="55"/>
                  </a:cubicBezTo>
                  <a:cubicBezTo>
                    <a:pt x="18" y="51"/>
                    <a:pt x="12" y="47"/>
                    <a:pt x="8" y="43"/>
                  </a:cubicBezTo>
                  <a:cubicBezTo>
                    <a:pt x="8" y="43"/>
                    <a:pt x="8" y="43"/>
                    <a:pt x="8" y="43"/>
                  </a:cubicBezTo>
                  <a:cubicBezTo>
                    <a:pt x="7" y="42"/>
                    <a:pt x="7" y="42"/>
                    <a:pt x="6" y="41"/>
                  </a:cubicBezTo>
                  <a:cubicBezTo>
                    <a:pt x="6" y="40"/>
                    <a:pt x="6" y="40"/>
                    <a:pt x="6" y="40"/>
                  </a:cubicBezTo>
                  <a:cubicBezTo>
                    <a:pt x="1" y="35"/>
                    <a:pt x="0" y="30"/>
                    <a:pt x="2" y="29"/>
                  </a:cubicBezTo>
                  <a:cubicBezTo>
                    <a:pt x="3" y="29"/>
                    <a:pt x="3" y="28"/>
                    <a:pt x="3" y="28"/>
                  </a:cubicBezTo>
                  <a:cubicBezTo>
                    <a:pt x="6" y="25"/>
                    <a:pt x="2" y="22"/>
                    <a:pt x="5" y="17"/>
                  </a:cubicBezTo>
                  <a:cubicBezTo>
                    <a:pt x="5" y="17"/>
                    <a:pt x="5" y="17"/>
                    <a:pt x="5" y="17"/>
                  </a:cubicBezTo>
                  <a:cubicBezTo>
                    <a:pt x="6" y="16"/>
                    <a:pt x="7" y="15"/>
                    <a:pt x="9" y="13"/>
                  </a:cubicBezTo>
                  <a:cubicBezTo>
                    <a:pt x="11" y="12"/>
                    <a:pt x="13" y="10"/>
                    <a:pt x="15" y="8"/>
                  </a:cubicBezTo>
                  <a:cubicBezTo>
                    <a:pt x="25" y="2"/>
                    <a:pt x="35" y="0"/>
                    <a:pt x="43" y="0"/>
                  </a:cubicBezTo>
                  <a:cubicBezTo>
                    <a:pt x="43" y="0"/>
                    <a:pt x="43" y="0"/>
                    <a:pt x="43" y="0"/>
                  </a:cubicBezTo>
                  <a:cubicBezTo>
                    <a:pt x="50" y="0"/>
                    <a:pt x="56" y="1"/>
                    <a:pt x="61" y="3"/>
                  </a:cubicBezTo>
                  <a:cubicBezTo>
                    <a:pt x="73" y="7"/>
                    <a:pt x="83" y="15"/>
                    <a:pt x="89" y="25"/>
                  </a:cubicBezTo>
                  <a:cubicBezTo>
                    <a:pt x="100" y="40"/>
                    <a:pt x="100" y="40"/>
                    <a:pt x="100" y="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4" name="Freeform 12">
              <a:extLst>
                <a:ext uri="{FF2B5EF4-FFF2-40B4-BE49-F238E27FC236}">
                  <a16:creationId xmlns:a16="http://schemas.microsoft.com/office/drawing/2014/main" xmlns="" id="{E2C0721A-6DA2-4B0C-8997-9BBDE2EC4D85}"/>
                </a:ext>
              </a:extLst>
            </p:cNvPr>
            <p:cNvSpPr>
              <a:spLocks noEditPoints="1"/>
            </p:cNvSpPr>
            <p:nvPr/>
          </p:nvSpPr>
          <p:spPr bwMode="auto">
            <a:xfrm flipH="1">
              <a:off x="1612390" y="6150671"/>
              <a:ext cx="177744" cy="171382"/>
            </a:xfrm>
            <a:custGeom>
              <a:avLst/>
              <a:gdLst>
                <a:gd name="T0" fmla="*/ 28 w 62"/>
                <a:gd name="T1" fmla="*/ 56 h 61"/>
                <a:gd name="T2" fmla="*/ 26 w 62"/>
                <a:gd name="T3" fmla="*/ 57 h 61"/>
                <a:gd name="T4" fmla="*/ 12 w 62"/>
                <a:gd name="T5" fmla="*/ 58 h 61"/>
                <a:gd name="T6" fmla="*/ 8 w 62"/>
                <a:gd name="T7" fmla="*/ 60 h 61"/>
                <a:gd name="T8" fmla="*/ 18 w 62"/>
                <a:gd name="T9" fmla="*/ 61 h 61"/>
                <a:gd name="T10" fmla="*/ 40 w 62"/>
                <a:gd name="T11" fmla="*/ 52 h 61"/>
                <a:gd name="T12" fmla="*/ 22 w 62"/>
                <a:gd name="T13" fmla="*/ 45 h 61"/>
                <a:gd name="T14" fmla="*/ 36 w 62"/>
                <a:gd name="T15" fmla="*/ 42 h 61"/>
                <a:gd name="T16" fmla="*/ 53 w 62"/>
                <a:gd name="T17" fmla="*/ 42 h 61"/>
                <a:gd name="T18" fmla="*/ 49 w 62"/>
                <a:gd name="T19" fmla="*/ 46 h 61"/>
                <a:gd name="T20" fmla="*/ 38 w 62"/>
                <a:gd name="T21" fmla="*/ 57 h 61"/>
                <a:gd name="T22" fmla="*/ 61 w 62"/>
                <a:gd name="T23" fmla="*/ 44 h 61"/>
                <a:gd name="T24" fmla="*/ 59 w 62"/>
                <a:gd name="T25" fmla="*/ 40 h 61"/>
                <a:gd name="T26" fmla="*/ 46 w 62"/>
                <a:gd name="T27" fmla="*/ 38 h 61"/>
                <a:gd name="T28" fmla="*/ 38 w 62"/>
                <a:gd name="T29" fmla="*/ 42 h 61"/>
                <a:gd name="T30" fmla="*/ 38 w 62"/>
                <a:gd name="T31" fmla="*/ 45 h 61"/>
                <a:gd name="T32" fmla="*/ 59 w 62"/>
                <a:gd name="T33" fmla="*/ 39 h 61"/>
                <a:gd name="T34" fmla="*/ 27 w 62"/>
                <a:gd name="T35" fmla="*/ 32 h 61"/>
                <a:gd name="T36" fmla="*/ 26 w 62"/>
                <a:gd name="T37" fmla="*/ 33 h 61"/>
                <a:gd name="T38" fmla="*/ 33 w 62"/>
                <a:gd name="T39" fmla="*/ 31 h 61"/>
                <a:gd name="T40" fmla="*/ 27 w 62"/>
                <a:gd name="T41" fmla="*/ 33 h 61"/>
                <a:gd name="T42" fmla="*/ 54 w 62"/>
                <a:gd name="T43" fmla="*/ 34 h 61"/>
                <a:gd name="T44" fmla="*/ 46 w 62"/>
                <a:gd name="T45" fmla="*/ 33 h 61"/>
                <a:gd name="T46" fmla="*/ 26 w 62"/>
                <a:gd name="T47" fmla="*/ 31 h 61"/>
                <a:gd name="T48" fmla="*/ 22 w 62"/>
                <a:gd name="T49" fmla="*/ 32 h 61"/>
                <a:gd name="T50" fmla="*/ 26 w 62"/>
                <a:gd name="T51" fmla="*/ 31 h 61"/>
                <a:gd name="T52" fmla="*/ 40 w 62"/>
                <a:gd name="T53" fmla="*/ 28 h 61"/>
                <a:gd name="T54" fmla="*/ 56 w 62"/>
                <a:gd name="T55" fmla="*/ 33 h 61"/>
                <a:gd name="T56" fmla="*/ 53 w 62"/>
                <a:gd name="T57" fmla="*/ 29 h 61"/>
                <a:gd name="T58" fmla="*/ 50 w 62"/>
                <a:gd name="T59" fmla="*/ 28 h 61"/>
                <a:gd name="T60" fmla="*/ 9 w 62"/>
                <a:gd name="T61" fmla="*/ 15 h 61"/>
                <a:gd name="T62" fmla="*/ 45 w 62"/>
                <a:gd name="T63" fmla="*/ 27 h 61"/>
                <a:gd name="T64" fmla="*/ 9 w 62"/>
                <a:gd name="T65" fmla="*/ 15 h 61"/>
                <a:gd name="T66" fmla="*/ 9 w 62"/>
                <a:gd name="T67" fmla="*/ 0 h 61"/>
                <a:gd name="T68" fmla="*/ 9 w 62"/>
                <a:gd name="T69" fmla="*/ 0 h 61"/>
                <a:gd name="T70" fmla="*/ 45 w 62"/>
                <a:gd name="T71" fmla="*/ 16 h 61"/>
                <a:gd name="T72" fmla="*/ 27 w 62"/>
                <a:gd name="T7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1">
                  <a:moveTo>
                    <a:pt x="40" y="52"/>
                  </a:moveTo>
                  <a:cubicBezTo>
                    <a:pt x="37" y="54"/>
                    <a:pt x="33" y="55"/>
                    <a:pt x="28" y="56"/>
                  </a:cubicBezTo>
                  <a:cubicBezTo>
                    <a:pt x="28" y="56"/>
                    <a:pt x="28" y="56"/>
                    <a:pt x="28" y="56"/>
                  </a:cubicBezTo>
                  <a:cubicBezTo>
                    <a:pt x="27" y="57"/>
                    <a:pt x="27" y="57"/>
                    <a:pt x="26" y="57"/>
                  </a:cubicBezTo>
                  <a:cubicBezTo>
                    <a:pt x="26" y="57"/>
                    <a:pt x="25" y="57"/>
                    <a:pt x="25" y="57"/>
                  </a:cubicBezTo>
                  <a:cubicBezTo>
                    <a:pt x="21" y="57"/>
                    <a:pt x="17" y="58"/>
                    <a:pt x="12" y="58"/>
                  </a:cubicBezTo>
                  <a:cubicBezTo>
                    <a:pt x="8" y="58"/>
                    <a:pt x="4" y="57"/>
                    <a:pt x="0" y="57"/>
                  </a:cubicBezTo>
                  <a:cubicBezTo>
                    <a:pt x="0" y="58"/>
                    <a:pt x="7" y="60"/>
                    <a:pt x="8" y="60"/>
                  </a:cubicBezTo>
                  <a:cubicBezTo>
                    <a:pt x="8" y="60"/>
                    <a:pt x="8" y="60"/>
                    <a:pt x="8" y="60"/>
                  </a:cubicBezTo>
                  <a:cubicBezTo>
                    <a:pt x="11" y="60"/>
                    <a:pt x="14" y="61"/>
                    <a:pt x="18" y="61"/>
                  </a:cubicBezTo>
                  <a:cubicBezTo>
                    <a:pt x="24" y="61"/>
                    <a:pt x="31" y="60"/>
                    <a:pt x="37" y="58"/>
                  </a:cubicBezTo>
                  <a:cubicBezTo>
                    <a:pt x="38" y="56"/>
                    <a:pt x="39" y="54"/>
                    <a:pt x="40" y="52"/>
                  </a:cubicBezTo>
                  <a:moveTo>
                    <a:pt x="36" y="42"/>
                  </a:moveTo>
                  <a:cubicBezTo>
                    <a:pt x="30" y="44"/>
                    <a:pt x="22" y="45"/>
                    <a:pt x="22" y="45"/>
                  </a:cubicBezTo>
                  <a:cubicBezTo>
                    <a:pt x="22" y="45"/>
                    <a:pt x="28" y="45"/>
                    <a:pt x="34" y="45"/>
                  </a:cubicBezTo>
                  <a:cubicBezTo>
                    <a:pt x="34" y="44"/>
                    <a:pt x="35" y="43"/>
                    <a:pt x="36" y="42"/>
                  </a:cubicBezTo>
                  <a:moveTo>
                    <a:pt x="59" y="40"/>
                  </a:moveTo>
                  <a:cubicBezTo>
                    <a:pt x="57" y="41"/>
                    <a:pt x="55" y="41"/>
                    <a:pt x="53" y="42"/>
                  </a:cubicBezTo>
                  <a:cubicBezTo>
                    <a:pt x="51" y="43"/>
                    <a:pt x="50" y="44"/>
                    <a:pt x="48" y="45"/>
                  </a:cubicBezTo>
                  <a:cubicBezTo>
                    <a:pt x="49" y="46"/>
                    <a:pt x="49" y="46"/>
                    <a:pt x="49" y="46"/>
                  </a:cubicBezTo>
                  <a:cubicBezTo>
                    <a:pt x="50" y="47"/>
                    <a:pt x="47" y="49"/>
                    <a:pt x="42" y="52"/>
                  </a:cubicBezTo>
                  <a:cubicBezTo>
                    <a:pt x="40" y="54"/>
                    <a:pt x="39" y="56"/>
                    <a:pt x="38" y="57"/>
                  </a:cubicBezTo>
                  <a:cubicBezTo>
                    <a:pt x="45" y="55"/>
                    <a:pt x="51" y="52"/>
                    <a:pt x="57" y="47"/>
                  </a:cubicBezTo>
                  <a:cubicBezTo>
                    <a:pt x="61" y="44"/>
                    <a:pt x="61" y="44"/>
                    <a:pt x="61" y="44"/>
                  </a:cubicBezTo>
                  <a:cubicBezTo>
                    <a:pt x="61" y="44"/>
                    <a:pt x="61" y="44"/>
                    <a:pt x="62" y="44"/>
                  </a:cubicBezTo>
                  <a:cubicBezTo>
                    <a:pt x="61" y="43"/>
                    <a:pt x="60" y="41"/>
                    <a:pt x="59" y="40"/>
                  </a:cubicBezTo>
                  <a:moveTo>
                    <a:pt x="57" y="35"/>
                  </a:moveTo>
                  <a:cubicBezTo>
                    <a:pt x="54" y="36"/>
                    <a:pt x="50" y="36"/>
                    <a:pt x="46" y="38"/>
                  </a:cubicBezTo>
                  <a:cubicBezTo>
                    <a:pt x="46" y="38"/>
                    <a:pt x="46" y="38"/>
                    <a:pt x="46" y="38"/>
                  </a:cubicBezTo>
                  <a:cubicBezTo>
                    <a:pt x="47" y="39"/>
                    <a:pt x="43" y="40"/>
                    <a:pt x="38" y="42"/>
                  </a:cubicBezTo>
                  <a:cubicBezTo>
                    <a:pt x="37" y="43"/>
                    <a:pt x="36" y="44"/>
                    <a:pt x="35" y="45"/>
                  </a:cubicBezTo>
                  <a:cubicBezTo>
                    <a:pt x="36" y="45"/>
                    <a:pt x="37" y="45"/>
                    <a:pt x="38" y="45"/>
                  </a:cubicBezTo>
                  <a:cubicBezTo>
                    <a:pt x="42" y="45"/>
                    <a:pt x="45" y="45"/>
                    <a:pt x="47" y="45"/>
                  </a:cubicBezTo>
                  <a:cubicBezTo>
                    <a:pt x="51" y="42"/>
                    <a:pt x="55" y="40"/>
                    <a:pt x="59" y="39"/>
                  </a:cubicBezTo>
                  <a:cubicBezTo>
                    <a:pt x="58" y="38"/>
                    <a:pt x="57" y="36"/>
                    <a:pt x="57" y="35"/>
                  </a:cubicBezTo>
                  <a:moveTo>
                    <a:pt x="27" y="32"/>
                  </a:moveTo>
                  <a:cubicBezTo>
                    <a:pt x="26" y="32"/>
                    <a:pt x="25" y="32"/>
                    <a:pt x="25" y="33"/>
                  </a:cubicBezTo>
                  <a:cubicBezTo>
                    <a:pt x="25" y="33"/>
                    <a:pt x="25" y="33"/>
                    <a:pt x="26" y="33"/>
                  </a:cubicBezTo>
                  <a:cubicBezTo>
                    <a:pt x="26" y="32"/>
                    <a:pt x="26" y="32"/>
                    <a:pt x="27" y="32"/>
                  </a:cubicBezTo>
                  <a:moveTo>
                    <a:pt x="33" y="31"/>
                  </a:moveTo>
                  <a:cubicBezTo>
                    <a:pt x="32" y="31"/>
                    <a:pt x="30" y="32"/>
                    <a:pt x="29" y="32"/>
                  </a:cubicBezTo>
                  <a:cubicBezTo>
                    <a:pt x="28" y="32"/>
                    <a:pt x="28" y="32"/>
                    <a:pt x="27" y="33"/>
                  </a:cubicBezTo>
                  <a:cubicBezTo>
                    <a:pt x="33" y="34"/>
                    <a:pt x="40" y="35"/>
                    <a:pt x="44" y="37"/>
                  </a:cubicBezTo>
                  <a:cubicBezTo>
                    <a:pt x="48" y="36"/>
                    <a:pt x="51" y="35"/>
                    <a:pt x="54" y="34"/>
                  </a:cubicBezTo>
                  <a:cubicBezTo>
                    <a:pt x="51" y="33"/>
                    <a:pt x="48" y="33"/>
                    <a:pt x="45" y="32"/>
                  </a:cubicBezTo>
                  <a:cubicBezTo>
                    <a:pt x="45" y="33"/>
                    <a:pt x="46" y="33"/>
                    <a:pt x="46" y="33"/>
                  </a:cubicBezTo>
                  <a:cubicBezTo>
                    <a:pt x="42" y="32"/>
                    <a:pt x="37" y="32"/>
                    <a:pt x="33" y="31"/>
                  </a:cubicBezTo>
                  <a:moveTo>
                    <a:pt x="26" y="31"/>
                  </a:moveTo>
                  <a:cubicBezTo>
                    <a:pt x="19" y="31"/>
                    <a:pt x="14" y="32"/>
                    <a:pt x="14" y="32"/>
                  </a:cubicBezTo>
                  <a:cubicBezTo>
                    <a:pt x="14" y="32"/>
                    <a:pt x="17" y="32"/>
                    <a:pt x="22" y="32"/>
                  </a:cubicBezTo>
                  <a:cubicBezTo>
                    <a:pt x="23" y="32"/>
                    <a:pt x="25" y="31"/>
                    <a:pt x="27" y="31"/>
                  </a:cubicBezTo>
                  <a:cubicBezTo>
                    <a:pt x="26" y="31"/>
                    <a:pt x="26" y="31"/>
                    <a:pt x="26" y="31"/>
                  </a:cubicBezTo>
                  <a:moveTo>
                    <a:pt x="44" y="28"/>
                  </a:moveTo>
                  <a:cubicBezTo>
                    <a:pt x="43" y="28"/>
                    <a:pt x="41" y="28"/>
                    <a:pt x="40" y="28"/>
                  </a:cubicBezTo>
                  <a:cubicBezTo>
                    <a:pt x="41" y="29"/>
                    <a:pt x="42" y="30"/>
                    <a:pt x="43" y="31"/>
                  </a:cubicBezTo>
                  <a:cubicBezTo>
                    <a:pt x="48" y="31"/>
                    <a:pt x="52" y="32"/>
                    <a:pt x="56" y="33"/>
                  </a:cubicBezTo>
                  <a:cubicBezTo>
                    <a:pt x="55" y="32"/>
                    <a:pt x="54" y="31"/>
                    <a:pt x="53" y="29"/>
                  </a:cubicBezTo>
                  <a:cubicBezTo>
                    <a:pt x="53" y="29"/>
                    <a:pt x="53" y="29"/>
                    <a:pt x="53" y="29"/>
                  </a:cubicBezTo>
                  <a:cubicBezTo>
                    <a:pt x="53" y="29"/>
                    <a:pt x="52" y="29"/>
                    <a:pt x="52" y="30"/>
                  </a:cubicBezTo>
                  <a:cubicBezTo>
                    <a:pt x="51" y="29"/>
                    <a:pt x="50" y="29"/>
                    <a:pt x="50" y="28"/>
                  </a:cubicBezTo>
                  <a:cubicBezTo>
                    <a:pt x="48" y="28"/>
                    <a:pt x="46" y="28"/>
                    <a:pt x="44" y="28"/>
                  </a:cubicBezTo>
                  <a:moveTo>
                    <a:pt x="9" y="15"/>
                  </a:moveTo>
                  <a:cubicBezTo>
                    <a:pt x="9" y="15"/>
                    <a:pt x="27" y="20"/>
                    <a:pt x="39" y="28"/>
                  </a:cubicBezTo>
                  <a:cubicBezTo>
                    <a:pt x="41" y="27"/>
                    <a:pt x="43" y="27"/>
                    <a:pt x="45" y="27"/>
                  </a:cubicBezTo>
                  <a:cubicBezTo>
                    <a:pt x="46" y="27"/>
                    <a:pt x="47" y="27"/>
                    <a:pt x="48" y="27"/>
                  </a:cubicBezTo>
                  <a:cubicBezTo>
                    <a:pt x="28" y="16"/>
                    <a:pt x="9" y="15"/>
                    <a:pt x="9" y="15"/>
                  </a:cubicBezTo>
                  <a:moveTo>
                    <a:pt x="10" y="0"/>
                  </a:moveTo>
                  <a:cubicBezTo>
                    <a:pt x="10" y="0"/>
                    <a:pt x="9" y="0"/>
                    <a:pt x="9" y="0"/>
                  </a:cubicBezTo>
                  <a:cubicBezTo>
                    <a:pt x="9" y="0"/>
                    <a:pt x="9" y="0"/>
                    <a:pt x="9" y="0"/>
                  </a:cubicBezTo>
                  <a:cubicBezTo>
                    <a:pt x="9" y="0"/>
                    <a:pt x="9" y="0"/>
                    <a:pt x="9" y="0"/>
                  </a:cubicBezTo>
                  <a:cubicBezTo>
                    <a:pt x="7" y="0"/>
                    <a:pt x="6" y="1"/>
                    <a:pt x="7" y="2"/>
                  </a:cubicBezTo>
                  <a:cubicBezTo>
                    <a:pt x="7" y="2"/>
                    <a:pt x="27" y="2"/>
                    <a:pt x="45" y="16"/>
                  </a:cubicBezTo>
                  <a:cubicBezTo>
                    <a:pt x="44" y="14"/>
                    <a:pt x="42" y="12"/>
                    <a:pt x="41" y="10"/>
                  </a:cubicBezTo>
                  <a:cubicBezTo>
                    <a:pt x="37" y="7"/>
                    <a:pt x="32" y="5"/>
                    <a:pt x="27" y="3"/>
                  </a:cubicBezTo>
                  <a:cubicBezTo>
                    <a:pt x="22" y="1"/>
                    <a:pt x="16" y="0"/>
                    <a:pt x="1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5" name="Freeform 13">
              <a:extLst>
                <a:ext uri="{FF2B5EF4-FFF2-40B4-BE49-F238E27FC236}">
                  <a16:creationId xmlns:a16="http://schemas.microsoft.com/office/drawing/2014/main" xmlns="" id="{6019048B-B14D-4138-B215-0B884D9A13EC}"/>
                </a:ext>
              </a:extLst>
            </p:cNvPr>
            <p:cNvSpPr>
              <a:spLocks/>
            </p:cNvSpPr>
            <p:nvPr/>
          </p:nvSpPr>
          <p:spPr bwMode="auto">
            <a:xfrm flipH="1">
              <a:off x="1584883" y="6269158"/>
              <a:ext cx="110032" cy="65590"/>
            </a:xfrm>
            <a:custGeom>
              <a:avLst/>
              <a:gdLst>
                <a:gd name="T0" fmla="*/ 4 w 39"/>
                <a:gd name="T1" fmla="*/ 20 h 23"/>
                <a:gd name="T2" fmla="*/ 25 w 39"/>
                <a:gd name="T3" fmla="*/ 14 h 23"/>
                <a:gd name="T4" fmla="*/ 38 w 39"/>
                <a:gd name="T5" fmla="*/ 0 h 23"/>
                <a:gd name="T6" fmla="*/ 39 w 39"/>
                <a:gd name="T7" fmla="*/ 2 h 23"/>
                <a:gd name="T8" fmla="*/ 4 w 39"/>
                <a:gd name="T9" fmla="*/ 20 h 23"/>
                <a:gd name="T10" fmla="*/ 3 w 39"/>
                <a:gd name="T11" fmla="*/ 20 h 23"/>
                <a:gd name="T12" fmla="*/ 1 w 39"/>
                <a:gd name="T13" fmla="*/ 21 h 23"/>
                <a:gd name="T14" fmla="*/ 2 w 39"/>
                <a:gd name="T15" fmla="*/ 19 h 23"/>
                <a:gd name="T16" fmla="*/ 4 w 39"/>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4" y="20"/>
                  </a:moveTo>
                  <a:cubicBezTo>
                    <a:pt x="8" y="20"/>
                    <a:pt x="17" y="20"/>
                    <a:pt x="25" y="14"/>
                  </a:cubicBezTo>
                  <a:cubicBezTo>
                    <a:pt x="35" y="7"/>
                    <a:pt x="38" y="0"/>
                    <a:pt x="38" y="0"/>
                  </a:cubicBezTo>
                  <a:cubicBezTo>
                    <a:pt x="39" y="2"/>
                    <a:pt x="39" y="2"/>
                    <a:pt x="39" y="2"/>
                  </a:cubicBezTo>
                  <a:cubicBezTo>
                    <a:pt x="39" y="2"/>
                    <a:pt x="28" y="23"/>
                    <a:pt x="4" y="20"/>
                  </a:cubicBezTo>
                  <a:cubicBezTo>
                    <a:pt x="3" y="20"/>
                    <a:pt x="3" y="20"/>
                    <a:pt x="3" y="20"/>
                  </a:cubicBezTo>
                  <a:cubicBezTo>
                    <a:pt x="3" y="21"/>
                    <a:pt x="2" y="21"/>
                    <a:pt x="1" y="21"/>
                  </a:cubicBezTo>
                  <a:cubicBezTo>
                    <a:pt x="0" y="21"/>
                    <a:pt x="0" y="19"/>
                    <a:pt x="2" y="19"/>
                  </a:cubicBezTo>
                  <a:cubicBezTo>
                    <a:pt x="4" y="19"/>
                    <a:pt x="4" y="19"/>
                    <a:pt x="4" y="2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6" name="Freeform 14">
              <a:extLst>
                <a:ext uri="{FF2B5EF4-FFF2-40B4-BE49-F238E27FC236}">
                  <a16:creationId xmlns:a16="http://schemas.microsoft.com/office/drawing/2014/main" xmlns="" id="{A5642CCF-FD56-4AC6-B204-F43B9449845A}"/>
                </a:ext>
              </a:extLst>
            </p:cNvPr>
            <p:cNvSpPr>
              <a:spLocks/>
            </p:cNvSpPr>
            <p:nvPr/>
          </p:nvSpPr>
          <p:spPr bwMode="auto">
            <a:xfrm flipH="1">
              <a:off x="1601811" y="6260695"/>
              <a:ext cx="112147" cy="69822"/>
            </a:xfrm>
            <a:custGeom>
              <a:avLst/>
              <a:gdLst>
                <a:gd name="T0" fmla="*/ 38 w 39"/>
                <a:gd name="T1" fmla="*/ 2 h 25"/>
                <a:gd name="T2" fmla="*/ 39 w 39"/>
                <a:gd name="T3" fmla="*/ 0 h 25"/>
                <a:gd name="T4" fmla="*/ 4 w 39"/>
                <a:gd name="T5" fmla="*/ 23 h 25"/>
                <a:gd name="T6" fmla="*/ 1 w 39"/>
                <a:gd name="T7" fmla="*/ 23 h 25"/>
                <a:gd name="T8" fmla="*/ 4 w 39"/>
                <a:gd name="T9" fmla="*/ 23 h 25"/>
                <a:gd name="T10" fmla="*/ 4 w 39"/>
                <a:gd name="T11" fmla="*/ 23 h 25"/>
                <a:gd name="T12" fmla="*/ 17 w 39"/>
                <a:gd name="T13" fmla="*/ 19 h 25"/>
                <a:gd name="T14" fmla="*/ 38 w 39"/>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
                  </a:moveTo>
                  <a:cubicBezTo>
                    <a:pt x="39" y="0"/>
                    <a:pt x="39" y="0"/>
                    <a:pt x="39" y="0"/>
                  </a:cubicBezTo>
                  <a:cubicBezTo>
                    <a:pt x="39" y="0"/>
                    <a:pt x="23" y="20"/>
                    <a:pt x="4" y="23"/>
                  </a:cubicBezTo>
                  <a:cubicBezTo>
                    <a:pt x="4" y="23"/>
                    <a:pt x="2" y="22"/>
                    <a:pt x="1" y="23"/>
                  </a:cubicBezTo>
                  <a:cubicBezTo>
                    <a:pt x="0" y="24"/>
                    <a:pt x="2" y="25"/>
                    <a:pt x="4" y="23"/>
                  </a:cubicBezTo>
                  <a:cubicBezTo>
                    <a:pt x="4" y="23"/>
                    <a:pt x="4" y="23"/>
                    <a:pt x="4" y="23"/>
                  </a:cubicBezTo>
                  <a:cubicBezTo>
                    <a:pt x="6" y="23"/>
                    <a:pt x="12" y="22"/>
                    <a:pt x="17" y="19"/>
                  </a:cubicBezTo>
                  <a:cubicBezTo>
                    <a:pt x="25" y="15"/>
                    <a:pt x="36" y="5"/>
                    <a:pt x="38"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7" name="Freeform 15">
              <a:extLst>
                <a:ext uri="{FF2B5EF4-FFF2-40B4-BE49-F238E27FC236}">
                  <a16:creationId xmlns:a16="http://schemas.microsoft.com/office/drawing/2014/main" xmlns="" id="{177186F8-E697-4CDC-B98B-389902750EE9}"/>
                </a:ext>
              </a:extLst>
            </p:cNvPr>
            <p:cNvSpPr>
              <a:spLocks/>
            </p:cNvSpPr>
            <p:nvPr/>
          </p:nvSpPr>
          <p:spPr bwMode="auto">
            <a:xfrm flipH="1">
              <a:off x="1595462" y="6192988"/>
              <a:ext cx="201020" cy="116370"/>
            </a:xfrm>
            <a:custGeom>
              <a:avLst/>
              <a:gdLst>
                <a:gd name="T0" fmla="*/ 3 w 71"/>
                <a:gd name="T1" fmla="*/ 35 h 41"/>
                <a:gd name="T2" fmla="*/ 1 w 71"/>
                <a:gd name="T3" fmla="*/ 38 h 41"/>
                <a:gd name="T4" fmla="*/ 5 w 71"/>
                <a:gd name="T5" fmla="*/ 34 h 41"/>
                <a:gd name="T6" fmla="*/ 70 w 71"/>
                <a:gd name="T7" fmla="*/ 25 h 41"/>
                <a:gd name="T8" fmla="*/ 71 w 71"/>
                <a:gd name="T9" fmla="*/ 23 h 41"/>
                <a:gd name="T10" fmla="*/ 3 w 71"/>
                <a:gd name="T11" fmla="*/ 35 h 41"/>
              </a:gdLst>
              <a:ahLst/>
              <a:cxnLst>
                <a:cxn ang="0">
                  <a:pos x="T0" y="T1"/>
                </a:cxn>
                <a:cxn ang="0">
                  <a:pos x="T2" y="T3"/>
                </a:cxn>
                <a:cxn ang="0">
                  <a:pos x="T4" y="T5"/>
                </a:cxn>
                <a:cxn ang="0">
                  <a:pos x="T6" y="T7"/>
                </a:cxn>
                <a:cxn ang="0">
                  <a:pos x="T8" y="T9"/>
                </a:cxn>
                <a:cxn ang="0">
                  <a:pos x="T10" y="T11"/>
                </a:cxn>
              </a:cxnLst>
              <a:rect l="0" t="0" r="r" b="b"/>
              <a:pathLst>
                <a:path w="71" h="41">
                  <a:moveTo>
                    <a:pt x="3" y="35"/>
                  </a:moveTo>
                  <a:cubicBezTo>
                    <a:pt x="1" y="35"/>
                    <a:pt x="0" y="36"/>
                    <a:pt x="1" y="38"/>
                  </a:cubicBezTo>
                  <a:cubicBezTo>
                    <a:pt x="1" y="41"/>
                    <a:pt x="7" y="37"/>
                    <a:pt x="5" y="34"/>
                  </a:cubicBezTo>
                  <a:cubicBezTo>
                    <a:pt x="26" y="1"/>
                    <a:pt x="70" y="24"/>
                    <a:pt x="70" y="25"/>
                  </a:cubicBezTo>
                  <a:cubicBezTo>
                    <a:pt x="71" y="23"/>
                    <a:pt x="71" y="23"/>
                    <a:pt x="71" y="23"/>
                  </a:cubicBezTo>
                  <a:cubicBezTo>
                    <a:pt x="70" y="23"/>
                    <a:pt x="24" y="0"/>
                    <a:pt x="3" y="3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8" name="Freeform 16">
              <a:extLst>
                <a:ext uri="{FF2B5EF4-FFF2-40B4-BE49-F238E27FC236}">
                  <a16:creationId xmlns:a16="http://schemas.microsoft.com/office/drawing/2014/main" xmlns="" id="{489D38B1-0827-4C75-8543-8971A6805E47}"/>
                </a:ext>
              </a:extLst>
            </p:cNvPr>
            <p:cNvSpPr>
              <a:spLocks/>
            </p:cNvSpPr>
            <p:nvPr/>
          </p:nvSpPr>
          <p:spPr bwMode="auto">
            <a:xfrm flipH="1">
              <a:off x="1570070" y="6309358"/>
              <a:ext cx="122728" cy="95213"/>
            </a:xfrm>
            <a:custGeom>
              <a:avLst/>
              <a:gdLst>
                <a:gd name="T0" fmla="*/ 3 w 43"/>
                <a:gd name="T1" fmla="*/ 26 h 34"/>
                <a:gd name="T2" fmla="*/ 1 w 43"/>
                <a:gd name="T3" fmla="*/ 26 h 34"/>
                <a:gd name="T4" fmla="*/ 4 w 43"/>
                <a:gd name="T5" fmla="*/ 25 h 34"/>
                <a:gd name="T6" fmla="*/ 41 w 43"/>
                <a:gd name="T7" fmla="*/ 0 h 34"/>
                <a:gd name="T8" fmla="*/ 43 w 43"/>
                <a:gd name="T9" fmla="*/ 0 h 34"/>
                <a:gd name="T10" fmla="*/ 3 w 43"/>
                <a:gd name="T11" fmla="*/ 26 h 34"/>
              </a:gdLst>
              <a:ahLst/>
              <a:cxnLst>
                <a:cxn ang="0">
                  <a:pos x="T0" y="T1"/>
                </a:cxn>
                <a:cxn ang="0">
                  <a:pos x="T2" y="T3"/>
                </a:cxn>
                <a:cxn ang="0">
                  <a:pos x="T4" y="T5"/>
                </a:cxn>
                <a:cxn ang="0">
                  <a:pos x="T6" y="T7"/>
                </a:cxn>
                <a:cxn ang="0">
                  <a:pos x="T8" y="T9"/>
                </a:cxn>
                <a:cxn ang="0">
                  <a:pos x="T10" y="T11"/>
                </a:cxn>
              </a:cxnLst>
              <a:rect l="0" t="0" r="r" b="b"/>
              <a:pathLst>
                <a:path w="43" h="34">
                  <a:moveTo>
                    <a:pt x="3" y="26"/>
                  </a:moveTo>
                  <a:cubicBezTo>
                    <a:pt x="2" y="26"/>
                    <a:pt x="1" y="27"/>
                    <a:pt x="1" y="26"/>
                  </a:cubicBezTo>
                  <a:cubicBezTo>
                    <a:pt x="0" y="24"/>
                    <a:pt x="4" y="23"/>
                    <a:pt x="4" y="25"/>
                  </a:cubicBezTo>
                  <a:cubicBezTo>
                    <a:pt x="31" y="32"/>
                    <a:pt x="41" y="0"/>
                    <a:pt x="41" y="0"/>
                  </a:cubicBezTo>
                  <a:cubicBezTo>
                    <a:pt x="43" y="0"/>
                    <a:pt x="43" y="0"/>
                    <a:pt x="43" y="0"/>
                  </a:cubicBezTo>
                  <a:cubicBezTo>
                    <a:pt x="42" y="1"/>
                    <a:pt x="30" y="34"/>
                    <a:pt x="3" y="2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9" name="Freeform 17">
              <a:extLst>
                <a:ext uri="{FF2B5EF4-FFF2-40B4-BE49-F238E27FC236}">
                  <a16:creationId xmlns:a16="http://schemas.microsoft.com/office/drawing/2014/main" xmlns="" id="{46802233-3EBA-4F7B-8F80-52550F1B4809}"/>
                </a:ext>
              </a:extLst>
            </p:cNvPr>
            <p:cNvSpPr>
              <a:spLocks/>
            </p:cNvSpPr>
            <p:nvPr/>
          </p:nvSpPr>
          <p:spPr bwMode="auto">
            <a:xfrm flipH="1">
              <a:off x="1612390" y="6201451"/>
              <a:ext cx="133309" cy="84633"/>
            </a:xfrm>
            <a:custGeom>
              <a:avLst/>
              <a:gdLst>
                <a:gd name="T0" fmla="*/ 2 w 47"/>
                <a:gd name="T1" fmla="*/ 26 h 30"/>
                <a:gd name="T2" fmla="*/ 1 w 47"/>
                <a:gd name="T3" fmla="*/ 28 h 30"/>
                <a:gd name="T4" fmla="*/ 3 w 47"/>
                <a:gd name="T5" fmla="*/ 26 h 30"/>
                <a:gd name="T6" fmla="*/ 46 w 47"/>
                <a:gd name="T7" fmla="*/ 13 h 30"/>
                <a:gd name="T8" fmla="*/ 47 w 47"/>
                <a:gd name="T9" fmla="*/ 12 h 30"/>
                <a:gd name="T10" fmla="*/ 2 w 47"/>
                <a:gd name="T11" fmla="*/ 26 h 30"/>
              </a:gdLst>
              <a:ahLst/>
              <a:cxnLst>
                <a:cxn ang="0">
                  <a:pos x="T0" y="T1"/>
                </a:cxn>
                <a:cxn ang="0">
                  <a:pos x="T2" y="T3"/>
                </a:cxn>
                <a:cxn ang="0">
                  <a:pos x="T4" y="T5"/>
                </a:cxn>
                <a:cxn ang="0">
                  <a:pos x="T6" y="T7"/>
                </a:cxn>
                <a:cxn ang="0">
                  <a:pos x="T8" y="T9"/>
                </a:cxn>
                <a:cxn ang="0">
                  <a:pos x="T10" y="T11"/>
                </a:cxn>
              </a:cxnLst>
              <a:rect l="0" t="0" r="r" b="b"/>
              <a:pathLst>
                <a:path w="47" h="30">
                  <a:moveTo>
                    <a:pt x="2" y="26"/>
                  </a:moveTo>
                  <a:cubicBezTo>
                    <a:pt x="1" y="27"/>
                    <a:pt x="0" y="27"/>
                    <a:pt x="1" y="28"/>
                  </a:cubicBezTo>
                  <a:cubicBezTo>
                    <a:pt x="1" y="30"/>
                    <a:pt x="5" y="27"/>
                    <a:pt x="3" y="26"/>
                  </a:cubicBezTo>
                  <a:cubicBezTo>
                    <a:pt x="15" y="1"/>
                    <a:pt x="46" y="13"/>
                    <a:pt x="46" y="13"/>
                  </a:cubicBezTo>
                  <a:cubicBezTo>
                    <a:pt x="47" y="12"/>
                    <a:pt x="47" y="12"/>
                    <a:pt x="47" y="12"/>
                  </a:cubicBezTo>
                  <a:cubicBezTo>
                    <a:pt x="46" y="12"/>
                    <a:pt x="13" y="0"/>
                    <a:pt x="2"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0" name="Freeform 18">
              <a:extLst>
                <a:ext uri="{FF2B5EF4-FFF2-40B4-BE49-F238E27FC236}">
                  <a16:creationId xmlns:a16="http://schemas.microsoft.com/office/drawing/2014/main" xmlns="" id="{F117DE37-A5B2-4CAF-999F-325CE36D05E2}"/>
                </a:ext>
              </a:extLst>
            </p:cNvPr>
            <p:cNvSpPr>
              <a:spLocks/>
            </p:cNvSpPr>
            <p:nvPr/>
          </p:nvSpPr>
          <p:spPr bwMode="auto">
            <a:xfrm flipH="1">
              <a:off x="1578534" y="6290316"/>
              <a:ext cx="124845" cy="135413"/>
            </a:xfrm>
            <a:custGeom>
              <a:avLst/>
              <a:gdLst>
                <a:gd name="T0" fmla="*/ 4 w 44"/>
                <a:gd name="T1" fmla="*/ 45 h 47"/>
                <a:gd name="T2" fmla="*/ 1 w 44"/>
                <a:gd name="T3" fmla="*/ 46 h 47"/>
                <a:gd name="T4" fmla="*/ 6 w 44"/>
                <a:gd name="T5" fmla="*/ 44 h 47"/>
                <a:gd name="T6" fmla="*/ 42 w 44"/>
                <a:gd name="T7" fmla="*/ 0 h 47"/>
                <a:gd name="T8" fmla="*/ 44 w 44"/>
                <a:gd name="T9" fmla="*/ 0 h 47"/>
                <a:gd name="T10" fmla="*/ 4 w 44"/>
                <a:gd name="T11" fmla="*/ 45 h 47"/>
              </a:gdLst>
              <a:ahLst/>
              <a:cxnLst>
                <a:cxn ang="0">
                  <a:pos x="T0" y="T1"/>
                </a:cxn>
                <a:cxn ang="0">
                  <a:pos x="T2" y="T3"/>
                </a:cxn>
                <a:cxn ang="0">
                  <a:pos x="T4" y="T5"/>
                </a:cxn>
                <a:cxn ang="0">
                  <a:pos x="T6" y="T7"/>
                </a:cxn>
                <a:cxn ang="0">
                  <a:pos x="T8" y="T9"/>
                </a:cxn>
                <a:cxn ang="0">
                  <a:pos x="T10" y="T11"/>
                </a:cxn>
              </a:cxnLst>
              <a:rect l="0" t="0" r="r" b="b"/>
              <a:pathLst>
                <a:path w="44" h="47">
                  <a:moveTo>
                    <a:pt x="4" y="45"/>
                  </a:moveTo>
                  <a:cubicBezTo>
                    <a:pt x="3" y="46"/>
                    <a:pt x="2" y="47"/>
                    <a:pt x="1" y="46"/>
                  </a:cubicBezTo>
                  <a:cubicBezTo>
                    <a:pt x="0" y="44"/>
                    <a:pt x="4" y="41"/>
                    <a:pt x="6" y="44"/>
                  </a:cubicBezTo>
                  <a:cubicBezTo>
                    <a:pt x="40" y="43"/>
                    <a:pt x="42" y="1"/>
                    <a:pt x="42" y="0"/>
                  </a:cubicBezTo>
                  <a:cubicBezTo>
                    <a:pt x="44" y="0"/>
                    <a:pt x="44" y="0"/>
                    <a:pt x="44" y="0"/>
                  </a:cubicBezTo>
                  <a:cubicBezTo>
                    <a:pt x="44" y="1"/>
                    <a:pt x="40" y="45"/>
                    <a:pt x="4"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1" name="Freeform 19">
              <a:extLst>
                <a:ext uri="{FF2B5EF4-FFF2-40B4-BE49-F238E27FC236}">
                  <a16:creationId xmlns:a16="http://schemas.microsoft.com/office/drawing/2014/main" xmlns="" id="{84C6D538-AFC2-4336-93E1-BF82A9608429}"/>
                </a:ext>
              </a:extLst>
            </p:cNvPr>
            <p:cNvSpPr>
              <a:spLocks/>
            </p:cNvSpPr>
            <p:nvPr/>
          </p:nvSpPr>
          <p:spPr bwMode="auto">
            <a:xfrm flipH="1">
              <a:off x="1580651" y="6294548"/>
              <a:ext cx="129075" cy="93097"/>
            </a:xfrm>
            <a:custGeom>
              <a:avLst/>
              <a:gdLst>
                <a:gd name="T0" fmla="*/ 3 w 45"/>
                <a:gd name="T1" fmla="*/ 23 h 33"/>
                <a:gd name="T2" fmla="*/ 1 w 45"/>
                <a:gd name="T3" fmla="*/ 22 h 33"/>
                <a:gd name="T4" fmla="*/ 4 w 45"/>
                <a:gd name="T5" fmla="*/ 23 h 33"/>
                <a:gd name="T6" fmla="*/ 43 w 45"/>
                <a:gd name="T7" fmla="*/ 0 h 33"/>
                <a:gd name="T8" fmla="*/ 45 w 45"/>
                <a:gd name="T9" fmla="*/ 1 h 33"/>
                <a:gd name="T10" fmla="*/ 3 w 45"/>
                <a:gd name="T11" fmla="*/ 23 h 33"/>
              </a:gdLst>
              <a:ahLst/>
              <a:cxnLst>
                <a:cxn ang="0">
                  <a:pos x="T0" y="T1"/>
                </a:cxn>
                <a:cxn ang="0">
                  <a:pos x="T2" y="T3"/>
                </a:cxn>
                <a:cxn ang="0">
                  <a:pos x="T4" y="T5"/>
                </a:cxn>
                <a:cxn ang="0">
                  <a:pos x="T6" y="T7"/>
                </a:cxn>
                <a:cxn ang="0">
                  <a:pos x="T8" y="T9"/>
                </a:cxn>
                <a:cxn ang="0">
                  <a:pos x="T10" y="T11"/>
                </a:cxn>
              </a:cxnLst>
              <a:rect l="0" t="0" r="r" b="b"/>
              <a:pathLst>
                <a:path w="45" h="33">
                  <a:moveTo>
                    <a:pt x="3" y="23"/>
                  </a:moveTo>
                  <a:cubicBezTo>
                    <a:pt x="2" y="23"/>
                    <a:pt x="1" y="23"/>
                    <a:pt x="1" y="22"/>
                  </a:cubicBezTo>
                  <a:cubicBezTo>
                    <a:pt x="0" y="21"/>
                    <a:pt x="4" y="20"/>
                    <a:pt x="4" y="23"/>
                  </a:cubicBezTo>
                  <a:cubicBezTo>
                    <a:pt x="30" y="31"/>
                    <a:pt x="43" y="1"/>
                    <a:pt x="43" y="0"/>
                  </a:cubicBezTo>
                  <a:cubicBezTo>
                    <a:pt x="45" y="1"/>
                    <a:pt x="45" y="1"/>
                    <a:pt x="45" y="1"/>
                  </a:cubicBezTo>
                  <a:cubicBezTo>
                    <a:pt x="44" y="1"/>
                    <a:pt x="29" y="33"/>
                    <a:pt x="3" y="2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2" name="Freeform 20">
              <a:extLst>
                <a:ext uri="{FF2B5EF4-FFF2-40B4-BE49-F238E27FC236}">
                  <a16:creationId xmlns:a16="http://schemas.microsoft.com/office/drawing/2014/main" xmlns="" id="{A3F6C5A3-54DC-499F-B09D-8437AACC7C8C}"/>
                </a:ext>
              </a:extLst>
            </p:cNvPr>
            <p:cNvSpPr>
              <a:spLocks/>
            </p:cNvSpPr>
            <p:nvPr/>
          </p:nvSpPr>
          <p:spPr bwMode="auto">
            <a:xfrm flipH="1">
              <a:off x="1612390" y="6239536"/>
              <a:ext cx="105800" cy="76170"/>
            </a:xfrm>
            <a:custGeom>
              <a:avLst/>
              <a:gdLst>
                <a:gd name="T0" fmla="*/ 3 w 37"/>
                <a:gd name="T1" fmla="*/ 22 h 26"/>
                <a:gd name="T2" fmla="*/ 18 w 37"/>
                <a:gd name="T3" fmla="*/ 7 h 26"/>
                <a:gd name="T4" fmla="*/ 37 w 37"/>
                <a:gd name="T5" fmla="*/ 3 h 26"/>
                <a:gd name="T6" fmla="*/ 36 w 37"/>
                <a:gd name="T7" fmla="*/ 2 h 26"/>
                <a:gd name="T8" fmla="*/ 2 w 37"/>
                <a:gd name="T9" fmla="*/ 22 h 26"/>
                <a:gd name="T10" fmla="*/ 2 w 37"/>
                <a:gd name="T11" fmla="*/ 23 h 26"/>
                <a:gd name="T12" fmla="*/ 0 w 37"/>
                <a:gd name="T13" fmla="*/ 24 h 26"/>
                <a:gd name="T14" fmla="*/ 3 w 37"/>
                <a:gd name="T15" fmla="*/ 24 h 26"/>
                <a:gd name="T16" fmla="*/ 3 w 37"/>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3" y="22"/>
                  </a:moveTo>
                  <a:cubicBezTo>
                    <a:pt x="4" y="19"/>
                    <a:pt x="9" y="11"/>
                    <a:pt x="18" y="7"/>
                  </a:cubicBezTo>
                  <a:cubicBezTo>
                    <a:pt x="30" y="2"/>
                    <a:pt x="37" y="3"/>
                    <a:pt x="37" y="3"/>
                  </a:cubicBezTo>
                  <a:cubicBezTo>
                    <a:pt x="36" y="2"/>
                    <a:pt x="36" y="2"/>
                    <a:pt x="36" y="2"/>
                  </a:cubicBezTo>
                  <a:cubicBezTo>
                    <a:pt x="36" y="2"/>
                    <a:pt x="12" y="0"/>
                    <a:pt x="2" y="22"/>
                  </a:cubicBezTo>
                  <a:cubicBezTo>
                    <a:pt x="2" y="23"/>
                    <a:pt x="2" y="23"/>
                    <a:pt x="2" y="23"/>
                  </a:cubicBezTo>
                  <a:cubicBezTo>
                    <a:pt x="2" y="23"/>
                    <a:pt x="1" y="23"/>
                    <a:pt x="0" y="24"/>
                  </a:cubicBezTo>
                  <a:cubicBezTo>
                    <a:pt x="0" y="25"/>
                    <a:pt x="2" y="26"/>
                    <a:pt x="3" y="24"/>
                  </a:cubicBezTo>
                  <a:cubicBezTo>
                    <a:pt x="4" y="23"/>
                    <a:pt x="3" y="23"/>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3" name="Freeform 21">
              <a:extLst>
                <a:ext uri="{FF2B5EF4-FFF2-40B4-BE49-F238E27FC236}">
                  <a16:creationId xmlns:a16="http://schemas.microsoft.com/office/drawing/2014/main" xmlns="" id="{365F3335-3FA6-419E-81BB-DD602CCE4867}"/>
                </a:ext>
              </a:extLst>
            </p:cNvPr>
            <p:cNvSpPr>
              <a:spLocks/>
            </p:cNvSpPr>
            <p:nvPr/>
          </p:nvSpPr>
          <p:spPr bwMode="auto">
            <a:xfrm flipH="1">
              <a:off x="1580651" y="6252231"/>
              <a:ext cx="107915" cy="69822"/>
            </a:xfrm>
            <a:custGeom>
              <a:avLst/>
              <a:gdLst>
                <a:gd name="T0" fmla="*/ 3 w 38"/>
                <a:gd name="T1" fmla="*/ 22 h 25"/>
                <a:gd name="T2" fmla="*/ 18 w 38"/>
                <a:gd name="T3" fmla="*/ 6 h 25"/>
                <a:gd name="T4" fmla="*/ 38 w 38"/>
                <a:gd name="T5" fmla="*/ 2 h 25"/>
                <a:gd name="T6" fmla="*/ 36 w 38"/>
                <a:gd name="T7" fmla="*/ 1 h 25"/>
                <a:gd name="T8" fmla="*/ 2 w 38"/>
                <a:gd name="T9" fmla="*/ 22 h 25"/>
                <a:gd name="T10" fmla="*/ 2 w 38"/>
                <a:gd name="T11" fmla="*/ 22 h 25"/>
                <a:gd name="T12" fmla="*/ 1 w 38"/>
                <a:gd name="T13" fmla="*/ 24 h 25"/>
                <a:gd name="T14" fmla="*/ 3 w 38"/>
                <a:gd name="T15" fmla="*/ 24 h 25"/>
                <a:gd name="T16" fmla="*/ 3 w 38"/>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3" y="22"/>
                  </a:moveTo>
                  <a:cubicBezTo>
                    <a:pt x="5" y="18"/>
                    <a:pt x="9" y="10"/>
                    <a:pt x="18" y="6"/>
                  </a:cubicBezTo>
                  <a:cubicBezTo>
                    <a:pt x="30" y="1"/>
                    <a:pt x="38" y="2"/>
                    <a:pt x="38" y="2"/>
                  </a:cubicBezTo>
                  <a:cubicBezTo>
                    <a:pt x="36" y="1"/>
                    <a:pt x="36" y="1"/>
                    <a:pt x="36" y="1"/>
                  </a:cubicBezTo>
                  <a:cubicBezTo>
                    <a:pt x="36" y="1"/>
                    <a:pt x="13" y="0"/>
                    <a:pt x="2" y="22"/>
                  </a:cubicBezTo>
                  <a:cubicBezTo>
                    <a:pt x="2" y="22"/>
                    <a:pt x="2" y="22"/>
                    <a:pt x="2" y="22"/>
                  </a:cubicBezTo>
                  <a:cubicBezTo>
                    <a:pt x="2" y="22"/>
                    <a:pt x="1" y="23"/>
                    <a:pt x="1" y="24"/>
                  </a:cubicBezTo>
                  <a:cubicBezTo>
                    <a:pt x="0" y="25"/>
                    <a:pt x="2" y="25"/>
                    <a:pt x="3" y="24"/>
                  </a:cubicBezTo>
                  <a:cubicBezTo>
                    <a:pt x="4" y="23"/>
                    <a:pt x="3" y="22"/>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4" name="Freeform 22">
              <a:extLst>
                <a:ext uri="{FF2B5EF4-FFF2-40B4-BE49-F238E27FC236}">
                  <a16:creationId xmlns:a16="http://schemas.microsoft.com/office/drawing/2014/main" xmlns="" id="{76E0F2DA-1443-4A52-B39F-458F308E0EA5}"/>
                </a:ext>
              </a:extLst>
            </p:cNvPr>
            <p:cNvSpPr>
              <a:spLocks/>
            </p:cNvSpPr>
            <p:nvPr/>
          </p:nvSpPr>
          <p:spPr bwMode="auto">
            <a:xfrm flipH="1">
              <a:off x="1597579" y="6262810"/>
              <a:ext cx="90987" cy="88865"/>
            </a:xfrm>
            <a:custGeom>
              <a:avLst/>
              <a:gdLst>
                <a:gd name="T0" fmla="*/ 3 w 32"/>
                <a:gd name="T1" fmla="*/ 29 h 31"/>
                <a:gd name="T2" fmla="*/ 22 w 32"/>
                <a:gd name="T3" fmla="*/ 17 h 31"/>
                <a:gd name="T4" fmla="*/ 30 w 32"/>
                <a:gd name="T5" fmla="*/ 0 h 31"/>
                <a:gd name="T6" fmla="*/ 32 w 32"/>
                <a:gd name="T7" fmla="*/ 1 h 31"/>
                <a:gd name="T8" fmla="*/ 3 w 32"/>
                <a:gd name="T9" fmla="*/ 29 h 31"/>
                <a:gd name="T10" fmla="*/ 3 w 32"/>
                <a:gd name="T11" fmla="*/ 29 h 31"/>
                <a:gd name="T12" fmla="*/ 1 w 32"/>
                <a:gd name="T13" fmla="*/ 31 h 31"/>
                <a:gd name="T14" fmla="*/ 2 w 32"/>
                <a:gd name="T15" fmla="*/ 28 h 31"/>
                <a:gd name="T16" fmla="*/ 3 w 32"/>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3" y="29"/>
                  </a:moveTo>
                  <a:cubicBezTo>
                    <a:pt x="7" y="28"/>
                    <a:pt x="16" y="25"/>
                    <a:pt x="22" y="17"/>
                  </a:cubicBezTo>
                  <a:cubicBezTo>
                    <a:pt x="30" y="7"/>
                    <a:pt x="30" y="0"/>
                    <a:pt x="30" y="0"/>
                  </a:cubicBezTo>
                  <a:cubicBezTo>
                    <a:pt x="32" y="1"/>
                    <a:pt x="32" y="1"/>
                    <a:pt x="32" y="1"/>
                  </a:cubicBezTo>
                  <a:cubicBezTo>
                    <a:pt x="32" y="1"/>
                    <a:pt x="27" y="25"/>
                    <a:pt x="3" y="29"/>
                  </a:cubicBezTo>
                  <a:cubicBezTo>
                    <a:pt x="3" y="29"/>
                    <a:pt x="3" y="29"/>
                    <a:pt x="3" y="29"/>
                  </a:cubicBezTo>
                  <a:cubicBezTo>
                    <a:pt x="3" y="30"/>
                    <a:pt x="2" y="30"/>
                    <a:pt x="1" y="31"/>
                  </a:cubicBezTo>
                  <a:cubicBezTo>
                    <a:pt x="0" y="31"/>
                    <a:pt x="0" y="29"/>
                    <a:pt x="2" y="28"/>
                  </a:cubicBezTo>
                  <a:cubicBezTo>
                    <a:pt x="3" y="28"/>
                    <a:pt x="3" y="28"/>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 name="Freeform 23">
              <a:extLst>
                <a:ext uri="{FF2B5EF4-FFF2-40B4-BE49-F238E27FC236}">
                  <a16:creationId xmlns:a16="http://schemas.microsoft.com/office/drawing/2014/main" xmlns="" id="{F00A3732-F8CE-48C6-A714-23309397A6DF}"/>
                </a:ext>
              </a:extLst>
            </p:cNvPr>
            <p:cNvSpPr>
              <a:spLocks/>
            </p:cNvSpPr>
            <p:nvPr/>
          </p:nvSpPr>
          <p:spPr bwMode="auto">
            <a:xfrm flipH="1">
              <a:off x="1502358" y="6099891"/>
              <a:ext cx="266616" cy="391428"/>
            </a:xfrm>
            <a:custGeom>
              <a:avLst/>
              <a:gdLst>
                <a:gd name="T0" fmla="*/ 81 w 94"/>
                <a:gd name="T1" fmla="*/ 104 h 137"/>
                <a:gd name="T2" fmla="*/ 79 w 94"/>
                <a:gd name="T3" fmla="*/ 99 h 137"/>
                <a:gd name="T4" fmla="*/ 79 w 94"/>
                <a:gd name="T5" fmla="*/ 99 h 137"/>
                <a:gd name="T6" fmla="*/ 60 w 94"/>
                <a:gd name="T7" fmla="*/ 67 h 137"/>
                <a:gd name="T8" fmla="*/ 52 w 94"/>
                <a:gd name="T9" fmla="*/ 57 h 137"/>
                <a:gd name="T10" fmla="*/ 52 w 94"/>
                <a:gd name="T11" fmla="*/ 57 h 137"/>
                <a:gd name="T12" fmla="*/ 49 w 94"/>
                <a:gd name="T13" fmla="*/ 51 h 137"/>
                <a:gd name="T14" fmla="*/ 28 w 94"/>
                <a:gd name="T15" fmla="*/ 20 h 137"/>
                <a:gd name="T16" fmla="*/ 26 w 94"/>
                <a:gd name="T17" fmla="*/ 19 h 137"/>
                <a:gd name="T18" fmla="*/ 18 w 94"/>
                <a:gd name="T19" fmla="*/ 5 h 137"/>
                <a:gd name="T20" fmla="*/ 39 w 94"/>
                <a:gd name="T21" fmla="*/ 15 h 137"/>
                <a:gd name="T22" fmla="*/ 55 w 94"/>
                <a:gd name="T23" fmla="*/ 27 h 137"/>
                <a:gd name="T24" fmla="*/ 55 w 94"/>
                <a:gd name="T25" fmla="*/ 27 h 137"/>
                <a:gd name="T26" fmla="*/ 55 w 94"/>
                <a:gd name="T27" fmla="*/ 27 h 137"/>
                <a:gd name="T28" fmla="*/ 56 w 94"/>
                <a:gd name="T29" fmla="*/ 28 h 137"/>
                <a:gd name="T30" fmla="*/ 56 w 94"/>
                <a:gd name="T31" fmla="*/ 29 h 137"/>
                <a:gd name="T32" fmla="*/ 62 w 94"/>
                <a:gd name="T33" fmla="*/ 37 h 137"/>
                <a:gd name="T34" fmla="*/ 66 w 94"/>
                <a:gd name="T35" fmla="*/ 55 h 137"/>
                <a:gd name="T36" fmla="*/ 69 w 94"/>
                <a:gd name="T37" fmla="*/ 61 h 137"/>
                <a:gd name="T38" fmla="*/ 80 w 94"/>
                <a:gd name="T39" fmla="*/ 72 h 137"/>
                <a:gd name="T40" fmla="*/ 89 w 94"/>
                <a:gd name="T41" fmla="*/ 86 h 137"/>
                <a:gd name="T42" fmla="*/ 89 w 94"/>
                <a:gd name="T43" fmla="*/ 86 h 137"/>
                <a:gd name="T44" fmla="*/ 93 w 94"/>
                <a:gd name="T45" fmla="*/ 101 h 137"/>
                <a:gd name="T46" fmla="*/ 94 w 94"/>
                <a:gd name="T47" fmla="*/ 113 h 137"/>
                <a:gd name="T48" fmla="*/ 81 w 94"/>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37">
                  <a:moveTo>
                    <a:pt x="81" y="104"/>
                  </a:moveTo>
                  <a:cubicBezTo>
                    <a:pt x="80" y="103"/>
                    <a:pt x="79" y="101"/>
                    <a:pt x="79" y="99"/>
                  </a:cubicBezTo>
                  <a:cubicBezTo>
                    <a:pt x="79" y="99"/>
                    <a:pt x="79" y="99"/>
                    <a:pt x="79" y="99"/>
                  </a:cubicBezTo>
                  <a:cubicBezTo>
                    <a:pt x="74" y="87"/>
                    <a:pt x="72" y="77"/>
                    <a:pt x="60" y="67"/>
                  </a:cubicBezTo>
                  <a:cubicBezTo>
                    <a:pt x="60" y="67"/>
                    <a:pt x="56" y="63"/>
                    <a:pt x="52" y="57"/>
                  </a:cubicBezTo>
                  <a:cubicBezTo>
                    <a:pt x="52" y="57"/>
                    <a:pt x="52" y="57"/>
                    <a:pt x="52" y="57"/>
                  </a:cubicBezTo>
                  <a:cubicBezTo>
                    <a:pt x="51" y="55"/>
                    <a:pt x="50" y="53"/>
                    <a:pt x="49" y="51"/>
                  </a:cubicBezTo>
                  <a:cubicBezTo>
                    <a:pt x="45" y="43"/>
                    <a:pt x="35" y="27"/>
                    <a:pt x="28" y="20"/>
                  </a:cubicBezTo>
                  <a:cubicBezTo>
                    <a:pt x="27" y="20"/>
                    <a:pt x="27" y="20"/>
                    <a:pt x="26" y="19"/>
                  </a:cubicBezTo>
                  <a:cubicBezTo>
                    <a:pt x="0" y="0"/>
                    <a:pt x="14" y="2"/>
                    <a:pt x="18" y="5"/>
                  </a:cubicBezTo>
                  <a:cubicBezTo>
                    <a:pt x="24" y="8"/>
                    <a:pt x="31" y="11"/>
                    <a:pt x="39" y="15"/>
                  </a:cubicBezTo>
                  <a:cubicBezTo>
                    <a:pt x="44" y="18"/>
                    <a:pt x="50" y="22"/>
                    <a:pt x="55" y="27"/>
                  </a:cubicBezTo>
                  <a:cubicBezTo>
                    <a:pt x="55" y="27"/>
                    <a:pt x="55" y="27"/>
                    <a:pt x="55" y="27"/>
                  </a:cubicBezTo>
                  <a:cubicBezTo>
                    <a:pt x="55" y="27"/>
                    <a:pt x="55" y="27"/>
                    <a:pt x="55" y="27"/>
                  </a:cubicBezTo>
                  <a:cubicBezTo>
                    <a:pt x="56" y="28"/>
                    <a:pt x="56" y="28"/>
                    <a:pt x="56" y="28"/>
                  </a:cubicBezTo>
                  <a:cubicBezTo>
                    <a:pt x="56" y="29"/>
                    <a:pt x="56" y="29"/>
                    <a:pt x="56" y="29"/>
                  </a:cubicBezTo>
                  <a:cubicBezTo>
                    <a:pt x="58" y="31"/>
                    <a:pt x="60" y="34"/>
                    <a:pt x="62" y="37"/>
                  </a:cubicBezTo>
                  <a:cubicBezTo>
                    <a:pt x="66" y="44"/>
                    <a:pt x="67" y="51"/>
                    <a:pt x="66" y="55"/>
                  </a:cubicBezTo>
                  <a:cubicBezTo>
                    <a:pt x="66" y="58"/>
                    <a:pt x="67" y="60"/>
                    <a:pt x="69" y="61"/>
                  </a:cubicBezTo>
                  <a:cubicBezTo>
                    <a:pt x="72" y="63"/>
                    <a:pt x="76" y="66"/>
                    <a:pt x="80" y="72"/>
                  </a:cubicBezTo>
                  <a:cubicBezTo>
                    <a:pt x="84" y="76"/>
                    <a:pt x="87" y="81"/>
                    <a:pt x="89" y="86"/>
                  </a:cubicBezTo>
                  <a:cubicBezTo>
                    <a:pt x="89" y="86"/>
                    <a:pt x="89" y="86"/>
                    <a:pt x="89" y="86"/>
                  </a:cubicBezTo>
                  <a:cubicBezTo>
                    <a:pt x="91" y="92"/>
                    <a:pt x="93" y="97"/>
                    <a:pt x="93" y="101"/>
                  </a:cubicBezTo>
                  <a:cubicBezTo>
                    <a:pt x="94" y="106"/>
                    <a:pt x="94" y="110"/>
                    <a:pt x="94" y="113"/>
                  </a:cubicBezTo>
                  <a:cubicBezTo>
                    <a:pt x="90" y="137"/>
                    <a:pt x="87" y="119"/>
                    <a:pt x="81" y="10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 name="Freeform 24">
              <a:extLst>
                <a:ext uri="{FF2B5EF4-FFF2-40B4-BE49-F238E27FC236}">
                  <a16:creationId xmlns:a16="http://schemas.microsoft.com/office/drawing/2014/main" xmlns="" id="{4BD55F74-BEB8-4EC5-A6CC-433C526B52D9}"/>
                </a:ext>
              </a:extLst>
            </p:cNvPr>
            <p:cNvSpPr>
              <a:spLocks/>
            </p:cNvSpPr>
            <p:nvPr/>
          </p:nvSpPr>
          <p:spPr bwMode="auto">
            <a:xfrm flipH="1">
              <a:off x="1515054" y="6171830"/>
              <a:ext cx="120613" cy="179845"/>
            </a:xfrm>
            <a:custGeom>
              <a:avLst/>
              <a:gdLst>
                <a:gd name="T0" fmla="*/ 4 w 42"/>
                <a:gd name="T1" fmla="*/ 0 h 63"/>
                <a:gd name="T2" fmla="*/ 4 w 42"/>
                <a:gd name="T3" fmla="*/ 0 h 63"/>
                <a:gd name="T4" fmla="*/ 17 w 42"/>
                <a:gd name="T5" fmla="*/ 22 h 63"/>
                <a:gd name="T6" fmla="*/ 16 w 42"/>
                <a:gd name="T7" fmla="*/ 24 h 63"/>
                <a:gd name="T8" fmla="*/ 3 w 42"/>
                <a:gd name="T9" fmla="*/ 13 h 63"/>
                <a:gd name="T10" fmla="*/ 0 w 42"/>
                <a:gd name="T11" fmla="*/ 12 h 63"/>
                <a:gd name="T12" fmla="*/ 9 w 42"/>
                <a:gd name="T13" fmla="*/ 18 h 63"/>
                <a:gd name="T14" fmla="*/ 16 w 42"/>
                <a:gd name="T15" fmla="*/ 28 h 63"/>
                <a:gd name="T16" fmla="*/ 16 w 42"/>
                <a:gd name="T17" fmla="*/ 28 h 63"/>
                <a:gd name="T18" fmla="*/ 13 w 42"/>
                <a:gd name="T19" fmla="*/ 27 h 63"/>
                <a:gd name="T20" fmla="*/ 9 w 42"/>
                <a:gd name="T21" fmla="*/ 26 h 63"/>
                <a:gd name="T22" fmla="*/ 7 w 42"/>
                <a:gd name="T23" fmla="*/ 26 h 63"/>
                <a:gd name="T24" fmla="*/ 13 w 42"/>
                <a:gd name="T25" fmla="*/ 29 h 63"/>
                <a:gd name="T26" fmla="*/ 17 w 42"/>
                <a:gd name="T27" fmla="*/ 33 h 63"/>
                <a:gd name="T28" fmla="*/ 18 w 42"/>
                <a:gd name="T29" fmla="*/ 44 h 63"/>
                <a:gd name="T30" fmla="*/ 19 w 42"/>
                <a:gd name="T31" fmla="*/ 36 h 63"/>
                <a:gd name="T32" fmla="*/ 19 w 42"/>
                <a:gd name="T33" fmla="*/ 36 h 63"/>
                <a:gd name="T34" fmla="*/ 24 w 42"/>
                <a:gd name="T35" fmla="*/ 44 h 63"/>
                <a:gd name="T36" fmla="*/ 29 w 42"/>
                <a:gd name="T37" fmla="*/ 59 h 63"/>
                <a:gd name="T38" fmla="*/ 26 w 42"/>
                <a:gd name="T39" fmla="*/ 43 h 63"/>
                <a:gd name="T40" fmla="*/ 27 w 42"/>
                <a:gd name="T41" fmla="*/ 43 h 63"/>
                <a:gd name="T42" fmla="*/ 33 w 42"/>
                <a:gd name="T43" fmla="*/ 49 h 63"/>
                <a:gd name="T44" fmla="*/ 42 w 42"/>
                <a:gd name="T45" fmla="*/ 63 h 63"/>
                <a:gd name="T46" fmla="*/ 42 w 42"/>
                <a:gd name="T47" fmla="*/ 61 h 63"/>
                <a:gd name="T48" fmla="*/ 42 w 42"/>
                <a:gd name="T49" fmla="*/ 61 h 63"/>
                <a:gd name="T50" fmla="*/ 42 w 42"/>
                <a:gd name="T51" fmla="*/ 61 h 63"/>
                <a:gd name="T52" fmla="*/ 33 w 42"/>
                <a:gd name="T53" fmla="*/ 47 h 63"/>
                <a:gd name="T54" fmla="*/ 22 w 42"/>
                <a:gd name="T55" fmla="*/ 36 h 63"/>
                <a:gd name="T56" fmla="*/ 19 w 42"/>
                <a:gd name="T57" fmla="*/ 31 h 63"/>
                <a:gd name="T58" fmla="*/ 19 w 42"/>
                <a:gd name="T59" fmla="*/ 30 h 63"/>
                <a:gd name="T60" fmla="*/ 20 w 42"/>
                <a:gd name="T61" fmla="*/ 27 h 63"/>
                <a:gd name="T62" fmla="*/ 15 w 42"/>
                <a:gd name="T63" fmla="*/ 12 h 63"/>
                <a:gd name="T64" fmla="*/ 9 w 42"/>
                <a:gd name="T65" fmla="*/ 4 h 63"/>
                <a:gd name="T66" fmla="*/ 9 w 42"/>
                <a:gd name="T67" fmla="*/ 3 h 63"/>
                <a:gd name="T68" fmla="*/ 8 w 42"/>
                <a:gd name="T69" fmla="*/ 2 h 63"/>
                <a:gd name="T70" fmla="*/ 8 w 42"/>
                <a:gd name="T71" fmla="*/ 2 h 63"/>
                <a:gd name="T72" fmla="*/ 8 w 42"/>
                <a:gd name="T73" fmla="*/ 2 h 63"/>
                <a:gd name="T74" fmla="*/ 8 w 42"/>
                <a:gd name="T75" fmla="*/ 2 h 63"/>
                <a:gd name="T76" fmla="*/ 4 w 42"/>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3">
                  <a:moveTo>
                    <a:pt x="4" y="0"/>
                  </a:moveTo>
                  <a:cubicBezTo>
                    <a:pt x="4" y="0"/>
                    <a:pt x="4" y="0"/>
                    <a:pt x="4" y="0"/>
                  </a:cubicBezTo>
                  <a:cubicBezTo>
                    <a:pt x="9" y="5"/>
                    <a:pt x="18" y="15"/>
                    <a:pt x="17" y="22"/>
                  </a:cubicBezTo>
                  <a:cubicBezTo>
                    <a:pt x="17" y="23"/>
                    <a:pt x="17" y="24"/>
                    <a:pt x="16" y="24"/>
                  </a:cubicBezTo>
                  <a:cubicBezTo>
                    <a:pt x="16" y="24"/>
                    <a:pt x="14" y="17"/>
                    <a:pt x="3" y="13"/>
                  </a:cubicBezTo>
                  <a:cubicBezTo>
                    <a:pt x="2" y="12"/>
                    <a:pt x="1" y="12"/>
                    <a:pt x="0" y="12"/>
                  </a:cubicBezTo>
                  <a:cubicBezTo>
                    <a:pt x="0" y="12"/>
                    <a:pt x="3" y="14"/>
                    <a:pt x="9" y="18"/>
                  </a:cubicBezTo>
                  <a:cubicBezTo>
                    <a:pt x="14" y="22"/>
                    <a:pt x="15" y="25"/>
                    <a:pt x="16" y="28"/>
                  </a:cubicBezTo>
                  <a:cubicBezTo>
                    <a:pt x="16" y="28"/>
                    <a:pt x="16" y="28"/>
                    <a:pt x="16" y="28"/>
                  </a:cubicBezTo>
                  <a:cubicBezTo>
                    <a:pt x="16" y="28"/>
                    <a:pt x="15" y="28"/>
                    <a:pt x="13" y="27"/>
                  </a:cubicBezTo>
                  <a:cubicBezTo>
                    <a:pt x="12" y="26"/>
                    <a:pt x="10" y="26"/>
                    <a:pt x="9" y="26"/>
                  </a:cubicBezTo>
                  <a:cubicBezTo>
                    <a:pt x="8" y="26"/>
                    <a:pt x="7" y="26"/>
                    <a:pt x="7" y="26"/>
                  </a:cubicBezTo>
                  <a:cubicBezTo>
                    <a:pt x="9" y="27"/>
                    <a:pt x="11" y="27"/>
                    <a:pt x="13" y="29"/>
                  </a:cubicBezTo>
                  <a:cubicBezTo>
                    <a:pt x="15" y="32"/>
                    <a:pt x="16" y="31"/>
                    <a:pt x="17" y="33"/>
                  </a:cubicBezTo>
                  <a:cubicBezTo>
                    <a:pt x="18" y="34"/>
                    <a:pt x="18" y="40"/>
                    <a:pt x="18" y="44"/>
                  </a:cubicBezTo>
                  <a:cubicBezTo>
                    <a:pt x="21" y="40"/>
                    <a:pt x="18" y="36"/>
                    <a:pt x="19" y="36"/>
                  </a:cubicBezTo>
                  <a:cubicBezTo>
                    <a:pt x="19" y="36"/>
                    <a:pt x="19" y="36"/>
                    <a:pt x="19" y="36"/>
                  </a:cubicBezTo>
                  <a:cubicBezTo>
                    <a:pt x="20" y="36"/>
                    <a:pt x="21" y="36"/>
                    <a:pt x="24" y="44"/>
                  </a:cubicBezTo>
                  <a:cubicBezTo>
                    <a:pt x="26" y="49"/>
                    <a:pt x="27" y="52"/>
                    <a:pt x="29" y="59"/>
                  </a:cubicBezTo>
                  <a:cubicBezTo>
                    <a:pt x="30" y="48"/>
                    <a:pt x="25" y="46"/>
                    <a:pt x="26" y="43"/>
                  </a:cubicBezTo>
                  <a:cubicBezTo>
                    <a:pt x="26" y="43"/>
                    <a:pt x="26" y="43"/>
                    <a:pt x="27" y="43"/>
                  </a:cubicBezTo>
                  <a:cubicBezTo>
                    <a:pt x="28" y="43"/>
                    <a:pt x="30" y="45"/>
                    <a:pt x="33" y="49"/>
                  </a:cubicBezTo>
                  <a:cubicBezTo>
                    <a:pt x="38" y="54"/>
                    <a:pt x="42" y="63"/>
                    <a:pt x="42" y="63"/>
                  </a:cubicBezTo>
                  <a:cubicBezTo>
                    <a:pt x="42" y="63"/>
                    <a:pt x="42" y="62"/>
                    <a:pt x="42" y="61"/>
                  </a:cubicBezTo>
                  <a:cubicBezTo>
                    <a:pt x="42" y="61"/>
                    <a:pt x="42" y="61"/>
                    <a:pt x="42" y="61"/>
                  </a:cubicBezTo>
                  <a:cubicBezTo>
                    <a:pt x="42" y="61"/>
                    <a:pt x="42" y="61"/>
                    <a:pt x="42" y="61"/>
                  </a:cubicBezTo>
                  <a:cubicBezTo>
                    <a:pt x="40" y="56"/>
                    <a:pt x="37" y="51"/>
                    <a:pt x="33" y="47"/>
                  </a:cubicBezTo>
                  <a:cubicBezTo>
                    <a:pt x="29" y="41"/>
                    <a:pt x="25" y="38"/>
                    <a:pt x="22" y="36"/>
                  </a:cubicBezTo>
                  <a:cubicBezTo>
                    <a:pt x="20" y="35"/>
                    <a:pt x="19" y="33"/>
                    <a:pt x="19" y="31"/>
                  </a:cubicBezTo>
                  <a:cubicBezTo>
                    <a:pt x="19" y="31"/>
                    <a:pt x="19" y="31"/>
                    <a:pt x="19" y="30"/>
                  </a:cubicBezTo>
                  <a:cubicBezTo>
                    <a:pt x="20" y="29"/>
                    <a:pt x="20" y="28"/>
                    <a:pt x="20" y="27"/>
                  </a:cubicBezTo>
                  <a:cubicBezTo>
                    <a:pt x="20" y="23"/>
                    <a:pt x="18" y="18"/>
                    <a:pt x="15" y="12"/>
                  </a:cubicBezTo>
                  <a:cubicBezTo>
                    <a:pt x="13" y="9"/>
                    <a:pt x="11" y="6"/>
                    <a:pt x="9" y="4"/>
                  </a:cubicBezTo>
                  <a:cubicBezTo>
                    <a:pt x="9" y="3"/>
                    <a:pt x="9" y="3"/>
                    <a:pt x="9" y="3"/>
                  </a:cubicBezTo>
                  <a:cubicBezTo>
                    <a:pt x="8" y="2"/>
                    <a:pt x="8" y="2"/>
                    <a:pt x="8" y="2"/>
                  </a:cubicBezTo>
                  <a:cubicBezTo>
                    <a:pt x="8" y="2"/>
                    <a:pt x="8" y="2"/>
                    <a:pt x="8" y="2"/>
                  </a:cubicBezTo>
                  <a:cubicBezTo>
                    <a:pt x="8" y="2"/>
                    <a:pt x="8" y="2"/>
                    <a:pt x="8" y="2"/>
                  </a:cubicBezTo>
                  <a:cubicBezTo>
                    <a:pt x="8" y="2"/>
                    <a:pt x="8" y="2"/>
                    <a:pt x="8" y="2"/>
                  </a:cubicBezTo>
                  <a:cubicBezTo>
                    <a:pt x="7" y="1"/>
                    <a:pt x="5" y="0"/>
                    <a:pt x="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 name="Freeform 25">
              <a:extLst>
                <a:ext uri="{FF2B5EF4-FFF2-40B4-BE49-F238E27FC236}">
                  <a16:creationId xmlns:a16="http://schemas.microsoft.com/office/drawing/2014/main" xmlns="" id="{113995FE-C8FB-48FA-9E3B-FDA4803BFA8E}"/>
                </a:ext>
              </a:extLst>
            </p:cNvPr>
            <p:cNvSpPr>
              <a:spLocks noEditPoints="1"/>
            </p:cNvSpPr>
            <p:nvPr/>
          </p:nvSpPr>
          <p:spPr bwMode="auto">
            <a:xfrm flipH="1">
              <a:off x="1859963" y="6186640"/>
              <a:ext cx="12696" cy="84633"/>
            </a:xfrm>
            <a:custGeom>
              <a:avLst/>
              <a:gdLst>
                <a:gd name="T0" fmla="*/ 1 w 4"/>
                <a:gd name="T1" fmla="*/ 28 h 30"/>
                <a:gd name="T2" fmla="*/ 2 w 4"/>
                <a:gd name="T3" fmla="*/ 28 h 30"/>
                <a:gd name="T4" fmla="*/ 3 w 4"/>
                <a:gd name="T5" fmla="*/ 30 h 30"/>
                <a:gd name="T6" fmla="*/ 1 w 4"/>
                <a:gd name="T7" fmla="*/ 28 h 30"/>
                <a:gd name="T8" fmla="*/ 4 w 4"/>
                <a:gd name="T9" fmla="*/ 0 h 30"/>
                <a:gd name="T10" fmla="*/ 4 w 4"/>
                <a:gd name="T11" fmla="*/ 0 h 30"/>
                <a:gd name="T12" fmla="*/ 0 w 4"/>
                <a:gd name="T13" fmla="*/ 4 h 30"/>
                <a:gd name="T14" fmla="*/ 0 w 4"/>
                <a:gd name="T15" fmla="*/ 4 h 30"/>
                <a:gd name="T16" fmla="*/ 4 w 4"/>
                <a:gd name="T17" fmla="*/ 0 h 30"/>
                <a:gd name="T18" fmla="*/ 4 w 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1" y="28"/>
                  </a:moveTo>
                  <a:cubicBezTo>
                    <a:pt x="2" y="28"/>
                    <a:pt x="2" y="28"/>
                    <a:pt x="2" y="28"/>
                  </a:cubicBezTo>
                  <a:cubicBezTo>
                    <a:pt x="2" y="29"/>
                    <a:pt x="2" y="29"/>
                    <a:pt x="3" y="30"/>
                  </a:cubicBezTo>
                  <a:cubicBezTo>
                    <a:pt x="2" y="29"/>
                    <a:pt x="2" y="29"/>
                    <a:pt x="1" y="28"/>
                  </a:cubicBezTo>
                  <a:moveTo>
                    <a:pt x="4" y="0"/>
                  </a:moveTo>
                  <a:cubicBezTo>
                    <a:pt x="4" y="0"/>
                    <a:pt x="4" y="0"/>
                    <a:pt x="4" y="0"/>
                  </a:cubicBezTo>
                  <a:cubicBezTo>
                    <a:pt x="2" y="2"/>
                    <a:pt x="1" y="3"/>
                    <a:pt x="0" y="4"/>
                  </a:cubicBezTo>
                  <a:cubicBezTo>
                    <a:pt x="0" y="4"/>
                    <a:pt x="0" y="4"/>
                    <a:pt x="0" y="4"/>
                  </a:cubicBezTo>
                  <a:cubicBezTo>
                    <a:pt x="1" y="3"/>
                    <a:pt x="2" y="2"/>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 name="Freeform 26">
              <a:extLst>
                <a:ext uri="{FF2B5EF4-FFF2-40B4-BE49-F238E27FC236}">
                  <a16:creationId xmlns:a16="http://schemas.microsoft.com/office/drawing/2014/main" xmlns="" id="{E293BBB3-DFAA-4A57-A1BA-BE73DF5349C0}"/>
                </a:ext>
              </a:extLst>
            </p:cNvPr>
            <p:cNvSpPr>
              <a:spLocks noEditPoints="1"/>
            </p:cNvSpPr>
            <p:nvPr/>
          </p:nvSpPr>
          <p:spPr bwMode="auto">
            <a:xfrm flipH="1">
              <a:off x="1807062" y="6171830"/>
              <a:ext cx="76176" cy="112138"/>
            </a:xfrm>
            <a:custGeom>
              <a:avLst/>
              <a:gdLst>
                <a:gd name="T0" fmla="*/ 16 w 27"/>
                <a:gd name="T1" fmla="*/ 34 h 39"/>
                <a:gd name="T2" fmla="*/ 20 w 27"/>
                <a:gd name="T3" fmla="*/ 36 h 39"/>
                <a:gd name="T4" fmla="*/ 22 w 27"/>
                <a:gd name="T5" fmla="*/ 35 h 39"/>
                <a:gd name="T6" fmla="*/ 22 w 27"/>
                <a:gd name="T7" fmla="*/ 35 h 39"/>
                <a:gd name="T8" fmla="*/ 20 w 27"/>
                <a:gd name="T9" fmla="*/ 35 h 39"/>
                <a:gd name="T10" fmla="*/ 16 w 27"/>
                <a:gd name="T11" fmla="*/ 34 h 39"/>
                <a:gd name="T12" fmla="*/ 8 w 27"/>
                <a:gd name="T13" fmla="*/ 11 h 39"/>
                <a:gd name="T14" fmla="*/ 8 w 27"/>
                <a:gd name="T15" fmla="*/ 11 h 39"/>
                <a:gd name="T16" fmla="*/ 9 w 27"/>
                <a:gd name="T17" fmla="*/ 12 h 39"/>
                <a:gd name="T18" fmla="*/ 8 w 27"/>
                <a:gd name="T19" fmla="*/ 11 h 39"/>
                <a:gd name="T20" fmla="*/ 20 w 27"/>
                <a:gd name="T21" fmla="*/ 0 h 39"/>
                <a:gd name="T22" fmla="*/ 8 w 27"/>
                <a:gd name="T23" fmla="*/ 5 h 39"/>
                <a:gd name="T24" fmla="*/ 8 w 27"/>
                <a:gd name="T25" fmla="*/ 5 h 39"/>
                <a:gd name="T26" fmla="*/ 4 w 27"/>
                <a:gd name="T27" fmla="*/ 9 h 39"/>
                <a:gd name="T28" fmla="*/ 4 w 27"/>
                <a:gd name="T29" fmla="*/ 9 h 39"/>
                <a:gd name="T30" fmla="*/ 4 w 27"/>
                <a:gd name="T31" fmla="*/ 9 h 39"/>
                <a:gd name="T32" fmla="*/ 3 w 27"/>
                <a:gd name="T33" fmla="*/ 13 h 39"/>
                <a:gd name="T34" fmla="*/ 3 w 27"/>
                <a:gd name="T35" fmla="*/ 18 h 39"/>
                <a:gd name="T36" fmla="*/ 2 w 27"/>
                <a:gd name="T37" fmla="*/ 20 h 39"/>
                <a:gd name="T38" fmla="*/ 1 w 27"/>
                <a:gd name="T39" fmla="*/ 21 h 39"/>
                <a:gd name="T40" fmla="*/ 0 w 27"/>
                <a:gd name="T41" fmla="*/ 23 h 39"/>
                <a:gd name="T42" fmla="*/ 5 w 27"/>
                <a:gd name="T43" fmla="*/ 32 h 39"/>
                <a:gd name="T44" fmla="*/ 5 w 27"/>
                <a:gd name="T45" fmla="*/ 33 h 39"/>
                <a:gd name="T46" fmla="*/ 7 w 27"/>
                <a:gd name="T47" fmla="*/ 35 h 39"/>
                <a:gd name="T48" fmla="*/ 7 w 27"/>
                <a:gd name="T49" fmla="*/ 35 h 39"/>
                <a:gd name="T50" fmla="*/ 7 w 27"/>
                <a:gd name="T51" fmla="*/ 35 h 39"/>
                <a:gd name="T52" fmla="*/ 16 w 27"/>
                <a:gd name="T53" fmla="*/ 39 h 39"/>
                <a:gd name="T54" fmla="*/ 18 w 27"/>
                <a:gd name="T55" fmla="*/ 38 h 39"/>
                <a:gd name="T56" fmla="*/ 8 w 27"/>
                <a:gd name="T57" fmla="*/ 31 h 39"/>
                <a:gd name="T58" fmla="*/ 8 w 27"/>
                <a:gd name="T59" fmla="*/ 31 h 39"/>
                <a:gd name="T60" fmla="*/ 9 w 27"/>
                <a:gd name="T61" fmla="*/ 31 h 39"/>
                <a:gd name="T62" fmla="*/ 8 w 27"/>
                <a:gd name="T63" fmla="*/ 31 h 39"/>
                <a:gd name="T64" fmla="*/ 8 w 27"/>
                <a:gd name="T65" fmla="*/ 31 h 39"/>
                <a:gd name="T66" fmla="*/ 7 w 27"/>
                <a:gd name="T67" fmla="*/ 28 h 39"/>
                <a:gd name="T68" fmla="*/ 7 w 27"/>
                <a:gd name="T69" fmla="*/ 28 h 39"/>
                <a:gd name="T70" fmla="*/ 6 w 27"/>
                <a:gd name="T71" fmla="*/ 20 h 39"/>
                <a:gd name="T72" fmla="*/ 8 w 27"/>
                <a:gd name="T73" fmla="*/ 19 h 39"/>
                <a:gd name="T74" fmla="*/ 16 w 27"/>
                <a:gd name="T75" fmla="*/ 22 h 39"/>
                <a:gd name="T76" fmla="*/ 8 w 27"/>
                <a:gd name="T77" fmla="*/ 15 h 39"/>
                <a:gd name="T78" fmla="*/ 9 w 27"/>
                <a:gd name="T79" fmla="*/ 15 h 39"/>
                <a:gd name="T80" fmla="*/ 27 w 27"/>
                <a:gd name="T81" fmla="*/ 19 h 39"/>
                <a:gd name="T82" fmla="*/ 24 w 27"/>
                <a:gd name="T83" fmla="*/ 17 h 39"/>
                <a:gd name="T84" fmla="*/ 27 w 27"/>
                <a:gd name="T85" fmla="*/ 19 h 39"/>
                <a:gd name="T86" fmla="*/ 9 w 27"/>
                <a:gd name="T87" fmla="*/ 15 h 39"/>
                <a:gd name="T88" fmla="*/ 8 w 27"/>
                <a:gd name="T89" fmla="*/ 15 h 39"/>
                <a:gd name="T90" fmla="*/ 8 w 27"/>
                <a:gd name="T91" fmla="*/ 11 h 39"/>
                <a:gd name="T92" fmla="*/ 8 w 27"/>
                <a:gd name="T93" fmla="*/ 11 h 39"/>
                <a:gd name="T94" fmla="*/ 8 w 27"/>
                <a:gd name="T95" fmla="*/ 11 h 39"/>
                <a:gd name="T96" fmla="*/ 8 w 27"/>
                <a:gd name="T97" fmla="*/ 11 h 39"/>
                <a:gd name="T98" fmla="*/ 8 w 27"/>
                <a:gd name="T99" fmla="*/ 11 h 39"/>
                <a:gd name="T100" fmla="*/ 22 w 27"/>
                <a:gd name="T101" fmla="*/ 9 h 39"/>
                <a:gd name="T102" fmla="*/ 22 w 27"/>
                <a:gd name="T103" fmla="*/ 9 h 39"/>
                <a:gd name="T104" fmla="*/ 8 w 27"/>
                <a:gd name="T105" fmla="*/ 11 h 39"/>
                <a:gd name="T106" fmla="*/ 9 w 27"/>
                <a:gd name="T107" fmla="*/ 8 h 39"/>
                <a:gd name="T108" fmla="*/ 9 w 27"/>
                <a:gd name="T109" fmla="*/ 8 h 39"/>
                <a:gd name="T110" fmla="*/ 9 w 27"/>
                <a:gd name="T111" fmla="*/ 7 h 39"/>
                <a:gd name="T112" fmla="*/ 9 w 27"/>
                <a:gd name="T113" fmla="*/ 7 h 39"/>
                <a:gd name="T114" fmla="*/ 9 w 27"/>
                <a:gd name="T115" fmla="*/ 7 h 39"/>
                <a:gd name="T116" fmla="*/ 9 w 27"/>
                <a:gd name="T117" fmla="*/ 7 h 39"/>
                <a:gd name="T118" fmla="*/ 22 w 27"/>
                <a:gd name="T119" fmla="*/ 0 h 39"/>
                <a:gd name="T120" fmla="*/ 20 w 27"/>
                <a:gd name="T1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9">
                  <a:moveTo>
                    <a:pt x="16" y="34"/>
                  </a:moveTo>
                  <a:cubicBezTo>
                    <a:pt x="18" y="35"/>
                    <a:pt x="19" y="36"/>
                    <a:pt x="20" y="36"/>
                  </a:cubicBezTo>
                  <a:cubicBezTo>
                    <a:pt x="21" y="36"/>
                    <a:pt x="22" y="36"/>
                    <a:pt x="22" y="35"/>
                  </a:cubicBezTo>
                  <a:cubicBezTo>
                    <a:pt x="22" y="35"/>
                    <a:pt x="22" y="35"/>
                    <a:pt x="22" y="35"/>
                  </a:cubicBezTo>
                  <a:cubicBezTo>
                    <a:pt x="21" y="35"/>
                    <a:pt x="21" y="35"/>
                    <a:pt x="20" y="35"/>
                  </a:cubicBezTo>
                  <a:cubicBezTo>
                    <a:pt x="19" y="35"/>
                    <a:pt x="17" y="35"/>
                    <a:pt x="16" y="34"/>
                  </a:cubicBezTo>
                  <a:moveTo>
                    <a:pt x="8" y="11"/>
                  </a:moveTo>
                  <a:cubicBezTo>
                    <a:pt x="8" y="11"/>
                    <a:pt x="8" y="11"/>
                    <a:pt x="8" y="11"/>
                  </a:cubicBezTo>
                  <a:cubicBezTo>
                    <a:pt x="8" y="11"/>
                    <a:pt x="9" y="12"/>
                    <a:pt x="9" y="12"/>
                  </a:cubicBezTo>
                  <a:cubicBezTo>
                    <a:pt x="9" y="12"/>
                    <a:pt x="8" y="11"/>
                    <a:pt x="8" y="11"/>
                  </a:cubicBezTo>
                  <a:moveTo>
                    <a:pt x="20" y="0"/>
                  </a:moveTo>
                  <a:cubicBezTo>
                    <a:pt x="14" y="0"/>
                    <a:pt x="8" y="5"/>
                    <a:pt x="8" y="5"/>
                  </a:cubicBezTo>
                  <a:cubicBezTo>
                    <a:pt x="8" y="5"/>
                    <a:pt x="8" y="5"/>
                    <a:pt x="8" y="5"/>
                  </a:cubicBezTo>
                  <a:cubicBezTo>
                    <a:pt x="6" y="7"/>
                    <a:pt x="5" y="8"/>
                    <a:pt x="4" y="9"/>
                  </a:cubicBezTo>
                  <a:cubicBezTo>
                    <a:pt x="4" y="9"/>
                    <a:pt x="4" y="9"/>
                    <a:pt x="4" y="9"/>
                  </a:cubicBezTo>
                  <a:cubicBezTo>
                    <a:pt x="4" y="9"/>
                    <a:pt x="4" y="9"/>
                    <a:pt x="4" y="9"/>
                  </a:cubicBezTo>
                  <a:cubicBezTo>
                    <a:pt x="3" y="11"/>
                    <a:pt x="3" y="12"/>
                    <a:pt x="3" y="13"/>
                  </a:cubicBezTo>
                  <a:cubicBezTo>
                    <a:pt x="3" y="15"/>
                    <a:pt x="3" y="16"/>
                    <a:pt x="3" y="18"/>
                  </a:cubicBezTo>
                  <a:cubicBezTo>
                    <a:pt x="3" y="19"/>
                    <a:pt x="3" y="19"/>
                    <a:pt x="2" y="20"/>
                  </a:cubicBezTo>
                  <a:cubicBezTo>
                    <a:pt x="2" y="20"/>
                    <a:pt x="2" y="21"/>
                    <a:pt x="1" y="21"/>
                  </a:cubicBezTo>
                  <a:cubicBezTo>
                    <a:pt x="0" y="22"/>
                    <a:pt x="0" y="22"/>
                    <a:pt x="0" y="23"/>
                  </a:cubicBezTo>
                  <a:cubicBezTo>
                    <a:pt x="0" y="26"/>
                    <a:pt x="1" y="29"/>
                    <a:pt x="5" y="32"/>
                  </a:cubicBezTo>
                  <a:cubicBezTo>
                    <a:pt x="5" y="33"/>
                    <a:pt x="5" y="33"/>
                    <a:pt x="5" y="33"/>
                  </a:cubicBezTo>
                  <a:cubicBezTo>
                    <a:pt x="6" y="34"/>
                    <a:pt x="6" y="34"/>
                    <a:pt x="7" y="35"/>
                  </a:cubicBezTo>
                  <a:cubicBezTo>
                    <a:pt x="7" y="35"/>
                    <a:pt x="7" y="35"/>
                    <a:pt x="7" y="35"/>
                  </a:cubicBezTo>
                  <a:cubicBezTo>
                    <a:pt x="7" y="35"/>
                    <a:pt x="7" y="35"/>
                    <a:pt x="7" y="35"/>
                  </a:cubicBezTo>
                  <a:cubicBezTo>
                    <a:pt x="10" y="37"/>
                    <a:pt x="14" y="39"/>
                    <a:pt x="16" y="39"/>
                  </a:cubicBezTo>
                  <a:cubicBezTo>
                    <a:pt x="17" y="39"/>
                    <a:pt x="17" y="39"/>
                    <a:pt x="18" y="38"/>
                  </a:cubicBezTo>
                  <a:cubicBezTo>
                    <a:pt x="14" y="38"/>
                    <a:pt x="6" y="32"/>
                    <a:pt x="8" y="31"/>
                  </a:cubicBezTo>
                  <a:cubicBezTo>
                    <a:pt x="8" y="31"/>
                    <a:pt x="8" y="31"/>
                    <a:pt x="8" y="31"/>
                  </a:cubicBezTo>
                  <a:cubicBezTo>
                    <a:pt x="8" y="31"/>
                    <a:pt x="9" y="31"/>
                    <a:pt x="9" y="31"/>
                  </a:cubicBezTo>
                  <a:cubicBezTo>
                    <a:pt x="9" y="31"/>
                    <a:pt x="8" y="31"/>
                    <a:pt x="8" y="31"/>
                  </a:cubicBezTo>
                  <a:cubicBezTo>
                    <a:pt x="8" y="31"/>
                    <a:pt x="8" y="31"/>
                    <a:pt x="8" y="31"/>
                  </a:cubicBezTo>
                  <a:cubicBezTo>
                    <a:pt x="7" y="28"/>
                    <a:pt x="7" y="28"/>
                    <a:pt x="7" y="28"/>
                  </a:cubicBezTo>
                  <a:cubicBezTo>
                    <a:pt x="7" y="28"/>
                    <a:pt x="7" y="28"/>
                    <a:pt x="7" y="28"/>
                  </a:cubicBezTo>
                  <a:cubicBezTo>
                    <a:pt x="1" y="24"/>
                    <a:pt x="3" y="22"/>
                    <a:pt x="6" y="20"/>
                  </a:cubicBezTo>
                  <a:cubicBezTo>
                    <a:pt x="6" y="19"/>
                    <a:pt x="7" y="19"/>
                    <a:pt x="8" y="19"/>
                  </a:cubicBezTo>
                  <a:cubicBezTo>
                    <a:pt x="11" y="19"/>
                    <a:pt x="14" y="21"/>
                    <a:pt x="16" y="22"/>
                  </a:cubicBezTo>
                  <a:cubicBezTo>
                    <a:pt x="15" y="19"/>
                    <a:pt x="5" y="17"/>
                    <a:pt x="8" y="15"/>
                  </a:cubicBezTo>
                  <a:cubicBezTo>
                    <a:pt x="8" y="15"/>
                    <a:pt x="8" y="15"/>
                    <a:pt x="9" y="15"/>
                  </a:cubicBezTo>
                  <a:cubicBezTo>
                    <a:pt x="13" y="15"/>
                    <a:pt x="22" y="18"/>
                    <a:pt x="27" y="19"/>
                  </a:cubicBezTo>
                  <a:cubicBezTo>
                    <a:pt x="26" y="19"/>
                    <a:pt x="25" y="18"/>
                    <a:pt x="24" y="17"/>
                  </a:cubicBezTo>
                  <a:cubicBezTo>
                    <a:pt x="25" y="18"/>
                    <a:pt x="26" y="19"/>
                    <a:pt x="27" y="19"/>
                  </a:cubicBezTo>
                  <a:cubicBezTo>
                    <a:pt x="22" y="18"/>
                    <a:pt x="13" y="15"/>
                    <a:pt x="9" y="15"/>
                  </a:cubicBezTo>
                  <a:cubicBezTo>
                    <a:pt x="8" y="15"/>
                    <a:pt x="8" y="15"/>
                    <a:pt x="8" y="15"/>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10" y="8"/>
                    <a:pt x="16" y="9"/>
                    <a:pt x="22" y="9"/>
                  </a:cubicBezTo>
                  <a:cubicBezTo>
                    <a:pt x="22" y="9"/>
                    <a:pt x="22" y="9"/>
                    <a:pt x="22" y="9"/>
                  </a:cubicBezTo>
                  <a:cubicBezTo>
                    <a:pt x="16" y="9"/>
                    <a:pt x="10" y="8"/>
                    <a:pt x="8" y="11"/>
                  </a:cubicBezTo>
                  <a:cubicBezTo>
                    <a:pt x="9" y="8"/>
                    <a:pt x="9" y="8"/>
                    <a:pt x="9" y="8"/>
                  </a:cubicBezTo>
                  <a:cubicBezTo>
                    <a:pt x="9" y="8"/>
                    <a:pt x="9" y="8"/>
                    <a:pt x="9" y="8"/>
                  </a:cubicBezTo>
                  <a:cubicBezTo>
                    <a:pt x="8" y="8"/>
                    <a:pt x="8" y="7"/>
                    <a:pt x="9" y="7"/>
                  </a:cubicBezTo>
                  <a:cubicBezTo>
                    <a:pt x="9" y="7"/>
                    <a:pt x="9" y="7"/>
                    <a:pt x="9" y="7"/>
                  </a:cubicBezTo>
                  <a:cubicBezTo>
                    <a:pt x="9" y="7"/>
                    <a:pt x="9" y="7"/>
                    <a:pt x="9" y="7"/>
                  </a:cubicBezTo>
                  <a:cubicBezTo>
                    <a:pt x="9" y="7"/>
                    <a:pt x="9" y="7"/>
                    <a:pt x="9" y="7"/>
                  </a:cubicBezTo>
                  <a:cubicBezTo>
                    <a:pt x="12" y="3"/>
                    <a:pt x="18" y="1"/>
                    <a:pt x="22" y="0"/>
                  </a:cubicBezTo>
                  <a:cubicBezTo>
                    <a:pt x="22" y="0"/>
                    <a:pt x="21" y="0"/>
                    <a:pt x="2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 name="Freeform 27">
              <a:extLst>
                <a:ext uri="{FF2B5EF4-FFF2-40B4-BE49-F238E27FC236}">
                  <a16:creationId xmlns:a16="http://schemas.microsoft.com/office/drawing/2014/main" xmlns="" id="{8F272C5A-07CE-4631-A931-59ED7689E457}"/>
                </a:ext>
              </a:extLst>
            </p:cNvPr>
            <p:cNvSpPr>
              <a:spLocks/>
            </p:cNvSpPr>
            <p:nvPr/>
          </p:nvSpPr>
          <p:spPr bwMode="auto">
            <a:xfrm flipH="1">
              <a:off x="1699147" y="6379181"/>
              <a:ext cx="103683" cy="131182"/>
            </a:xfrm>
            <a:custGeom>
              <a:avLst/>
              <a:gdLst>
                <a:gd name="T0" fmla="*/ 11 w 37"/>
                <a:gd name="T1" fmla="*/ 0 h 46"/>
                <a:gd name="T2" fmla="*/ 2 w 37"/>
                <a:gd name="T3" fmla="*/ 14 h 46"/>
                <a:gd name="T4" fmla="*/ 2 w 37"/>
                <a:gd name="T5" fmla="*/ 14 h 46"/>
                <a:gd name="T6" fmla="*/ 2 w 37"/>
                <a:gd name="T7" fmla="*/ 14 h 46"/>
                <a:gd name="T8" fmla="*/ 0 w 37"/>
                <a:gd name="T9" fmla="*/ 26 h 46"/>
                <a:gd name="T10" fmla="*/ 0 w 37"/>
                <a:gd name="T11" fmla="*/ 30 h 46"/>
                <a:gd name="T12" fmla="*/ 4 w 37"/>
                <a:gd name="T13" fmla="*/ 33 h 46"/>
                <a:gd name="T14" fmla="*/ 7 w 37"/>
                <a:gd name="T15" fmla="*/ 35 h 46"/>
                <a:gd name="T16" fmla="*/ 8 w 37"/>
                <a:gd name="T17" fmla="*/ 37 h 46"/>
                <a:gd name="T18" fmla="*/ 8 w 37"/>
                <a:gd name="T19" fmla="*/ 39 h 46"/>
                <a:gd name="T20" fmla="*/ 8 w 37"/>
                <a:gd name="T21" fmla="*/ 40 h 46"/>
                <a:gd name="T22" fmla="*/ 10 w 37"/>
                <a:gd name="T23" fmla="*/ 44 h 46"/>
                <a:gd name="T24" fmla="*/ 22 w 37"/>
                <a:gd name="T25" fmla="*/ 46 h 46"/>
                <a:gd name="T26" fmla="*/ 22 w 37"/>
                <a:gd name="T27" fmla="*/ 46 h 46"/>
                <a:gd name="T28" fmla="*/ 37 w 37"/>
                <a:gd name="T29" fmla="*/ 38 h 46"/>
                <a:gd name="T30" fmla="*/ 23 w 37"/>
                <a:gd name="T31" fmla="*/ 43 h 46"/>
                <a:gd name="T32" fmla="*/ 14 w 37"/>
                <a:gd name="T33" fmla="*/ 38 h 46"/>
                <a:gd name="T34" fmla="*/ 16 w 37"/>
                <a:gd name="T35" fmla="*/ 39 h 46"/>
                <a:gd name="T36" fmla="*/ 35 w 37"/>
                <a:gd name="T37" fmla="*/ 26 h 46"/>
                <a:gd name="T38" fmla="*/ 15 w 37"/>
                <a:gd name="T39" fmla="*/ 37 h 46"/>
                <a:gd name="T40" fmla="*/ 13 w 37"/>
                <a:gd name="T41" fmla="*/ 36 h 46"/>
                <a:gd name="T42" fmla="*/ 23 w 37"/>
                <a:gd name="T43" fmla="*/ 24 h 46"/>
                <a:gd name="T44" fmla="*/ 11 w 37"/>
                <a:gd name="T45" fmla="*/ 33 h 46"/>
                <a:gd name="T46" fmla="*/ 21 w 37"/>
                <a:gd name="T47" fmla="*/ 21 h 46"/>
                <a:gd name="T48" fmla="*/ 9 w 37"/>
                <a:gd name="T49" fmla="*/ 29 h 46"/>
                <a:gd name="T50" fmla="*/ 8 w 37"/>
                <a:gd name="T51" fmla="*/ 28 h 46"/>
                <a:gd name="T52" fmla="*/ 23 w 37"/>
                <a:gd name="T53" fmla="*/ 14 h 46"/>
                <a:gd name="T54" fmla="*/ 22 w 37"/>
                <a:gd name="T55" fmla="*/ 14 h 46"/>
                <a:gd name="T56" fmla="*/ 12 w 37"/>
                <a:gd name="T57" fmla="*/ 20 h 46"/>
                <a:gd name="T58" fmla="*/ 6 w 37"/>
                <a:gd name="T59" fmla="*/ 26 h 46"/>
                <a:gd name="T60" fmla="*/ 6 w 37"/>
                <a:gd name="T61" fmla="*/ 26 h 46"/>
                <a:gd name="T62" fmla="*/ 18 w 37"/>
                <a:gd name="T63" fmla="*/ 7 h 46"/>
                <a:gd name="T64" fmla="*/ 2 w 37"/>
                <a:gd name="T65" fmla="*/ 25 h 46"/>
                <a:gd name="T66" fmla="*/ 2 w 37"/>
                <a:gd name="T67" fmla="*/ 22 h 46"/>
                <a:gd name="T68" fmla="*/ 11 w 3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46">
                  <a:moveTo>
                    <a:pt x="11" y="0"/>
                  </a:moveTo>
                  <a:cubicBezTo>
                    <a:pt x="6" y="3"/>
                    <a:pt x="2" y="12"/>
                    <a:pt x="2" y="14"/>
                  </a:cubicBezTo>
                  <a:cubicBezTo>
                    <a:pt x="2" y="14"/>
                    <a:pt x="2" y="14"/>
                    <a:pt x="2" y="14"/>
                  </a:cubicBezTo>
                  <a:cubicBezTo>
                    <a:pt x="2" y="14"/>
                    <a:pt x="2" y="14"/>
                    <a:pt x="2" y="14"/>
                  </a:cubicBezTo>
                  <a:cubicBezTo>
                    <a:pt x="1" y="18"/>
                    <a:pt x="0" y="23"/>
                    <a:pt x="0" y="26"/>
                  </a:cubicBezTo>
                  <a:cubicBezTo>
                    <a:pt x="0" y="28"/>
                    <a:pt x="0" y="29"/>
                    <a:pt x="0" y="30"/>
                  </a:cubicBezTo>
                  <a:cubicBezTo>
                    <a:pt x="1" y="32"/>
                    <a:pt x="2" y="33"/>
                    <a:pt x="4" y="33"/>
                  </a:cubicBezTo>
                  <a:cubicBezTo>
                    <a:pt x="5" y="33"/>
                    <a:pt x="7" y="34"/>
                    <a:pt x="7" y="35"/>
                  </a:cubicBezTo>
                  <a:cubicBezTo>
                    <a:pt x="8" y="36"/>
                    <a:pt x="8" y="37"/>
                    <a:pt x="8" y="37"/>
                  </a:cubicBezTo>
                  <a:cubicBezTo>
                    <a:pt x="8" y="38"/>
                    <a:pt x="8" y="39"/>
                    <a:pt x="8" y="39"/>
                  </a:cubicBezTo>
                  <a:cubicBezTo>
                    <a:pt x="8" y="39"/>
                    <a:pt x="8" y="40"/>
                    <a:pt x="8" y="40"/>
                  </a:cubicBezTo>
                  <a:cubicBezTo>
                    <a:pt x="8" y="42"/>
                    <a:pt x="9" y="43"/>
                    <a:pt x="10" y="44"/>
                  </a:cubicBezTo>
                  <a:cubicBezTo>
                    <a:pt x="13" y="45"/>
                    <a:pt x="17" y="46"/>
                    <a:pt x="22" y="46"/>
                  </a:cubicBezTo>
                  <a:cubicBezTo>
                    <a:pt x="22" y="46"/>
                    <a:pt x="22" y="46"/>
                    <a:pt x="22" y="46"/>
                  </a:cubicBezTo>
                  <a:cubicBezTo>
                    <a:pt x="33" y="43"/>
                    <a:pt x="34" y="41"/>
                    <a:pt x="37" y="38"/>
                  </a:cubicBezTo>
                  <a:cubicBezTo>
                    <a:pt x="31" y="41"/>
                    <a:pt x="27" y="43"/>
                    <a:pt x="23" y="43"/>
                  </a:cubicBezTo>
                  <a:cubicBezTo>
                    <a:pt x="17" y="43"/>
                    <a:pt x="14" y="40"/>
                    <a:pt x="14" y="38"/>
                  </a:cubicBezTo>
                  <a:cubicBezTo>
                    <a:pt x="14" y="39"/>
                    <a:pt x="15" y="39"/>
                    <a:pt x="16" y="39"/>
                  </a:cubicBezTo>
                  <a:cubicBezTo>
                    <a:pt x="22" y="39"/>
                    <a:pt x="32" y="35"/>
                    <a:pt x="35" y="26"/>
                  </a:cubicBezTo>
                  <a:cubicBezTo>
                    <a:pt x="33" y="31"/>
                    <a:pt x="20" y="37"/>
                    <a:pt x="15" y="37"/>
                  </a:cubicBezTo>
                  <a:cubicBezTo>
                    <a:pt x="13" y="37"/>
                    <a:pt x="13" y="36"/>
                    <a:pt x="13" y="36"/>
                  </a:cubicBezTo>
                  <a:cubicBezTo>
                    <a:pt x="12" y="32"/>
                    <a:pt x="19" y="29"/>
                    <a:pt x="23" y="24"/>
                  </a:cubicBezTo>
                  <a:cubicBezTo>
                    <a:pt x="19" y="25"/>
                    <a:pt x="13" y="32"/>
                    <a:pt x="11" y="33"/>
                  </a:cubicBezTo>
                  <a:cubicBezTo>
                    <a:pt x="10" y="29"/>
                    <a:pt x="19" y="23"/>
                    <a:pt x="21" y="21"/>
                  </a:cubicBezTo>
                  <a:cubicBezTo>
                    <a:pt x="15" y="23"/>
                    <a:pt x="10" y="29"/>
                    <a:pt x="9" y="29"/>
                  </a:cubicBezTo>
                  <a:cubicBezTo>
                    <a:pt x="9" y="29"/>
                    <a:pt x="8" y="29"/>
                    <a:pt x="8" y="28"/>
                  </a:cubicBezTo>
                  <a:cubicBezTo>
                    <a:pt x="8" y="26"/>
                    <a:pt x="18" y="15"/>
                    <a:pt x="23" y="14"/>
                  </a:cubicBezTo>
                  <a:cubicBezTo>
                    <a:pt x="23" y="14"/>
                    <a:pt x="22" y="14"/>
                    <a:pt x="22" y="14"/>
                  </a:cubicBezTo>
                  <a:cubicBezTo>
                    <a:pt x="19" y="14"/>
                    <a:pt x="15" y="17"/>
                    <a:pt x="12" y="20"/>
                  </a:cubicBezTo>
                  <a:cubicBezTo>
                    <a:pt x="9" y="23"/>
                    <a:pt x="7" y="26"/>
                    <a:pt x="6" y="26"/>
                  </a:cubicBezTo>
                  <a:cubicBezTo>
                    <a:pt x="6" y="26"/>
                    <a:pt x="6" y="26"/>
                    <a:pt x="6" y="26"/>
                  </a:cubicBezTo>
                  <a:cubicBezTo>
                    <a:pt x="5" y="23"/>
                    <a:pt x="11" y="10"/>
                    <a:pt x="18" y="7"/>
                  </a:cubicBezTo>
                  <a:cubicBezTo>
                    <a:pt x="7" y="8"/>
                    <a:pt x="3" y="25"/>
                    <a:pt x="2" y="25"/>
                  </a:cubicBezTo>
                  <a:cubicBezTo>
                    <a:pt x="2" y="25"/>
                    <a:pt x="2" y="24"/>
                    <a:pt x="2" y="22"/>
                  </a:cubicBezTo>
                  <a:cubicBezTo>
                    <a:pt x="2" y="11"/>
                    <a:pt x="7" y="7"/>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 name="Freeform 28">
              <a:extLst>
                <a:ext uri="{FF2B5EF4-FFF2-40B4-BE49-F238E27FC236}">
                  <a16:creationId xmlns:a16="http://schemas.microsoft.com/office/drawing/2014/main" xmlns="" id="{DCD38580-8C86-4B90-AE15-A017EA1012CF}"/>
                </a:ext>
              </a:extLst>
            </p:cNvPr>
            <p:cNvSpPr>
              <a:spLocks/>
            </p:cNvSpPr>
            <p:nvPr/>
          </p:nvSpPr>
          <p:spPr bwMode="auto">
            <a:xfrm flipH="1">
              <a:off x="1580651" y="6499783"/>
              <a:ext cx="95219" cy="69823"/>
            </a:xfrm>
            <a:custGeom>
              <a:avLst/>
              <a:gdLst>
                <a:gd name="T0" fmla="*/ 19 w 33"/>
                <a:gd name="T1" fmla="*/ 0 h 25"/>
                <a:gd name="T2" fmla="*/ 19 w 33"/>
                <a:gd name="T3" fmla="*/ 0 h 25"/>
                <a:gd name="T4" fmla="*/ 3 w 33"/>
                <a:gd name="T5" fmla="*/ 18 h 25"/>
                <a:gd name="T6" fmla="*/ 3 w 33"/>
                <a:gd name="T7" fmla="*/ 18 h 25"/>
                <a:gd name="T8" fmla="*/ 12 w 33"/>
                <a:gd name="T9" fmla="*/ 0 h 25"/>
                <a:gd name="T10" fmla="*/ 12 w 33"/>
                <a:gd name="T11" fmla="*/ 0 h 25"/>
                <a:gd name="T12" fmla="*/ 7 w 33"/>
                <a:gd name="T13" fmla="*/ 6 h 25"/>
                <a:gd name="T14" fmla="*/ 7 w 33"/>
                <a:gd name="T15" fmla="*/ 6 h 25"/>
                <a:gd name="T16" fmla="*/ 6 w 33"/>
                <a:gd name="T17" fmla="*/ 7 h 25"/>
                <a:gd name="T18" fmla="*/ 6 w 33"/>
                <a:gd name="T19" fmla="*/ 7 h 25"/>
                <a:gd name="T20" fmla="*/ 6 w 33"/>
                <a:gd name="T21" fmla="*/ 7 h 25"/>
                <a:gd name="T22" fmla="*/ 6 w 33"/>
                <a:gd name="T23" fmla="*/ 9 h 25"/>
                <a:gd name="T24" fmla="*/ 0 w 33"/>
                <a:gd name="T25" fmla="*/ 20 h 25"/>
                <a:gd name="T26" fmla="*/ 2 w 33"/>
                <a:gd name="T27" fmla="*/ 22 h 25"/>
                <a:gd name="T28" fmla="*/ 6 w 33"/>
                <a:gd name="T29" fmla="*/ 24 h 25"/>
                <a:gd name="T30" fmla="*/ 8 w 33"/>
                <a:gd name="T31" fmla="*/ 25 h 25"/>
                <a:gd name="T32" fmla="*/ 32 w 33"/>
                <a:gd name="T33" fmla="*/ 12 h 25"/>
                <a:gd name="T34" fmla="*/ 33 w 33"/>
                <a:gd name="T35" fmla="*/ 10 h 25"/>
                <a:gd name="T36" fmla="*/ 14 w 33"/>
                <a:gd name="T37" fmla="*/ 22 h 25"/>
                <a:gd name="T38" fmla="*/ 16 w 33"/>
                <a:gd name="T39" fmla="*/ 19 h 25"/>
                <a:gd name="T40" fmla="*/ 28 w 33"/>
                <a:gd name="T41" fmla="*/ 4 h 25"/>
                <a:gd name="T42" fmla="*/ 27 w 33"/>
                <a:gd name="T43" fmla="*/ 6 h 25"/>
                <a:gd name="T44" fmla="*/ 7 w 33"/>
                <a:gd name="T45" fmla="*/ 22 h 25"/>
                <a:gd name="T46" fmla="*/ 7 w 33"/>
                <a:gd name="T47" fmla="*/ 21 h 25"/>
                <a:gd name="T48" fmla="*/ 17 w 33"/>
                <a:gd name="T49" fmla="*/ 9 h 25"/>
                <a:gd name="T50" fmla="*/ 17 w 33"/>
                <a:gd name="T51" fmla="*/ 9 h 25"/>
                <a:gd name="T52" fmla="*/ 5 w 33"/>
                <a:gd name="T53" fmla="*/ 20 h 25"/>
                <a:gd name="T54" fmla="*/ 5 w 33"/>
                <a:gd name="T55" fmla="*/ 20 h 25"/>
                <a:gd name="T56" fmla="*/ 19 w 33"/>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19" y="0"/>
                  </a:moveTo>
                  <a:cubicBezTo>
                    <a:pt x="19" y="0"/>
                    <a:pt x="19" y="0"/>
                    <a:pt x="19" y="0"/>
                  </a:cubicBezTo>
                  <a:cubicBezTo>
                    <a:pt x="16" y="1"/>
                    <a:pt x="5" y="18"/>
                    <a:pt x="3" y="18"/>
                  </a:cubicBezTo>
                  <a:cubicBezTo>
                    <a:pt x="3" y="18"/>
                    <a:pt x="3" y="18"/>
                    <a:pt x="3" y="18"/>
                  </a:cubicBezTo>
                  <a:cubicBezTo>
                    <a:pt x="3" y="14"/>
                    <a:pt x="14" y="1"/>
                    <a:pt x="12" y="0"/>
                  </a:cubicBezTo>
                  <a:cubicBezTo>
                    <a:pt x="12" y="0"/>
                    <a:pt x="12" y="0"/>
                    <a:pt x="12" y="0"/>
                  </a:cubicBezTo>
                  <a:cubicBezTo>
                    <a:pt x="10" y="0"/>
                    <a:pt x="8" y="4"/>
                    <a:pt x="7" y="6"/>
                  </a:cubicBezTo>
                  <a:cubicBezTo>
                    <a:pt x="7" y="6"/>
                    <a:pt x="7" y="6"/>
                    <a:pt x="7" y="6"/>
                  </a:cubicBezTo>
                  <a:cubicBezTo>
                    <a:pt x="7" y="7"/>
                    <a:pt x="7" y="7"/>
                    <a:pt x="6" y="7"/>
                  </a:cubicBezTo>
                  <a:cubicBezTo>
                    <a:pt x="6" y="7"/>
                    <a:pt x="6" y="7"/>
                    <a:pt x="6" y="7"/>
                  </a:cubicBezTo>
                  <a:cubicBezTo>
                    <a:pt x="6" y="7"/>
                    <a:pt x="6" y="7"/>
                    <a:pt x="6" y="7"/>
                  </a:cubicBezTo>
                  <a:cubicBezTo>
                    <a:pt x="6" y="8"/>
                    <a:pt x="6" y="8"/>
                    <a:pt x="6" y="9"/>
                  </a:cubicBezTo>
                  <a:cubicBezTo>
                    <a:pt x="2" y="15"/>
                    <a:pt x="0" y="19"/>
                    <a:pt x="0" y="20"/>
                  </a:cubicBezTo>
                  <a:cubicBezTo>
                    <a:pt x="0" y="21"/>
                    <a:pt x="1" y="22"/>
                    <a:pt x="2" y="22"/>
                  </a:cubicBezTo>
                  <a:cubicBezTo>
                    <a:pt x="4" y="23"/>
                    <a:pt x="2" y="24"/>
                    <a:pt x="6" y="24"/>
                  </a:cubicBezTo>
                  <a:cubicBezTo>
                    <a:pt x="7" y="25"/>
                    <a:pt x="7" y="25"/>
                    <a:pt x="8" y="25"/>
                  </a:cubicBezTo>
                  <a:cubicBezTo>
                    <a:pt x="12" y="25"/>
                    <a:pt x="24" y="20"/>
                    <a:pt x="32" y="12"/>
                  </a:cubicBezTo>
                  <a:cubicBezTo>
                    <a:pt x="32" y="11"/>
                    <a:pt x="33" y="11"/>
                    <a:pt x="33" y="10"/>
                  </a:cubicBezTo>
                  <a:cubicBezTo>
                    <a:pt x="29" y="15"/>
                    <a:pt x="16" y="22"/>
                    <a:pt x="14" y="22"/>
                  </a:cubicBezTo>
                  <a:cubicBezTo>
                    <a:pt x="13" y="22"/>
                    <a:pt x="14" y="21"/>
                    <a:pt x="16" y="19"/>
                  </a:cubicBezTo>
                  <a:cubicBezTo>
                    <a:pt x="25" y="12"/>
                    <a:pt x="29" y="4"/>
                    <a:pt x="28" y="4"/>
                  </a:cubicBezTo>
                  <a:cubicBezTo>
                    <a:pt x="28" y="4"/>
                    <a:pt x="27" y="5"/>
                    <a:pt x="27" y="6"/>
                  </a:cubicBezTo>
                  <a:cubicBezTo>
                    <a:pt x="23" y="11"/>
                    <a:pt x="9" y="22"/>
                    <a:pt x="7" y="22"/>
                  </a:cubicBezTo>
                  <a:cubicBezTo>
                    <a:pt x="7" y="22"/>
                    <a:pt x="7" y="21"/>
                    <a:pt x="7" y="21"/>
                  </a:cubicBezTo>
                  <a:cubicBezTo>
                    <a:pt x="7" y="20"/>
                    <a:pt x="20" y="9"/>
                    <a:pt x="17" y="9"/>
                  </a:cubicBezTo>
                  <a:cubicBezTo>
                    <a:pt x="17" y="9"/>
                    <a:pt x="17" y="9"/>
                    <a:pt x="17" y="9"/>
                  </a:cubicBezTo>
                  <a:cubicBezTo>
                    <a:pt x="14" y="10"/>
                    <a:pt x="6" y="20"/>
                    <a:pt x="5" y="20"/>
                  </a:cubicBezTo>
                  <a:cubicBezTo>
                    <a:pt x="5" y="20"/>
                    <a:pt x="5" y="20"/>
                    <a:pt x="5" y="20"/>
                  </a:cubicBezTo>
                  <a:cubicBezTo>
                    <a:pt x="6" y="16"/>
                    <a:pt x="21" y="0"/>
                    <a:pt x="1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 name="Freeform 29">
              <a:extLst>
                <a:ext uri="{FF2B5EF4-FFF2-40B4-BE49-F238E27FC236}">
                  <a16:creationId xmlns:a16="http://schemas.microsoft.com/office/drawing/2014/main" xmlns="" id="{2CE8D28A-3107-4E32-8CAC-4C6BA0503B00}"/>
                </a:ext>
              </a:extLst>
            </p:cNvPr>
            <p:cNvSpPr>
              <a:spLocks/>
            </p:cNvSpPr>
            <p:nvPr/>
          </p:nvSpPr>
          <p:spPr bwMode="auto">
            <a:xfrm flipH="1">
              <a:off x="1502358" y="6358023"/>
              <a:ext cx="44437" cy="97328"/>
            </a:xfrm>
            <a:custGeom>
              <a:avLst/>
              <a:gdLst>
                <a:gd name="T0" fmla="*/ 7 w 16"/>
                <a:gd name="T1" fmla="*/ 0 h 35"/>
                <a:gd name="T2" fmla="*/ 9 w 16"/>
                <a:gd name="T3" fmla="*/ 3 h 35"/>
                <a:gd name="T4" fmla="*/ 14 w 16"/>
                <a:gd name="T5" fmla="*/ 23 h 35"/>
                <a:gd name="T6" fmla="*/ 13 w 16"/>
                <a:gd name="T7" fmla="*/ 25 h 35"/>
                <a:gd name="T8" fmla="*/ 9 w 16"/>
                <a:gd name="T9" fmla="*/ 9 h 35"/>
                <a:gd name="T10" fmla="*/ 7 w 16"/>
                <a:gd name="T11" fmla="*/ 7 h 35"/>
                <a:gd name="T12" fmla="*/ 8 w 16"/>
                <a:gd name="T13" fmla="*/ 13 h 35"/>
                <a:gd name="T14" fmla="*/ 10 w 16"/>
                <a:gd name="T15" fmla="*/ 26 h 35"/>
                <a:gd name="T16" fmla="*/ 10 w 16"/>
                <a:gd name="T17" fmla="*/ 26 h 35"/>
                <a:gd name="T18" fmla="*/ 3 w 16"/>
                <a:gd name="T19" fmla="*/ 7 h 35"/>
                <a:gd name="T20" fmla="*/ 0 w 16"/>
                <a:gd name="T21" fmla="*/ 5 h 35"/>
                <a:gd name="T22" fmla="*/ 1 w 16"/>
                <a:gd name="T23" fmla="*/ 9 h 35"/>
                <a:gd name="T24" fmla="*/ 1 w 16"/>
                <a:gd name="T25" fmla="*/ 9 h 35"/>
                <a:gd name="T26" fmla="*/ 1 w 16"/>
                <a:gd name="T27" fmla="*/ 9 h 35"/>
                <a:gd name="T28" fmla="*/ 3 w 16"/>
                <a:gd name="T29" fmla="*/ 14 h 35"/>
                <a:gd name="T30" fmla="*/ 12 w 16"/>
                <a:gd name="T31" fmla="*/ 35 h 35"/>
                <a:gd name="T32" fmla="*/ 16 w 16"/>
                <a:gd name="T33" fmla="*/ 23 h 35"/>
                <a:gd name="T34" fmla="*/ 16 w 16"/>
                <a:gd name="T35" fmla="*/ 18 h 35"/>
                <a:gd name="T36" fmla="*/ 15 w 16"/>
                <a:gd name="T37" fmla="*/ 11 h 35"/>
                <a:gd name="T38" fmla="*/ 15 w 16"/>
                <a:gd name="T39" fmla="*/ 11 h 35"/>
                <a:gd name="T40" fmla="*/ 8 w 16"/>
                <a:gd name="T41" fmla="*/ 1 h 35"/>
                <a:gd name="T42" fmla="*/ 7 w 16"/>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5">
                  <a:moveTo>
                    <a:pt x="7" y="0"/>
                  </a:moveTo>
                  <a:cubicBezTo>
                    <a:pt x="7" y="0"/>
                    <a:pt x="7" y="1"/>
                    <a:pt x="9" y="3"/>
                  </a:cubicBezTo>
                  <a:cubicBezTo>
                    <a:pt x="12" y="7"/>
                    <a:pt x="15" y="14"/>
                    <a:pt x="14" y="23"/>
                  </a:cubicBezTo>
                  <a:cubicBezTo>
                    <a:pt x="14" y="24"/>
                    <a:pt x="13" y="25"/>
                    <a:pt x="13" y="25"/>
                  </a:cubicBezTo>
                  <a:cubicBezTo>
                    <a:pt x="12" y="25"/>
                    <a:pt x="11" y="15"/>
                    <a:pt x="9" y="9"/>
                  </a:cubicBezTo>
                  <a:cubicBezTo>
                    <a:pt x="8" y="7"/>
                    <a:pt x="8" y="7"/>
                    <a:pt x="7" y="7"/>
                  </a:cubicBezTo>
                  <a:cubicBezTo>
                    <a:pt x="7" y="7"/>
                    <a:pt x="7" y="10"/>
                    <a:pt x="8" y="13"/>
                  </a:cubicBezTo>
                  <a:cubicBezTo>
                    <a:pt x="10" y="18"/>
                    <a:pt x="11" y="24"/>
                    <a:pt x="10" y="26"/>
                  </a:cubicBezTo>
                  <a:cubicBezTo>
                    <a:pt x="10" y="26"/>
                    <a:pt x="10" y="26"/>
                    <a:pt x="10" y="26"/>
                  </a:cubicBezTo>
                  <a:cubicBezTo>
                    <a:pt x="10" y="26"/>
                    <a:pt x="6" y="12"/>
                    <a:pt x="3" y="7"/>
                  </a:cubicBezTo>
                  <a:cubicBezTo>
                    <a:pt x="1" y="5"/>
                    <a:pt x="1" y="5"/>
                    <a:pt x="0" y="5"/>
                  </a:cubicBezTo>
                  <a:cubicBezTo>
                    <a:pt x="0" y="5"/>
                    <a:pt x="0" y="6"/>
                    <a:pt x="1" y="9"/>
                  </a:cubicBezTo>
                  <a:cubicBezTo>
                    <a:pt x="1" y="9"/>
                    <a:pt x="1" y="9"/>
                    <a:pt x="1" y="9"/>
                  </a:cubicBezTo>
                  <a:cubicBezTo>
                    <a:pt x="1" y="9"/>
                    <a:pt x="1" y="9"/>
                    <a:pt x="1" y="9"/>
                  </a:cubicBezTo>
                  <a:cubicBezTo>
                    <a:pt x="1" y="11"/>
                    <a:pt x="2" y="13"/>
                    <a:pt x="3" y="14"/>
                  </a:cubicBezTo>
                  <a:cubicBezTo>
                    <a:pt x="7" y="24"/>
                    <a:pt x="9" y="35"/>
                    <a:pt x="12" y="35"/>
                  </a:cubicBezTo>
                  <a:cubicBezTo>
                    <a:pt x="13" y="35"/>
                    <a:pt x="14" y="31"/>
                    <a:pt x="16" y="23"/>
                  </a:cubicBezTo>
                  <a:cubicBezTo>
                    <a:pt x="16" y="22"/>
                    <a:pt x="16" y="20"/>
                    <a:pt x="16" y="18"/>
                  </a:cubicBezTo>
                  <a:cubicBezTo>
                    <a:pt x="16" y="16"/>
                    <a:pt x="16" y="14"/>
                    <a:pt x="15" y="11"/>
                  </a:cubicBezTo>
                  <a:cubicBezTo>
                    <a:pt x="15" y="11"/>
                    <a:pt x="15" y="11"/>
                    <a:pt x="15" y="11"/>
                  </a:cubicBezTo>
                  <a:cubicBezTo>
                    <a:pt x="15" y="11"/>
                    <a:pt x="13" y="3"/>
                    <a:pt x="8" y="1"/>
                  </a:cubicBezTo>
                  <a:cubicBezTo>
                    <a:pt x="8" y="0"/>
                    <a:pt x="8"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2" name="Freeform 30">
              <a:extLst>
                <a:ext uri="{FF2B5EF4-FFF2-40B4-BE49-F238E27FC236}">
                  <a16:creationId xmlns:a16="http://schemas.microsoft.com/office/drawing/2014/main" xmlns="" id="{70B9C0B8-C656-4169-85B3-440247E559AA}"/>
                </a:ext>
              </a:extLst>
            </p:cNvPr>
            <p:cNvSpPr>
              <a:spLocks/>
            </p:cNvSpPr>
            <p:nvPr/>
          </p:nvSpPr>
          <p:spPr bwMode="auto">
            <a:xfrm flipH="1">
              <a:off x="1654710" y="6110470"/>
              <a:ext cx="84640" cy="46548"/>
            </a:xfrm>
            <a:custGeom>
              <a:avLst/>
              <a:gdLst>
                <a:gd name="T0" fmla="*/ 1 w 29"/>
                <a:gd name="T1" fmla="*/ 0 h 17"/>
                <a:gd name="T2" fmla="*/ 0 w 29"/>
                <a:gd name="T3" fmla="*/ 1 h 17"/>
                <a:gd name="T4" fmla="*/ 15 w 29"/>
                <a:gd name="T5" fmla="*/ 16 h 17"/>
                <a:gd name="T6" fmla="*/ 17 w 29"/>
                <a:gd name="T7" fmla="*/ 17 h 17"/>
                <a:gd name="T8" fmla="*/ 7 w 29"/>
                <a:gd name="T9" fmla="*/ 6 h 17"/>
                <a:gd name="T10" fmla="*/ 7 w 29"/>
                <a:gd name="T11" fmla="*/ 6 h 17"/>
                <a:gd name="T12" fmla="*/ 20 w 29"/>
                <a:gd name="T13" fmla="*/ 14 h 17"/>
                <a:gd name="T14" fmla="*/ 20 w 29"/>
                <a:gd name="T15" fmla="*/ 13 h 17"/>
                <a:gd name="T16" fmla="*/ 8 w 29"/>
                <a:gd name="T17" fmla="*/ 4 h 17"/>
                <a:gd name="T18" fmla="*/ 10 w 29"/>
                <a:gd name="T19" fmla="*/ 5 h 17"/>
                <a:gd name="T20" fmla="*/ 29 w 29"/>
                <a:gd name="T21" fmla="*/ 15 h 17"/>
                <a:gd name="T22" fmla="*/ 29 w 29"/>
                <a:gd name="T23" fmla="*/ 14 h 17"/>
                <a:gd name="T24" fmla="*/ 28 w 29"/>
                <a:gd name="T25" fmla="*/ 12 h 17"/>
                <a:gd name="T26" fmla="*/ 28 w 29"/>
                <a:gd name="T27" fmla="*/ 12 h 17"/>
                <a:gd name="T28" fmla="*/ 7 w 29"/>
                <a:gd name="T29" fmla="*/ 2 h 17"/>
                <a:gd name="T30" fmla="*/ 1 w 29"/>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7">
                  <a:moveTo>
                    <a:pt x="1" y="0"/>
                  </a:moveTo>
                  <a:cubicBezTo>
                    <a:pt x="0" y="0"/>
                    <a:pt x="0" y="1"/>
                    <a:pt x="0" y="1"/>
                  </a:cubicBezTo>
                  <a:cubicBezTo>
                    <a:pt x="0" y="3"/>
                    <a:pt x="3" y="7"/>
                    <a:pt x="15" y="16"/>
                  </a:cubicBezTo>
                  <a:cubicBezTo>
                    <a:pt x="16" y="17"/>
                    <a:pt x="16" y="17"/>
                    <a:pt x="17" y="17"/>
                  </a:cubicBezTo>
                  <a:cubicBezTo>
                    <a:pt x="14" y="13"/>
                    <a:pt x="4" y="6"/>
                    <a:pt x="7" y="6"/>
                  </a:cubicBezTo>
                  <a:cubicBezTo>
                    <a:pt x="7" y="6"/>
                    <a:pt x="7" y="6"/>
                    <a:pt x="7" y="6"/>
                  </a:cubicBezTo>
                  <a:cubicBezTo>
                    <a:pt x="9" y="6"/>
                    <a:pt x="19" y="14"/>
                    <a:pt x="20" y="14"/>
                  </a:cubicBezTo>
                  <a:cubicBezTo>
                    <a:pt x="20" y="14"/>
                    <a:pt x="20" y="14"/>
                    <a:pt x="20" y="13"/>
                  </a:cubicBezTo>
                  <a:cubicBezTo>
                    <a:pt x="19" y="11"/>
                    <a:pt x="7" y="4"/>
                    <a:pt x="8" y="4"/>
                  </a:cubicBezTo>
                  <a:cubicBezTo>
                    <a:pt x="8" y="4"/>
                    <a:pt x="9" y="5"/>
                    <a:pt x="10" y="5"/>
                  </a:cubicBezTo>
                  <a:cubicBezTo>
                    <a:pt x="17" y="8"/>
                    <a:pt x="26" y="15"/>
                    <a:pt x="29" y="15"/>
                  </a:cubicBezTo>
                  <a:cubicBezTo>
                    <a:pt x="29" y="15"/>
                    <a:pt x="29" y="14"/>
                    <a:pt x="29" y="14"/>
                  </a:cubicBezTo>
                  <a:cubicBezTo>
                    <a:pt x="29" y="13"/>
                    <a:pt x="29" y="13"/>
                    <a:pt x="28" y="12"/>
                  </a:cubicBezTo>
                  <a:cubicBezTo>
                    <a:pt x="28" y="12"/>
                    <a:pt x="28" y="12"/>
                    <a:pt x="28" y="12"/>
                  </a:cubicBezTo>
                  <a:cubicBezTo>
                    <a:pt x="20" y="8"/>
                    <a:pt x="13" y="5"/>
                    <a:pt x="7" y="2"/>
                  </a:cubicBezTo>
                  <a:cubicBezTo>
                    <a:pt x="6" y="1"/>
                    <a:pt x="3"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3" name="Freeform 31">
              <a:extLst>
                <a:ext uri="{FF2B5EF4-FFF2-40B4-BE49-F238E27FC236}">
                  <a16:creationId xmlns:a16="http://schemas.microsoft.com/office/drawing/2014/main" xmlns="" id="{B9A9D4FD-6915-4B05-9559-895F92755230}"/>
                </a:ext>
              </a:extLst>
            </p:cNvPr>
            <p:cNvSpPr>
              <a:spLocks/>
            </p:cNvSpPr>
            <p:nvPr/>
          </p:nvSpPr>
          <p:spPr bwMode="auto">
            <a:xfrm flipH="1">
              <a:off x="1859963" y="62035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4" name="Oval 32">
              <a:extLst>
                <a:ext uri="{FF2B5EF4-FFF2-40B4-BE49-F238E27FC236}">
                  <a16:creationId xmlns:a16="http://schemas.microsoft.com/office/drawing/2014/main" xmlns="" id="{73BC5F46-1B8F-4B6E-ABE0-3DA999F2B3CD}"/>
                </a:ext>
              </a:extLst>
            </p:cNvPr>
            <p:cNvSpPr>
              <a:spLocks noChangeArrowheads="1"/>
            </p:cNvSpPr>
            <p:nvPr/>
          </p:nvSpPr>
          <p:spPr bwMode="auto">
            <a:xfrm flipH="1">
              <a:off x="1859963" y="6203567"/>
              <a:ext cx="0" cy="2116"/>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5" name="Freeform 33">
              <a:extLst>
                <a:ext uri="{FF2B5EF4-FFF2-40B4-BE49-F238E27FC236}">
                  <a16:creationId xmlns:a16="http://schemas.microsoft.com/office/drawing/2014/main" xmlns="" id="{16160185-806A-44A0-93C1-24C7FCEEDE51}"/>
                </a:ext>
              </a:extLst>
            </p:cNvPr>
            <p:cNvSpPr>
              <a:spLocks/>
            </p:cNvSpPr>
            <p:nvPr/>
          </p:nvSpPr>
          <p:spPr bwMode="auto">
            <a:xfrm flipH="1">
              <a:off x="1815526" y="6207798"/>
              <a:ext cx="42320" cy="12695"/>
            </a:xfrm>
            <a:custGeom>
              <a:avLst/>
              <a:gdLst>
                <a:gd name="T0" fmla="*/ 0 w 15"/>
                <a:gd name="T1" fmla="*/ 0 h 5"/>
                <a:gd name="T2" fmla="*/ 15 w 15"/>
                <a:gd name="T3" fmla="*/ 5 h 5"/>
                <a:gd name="T4" fmla="*/ 0 w 15"/>
                <a:gd name="T5" fmla="*/ 0 h 5"/>
              </a:gdLst>
              <a:ahLst/>
              <a:cxnLst>
                <a:cxn ang="0">
                  <a:pos x="T0" y="T1"/>
                </a:cxn>
                <a:cxn ang="0">
                  <a:pos x="T2" y="T3"/>
                </a:cxn>
                <a:cxn ang="0">
                  <a:pos x="T4" y="T5"/>
                </a:cxn>
              </a:cxnLst>
              <a:rect l="0" t="0" r="r" b="b"/>
              <a:pathLst>
                <a:path w="15" h="5">
                  <a:moveTo>
                    <a:pt x="0" y="0"/>
                  </a:moveTo>
                  <a:cubicBezTo>
                    <a:pt x="2" y="1"/>
                    <a:pt x="11" y="3"/>
                    <a:pt x="15" y="5"/>
                  </a:cubicBezTo>
                  <a:cubicBezTo>
                    <a:pt x="10"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6" name="Freeform 34">
              <a:extLst>
                <a:ext uri="{FF2B5EF4-FFF2-40B4-BE49-F238E27FC236}">
                  <a16:creationId xmlns:a16="http://schemas.microsoft.com/office/drawing/2014/main" xmlns="" id="{40ECCD7E-374C-422A-A58E-88E974BDC3CA}"/>
                </a:ext>
              </a:extLst>
            </p:cNvPr>
            <p:cNvSpPr>
              <a:spLocks/>
            </p:cNvSpPr>
            <p:nvPr/>
          </p:nvSpPr>
          <p:spPr bwMode="auto">
            <a:xfrm flipH="1">
              <a:off x="1807062" y="6203567"/>
              <a:ext cx="52901" cy="23275"/>
            </a:xfrm>
            <a:custGeom>
              <a:avLst/>
              <a:gdLst>
                <a:gd name="T0" fmla="*/ 0 w 19"/>
                <a:gd name="T1" fmla="*/ 0 h 8"/>
                <a:gd name="T2" fmla="*/ 0 w 19"/>
                <a:gd name="T3" fmla="*/ 4 h 8"/>
                <a:gd name="T4" fmla="*/ 1 w 19"/>
                <a:gd name="T5" fmla="*/ 4 h 8"/>
                <a:gd name="T6" fmla="*/ 19 w 19"/>
                <a:gd name="T7" fmla="*/ 8 h 8"/>
                <a:gd name="T8" fmla="*/ 16 w 19"/>
                <a:gd name="T9" fmla="*/ 6 h 8"/>
                <a:gd name="T10" fmla="*/ 1 w 19"/>
                <a:gd name="T11" fmla="*/ 1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4"/>
                    <a:pt x="0" y="4"/>
                    <a:pt x="0" y="4"/>
                  </a:cubicBezTo>
                  <a:cubicBezTo>
                    <a:pt x="0" y="4"/>
                    <a:pt x="0" y="4"/>
                    <a:pt x="1" y="4"/>
                  </a:cubicBezTo>
                  <a:cubicBezTo>
                    <a:pt x="5" y="4"/>
                    <a:pt x="14" y="7"/>
                    <a:pt x="19" y="8"/>
                  </a:cubicBezTo>
                  <a:cubicBezTo>
                    <a:pt x="18" y="8"/>
                    <a:pt x="17" y="7"/>
                    <a:pt x="16" y="6"/>
                  </a:cubicBezTo>
                  <a:cubicBezTo>
                    <a:pt x="12" y="4"/>
                    <a:pt x="3" y="2"/>
                    <a:pt x="1" y="1"/>
                  </a:cubicBezTo>
                  <a:cubicBezTo>
                    <a:pt x="1"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7" name="Freeform 35">
              <a:extLst>
                <a:ext uri="{FF2B5EF4-FFF2-40B4-BE49-F238E27FC236}">
                  <a16:creationId xmlns:a16="http://schemas.microsoft.com/office/drawing/2014/main" xmlns="" id="{FB29C46A-B5D2-4802-A48B-279361441A96}"/>
                </a:ext>
              </a:extLst>
            </p:cNvPr>
            <p:cNvSpPr>
              <a:spLocks/>
            </p:cNvSpPr>
            <p:nvPr/>
          </p:nvSpPr>
          <p:spPr bwMode="auto">
            <a:xfrm flipH="1">
              <a:off x="1857846" y="6192988"/>
              <a:ext cx="2117" cy="211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1"/>
                    <a:pt x="1" y="1"/>
                  </a:cubicBezTo>
                  <a:cubicBezTo>
                    <a:pt x="1" y="0"/>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8" name="Freeform 36">
              <a:extLst>
                <a:ext uri="{FF2B5EF4-FFF2-40B4-BE49-F238E27FC236}">
                  <a16:creationId xmlns:a16="http://schemas.microsoft.com/office/drawing/2014/main" xmlns="" id="{364DFEAF-D8A4-4597-9143-71DFD72EB986}"/>
                </a:ext>
              </a:extLst>
            </p:cNvPr>
            <p:cNvSpPr>
              <a:spLocks/>
            </p:cNvSpPr>
            <p:nvPr/>
          </p:nvSpPr>
          <p:spPr bwMode="auto">
            <a:xfrm flipH="1">
              <a:off x="1857846" y="6192988"/>
              <a:ext cx="2117" cy="211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0" y="1"/>
                    <a:pt x="0" y="0"/>
                    <a:pt x="1" y="0"/>
                  </a:cubicBezTo>
                  <a:cubicBezTo>
                    <a:pt x="1"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9" name="Freeform 37">
              <a:extLst>
                <a:ext uri="{FF2B5EF4-FFF2-40B4-BE49-F238E27FC236}">
                  <a16:creationId xmlns:a16="http://schemas.microsoft.com/office/drawing/2014/main" xmlns="" id="{9182A2C9-01F2-4AAA-8A63-DE1CCE9156A5}"/>
                </a:ext>
              </a:extLst>
            </p:cNvPr>
            <p:cNvSpPr>
              <a:spLocks/>
            </p:cNvSpPr>
            <p:nvPr/>
          </p:nvSpPr>
          <p:spPr bwMode="auto">
            <a:xfrm flipH="1">
              <a:off x="1821875" y="6195103"/>
              <a:ext cx="35971" cy="2116"/>
            </a:xfrm>
            <a:custGeom>
              <a:avLst/>
              <a:gdLst>
                <a:gd name="T0" fmla="*/ 7 w 13"/>
                <a:gd name="T1" fmla="*/ 0 h 1"/>
                <a:gd name="T2" fmla="*/ 4 w 13"/>
                <a:gd name="T3" fmla="*/ 0 h 1"/>
                <a:gd name="T4" fmla="*/ 1 w 13"/>
                <a:gd name="T5" fmla="*/ 0 h 1"/>
                <a:gd name="T6" fmla="*/ 0 w 13"/>
                <a:gd name="T7" fmla="*/ 0 h 1"/>
                <a:gd name="T8" fmla="*/ 0 w 13"/>
                <a:gd name="T9" fmla="*/ 0 h 1"/>
                <a:gd name="T10" fmla="*/ 2 w 13"/>
                <a:gd name="T11" fmla="*/ 0 h 1"/>
                <a:gd name="T12" fmla="*/ 5 w 13"/>
                <a:gd name="T13" fmla="*/ 0 h 1"/>
                <a:gd name="T14" fmla="*/ 8 w 13"/>
                <a:gd name="T15" fmla="*/ 0 h 1"/>
                <a:gd name="T16" fmla="*/ 13 w 13"/>
                <a:gd name="T17" fmla="*/ 1 h 1"/>
                <a:gd name="T18" fmla="*/ 13 w 13"/>
                <a:gd name="T19" fmla="*/ 1 h 1"/>
                <a:gd name="T20" fmla="*/ 7 w 1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
                  <a:moveTo>
                    <a:pt x="7" y="0"/>
                  </a:moveTo>
                  <a:cubicBezTo>
                    <a:pt x="6" y="0"/>
                    <a:pt x="5" y="0"/>
                    <a:pt x="4" y="0"/>
                  </a:cubicBezTo>
                  <a:cubicBezTo>
                    <a:pt x="3" y="0"/>
                    <a:pt x="2" y="0"/>
                    <a:pt x="1" y="0"/>
                  </a:cubicBezTo>
                  <a:cubicBezTo>
                    <a:pt x="0" y="0"/>
                    <a:pt x="0" y="0"/>
                    <a:pt x="0" y="0"/>
                  </a:cubicBezTo>
                  <a:cubicBezTo>
                    <a:pt x="0" y="0"/>
                    <a:pt x="0" y="0"/>
                    <a:pt x="0" y="0"/>
                  </a:cubicBezTo>
                  <a:cubicBezTo>
                    <a:pt x="0" y="0"/>
                    <a:pt x="1" y="0"/>
                    <a:pt x="2" y="0"/>
                  </a:cubicBezTo>
                  <a:cubicBezTo>
                    <a:pt x="3" y="0"/>
                    <a:pt x="4" y="0"/>
                    <a:pt x="5" y="0"/>
                  </a:cubicBezTo>
                  <a:cubicBezTo>
                    <a:pt x="6" y="0"/>
                    <a:pt x="7" y="0"/>
                    <a:pt x="8" y="0"/>
                  </a:cubicBezTo>
                  <a:cubicBezTo>
                    <a:pt x="10" y="0"/>
                    <a:pt x="12" y="0"/>
                    <a:pt x="13" y="1"/>
                  </a:cubicBezTo>
                  <a:cubicBezTo>
                    <a:pt x="13" y="1"/>
                    <a:pt x="13" y="1"/>
                    <a:pt x="13" y="1"/>
                  </a:cubicBezTo>
                  <a:cubicBezTo>
                    <a:pt x="12" y="0"/>
                    <a:pt x="10"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0" name="Freeform 38">
              <a:extLst>
                <a:ext uri="{FF2B5EF4-FFF2-40B4-BE49-F238E27FC236}">
                  <a16:creationId xmlns:a16="http://schemas.microsoft.com/office/drawing/2014/main" xmlns="" id="{C4C91280-9218-42FF-8FA4-F39F81AB4208}"/>
                </a:ext>
              </a:extLst>
            </p:cNvPr>
            <p:cNvSpPr>
              <a:spLocks/>
            </p:cNvSpPr>
            <p:nvPr/>
          </p:nvSpPr>
          <p:spPr bwMode="auto">
            <a:xfrm flipH="1">
              <a:off x="1821875" y="6195103"/>
              <a:ext cx="38088" cy="8463"/>
            </a:xfrm>
            <a:custGeom>
              <a:avLst/>
              <a:gdLst>
                <a:gd name="T0" fmla="*/ 1 w 14"/>
                <a:gd name="T1" fmla="*/ 0 h 3"/>
                <a:gd name="T2" fmla="*/ 0 w 14"/>
                <a:gd name="T3" fmla="*/ 3 h 3"/>
                <a:gd name="T4" fmla="*/ 14 w 14"/>
                <a:gd name="T5" fmla="*/ 1 h 3"/>
                <a:gd name="T6" fmla="*/ 9 w 14"/>
                <a:gd name="T7" fmla="*/ 0 h 3"/>
                <a:gd name="T8" fmla="*/ 6 w 14"/>
                <a:gd name="T9" fmla="*/ 0 h 3"/>
                <a:gd name="T10" fmla="*/ 3 w 14"/>
                <a:gd name="T11" fmla="*/ 0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0" y="3"/>
                    <a:pt x="0" y="3"/>
                    <a:pt x="0" y="3"/>
                  </a:cubicBezTo>
                  <a:cubicBezTo>
                    <a:pt x="2" y="0"/>
                    <a:pt x="8" y="1"/>
                    <a:pt x="14" y="1"/>
                  </a:cubicBezTo>
                  <a:cubicBezTo>
                    <a:pt x="13" y="0"/>
                    <a:pt x="11" y="0"/>
                    <a:pt x="9" y="0"/>
                  </a:cubicBezTo>
                  <a:cubicBezTo>
                    <a:pt x="8" y="0"/>
                    <a:pt x="7" y="0"/>
                    <a:pt x="6" y="0"/>
                  </a:cubicBezTo>
                  <a:cubicBezTo>
                    <a:pt x="5" y="0"/>
                    <a:pt x="4" y="0"/>
                    <a:pt x="3" y="0"/>
                  </a:cubicBezTo>
                  <a:cubicBezTo>
                    <a:pt x="2"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1" name="Freeform 39">
              <a:extLst>
                <a:ext uri="{FF2B5EF4-FFF2-40B4-BE49-F238E27FC236}">
                  <a16:creationId xmlns:a16="http://schemas.microsoft.com/office/drawing/2014/main" xmlns="" id="{61C7444E-BDA8-426E-89D5-B5BBA424EFE8}"/>
                </a:ext>
              </a:extLst>
            </p:cNvPr>
            <p:cNvSpPr>
              <a:spLocks/>
            </p:cNvSpPr>
            <p:nvPr/>
          </p:nvSpPr>
          <p:spPr bwMode="auto">
            <a:xfrm flipH="1">
              <a:off x="1836686" y="6260695"/>
              <a:ext cx="21160" cy="8463"/>
            </a:xfrm>
            <a:custGeom>
              <a:avLst/>
              <a:gdLst>
                <a:gd name="T0" fmla="*/ 0 w 7"/>
                <a:gd name="T1" fmla="*/ 0 h 3"/>
                <a:gd name="T2" fmla="*/ 4 w 7"/>
                <a:gd name="T3" fmla="*/ 2 h 3"/>
                <a:gd name="T4" fmla="*/ 7 w 7"/>
                <a:gd name="T5" fmla="*/ 3 h 3"/>
                <a:gd name="T6" fmla="*/ 5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3" y="2"/>
                    <a:pt x="4" y="2"/>
                  </a:cubicBezTo>
                  <a:cubicBezTo>
                    <a:pt x="5" y="3"/>
                    <a:pt x="6" y="3"/>
                    <a:pt x="7" y="3"/>
                  </a:cubicBezTo>
                  <a:cubicBezTo>
                    <a:pt x="6" y="3"/>
                    <a:pt x="5" y="3"/>
                    <a:pt x="5" y="2"/>
                  </a:cubicBezTo>
                  <a:cubicBezTo>
                    <a:pt x="3"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2" name="Freeform 40">
              <a:extLst>
                <a:ext uri="{FF2B5EF4-FFF2-40B4-BE49-F238E27FC236}">
                  <a16:creationId xmlns:a16="http://schemas.microsoft.com/office/drawing/2014/main" xmlns="" id="{D4A50130-CE89-4DA1-8892-7C8AAB1999D3}"/>
                </a:ext>
              </a:extLst>
            </p:cNvPr>
            <p:cNvSpPr>
              <a:spLocks/>
            </p:cNvSpPr>
            <p:nvPr/>
          </p:nvSpPr>
          <p:spPr bwMode="auto">
            <a:xfrm flipH="1">
              <a:off x="1821875" y="6252231"/>
              <a:ext cx="40203" cy="19042"/>
            </a:xfrm>
            <a:custGeom>
              <a:avLst/>
              <a:gdLst>
                <a:gd name="T0" fmla="*/ 0 w 15"/>
                <a:gd name="T1" fmla="*/ 0 h 7"/>
                <a:gd name="T2" fmla="*/ 1 w 15"/>
                <a:gd name="T3" fmla="*/ 3 h 7"/>
                <a:gd name="T4" fmla="*/ 1 w 15"/>
                <a:gd name="T5" fmla="*/ 3 h 7"/>
                <a:gd name="T6" fmla="*/ 2 w 15"/>
                <a:gd name="T7" fmla="*/ 3 h 7"/>
                <a:gd name="T8" fmla="*/ 7 w 15"/>
                <a:gd name="T9" fmla="*/ 5 h 7"/>
                <a:gd name="T10" fmla="*/ 9 w 15"/>
                <a:gd name="T11" fmla="*/ 6 h 7"/>
                <a:gd name="T12" fmla="*/ 13 w 15"/>
                <a:gd name="T13" fmla="*/ 7 h 7"/>
                <a:gd name="T14" fmla="*/ 15 w 15"/>
                <a:gd name="T15" fmla="*/ 7 h 7"/>
                <a:gd name="T16" fmla="*/ 0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0" y="0"/>
                  </a:moveTo>
                  <a:cubicBezTo>
                    <a:pt x="1" y="3"/>
                    <a:pt x="1" y="3"/>
                    <a:pt x="1" y="3"/>
                  </a:cubicBezTo>
                  <a:cubicBezTo>
                    <a:pt x="1" y="3"/>
                    <a:pt x="1" y="3"/>
                    <a:pt x="1" y="3"/>
                  </a:cubicBezTo>
                  <a:cubicBezTo>
                    <a:pt x="1" y="3"/>
                    <a:pt x="2" y="3"/>
                    <a:pt x="2" y="3"/>
                  </a:cubicBezTo>
                  <a:cubicBezTo>
                    <a:pt x="4" y="4"/>
                    <a:pt x="5" y="5"/>
                    <a:pt x="7" y="5"/>
                  </a:cubicBezTo>
                  <a:cubicBezTo>
                    <a:pt x="7" y="6"/>
                    <a:pt x="8" y="6"/>
                    <a:pt x="9" y="6"/>
                  </a:cubicBezTo>
                  <a:cubicBezTo>
                    <a:pt x="10" y="7"/>
                    <a:pt x="12" y="7"/>
                    <a:pt x="13" y="7"/>
                  </a:cubicBezTo>
                  <a:cubicBezTo>
                    <a:pt x="14" y="7"/>
                    <a:pt x="14" y="7"/>
                    <a:pt x="15" y="7"/>
                  </a:cubicBezTo>
                  <a:cubicBezTo>
                    <a:pt x="11" y="6"/>
                    <a:pt x="6" y="4"/>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3" name="Freeform 41">
              <a:extLst>
                <a:ext uri="{FF2B5EF4-FFF2-40B4-BE49-F238E27FC236}">
                  <a16:creationId xmlns:a16="http://schemas.microsoft.com/office/drawing/2014/main" xmlns="" id="{92465173-1026-4F90-B778-241C807CE2DF}"/>
                </a:ext>
              </a:extLst>
            </p:cNvPr>
            <p:cNvSpPr>
              <a:spLocks/>
            </p:cNvSpPr>
            <p:nvPr/>
          </p:nvSpPr>
          <p:spPr bwMode="auto">
            <a:xfrm flipH="1">
              <a:off x="1553142" y="6228957"/>
              <a:ext cx="44437" cy="67707"/>
            </a:xfrm>
            <a:custGeom>
              <a:avLst/>
              <a:gdLst>
                <a:gd name="T0" fmla="*/ 6 w 16"/>
                <a:gd name="T1" fmla="*/ 0 h 24"/>
                <a:gd name="T2" fmla="*/ 5 w 16"/>
                <a:gd name="T3" fmla="*/ 9 h 24"/>
                <a:gd name="T4" fmla="*/ 0 w 16"/>
                <a:gd name="T5" fmla="*/ 14 h 24"/>
                <a:gd name="T6" fmla="*/ 6 w 16"/>
                <a:gd name="T7" fmla="*/ 15 h 24"/>
                <a:gd name="T8" fmla="*/ 8 w 16"/>
                <a:gd name="T9" fmla="*/ 24 h 24"/>
                <a:gd name="T10" fmla="*/ 10 w 16"/>
                <a:gd name="T11" fmla="*/ 18 h 24"/>
                <a:gd name="T12" fmla="*/ 16 w 16"/>
                <a:gd name="T13" fmla="*/ 22 h 24"/>
                <a:gd name="T14" fmla="*/ 12 w 16"/>
                <a:gd name="T15" fmla="*/ 15 h 24"/>
                <a:gd name="T16" fmla="*/ 6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6" y="0"/>
                  </a:moveTo>
                  <a:cubicBezTo>
                    <a:pt x="6" y="0"/>
                    <a:pt x="6" y="7"/>
                    <a:pt x="5" y="9"/>
                  </a:cubicBezTo>
                  <a:cubicBezTo>
                    <a:pt x="4" y="12"/>
                    <a:pt x="0" y="14"/>
                    <a:pt x="0" y="14"/>
                  </a:cubicBezTo>
                  <a:cubicBezTo>
                    <a:pt x="0" y="14"/>
                    <a:pt x="5" y="14"/>
                    <a:pt x="6" y="15"/>
                  </a:cubicBezTo>
                  <a:cubicBezTo>
                    <a:pt x="8" y="16"/>
                    <a:pt x="8" y="21"/>
                    <a:pt x="8" y="24"/>
                  </a:cubicBezTo>
                  <a:cubicBezTo>
                    <a:pt x="8" y="24"/>
                    <a:pt x="9" y="17"/>
                    <a:pt x="10" y="18"/>
                  </a:cubicBezTo>
                  <a:cubicBezTo>
                    <a:pt x="11" y="18"/>
                    <a:pt x="16" y="22"/>
                    <a:pt x="16" y="22"/>
                  </a:cubicBezTo>
                  <a:cubicBezTo>
                    <a:pt x="16" y="22"/>
                    <a:pt x="15" y="17"/>
                    <a:pt x="12" y="15"/>
                  </a:cubicBezTo>
                  <a:cubicBezTo>
                    <a:pt x="10" y="12"/>
                    <a:pt x="8" y="4"/>
                    <a:pt x="6" y="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4" name="Freeform 42">
              <a:extLst>
                <a:ext uri="{FF2B5EF4-FFF2-40B4-BE49-F238E27FC236}">
                  <a16:creationId xmlns:a16="http://schemas.microsoft.com/office/drawing/2014/main" xmlns="" id="{1F78E23D-64DD-47C8-AC05-40FAED32919A}"/>
                </a:ext>
              </a:extLst>
            </p:cNvPr>
            <p:cNvSpPr>
              <a:spLocks/>
            </p:cNvSpPr>
            <p:nvPr/>
          </p:nvSpPr>
          <p:spPr bwMode="auto">
            <a:xfrm flipH="1">
              <a:off x="1559491" y="6245883"/>
              <a:ext cx="16928" cy="25390"/>
            </a:xfrm>
            <a:custGeom>
              <a:avLst/>
              <a:gdLst>
                <a:gd name="T0" fmla="*/ 0 w 6"/>
                <a:gd name="T1" fmla="*/ 0 h 9"/>
                <a:gd name="T2" fmla="*/ 4 w 6"/>
                <a:gd name="T3" fmla="*/ 3 h 9"/>
                <a:gd name="T4" fmla="*/ 5 w 6"/>
                <a:gd name="T5" fmla="*/ 9 h 9"/>
                <a:gd name="T6" fmla="*/ 1 w 6"/>
                <a:gd name="T7" fmla="*/ 5 h 9"/>
                <a:gd name="T8" fmla="*/ 0 w 6"/>
                <a:gd name="T9" fmla="*/ 0 h 9"/>
              </a:gdLst>
              <a:ahLst/>
              <a:cxnLst>
                <a:cxn ang="0">
                  <a:pos x="T0" y="T1"/>
                </a:cxn>
                <a:cxn ang="0">
                  <a:pos x="T2" y="T3"/>
                </a:cxn>
                <a:cxn ang="0">
                  <a:pos x="T4" y="T5"/>
                </a:cxn>
                <a:cxn ang="0">
                  <a:pos x="T6" y="T7"/>
                </a:cxn>
                <a:cxn ang="0">
                  <a:pos x="T8" y="T9"/>
                </a:cxn>
              </a:cxnLst>
              <a:rect l="0" t="0" r="r" b="b"/>
              <a:pathLst>
                <a:path w="6" h="9">
                  <a:moveTo>
                    <a:pt x="0" y="0"/>
                  </a:moveTo>
                  <a:cubicBezTo>
                    <a:pt x="0" y="0"/>
                    <a:pt x="3" y="1"/>
                    <a:pt x="4" y="3"/>
                  </a:cubicBezTo>
                  <a:cubicBezTo>
                    <a:pt x="6" y="5"/>
                    <a:pt x="5" y="9"/>
                    <a:pt x="5" y="9"/>
                  </a:cubicBezTo>
                  <a:cubicBezTo>
                    <a:pt x="1" y="5"/>
                    <a:pt x="1" y="5"/>
                    <a:pt x="1" y="5"/>
                  </a:cubicBezTo>
                  <a:lnTo>
                    <a:pt x="0"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5" name="Freeform 43">
              <a:extLst>
                <a:ext uri="{FF2B5EF4-FFF2-40B4-BE49-F238E27FC236}">
                  <a16:creationId xmlns:a16="http://schemas.microsoft.com/office/drawing/2014/main" xmlns="" id="{53F3B8B3-EC55-474F-9BD2-231508BCE81B}"/>
                </a:ext>
              </a:extLst>
            </p:cNvPr>
            <p:cNvSpPr>
              <a:spLocks/>
            </p:cNvSpPr>
            <p:nvPr/>
          </p:nvSpPr>
          <p:spPr bwMode="auto">
            <a:xfrm flipH="1">
              <a:off x="1352123" y="6087196"/>
              <a:ext cx="217947" cy="173498"/>
            </a:xfrm>
            <a:custGeom>
              <a:avLst/>
              <a:gdLst>
                <a:gd name="T0" fmla="*/ 0 w 77"/>
                <a:gd name="T1" fmla="*/ 58 h 61"/>
                <a:gd name="T2" fmla="*/ 69 w 77"/>
                <a:gd name="T3" fmla="*/ 5 h 61"/>
                <a:gd name="T4" fmla="*/ 74 w 77"/>
                <a:gd name="T5" fmla="*/ 1 h 61"/>
                <a:gd name="T6" fmla="*/ 2 w 77"/>
                <a:gd name="T7" fmla="*/ 61 h 61"/>
                <a:gd name="T8" fmla="*/ 0 w 77"/>
                <a:gd name="T9" fmla="*/ 58 h 61"/>
              </a:gdLst>
              <a:ahLst/>
              <a:cxnLst>
                <a:cxn ang="0">
                  <a:pos x="T0" y="T1"/>
                </a:cxn>
                <a:cxn ang="0">
                  <a:pos x="T2" y="T3"/>
                </a:cxn>
                <a:cxn ang="0">
                  <a:pos x="T4" y="T5"/>
                </a:cxn>
                <a:cxn ang="0">
                  <a:pos x="T6" y="T7"/>
                </a:cxn>
                <a:cxn ang="0">
                  <a:pos x="T8" y="T9"/>
                </a:cxn>
              </a:cxnLst>
              <a:rect l="0" t="0" r="r" b="b"/>
              <a:pathLst>
                <a:path w="77" h="61">
                  <a:moveTo>
                    <a:pt x="0" y="58"/>
                  </a:moveTo>
                  <a:cubicBezTo>
                    <a:pt x="0" y="58"/>
                    <a:pt x="43" y="44"/>
                    <a:pt x="69" y="5"/>
                  </a:cubicBezTo>
                  <a:cubicBezTo>
                    <a:pt x="69" y="5"/>
                    <a:pt x="72" y="0"/>
                    <a:pt x="74" y="1"/>
                  </a:cubicBezTo>
                  <a:cubicBezTo>
                    <a:pt x="77" y="3"/>
                    <a:pt x="50" y="43"/>
                    <a:pt x="2" y="61"/>
                  </a:cubicBezTo>
                  <a:cubicBezTo>
                    <a:pt x="0" y="58"/>
                    <a:pt x="0" y="58"/>
                    <a:pt x="0" y="58"/>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6" name="Freeform 44">
              <a:extLst>
                <a:ext uri="{FF2B5EF4-FFF2-40B4-BE49-F238E27FC236}">
                  <a16:creationId xmlns:a16="http://schemas.microsoft.com/office/drawing/2014/main" xmlns="" id="{859ACCBB-8A1D-4856-B854-512A0E9A694D}"/>
                </a:ext>
              </a:extLst>
            </p:cNvPr>
            <p:cNvSpPr>
              <a:spLocks/>
            </p:cNvSpPr>
            <p:nvPr/>
          </p:nvSpPr>
          <p:spPr bwMode="auto">
            <a:xfrm flipH="1">
              <a:off x="837935" y="5987752"/>
              <a:ext cx="404156" cy="397777"/>
            </a:xfrm>
            <a:custGeom>
              <a:avLst/>
              <a:gdLst>
                <a:gd name="T0" fmla="*/ 124 w 142"/>
                <a:gd name="T1" fmla="*/ 98 h 140"/>
                <a:gd name="T2" fmla="*/ 114 w 142"/>
                <a:gd name="T3" fmla="*/ 99 h 140"/>
                <a:gd name="T4" fmla="*/ 74 w 142"/>
                <a:gd name="T5" fmla="*/ 73 h 140"/>
                <a:gd name="T6" fmla="*/ 103 w 142"/>
                <a:gd name="T7" fmla="*/ 102 h 140"/>
                <a:gd name="T8" fmla="*/ 102 w 142"/>
                <a:gd name="T9" fmla="*/ 120 h 140"/>
                <a:gd name="T10" fmla="*/ 91 w 142"/>
                <a:gd name="T11" fmla="*/ 136 h 140"/>
                <a:gd name="T12" fmla="*/ 70 w 142"/>
                <a:gd name="T13" fmla="*/ 131 h 140"/>
                <a:gd name="T14" fmla="*/ 69 w 142"/>
                <a:gd name="T15" fmla="*/ 130 h 140"/>
                <a:gd name="T16" fmla="*/ 69 w 142"/>
                <a:gd name="T17" fmla="*/ 129 h 140"/>
                <a:gd name="T18" fmla="*/ 61 w 142"/>
                <a:gd name="T19" fmla="*/ 90 h 140"/>
                <a:gd name="T20" fmla="*/ 57 w 142"/>
                <a:gd name="T21" fmla="*/ 87 h 140"/>
                <a:gd name="T22" fmla="*/ 39 w 142"/>
                <a:gd name="T23" fmla="*/ 105 h 140"/>
                <a:gd name="T24" fmla="*/ 27 w 142"/>
                <a:gd name="T25" fmla="*/ 108 h 140"/>
                <a:gd name="T26" fmla="*/ 4 w 142"/>
                <a:gd name="T27" fmla="*/ 94 h 140"/>
                <a:gd name="T28" fmla="*/ 12 w 142"/>
                <a:gd name="T29" fmla="*/ 71 h 140"/>
                <a:gd name="T30" fmla="*/ 15 w 142"/>
                <a:gd name="T31" fmla="*/ 67 h 140"/>
                <a:gd name="T32" fmla="*/ 62 w 142"/>
                <a:gd name="T33" fmla="*/ 65 h 140"/>
                <a:gd name="T34" fmla="*/ 41 w 142"/>
                <a:gd name="T35" fmla="*/ 57 h 140"/>
                <a:gd name="T36" fmla="*/ 25 w 142"/>
                <a:gd name="T37" fmla="*/ 49 h 140"/>
                <a:gd name="T38" fmla="*/ 23 w 142"/>
                <a:gd name="T39" fmla="*/ 48 h 140"/>
                <a:gd name="T40" fmla="*/ 16 w 142"/>
                <a:gd name="T41" fmla="*/ 39 h 140"/>
                <a:gd name="T42" fmla="*/ 15 w 142"/>
                <a:gd name="T43" fmla="*/ 20 h 140"/>
                <a:gd name="T44" fmla="*/ 34 w 142"/>
                <a:gd name="T45" fmla="*/ 12 h 140"/>
                <a:gd name="T46" fmla="*/ 40 w 142"/>
                <a:gd name="T47" fmla="*/ 13 h 140"/>
                <a:gd name="T48" fmla="*/ 63 w 142"/>
                <a:gd name="T49" fmla="*/ 30 h 140"/>
                <a:gd name="T50" fmla="*/ 69 w 142"/>
                <a:gd name="T51" fmla="*/ 56 h 140"/>
                <a:gd name="T52" fmla="*/ 75 w 142"/>
                <a:gd name="T53" fmla="*/ 20 h 140"/>
                <a:gd name="T54" fmla="*/ 86 w 142"/>
                <a:gd name="T55" fmla="*/ 6 h 140"/>
                <a:gd name="T56" fmla="*/ 104 w 142"/>
                <a:gd name="T57" fmla="*/ 2 h 140"/>
                <a:gd name="T58" fmla="*/ 115 w 142"/>
                <a:gd name="T59" fmla="*/ 19 h 140"/>
                <a:gd name="T60" fmla="*/ 116 w 142"/>
                <a:gd name="T61" fmla="*/ 25 h 140"/>
                <a:gd name="T62" fmla="*/ 113 w 142"/>
                <a:gd name="T63" fmla="*/ 38 h 140"/>
                <a:gd name="T64" fmla="*/ 112 w 142"/>
                <a:gd name="T65" fmla="*/ 41 h 140"/>
                <a:gd name="T66" fmla="*/ 102 w 142"/>
                <a:gd name="T67" fmla="*/ 51 h 140"/>
                <a:gd name="T68" fmla="*/ 78 w 142"/>
                <a:gd name="T69" fmla="*/ 63 h 140"/>
                <a:gd name="T70" fmla="*/ 78 w 142"/>
                <a:gd name="T71" fmla="*/ 63 h 140"/>
                <a:gd name="T72" fmla="*/ 109 w 142"/>
                <a:gd name="T73" fmla="*/ 54 h 140"/>
                <a:gd name="T74" fmla="*/ 114 w 142"/>
                <a:gd name="T75" fmla="*/ 55 h 140"/>
                <a:gd name="T76" fmla="*/ 115 w 142"/>
                <a:gd name="T77" fmla="*/ 55 h 140"/>
                <a:gd name="T78" fmla="*/ 125 w 142"/>
                <a:gd name="T79" fmla="*/ 59 h 140"/>
                <a:gd name="T80" fmla="*/ 127 w 142"/>
                <a:gd name="T81" fmla="*/ 61 h 140"/>
                <a:gd name="T82" fmla="*/ 135 w 142"/>
                <a:gd name="T83" fmla="*/ 70 h 140"/>
                <a:gd name="T84" fmla="*/ 138 w 142"/>
                <a:gd name="T85"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40">
                  <a:moveTo>
                    <a:pt x="138" y="90"/>
                  </a:moveTo>
                  <a:cubicBezTo>
                    <a:pt x="138" y="92"/>
                    <a:pt x="132" y="97"/>
                    <a:pt x="124" y="98"/>
                  </a:cubicBezTo>
                  <a:cubicBezTo>
                    <a:pt x="123" y="99"/>
                    <a:pt x="123" y="99"/>
                    <a:pt x="122" y="99"/>
                  </a:cubicBezTo>
                  <a:cubicBezTo>
                    <a:pt x="120" y="99"/>
                    <a:pt x="117" y="99"/>
                    <a:pt x="114" y="99"/>
                  </a:cubicBezTo>
                  <a:cubicBezTo>
                    <a:pt x="101" y="97"/>
                    <a:pt x="93" y="87"/>
                    <a:pt x="87" y="81"/>
                  </a:cubicBezTo>
                  <a:cubicBezTo>
                    <a:pt x="83" y="77"/>
                    <a:pt x="77" y="74"/>
                    <a:pt x="74" y="73"/>
                  </a:cubicBezTo>
                  <a:cubicBezTo>
                    <a:pt x="78" y="77"/>
                    <a:pt x="86" y="81"/>
                    <a:pt x="96" y="91"/>
                  </a:cubicBezTo>
                  <a:cubicBezTo>
                    <a:pt x="99" y="95"/>
                    <a:pt x="101" y="98"/>
                    <a:pt x="103" y="102"/>
                  </a:cubicBezTo>
                  <a:cubicBezTo>
                    <a:pt x="104" y="108"/>
                    <a:pt x="104" y="114"/>
                    <a:pt x="102" y="120"/>
                  </a:cubicBezTo>
                  <a:cubicBezTo>
                    <a:pt x="102" y="120"/>
                    <a:pt x="102" y="120"/>
                    <a:pt x="102" y="120"/>
                  </a:cubicBezTo>
                  <a:cubicBezTo>
                    <a:pt x="102" y="122"/>
                    <a:pt x="101" y="124"/>
                    <a:pt x="101" y="126"/>
                  </a:cubicBezTo>
                  <a:cubicBezTo>
                    <a:pt x="97" y="135"/>
                    <a:pt x="93" y="137"/>
                    <a:pt x="91" y="136"/>
                  </a:cubicBezTo>
                  <a:cubicBezTo>
                    <a:pt x="88" y="136"/>
                    <a:pt x="88" y="138"/>
                    <a:pt x="85" y="139"/>
                  </a:cubicBezTo>
                  <a:cubicBezTo>
                    <a:pt x="83" y="140"/>
                    <a:pt x="76" y="137"/>
                    <a:pt x="70" y="131"/>
                  </a:cubicBezTo>
                  <a:cubicBezTo>
                    <a:pt x="69" y="130"/>
                    <a:pt x="69" y="130"/>
                    <a:pt x="69" y="130"/>
                  </a:cubicBezTo>
                  <a:cubicBezTo>
                    <a:pt x="69" y="130"/>
                    <a:pt x="69" y="130"/>
                    <a:pt x="69" y="130"/>
                  </a:cubicBezTo>
                  <a:cubicBezTo>
                    <a:pt x="69" y="129"/>
                    <a:pt x="69" y="129"/>
                    <a:pt x="69" y="129"/>
                  </a:cubicBezTo>
                  <a:cubicBezTo>
                    <a:pt x="69" y="129"/>
                    <a:pt x="69" y="129"/>
                    <a:pt x="69" y="129"/>
                  </a:cubicBezTo>
                  <a:cubicBezTo>
                    <a:pt x="67" y="128"/>
                    <a:pt x="66" y="126"/>
                    <a:pt x="65" y="124"/>
                  </a:cubicBezTo>
                  <a:cubicBezTo>
                    <a:pt x="59" y="112"/>
                    <a:pt x="57" y="97"/>
                    <a:pt x="61" y="90"/>
                  </a:cubicBezTo>
                  <a:cubicBezTo>
                    <a:pt x="64" y="85"/>
                    <a:pt x="63" y="82"/>
                    <a:pt x="65" y="78"/>
                  </a:cubicBezTo>
                  <a:cubicBezTo>
                    <a:pt x="63" y="80"/>
                    <a:pt x="59" y="84"/>
                    <a:pt x="57" y="87"/>
                  </a:cubicBezTo>
                  <a:cubicBezTo>
                    <a:pt x="52" y="93"/>
                    <a:pt x="47" y="101"/>
                    <a:pt x="39" y="105"/>
                  </a:cubicBezTo>
                  <a:cubicBezTo>
                    <a:pt x="39" y="105"/>
                    <a:pt x="39" y="105"/>
                    <a:pt x="39" y="105"/>
                  </a:cubicBezTo>
                  <a:cubicBezTo>
                    <a:pt x="37" y="106"/>
                    <a:pt x="35" y="107"/>
                    <a:pt x="33" y="107"/>
                  </a:cubicBezTo>
                  <a:cubicBezTo>
                    <a:pt x="31" y="108"/>
                    <a:pt x="29" y="108"/>
                    <a:pt x="27" y="108"/>
                  </a:cubicBezTo>
                  <a:cubicBezTo>
                    <a:pt x="16" y="108"/>
                    <a:pt x="6" y="102"/>
                    <a:pt x="5" y="100"/>
                  </a:cubicBezTo>
                  <a:cubicBezTo>
                    <a:pt x="4" y="97"/>
                    <a:pt x="6" y="96"/>
                    <a:pt x="4" y="94"/>
                  </a:cubicBezTo>
                  <a:cubicBezTo>
                    <a:pt x="2" y="93"/>
                    <a:pt x="0" y="88"/>
                    <a:pt x="5" y="80"/>
                  </a:cubicBezTo>
                  <a:cubicBezTo>
                    <a:pt x="7" y="77"/>
                    <a:pt x="9" y="73"/>
                    <a:pt x="12" y="71"/>
                  </a:cubicBezTo>
                  <a:cubicBezTo>
                    <a:pt x="12" y="71"/>
                    <a:pt x="12" y="71"/>
                    <a:pt x="12" y="71"/>
                  </a:cubicBezTo>
                  <a:cubicBezTo>
                    <a:pt x="13" y="69"/>
                    <a:pt x="14" y="68"/>
                    <a:pt x="15" y="67"/>
                  </a:cubicBezTo>
                  <a:cubicBezTo>
                    <a:pt x="20" y="63"/>
                    <a:pt x="26" y="60"/>
                    <a:pt x="35" y="61"/>
                  </a:cubicBezTo>
                  <a:cubicBezTo>
                    <a:pt x="48" y="62"/>
                    <a:pt x="56" y="65"/>
                    <a:pt x="62" y="65"/>
                  </a:cubicBezTo>
                  <a:cubicBezTo>
                    <a:pt x="59" y="64"/>
                    <a:pt x="54" y="61"/>
                    <a:pt x="49" y="59"/>
                  </a:cubicBezTo>
                  <a:cubicBezTo>
                    <a:pt x="47" y="58"/>
                    <a:pt x="44" y="58"/>
                    <a:pt x="41" y="57"/>
                  </a:cubicBezTo>
                  <a:cubicBezTo>
                    <a:pt x="41" y="57"/>
                    <a:pt x="41" y="57"/>
                    <a:pt x="41" y="57"/>
                  </a:cubicBezTo>
                  <a:cubicBezTo>
                    <a:pt x="36" y="56"/>
                    <a:pt x="30" y="53"/>
                    <a:pt x="25" y="49"/>
                  </a:cubicBezTo>
                  <a:cubicBezTo>
                    <a:pt x="25" y="49"/>
                    <a:pt x="25" y="49"/>
                    <a:pt x="25" y="49"/>
                  </a:cubicBezTo>
                  <a:cubicBezTo>
                    <a:pt x="24" y="49"/>
                    <a:pt x="23" y="48"/>
                    <a:pt x="23" y="48"/>
                  </a:cubicBezTo>
                  <a:cubicBezTo>
                    <a:pt x="22" y="47"/>
                    <a:pt x="21" y="46"/>
                    <a:pt x="20" y="45"/>
                  </a:cubicBezTo>
                  <a:cubicBezTo>
                    <a:pt x="18" y="43"/>
                    <a:pt x="17" y="41"/>
                    <a:pt x="16" y="39"/>
                  </a:cubicBezTo>
                  <a:cubicBezTo>
                    <a:pt x="16" y="39"/>
                    <a:pt x="16" y="39"/>
                    <a:pt x="16" y="39"/>
                  </a:cubicBezTo>
                  <a:cubicBezTo>
                    <a:pt x="12" y="30"/>
                    <a:pt x="13" y="21"/>
                    <a:pt x="15" y="20"/>
                  </a:cubicBezTo>
                  <a:cubicBezTo>
                    <a:pt x="17" y="18"/>
                    <a:pt x="19" y="19"/>
                    <a:pt x="20" y="16"/>
                  </a:cubicBezTo>
                  <a:cubicBezTo>
                    <a:pt x="20" y="14"/>
                    <a:pt x="24" y="11"/>
                    <a:pt x="34" y="12"/>
                  </a:cubicBezTo>
                  <a:cubicBezTo>
                    <a:pt x="35" y="12"/>
                    <a:pt x="37" y="12"/>
                    <a:pt x="39" y="13"/>
                  </a:cubicBezTo>
                  <a:cubicBezTo>
                    <a:pt x="40" y="13"/>
                    <a:pt x="40" y="13"/>
                    <a:pt x="40" y="13"/>
                  </a:cubicBezTo>
                  <a:cubicBezTo>
                    <a:pt x="48" y="15"/>
                    <a:pt x="58" y="19"/>
                    <a:pt x="62" y="30"/>
                  </a:cubicBezTo>
                  <a:cubicBezTo>
                    <a:pt x="63" y="30"/>
                    <a:pt x="63" y="30"/>
                    <a:pt x="63" y="30"/>
                  </a:cubicBezTo>
                  <a:cubicBezTo>
                    <a:pt x="63" y="31"/>
                    <a:pt x="63" y="31"/>
                    <a:pt x="63" y="31"/>
                  </a:cubicBezTo>
                  <a:cubicBezTo>
                    <a:pt x="67" y="42"/>
                    <a:pt x="67" y="50"/>
                    <a:pt x="69" y="56"/>
                  </a:cubicBezTo>
                  <a:cubicBezTo>
                    <a:pt x="70" y="53"/>
                    <a:pt x="72" y="48"/>
                    <a:pt x="72" y="43"/>
                  </a:cubicBezTo>
                  <a:cubicBezTo>
                    <a:pt x="73" y="37"/>
                    <a:pt x="72" y="28"/>
                    <a:pt x="75" y="20"/>
                  </a:cubicBezTo>
                  <a:cubicBezTo>
                    <a:pt x="77" y="17"/>
                    <a:pt x="78" y="14"/>
                    <a:pt x="80" y="11"/>
                  </a:cubicBezTo>
                  <a:cubicBezTo>
                    <a:pt x="82" y="9"/>
                    <a:pt x="84" y="8"/>
                    <a:pt x="86" y="6"/>
                  </a:cubicBezTo>
                  <a:cubicBezTo>
                    <a:pt x="86" y="6"/>
                    <a:pt x="86" y="6"/>
                    <a:pt x="86" y="6"/>
                  </a:cubicBezTo>
                  <a:cubicBezTo>
                    <a:pt x="94" y="1"/>
                    <a:pt x="102" y="0"/>
                    <a:pt x="104" y="2"/>
                  </a:cubicBezTo>
                  <a:cubicBezTo>
                    <a:pt x="106" y="4"/>
                    <a:pt x="106" y="6"/>
                    <a:pt x="108" y="6"/>
                  </a:cubicBezTo>
                  <a:cubicBezTo>
                    <a:pt x="111" y="6"/>
                    <a:pt x="114" y="8"/>
                    <a:pt x="115" y="19"/>
                  </a:cubicBezTo>
                  <a:cubicBezTo>
                    <a:pt x="115" y="21"/>
                    <a:pt x="116" y="23"/>
                    <a:pt x="116" y="25"/>
                  </a:cubicBezTo>
                  <a:cubicBezTo>
                    <a:pt x="116" y="25"/>
                    <a:pt x="116" y="25"/>
                    <a:pt x="116" y="25"/>
                  </a:cubicBezTo>
                  <a:cubicBezTo>
                    <a:pt x="115" y="29"/>
                    <a:pt x="115" y="34"/>
                    <a:pt x="113" y="38"/>
                  </a:cubicBezTo>
                  <a:cubicBezTo>
                    <a:pt x="113" y="38"/>
                    <a:pt x="113" y="38"/>
                    <a:pt x="113" y="38"/>
                  </a:cubicBezTo>
                  <a:cubicBezTo>
                    <a:pt x="113" y="38"/>
                    <a:pt x="113" y="38"/>
                    <a:pt x="113" y="38"/>
                  </a:cubicBezTo>
                  <a:cubicBezTo>
                    <a:pt x="113" y="39"/>
                    <a:pt x="112" y="40"/>
                    <a:pt x="112" y="41"/>
                  </a:cubicBezTo>
                  <a:cubicBezTo>
                    <a:pt x="112" y="41"/>
                    <a:pt x="112" y="41"/>
                    <a:pt x="112" y="41"/>
                  </a:cubicBezTo>
                  <a:cubicBezTo>
                    <a:pt x="110" y="45"/>
                    <a:pt x="107" y="48"/>
                    <a:pt x="102" y="51"/>
                  </a:cubicBezTo>
                  <a:cubicBezTo>
                    <a:pt x="92" y="58"/>
                    <a:pt x="83" y="59"/>
                    <a:pt x="79" y="62"/>
                  </a:cubicBezTo>
                  <a:cubicBezTo>
                    <a:pt x="78" y="63"/>
                    <a:pt x="78" y="63"/>
                    <a:pt x="78" y="63"/>
                  </a:cubicBezTo>
                  <a:cubicBezTo>
                    <a:pt x="78" y="63"/>
                    <a:pt x="78" y="63"/>
                    <a:pt x="78" y="63"/>
                  </a:cubicBezTo>
                  <a:cubicBezTo>
                    <a:pt x="78" y="63"/>
                    <a:pt x="78" y="63"/>
                    <a:pt x="78" y="63"/>
                  </a:cubicBezTo>
                  <a:cubicBezTo>
                    <a:pt x="83" y="62"/>
                    <a:pt x="90" y="57"/>
                    <a:pt x="104" y="55"/>
                  </a:cubicBezTo>
                  <a:cubicBezTo>
                    <a:pt x="106" y="55"/>
                    <a:pt x="108" y="54"/>
                    <a:pt x="109" y="54"/>
                  </a:cubicBezTo>
                  <a:cubicBezTo>
                    <a:pt x="110" y="54"/>
                    <a:pt x="110" y="54"/>
                    <a:pt x="110" y="54"/>
                  </a:cubicBezTo>
                  <a:cubicBezTo>
                    <a:pt x="111" y="54"/>
                    <a:pt x="113" y="55"/>
                    <a:pt x="114" y="55"/>
                  </a:cubicBezTo>
                  <a:cubicBezTo>
                    <a:pt x="114" y="55"/>
                    <a:pt x="114" y="55"/>
                    <a:pt x="115" y="55"/>
                  </a:cubicBezTo>
                  <a:cubicBezTo>
                    <a:pt x="115" y="55"/>
                    <a:pt x="115" y="55"/>
                    <a:pt x="115" y="55"/>
                  </a:cubicBezTo>
                  <a:cubicBezTo>
                    <a:pt x="116" y="55"/>
                    <a:pt x="116" y="55"/>
                    <a:pt x="116" y="55"/>
                  </a:cubicBezTo>
                  <a:cubicBezTo>
                    <a:pt x="119" y="56"/>
                    <a:pt x="122" y="58"/>
                    <a:pt x="125" y="59"/>
                  </a:cubicBezTo>
                  <a:cubicBezTo>
                    <a:pt x="125" y="59"/>
                    <a:pt x="125" y="59"/>
                    <a:pt x="125" y="59"/>
                  </a:cubicBezTo>
                  <a:cubicBezTo>
                    <a:pt x="126" y="60"/>
                    <a:pt x="126" y="61"/>
                    <a:pt x="127" y="61"/>
                  </a:cubicBezTo>
                  <a:cubicBezTo>
                    <a:pt x="127" y="61"/>
                    <a:pt x="127" y="61"/>
                    <a:pt x="127" y="61"/>
                  </a:cubicBezTo>
                  <a:cubicBezTo>
                    <a:pt x="131" y="64"/>
                    <a:pt x="133" y="67"/>
                    <a:pt x="135" y="70"/>
                  </a:cubicBezTo>
                  <a:cubicBezTo>
                    <a:pt x="142" y="78"/>
                    <a:pt x="141" y="83"/>
                    <a:pt x="139" y="84"/>
                  </a:cubicBezTo>
                  <a:cubicBezTo>
                    <a:pt x="137" y="86"/>
                    <a:pt x="138" y="87"/>
                    <a:pt x="138"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7" name="Freeform 45">
              <a:extLst>
                <a:ext uri="{FF2B5EF4-FFF2-40B4-BE49-F238E27FC236}">
                  <a16:creationId xmlns:a16="http://schemas.microsoft.com/office/drawing/2014/main" xmlns="" id="{4495077A-383F-49F0-A8C4-9FBBAD092BE5}"/>
                </a:ext>
              </a:extLst>
            </p:cNvPr>
            <p:cNvSpPr>
              <a:spLocks noEditPoints="1"/>
            </p:cNvSpPr>
            <p:nvPr/>
          </p:nvSpPr>
          <p:spPr bwMode="auto">
            <a:xfrm flipH="1">
              <a:off x="886604" y="6095660"/>
              <a:ext cx="289891" cy="59243"/>
            </a:xfrm>
            <a:custGeom>
              <a:avLst/>
              <a:gdLst>
                <a:gd name="T0" fmla="*/ 91 w 102"/>
                <a:gd name="T1" fmla="*/ 17 h 21"/>
                <a:gd name="T2" fmla="*/ 91 w 102"/>
                <a:gd name="T3" fmla="*/ 17 h 21"/>
                <a:gd name="T4" fmla="*/ 92 w 102"/>
                <a:gd name="T5" fmla="*/ 17 h 21"/>
                <a:gd name="T6" fmla="*/ 92 w 102"/>
                <a:gd name="T7" fmla="*/ 17 h 21"/>
                <a:gd name="T8" fmla="*/ 93 w 102"/>
                <a:gd name="T9" fmla="*/ 17 h 21"/>
                <a:gd name="T10" fmla="*/ 102 w 102"/>
                <a:gd name="T11" fmla="*/ 21 h 21"/>
                <a:gd name="T12" fmla="*/ 102 w 102"/>
                <a:gd name="T13" fmla="*/ 21 h 21"/>
                <a:gd name="T14" fmla="*/ 102 w 102"/>
                <a:gd name="T15" fmla="*/ 21 h 21"/>
                <a:gd name="T16" fmla="*/ 102 w 102"/>
                <a:gd name="T17" fmla="*/ 21 h 21"/>
                <a:gd name="T18" fmla="*/ 93 w 102"/>
                <a:gd name="T19" fmla="*/ 17 h 21"/>
                <a:gd name="T20" fmla="*/ 92 w 102"/>
                <a:gd name="T21" fmla="*/ 17 h 21"/>
                <a:gd name="T22" fmla="*/ 92 w 102"/>
                <a:gd name="T23" fmla="*/ 17 h 21"/>
                <a:gd name="T24" fmla="*/ 91 w 102"/>
                <a:gd name="T25" fmla="*/ 17 h 21"/>
                <a:gd name="T26" fmla="*/ 91 w 102"/>
                <a:gd name="T27" fmla="*/ 17 h 21"/>
                <a:gd name="T28" fmla="*/ 0 w 102"/>
                <a:gd name="T29" fmla="*/ 10 h 21"/>
                <a:gd name="T30" fmla="*/ 2 w 102"/>
                <a:gd name="T31" fmla="*/ 11 h 21"/>
                <a:gd name="T32" fmla="*/ 0 w 102"/>
                <a:gd name="T33" fmla="*/ 10 h 21"/>
                <a:gd name="T34" fmla="*/ 90 w 102"/>
                <a:gd name="T35" fmla="*/ 0 h 21"/>
                <a:gd name="T36" fmla="*/ 90 w 102"/>
                <a:gd name="T37" fmla="*/ 0 h 21"/>
                <a:gd name="T38" fmla="*/ 90 w 102"/>
                <a:gd name="T39" fmla="*/ 0 h 21"/>
                <a:gd name="T40" fmla="*/ 90 w 102"/>
                <a:gd name="T41" fmla="*/ 0 h 21"/>
                <a:gd name="T42" fmla="*/ 90 w 102"/>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
                  <a:moveTo>
                    <a:pt x="91" y="17"/>
                  </a:moveTo>
                  <a:cubicBezTo>
                    <a:pt x="91" y="17"/>
                    <a:pt x="91" y="17"/>
                    <a:pt x="91" y="17"/>
                  </a:cubicBezTo>
                  <a:cubicBezTo>
                    <a:pt x="91" y="17"/>
                    <a:pt x="91" y="17"/>
                    <a:pt x="92" y="17"/>
                  </a:cubicBezTo>
                  <a:cubicBezTo>
                    <a:pt x="92" y="17"/>
                    <a:pt x="92" y="17"/>
                    <a:pt x="92" y="17"/>
                  </a:cubicBezTo>
                  <a:cubicBezTo>
                    <a:pt x="93" y="17"/>
                    <a:pt x="93" y="17"/>
                    <a:pt x="93" y="17"/>
                  </a:cubicBezTo>
                  <a:cubicBezTo>
                    <a:pt x="96" y="18"/>
                    <a:pt x="99" y="20"/>
                    <a:pt x="102" y="21"/>
                  </a:cubicBezTo>
                  <a:cubicBezTo>
                    <a:pt x="102" y="21"/>
                    <a:pt x="102" y="21"/>
                    <a:pt x="102" y="21"/>
                  </a:cubicBezTo>
                  <a:cubicBezTo>
                    <a:pt x="102" y="21"/>
                    <a:pt x="102" y="21"/>
                    <a:pt x="102" y="21"/>
                  </a:cubicBezTo>
                  <a:cubicBezTo>
                    <a:pt x="102" y="21"/>
                    <a:pt x="102" y="21"/>
                    <a:pt x="102" y="21"/>
                  </a:cubicBezTo>
                  <a:cubicBezTo>
                    <a:pt x="99" y="19"/>
                    <a:pt x="96" y="18"/>
                    <a:pt x="93" y="17"/>
                  </a:cubicBezTo>
                  <a:cubicBezTo>
                    <a:pt x="93" y="17"/>
                    <a:pt x="93" y="17"/>
                    <a:pt x="92" y="17"/>
                  </a:cubicBezTo>
                  <a:cubicBezTo>
                    <a:pt x="92" y="17"/>
                    <a:pt x="92" y="17"/>
                    <a:pt x="92" y="17"/>
                  </a:cubicBezTo>
                  <a:cubicBezTo>
                    <a:pt x="91" y="17"/>
                    <a:pt x="91" y="17"/>
                    <a:pt x="91" y="17"/>
                  </a:cubicBezTo>
                  <a:cubicBezTo>
                    <a:pt x="91" y="17"/>
                    <a:pt x="91" y="17"/>
                    <a:pt x="91" y="17"/>
                  </a:cubicBezTo>
                  <a:moveTo>
                    <a:pt x="0" y="10"/>
                  </a:moveTo>
                  <a:cubicBezTo>
                    <a:pt x="0" y="10"/>
                    <a:pt x="1" y="11"/>
                    <a:pt x="2" y="11"/>
                  </a:cubicBezTo>
                  <a:cubicBezTo>
                    <a:pt x="1" y="11"/>
                    <a:pt x="0" y="10"/>
                    <a:pt x="0" y="10"/>
                  </a:cubicBezTo>
                  <a:moveTo>
                    <a:pt x="90" y="0"/>
                  </a:move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8" name="Freeform 46">
              <a:extLst>
                <a:ext uri="{FF2B5EF4-FFF2-40B4-BE49-F238E27FC236}">
                  <a16:creationId xmlns:a16="http://schemas.microsoft.com/office/drawing/2014/main" xmlns="" id="{3D8AD7C7-69D1-47BE-A636-D416629B2986}"/>
                </a:ext>
              </a:extLst>
            </p:cNvPr>
            <p:cNvSpPr>
              <a:spLocks/>
            </p:cNvSpPr>
            <p:nvPr/>
          </p:nvSpPr>
          <p:spPr bwMode="auto">
            <a:xfrm flipH="1">
              <a:off x="886604" y="6021605"/>
              <a:ext cx="311051" cy="332186"/>
            </a:xfrm>
            <a:custGeom>
              <a:avLst/>
              <a:gdLst>
                <a:gd name="T0" fmla="*/ 60 w 110"/>
                <a:gd name="T1" fmla="*/ 8 h 117"/>
                <a:gd name="T2" fmla="*/ 48 w 110"/>
                <a:gd name="T3" fmla="*/ 19 h 117"/>
                <a:gd name="T4" fmla="*/ 47 w 110"/>
                <a:gd name="T5" fmla="*/ 18 h 117"/>
                <a:gd name="T6" fmla="*/ 42 w 110"/>
                <a:gd name="T7" fmla="*/ 13 h 117"/>
                <a:gd name="T8" fmla="*/ 38 w 110"/>
                <a:gd name="T9" fmla="*/ 18 h 117"/>
                <a:gd name="T10" fmla="*/ 47 w 110"/>
                <a:gd name="T11" fmla="*/ 40 h 117"/>
                <a:gd name="T12" fmla="*/ 44 w 110"/>
                <a:gd name="T13" fmla="*/ 42 h 117"/>
                <a:gd name="T14" fmla="*/ 40 w 110"/>
                <a:gd name="T15" fmla="*/ 42 h 117"/>
                <a:gd name="T16" fmla="*/ 12 w 110"/>
                <a:gd name="T17" fmla="*/ 27 h 117"/>
                <a:gd name="T18" fmla="*/ 12 w 110"/>
                <a:gd name="T19" fmla="*/ 37 h 117"/>
                <a:gd name="T20" fmla="*/ 8 w 110"/>
                <a:gd name="T21" fmla="*/ 36 h 117"/>
                <a:gd name="T22" fmla="*/ 10 w 110"/>
                <a:gd name="T23" fmla="*/ 37 h 117"/>
                <a:gd name="T24" fmla="*/ 34 w 110"/>
                <a:gd name="T25" fmla="*/ 47 h 117"/>
                <a:gd name="T26" fmla="*/ 47 w 110"/>
                <a:gd name="T27" fmla="*/ 53 h 117"/>
                <a:gd name="T28" fmla="*/ 0 w 110"/>
                <a:gd name="T29" fmla="*/ 55 h 117"/>
                <a:gd name="T30" fmla="*/ 34 w 110"/>
                <a:gd name="T31" fmla="*/ 57 h 117"/>
                <a:gd name="T32" fmla="*/ 37 w 110"/>
                <a:gd name="T33" fmla="*/ 60 h 117"/>
                <a:gd name="T34" fmla="*/ 41 w 110"/>
                <a:gd name="T35" fmla="*/ 64 h 117"/>
                <a:gd name="T36" fmla="*/ 44 w 110"/>
                <a:gd name="T37" fmla="*/ 66 h 117"/>
                <a:gd name="T38" fmla="*/ 42 w 110"/>
                <a:gd name="T39" fmla="*/ 75 h 117"/>
                <a:gd name="T40" fmla="*/ 50 w 110"/>
                <a:gd name="T41" fmla="*/ 66 h 117"/>
                <a:gd name="T42" fmla="*/ 50 w 110"/>
                <a:gd name="T43" fmla="*/ 112 h 117"/>
                <a:gd name="T44" fmla="*/ 51 w 110"/>
                <a:gd name="T45" fmla="*/ 76 h 117"/>
                <a:gd name="T46" fmla="*/ 58 w 110"/>
                <a:gd name="T47" fmla="*/ 77 h 117"/>
                <a:gd name="T48" fmla="*/ 62 w 110"/>
                <a:gd name="T49" fmla="*/ 73 h 117"/>
                <a:gd name="T50" fmla="*/ 76 w 110"/>
                <a:gd name="T51" fmla="*/ 102 h 117"/>
                <a:gd name="T52" fmla="*/ 81 w 110"/>
                <a:gd name="T53" fmla="*/ 79 h 117"/>
                <a:gd name="T54" fmla="*/ 59 w 110"/>
                <a:gd name="T55" fmla="*/ 61 h 117"/>
                <a:gd name="T56" fmla="*/ 103 w 110"/>
                <a:gd name="T57" fmla="*/ 87 h 117"/>
                <a:gd name="T58" fmla="*/ 78 w 110"/>
                <a:gd name="T59" fmla="*/ 71 h 117"/>
                <a:gd name="T60" fmla="*/ 71 w 110"/>
                <a:gd name="T61" fmla="*/ 64 h 117"/>
                <a:gd name="T62" fmla="*/ 91 w 110"/>
                <a:gd name="T63" fmla="*/ 64 h 117"/>
                <a:gd name="T64" fmla="*/ 88 w 110"/>
                <a:gd name="T65" fmla="*/ 56 h 117"/>
                <a:gd name="T66" fmla="*/ 78 w 110"/>
                <a:gd name="T67" fmla="*/ 54 h 117"/>
                <a:gd name="T68" fmla="*/ 95 w 110"/>
                <a:gd name="T69" fmla="*/ 45 h 117"/>
                <a:gd name="T70" fmla="*/ 100 w 110"/>
                <a:gd name="T71" fmla="*/ 43 h 117"/>
                <a:gd name="T72" fmla="*/ 99 w 110"/>
                <a:gd name="T73" fmla="*/ 43 h 117"/>
                <a:gd name="T74" fmla="*/ 94 w 110"/>
                <a:gd name="T75" fmla="*/ 42 h 117"/>
                <a:gd name="T76" fmla="*/ 63 w 110"/>
                <a:gd name="T77" fmla="*/ 51 h 117"/>
                <a:gd name="T78" fmla="*/ 63 w 110"/>
                <a:gd name="T79" fmla="*/ 51 h 117"/>
                <a:gd name="T80" fmla="*/ 97 w 110"/>
                <a:gd name="T81" fmla="*/ 29 h 117"/>
                <a:gd name="T82" fmla="*/ 98 w 110"/>
                <a:gd name="T83" fmla="*/ 26 h 117"/>
                <a:gd name="T84" fmla="*/ 75 w 110"/>
                <a:gd name="T85" fmla="*/ 42 h 117"/>
                <a:gd name="T86" fmla="*/ 89 w 110"/>
                <a:gd name="T87" fmla="*/ 21 h 117"/>
                <a:gd name="T88" fmla="*/ 69 w 110"/>
                <a:gd name="T89" fmla="*/ 36 h 117"/>
                <a:gd name="T90" fmla="*/ 62 w 110"/>
                <a:gd name="T91" fmla="*/ 30 h 117"/>
                <a:gd name="T92" fmla="*/ 60 w 110"/>
                <a:gd name="T93" fmla="*/ 25 h 117"/>
                <a:gd name="T94" fmla="*/ 70 w 110"/>
                <a:gd name="T9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7">
                  <a:moveTo>
                    <a:pt x="70" y="0"/>
                  </a:moveTo>
                  <a:cubicBezTo>
                    <a:pt x="69" y="0"/>
                    <a:pt x="64" y="2"/>
                    <a:pt x="60" y="8"/>
                  </a:cubicBezTo>
                  <a:cubicBezTo>
                    <a:pt x="60" y="8"/>
                    <a:pt x="60" y="8"/>
                    <a:pt x="60" y="8"/>
                  </a:cubicBezTo>
                  <a:cubicBezTo>
                    <a:pt x="57" y="16"/>
                    <a:pt x="58" y="25"/>
                    <a:pt x="57" y="31"/>
                  </a:cubicBezTo>
                  <a:cubicBezTo>
                    <a:pt x="57" y="36"/>
                    <a:pt x="55" y="41"/>
                    <a:pt x="54" y="44"/>
                  </a:cubicBezTo>
                  <a:cubicBezTo>
                    <a:pt x="52" y="38"/>
                    <a:pt x="52" y="30"/>
                    <a:pt x="48" y="19"/>
                  </a:cubicBezTo>
                  <a:cubicBezTo>
                    <a:pt x="48" y="18"/>
                    <a:pt x="48" y="18"/>
                    <a:pt x="48" y="18"/>
                  </a:cubicBezTo>
                  <a:cubicBezTo>
                    <a:pt x="47" y="18"/>
                    <a:pt x="47" y="18"/>
                    <a:pt x="47" y="18"/>
                  </a:cubicBezTo>
                  <a:cubicBezTo>
                    <a:pt x="47" y="18"/>
                    <a:pt x="47" y="18"/>
                    <a:pt x="47" y="18"/>
                  </a:cubicBezTo>
                  <a:cubicBezTo>
                    <a:pt x="47" y="18"/>
                    <a:pt x="44" y="12"/>
                    <a:pt x="40" y="11"/>
                  </a:cubicBezTo>
                  <a:cubicBezTo>
                    <a:pt x="38" y="10"/>
                    <a:pt x="38" y="10"/>
                    <a:pt x="38" y="10"/>
                  </a:cubicBezTo>
                  <a:cubicBezTo>
                    <a:pt x="37" y="10"/>
                    <a:pt x="40" y="11"/>
                    <a:pt x="42" y="13"/>
                  </a:cubicBezTo>
                  <a:cubicBezTo>
                    <a:pt x="44" y="16"/>
                    <a:pt x="50" y="28"/>
                    <a:pt x="50" y="34"/>
                  </a:cubicBezTo>
                  <a:cubicBezTo>
                    <a:pt x="50" y="35"/>
                    <a:pt x="50" y="35"/>
                    <a:pt x="49" y="35"/>
                  </a:cubicBezTo>
                  <a:cubicBezTo>
                    <a:pt x="48" y="35"/>
                    <a:pt x="43" y="19"/>
                    <a:pt x="38" y="18"/>
                  </a:cubicBezTo>
                  <a:cubicBezTo>
                    <a:pt x="41" y="22"/>
                    <a:pt x="42" y="23"/>
                    <a:pt x="44" y="30"/>
                  </a:cubicBezTo>
                  <a:cubicBezTo>
                    <a:pt x="47" y="37"/>
                    <a:pt x="47" y="39"/>
                    <a:pt x="47" y="40"/>
                  </a:cubicBezTo>
                  <a:cubicBezTo>
                    <a:pt x="47" y="40"/>
                    <a:pt x="47" y="40"/>
                    <a:pt x="47" y="40"/>
                  </a:cubicBezTo>
                  <a:cubicBezTo>
                    <a:pt x="46" y="40"/>
                    <a:pt x="41" y="22"/>
                    <a:pt x="31" y="20"/>
                  </a:cubicBezTo>
                  <a:cubicBezTo>
                    <a:pt x="39" y="27"/>
                    <a:pt x="43" y="35"/>
                    <a:pt x="44" y="40"/>
                  </a:cubicBezTo>
                  <a:cubicBezTo>
                    <a:pt x="45" y="41"/>
                    <a:pt x="45" y="42"/>
                    <a:pt x="44" y="42"/>
                  </a:cubicBezTo>
                  <a:cubicBezTo>
                    <a:pt x="41" y="42"/>
                    <a:pt x="32" y="34"/>
                    <a:pt x="29" y="30"/>
                  </a:cubicBezTo>
                  <a:cubicBezTo>
                    <a:pt x="28" y="29"/>
                    <a:pt x="28" y="29"/>
                    <a:pt x="28" y="29"/>
                  </a:cubicBezTo>
                  <a:cubicBezTo>
                    <a:pt x="27" y="29"/>
                    <a:pt x="32" y="38"/>
                    <a:pt x="40" y="42"/>
                  </a:cubicBezTo>
                  <a:cubicBezTo>
                    <a:pt x="44" y="44"/>
                    <a:pt x="44" y="45"/>
                    <a:pt x="42" y="45"/>
                  </a:cubicBezTo>
                  <a:cubicBezTo>
                    <a:pt x="39" y="45"/>
                    <a:pt x="30" y="43"/>
                    <a:pt x="26" y="40"/>
                  </a:cubicBezTo>
                  <a:cubicBezTo>
                    <a:pt x="20" y="34"/>
                    <a:pt x="17" y="32"/>
                    <a:pt x="12" y="27"/>
                  </a:cubicBezTo>
                  <a:cubicBezTo>
                    <a:pt x="13" y="29"/>
                    <a:pt x="20" y="39"/>
                    <a:pt x="28" y="43"/>
                  </a:cubicBezTo>
                  <a:cubicBezTo>
                    <a:pt x="30" y="43"/>
                    <a:pt x="30" y="44"/>
                    <a:pt x="29" y="44"/>
                  </a:cubicBezTo>
                  <a:cubicBezTo>
                    <a:pt x="27" y="44"/>
                    <a:pt x="14" y="40"/>
                    <a:pt x="12" y="37"/>
                  </a:cubicBezTo>
                  <a:cubicBezTo>
                    <a:pt x="8" y="34"/>
                    <a:pt x="7" y="34"/>
                    <a:pt x="4" y="28"/>
                  </a:cubicBezTo>
                  <a:cubicBezTo>
                    <a:pt x="4" y="29"/>
                    <a:pt x="6" y="34"/>
                    <a:pt x="8" y="36"/>
                  </a:cubicBezTo>
                  <a:cubicBezTo>
                    <a:pt x="8" y="36"/>
                    <a:pt x="8" y="36"/>
                    <a:pt x="8" y="36"/>
                  </a:cubicBezTo>
                  <a:cubicBezTo>
                    <a:pt x="8" y="36"/>
                    <a:pt x="9" y="37"/>
                    <a:pt x="10" y="37"/>
                  </a:cubicBezTo>
                  <a:cubicBezTo>
                    <a:pt x="10" y="37"/>
                    <a:pt x="10" y="37"/>
                    <a:pt x="10" y="37"/>
                  </a:cubicBezTo>
                  <a:cubicBezTo>
                    <a:pt x="10" y="37"/>
                    <a:pt x="10" y="37"/>
                    <a:pt x="10" y="37"/>
                  </a:cubicBezTo>
                  <a:cubicBezTo>
                    <a:pt x="15" y="41"/>
                    <a:pt x="21" y="44"/>
                    <a:pt x="26" y="45"/>
                  </a:cubicBezTo>
                  <a:cubicBezTo>
                    <a:pt x="26" y="45"/>
                    <a:pt x="26" y="45"/>
                    <a:pt x="26" y="45"/>
                  </a:cubicBezTo>
                  <a:cubicBezTo>
                    <a:pt x="29" y="46"/>
                    <a:pt x="32" y="46"/>
                    <a:pt x="34" y="47"/>
                  </a:cubicBezTo>
                  <a:cubicBezTo>
                    <a:pt x="39" y="49"/>
                    <a:pt x="44" y="52"/>
                    <a:pt x="47" y="53"/>
                  </a:cubicBezTo>
                  <a:cubicBezTo>
                    <a:pt x="47" y="53"/>
                    <a:pt x="47" y="53"/>
                    <a:pt x="47" y="53"/>
                  </a:cubicBezTo>
                  <a:cubicBezTo>
                    <a:pt x="47" y="53"/>
                    <a:pt x="47" y="53"/>
                    <a:pt x="47" y="53"/>
                  </a:cubicBezTo>
                  <a:cubicBezTo>
                    <a:pt x="41" y="53"/>
                    <a:pt x="33" y="50"/>
                    <a:pt x="20" y="49"/>
                  </a:cubicBezTo>
                  <a:cubicBezTo>
                    <a:pt x="19" y="49"/>
                    <a:pt x="19" y="49"/>
                    <a:pt x="18" y="49"/>
                  </a:cubicBezTo>
                  <a:cubicBezTo>
                    <a:pt x="11" y="49"/>
                    <a:pt x="5" y="51"/>
                    <a:pt x="0" y="55"/>
                  </a:cubicBezTo>
                  <a:cubicBezTo>
                    <a:pt x="0" y="55"/>
                    <a:pt x="11" y="52"/>
                    <a:pt x="21" y="52"/>
                  </a:cubicBezTo>
                  <a:cubicBezTo>
                    <a:pt x="25" y="52"/>
                    <a:pt x="29" y="52"/>
                    <a:pt x="32" y="54"/>
                  </a:cubicBezTo>
                  <a:cubicBezTo>
                    <a:pt x="32" y="54"/>
                    <a:pt x="35" y="55"/>
                    <a:pt x="34" y="57"/>
                  </a:cubicBezTo>
                  <a:cubicBezTo>
                    <a:pt x="33" y="59"/>
                    <a:pt x="20" y="57"/>
                    <a:pt x="9" y="66"/>
                  </a:cubicBezTo>
                  <a:cubicBezTo>
                    <a:pt x="9" y="66"/>
                    <a:pt x="27" y="60"/>
                    <a:pt x="35" y="60"/>
                  </a:cubicBezTo>
                  <a:cubicBezTo>
                    <a:pt x="36" y="60"/>
                    <a:pt x="36" y="60"/>
                    <a:pt x="37" y="60"/>
                  </a:cubicBezTo>
                  <a:cubicBezTo>
                    <a:pt x="42" y="62"/>
                    <a:pt x="28" y="67"/>
                    <a:pt x="26" y="68"/>
                  </a:cubicBezTo>
                  <a:cubicBezTo>
                    <a:pt x="28" y="68"/>
                    <a:pt x="37" y="66"/>
                    <a:pt x="40" y="65"/>
                  </a:cubicBezTo>
                  <a:cubicBezTo>
                    <a:pt x="40" y="64"/>
                    <a:pt x="41" y="64"/>
                    <a:pt x="41" y="64"/>
                  </a:cubicBezTo>
                  <a:cubicBezTo>
                    <a:pt x="43" y="64"/>
                    <a:pt x="41" y="70"/>
                    <a:pt x="27" y="75"/>
                  </a:cubicBezTo>
                  <a:cubicBezTo>
                    <a:pt x="27" y="75"/>
                    <a:pt x="38" y="73"/>
                    <a:pt x="43" y="67"/>
                  </a:cubicBezTo>
                  <a:cubicBezTo>
                    <a:pt x="43" y="67"/>
                    <a:pt x="44" y="66"/>
                    <a:pt x="44" y="66"/>
                  </a:cubicBezTo>
                  <a:cubicBezTo>
                    <a:pt x="44" y="66"/>
                    <a:pt x="45" y="67"/>
                    <a:pt x="45" y="67"/>
                  </a:cubicBezTo>
                  <a:cubicBezTo>
                    <a:pt x="45" y="70"/>
                    <a:pt x="31" y="88"/>
                    <a:pt x="24" y="93"/>
                  </a:cubicBezTo>
                  <a:cubicBezTo>
                    <a:pt x="32" y="89"/>
                    <a:pt x="37" y="81"/>
                    <a:pt x="42" y="75"/>
                  </a:cubicBezTo>
                  <a:cubicBezTo>
                    <a:pt x="44" y="72"/>
                    <a:pt x="48" y="68"/>
                    <a:pt x="50" y="66"/>
                  </a:cubicBezTo>
                  <a:cubicBezTo>
                    <a:pt x="50" y="66"/>
                    <a:pt x="50" y="66"/>
                    <a:pt x="50" y="66"/>
                  </a:cubicBezTo>
                  <a:cubicBezTo>
                    <a:pt x="50" y="66"/>
                    <a:pt x="50" y="66"/>
                    <a:pt x="50" y="66"/>
                  </a:cubicBezTo>
                  <a:cubicBezTo>
                    <a:pt x="48" y="70"/>
                    <a:pt x="49" y="73"/>
                    <a:pt x="46" y="78"/>
                  </a:cubicBezTo>
                  <a:cubicBezTo>
                    <a:pt x="45" y="80"/>
                    <a:pt x="44" y="84"/>
                    <a:pt x="44" y="88"/>
                  </a:cubicBezTo>
                  <a:cubicBezTo>
                    <a:pt x="44" y="95"/>
                    <a:pt x="46" y="104"/>
                    <a:pt x="50" y="112"/>
                  </a:cubicBezTo>
                  <a:cubicBezTo>
                    <a:pt x="51" y="114"/>
                    <a:pt x="52" y="116"/>
                    <a:pt x="54" y="117"/>
                  </a:cubicBezTo>
                  <a:cubicBezTo>
                    <a:pt x="53" y="116"/>
                    <a:pt x="42" y="95"/>
                    <a:pt x="49" y="78"/>
                  </a:cubicBezTo>
                  <a:cubicBezTo>
                    <a:pt x="49" y="78"/>
                    <a:pt x="50" y="76"/>
                    <a:pt x="51" y="76"/>
                  </a:cubicBezTo>
                  <a:cubicBezTo>
                    <a:pt x="52" y="76"/>
                    <a:pt x="52" y="76"/>
                    <a:pt x="53" y="76"/>
                  </a:cubicBezTo>
                  <a:cubicBezTo>
                    <a:pt x="55" y="78"/>
                    <a:pt x="50" y="90"/>
                    <a:pt x="56" y="99"/>
                  </a:cubicBezTo>
                  <a:cubicBezTo>
                    <a:pt x="56" y="98"/>
                    <a:pt x="54" y="78"/>
                    <a:pt x="58" y="77"/>
                  </a:cubicBezTo>
                  <a:cubicBezTo>
                    <a:pt x="58" y="77"/>
                    <a:pt x="58" y="77"/>
                    <a:pt x="58" y="77"/>
                  </a:cubicBezTo>
                  <a:cubicBezTo>
                    <a:pt x="62" y="77"/>
                    <a:pt x="66" y="92"/>
                    <a:pt x="66" y="92"/>
                  </a:cubicBezTo>
                  <a:cubicBezTo>
                    <a:pt x="66" y="92"/>
                    <a:pt x="67" y="81"/>
                    <a:pt x="62" y="73"/>
                  </a:cubicBezTo>
                  <a:cubicBezTo>
                    <a:pt x="61" y="71"/>
                    <a:pt x="61" y="70"/>
                    <a:pt x="62" y="70"/>
                  </a:cubicBezTo>
                  <a:cubicBezTo>
                    <a:pt x="64" y="70"/>
                    <a:pt x="70" y="76"/>
                    <a:pt x="72" y="79"/>
                  </a:cubicBezTo>
                  <a:cubicBezTo>
                    <a:pt x="76" y="90"/>
                    <a:pt x="76" y="94"/>
                    <a:pt x="76" y="102"/>
                  </a:cubicBezTo>
                  <a:cubicBezTo>
                    <a:pt x="76" y="102"/>
                    <a:pt x="81" y="88"/>
                    <a:pt x="72" y="75"/>
                  </a:cubicBezTo>
                  <a:cubicBezTo>
                    <a:pt x="72" y="75"/>
                    <a:pt x="81" y="78"/>
                    <a:pt x="88" y="90"/>
                  </a:cubicBezTo>
                  <a:cubicBezTo>
                    <a:pt x="86" y="86"/>
                    <a:pt x="84" y="83"/>
                    <a:pt x="81" y="79"/>
                  </a:cubicBezTo>
                  <a:cubicBezTo>
                    <a:pt x="71" y="69"/>
                    <a:pt x="63" y="65"/>
                    <a:pt x="59" y="61"/>
                  </a:cubicBezTo>
                  <a:cubicBezTo>
                    <a:pt x="59" y="61"/>
                    <a:pt x="59" y="61"/>
                    <a:pt x="59" y="61"/>
                  </a:cubicBezTo>
                  <a:cubicBezTo>
                    <a:pt x="59" y="61"/>
                    <a:pt x="59" y="61"/>
                    <a:pt x="59" y="61"/>
                  </a:cubicBezTo>
                  <a:cubicBezTo>
                    <a:pt x="62" y="62"/>
                    <a:pt x="68" y="65"/>
                    <a:pt x="72" y="69"/>
                  </a:cubicBezTo>
                  <a:cubicBezTo>
                    <a:pt x="78" y="75"/>
                    <a:pt x="86" y="85"/>
                    <a:pt x="99" y="87"/>
                  </a:cubicBezTo>
                  <a:cubicBezTo>
                    <a:pt x="101" y="87"/>
                    <a:pt x="102" y="87"/>
                    <a:pt x="103" y="87"/>
                  </a:cubicBezTo>
                  <a:cubicBezTo>
                    <a:pt x="104" y="87"/>
                    <a:pt x="106" y="87"/>
                    <a:pt x="107" y="87"/>
                  </a:cubicBezTo>
                  <a:cubicBezTo>
                    <a:pt x="100" y="86"/>
                    <a:pt x="94" y="83"/>
                    <a:pt x="94" y="83"/>
                  </a:cubicBezTo>
                  <a:cubicBezTo>
                    <a:pt x="75" y="73"/>
                    <a:pt x="78" y="71"/>
                    <a:pt x="78" y="71"/>
                  </a:cubicBezTo>
                  <a:cubicBezTo>
                    <a:pt x="80" y="71"/>
                    <a:pt x="82" y="72"/>
                    <a:pt x="85" y="72"/>
                  </a:cubicBezTo>
                  <a:cubicBezTo>
                    <a:pt x="90" y="72"/>
                    <a:pt x="96" y="70"/>
                    <a:pt x="96" y="70"/>
                  </a:cubicBezTo>
                  <a:cubicBezTo>
                    <a:pt x="78" y="69"/>
                    <a:pt x="68" y="64"/>
                    <a:pt x="71" y="64"/>
                  </a:cubicBezTo>
                  <a:cubicBezTo>
                    <a:pt x="71" y="64"/>
                    <a:pt x="72" y="64"/>
                    <a:pt x="74" y="64"/>
                  </a:cubicBezTo>
                  <a:cubicBezTo>
                    <a:pt x="77" y="65"/>
                    <a:pt x="80" y="66"/>
                    <a:pt x="82" y="66"/>
                  </a:cubicBezTo>
                  <a:cubicBezTo>
                    <a:pt x="87" y="66"/>
                    <a:pt x="91" y="64"/>
                    <a:pt x="91" y="64"/>
                  </a:cubicBezTo>
                  <a:cubicBezTo>
                    <a:pt x="90" y="64"/>
                    <a:pt x="89" y="64"/>
                    <a:pt x="88" y="64"/>
                  </a:cubicBezTo>
                  <a:cubicBezTo>
                    <a:pt x="81" y="64"/>
                    <a:pt x="69" y="61"/>
                    <a:pt x="73" y="58"/>
                  </a:cubicBezTo>
                  <a:cubicBezTo>
                    <a:pt x="75" y="56"/>
                    <a:pt x="82" y="56"/>
                    <a:pt x="88" y="56"/>
                  </a:cubicBezTo>
                  <a:cubicBezTo>
                    <a:pt x="95" y="56"/>
                    <a:pt x="100" y="56"/>
                    <a:pt x="100" y="56"/>
                  </a:cubicBezTo>
                  <a:cubicBezTo>
                    <a:pt x="96" y="54"/>
                    <a:pt x="91" y="53"/>
                    <a:pt x="86" y="53"/>
                  </a:cubicBezTo>
                  <a:cubicBezTo>
                    <a:pt x="83" y="53"/>
                    <a:pt x="80" y="53"/>
                    <a:pt x="78" y="54"/>
                  </a:cubicBezTo>
                  <a:cubicBezTo>
                    <a:pt x="75" y="54"/>
                    <a:pt x="73" y="54"/>
                    <a:pt x="72" y="54"/>
                  </a:cubicBezTo>
                  <a:cubicBezTo>
                    <a:pt x="70" y="54"/>
                    <a:pt x="71" y="53"/>
                    <a:pt x="76" y="50"/>
                  </a:cubicBezTo>
                  <a:cubicBezTo>
                    <a:pt x="82" y="46"/>
                    <a:pt x="89" y="45"/>
                    <a:pt x="95" y="45"/>
                  </a:cubicBezTo>
                  <a:cubicBezTo>
                    <a:pt x="103" y="45"/>
                    <a:pt x="109" y="47"/>
                    <a:pt x="110" y="47"/>
                  </a:cubicBezTo>
                  <a:cubicBezTo>
                    <a:pt x="107" y="46"/>
                    <a:pt x="104" y="44"/>
                    <a:pt x="101" y="43"/>
                  </a:cubicBezTo>
                  <a:cubicBezTo>
                    <a:pt x="101" y="43"/>
                    <a:pt x="101" y="43"/>
                    <a:pt x="100" y="43"/>
                  </a:cubicBezTo>
                  <a:cubicBezTo>
                    <a:pt x="100" y="43"/>
                    <a:pt x="100" y="43"/>
                    <a:pt x="100" y="43"/>
                  </a:cubicBezTo>
                  <a:cubicBezTo>
                    <a:pt x="99" y="43"/>
                    <a:pt x="99" y="43"/>
                    <a:pt x="99" y="43"/>
                  </a:cubicBezTo>
                  <a:cubicBezTo>
                    <a:pt x="99" y="43"/>
                    <a:pt x="99" y="43"/>
                    <a:pt x="99" y="43"/>
                  </a:cubicBezTo>
                  <a:cubicBezTo>
                    <a:pt x="97" y="43"/>
                    <a:pt x="96" y="42"/>
                    <a:pt x="95" y="42"/>
                  </a:cubicBezTo>
                  <a:cubicBezTo>
                    <a:pt x="95" y="42"/>
                    <a:pt x="95" y="42"/>
                    <a:pt x="95" y="42"/>
                  </a:cubicBezTo>
                  <a:cubicBezTo>
                    <a:pt x="94" y="42"/>
                    <a:pt x="94" y="42"/>
                    <a:pt x="94" y="42"/>
                  </a:cubicBezTo>
                  <a:cubicBezTo>
                    <a:pt x="94" y="42"/>
                    <a:pt x="94" y="42"/>
                    <a:pt x="94" y="42"/>
                  </a:cubicBezTo>
                  <a:cubicBezTo>
                    <a:pt x="92" y="42"/>
                    <a:pt x="91" y="43"/>
                    <a:pt x="89" y="43"/>
                  </a:cubicBezTo>
                  <a:cubicBezTo>
                    <a:pt x="75" y="45"/>
                    <a:pt x="68" y="50"/>
                    <a:pt x="63" y="51"/>
                  </a:cubicBezTo>
                  <a:cubicBezTo>
                    <a:pt x="63" y="51"/>
                    <a:pt x="63" y="51"/>
                    <a:pt x="63" y="51"/>
                  </a:cubicBezTo>
                  <a:cubicBezTo>
                    <a:pt x="63" y="51"/>
                    <a:pt x="63" y="51"/>
                    <a:pt x="63" y="51"/>
                  </a:cubicBezTo>
                  <a:cubicBezTo>
                    <a:pt x="63" y="51"/>
                    <a:pt x="63" y="51"/>
                    <a:pt x="63" y="51"/>
                  </a:cubicBezTo>
                  <a:cubicBezTo>
                    <a:pt x="63" y="50"/>
                    <a:pt x="63" y="50"/>
                    <a:pt x="64" y="50"/>
                  </a:cubicBezTo>
                  <a:cubicBezTo>
                    <a:pt x="68" y="47"/>
                    <a:pt x="77" y="46"/>
                    <a:pt x="87" y="39"/>
                  </a:cubicBezTo>
                  <a:cubicBezTo>
                    <a:pt x="92" y="36"/>
                    <a:pt x="95" y="33"/>
                    <a:pt x="97" y="29"/>
                  </a:cubicBezTo>
                  <a:cubicBezTo>
                    <a:pt x="97" y="29"/>
                    <a:pt x="97" y="29"/>
                    <a:pt x="97" y="29"/>
                  </a:cubicBezTo>
                  <a:cubicBezTo>
                    <a:pt x="98" y="26"/>
                    <a:pt x="98" y="26"/>
                    <a:pt x="98" y="26"/>
                  </a:cubicBezTo>
                  <a:cubicBezTo>
                    <a:pt x="98" y="26"/>
                    <a:pt x="98" y="26"/>
                    <a:pt x="98" y="26"/>
                  </a:cubicBezTo>
                  <a:cubicBezTo>
                    <a:pt x="98" y="26"/>
                    <a:pt x="98" y="26"/>
                    <a:pt x="98" y="26"/>
                  </a:cubicBezTo>
                  <a:cubicBezTo>
                    <a:pt x="98" y="26"/>
                    <a:pt x="98" y="26"/>
                    <a:pt x="98" y="26"/>
                  </a:cubicBezTo>
                  <a:cubicBezTo>
                    <a:pt x="94" y="33"/>
                    <a:pt x="78" y="42"/>
                    <a:pt x="75" y="42"/>
                  </a:cubicBezTo>
                  <a:cubicBezTo>
                    <a:pt x="75" y="43"/>
                    <a:pt x="75" y="43"/>
                    <a:pt x="74" y="43"/>
                  </a:cubicBezTo>
                  <a:cubicBezTo>
                    <a:pt x="73" y="43"/>
                    <a:pt x="74" y="41"/>
                    <a:pt x="74" y="41"/>
                  </a:cubicBezTo>
                  <a:cubicBezTo>
                    <a:pt x="84" y="37"/>
                    <a:pt x="88" y="24"/>
                    <a:pt x="89" y="21"/>
                  </a:cubicBezTo>
                  <a:cubicBezTo>
                    <a:pt x="86" y="30"/>
                    <a:pt x="71" y="40"/>
                    <a:pt x="68" y="40"/>
                  </a:cubicBezTo>
                  <a:cubicBezTo>
                    <a:pt x="68" y="40"/>
                    <a:pt x="67" y="40"/>
                    <a:pt x="67" y="40"/>
                  </a:cubicBezTo>
                  <a:cubicBezTo>
                    <a:pt x="66" y="38"/>
                    <a:pt x="69" y="36"/>
                    <a:pt x="69" y="36"/>
                  </a:cubicBezTo>
                  <a:cubicBezTo>
                    <a:pt x="76" y="28"/>
                    <a:pt x="78" y="19"/>
                    <a:pt x="78" y="19"/>
                  </a:cubicBezTo>
                  <a:cubicBezTo>
                    <a:pt x="76" y="23"/>
                    <a:pt x="67" y="35"/>
                    <a:pt x="63" y="35"/>
                  </a:cubicBezTo>
                  <a:cubicBezTo>
                    <a:pt x="62" y="35"/>
                    <a:pt x="62" y="34"/>
                    <a:pt x="62" y="30"/>
                  </a:cubicBezTo>
                  <a:cubicBezTo>
                    <a:pt x="64" y="17"/>
                    <a:pt x="75" y="6"/>
                    <a:pt x="75" y="6"/>
                  </a:cubicBezTo>
                  <a:cubicBezTo>
                    <a:pt x="71" y="6"/>
                    <a:pt x="68" y="11"/>
                    <a:pt x="65" y="15"/>
                  </a:cubicBezTo>
                  <a:cubicBezTo>
                    <a:pt x="63" y="18"/>
                    <a:pt x="61" y="25"/>
                    <a:pt x="60" y="25"/>
                  </a:cubicBezTo>
                  <a:cubicBezTo>
                    <a:pt x="59" y="25"/>
                    <a:pt x="59" y="23"/>
                    <a:pt x="60" y="19"/>
                  </a:cubicBezTo>
                  <a:cubicBezTo>
                    <a:pt x="61" y="5"/>
                    <a:pt x="71" y="0"/>
                    <a:pt x="71" y="0"/>
                  </a:cubicBezTo>
                  <a:cubicBezTo>
                    <a:pt x="71" y="0"/>
                    <a:pt x="70" y="0"/>
                    <a:pt x="7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9" name="Freeform 47">
              <a:extLst>
                <a:ext uri="{FF2B5EF4-FFF2-40B4-BE49-F238E27FC236}">
                  <a16:creationId xmlns:a16="http://schemas.microsoft.com/office/drawing/2014/main" xmlns="" id="{0E43324F-85AD-4648-B68C-5B9725108781}"/>
                </a:ext>
              </a:extLst>
            </p:cNvPr>
            <p:cNvSpPr>
              <a:spLocks/>
            </p:cNvSpPr>
            <p:nvPr/>
          </p:nvSpPr>
          <p:spPr bwMode="auto">
            <a:xfrm flipH="1">
              <a:off x="960663" y="6078733"/>
              <a:ext cx="179860" cy="190425"/>
            </a:xfrm>
            <a:custGeom>
              <a:avLst/>
              <a:gdLst>
                <a:gd name="T0" fmla="*/ 37 w 63"/>
                <a:gd name="T1" fmla="*/ 32 h 67"/>
                <a:gd name="T2" fmla="*/ 57 w 63"/>
                <a:gd name="T3" fmla="*/ 32 h 67"/>
                <a:gd name="T4" fmla="*/ 57 w 63"/>
                <a:gd name="T5" fmla="*/ 31 h 67"/>
                <a:gd name="T6" fmla="*/ 36 w 63"/>
                <a:gd name="T7" fmla="*/ 32 h 67"/>
                <a:gd name="T8" fmla="*/ 55 w 63"/>
                <a:gd name="T9" fmla="*/ 15 h 67"/>
                <a:gd name="T10" fmla="*/ 36 w 63"/>
                <a:gd name="T11" fmla="*/ 31 h 67"/>
                <a:gd name="T12" fmla="*/ 35 w 63"/>
                <a:gd name="T13" fmla="*/ 1 h 67"/>
                <a:gd name="T14" fmla="*/ 33 w 63"/>
                <a:gd name="T15" fmla="*/ 1 h 67"/>
                <a:gd name="T16" fmla="*/ 34 w 63"/>
                <a:gd name="T17" fmla="*/ 3 h 67"/>
                <a:gd name="T18" fmla="*/ 33 w 63"/>
                <a:gd name="T19" fmla="*/ 18 h 67"/>
                <a:gd name="T20" fmla="*/ 32 w 63"/>
                <a:gd name="T21" fmla="*/ 18 h 67"/>
                <a:gd name="T22" fmla="*/ 33 w 63"/>
                <a:gd name="T23" fmla="*/ 19 h 67"/>
                <a:gd name="T24" fmla="*/ 34 w 63"/>
                <a:gd name="T25" fmla="*/ 31 h 67"/>
                <a:gd name="T26" fmla="*/ 21 w 63"/>
                <a:gd name="T27" fmla="*/ 9 h 67"/>
                <a:gd name="T28" fmla="*/ 20 w 63"/>
                <a:gd name="T29" fmla="*/ 9 h 67"/>
                <a:gd name="T30" fmla="*/ 20 w 63"/>
                <a:gd name="T31" fmla="*/ 10 h 67"/>
                <a:gd name="T32" fmla="*/ 33 w 63"/>
                <a:gd name="T33" fmla="*/ 31 h 67"/>
                <a:gd name="T34" fmla="*/ 22 w 63"/>
                <a:gd name="T35" fmla="*/ 17 h 67"/>
                <a:gd name="T36" fmla="*/ 20 w 63"/>
                <a:gd name="T37" fmla="*/ 16 h 67"/>
                <a:gd name="T38" fmla="*/ 22 w 63"/>
                <a:gd name="T39" fmla="*/ 17 h 67"/>
                <a:gd name="T40" fmla="*/ 32 w 63"/>
                <a:gd name="T41" fmla="*/ 32 h 67"/>
                <a:gd name="T42" fmla="*/ 4 w 63"/>
                <a:gd name="T43" fmla="*/ 21 h 67"/>
                <a:gd name="T44" fmla="*/ 4 w 63"/>
                <a:gd name="T45" fmla="*/ 22 h 67"/>
                <a:gd name="T46" fmla="*/ 13 w 63"/>
                <a:gd name="T47" fmla="*/ 29 h 67"/>
                <a:gd name="T48" fmla="*/ 12 w 63"/>
                <a:gd name="T49" fmla="*/ 30 h 67"/>
                <a:gd name="T50" fmla="*/ 31 w 63"/>
                <a:gd name="T51" fmla="*/ 32 h 67"/>
                <a:gd name="T52" fmla="*/ 5 w 63"/>
                <a:gd name="T53" fmla="*/ 44 h 67"/>
                <a:gd name="T54" fmla="*/ 6 w 63"/>
                <a:gd name="T55" fmla="*/ 45 h 67"/>
                <a:gd name="T56" fmla="*/ 12 w 63"/>
                <a:gd name="T57" fmla="*/ 48 h 67"/>
                <a:gd name="T58" fmla="*/ 11 w 63"/>
                <a:gd name="T59" fmla="*/ 51 h 67"/>
                <a:gd name="T60" fmla="*/ 32 w 63"/>
                <a:gd name="T61" fmla="*/ 34 h 67"/>
                <a:gd name="T62" fmla="*/ 19 w 63"/>
                <a:gd name="T63" fmla="*/ 47 h 67"/>
                <a:gd name="T64" fmla="*/ 21 w 63"/>
                <a:gd name="T65" fmla="*/ 46 h 67"/>
                <a:gd name="T66" fmla="*/ 20 w 63"/>
                <a:gd name="T67" fmla="*/ 52 h 67"/>
                <a:gd name="T68" fmla="*/ 20 w 63"/>
                <a:gd name="T69" fmla="*/ 53 h 67"/>
                <a:gd name="T70" fmla="*/ 33 w 63"/>
                <a:gd name="T71" fmla="*/ 37 h 67"/>
                <a:gd name="T72" fmla="*/ 27 w 63"/>
                <a:gd name="T73" fmla="*/ 56 h 67"/>
                <a:gd name="T74" fmla="*/ 26 w 63"/>
                <a:gd name="T75" fmla="*/ 59 h 67"/>
                <a:gd name="T76" fmla="*/ 28 w 63"/>
                <a:gd name="T77" fmla="*/ 57 h 67"/>
                <a:gd name="T78" fmla="*/ 34 w 63"/>
                <a:gd name="T79" fmla="*/ 37 h 67"/>
                <a:gd name="T80" fmla="*/ 30 w 63"/>
                <a:gd name="T81" fmla="*/ 64 h 67"/>
                <a:gd name="T82" fmla="*/ 31 w 63"/>
                <a:gd name="T83" fmla="*/ 64 h 67"/>
                <a:gd name="T84" fmla="*/ 39 w 63"/>
                <a:gd name="T85" fmla="*/ 58 h 67"/>
                <a:gd name="T86" fmla="*/ 38 w 63"/>
                <a:gd name="T87" fmla="*/ 59 h 67"/>
                <a:gd name="T88" fmla="*/ 40 w 63"/>
                <a:gd name="T89" fmla="*/ 60 h 67"/>
                <a:gd name="T90" fmla="*/ 36 w 63"/>
                <a:gd name="T91" fmla="*/ 39 h 67"/>
                <a:gd name="T92" fmla="*/ 53 w 63"/>
                <a:gd name="T93" fmla="*/ 51 h 67"/>
                <a:gd name="T94" fmla="*/ 56 w 63"/>
                <a:gd name="T95" fmla="*/ 52 h 67"/>
                <a:gd name="T96" fmla="*/ 41 w 63"/>
                <a:gd name="T97" fmla="*/ 43 h 67"/>
                <a:gd name="T98" fmla="*/ 52 w 63"/>
                <a:gd name="T99" fmla="*/ 46 h 67"/>
                <a:gd name="T100" fmla="*/ 54 w 63"/>
                <a:gd name="T101" fmla="*/ 47 h 67"/>
                <a:gd name="T102" fmla="*/ 54 w 63"/>
                <a:gd name="T103" fmla="*/ 46 h 67"/>
                <a:gd name="T104" fmla="*/ 37 w 63"/>
                <a:gd name="T105" fmla="*/ 35 h 67"/>
                <a:gd name="T106" fmla="*/ 55 w 63"/>
                <a:gd name="T107" fmla="*/ 43 h 67"/>
                <a:gd name="T108" fmla="*/ 55 w 63"/>
                <a:gd name="T109" fmla="*/ 42 h 67"/>
                <a:gd name="T110" fmla="*/ 47 w 63"/>
                <a:gd name="T111" fmla="*/ 37 h 67"/>
                <a:gd name="T112" fmla="*/ 48 w 63"/>
                <a:gd name="T113" fmla="*/ 36 h 67"/>
                <a:gd name="T114" fmla="*/ 37 w 63"/>
                <a:gd name="T115" fmla="*/ 33 h 67"/>
                <a:gd name="T116" fmla="*/ 58 w 63"/>
                <a:gd name="T117" fmla="*/ 36 h 67"/>
                <a:gd name="T118" fmla="*/ 58 w 63"/>
                <a:gd name="T1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7">
                  <a:moveTo>
                    <a:pt x="58" y="35"/>
                  </a:moveTo>
                  <a:cubicBezTo>
                    <a:pt x="52" y="31"/>
                    <a:pt x="42" y="32"/>
                    <a:pt x="37" y="32"/>
                  </a:cubicBezTo>
                  <a:cubicBezTo>
                    <a:pt x="39" y="31"/>
                    <a:pt x="41" y="31"/>
                    <a:pt x="44" y="30"/>
                  </a:cubicBezTo>
                  <a:cubicBezTo>
                    <a:pt x="49" y="29"/>
                    <a:pt x="55" y="31"/>
                    <a:pt x="57" y="32"/>
                  </a:cubicBezTo>
                  <a:cubicBezTo>
                    <a:pt x="58" y="32"/>
                    <a:pt x="59" y="34"/>
                    <a:pt x="60" y="32"/>
                  </a:cubicBezTo>
                  <a:cubicBezTo>
                    <a:pt x="61" y="31"/>
                    <a:pt x="57" y="31"/>
                    <a:pt x="57" y="31"/>
                  </a:cubicBezTo>
                  <a:cubicBezTo>
                    <a:pt x="57" y="31"/>
                    <a:pt x="57" y="31"/>
                    <a:pt x="57" y="31"/>
                  </a:cubicBezTo>
                  <a:cubicBezTo>
                    <a:pt x="47" y="27"/>
                    <a:pt x="39" y="30"/>
                    <a:pt x="36" y="32"/>
                  </a:cubicBezTo>
                  <a:cubicBezTo>
                    <a:pt x="41" y="21"/>
                    <a:pt x="48" y="18"/>
                    <a:pt x="51" y="17"/>
                  </a:cubicBezTo>
                  <a:cubicBezTo>
                    <a:pt x="51" y="17"/>
                    <a:pt x="57" y="17"/>
                    <a:pt x="55" y="15"/>
                  </a:cubicBezTo>
                  <a:cubicBezTo>
                    <a:pt x="54" y="13"/>
                    <a:pt x="52" y="15"/>
                    <a:pt x="52" y="15"/>
                  </a:cubicBezTo>
                  <a:cubicBezTo>
                    <a:pt x="44" y="17"/>
                    <a:pt x="38" y="26"/>
                    <a:pt x="36" y="31"/>
                  </a:cubicBezTo>
                  <a:cubicBezTo>
                    <a:pt x="39" y="18"/>
                    <a:pt x="36" y="5"/>
                    <a:pt x="35" y="2"/>
                  </a:cubicBezTo>
                  <a:cubicBezTo>
                    <a:pt x="35" y="1"/>
                    <a:pt x="35" y="1"/>
                    <a:pt x="35" y="1"/>
                  </a:cubicBezTo>
                  <a:cubicBezTo>
                    <a:pt x="35" y="1"/>
                    <a:pt x="35" y="0"/>
                    <a:pt x="34" y="0"/>
                  </a:cubicBezTo>
                  <a:cubicBezTo>
                    <a:pt x="34" y="0"/>
                    <a:pt x="33" y="0"/>
                    <a:pt x="33" y="1"/>
                  </a:cubicBezTo>
                  <a:cubicBezTo>
                    <a:pt x="33" y="2"/>
                    <a:pt x="33" y="3"/>
                    <a:pt x="34" y="3"/>
                  </a:cubicBezTo>
                  <a:cubicBezTo>
                    <a:pt x="34" y="3"/>
                    <a:pt x="34" y="3"/>
                    <a:pt x="34" y="3"/>
                  </a:cubicBezTo>
                  <a:cubicBezTo>
                    <a:pt x="38" y="13"/>
                    <a:pt x="36" y="25"/>
                    <a:pt x="34" y="31"/>
                  </a:cubicBezTo>
                  <a:cubicBezTo>
                    <a:pt x="35" y="24"/>
                    <a:pt x="34" y="19"/>
                    <a:pt x="33" y="18"/>
                  </a:cubicBezTo>
                  <a:cubicBezTo>
                    <a:pt x="33" y="18"/>
                    <a:pt x="33" y="17"/>
                    <a:pt x="33" y="17"/>
                  </a:cubicBezTo>
                  <a:cubicBezTo>
                    <a:pt x="32" y="17"/>
                    <a:pt x="32" y="18"/>
                    <a:pt x="32" y="18"/>
                  </a:cubicBezTo>
                  <a:cubicBezTo>
                    <a:pt x="32" y="19"/>
                    <a:pt x="32" y="19"/>
                    <a:pt x="32" y="19"/>
                  </a:cubicBezTo>
                  <a:cubicBezTo>
                    <a:pt x="33" y="19"/>
                    <a:pt x="33" y="19"/>
                    <a:pt x="33" y="19"/>
                  </a:cubicBezTo>
                  <a:cubicBezTo>
                    <a:pt x="33" y="19"/>
                    <a:pt x="33" y="19"/>
                    <a:pt x="33" y="19"/>
                  </a:cubicBezTo>
                  <a:cubicBezTo>
                    <a:pt x="34" y="23"/>
                    <a:pt x="34" y="28"/>
                    <a:pt x="34" y="31"/>
                  </a:cubicBezTo>
                  <a:cubicBezTo>
                    <a:pt x="32" y="25"/>
                    <a:pt x="28" y="17"/>
                    <a:pt x="25" y="14"/>
                  </a:cubicBezTo>
                  <a:cubicBezTo>
                    <a:pt x="23" y="11"/>
                    <a:pt x="22" y="10"/>
                    <a:pt x="21" y="9"/>
                  </a:cubicBezTo>
                  <a:cubicBezTo>
                    <a:pt x="21" y="9"/>
                    <a:pt x="21" y="8"/>
                    <a:pt x="20" y="8"/>
                  </a:cubicBezTo>
                  <a:cubicBezTo>
                    <a:pt x="20" y="8"/>
                    <a:pt x="20" y="9"/>
                    <a:pt x="20" y="9"/>
                  </a:cubicBezTo>
                  <a:cubicBezTo>
                    <a:pt x="19" y="10"/>
                    <a:pt x="20" y="10"/>
                    <a:pt x="20" y="10"/>
                  </a:cubicBezTo>
                  <a:cubicBezTo>
                    <a:pt x="20" y="10"/>
                    <a:pt x="20" y="10"/>
                    <a:pt x="20" y="10"/>
                  </a:cubicBezTo>
                  <a:cubicBezTo>
                    <a:pt x="21" y="11"/>
                    <a:pt x="22" y="12"/>
                    <a:pt x="22" y="12"/>
                  </a:cubicBezTo>
                  <a:cubicBezTo>
                    <a:pt x="28" y="18"/>
                    <a:pt x="31" y="27"/>
                    <a:pt x="33" y="31"/>
                  </a:cubicBezTo>
                  <a:cubicBezTo>
                    <a:pt x="31" y="28"/>
                    <a:pt x="26" y="19"/>
                    <a:pt x="22" y="17"/>
                  </a:cubicBezTo>
                  <a:cubicBezTo>
                    <a:pt x="22" y="17"/>
                    <a:pt x="22" y="17"/>
                    <a:pt x="22" y="17"/>
                  </a:cubicBezTo>
                  <a:cubicBezTo>
                    <a:pt x="21" y="16"/>
                    <a:pt x="21" y="16"/>
                    <a:pt x="21" y="16"/>
                  </a:cubicBezTo>
                  <a:cubicBezTo>
                    <a:pt x="21" y="16"/>
                    <a:pt x="20" y="16"/>
                    <a:pt x="20" y="16"/>
                  </a:cubicBezTo>
                  <a:cubicBezTo>
                    <a:pt x="20" y="16"/>
                    <a:pt x="20" y="17"/>
                    <a:pt x="20" y="17"/>
                  </a:cubicBezTo>
                  <a:cubicBezTo>
                    <a:pt x="21" y="17"/>
                    <a:pt x="21" y="18"/>
                    <a:pt x="22" y="17"/>
                  </a:cubicBezTo>
                  <a:cubicBezTo>
                    <a:pt x="22" y="17"/>
                    <a:pt x="22" y="17"/>
                    <a:pt x="22" y="17"/>
                  </a:cubicBezTo>
                  <a:cubicBezTo>
                    <a:pt x="24" y="19"/>
                    <a:pt x="28" y="24"/>
                    <a:pt x="32" y="32"/>
                  </a:cubicBezTo>
                  <a:cubicBezTo>
                    <a:pt x="21" y="24"/>
                    <a:pt x="8" y="21"/>
                    <a:pt x="4" y="21"/>
                  </a:cubicBezTo>
                  <a:cubicBezTo>
                    <a:pt x="4" y="21"/>
                    <a:pt x="4" y="21"/>
                    <a:pt x="4" y="21"/>
                  </a:cubicBezTo>
                  <a:cubicBezTo>
                    <a:pt x="4" y="21"/>
                    <a:pt x="2" y="21"/>
                    <a:pt x="1" y="22"/>
                  </a:cubicBezTo>
                  <a:cubicBezTo>
                    <a:pt x="0" y="23"/>
                    <a:pt x="2" y="24"/>
                    <a:pt x="4" y="22"/>
                  </a:cubicBezTo>
                  <a:cubicBezTo>
                    <a:pt x="15" y="23"/>
                    <a:pt x="25" y="28"/>
                    <a:pt x="30" y="31"/>
                  </a:cubicBezTo>
                  <a:cubicBezTo>
                    <a:pt x="26" y="30"/>
                    <a:pt x="19" y="27"/>
                    <a:pt x="13" y="29"/>
                  </a:cubicBezTo>
                  <a:cubicBezTo>
                    <a:pt x="13" y="29"/>
                    <a:pt x="13" y="29"/>
                    <a:pt x="13" y="29"/>
                  </a:cubicBezTo>
                  <a:cubicBezTo>
                    <a:pt x="13" y="29"/>
                    <a:pt x="11" y="28"/>
                    <a:pt x="12" y="30"/>
                  </a:cubicBezTo>
                  <a:cubicBezTo>
                    <a:pt x="12" y="31"/>
                    <a:pt x="14" y="30"/>
                    <a:pt x="14" y="30"/>
                  </a:cubicBezTo>
                  <a:cubicBezTo>
                    <a:pt x="16" y="29"/>
                    <a:pt x="23" y="28"/>
                    <a:pt x="31" y="32"/>
                  </a:cubicBezTo>
                  <a:cubicBezTo>
                    <a:pt x="26" y="33"/>
                    <a:pt x="14" y="34"/>
                    <a:pt x="5" y="44"/>
                  </a:cubicBezTo>
                  <a:cubicBezTo>
                    <a:pt x="5" y="44"/>
                    <a:pt x="5" y="44"/>
                    <a:pt x="5" y="44"/>
                  </a:cubicBezTo>
                  <a:cubicBezTo>
                    <a:pt x="5" y="44"/>
                    <a:pt x="3" y="45"/>
                    <a:pt x="4" y="46"/>
                  </a:cubicBezTo>
                  <a:cubicBezTo>
                    <a:pt x="5" y="47"/>
                    <a:pt x="6" y="45"/>
                    <a:pt x="6" y="45"/>
                  </a:cubicBezTo>
                  <a:cubicBezTo>
                    <a:pt x="9" y="42"/>
                    <a:pt x="18" y="33"/>
                    <a:pt x="32" y="34"/>
                  </a:cubicBezTo>
                  <a:cubicBezTo>
                    <a:pt x="27" y="34"/>
                    <a:pt x="17" y="38"/>
                    <a:pt x="12" y="48"/>
                  </a:cubicBezTo>
                  <a:cubicBezTo>
                    <a:pt x="12" y="48"/>
                    <a:pt x="12" y="48"/>
                    <a:pt x="12" y="48"/>
                  </a:cubicBezTo>
                  <a:cubicBezTo>
                    <a:pt x="12" y="48"/>
                    <a:pt x="10" y="50"/>
                    <a:pt x="11" y="51"/>
                  </a:cubicBezTo>
                  <a:cubicBezTo>
                    <a:pt x="13" y="52"/>
                    <a:pt x="13" y="48"/>
                    <a:pt x="13" y="48"/>
                  </a:cubicBezTo>
                  <a:cubicBezTo>
                    <a:pt x="15" y="45"/>
                    <a:pt x="18" y="37"/>
                    <a:pt x="32" y="34"/>
                  </a:cubicBezTo>
                  <a:cubicBezTo>
                    <a:pt x="31" y="36"/>
                    <a:pt x="27" y="41"/>
                    <a:pt x="21" y="45"/>
                  </a:cubicBezTo>
                  <a:cubicBezTo>
                    <a:pt x="21" y="45"/>
                    <a:pt x="18" y="46"/>
                    <a:pt x="19" y="47"/>
                  </a:cubicBezTo>
                  <a:cubicBezTo>
                    <a:pt x="20" y="49"/>
                    <a:pt x="21" y="46"/>
                    <a:pt x="21" y="46"/>
                  </a:cubicBezTo>
                  <a:cubicBezTo>
                    <a:pt x="21" y="46"/>
                    <a:pt x="21" y="46"/>
                    <a:pt x="21" y="46"/>
                  </a:cubicBezTo>
                  <a:cubicBezTo>
                    <a:pt x="24" y="44"/>
                    <a:pt x="31" y="38"/>
                    <a:pt x="33" y="35"/>
                  </a:cubicBezTo>
                  <a:cubicBezTo>
                    <a:pt x="33" y="37"/>
                    <a:pt x="30" y="48"/>
                    <a:pt x="20" y="52"/>
                  </a:cubicBezTo>
                  <a:cubicBezTo>
                    <a:pt x="20" y="52"/>
                    <a:pt x="17" y="51"/>
                    <a:pt x="17" y="54"/>
                  </a:cubicBezTo>
                  <a:cubicBezTo>
                    <a:pt x="17" y="56"/>
                    <a:pt x="20" y="53"/>
                    <a:pt x="20" y="53"/>
                  </a:cubicBezTo>
                  <a:cubicBezTo>
                    <a:pt x="22" y="52"/>
                    <a:pt x="27" y="49"/>
                    <a:pt x="29" y="46"/>
                  </a:cubicBezTo>
                  <a:cubicBezTo>
                    <a:pt x="31" y="43"/>
                    <a:pt x="33" y="39"/>
                    <a:pt x="33" y="37"/>
                  </a:cubicBezTo>
                  <a:cubicBezTo>
                    <a:pt x="33" y="41"/>
                    <a:pt x="32" y="48"/>
                    <a:pt x="28" y="55"/>
                  </a:cubicBezTo>
                  <a:cubicBezTo>
                    <a:pt x="28" y="55"/>
                    <a:pt x="27" y="56"/>
                    <a:pt x="27" y="56"/>
                  </a:cubicBezTo>
                  <a:cubicBezTo>
                    <a:pt x="27" y="56"/>
                    <a:pt x="27" y="56"/>
                    <a:pt x="27" y="56"/>
                  </a:cubicBezTo>
                  <a:cubicBezTo>
                    <a:pt x="27" y="56"/>
                    <a:pt x="25" y="58"/>
                    <a:pt x="26" y="59"/>
                  </a:cubicBezTo>
                  <a:cubicBezTo>
                    <a:pt x="27" y="60"/>
                    <a:pt x="28" y="57"/>
                    <a:pt x="28" y="57"/>
                  </a:cubicBezTo>
                  <a:cubicBezTo>
                    <a:pt x="28" y="57"/>
                    <a:pt x="28" y="57"/>
                    <a:pt x="28" y="57"/>
                  </a:cubicBezTo>
                  <a:cubicBezTo>
                    <a:pt x="29" y="55"/>
                    <a:pt x="31" y="52"/>
                    <a:pt x="31" y="49"/>
                  </a:cubicBezTo>
                  <a:cubicBezTo>
                    <a:pt x="33" y="45"/>
                    <a:pt x="34" y="40"/>
                    <a:pt x="34" y="37"/>
                  </a:cubicBezTo>
                  <a:cubicBezTo>
                    <a:pt x="35" y="44"/>
                    <a:pt x="36" y="56"/>
                    <a:pt x="30" y="63"/>
                  </a:cubicBezTo>
                  <a:cubicBezTo>
                    <a:pt x="30" y="64"/>
                    <a:pt x="30" y="64"/>
                    <a:pt x="30" y="64"/>
                  </a:cubicBezTo>
                  <a:cubicBezTo>
                    <a:pt x="30" y="64"/>
                    <a:pt x="27" y="64"/>
                    <a:pt x="28" y="66"/>
                  </a:cubicBezTo>
                  <a:cubicBezTo>
                    <a:pt x="29" y="67"/>
                    <a:pt x="31" y="64"/>
                    <a:pt x="31" y="64"/>
                  </a:cubicBezTo>
                  <a:cubicBezTo>
                    <a:pt x="33" y="61"/>
                    <a:pt x="37" y="54"/>
                    <a:pt x="35" y="39"/>
                  </a:cubicBezTo>
                  <a:cubicBezTo>
                    <a:pt x="37" y="43"/>
                    <a:pt x="40" y="51"/>
                    <a:pt x="39" y="58"/>
                  </a:cubicBezTo>
                  <a:cubicBezTo>
                    <a:pt x="39" y="58"/>
                    <a:pt x="39" y="59"/>
                    <a:pt x="38" y="59"/>
                  </a:cubicBezTo>
                  <a:cubicBezTo>
                    <a:pt x="38" y="59"/>
                    <a:pt x="38" y="59"/>
                    <a:pt x="38" y="59"/>
                  </a:cubicBezTo>
                  <a:cubicBezTo>
                    <a:pt x="38" y="59"/>
                    <a:pt x="36" y="62"/>
                    <a:pt x="38" y="63"/>
                  </a:cubicBezTo>
                  <a:cubicBezTo>
                    <a:pt x="41" y="63"/>
                    <a:pt x="40" y="60"/>
                    <a:pt x="40" y="60"/>
                  </a:cubicBezTo>
                  <a:cubicBezTo>
                    <a:pt x="40" y="60"/>
                    <a:pt x="40" y="60"/>
                    <a:pt x="40" y="60"/>
                  </a:cubicBezTo>
                  <a:cubicBezTo>
                    <a:pt x="40" y="56"/>
                    <a:pt x="39" y="47"/>
                    <a:pt x="36" y="39"/>
                  </a:cubicBezTo>
                  <a:cubicBezTo>
                    <a:pt x="39" y="43"/>
                    <a:pt x="44" y="49"/>
                    <a:pt x="52" y="51"/>
                  </a:cubicBezTo>
                  <a:cubicBezTo>
                    <a:pt x="53" y="51"/>
                    <a:pt x="53" y="51"/>
                    <a:pt x="53" y="51"/>
                  </a:cubicBezTo>
                  <a:cubicBezTo>
                    <a:pt x="53" y="51"/>
                    <a:pt x="53" y="51"/>
                    <a:pt x="53" y="51"/>
                  </a:cubicBezTo>
                  <a:cubicBezTo>
                    <a:pt x="53" y="51"/>
                    <a:pt x="56" y="53"/>
                    <a:pt x="56" y="52"/>
                  </a:cubicBezTo>
                  <a:cubicBezTo>
                    <a:pt x="56" y="50"/>
                    <a:pt x="53" y="51"/>
                    <a:pt x="53" y="51"/>
                  </a:cubicBezTo>
                  <a:cubicBezTo>
                    <a:pt x="50" y="50"/>
                    <a:pt x="45" y="47"/>
                    <a:pt x="41" y="43"/>
                  </a:cubicBezTo>
                  <a:cubicBezTo>
                    <a:pt x="37" y="39"/>
                    <a:pt x="35" y="36"/>
                    <a:pt x="35" y="34"/>
                  </a:cubicBezTo>
                  <a:cubicBezTo>
                    <a:pt x="37" y="36"/>
                    <a:pt x="43" y="43"/>
                    <a:pt x="52" y="46"/>
                  </a:cubicBezTo>
                  <a:cubicBezTo>
                    <a:pt x="52" y="46"/>
                    <a:pt x="53" y="47"/>
                    <a:pt x="54" y="47"/>
                  </a:cubicBezTo>
                  <a:cubicBezTo>
                    <a:pt x="54" y="47"/>
                    <a:pt x="54" y="47"/>
                    <a:pt x="54" y="47"/>
                  </a:cubicBezTo>
                  <a:cubicBezTo>
                    <a:pt x="54" y="47"/>
                    <a:pt x="57" y="48"/>
                    <a:pt x="56" y="47"/>
                  </a:cubicBezTo>
                  <a:cubicBezTo>
                    <a:pt x="56" y="46"/>
                    <a:pt x="54" y="46"/>
                    <a:pt x="54" y="46"/>
                  </a:cubicBezTo>
                  <a:cubicBezTo>
                    <a:pt x="52" y="46"/>
                    <a:pt x="50" y="45"/>
                    <a:pt x="47" y="43"/>
                  </a:cubicBezTo>
                  <a:cubicBezTo>
                    <a:pt x="42" y="40"/>
                    <a:pt x="39" y="37"/>
                    <a:pt x="37" y="35"/>
                  </a:cubicBezTo>
                  <a:cubicBezTo>
                    <a:pt x="43" y="40"/>
                    <a:pt x="52" y="42"/>
                    <a:pt x="54" y="43"/>
                  </a:cubicBezTo>
                  <a:cubicBezTo>
                    <a:pt x="54" y="43"/>
                    <a:pt x="55" y="43"/>
                    <a:pt x="55" y="43"/>
                  </a:cubicBezTo>
                  <a:cubicBezTo>
                    <a:pt x="55" y="43"/>
                    <a:pt x="58" y="43"/>
                    <a:pt x="57" y="42"/>
                  </a:cubicBezTo>
                  <a:cubicBezTo>
                    <a:pt x="57" y="41"/>
                    <a:pt x="55" y="42"/>
                    <a:pt x="55" y="42"/>
                  </a:cubicBezTo>
                  <a:cubicBezTo>
                    <a:pt x="49" y="42"/>
                    <a:pt x="39" y="35"/>
                    <a:pt x="36" y="34"/>
                  </a:cubicBezTo>
                  <a:cubicBezTo>
                    <a:pt x="42" y="34"/>
                    <a:pt x="46" y="36"/>
                    <a:pt x="47" y="37"/>
                  </a:cubicBezTo>
                  <a:cubicBezTo>
                    <a:pt x="47" y="37"/>
                    <a:pt x="48" y="39"/>
                    <a:pt x="49" y="38"/>
                  </a:cubicBezTo>
                  <a:cubicBezTo>
                    <a:pt x="51" y="37"/>
                    <a:pt x="48" y="36"/>
                    <a:pt x="48" y="36"/>
                  </a:cubicBezTo>
                  <a:cubicBezTo>
                    <a:pt x="48" y="36"/>
                    <a:pt x="48" y="36"/>
                    <a:pt x="48" y="36"/>
                  </a:cubicBezTo>
                  <a:cubicBezTo>
                    <a:pt x="45" y="34"/>
                    <a:pt x="40" y="33"/>
                    <a:pt x="37" y="33"/>
                  </a:cubicBezTo>
                  <a:cubicBezTo>
                    <a:pt x="41" y="33"/>
                    <a:pt x="50" y="32"/>
                    <a:pt x="55" y="34"/>
                  </a:cubicBezTo>
                  <a:cubicBezTo>
                    <a:pt x="57" y="35"/>
                    <a:pt x="57" y="35"/>
                    <a:pt x="58" y="36"/>
                  </a:cubicBezTo>
                  <a:cubicBezTo>
                    <a:pt x="58" y="36"/>
                    <a:pt x="60" y="39"/>
                    <a:pt x="62" y="37"/>
                  </a:cubicBezTo>
                  <a:cubicBezTo>
                    <a:pt x="63" y="36"/>
                    <a:pt x="59" y="35"/>
                    <a:pt x="58" y="3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0" name="Freeform 48">
              <a:extLst>
                <a:ext uri="{FF2B5EF4-FFF2-40B4-BE49-F238E27FC236}">
                  <a16:creationId xmlns:a16="http://schemas.microsoft.com/office/drawing/2014/main" xmlns="" id="{07C7AAF2-C4E8-47A3-8CC9-2602093E7E19}"/>
                </a:ext>
              </a:extLst>
            </p:cNvPr>
            <p:cNvSpPr>
              <a:spLocks/>
            </p:cNvSpPr>
            <p:nvPr/>
          </p:nvSpPr>
          <p:spPr bwMode="auto">
            <a:xfrm flipH="1">
              <a:off x="1140523" y="6042763"/>
              <a:ext cx="423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1" name="Freeform 49">
              <a:extLst>
                <a:ext uri="{FF2B5EF4-FFF2-40B4-BE49-F238E27FC236}">
                  <a16:creationId xmlns:a16="http://schemas.microsoft.com/office/drawing/2014/main" xmlns="" id="{888C1A60-32B7-40C1-9466-50F8CADCD209}"/>
                </a:ext>
              </a:extLst>
            </p:cNvPr>
            <p:cNvSpPr>
              <a:spLocks/>
            </p:cNvSpPr>
            <p:nvPr/>
          </p:nvSpPr>
          <p:spPr bwMode="auto">
            <a:xfrm flipH="1">
              <a:off x="1140523" y="6042763"/>
              <a:ext cx="423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2" name="Freeform 50">
              <a:extLst>
                <a:ext uri="{FF2B5EF4-FFF2-40B4-BE49-F238E27FC236}">
                  <a16:creationId xmlns:a16="http://schemas.microsoft.com/office/drawing/2014/main" xmlns="" id="{C2EDE601-A63F-4087-9FD3-AA56A309375C}"/>
                </a:ext>
              </a:extLst>
            </p:cNvPr>
            <p:cNvSpPr>
              <a:spLocks/>
            </p:cNvSpPr>
            <p:nvPr/>
          </p:nvSpPr>
          <p:spPr bwMode="auto">
            <a:xfrm flipH="1">
              <a:off x="1129943" y="6021605"/>
              <a:ext cx="71944" cy="76170"/>
            </a:xfrm>
            <a:custGeom>
              <a:avLst/>
              <a:gdLst>
                <a:gd name="T0" fmla="*/ 16 w 25"/>
                <a:gd name="T1" fmla="*/ 0 h 27"/>
                <a:gd name="T2" fmla="*/ 12 w 25"/>
                <a:gd name="T3" fmla="*/ 0 h 27"/>
                <a:gd name="T4" fmla="*/ 6 w 25"/>
                <a:gd name="T5" fmla="*/ 5 h 27"/>
                <a:gd name="T6" fmla="*/ 1 w 25"/>
                <a:gd name="T7" fmla="*/ 8 h 27"/>
                <a:gd name="T8" fmla="*/ 0 w 25"/>
                <a:gd name="T9" fmla="*/ 14 h 27"/>
                <a:gd name="T10" fmla="*/ 2 w 25"/>
                <a:gd name="T11" fmla="*/ 27 h 27"/>
                <a:gd name="T12" fmla="*/ 3 w 25"/>
                <a:gd name="T13" fmla="*/ 12 h 27"/>
                <a:gd name="T14" fmla="*/ 4 w 25"/>
                <a:gd name="T15" fmla="*/ 11 h 27"/>
                <a:gd name="T16" fmla="*/ 10 w 25"/>
                <a:gd name="T17" fmla="*/ 27 h 27"/>
                <a:gd name="T18" fmla="*/ 8 w 25"/>
                <a:gd name="T19" fmla="*/ 10 h 27"/>
                <a:gd name="T20" fmla="*/ 9 w 25"/>
                <a:gd name="T21" fmla="*/ 9 h 27"/>
                <a:gd name="T22" fmla="*/ 19 w 25"/>
                <a:gd name="T23" fmla="*/ 16 h 27"/>
                <a:gd name="T24" fmla="*/ 11 w 25"/>
                <a:gd name="T25" fmla="*/ 7 h 27"/>
                <a:gd name="T26" fmla="*/ 11 w 25"/>
                <a:gd name="T27" fmla="*/ 4 h 27"/>
                <a:gd name="T28" fmla="*/ 20 w 25"/>
                <a:gd name="T29" fmla="*/ 7 h 27"/>
                <a:gd name="T30" fmla="*/ 13 w 25"/>
                <a:gd name="T31" fmla="*/ 2 h 27"/>
                <a:gd name="T32" fmla="*/ 22 w 25"/>
                <a:gd name="T33" fmla="*/ 1 h 27"/>
                <a:gd name="T34" fmla="*/ 25 w 25"/>
                <a:gd name="T35" fmla="*/ 1 h 27"/>
                <a:gd name="T36" fmla="*/ 20 w 25"/>
                <a:gd name="T37" fmla="*/ 0 h 27"/>
                <a:gd name="T38" fmla="*/ 16 w 25"/>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6" y="0"/>
                  </a:moveTo>
                  <a:cubicBezTo>
                    <a:pt x="14" y="0"/>
                    <a:pt x="13" y="0"/>
                    <a:pt x="12" y="0"/>
                  </a:cubicBezTo>
                  <a:cubicBezTo>
                    <a:pt x="10" y="1"/>
                    <a:pt x="8" y="3"/>
                    <a:pt x="6" y="5"/>
                  </a:cubicBezTo>
                  <a:cubicBezTo>
                    <a:pt x="5" y="7"/>
                    <a:pt x="3" y="6"/>
                    <a:pt x="1" y="8"/>
                  </a:cubicBezTo>
                  <a:cubicBezTo>
                    <a:pt x="0" y="9"/>
                    <a:pt x="0" y="11"/>
                    <a:pt x="0" y="14"/>
                  </a:cubicBezTo>
                  <a:cubicBezTo>
                    <a:pt x="0" y="18"/>
                    <a:pt x="0" y="22"/>
                    <a:pt x="2" y="27"/>
                  </a:cubicBezTo>
                  <a:cubicBezTo>
                    <a:pt x="2" y="25"/>
                    <a:pt x="0" y="14"/>
                    <a:pt x="3" y="12"/>
                  </a:cubicBezTo>
                  <a:cubicBezTo>
                    <a:pt x="4" y="11"/>
                    <a:pt x="4" y="11"/>
                    <a:pt x="4" y="11"/>
                  </a:cubicBezTo>
                  <a:cubicBezTo>
                    <a:pt x="6" y="11"/>
                    <a:pt x="6" y="22"/>
                    <a:pt x="10" y="27"/>
                  </a:cubicBezTo>
                  <a:cubicBezTo>
                    <a:pt x="10" y="27"/>
                    <a:pt x="6" y="12"/>
                    <a:pt x="8" y="10"/>
                  </a:cubicBezTo>
                  <a:cubicBezTo>
                    <a:pt x="8" y="10"/>
                    <a:pt x="9" y="9"/>
                    <a:pt x="9" y="9"/>
                  </a:cubicBezTo>
                  <a:cubicBezTo>
                    <a:pt x="12" y="9"/>
                    <a:pt x="17" y="13"/>
                    <a:pt x="19" y="16"/>
                  </a:cubicBezTo>
                  <a:cubicBezTo>
                    <a:pt x="19" y="16"/>
                    <a:pt x="17" y="11"/>
                    <a:pt x="11" y="7"/>
                  </a:cubicBezTo>
                  <a:cubicBezTo>
                    <a:pt x="9" y="5"/>
                    <a:pt x="10" y="4"/>
                    <a:pt x="11" y="4"/>
                  </a:cubicBezTo>
                  <a:cubicBezTo>
                    <a:pt x="14" y="4"/>
                    <a:pt x="18" y="5"/>
                    <a:pt x="20" y="7"/>
                  </a:cubicBezTo>
                  <a:cubicBezTo>
                    <a:pt x="18" y="5"/>
                    <a:pt x="14" y="3"/>
                    <a:pt x="13" y="2"/>
                  </a:cubicBezTo>
                  <a:cubicBezTo>
                    <a:pt x="13" y="2"/>
                    <a:pt x="18" y="1"/>
                    <a:pt x="22" y="1"/>
                  </a:cubicBezTo>
                  <a:cubicBezTo>
                    <a:pt x="23" y="1"/>
                    <a:pt x="24" y="1"/>
                    <a:pt x="25" y="1"/>
                  </a:cubicBezTo>
                  <a:cubicBezTo>
                    <a:pt x="23" y="0"/>
                    <a:pt x="21" y="0"/>
                    <a:pt x="20" y="0"/>
                  </a:cubicBezTo>
                  <a:cubicBezTo>
                    <a:pt x="18" y="0"/>
                    <a:pt x="17" y="0"/>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3" name="Freeform 51">
              <a:extLst>
                <a:ext uri="{FF2B5EF4-FFF2-40B4-BE49-F238E27FC236}">
                  <a16:creationId xmlns:a16="http://schemas.microsoft.com/office/drawing/2014/main" xmlns="" id="{7FDF8390-663E-4743-AFFD-62D4325564AC}"/>
                </a:ext>
              </a:extLst>
            </p:cNvPr>
            <p:cNvSpPr>
              <a:spLocks/>
            </p:cNvSpPr>
            <p:nvPr/>
          </p:nvSpPr>
          <p:spPr bwMode="auto">
            <a:xfrm flipH="1">
              <a:off x="911996" y="5989868"/>
              <a:ext cx="84640" cy="67707"/>
            </a:xfrm>
            <a:custGeom>
              <a:avLst/>
              <a:gdLst>
                <a:gd name="T0" fmla="*/ 15 w 30"/>
                <a:gd name="T1" fmla="*/ 0 h 24"/>
                <a:gd name="T2" fmla="*/ 0 w 30"/>
                <a:gd name="T3" fmla="*/ 5 h 24"/>
                <a:gd name="T4" fmla="*/ 10 w 30"/>
                <a:gd name="T5" fmla="*/ 3 h 24"/>
                <a:gd name="T6" fmla="*/ 14 w 30"/>
                <a:gd name="T7" fmla="*/ 4 h 24"/>
                <a:gd name="T8" fmla="*/ 2 w 30"/>
                <a:gd name="T9" fmla="*/ 14 h 24"/>
                <a:gd name="T10" fmla="*/ 16 w 30"/>
                <a:gd name="T11" fmla="*/ 7 h 24"/>
                <a:gd name="T12" fmla="*/ 17 w 30"/>
                <a:gd name="T13" fmla="*/ 7 h 24"/>
                <a:gd name="T14" fmla="*/ 16 w 30"/>
                <a:gd name="T15" fmla="*/ 18 h 24"/>
                <a:gd name="T16" fmla="*/ 21 w 30"/>
                <a:gd name="T17" fmla="*/ 9 h 24"/>
                <a:gd name="T18" fmla="*/ 22 w 30"/>
                <a:gd name="T19" fmla="*/ 9 h 24"/>
                <a:gd name="T20" fmla="*/ 23 w 30"/>
                <a:gd name="T21" fmla="*/ 19 h 24"/>
                <a:gd name="T22" fmla="*/ 26 w 30"/>
                <a:gd name="T23" fmla="*/ 11 h 24"/>
                <a:gd name="T24" fmla="*/ 30 w 30"/>
                <a:gd name="T25" fmla="*/ 24 h 24"/>
                <a:gd name="T26" fmla="*/ 30 w 30"/>
                <a:gd name="T27" fmla="*/ 23 h 24"/>
                <a:gd name="T28" fmla="*/ 29 w 30"/>
                <a:gd name="T29" fmla="*/ 18 h 24"/>
                <a:gd name="T30" fmla="*/ 22 w 30"/>
                <a:gd name="T31" fmla="*/ 5 h 24"/>
                <a:gd name="T32" fmla="*/ 22 w 30"/>
                <a:gd name="T33" fmla="*/ 5 h 24"/>
                <a:gd name="T34" fmla="*/ 22 w 30"/>
                <a:gd name="T35" fmla="*/ 5 h 24"/>
                <a:gd name="T36" fmla="*/ 18 w 30"/>
                <a:gd name="T37" fmla="*/ 1 h 24"/>
                <a:gd name="T38" fmla="*/ 15 w 30"/>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4">
                  <a:moveTo>
                    <a:pt x="15" y="0"/>
                  </a:moveTo>
                  <a:cubicBezTo>
                    <a:pt x="11" y="0"/>
                    <a:pt x="5" y="2"/>
                    <a:pt x="0" y="5"/>
                  </a:cubicBezTo>
                  <a:cubicBezTo>
                    <a:pt x="1" y="5"/>
                    <a:pt x="6" y="3"/>
                    <a:pt x="10" y="3"/>
                  </a:cubicBezTo>
                  <a:cubicBezTo>
                    <a:pt x="12" y="3"/>
                    <a:pt x="13" y="3"/>
                    <a:pt x="14" y="4"/>
                  </a:cubicBezTo>
                  <a:cubicBezTo>
                    <a:pt x="14" y="4"/>
                    <a:pt x="8" y="6"/>
                    <a:pt x="2" y="14"/>
                  </a:cubicBezTo>
                  <a:cubicBezTo>
                    <a:pt x="3" y="13"/>
                    <a:pt x="12" y="7"/>
                    <a:pt x="16" y="7"/>
                  </a:cubicBezTo>
                  <a:cubicBezTo>
                    <a:pt x="16" y="7"/>
                    <a:pt x="16" y="7"/>
                    <a:pt x="17" y="7"/>
                  </a:cubicBezTo>
                  <a:cubicBezTo>
                    <a:pt x="20" y="9"/>
                    <a:pt x="16" y="18"/>
                    <a:pt x="16" y="18"/>
                  </a:cubicBezTo>
                  <a:cubicBezTo>
                    <a:pt x="16" y="18"/>
                    <a:pt x="21" y="12"/>
                    <a:pt x="21" y="9"/>
                  </a:cubicBezTo>
                  <a:cubicBezTo>
                    <a:pt x="22" y="9"/>
                    <a:pt x="22" y="9"/>
                    <a:pt x="22" y="9"/>
                  </a:cubicBezTo>
                  <a:cubicBezTo>
                    <a:pt x="23" y="9"/>
                    <a:pt x="24" y="14"/>
                    <a:pt x="23" y="19"/>
                  </a:cubicBezTo>
                  <a:cubicBezTo>
                    <a:pt x="23" y="19"/>
                    <a:pt x="26" y="14"/>
                    <a:pt x="26" y="11"/>
                  </a:cubicBezTo>
                  <a:cubicBezTo>
                    <a:pt x="26" y="11"/>
                    <a:pt x="29" y="17"/>
                    <a:pt x="30" y="24"/>
                  </a:cubicBezTo>
                  <a:cubicBezTo>
                    <a:pt x="30" y="24"/>
                    <a:pt x="30" y="24"/>
                    <a:pt x="30" y="23"/>
                  </a:cubicBezTo>
                  <a:cubicBezTo>
                    <a:pt x="30" y="21"/>
                    <a:pt x="29" y="19"/>
                    <a:pt x="29" y="18"/>
                  </a:cubicBezTo>
                  <a:cubicBezTo>
                    <a:pt x="29" y="7"/>
                    <a:pt x="25" y="5"/>
                    <a:pt x="22" y="5"/>
                  </a:cubicBezTo>
                  <a:cubicBezTo>
                    <a:pt x="22" y="5"/>
                    <a:pt x="22" y="5"/>
                    <a:pt x="22" y="5"/>
                  </a:cubicBezTo>
                  <a:cubicBezTo>
                    <a:pt x="22" y="5"/>
                    <a:pt x="22" y="5"/>
                    <a:pt x="22" y="5"/>
                  </a:cubicBezTo>
                  <a:cubicBezTo>
                    <a:pt x="20" y="5"/>
                    <a:pt x="20" y="3"/>
                    <a:pt x="18" y="1"/>
                  </a:cubicBezTo>
                  <a:cubicBezTo>
                    <a:pt x="17" y="0"/>
                    <a:pt x="16"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4" name="Freeform 52">
              <a:extLst>
                <a:ext uri="{FF2B5EF4-FFF2-40B4-BE49-F238E27FC236}">
                  <a16:creationId xmlns:a16="http://schemas.microsoft.com/office/drawing/2014/main" xmlns="" id="{2506834D-D3E0-424D-8461-7F5881258BDD}"/>
                </a:ext>
              </a:extLst>
            </p:cNvPr>
            <p:cNvSpPr>
              <a:spLocks/>
            </p:cNvSpPr>
            <p:nvPr/>
          </p:nvSpPr>
          <p:spPr bwMode="auto">
            <a:xfrm flipH="1">
              <a:off x="844284" y="6161250"/>
              <a:ext cx="59248" cy="103676"/>
            </a:xfrm>
            <a:custGeom>
              <a:avLst/>
              <a:gdLst>
                <a:gd name="T0" fmla="*/ 8 w 21"/>
                <a:gd name="T1" fmla="*/ 0 h 37"/>
                <a:gd name="T2" fmla="*/ 16 w 21"/>
                <a:gd name="T3" fmla="*/ 13 h 37"/>
                <a:gd name="T4" fmla="*/ 15 w 21"/>
                <a:gd name="T5" fmla="*/ 14 h 37"/>
                <a:gd name="T6" fmla="*/ 15 w 21"/>
                <a:gd name="T7" fmla="*/ 14 h 37"/>
                <a:gd name="T8" fmla="*/ 1 w 21"/>
                <a:gd name="T9" fmla="*/ 5 h 37"/>
                <a:gd name="T10" fmla="*/ 14 w 21"/>
                <a:gd name="T11" fmla="*/ 19 h 37"/>
                <a:gd name="T12" fmla="*/ 10 w 21"/>
                <a:gd name="T13" fmla="*/ 21 h 37"/>
                <a:gd name="T14" fmla="*/ 3 w 21"/>
                <a:gd name="T15" fmla="*/ 20 h 37"/>
                <a:gd name="T16" fmla="*/ 13 w 21"/>
                <a:gd name="T17" fmla="*/ 24 h 37"/>
                <a:gd name="T18" fmla="*/ 13 w 21"/>
                <a:gd name="T19" fmla="*/ 24 h 37"/>
                <a:gd name="T20" fmla="*/ 15 w 21"/>
                <a:gd name="T21" fmla="*/ 25 h 37"/>
                <a:gd name="T22" fmla="*/ 6 w 21"/>
                <a:gd name="T23" fmla="*/ 27 h 37"/>
                <a:gd name="T24" fmla="*/ 0 w 21"/>
                <a:gd name="T25" fmla="*/ 27 h 37"/>
                <a:gd name="T26" fmla="*/ 11 w 21"/>
                <a:gd name="T27" fmla="*/ 30 h 37"/>
                <a:gd name="T28" fmla="*/ 13 w 21"/>
                <a:gd name="T29" fmla="*/ 30 h 37"/>
                <a:gd name="T30" fmla="*/ 13 w 21"/>
                <a:gd name="T31" fmla="*/ 30 h 37"/>
                <a:gd name="T32" fmla="*/ 15 w 21"/>
                <a:gd name="T33" fmla="*/ 30 h 37"/>
                <a:gd name="T34" fmla="*/ 5 w 21"/>
                <a:gd name="T35" fmla="*/ 37 h 37"/>
                <a:gd name="T36" fmla="*/ 19 w 21"/>
                <a:gd name="T37" fmla="*/ 29 h 37"/>
                <a:gd name="T38" fmla="*/ 19 w 21"/>
                <a:gd name="T39" fmla="*/ 28 h 37"/>
                <a:gd name="T40" fmla="*/ 19 w 21"/>
                <a:gd name="T41" fmla="*/ 25 h 37"/>
                <a:gd name="T42" fmla="*/ 20 w 21"/>
                <a:gd name="T43" fmla="*/ 23 h 37"/>
                <a:gd name="T44" fmla="*/ 21 w 21"/>
                <a:gd name="T45" fmla="*/ 20 h 37"/>
                <a:gd name="T46" fmla="*/ 16 w 21"/>
                <a:gd name="T47" fmla="*/ 9 h 37"/>
                <a:gd name="T48" fmla="*/ 8 w 21"/>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37">
                  <a:moveTo>
                    <a:pt x="8" y="0"/>
                  </a:moveTo>
                  <a:cubicBezTo>
                    <a:pt x="9" y="1"/>
                    <a:pt x="15" y="8"/>
                    <a:pt x="16" y="13"/>
                  </a:cubicBezTo>
                  <a:cubicBezTo>
                    <a:pt x="16" y="14"/>
                    <a:pt x="16" y="14"/>
                    <a:pt x="15" y="14"/>
                  </a:cubicBezTo>
                  <a:cubicBezTo>
                    <a:pt x="15" y="14"/>
                    <a:pt x="15" y="14"/>
                    <a:pt x="15" y="14"/>
                  </a:cubicBezTo>
                  <a:cubicBezTo>
                    <a:pt x="13" y="11"/>
                    <a:pt x="8" y="7"/>
                    <a:pt x="1" y="5"/>
                  </a:cubicBezTo>
                  <a:cubicBezTo>
                    <a:pt x="1" y="5"/>
                    <a:pt x="14" y="15"/>
                    <a:pt x="14" y="19"/>
                  </a:cubicBezTo>
                  <a:cubicBezTo>
                    <a:pt x="14" y="20"/>
                    <a:pt x="12" y="21"/>
                    <a:pt x="10" y="21"/>
                  </a:cubicBezTo>
                  <a:cubicBezTo>
                    <a:pt x="7" y="21"/>
                    <a:pt x="3" y="20"/>
                    <a:pt x="3" y="20"/>
                  </a:cubicBezTo>
                  <a:cubicBezTo>
                    <a:pt x="3" y="20"/>
                    <a:pt x="9" y="24"/>
                    <a:pt x="13" y="24"/>
                  </a:cubicBezTo>
                  <a:cubicBezTo>
                    <a:pt x="13" y="24"/>
                    <a:pt x="13" y="24"/>
                    <a:pt x="13" y="24"/>
                  </a:cubicBezTo>
                  <a:cubicBezTo>
                    <a:pt x="13" y="24"/>
                    <a:pt x="16" y="24"/>
                    <a:pt x="15" y="25"/>
                  </a:cubicBezTo>
                  <a:cubicBezTo>
                    <a:pt x="15" y="26"/>
                    <a:pt x="10" y="27"/>
                    <a:pt x="6" y="27"/>
                  </a:cubicBezTo>
                  <a:cubicBezTo>
                    <a:pt x="4" y="27"/>
                    <a:pt x="2" y="27"/>
                    <a:pt x="0" y="27"/>
                  </a:cubicBezTo>
                  <a:cubicBezTo>
                    <a:pt x="1" y="27"/>
                    <a:pt x="6" y="30"/>
                    <a:pt x="11" y="30"/>
                  </a:cubicBezTo>
                  <a:cubicBezTo>
                    <a:pt x="11" y="30"/>
                    <a:pt x="12" y="30"/>
                    <a:pt x="13" y="30"/>
                  </a:cubicBezTo>
                  <a:cubicBezTo>
                    <a:pt x="13" y="30"/>
                    <a:pt x="13" y="30"/>
                    <a:pt x="13" y="30"/>
                  </a:cubicBezTo>
                  <a:cubicBezTo>
                    <a:pt x="14" y="30"/>
                    <a:pt x="15" y="30"/>
                    <a:pt x="15" y="30"/>
                  </a:cubicBezTo>
                  <a:cubicBezTo>
                    <a:pt x="15" y="31"/>
                    <a:pt x="9" y="36"/>
                    <a:pt x="5" y="37"/>
                  </a:cubicBezTo>
                  <a:cubicBezTo>
                    <a:pt x="13" y="36"/>
                    <a:pt x="19" y="31"/>
                    <a:pt x="19" y="29"/>
                  </a:cubicBezTo>
                  <a:cubicBezTo>
                    <a:pt x="19" y="29"/>
                    <a:pt x="19" y="29"/>
                    <a:pt x="19" y="28"/>
                  </a:cubicBezTo>
                  <a:cubicBezTo>
                    <a:pt x="19" y="27"/>
                    <a:pt x="19" y="26"/>
                    <a:pt x="19" y="25"/>
                  </a:cubicBezTo>
                  <a:cubicBezTo>
                    <a:pt x="19" y="25"/>
                    <a:pt x="19" y="24"/>
                    <a:pt x="20" y="23"/>
                  </a:cubicBezTo>
                  <a:cubicBezTo>
                    <a:pt x="21" y="23"/>
                    <a:pt x="21" y="21"/>
                    <a:pt x="21" y="20"/>
                  </a:cubicBezTo>
                  <a:cubicBezTo>
                    <a:pt x="21" y="17"/>
                    <a:pt x="20" y="14"/>
                    <a:pt x="16" y="9"/>
                  </a:cubicBezTo>
                  <a:cubicBezTo>
                    <a:pt x="14" y="6"/>
                    <a:pt x="12" y="3"/>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5" name="Freeform 53">
              <a:extLst>
                <a:ext uri="{FF2B5EF4-FFF2-40B4-BE49-F238E27FC236}">
                  <a16:creationId xmlns:a16="http://schemas.microsoft.com/office/drawing/2014/main" xmlns="" id="{B6CB4C2A-B9CE-474B-9236-EF773C2ADC94}"/>
                </a:ext>
              </a:extLst>
            </p:cNvPr>
            <p:cNvSpPr>
              <a:spLocks/>
            </p:cNvSpPr>
            <p:nvPr/>
          </p:nvSpPr>
          <p:spPr bwMode="auto">
            <a:xfrm flipH="1">
              <a:off x="952199" y="6319938"/>
              <a:ext cx="90989" cy="63475"/>
            </a:xfrm>
            <a:custGeom>
              <a:avLst/>
              <a:gdLst>
                <a:gd name="T0" fmla="*/ 11 w 32"/>
                <a:gd name="T1" fmla="*/ 0 h 22"/>
                <a:gd name="T2" fmla="*/ 14 w 32"/>
                <a:gd name="T3" fmla="*/ 13 h 22"/>
                <a:gd name="T4" fmla="*/ 13 w 32"/>
                <a:gd name="T5" fmla="*/ 18 h 22"/>
                <a:gd name="T6" fmla="*/ 0 w 32"/>
                <a:gd name="T7" fmla="*/ 4 h 22"/>
                <a:gd name="T8" fmla="*/ 9 w 32"/>
                <a:gd name="T9" fmla="*/ 19 h 22"/>
                <a:gd name="T10" fmla="*/ 0 w 32"/>
                <a:gd name="T11" fmla="*/ 14 h 22"/>
                <a:gd name="T12" fmla="*/ 14 w 32"/>
                <a:gd name="T13" fmla="*/ 22 h 22"/>
                <a:gd name="T14" fmla="*/ 15 w 32"/>
                <a:gd name="T15" fmla="*/ 22 h 22"/>
                <a:gd name="T16" fmla="*/ 20 w 32"/>
                <a:gd name="T17" fmla="*/ 19 h 22"/>
                <a:gd name="T18" fmla="*/ 21 w 32"/>
                <a:gd name="T19" fmla="*/ 19 h 22"/>
                <a:gd name="T20" fmla="*/ 22 w 32"/>
                <a:gd name="T21" fmla="*/ 19 h 22"/>
                <a:gd name="T22" fmla="*/ 31 w 32"/>
                <a:gd name="T23" fmla="*/ 9 h 22"/>
                <a:gd name="T24" fmla="*/ 32 w 32"/>
                <a:gd name="T25" fmla="*/ 3 h 22"/>
                <a:gd name="T26" fmla="*/ 26 w 32"/>
                <a:gd name="T27" fmla="*/ 14 h 22"/>
                <a:gd name="T28" fmla="*/ 27 w 32"/>
                <a:gd name="T29" fmla="*/ 2 h 22"/>
                <a:gd name="T30" fmla="*/ 21 w 32"/>
                <a:gd name="T31" fmla="*/ 14 h 22"/>
                <a:gd name="T32" fmla="*/ 21 w 32"/>
                <a:gd name="T33" fmla="*/ 14 h 22"/>
                <a:gd name="T34" fmla="*/ 19 w 32"/>
                <a:gd name="T35" fmla="*/ 2 h 22"/>
                <a:gd name="T36" fmla="*/ 17 w 32"/>
                <a:gd name="T37" fmla="*/ 15 h 22"/>
                <a:gd name="T38" fmla="*/ 17 w 32"/>
                <a:gd name="T39" fmla="*/ 15 h 22"/>
                <a:gd name="T40" fmla="*/ 11 w 3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11" y="0"/>
                  </a:moveTo>
                  <a:cubicBezTo>
                    <a:pt x="11" y="2"/>
                    <a:pt x="13" y="9"/>
                    <a:pt x="14" y="13"/>
                  </a:cubicBezTo>
                  <a:cubicBezTo>
                    <a:pt x="14" y="16"/>
                    <a:pt x="13" y="18"/>
                    <a:pt x="13" y="18"/>
                  </a:cubicBezTo>
                  <a:cubicBezTo>
                    <a:pt x="8" y="17"/>
                    <a:pt x="0" y="4"/>
                    <a:pt x="0" y="4"/>
                  </a:cubicBezTo>
                  <a:cubicBezTo>
                    <a:pt x="2" y="13"/>
                    <a:pt x="9" y="19"/>
                    <a:pt x="9" y="19"/>
                  </a:cubicBezTo>
                  <a:cubicBezTo>
                    <a:pt x="5" y="18"/>
                    <a:pt x="0" y="14"/>
                    <a:pt x="0" y="14"/>
                  </a:cubicBezTo>
                  <a:cubicBezTo>
                    <a:pt x="5" y="19"/>
                    <a:pt x="11" y="22"/>
                    <a:pt x="14" y="22"/>
                  </a:cubicBezTo>
                  <a:cubicBezTo>
                    <a:pt x="15" y="22"/>
                    <a:pt x="15" y="22"/>
                    <a:pt x="15" y="22"/>
                  </a:cubicBezTo>
                  <a:cubicBezTo>
                    <a:pt x="18" y="21"/>
                    <a:pt x="18" y="19"/>
                    <a:pt x="20" y="19"/>
                  </a:cubicBezTo>
                  <a:cubicBezTo>
                    <a:pt x="20" y="19"/>
                    <a:pt x="20" y="19"/>
                    <a:pt x="21" y="19"/>
                  </a:cubicBezTo>
                  <a:cubicBezTo>
                    <a:pt x="21" y="19"/>
                    <a:pt x="21" y="19"/>
                    <a:pt x="22" y="19"/>
                  </a:cubicBezTo>
                  <a:cubicBezTo>
                    <a:pt x="24" y="19"/>
                    <a:pt x="28" y="17"/>
                    <a:pt x="31" y="9"/>
                  </a:cubicBezTo>
                  <a:cubicBezTo>
                    <a:pt x="31" y="7"/>
                    <a:pt x="32" y="5"/>
                    <a:pt x="32" y="3"/>
                  </a:cubicBezTo>
                  <a:cubicBezTo>
                    <a:pt x="31" y="7"/>
                    <a:pt x="26" y="14"/>
                    <a:pt x="26" y="14"/>
                  </a:cubicBezTo>
                  <a:cubicBezTo>
                    <a:pt x="27" y="12"/>
                    <a:pt x="27" y="4"/>
                    <a:pt x="27" y="2"/>
                  </a:cubicBezTo>
                  <a:cubicBezTo>
                    <a:pt x="27" y="6"/>
                    <a:pt x="23" y="14"/>
                    <a:pt x="21" y="14"/>
                  </a:cubicBezTo>
                  <a:cubicBezTo>
                    <a:pt x="21" y="14"/>
                    <a:pt x="21" y="14"/>
                    <a:pt x="21" y="14"/>
                  </a:cubicBezTo>
                  <a:cubicBezTo>
                    <a:pt x="20" y="14"/>
                    <a:pt x="19" y="4"/>
                    <a:pt x="19" y="2"/>
                  </a:cubicBezTo>
                  <a:cubicBezTo>
                    <a:pt x="19" y="4"/>
                    <a:pt x="19" y="15"/>
                    <a:pt x="17" y="15"/>
                  </a:cubicBezTo>
                  <a:cubicBezTo>
                    <a:pt x="17" y="15"/>
                    <a:pt x="17" y="15"/>
                    <a:pt x="17" y="15"/>
                  </a:cubicBezTo>
                  <a:cubicBezTo>
                    <a:pt x="15" y="14"/>
                    <a:pt x="12" y="3"/>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6" name="Freeform 54">
              <a:extLst>
                <a:ext uri="{FF2B5EF4-FFF2-40B4-BE49-F238E27FC236}">
                  <a16:creationId xmlns:a16="http://schemas.microsoft.com/office/drawing/2014/main" xmlns="" id="{C0411C29-EDC1-4EE0-B71D-3042E33AB51C}"/>
                </a:ext>
              </a:extLst>
            </p:cNvPr>
            <p:cNvSpPr>
              <a:spLocks/>
            </p:cNvSpPr>
            <p:nvPr/>
          </p:nvSpPr>
          <p:spPr bwMode="auto">
            <a:xfrm flipH="1">
              <a:off x="1165915" y="6260695"/>
              <a:ext cx="6347"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7" name="Freeform 55">
              <a:extLst>
                <a:ext uri="{FF2B5EF4-FFF2-40B4-BE49-F238E27FC236}">
                  <a16:creationId xmlns:a16="http://schemas.microsoft.com/office/drawing/2014/main" xmlns="" id="{F2736327-C1CD-4CA4-BACF-ABD4C2F19F7A}"/>
                </a:ext>
              </a:extLst>
            </p:cNvPr>
            <p:cNvSpPr>
              <a:spLocks/>
            </p:cNvSpPr>
            <p:nvPr/>
          </p:nvSpPr>
          <p:spPr bwMode="auto">
            <a:xfrm flipH="1">
              <a:off x="1165915" y="6188756"/>
              <a:ext cx="69827" cy="105792"/>
            </a:xfrm>
            <a:custGeom>
              <a:avLst/>
              <a:gdLst>
                <a:gd name="T0" fmla="*/ 10 w 25"/>
                <a:gd name="T1" fmla="*/ 0 h 37"/>
                <a:gd name="T2" fmla="*/ 3 w 25"/>
                <a:gd name="T3" fmla="*/ 9 h 37"/>
                <a:gd name="T4" fmla="*/ 0 w 25"/>
                <a:gd name="T5" fmla="*/ 19 h 37"/>
                <a:gd name="T6" fmla="*/ 2 w 25"/>
                <a:gd name="T7" fmla="*/ 23 h 37"/>
                <a:gd name="T8" fmla="*/ 3 w 25"/>
                <a:gd name="T9" fmla="*/ 25 h 37"/>
                <a:gd name="T10" fmla="*/ 3 w 25"/>
                <a:gd name="T11" fmla="*/ 27 h 37"/>
                <a:gd name="T12" fmla="*/ 3 w 25"/>
                <a:gd name="T13" fmla="*/ 29 h 37"/>
                <a:gd name="T14" fmla="*/ 24 w 25"/>
                <a:gd name="T15" fmla="*/ 37 h 37"/>
                <a:gd name="T16" fmla="*/ 25 w 25"/>
                <a:gd name="T17" fmla="*/ 37 h 37"/>
                <a:gd name="T18" fmla="*/ 12 w 25"/>
                <a:gd name="T19" fmla="*/ 31 h 37"/>
                <a:gd name="T20" fmla="*/ 22 w 25"/>
                <a:gd name="T21" fmla="*/ 25 h 37"/>
                <a:gd name="T22" fmla="*/ 12 w 25"/>
                <a:gd name="T23" fmla="*/ 27 h 37"/>
                <a:gd name="T24" fmla="*/ 10 w 25"/>
                <a:gd name="T25" fmla="*/ 26 h 37"/>
                <a:gd name="T26" fmla="*/ 22 w 25"/>
                <a:gd name="T27" fmla="*/ 18 h 37"/>
                <a:gd name="T28" fmla="*/ 9 w 25"/>
                <a:gd name="T29" fmla="*/ 22 h 37"/>
                <a:gd name="T30" fmla="*/ 9 w 25"/>
                <a:gd name="T31" fmla="*/ 22 h 37"/>
                <a:gd name="T32" fmla="*/ 17 w 25"/>
                <a:gd name="T33" fmla="*/ 9 h 37"/>
                <a:gd name="T34" fmla="*/ 6 w 25"/>
                <a:gd name="T35" fmla="*/ 17 h 37"/>
                <a:gd name="T36" fmla="*/ 5 w 25"/>
                <a:gd name="T37" fmla="*/ 16 h 37"/>
                <a:gd name="T38" fmla="*/ 10 w 25"/>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0" y="0"/>
                  </a:moveTo>
                  <a:cubicBezTo>
                    <a:pt x="7" y="2"/>
                    <a:pt x="5" y="6"/>
                    <a:pt x="3" y="9"/>
                  </a:cubicBezTo>
                  <a:cubicBezTo>
                    <a:pt x="1" y="13"/>
                    <a:pt x="0" y="16"/>
                    <a:pt x="0" y="19"/>
                  </a:cubicBezTo>
                  <a:cubicBezTo>
                    <a:pt x="0" y="21"/>
                    <a:pt x="1" y="23"/>
                    <a:pt x="2" y="23"/>
                  </a:cubicBezTo>
                  <a:cubicBezTo>
                    <a:pt x="3" y="24"/>
                    <a:pt x="3" y="25"/>
                    <a:pt x="3" y="25"/>
                  </a:cubicBezTo>
                  <a:cubicBezTo>
                    <a:pt x="3" y="26"/>
                    <a:pt x="3" y="27"/>
                    <a:pt x="3" y="27"/>
                  </a:cubicBezTo>
                  <a:cubicBezTo>
                    <a:pt x="3" y="28"/>
                    <a:pt x="3" y="28"/>
                    <a:pt x="3" y="29"/>
                  </a:cubicBezTo>
                  <a:cubicBezTo>
                    <a:pt x="4" y="31"/>
                    <a:pt x="14" y="37"/>
                    <a:pt x="24" y="37"/>
                  </a:cubicBezTo>
                  <a:cubicBezTo>
                    <a:pt x="24" y="37"/>
                    <a:pt x="24" y="37"/>
                    <a:pt x="25" y="37"/>
                  </a:cubicBezTo>
                  <a:cubicBezTo>
                    <a:pt x="20" y="37"/>
                    <a:pt x="14" y="34"/>
                    <a:pt x="12" y="31"/>
                  </a:cubicBezTo>
                  <a:cubicBezTo>
                    <a:pt x="10" y="29"/>
                    <a:pt x="17" y="27"/>
                    <a:pt x="22" y="25"/>
                  </a:cubicBezTo>
                  <a:cubicBezTo>
                    <a:pt x="19" y="26"/>
                    <a:pt x="15" y="27"/>
                    <a:pt x="12" y="27"/>
                  </a:cubicBezTo>
                  <a:cubicBezTo>
                    <a:pt x="11" y="27"/>
                    <a:pt x="11" y="27"/>
                    <a:pt x="10" y="26"/>
                  </a:cubicBezTo>
                  <a:cubicBezTo>
                    <a:pt x="10" y="24"/>
                    <a:pt x="21" y="18"/>
                    <a:pt x="22" y="18"/>
                  </a:cubicBezTo>
                  <a:cubicBezTo>
                    <a:pt x="22" y="18"/>
                    <a:pt x="12" y="22"/>
                    <a:pt x="9" y="22"/>
                  </a:cubicBezTo>
                  <a:cubicBezTo>
                    <a:pt x="9" y="22"/>
                    <a:pt x="9" y="22"/>
                    <a:pt x="9" y="22"/>
                  </a:cubicBezTo>
                  <a:cubicBezTo>
                    <a:pt x="7" y="21"/>
                    <a:pt x="16" y="11"/>
                    <a:pt x="17" y="9"/>
                  </a:cubicBezTo>
                  <a:cubicBezTo>
                    <a:pt x="16" y="10"/>
                    <a:pt x="10" y="17"/>
                    <a:pt x="6" y="17"/>
                  </a:cubicBezTo>
                  <a:cubicBezTo>
                    <a:pt x="5" y="17"/>
                    <a:pt x="5" y="16"/>
                    <a:pt x="5" y="16"/>
                  </a:cubicBezTo>
                  <a:cubicBezTo>
                    <a:pt x="2" y="12"/>
                    <a:pt x="9" y="1"/>
                    <a:pt x="1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8" name="Freeform 56">
              <a:extLst>
                <a:ext uri="{FF2B5EF4-FFF2-40B4-BE49-F238E27FC236}">
                  <a16:creationId xmlns:a16="http://schemas.microsoft.com/office/drawing/2014/main" xmlns="" id="{FCD934A4-BD2A-4E74-A130-FC99E4BC1CB2}"/>
                </a:ext>
              </a:extLst>
            </p:cNvPr>
            <p:cNvSpPr>
              <a:spLocks/>
            </p:cNvSpPr>
            <p:nvPr/>
          </p:nvSpPr>
          <p:spPr bwMode="auto">
            <a:xfrm flipH="1">
              <a:off x="2141390" y="6125281"/>
              <a:ext cx="217948" cy="137528"/>
            </a:xfrm>
            <a:custGeom>
              <a:avLst/>
              <a:gdLst>
                <a:gd name="T0" fmla="*/ 2 w 77"/>
                <a:gd name="T1" fmla="*/ 18 h 49"/>
                <a:gd name="T2" fmla="*/ 9 w 77"/>
                <a:gd name="T3" fmla="*/ 5 h 49"/>
                <a:gd name="T4" fmla="*/ 14 w 77"/>
                <a:gd name="T5" fmla="*/ 1 h 49"/>
                <a:gd name="T6" fmla="*/ 28 w 77"/>
                <a:gd name="T7" fmla="*/ 3 h 49"/>
                <a:gd name="T8" fmla="*/ 41 w 77"/>
                <a:gd name="T9" fmla="*/ 8 h 49"/>
                <a:gd name="T10" fmla="*/ 28 w 77"/>
                <a:gd name="T11" fmla="*/ 9 h 49"/>
                <a:gd name="T12" fmla="*/ 48 w 77"/>
                <a:gd name="T13" fmla="*/ 11 h 49"/>
                <a:gd name="T14" fmla="*/ 73 w 77"/>
                <a:gd name="T15" fmla="*/ 25 h 49"/>
                <a:gd name="T16" fmla="*/ 72 w 77"/>
                <a:gd name="T17" fmla="*/ 25 h 49"/>
                <a:gd name="T18" fmla="*/ 75 w 77"/>
                <a:gd name="T19" fmla="*/ 43 h 49"/>
                <a:gd name="T20" fmla="*/ 58 w 77"/>
                <a:gd name="T21" fmla="*/ 46 h 49"/>
                <a:gd name="T22" fmla="*/ 42 w 77"/>
                <a:gd name="T23" fmla="*/ 49 h 49"/>
                <a:gd name="T24" fmla="*/ 29 w 77"/>
                <a:gd name="T25" fmla="*/ 46 h 49"/>
                <a:gd name="T26" fmla="*/ 28 w 77"/>
                <a:gd name="T27" fmla="*/ 46 h 49"/>
                <a:gd name="T28" fmla="*/ 11 w 77"/>
                <a:gd name="T29" fmla="*/ 40 h 49"/>
                <a:gd name="T30" fmla="*/ 2 w 77"/>
                <a:gd name="T31" fmla="*/ 24 h 49"/>
                <a:gd name="T32" fmla="*/ 2 w 77"/>
                <a:gd name="T33"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9">
                  <a:moveTo>
                    <a:pt x="2" y="18"/>
                  </a:moveTo>
                  <a:cubicBezTo>
                    <a:pt x="4" y="15"/>
                    <a:pt x="4" y="11"/>
                    <a:pt x="9" y="5"/>
                  </a:cubicBezTo>
                  <a:cubicBezTo>
                    <a:pt x="10" y="4"/>
                    <a:pt x="12" y="3"/>
                    <a:pt x="14" y="1"/>
                  </a:cubicBezTo>
                  <a:cubicBezTo>
                    <a:pt x="17" y="0"/>
                    <a:pt x="22" y="1"/>
                    <a:pt x="28" y="3"/>
                  </a:cubicBezTo>
                  <a:cubicBezTo>
                    <a:pt x="32" y="4"/>
                    <a:pt x="36" y="6"/>
                    <a:pt x="41" y="8"/>
                  </a:cubicBezTo>
                  <a:cubicBezTo>
                    <a:pt x="35" y="8"/>
                    <a:pt x="30" y="9"/>
                    <a:pt x="28" y="9"/>
                  </a:cubicBezTo>
                  <a:cubicBezTo>
                    <a:pt x="33" y="9"/>
                    <a:pt x="41" y="10"/>
                    <a:pt x="48" y="11"/>
                  </a:cubicBezTo>
                  <a:cubicBezTo>
                    <a:pt x="57" y="16"/>
                    <a:pt x="67" y="21"/>
                    <a:pt x="73" y="25"/>
                  </a:cubicBezTo>
                  <a:cubicBezTo>
                    <a:pt x="72" y="25"/>
                    <a:pt x="72" y="25"/>
                    <a:pt x="72" y="25"/>
                  </a:cubicBezTo>
                  <a:cubicBezTo>
                    <a:pt x="59" y="30"/>
                    <a:pt x="77" y="43"/>
                    <a:pt x="75" y="43"/>
                  </a:cubicBezTo>
                  <a:cubicBezTo>
                    <a:pt x="58" y="46"/>
                    <a:pt x="58" y="46"/>
                    <a:pt x="58" y="46"/>
                  </a:cubicBezTo>
                  <a:cubicBezTo>
                    <a:pt x="42" y="49"/>
                    <a:pt x="42" y="49"/>
                    <a:pt x="42" y="49"/>
                  </a:cubicBezTo>
                  <a:cubicBezTo>
                    <a:pt x="42" y="49"/>
                    <a:pt x="36" y="48"/>
                    <a:pt x="29" y="46"/>
                  </a:cubicBezTo>
                  <a:cubicBezTo>
                    <a:pt x="28" y="46"/>
                    <a:pt x="28" y="46"/>
                    <a:pt x="28" y="46"/>
                  </a:cubicBezTo>
                  <a:cubicBezTo>
                    <a:pt x="22" y="45"/>
                    <a:pt x="15" y="42"/>
                    <a:pt x="11" y="40"/>
                  </a:cubicBezTo>
                  <a:cubicBezTo>
                    <a:pt x="4" y="34"/>
                    <a:pt x="3" y="26"/>
                    <a:pt x="2" y="24"/>
                  </a:cubicBezTo>
                  <a:cubicBezTo>
                    <a:pt x="2" y="23"/>
                    <a:pt x="0" y="21"/>
                    <a:pt x="2" y="18"/>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9" name="Freeform 57">
              <a:extLst>
                <a:ext uri="{FF2B5EF4-FFF2-40B4-BE49-F238E27FC236}">
                  <a16:creationId xmlns:a16="http://schemas.microsoft.com/office/drawing/2014/main" xmlns="" id="{A8AE993C-BD03-43EA-A5EC-CDB935ECECF4}"/>
                </a:ext>
              </a:extLst>
            </p:cNvPr>
            <p:cNvSpPr>
              <a:spLocks noEditPoints="1"/>
            </p:cNvSpPr>
            <p:nvPr/>
          </p:nvSpPr>
          <p:spPr bwMode="auto">
            <a:xfrm flipH="1">
              <a:off x="2272582" y="6137976"/>
              <a:ext cx="82525" cy="107907"/>
            </a:xfrm>
            <a:custGeom>
              <a:avLst/>
              <a:gdLst>
                <a:gd name="T0" fmla="*/ 15 w 30"/>
                <a:gd name="T1" fmla="*/ 33 h 38"/>
                <a:gd name="T2" fmla="*/ 12 w 30"/>
                <a:gd name="T3" fmla="*/ 36 h 38"/>
                <a:gd name="T4" fmla="*/ 17 w 30"/>
                <a:gd name="T5" fmla="*/ 38 h 38"/>
                <a:gd name="T6" fmla="*/ 19 w 30"/>
                <a:gd name="T7" fmla="*/ 36 h 38"/>
                <a:gd name="T8" fmla="*/ 15 w 30"/>
                <a:gd name="T9" fmla="*/ 33 h 38"/>
                <a:gd name="T10" fmla="*/ 25 w 30"/>
                <a:gd name="T11" fmla="*/ 24 h 38"/>
                <a:gd name="T12" fmla="*/ 24 w 30"/>
                <a:gd name="T13" fmla="*/ 25 h 38"/>
                <a:gd name="T14" fmla="*/ 30 w 30"/>
                <a:gd name="T15" fmla="*/ 26 h 38"/>
                <a:gd name="T16" fmla="*/ 25 w 30"/>
                <a:gd name="T17" fmla="*/ 24 h 38"/>
                <a:gd name="T18" fmla="*/ 18 w 30"/>
                <a:gd name="T19" fmla="*/ 21 h 38"/>
                <a:gd name="T20" fmla="*/ 6 w 30"/>
                <a:gd name="T21" fmla="*/ 30 h 38"/>
                <a:gd name="T22" fmla="*/ 10 w 30"/>
                <a:gd name="T23" fmla="*/ 35 h 38"/>
                <a:gd name="T24" fmla="*/ 11 w 30"/>
                <a:gd name="T25" fmla="*/ 35 h 38"/>
                <a:gd name="T26" fmla="*/ 13 w 30"/>
                <a:gd name="T27" fmla="*/ 32 h 38"/>
                <a:gd name="T28" fmla="*/ 11 w 30"/>
                <a:gd name="T29" fmla="*/ 27 h 38"/>
                <a:gd name="T30" fmla="*/ 18 w 30"/>
                <a:gd name="T31" fmla="*/ 24 h 38"/>
                <a:gd name="T32" fmla="*/ 22 w 30"/>
                <a:gd name="T33" fmla="*/ 24 h 38"/>
                <a:gd name="T34" fmla="*/ 23 w 30"/>
                <a:gd name="T35" fmla="*/ 23 h 38"/>
                <a:gd name="T36" fmla="*/ 18 w 30"/>
                <a:gd name="T37" fmla="*/ 21 h 38"/>
                <a:gd name="T38" fmla="*/ 15 w 30"/>
                <a:gd name="T39" fmla="*/ 13 h 38"/>
                <a:gd name="T40" fmla="*/ 1 w 30"/>
                <a:gd name="T41" fmla="*/ 19 h 38"/>
                <a:gd name="T42" fmla="*/ 5 w 30"/>
                <a:gd name="T43" fmla="*/ 29 h 38"/>
                <a:gd name="T44" fmla="*/ 16 w 30"/>
                <a:gd name="T45" fmla="*/ 20 h 38"/>
                <a:gd name="T46" fmla="*/ 12 w 30"/>
                <a:gd name="T47" fmla="*/ 16 h 38"/>
                <a:gd name="T48" fmla="*/ 15 w 30"/>
                <a:gd name="T49" fmla="*/ 13 h 38"/>
                <a:gd name="T50" fmla="*/ 15 w 30"/>
                <a:gd name="T51" fmla="*/ 13 h 38"/>
                <a:gd name="T52" fmla="*/ 10 w 30"/>
                <a:gd name="T53" fmla="*/ 6 h 38"/>
                <a:gd name="T54" fmla="*/ 3 w 30"/>
                <a:gd name="T55" fmla="*/ 8 h 38"/>
                <a:gd name="T56" fmla="*/ 1 w 30"/>
                <a:gd name="T57" fmla="*/ 13 h 38"/>
                <a:gd name="T58" fmla="*/ 0 w 30"/>
                <a:gd name="T59" fmla="*/ 16 h 38"/>
                <a:gd name="T60" fmla="*/ 0 w 30"/>
                <a:gd name="T61" fmla="*/ 17 h 38"/>
                <a:gd name="T62" fmla="*/ 14 w 30"/>
                <a:gd name="T63" fmla="*/ 11 h 38"/>
                <a:gd name="T64" fmla="*/ 13 w 30"/>
                <a:gd name="T65" fmla="*/ 10 h 38"/>
                <a:gd name="T66" fmla="*/ 9 w 30"/>
                <a:gd name="T67" fmla="*/ 7 h 38"/>
                <a:gd name="T68" fmla="*/ 10 w 30"/>
                <a:gd name="T69" fmla="*/ 6 h 38"/>
                <a:gd name="T70" fmla="*/ 8 w 30"/>
                <a:gd name="T71" fmla="*/ 0 h 38"/>
                <a:gd name="T72" fmla="*/ 8 w 30"/>
                <a:gd name="T73" fmla="*/ 0 h 38"/>
                <a:gd name="T74" fmla="*/ 5 w 30"/>
                <a:gd name="T75" fmla="*/ 5 h 38"/>
                <a:gd name="T76" fmla="*/ 9 w 30"/>
                <a:gd name="T77" fmla="*/ 3 h 38"/>
                <a:gd name="T78" fmla="*/ 8 w 30"/>
                <a:gd name="T7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8">
                  <a:moveTo>
                    <a:pt x="15" y="33"/>
                  </a:moveTo>
                  <a:cubicBezTo>
                    <a:pt x="14" y="34"/>
                    <a:pt x="13" y="35"/>
                    <a:pt x="12" y="36"/>
                  </a:cubicBezTo>
                  <a:cubicBezTo>
                    <a:pt x="14" y="37"/>
                    <a:pt x="15" y="37"/>
                    <a:pt x="17" y="38"/>
                  </a:cubicBezTo>
                  <a:cubicBezTo>
                    <a:pt x="17" y="37"/>
                    <a:pt x="18" y="37"/>
                    <a:pt x="19" y="36"/>
                  </a:cubicBezTo>
                  <a:cubicBezTo>
                    <a:pt x="17" y="35"/>
                    <a:pt x="16" y="34"/>
                    <a:pt x="15" y="33"/>
                  </a:cubicBezTo>
                  <a:moveTo>
                    <a:pt x="25" y="24"/>
                  </a:moveTo>
                  <a:cubicBezTo>
                    <a:pt x="25" y="24"/>
                    <a:pt x="24" y="25"/>
                    <a:pt x="24" y="25"/>
                  </a:cubicBezTo>
                  <a:cubicBezTo>
                    <a:pt x="27" y="25"/>
                    <a:pt x="29" y="26"/>
                    <a:pt x="30" y="26"/>
                  </a:cubicBezTo>
                  <a:cubicBezTo>
                    <a:pt x="29" y="26"/>
                    <a:pt x="27" y="25"/>
                    <a:pt x="25" y="24"/>
                  </a:cubicBezTo>
                  <a:moveTo>
                    <a:pt x="18" y="21"/>
                  </a:moveTo>
                  <a:cubicBezTo>
                    <a:pt x="13" y="24"/>
                    <a:pt x="9" y="27"/>
                    <a:pt x="6" y="30"/>
                  </a:cubicBezTo>
                  <a:cubicBezTo>
                    <a:pt x="7" y="32"/>
                    <a:pt x="8" y="33"/>
                    <a:pt x="10" y="35"/>
                  </a:cubicBezTo>
                  <a:cubicBezTo>
                    <a:pt x="10" y="35"/>
                    <a:pt x="11" y="35"/>
                    <a:pt x="11" y="35"/>
                  </a:cubicBezTo>
                  <a:cubicBezTo>
                    <a:pt x="12" y="34"/>
                    <a:pt x="13" y="33"/>
                    <a:pt x="13" y="32"/>
                  </a:cubicBezTo>
                  <a:cubicBezTo>
                    <a:pt x="12" y="31"/>
                    <a:pt x="11" y="29"/>
                    <a:pt x="11" y="27"/>
                  </a:cubicBezTo>
                  <a:cubicBezTo>
                    <a:pt x="11" y="25"/>
                    <a:pt x="14" y="24"/>
                    <a:pt x="18" y="24"/>
                  </a:cubicBezTo>
                  <a:cubicBezTo>
                    <a:pt x="19" y="24"/>
                    <a:pt x="20" y="24"/>
                    <a:pt x="22" y="24"/>
                  </a:cubicBezTo>
                  <a:cubicBezTo>
                    <a:pt x="22" y="24"/>
                    <a:pt x="22" y="24"/>
                    <a:pt x="23" y="23"/>
                  </a:cubicBezTo>
                  <a:cubicBezTo>
                    <a:pt x="21" y="23"/>
                    <a:pt x="19" y="22"/>
                    <a:pt x="18" y="21"/>
                  </a:cubicBezTo>
                  <a:moveTo>
                    <a:pt x="15" y="13"/>
                  </a:moveTo>
                  <a:cubicBezTo>
                    <a:pt x="10" y="15"/>
                    <a:pt x="6" y="17"/>
                    <a:pt x="1" y="19"/>
                  </a:cubicBezTo>
                  <a:cubicBezTo>
                    <a:pt x="1" y="21"/>
                    <a:pt x="2" y="24"/>
                    <a:pt x="5" y="29"/>
                  </a:cubicBezTo>
                  <a:cubicBezTo>
                    <a:pt x="8" y="25"/>
                    <a:pt x="12" y="22"/>
                    <a:pt x="16" y="20"/>
                  </a:cubicBezTo>
                  <a:cubicBezTo>
                    <a:pt x="14" y="19"/>
                    <a:pt x="12" y="17"/>
                    <a:pt x="12" y="16"/>
                  </a:cubicBezTo>
                  <a:cubicBezTo>
                    <a:pt x="12" y="14"/>
                    <a:pt x="13" y="14"/>
                    <a:pt x="15" y="13"/>
                  </a:cubicBezTo>
                  <a:cubicBezTo>
                    <a:pt x="15" y="13"/>
                    <a:pt x="15" y="13"/>
                    <a:pt x="15" y="13"/>
                  </a:cubicBezTo>
                  <a:moveTo>
                    <a:pt x="10" y="6"/>
                  </a:moveTo>
                  <a:cubicBezTo>
                    <a:pt x="7" y="7"/>
                    <a:pt x="5" y="7"/>
                    <a:pt x="3" y="8"/>
                  </a:cubicBezTo>
                  <a:cubicBezTo>
                    <a:pt x="2" y="10"/>
                    <a:pt x="2" y="12"/>
                    <a:pt x="1" y="13"/>
                  </a:cubicBezTo>
                  <a:cubicBezTo>
                    <a:pt x="0" y="14"/>
                    <a:pt x="0" y="15"/>
                    <a:pt x="0" y="16"/>
                  </a:cubicBezTo>
                  <a:cubicBezTo>
                    <a:pt x="0" y="17"/>
                    <a:pt x="0" y="17"/>
                    <a:pt x="0" y="17"/>
                  </a:cubicBezTo>
                  <a:cubicBezTo>
                    <a:pt x="5" y="15"/>
                    <a:pt x="9" y="13"/>
                    <a:pt x="14" y="11"/>
                  </a:cubicBezTo>
                  <a:cubicBezTo>
                    <a:pt x="14" y="11"/>
                    <a:pt x="13" y="11"/>
                    <a:pt x="13" y="10"/>
                  </a:cubicBezTo>
                  <a:cubicBezTo>
                    <a:pt x="11" y="10"/>
                    <a:pt x="10" y="9"/>
                    <a:pt x="9" y="7"/>
                  </a:cubicBezTo>
                  <a:cubicBezTo>
                    <a:pt x="9" y="7"/>
                    <a:pt x="9" y="6"/>
                    <a:pt x="10" y="6"/>
                  </a:cubicBezTo>
                  <a:moveTo>
                    <a:pt x="8" y="0"/>
                  </a:moveTo>
                  <a:cubicBezTo>
                    <a:pt x="8" y="0"/>
                    <a:pt x="8" y="0"/>
                    <a:pt x="8" y="0"/>
                  </a:cubicBezTo>
                  <a:cubicBezTo>
                    <a:pt x="6" y="2"/>
                    <a:pt x="5" y="3"/>
                    <a:pt x="5" y="5"/>
                  </a:cubicBezTo>
                  <a:cubicBezTo>
                    <a:pt x="6" y="4"/>
                    <a:pt x="8" y="4"/>
                    <a:pt x="9" y="3"/>
                  </a:cubicBezTo>
                  <a:cubicBezTo>
                    <a:pt x="9" y="2"/>
                    <a:pt x="8" y="1"/>
                    <a:pt x="8"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0" name="Freeform 58">
              <a:extLst>
                <a:ext uri="{FF2B5EF4-FFF2-40B4-BE49-F238E27FC236}">
                  <a16:creationId xmlns:a16="http://schemas.microsoft.com/office/drawing/2014/main" xmlns="" id="{51DB9795-34C7-4458-8FEA-17D0427191E5}"/>
                </a:ext>
              </a:extLst>
            </p:cNvPr>
            <p:cNvSpPr>
              <a:spLocks/>
            </p:cNvSpPr>
            <p:nvPr/>
          </p:nvSpPr>
          <p:spPr bwMode="auto">
            <a:xfrm flipH="1">
              <a:off x="2099070" y="6296663"/>
              <a:ext cx="201020" cy="190425"/>
            </a:xfrm>
            <a:custGeom>
              <a:avLst/>
              <a:gdLst>
                <a:gd name="T0" fmla="*/ 3 w 71"/>
                <a:gd name="T1" fmla="*/ 26 h 67"/>
                <a:gd name="T2" fmla="*/ 3 w 71"/>
                <a:gd name="T3" fmla="*/ 26 h 67"/>
                <a:gd name="T4" fmla="*/ 4 w 71"/>
                <a:gd name="T5" fmla="*/ 26 h 67"/>
                <a:gd name="T6" fmla="*/ 26 w 71"/>
                <a:gd name="T7" fmla="*/ 0 h 67"/>
                <a:gd name="T8" fmla="*/ 71 w 71"/>
                <a:gd name="T9" fmla="*/ 12 h 67"/>
                <a:gd name="T10" fmla="*/ 40 w 71"/>
                <a:gd name="T11" fmla="*/ 55 h 67"/>
                <a:gd name="T12" fmla="*/ 40 w 71"/>
                <a:gd name="T13" fmla="*/ 55 h 67"/>
                <a:gd name="T14" fmla="*/ 22 w 71"/>
                <a:gd name="T15" fmla="*/ 63 h 67"/>
                <a:gd name="T16" fmla="*/ 16 w 71"/>
                <a:gd name="T17" fmla="*/ 63 h 67"/>
                <a:gd name="T18" fmla="*/ 11 w 71"/>
                <a:gd name="T19" fmla="*/ 53 h 67"/>
                <a:gd name="T20" fmla="*/ 3 w 71"/>
                <a:gd name="T21" fmla="*/ 49 h 67"/>
                <a:gd name="T22" fmla="*/ 3 w 71"/>
                <a:gd name="T23"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7">
                  <a:moveTo>
                    <a:pt x="3" y="26"/>
                  </a:moveTo>
                  <a:cubicBezTo>
                    <a:pt x="3" y="26"/>
                    <a:pt x="3" y="26"/>
                    <a:pt x="3" y="26"/>
                  </a:cubicBezTo>
                  <a:cubicBezTo>
                    <a:pt x="4" y="26"/>
                    <a:pt x="4" y="26"/>
                    <a:pt x="4" y="26"/>
                  </a:cubicBezTo>
                  <a:cubicBezTo>
                    <a:pt x="6" y="17"/>
                    <a:pt x="13" y="8"/>
                    <a:pt x="26" y="0"/>
                  </a:cubicBezTo>
                  <a:cubicBezTo>
                    <a:pt x="71" y="12"/>
                    <a:pt x="71" y="12"/>
                    <a:pt x="71" y="12"/>
                  </a:cubicBezTo>
                  <a:cubicBezTo>
                    <a:pt x="71" y="12"/>
                    <a:pt x="63" y="39"/>
                    <a:pt x="40" y="55"/>
                  </a:cubicBezTo>
                  <a:cubicBezTo>
                    <a:pt x="40" y="55"/>
                    <a:pt x="40" y="55"/>
                    <a:pt x="40" y="55"/>
                  </a:cubicBezTo>
                  <a:cubicBezTo>
                    <a:pt x="35" y="58"/>
                    <a:pt x="29" y="61"/>
                    <a:pt x="22" y="63"/>
                  </a:cubicBezTo>
                  <a:cubicBezTo>
                    <a:pt x="22" y="63"/>
                    <a:pt x="19" y="67"/>
                    <a:pt x="16" y="63"/>
                  </a:cubicBezTo>
                  <a:cubicBezTo>
                    <a:pt x="13" y="60"/>
                    <a:pt x="15" y="54"/>
                    <a:pt x="11" y="53"/>
                  </a:cubicBezTo>
                  <a:cubicBezTo>
                    <a:pt x="8" y="52"/>
                    <a:pt x="6" y="54"/>
                    <a:pt x="3" y="49"/>
                  </a:cubicBezTo>
                  <a:cubicBezTo>
                    <a:pt x="2" y="47"/>
                    <a:pt x="0" y="37"/>
                    <a:pt x="3" y="26"/>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1" name="Freeform 59">
              <a:extLst>
                <a:ext uri="{FF2B5EF4-FFF2-40B4-BE49-F238E27FC236}">
                  <a16:creationId xmlns:a16="http://schemas.microsoft.com/office/drawing/2014/main" xmlns="" id="{F6DE8AB7-2506-4470-8D3D-053950999AF5}"/>
                </a:ext>
              </a:extLst>
            </p:cNvPr>
            <p:cNvSpPr>
              <a:spLocks noEditPoints="1"/>
            </p:cNvSpPr>
            <p:nvPr/>
          </p:nvSpPr>
          <p:spPr bwMode="auto">
            <a:xfrm flipH="1">
              <a:off x="2185826" y="6372833"/>
              <a:ext cx="112147" cy="107908"/>
            </a:xfrm>
            <a:custGeom>
              <a:avLst/>
              <a:gdLst>
                <a:gd name="T0" fmla="*/ 39 w 39"/>
                <a:gd name="T1" fmla="*/ 29 h 39"/>
                <a:gd name="T2" fmla="*/ 28 w 39"/>
                <a:gd name="T3" fmla="*/ 32 h 39"/>
                <a:gd name="T4" fmla="*/ 18 w 39"/>
                <a:gd name="T5" fmla="*/ 39 h 39"/>
                <a:gd name="T6" fmla="*/ 18 w 39"/>
                <a:gd name="T7" fmla="*/ 39 h 39"/>
                <a:gd name="T8" fmla="*/ 21 w 39"/>
                <a:gd name="T9" fmla="*/ 37 h 39"/>
                <a:gd name="T10" fmla="*/ 39 w 39"/>
                <a:gd name="T11" fmla="*/ 29 h 39"/>
                <a:gd name="T12" fmla="*/ 32 w 39"/>
                <a:gd name="T13" fmla="*/ 18 h 39"/>
                <a:gd name="T14" fmla="*/ 17 w 39"/>
                <a:gd name="T15" fmla="*/ 23 h 39"/>
                <a:gd name="T16" fmla="*/ 16 w 39"/>
                <a:gd name="T17" fmla="*/ 23 h 39"/>
                <a:gd name="T18" fmla="*/ 7 w 39"/>
                <a:gd name="T19" fmla="*/ 24 h 39"/>
                <a:gd name="T20" fmla="*/ 3 w 39"/>
                <a:gd name="T21" fmla="*/ 24 h 39"/>
                <a:gd name="T22" fmla="*/ 10 w 39"/>
                <a:gd name="T23" fmla="*/ 27 h 39"/>
                <a:gd name="T24" fmla="*/ 15 w 39"/>
                <a:gd name="T25" fmla="*/ 37 h 39"/>
                <a:gd name="T26" fmla="*/ 16 w 39"/>
                <a:gd name="T27" fmla="*/ 38 h 39"/>
                <a:gd name="T28" fmla="*/ 25 w 39"/>
                <a:gd name="T29" fmla="*/ 32 h 39"/>
                <a:gd name="T30" fmla="*/ 22 w 39"/>
                <a:gd name="T31" fmla="*/ 31 h 39"/>
                <a:gd name="T32" fmla="*/ 32 w 39"/>
                <a:gd name="T33" fmla="*/ 18 h 39"/>
                <a:gd name="T34" fmla="*/ 19 w 39"/>
                <a:gd name="T35" fmla="*/ 12 h 39"/>
                <a:gd name="T36" fmla="*/ 18 w 39"/>
                <a:gd name="T37" fmla="*/ 12 h 39"/>
                <a:gd name="T38" fmla="*/ 10 w 39"/>
                <a:gd name="T39" fmla="*/ 17 h 39"/>
                <a:gd name="T40" fmla="*/ 9 w 39"/>
                <a:gd name="T41" fmla="*/ 17 h 39"/>
                <a:gd name="T42" fmla="*/ 9 w 39"/>
                <a:gd name="T43" fmla="*/ 14 h 39"/>
                <a:gd name="T44" fmla="*/ 1 w 39"/>
                <a:gd name="T45" fmla="*/ 15 h 39"/>
                <a:gd name="T46" fmla="*/ 2 w 39"/>
                <a:gd name="T47" fmla="*/ 22 h 39"/>
                <a:gd name="T48" fmla="*/ 8 w 39"/>
                <a:gd name="T49" fmla="*/ 22 h 39"/>
                <a:gd name="T50" fmla="*/ 14 w 39"/>
                <a:gd name="T51" fmla="*/ 22 h 39"/>
                <a:gd name="T52" fmla="*/ 19 w 39"/>
                <a:gd name="T53" fmla="*/ 12 h 39"/>
                <a:gd name="T54" fmla="*/ 22 w 39"/>
                <a:gd name="T55" fmla="*/ 9 h 39"/>
                <a:gd name="T56" fmla="*/ 21 w 39"/>
                <a:gd name="T57" fmla="*/ 9 h 39"/>
                <a:gd name="T58" fmla="*/ 22 w 39"/>
                <a:gd name="T59" fmla="*/ 9 h 39"/>
                <a:gd name="T60" fmla="*/ 22 w 39"/>
                <a:gd name="T61" fmla="*/ 9 h 39"/>
                <a:gd name="T62" fmla="*/ 2 w 39"/>
                <a:gd name="T63" fmla="*/ 9 h 39"/>
                <a:gd name="T64" fmla="*/ 1 w 39"/>
                <a:gd name="T65" fmla="*/ 9 h 39"/>
                <a:gd name="T66" fmla="*/ 0 w 39"/>
                <a:gd name="T67" fmla="*/ 12 h 39"/>
                <a:gd name="T68" fmla="*/ 3 w 39"/>
                <a:gd name="T69" fmla="*/ 12 h 39"/>
                <a:gd name="T70" fmla="*/ 3 w 39"/>
                <a:gd name="T71" fmla="*/ 12 h 39"/>
                <a:gd name="T72" fmla="*/ 2 w 39"/>
                <a:gd name="T73" fmla="*/ 9 h 39"/>
                <a:gd name="T74" fmla="*/ 9 w 39"/>
                <a:gd name="T75" fmla="*/ 8 h 39"/>
                <a:gd name="T76" fmla="*/ 8 w 39"/>
                <a:gd name="T77" fmla="*/ 8 h 39"/>
                <a:gd name="T78" fmla="*/ 5 w 39"/>
                <a:gd name="T79" fmla="*/ 12 h 39"/>
                <a:gd name="T80" fmla="*/ 9 w 39"/>
                <a:gd name="T81" fmla="*/ 12 h 39"/>
                <a:gd name="T82" fmla="*/ 9 w 39"/>
                <a:gd name="T83" fmla="*/ 8 h 39"/>
                <a:gd name="T84" fmla="*/ 10 w 39"/>
                <a:gd name="T85" fmla="*/ 3 h 39"/>
                <a:gd name="T86" fmla="*/ 8 w 39"/>
                <a:gd name="T87" fmla="*/ 6 h 39"/>
                <a:gd name="T88" fmla="*/ 9 w 39"/>
                <a:gd name="T89" fmla="*/ 6 h 39"/>
                <a:gd name="T90" fmla="*/ 10 w 39"/>
                <a:gd name="T91" fmla="*/ 3 h 39"/>
                <a:gd name="T92" fmla="*/ 2 w 39"/>
                <a:gd name="T93" fmla="*/ 0 h 39"/>
                <a:gd name="T94" fmla="*/ 1 w 39"/>
                <a:gd name="T95" fmla="*/ 7 h 39"/>
                <a:gd name="T96" fmla="*/ 1 w 39"/>
                <a:gd name="T97" fmla="*/ 7 h 39"/>
                <a:gd name="T98" fmla="*/ 2 w 39"/>
                <a:gd name="T99" fmla="*/ 7 h 39"/>
                <a:gd name="T100" fmla="*/ 2 w 39"/>
                <a:gd name="T101" fmla="*/ 0 h 39"/>
                <a:gd name="T102" fmla="*/ 2 w 39"/>
                <a:gd name="T103" fmla="*/ 0 h 39"/>
                <a:gd name="T104" fmla="*/ 2 w 39"/>
                <a:gd name="T105" fmla="*/ 0 h 39"/>
                <a:gd name="T106" fmla="*/ 2 w 39"/>
                <a:gd name="T10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9" y="29"/>
                  </a:moveTo>
                  <a:cubicBezTo>
                    <a:pt x="38" y="29"/>
                    <a:pt x="33" y="31"/>
                    <a:pt x="28" y="32"/>
                  </a:cubicBezTo>
                  <a:cubicBezTo>
                    <a:pt x="25" y="34"/>
                    <a:pt x="22" y="37"/>
                    <a:pt x="18" y="39"/>
                  </a:cubicBezTo>
                  <a:cubicBezTo>
                    <a:pt x="18" y="39"/>
                    <a:pt x="18" y="39"/>
                    <a:pt x="18" y="39"/>
                  </a:cubicBezTo>
                  <a:cubicBezTo>
                    <a:pt x="20" y="39"/>
                    <a:pt x="21" y="37"/>
                    <a:pt x="21" y="37"/>
                  </a:cubicBezTo>
                  <a:cubicBezTo>
                    <a:pt x="28" y="35"/>
                    <a:pt x="34" y="32"/>
                    <a:pt x="39" y="29"/>
                  </a:cubicBezTo>
                  <a:moveTo>
                    <a:pt x="32" y="18"/>
                  </a:moveTo>
                  <a:cubicBezTo>
                    <a:pt x="31" y="19"/>
                    <a:pt x="22" y="23"/>
                    <a:pt x="17" y="23"/>
                  </a:cubicBezTo>
                  <a:cubicBezTo>
                    <a:pt x="17" y="23"/>
                    <a:pt x="17" y="23"/>
                    <a:pt x="16" y="23"/>
                  </a:cubicBezTo>
                  <a:cubicBezTo>
                    <a:pt x="13" y="24"/>
                    <a:pt x="10" y="24"/>
                    <a:pt x="7" y="24"/>
                  </a:cubicBezTo>
                  <a:cubicBezTo>
                    <a:pt x="6" y="24"/>
                    <a:pt x="4" y="24"/>
                    <a:pt x="3" y="24"/>
                  </a:cubicBezTo>
                  <a:cubicBezTo>
                    <a:pt x="5" y="28"/>
                    <a:pt x="7" y="26"/>
                    <a:pt x="10" y="27"/>
                  </a:cubicBezTo>
                  <a:cubicBezTo>
                    <a:pt x="14" y="28"/>
                    <a:pt x="12" y="34"/>
                    <a:pt x="15" y="37"/>
                  </a:cubicBezTo>
                  <a:cubicBezTo>
                    <a:pt x="15" y="37"/>
                    <a:pt x="16" y="37"/>
                    <a:pt x="16" y="38"/>
                  </a:cubicBezTo>
                  <a:cubicBezTo>
                    <a:pt x="19" y="36"/>
                    <a:pt x="22" y="34"/>
                    <a:pt x="25" y="32"/>
                  </a:cubicBezTo>
                  <a:cubicBezTo>
                    <a:pt x="23" y="32"/>
                    <a:pt x="22" y="32"/>
                    <a:pt x="22" y="31"/>
                  </a:cubicBezTo>
                  <a:cubicBezTo>
                    <a:pt x="18" y="28"/>
                    <a:pt x="30" y="19"/>
                    <a:pt x="32" y="18"/>
                  </a:cubicBezTo>
                  <a:moveTo>
                    <a:pt x="19" y="12"/>
                  </a:moveTo>
                  <a:cubicBezTo>
                    <a:pt x="19" y="12"/>
                    <a:pt x="18" y="12"/>
                    <a:pt x="18" y="12"/>
                  </a:cubicBezTo>
                  <a:cubicBezTo>
                    <a:pt x="15" y="15"/>
                    <a:pt x="12" y="17"/>
                    <a:pt x="10" y="17"/>
                  </a:cubicBezTo>
                  <a:cubicBezTo>
                    <a:pt x="10" y="17"/>
                    <a:pt x="10" y="17"/>
                    <a:pt x="9" y="17"/>
                  </a:cubicBezTo>
                  <a:cubicBezTo>
                    <a:pt x="9" y="17"/>
                    <a:pt x="9" y="16"/>
                    <a:pt x="9" y="14"/>
                  </a:cubicBezTo>
                  <a:cubicBezTo>
                    <a:pt x="6" y="15"/>
                    <a:pt x="3" y="15"/>
                    <a:pt x="1" y="15"/>
                  </a:cubicBezTo>
                  <a:cubicBezTo>
                    <a:pt x="1" y="18"/>
                    <a:pt x="1" y="20"/>
                    <a:pt x="2" y="22"/>
                  </a:cubicBezTo>
                  <a:cubicBezTo>
                    <a:pt x="4" y="22"/>
                    <a:pt x="6" y="22"/>
                    <a:pt x="8" y="22"/>
                  </a:cubicBezTo>
                  <a:cubicBezTo>
                    <a:pt x="10" y="22"/>
                    <a:pt x="12" y="22"/>
                    <a:pt x="14" y="22"/>
                  </a:cubicBezTo>
                  <a:cubicBezTo>
                    <a:pt x="13" y="20"/>
                    <a:pt x="16" y="15"/>
                    <a:pt x="19" y="12"/>
                  </a:cubicBezTo>
                  <a:moveTo>
                    <a:pt x="22" y="9"/>
                  </a:moveTo>
                  <a:cubicBezTo>
                    <a:pt x="22" y="9"/>
                    <a:pt x="22" y="9"/>
                    <a:pt x="21" y="9"/>
                  </a:cubicBezTo>
                  <a:cubicBezTo>
                    <a:pt x="21" y="9"/>
                    <a:pt x="21" y="9"/>
                    <a:pt x="22" y="9"/>
                  </a:cubicBezTo>
                  <a:cubicBezTo>
                    <a:pt x="22" y="9"/>
                    <a:pt x="22" y="9"/>
                    <a:pt x="22" y="9"/>
                  </a:cubicBezTo>
                  <a:moveTo>
                    <a:pt x="2" y="9"/>
                  </a:moveTo>
                  <a:cubicBezTo>
                    <a:pt x="1" y="9"/>
                    <a:pt x="1" y="9"/>
                    <a:pt x="1" y="9"/>
                  </a:cubicBezTo>
                  <a:cubicBezTo>
                    <a:pt x="0" y="10"/>
                    <a:pt x="0" y="11"/>
                    <a:pt x="0" y="12"/>
                  </a:cubicBezTo>
                  <a:cubicBezTo>
                    <a:pt x="1" y="12"/>
                    <a:pt x="2" y="12"/>
                    <a:pt x="3" y="12"/>
                  </a:cubicBezTo>
                  <a:cubicBezTo>
                    <a:pt x="3" y="12"/>
                    <a:pt x="3" y="12"/>
                    <a:pt x="3" y="12"/>
                  </a:cubicBezTo>
                  <a:cubicBezTo>
                    <a:pt x="2" y="11"/>
                    <a:pt x="2" y="10"/>
                    <a:pt x="2" y="9"/>
                  </a:cubicBezTo>
                  <a:moveTo>
                    <a:pt x="9" y="8"/>
                  </a:moveTo>
                  <a:cubicBezTo>
                    <a:pt x="9" y="8"/>
                    <a:pt x="8" y="8"/>
                    <a:pt x="8" y="8"/>
                  </a:cubicBezTo>
                  <a:cubicBezTo>
                    <a:pt x="7" y="10"/>
                    <a:pt x="6" y="12"/>
                    <a:pt x="5" y="12"/>
                  </a:cubicBezTo>
                  <a:cubicBezTo>
                    <a:pt x="6" y="12"/>
                    <a:pt x="7" y="12"/>
                    <a:pt x="9" y="12"/>
                  </a:cubicBezTo>
                  <a:cubicBezTo>
                    <a:pt x="9" y="11"/>
                    <a:pt x="9" y="9"/>
                    <a:pt x="9" y="8"/>
                  </a:cubicBezTo>
                  <a:moveTo>
                    <a:pt x="10" y="3"/>
                  </a:moveTo>
                  <a:cubicBezTo>
                    <a:pt x="10" y="3"/>
                    <a:pt x="9" y="5"/>
                    <a:pt x="8" y="6"/>
                  </a:cubicBezTo>
                  <a:cubicBezTo>
                    <a:pt x="9" y="6"/>
                    <a:pt x="9" y="6"/>
                    <a:pt x="9" y="6"/>
                  </a:cubicBezTo>
                  <a:cubicBezTo>
                    <a:pt x="9" y="4"/>
                    <a:pt x="10" y="3"/>
                    <a:pt x="10" y="3"/>
                  </a:cubicBezTo>
                  <a:moveTo>
                    <a:pt x="2" y="0"/>
                  </a:moveTo>
                  <a:cubicBezTo>
                    <a:pt x="2" y="3"/>
                    <a:pt x="1" y="5"/>
                    <a:pt x="1" y="7"/>
                  </a:cubicBezTo>
                  <a:cubicBezTo>
                    <a:pt x="1" y="7"/>
                    <a:pt x="1" y="7"/>
                    <a:pt x="1" y="7"/>
                  </a:cubicBezTo>
                  <a:cubicBezTo>
                    <a:pt x="2" y="7"/>
                    <a:pt x="2" y="7"/>
                    <a:pt x="2" y="7"/>
                  </a:cubicBezTo>
                  <a:cubicBezTo>
                    <a:pt x="2" y="4"/>
                    <a:pt x="2" y="2"/>
                    <a:pt x="2" y="0"/>
                  </a:cubicBezTo>
                  <a:moveTo>
                    <a:pt x="2" y="0"/>
                  </a:moveTo>
                  <a:cubicBezTo>
                    <a:pt x="2" y="0"/>
                    <a:pt x="2" y="0"/>
                    <a:pt x="2" y="0"/>
                  </a:cubicBezTo>
                  <a:cubicBezTo>
                    <a:pt x="2" y="0"/>
                    <a:pt x="2" y="0"/>
                    <a:pt x="2"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2" name="Freeform 60">
              <a:extLst>
                <a:ext uri="{FF2B5EF4-FFF2-40B4-BE49-F238E27FC236}">
                  <a16:creationId xmlns:a16="http://schemas.microsoft.com/office/drawing/2014/main" xmlns="" id="{369B3B1E-C411-4346-8FEF-6D531FCC4864}"/>
                </a:ext>
              </a:extLst>
            </p:cNvPr>
            <p:cNvSpPr>
              <a:spLocks/>
            </p:cNvSpPr>
            <p:nvPr/>
          </p:nvSpPr>
          <p:spPr bwMode="auto">
            <a:xfrm flipH="1">
              <a:off x="2113882" y="6222610"/>
              <a:ext cx="234875" cy="124833"/>
            </a:xfrm>
            <a:custGeom>
              <a:avLst/>
              <a:gdLst>
                <a:gd name="T0" fmla="*/ 8 w 82"/>
                <a:gd name="T1" fmla="*/ 34 h 44"/>
                <a:gd name="T2" fmla="*/ 52 w 82"/>
                <a:gd name="T3" fmla="*/ 27 h 44"/>
                <a:gd name="T4" fmla="*/ 81 w 82"/>
                <a:gd name="T5" fmla="*/ 0 h 44"/>
                <a:gd name="T6" fmla="*/ 82 w 82"/>
                <a:gd name="T7" fmla="*/ 4 h 44"/>
                <a:gd name="T8" fmla="*/ 7 w 82"/>
                <a:gd name="T9" fmla="*/ 35 h 44"/>
                <a:gd name="T10" fmla="*/ 7 w 82"/>
                <a:gd name="T11" fmla="*/ 35 h 44"/>
                <a:gd name="T12" fmla="*/ 2 w 82"/>
                <a:gd name="T13" fmla="*/ 35 h 44"/>
                <a:gd name="T14" fmla="*/ 5 w 82"/>
                <a:gd name="T15" fmla="*/ 31 h 44"/>
                <a:gd name="T16" fmla="*/ 8 w 82"/>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4">
                  <a:moveTo>
                    <a:pt x="8" y="34"/>
                  </a:moveTo>
                  <a:cubicBezTo>
                    <a:pt x="16" y="35"/>
                    <a:pt x="35" y="37"/>
                    <a:pt x="52" y="27"/>
                  </a:cubicBezTo>
                  <a:cubicBezTo>
                    <a:pt x="74" y="14"/>
                    <a:pt x="81" y="0"/>
                    <a:pt x="81" y="0"/>
                  </a:cubicBezTo>
                  <a:cubicBezTo>
                    <a:pt x="82" y="4"/>
                    <a:pt x="82" y="4"/>
                    <a:pt x="82" y="4"/>
                  </a:cubicBezTo>
                  <a:cubicBezTo>
                    <a:pt x="82" y="4"/>
                    <a:pt x="56" y="44"/>
                    <a:pt x="7" y="35"/>
                  </a:cubicBezTo>
                  <a:cubicBezTo>
                    <a:pt x="7" y="35"/>
                    <a:pt x="7" y="35"/>
                    <a:pt x="7" y="35"/>
                  </a:cubicBezTo>
                  <a:cubicBezTo>
                    <a:pt x="6" y="35"/>
                    <a:pt x="4" y="36"/>
                    <a:pt x="2" y="35"/>
                  </a:cubicBezTo>
                  <a:cubicBezTo>
                    <a:pt x="0" y="35"/>
                    <a:pt x="1" y="31"/>
                    <a:pt x="5" y="31"/>
                  </a:cubicBezTo>
                  <a:cubicBezTo>
                    <a:pt x="8" y="31"/>
                    <a:pt x="8" y="33"/>
                    <a:pt x="8" y="3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3" name="Freeform 61">
              <a:extLst>
                <a:ext uri="{FF2B5EF4-FFF2-40B4-BE49-F238E27FC236}">
                  <a16:creationId xmlns:a16="http://schemas.microsoft.com/office/drawing/2014/main" xmlns="" id="{F40582F1-C438-4A6B-A0D5-F8D0018E8773}"/>
                </a:ext>
              </a:extLst>
            </p:cNvPr>
            <p:cNvSpPr>
              <a:spLocks/>
            </p:cNvSpPr>
            <p:nvPr/>
          </p:nvSpPr>
          <p:spPr bwMode="auto">
            <a:xfrm flipH="1">
              <a:off x="2124462" y="6182408"/>
              <a:ext cx="262384" cy="135413"/>
            </a:xfrm>
            <a:custGeom>
              <a:avLst/>
              <a:gdLst>
                <a:gd name="T0" fmla="*/ 92 w 93"/>
                <a:gd name="T1" fmla="*/ 5 h 47"/>
                <a:gd name="T2" fmla="*/ 93 w 93"/>
                <a:gd name="T3" fmla="*/ 0 h 47"/>
                <a:gd name="T4" fmla="*/ 9 w 93"/>
                <a:gd name="T5" fmla="*/ 43 h 47"/>
                <a:gd name="T6" fmla="*/ 3 w 93"/>
                <a:gd name="T7" fmla="*/ 42 h 47"/>
                <a:gd name="T8" fmla="*/ 9 w 93"/>
                <a:gd name="T9" fmla="*/ 44 h 47"/>
                <a:gd name="T10" fmla="*/ 9 w 93"/>
                <a:gd name="T11" fmla="*/ 44 h 47"/>
                <a:gd name="T12" fmla="*/ 40 w 93"/>
                <a:gd name="T13" fmla="*/ 38 h 47"/>
                <a:gd name="T14" fmla="*/ 92 w 93"/>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7">
                  <a:moveTo>
                    <a:pt x="92" y="5"/>
                  </a:moveTo>
                  <a:cubicBezTo>
                    <a:pt x="93" y="0"/>
                    <a:pt x="93" y="0"/>
                    <a:pt x="93" y="0"/>
                  </a:cubicBezTo>
                  <a:cubicBezTo>
                    <a:pt x="93" y="0"/>
                    <a:pt x="52" y="42"/>
                    <a:pt x="9" y="43"/>
                  </a:cubicBezTo>
                  <a:cubicBezTo>
                    <a:pt x="9" y="43"/>
                    <a:pt x="6" y="40"/>
                    <a:pt x="3" y="42"/>
                  </a:cubicBezTo>
                  <a:cubicBezTo>
                    <a:pt x="0" y="44"/>
                    <a:pt x="5" y="47"/>
                    <a:pt x="9" y="44"/>
                  </a:cubicBezTo>
                  <a:cubicBezTo>
                    <a:pt x="9" y="44"/>
                    <a:pt x="9" y="44"/>
                    <a:pt x="9" y="44"/>
                  </a:cubicBezTo>
                  <a:cubicBezTo>
                    <a:pt x="16" y="44"/>
                    <a:pt x="28" y="42"/>
                    <a:pt x="40" y="38"/>
                  </a:cubicBezTo>
                  <a:cubicBezTo>
                    <a:pt x="60" y="30"/>
                    <a:pt x="85" y="11"/>
                    <a:pt x="9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4" name="Freeform 62">
              <a:extLst>
                <a:ext uri="{FF2B5EF4-FFF2-40B4-BE49-F238E27FC236}">
                  <a16:creationId xmlns:a16="http://schemas.microsoft.com/office/drawing/2014/main" xmlns="" id="{DB969AD3-45F1-4B10-B0F3-3DCA686557A4}"/>
                </a:ext>
              </a:extLst>
            </p:cNvPr>
            <p:cNvSpPr>
              <a:spLocks/>
            </p:cNvSpPr>
            <p:nvPr/>
          </p:nvSpPr>
          <p:spPr bwMode="auto">
            <a:xfrm flipH="1">
              <a:off x="2132926" y="6030068"/>
              <a:ext cx="412620" cy="222163"/>
            </a:xfrm>
            <a:custGeom>
              <a:avLst/>
              <a:gdLst>
                <a:gd name="T0" fmla="*/ 5 w 146"/>
                <a:gd name="T1" fmla="*/ 67 h 78"/>
                <a:gd name="T2" fmla="*/ 0 w 146"/>
                <a:gd name="T3" fmla="*/ 73 h 78"/>
                <a:gd name="T4" fmla="*/ 10 w 146"/>
                <a:gd name="T5" fmla="*/ 67 h 78"/>
                <a:gd name="T6" fmla="*/ 143 w 146"/>
                <a:gd name="T7" fmla="*/ 60 h 78"/>
                <a:gd name="T8" fmla="*/ 146 w 146"/>
                <a:gd name="T9" fmla="*/ 57 h 78"/>
                <a:gd name="T10" fmla="*/ 5 w 146"/>
                <a:gd name="T11" fmla="*/ 67 h 78"/>
              </a:gdLst>
              <a:ahLst/>
              <a:cxnLst>
                <a:cxn ang="0">
                  <a:pos x="T0" y="T1"/>
                </a:cxn>
                <a:cxn ang="0">
                  <a:pos x="T2" y="T3"/>
                </a:cxn>
                <a:cxn ang="0">
                  <a:pos x="T4" y="T5"/>
                </a:cxn>
                <a:cxn ang="0">
                  <a:pos x="T6" y="T7"/>
                </a:cxn>
                <a:cxn ang="0">
                  <a:pos x="T8" y="T9"/>
                </a:cxn>
                <a:cxn ang="0">
                  <a:pos x="T10" y="T11"/>
                </a:cxn>
              </a:cxnLst>
              <a:rect l="0" t="0" r="r" b="b"/>
              <a:pathLst>
                <a:path w="146" h="78">
                  <a:moveTo>
                    <a:pt x="5" y="67"/>
                  </a:moveTo>
                  <a:cubicBezTo>
                    <a:pt x="3" y="68"/>
                    <a:pt x="0" y="70"/>
                    <a:pt x="0" y="73"/>
                  </a:cubicBezTo>
                  <a:cubicBezTo>
                    <a:pt x="1" y="78"/>
                    <a:pt x="13" y="73"/>
                    <a:pt x="10" y="67"/>
                  </a:cubicBezTo>
                  <a:cubicBezTo>
                    <a:pt x="60" y="3"/>
                    <a:pt x="142" y="60"/>
                    <a:pt x="143" y="60"/>
                  </a:cubicBezTo>
                  <a:cubicBezTo>
                    <a:pt x="146" y="57"/>
                    <a:pt x="146" y="57"/>
                    <a:pt x="146" y="57"/>
                  </a:cubicBezTo>
                  <a:cubicBezTo>
                    <a:pt x="145" y="56"/>
                    <a:pt x="55" y="0"/>
                    <a:pt x="5" y="6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5" name="Freeform 63">
              <a:extLst>
                <a:ext uri="{FF2B5EF4-FFF2-40B4-BE49-F238E27FC236}">
                  <a16:creationId xmlns:a16="http://schemas.microsoft.com/office/drawing/2014/main" xmlns="" id="{4A099E95-F191-43E8-83FF-53A818EB7C61}"/>
                </a:ext>
              </a:extLst>
            </p:cNvPr>
            <p:cNvSpPr>
              <a:spLocks/>
            </p:cNvSpPr>
            <p:nvPr/>
          </p:nvSpPr>
          <p:spPr bwMode="auto">
            <a:xfrm flipH="1">
              <a:off x="2067330" y="6074501"/>
              <a:ext cx="395691" cy="251783"/>
            </a:xfrm>
            <a:custGeom>
              <a:avLst/>
              <a:gdLst>
                <a:gd name="T0" fmla="*/ 5 w 139"/>
                <a:gd name="T1" fmla="*/ 77 h 88"/>
                <a:gd name="T2" fmla="*/ 1 w 139"/>
                <a:gd name="T3" fmla="*/ 83 h 88"/>
                <a:gd name="T4" fmla="*/ 9 w 139"/>
                <a:gd name="T5" fmla="*/ 75 h 88"/>
                <a:gd name="T6" fmla="*/ 138 w 139"/>
                <a:gd name="T7" fmla="*/ 39 h 88"/>
                <a:gd name="T8" fmla="*/ 139 w 139"/>
                <a:gd name="T9" fmla="*/ 35 h 88"/>
                <a:gd name="T10" fmla="*/ 5 w 139"/>
                <a:gd name="T11" fmla="*/ 77 h 88"/>
              </a:gdLst>
              <a:ahLst/>
              <a:cxnLst>
                <a:cxn ang="0">
                  <a:pos x="T0" y="T1"/>
                </a:cxn>
                <a:cxn ang="0">
                  <a:pos x="T2" y="T3"/>
                </a:cxn>
                <a:cxn ang="0">
                  <a:pos x="T4" y="T5"/>
                </a:cxn>
                <a:cxn ang="0">
                  <a:pos x="T6" y="T7"/>
                </a:cxn>
                <a:cxn ang="0">
                  <a:pos x="T8" y="T9"/>
                </a:cxn>
                <a:cxn ang="0">
                  <a:pos x="T10" y="T11"/>
                </a:cxn>
              </a:cxnLst>
              <a:rect l="0" t="0" r="r" b="b"/>
              <a:pathLst>
                <a:path w="139" h="88">
                  <a:moveTo>
                    <a:pt x="5" y="77"/>
                  </a:moveTo>
                  <a:cubicBezTo>
                    <a:pt x="2" y="78"/>
                    <a:pt x="0" y="80"/>
                    <a:pt x="1" y="83"/>
                  </a:cubicBezTo>
                  <a:cubicBezTo>
                    <a:pt x="3" y="88"/>
                    <a:pt x="13" y="80"/>
                    <a:pt x="9" y="75"/>
                  </a:cubicBezTo>
                  <a:cubicBezTo>
                    <a:pt x="44" y="2"/>
                    <a:pt x="137" y="39"/>
                    <a:pt x="138" y="39"/>
                  </a:cubicBezTo>
                  <a:cubicBezTo>
                    <a:pt x="139" y="35"/>
                    <a:pt x="139" y="35"/>
                    <a:pt x="139" y="35"/>
                  </a:cubicBezTo>
                  <a:cubicBezTo>
                    <a:pt x="138" y="35"/>
                    <a:pt x="39" y="0"/>
                    <a:pt x="5" y="7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6" name="Freeform 64">
              <a:extLst>
                <a:ext uri="{FF2B5EF4-FFF2-40B4-BE49-F238E27FC236}">
                  <a16:creationId xmlns:a16="http://schemas.microsoft.com/office/drawing/2014/main" xmlns="" id="{11E14151-B1C2-4AF0-83D9-97EF4BD87134}"/>
                </a:ext>
              </a:extLst>
            </p:cNvPr>
            <p:cNvSpPr>
              <a:spLocks/>
            </p:cNvSpPr>
            <p:nvPr/>
          </p:nvSpPr>
          <p:spPr bwMode="auto">
            <a:xfrm flipH="1">
              <a:off x="2033474" y="6228957"/>
              <a:ext cx="393576" cy="264480"/>
            </a:xfrm>
            <a:custGeom>
              <a:avLst/>
              <a:gdLst>
                <a:gd name="T0" fmla="*/ 9 w 139"/>
                <a:gd name="T1" fmla="*/ 56 h 93"/>
                <a:gd name="T2" fmla="*/ 2 w 139"/>
                <a:gd name="T3" fmla="*/ 53 h 93"/>
                <a:gd name="T4" fmla="*/ 13 w 139"/>
                <a:gd name="T5" fmla="*/ 55 h 93"/>
                <a:gd name="T6" fmla="*/ 135 w 139"/>
                <a:gd name="T7" fmla="*/ 0 h 93"/>
                <a:gd name="T8" fmla="*/ 139 w 139"/>
                <a:gd name="T9" fmla="*/ 2 h 93"/>
                <a:gd name="T10" fmla="*/ 9 w 139"/>
                <a:gd name="T11" fmla="*/ 56 h 93"/>
              </a:gdLst>
              <a:ahLst/>
              <a:cxnLst>
                <a:cxn ang="0">
                  <a:pos x="T0" y="T1"/>
                </a:cxn>
                <a:cxn ang="0">
                  <a:pos x="T2" y="T3"/>
                </a:cxn>
                <a:cxn ang="0">
                  <a:pos x="T4" y="T5"/>
                </a:cxn>
                <a:cxn ang="0">
                  <a:pos x="T6" y="T7"/>
                </a:cxn>
                <a:cxn ang="0">
                  <a:pos x="T8" y="T9"/>
                </a:cxn>
                <a:cxn ang="0">
                  <a:pos x="T10" y="T11"/>
                </a:cxn>
              </a:cxnLst>
              <a:rect l="0" t="0" r="r" b="b"/>
              <a:pathLst>
                <a:path w="139" h="93">
                  <a:moveTo>
                    <a:pt x="9" y="56"/>
                  </a:moveTo>
                  <a:cubicBezTo>
                    <a:pt x="6" y="56"/>
                    <a:pt x="3" y="56"/>
                    <a:pt x="2" y="53"/>
                  </a:cubicBezTo>
                  <a:cubicBezTo>
                    <a:pt x="0" y="48"/>
                    <a:pt x="13" y="48"/>
                    <a:pt x="13" y="55"/>
                  </a:cubicBezTo>
                  <a:cubicBezTo>
                    <a:pt x="86" y="89"/>
                    <a:pt x="134" y="1"/>
                    <a:pt x="135" y="0"/>
                  </a:cubicBezTo>
                  <a:cubicBezTo>
                    <a:pt x="139" y="2"/>
                    <a:pt x="139" y="2"/>
                    <a:pt x="139" y="2"/>
                  </a:cubicBezTo>
                  <a:cubicBezTo>
                    <a:pt x="138" y="3"/>
                    <a:pt x="83" y="93"/>
                    <a:pt x="9" y="5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7" name="Freeform 65">
              <a:extLst>
                <a:ext uri="{FF2B5EF4-FFF2-40B4-BE49-F238E27FC236}">
                  <a16:creationId xmlns:a16="http://schemas.microsoft.com/office/drawing/2014/main" xmlns="" id="{C208DF90-0CB9-4F0A-AF9E-6D48A3108487}"/>
                </a:ext>
              </a:extLst>
            </p:cNvPr>
            <p:cNvSpPr>
              <a:spLocks/>
            </p:cNvSpPr>
            <p:nvPr/>
          </p:nvSpPr>
          <p:spPr bwMode="auto">
            <a:xfrm flipH="1">
              <a:off x="2094838" y="6300895"/>
              <a:ext cx="260268" cy="186193"/>
            </a:xfrm>
            <a:custGeom>
              <a:avLst/>
              <a:gdLst>
                <a:gd name="T0" fmla="*/ 6 w 91"/>
                <a:gd name="T1" fmla="*/ 45 h 66"/>
                <a:gd name="T2" fmla="*/ 1 w 91"/>
                <a:gd name="T3" fmla="*/ 43 h 66"/>
                <a:gd name="T4" fmla="*/ 9 w 91"/>
                <a:gd name="T5" fmla="*/ 44 h 66"/>
                <a:gd name="T6" fmla="*/ 89 w 91"/>
                <a:gd name="T7" fmla="*/ 0 h 66"/>
                <a:gd name="T8" fmla="*/ 91 w 91"/>
                <a:gd name="T9" fmla="*/ 1 h 66"/>
                <a:gd name="T10" fmla="*/ 6 w 91"/>
                <a:gd name="T11" fmla="*/ 45 h 66"/>
              </a:gdLst>
              <a:ahLst/>
              <a:cxnLst>
                <a:cxn ang="0">
                  <a:pos x="T0" y="T1"/>
                </a:cxn>
                <a:cxn ang="0">
                  <a:pos x="T2" y="T3"/>
                </a:cxn>
                <a:cxn ang="0">
                  <a:pos x="T4" y="T5"/>
                </a:cxn>
                <a:cxn ang="0">
                  <a:pos x="T6" y="T7"/>
                </a:cxn>
                <a:cxn ang="0">
                  <a:pos x="T8" y="T9"/>
                </a:cxn>
                <a:cxn ang="0">
                  <a:pos x="T10" y="T11"/>
                </a:cxn>
              </a:cxnLst>
              <a:rect l="0" t="0" r="r" b="b"/>
              <a:pathLst>
                <a:path w="91" h="66">
                  <a:moveTo>
                    <a:pt x="6" y="45"/>
                  </a:moveTo>
                  <a:cubicBezTo>
                    <a:pt x="4" y="45"/>
                    <a:pt x="2" y="45"/>
                    <a:pt x="1" y="43"/>
                  </a:cubicBezTo>
                  <a:cubicBezTo>
                    <a:pt x="0" y="40"/>
                    <a:pt x="9" y="39"/>
                    <a:pt x="9" y="44"/>
                  </a:cubicBezTo>
                  <a:cubicBezTo>
                    <a:pt x="61" y="63"/>
                    <a:pt x="88" y="0"/>
                    <a:pt x="89" y="0"/>
                  </a:cubicBezTo>
                  <a:cubicBezTo>
                    <a:pt x="91" y="1"/>
                    <a:pt x="91" y="1"/>
                    <a:pt x="91" y="1"/>
                  </a:cubicBezTo>
                  <a:cubicBezTo>
                    <a:pt x="91" y="2"/>
                    <a:pt x="59" y="66"/>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8" name="Freeform 66">
              <a:extLst>
                <a:ext uri="{FF2B5EF4-FFF2-40B4-BE49-F238E27FC236}">
                  <a16:creationId xmlns:a16="http://schemas.microsoft.com/office/drawing/2014/main" xmlns="" id="{FF7367F7-8994-4F64-9EF6-260869BF0657}"/>
                </a:ext>
              </a:extLst>
            </p:cNvPr>
            <p:cNvSpPr>
              <a:spLocks/>
            </p:cNvSpPr>
            <p:nvPr/>
          </p:nvSpPr>
          <p:spPr bwMode="auto">
            <a:xfrm flipH="1">
              <a:off x="2164666" y="6055458"/>
              <a:ext cx="272963" cy="165035"/>
            </a:xfrm>
            <a:custGeom>
              <a:avLst/>
              <a:gdLst>
                <a:gd name="T0" fmla="*/ 3 w 97"/>
                <a:gd name="T1" fmla="*/ 50 h 58"/>
                <a:gd name="T2" fmla="*/ 0 w 97"/>
                <a:gd name="T3" fmla="*/ 54 h 58"/>
                <a:gd name="T4" fmla="*/ 6 w 97"/>
                <a:gd name="T5" fmla="*/ 49 h 58"/>
                <a:gd name="T6" fmla="*/ 95 w 97"/>
                <a:gd name="T7" fmla="*/ 33 h 58"/>
                <a:gd name="T8" fmla="*/ 97 w 97"/>
                <a:gd name="T9" fmla="*/ 30 h 58"/>
                <a:gd name="T10" fmla="*/ 3 w 97"/>
                <a:gd name="T11" fmla="*/ 50 h 58"/>
              </a:gdLst>
              <a:ahLst/>
              <a:cxnLst>
                <a:cxn ang="0">
                  <a:pos x="T0" y="T1"/>
                </a:cxn>
                <a:cxn ang="0">
                  <a:pos x="T2" y="T3"/>
                </a:cxn>
                <a:cxn ang="0">
                  <a:pos x="T4" y="T5"/>
                </a:cxn>
                <a:cxn ang="0">
                  <a:pos x="T6" y="T7"/>
                </a:cxn>
                <a:cxn ang="0">
                  <a:pos x="T8" y="T9"/>
                </a:cxn>
                <a:cxn ang="0">
                  <a:pos x="T10" y="T11"/>
                </a:cxn>
              </a:cxnLst>
              <a:rect l="0" t="0" r="r" b="b"/>
              <a:pathLst>
                <a:path w="97" h="58">
                  <a:moveTo>
                    <a:pt x="3" y="50"/>
                  </a:moveTo>
                  <a:cubicBezTo>
                    <a:pt x="1" y="51"/>
                    <a:pt x="0" y="52"/>
                    <a:pt x="0" y="54"/>
                  </a:cubicBezTo>
                  <a:cubicBezTo>
                    <a:pt x="1" y="58"/>
                    <a:pt x="9" y="53"/>
                    <a:pt x="6" y="49"/>
                  </a:cubicBezTo>
                  <a:cubicBezTo>
                    <a:pt x="34" y="2"/>
                    <a:pt x="95" y="33"/>
                    <a:pt x="95" y="33"/>
                  </a:cubicBezTo>
                  <a:cubicBezTo>
                    <a:pt x="97" y="30"/>
                    <a:pt x="97" y="30"/>
                    <a:pt x="97" y="30"/>
                  </a:cubicBezTo>
                  <a:cubicBezTo>
                    <a:pt x="96" y="30"/>
                    <a:pt x="31" y="0"/>
                    <a:pt x="3" y="5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9" name="Freeform 67">
              <a:extLst>
                <a:ext uri="{FF2B5EF4-FFF2-40B4-BE49-F238E27FC236}">
                  <a16:creationId xmlns:a16="http://schemas.microsoft.com/office/drawing/2014/main" xmlns="" id="{10590114-D487-4297-9F29-84ECBBE6B1BE}"/>
                </a:ext>
              </a:extLst>
            </p:cNvPr>
            <p:cNvSpPr>
              <a:spLocks/>
            </p:cNvSpPr>
            <p:nvPr/>
          </p:nvSpPr>
          <p:spPr bwMode="auto">
            <a:xfrm flipH="1">
              <a:off x="2107534" y="6262810"/>
              <a:ext cx="277196" cy="260248"/>
            </a:xfrm>
            <a:custGeom>
              <a:avLst/>
              <a:gdLst>
                <a:gd name="T0" fmla="*/ 9 w 98"/>
                <a:gd name="T1" fmla="*/ 84 h 91"/>
                <a:gd name="T2" fmla="*/ 3 w 98"/>
                <a:gd name="T3" fmla="*/ 84 h 91"/>
                <a:gd name="T4" fmla="*/ 12 w 98"/>
                <a:gd name="T5" fmla="*/ 82 h 91"/>
                <a:gd name="T6" fmla="*/ 94 w 98"/>
                <a:gd name="T7" fmla="*/ 0 h 91"/>
                <a:gd name="T8" fmla="*/ 98 w 98"/>
                <a:gd name="T9" fmla="*/ 1 h 91"/>
                <a:gd name="T10" fmla="*/ 9 w 98"/>
                <a:gd name="T11" fmla="*/ 84 h 91"/>
              </a:gdLst>
              <a:ahLst/>
              <a:cxnLst>
                <a:cxn ang="0">
                  <a:pos x="T0" y="T1"/>
                </a:cxn>
                <a:cxn ang="0">
                  <a:pos x="T2" y="T3"/>
                </a:cxn>
                <a:cxn ang="0">
                  <a:pos x="T4" y="T5"/>
                </a:cxn>
                <a:cxn ang="0">
                  <a:pos x="T6" y="T7"/>
                </a:cxn>
                <a:cxn ang="0">
                  <a:pos x="T8" y="T9"/>
                </a:cxn>
                <a:cxn ang="0">
                  <a:pos x="T10" y="T11"/>
                </a:cxn>
              </a:cxnLst>
              <a:rect l="0" t="0" r="r" b="b"/>
              <a:pathLst>
                <a:path w="98" h="91">
                  <a:moveTo>
                    <a:pt x="9" y="84"/>
                  </a:moveTo>
                  <a:cubicBezTo>
                    <a:pt x="7" y="85"/>
                    <a:pt x="4" y="86"/>
                    <a:pt x="3" y="84"/>
                  </a:cubicBezTo>
                  <a:cubicBezTo>
                    <a:pt x="0" y="80"/>
                    <a:pt x="10" y="76"/>
                    <a:pt x="12" y="82"/>
                  </a:cubicBezTo>
                  <a:cubicBezTo>
                    <a:pt x="82" y="87"/>
                    <a:pt x="94" y="1"/>
                    <a:pt x="94" y="0"/>
                  </a:cubicBezTo>
                  <a:cubicBezTo>
                    <a:pt x="98" y="1"/>
                    <a:pt x="98" y="1"/>
                    <a:pt x="98" y="1"/>
                  </a:cubicBezTo>
                  <a:cubicBezTo>
                    <a:pt x="98" y="2"/>
                    <a:pt x="81" y="91"/>
                    <a:pt x="9" y="8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0" name="Freeform 68">
              <a:extLst>
                <a:ext uri="{FF2B5EF4-FFF2-40B4-BE49-F238E27FC236}">
                  <a16:creationId xmlns:a16="http://schemas.microsoft.com/office/drawing/2014/main" xmlns="" id="{F1280C77-9A21-4B3E-9831-BAF3429E748E}"/>
                </a:ext>
              </a:extLst>
            </p:cNvPr>
            <p:cNvSpPr>
              <a:spLocks/>
            </p:cNvSpPr>
            <p:nvPr/>
          </p:nvSpPr>
          <p:spPr bwMode="auto">
            <a:xfrm flipH="1">
              <a:off x="2113882" y="6271273"/>
              <a:ext cx="266616" cy="179846"/>
            </a:xfrm>
            <a:custGeom>
              <a:avLst/>
              <a:gdLst>
                <a:gd name="T0" fmla="*/ 5 w 94"/>
                <a:gd name="T1" fmla="*/ 37 h 63"/>
                <a:gd name="T2" fmla="*/ 1 w 94"/>
                <a:gd name="T3" fmla="*/ 36 h 63"/>
                <a:gd name="T4" fmla="*/ 8 w 94"/>
                <a:gd name="T5" fmla="*/ 36 h 63"/>
                <a:gd name="T6" fmla="*/ 92 w 94"/>
                <a:gd name="T7" fmla="*/ 0 h 63"/>
                <a:gd name="T8" fmla="*/ 94 w 94"/>
                <a:gd name="T9" fmla="*/ 1 h 63"/>
                <a:gd name="T10" fmla="*/ 5 w 94"/>
                <a:gd name="T11" fmla="*/ 37 h 63"/>
              </a:gdLst>
              <a:ahLst/>
              <a:cxnLst>
                <a:cxn ang="0">
                  <a:pos x="T0" y="T1"/>
                </a:cxn>
                <a:cxn ang="0">
                  <a:pos x="T2" y="T3"/>
                </a:cxn>
                <a:cxn ang="0">
                  <a:pos x="T4" y="T5"/>
                </a:cxn>
                <a:cxn ang="0">
                  <a:pos x="T6" y="T7"/>
                </a:cxn>
                <a:cxn ang="0">
                  <a:pos x="T8" y="T9"/>
                </a:cxn>
                <a:cxn ang="0">
                  <a:pos x="T10" y="T11"/>
                </a:cxn>
              </a:cxnLst>
              <a:rect l="0" t="0" r="r" b="b"/>
              <a:pathLst>
                <a:path w="94" h="63">
                  <a:moveTo>
                    <a:pt x="5" y="37"/>
                  </a:moveTo>
                  <a:cubicBezTo>
                    <a:pt x="4" y="38"/>
                    <a:pt x="2" y="38"/>
                    <a:pt x="1" y="36"/>
                  </a:cubicBezTo>
                  <a:cubicBezTo>
                    <a:pt x="0" y="32"/>
                    <a:pt x="9" y="32"/>
                    <a:pt x="8" y="36"/>
                  </a:cubicBezTo>
                  <a:cubicBezTo>
                    <a:pt x="58" y="60"/>
                    <a:pt x="91" y="0"/>
                    <a:pt x="92" y="0"/>
                  </a:cubicBezTo>
                  <a:cubicBezTo>
                    <a:pt x="94" y="1"/>
                    <a:pt x="94" y="1"/>
                    <a:pt x="94" y="1"/>
                  </a:cubicBezTo>
                  <a:cubicBezTo>
                    <a:pt x="94" y="2"/>
                    <a:pt x="56" y="63"/>
                    <a:pt x="5" y="3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1" name="Freeform 69">
              <a:extLst>
                <a:ext uri="{FF2B5EF4-FFF2-40B4-BE49-F238E27FC236}">
                  <a16:creationId xmlns:a16="http://schemas.microsoft.com/office/drawing/2014/main" xmlns="" id="{20256EA7-D4AB-4B8B-B537-AFF9B6772EC3}"/>
                </a:ext>
              </a:extLst>
            </p:cNvPr>
            <p:cNvSpPr>
              <a:spLocks/>
            </p:cNvSpPr>
            <p:nvPr/>
          </p:nvSpPr>
          <p:spPr bwMode="auto">
            <a:xfrm flipH="1">
              <a:off x="2164666" y="6140092"/>
              <a:ext cx="226411"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1" y="21"/>
                    <a:pt x="40" y="15"/>
                  </a:cubicBezTo>
                  <a:cubicBezTo>
                    <a:pt x="65" y="7"/>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2" name="Freeform 70">
              <a:extLst>
                <a:ext uri="{FF2B5EF4-FFF2-40B4-BE49-F238E27FC236}">
                  <a16:creationId xmlns:a16="http://schemas.microsoft.com/office/drawing/2014/main" xmlns="" id="{C3DA1D07-7771-460A-A073-117853E44F0D}"/>
                </a:ext>
              </a:extLst>
            </p:cNvPr>
            <p:cNvSpPr>
              <a:spLocks/>
            </p:cNvSpPr>
            <p:nvPr/>
          </p:nvSpPr>
          <p:spPr bwMode="auto">
            <a:xfrm flipH="1">
              <a:off x="2109650" y="6157018"/>
              <a:ext cx="226411"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2" y="21"/>
                    <a:pt x="40" y="15"/>
                  </a:cubicBezTo>
                  <a:cubicBezTo>
                    <a:pt x="65" y="8"/>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3" name="Freeform 71">
              <a:extLst>
                <a:ext uri="{FF2B5EF4-FFF2-40B4-BE49-F238E27FC236}">
                  <a16:creationId xmlns:a16="http://schemas.microsoft.com/office/drawing/2014/main" xmlns="" id="{A170AFDB-EF9F-46E7-8C99-25FEC1053EB4}"/>
                </a:ext>
              </a:extLst>
            </p:cNvPr>
            <p:cNvSpPr>
              <a:spLocks/>
            </p:cNvSpPr>
            <p:nvPr/>
          </p:nvSpPr>
          <p:spPr bwMode="auto">
            <a:xfrm flipH="1">
              <a:off x="2143506" y="6150671"/>
              <a:ext cx="217947" cy="145992"/>
            </a:xfrm>
            <a:custGeom>
              <a:avLst/>
              <a:gdLst>
                <a:gd name="T0" fmla="*/ 6 w 77"/>
                <a:gd name="T1" fmla="*/ 45 h 52"/>
                <a:gd name="T2" fmla="*/ 38 w 77"/>
                <a:gd name="T3" fmla="*/ 14 h 52"/>
                <a:gd name="T4" fmla="*/ 77 w 77"/>
                <a:gd name="T5" fmla="*/ 7 h 52"/>
                <a:gd name="T6" fmla="*/ 75 w 77"/>
                <a:gd name="T7" fmla="*/ 4 h 52"/>
                <a:gd name="T8" fmla="*/ 5 w 77"/>
                <a:gd name="T9" fmla="*/ 45 h 52"/>
                <a:gd name="T10" fmla="*/ 4 w 77"/>
                <a:gd name="T11" fmla="*/ 45 h 52"/>
                <a:gd name="T12" fmla="*/ 1 w 77"/>
                <a:gd name="T13" fmla="*/ 48 h 52"/>
                <a:gd name="T14" fmla="*/ 6 w 77"/>
                <a:gd name="T15" fmla="*/ 49 h 52"/>
                <a:gd name="T16" fmla="*/ 6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6" y="45"/>
                  </a:moveTo>
                  <a:cubicBezTo>
                    <a:pt x="9" y="38"/>
                    <a:pt x="20" y="22"/>
                    <a:pt x="38" y="14"/>
                  </a:cubicBezTo>
                  <a:cubicBezTo>
                    <a:pt x="61" y="4"/>
                    <a:pt x="77" y="7"/>
                    <a:pt x="77" y="7"/>
                  </a:cubicBezTo>
                  <a:cubicBezTo>
                    <a:pt x="75" y="4"/>
                    <a:pt x="75" y="4"/>
                    <a:pt x="75" y="4"/>
                  </a:cubicBezTo>
                  <a:cubicBezTo>
                    <a:pt x="75" y="4"/>
                    <a:pt x="26" y="0"/>
                    <a:pt x="5" y="45"/>
                  </a:cubicBezTo>
                  <a:cubicBezTo>
                    <a:pt x="4" y="45"/>
                    <a:pt x="4" y="45"/>
                    <a:pt x="4" y="45"/>
                  </a:cubicBezTo>
                  <a:cubicBezTo>
                    <a:pt x="4" y="45"/>
                    <a:pt x="2" y="47"/>
                    <a:pt x="1" y="48"/>
                  </a:cubicBezTo>
                  <a:cubicBezTo>
                    <a:pt x="0" y="50"/>
                    <a:pt x="3" y="52"/>
                    <a:pt x="6" y="49"/>
                  </a:cubicBezTo>
                  <a:cubicBezTo>
                    <a:pt x="8" y="46"/>
                    <a:pt x="6" y="45"/>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4" name="Freeform 72">
              <a:extLst>
                <a:ext uri="{FF2B5EF4-FFF2-40B4-BE49-F238E27FC236}">
                  <a16:creationId xmlns:a16="http://schemas.microsoft.com/office/drawing/2014/main" xmlns="" id="{14BE2E0B-3064-4600-A4DA-C1712724F433}"/>
                </a:ext>
              </a:extLst>
            </p:cNvPr>
            <p:cNvSpPr>
              <a:spLocks/>
            </p:cNvSpPr>
            <p:nvPr/>
          </p:nvSpPr>
          <p:spPr bwMode="auto">
            <a:xfrm flipH="1">
              <a:off x="2240842" y="6125281"/>
              <a:ext cx="217947" cy="145992"/>
            </a:xfrm>
            <a:custGeom>
              <a:avLst/>
              <a:gdLst>
                <a:gd name="T0" fmla="*/ 5 w 77"/>
                <a:gd name="T1" fmla="*/ 45 h 52"/>
                <a:gd name="T2" fmla="*/ 37 w 77"/>
                <a:gd name="T3" fmla="*/ 14 h 52"/>
                <a:gd name="T4" fmla="*/ 77 w 77"/>
                <a:gd name="T5" fmla="*/ 6 h 52"/>
                <a:gd name="T6" fmla="*/ 74 w 77"/>
                <a:gd name="T7" fmla="*/ 3 h 52"/>
                <a:gd name="T8" fmla="*/ 4 w 77"/>
                <a:gd name="T9" fmla="*/ 44 h 52"/>
                <a:gd name="T10" fmla="*/ 4 w 77"/>
                <a:gd name="T11" fmla="*/ 45 h 52"/>
                <a:gd name="T12" fmla="*/ 1 w 77"/>
                <a:gd name="T13" fmla="*/ 48 h 52"/>
                <a:gd name="T14" fmla="*/ 6 w 77"/>
                <a:gd name="T15" fmla="*/ 48 h 52"/>
                <a:gd name="T16" fmla="*/ 5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5" y="45"/>
                  </a:moveTo>
                  <a:cubicBezTo>
                    <a:pt x="9" y="38"/>
                    <a:pt x="19" y="21"/>
                    <a:pt x="37" y="14"/>
                  </a:cubicBezTo>
                  <a:cubicBezTo>
                    <a:pt x="61" y="4"/>
                    <a:pt x="77" y="6"/>
                    <a:pt x="77" y="6"/>
                  </a:cubicBezTo>
                  <a:cubicBezTo>
                    <a:pt x="74" y="3"/>
                    <a:pt x="74" y="3"/>
                    <a:pt x="74" y="3"/>
                  </a:cubicBezTo>
                  <a:cubicBezTo>
                    <a:pt x="74" y="3"/>
                    <a:pt x="26" y="0"/>
                    <a:pt x="4" y="44"/>
                  </a:cubicBezTo>
                  <a:cubicBezTo>
                    <a:pt x="4" y="45"/>
                    <a:pt x="4" y="45"/>
                    <a:pt x="4" y="45"/>
                  </a:cubicBezTo>
                  <a:cubicBezTo>
                    <a:pt x="3" y="45"/>
                    <a:pt x="1" y="47"/>
                    <a:pt x="1" y="48"/>
                  </a:cubicBezTo>
                  <a:cubicBezTo>
                    <a:pt x="0" y="50"/>
                    <a:pt x="3" y="52"/>
                    <a:pt x="6" y="48"/>
                  </a:cubicBezTo>
                  <a:cubicBezTo>
                    <a:pt x="7" y="46"/>
                    <a:pt x="6" y="45"/>
                    <a:pt x="5"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5" name="Freeform 73">
              <a:extLst>
                <a:ext uri="{FF2B5EF4-FFF2-40B4-BE49-F238E27FC236}">
                  <a16:creationId xmlns:a16="http://schemas.microsoft.com/office/drawing/2014/main" xmlns="" id="{8D9B17B9-B6B7-4DEB-A4D0-5AC937858BC0}"/>
                </a:ext>
              </a:extLst>
            </p:cNvPr>
            <p:cNvSpPr>
              <a:spLocks/>
            </p:cNvSpPr>
            <p:nvPr/>
          </p:nvSpPr>
          <p:spPr bwMode="auto">
            <a:xfrm flipH="1">
              <a:off x="2132926" y="6188756"/>
              <a:ext cx="209484" cy="171382"/>
            </a:xfrm>
            <a:custGeom>
              <a:avLst/>
              <a:gdLst>
                <a:gd name="T0" fmla="*/ 8 w 74"/>
                <a:gd name="T1" fmla="*/ 57 h 60"/>
                <a:gd name="T2" fmla="*/ 50 w 74"/>
                <a:gd name="T3" fmla="*/ 36 h 60"/>
                <a:gd name="T4" fmla="*/ 72 w 74"/>
                <a:gd name="T5" fmla="*/ 0 h 60"/>
                <a:gd name="T6" fmla="*/ 74 w 74"/>
                <a:gd name="T7" fmla="*/ 3 h 60"/>
                <a:gd name="T8" fmla="*/ 7 w 74"/>
                <a:gd name="T9" fmla="*/ 58 h 60"/>
                <a:gd name="T10" fmla="*/ 7 w 74"/>
                <a:gd name="T11" fmla="*/ 58 h 60"/>
                <a:gd name="T12" fmla="*/ 2 w 74"/>
                <a:gd name="T13" fmla="*/ 60 h 60"/>
                <a:gd name="T14" fmla="*/ 4 w 74"/>
                <a:gd name="T15" fmla="*/ 55 h 60"/>
                <a:gd name="T16" fmla="*/ 8 w 74"/>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0">
                  <a:moveTo>
                    <a:pt x="8" y="57"/>
                  </a:moveTo>
                  <a:cubicBezTo>
                    <a:pt x="16" y="55"/>
                    <a:pt x="36" y="51"/>
                    <a:pt x="50" y="36"/>
                  </a:cubicBezTo>
                  <a:cubicBezTo>
                    <a:pt x="68" y="16"/>
                    <a:pt x="72" y="0"/>
                    <a:pt x="72" y="0"/>
                  </a:cubicBezTo>
                  <a:cubicBezTo>
                    <a:pt x="74" y="3"/>
                    <a:pt x="74" y="3"/>
                    <a:pt x="74" y="3"/>
                  </a:cubicBezTo>
                  <a:cubicBezTo>
                    <a:pt x="74" y="3"/>
                    <a:pt x="60" y="53"/>
                    <a:pt x="7" y="58"/>
                  </a:cubicBezTo>
                  <a:cubicBezTo>
                    <a:pt x="7" y="58"/>
                    <a:pt x="7" y="58"/>
                    <a:pt x="7" y="58"/>
                  </a:cubicBezTo>
                  <a:cubicBezTo>
                    <a:pt x="6" y="58"/>
                    <a:pt x="4" y="60"/>
                    <a:pt x="2" y="60"/>
                  </a:cubicBezTo>
                  <a:cubicBezTo>
                    <a:pt x="0" y="60"/>
                    <a:pt x="0" y="56"/>
                    <a:pt x="4" y="55"/>
                  </a:cubicBezTo>
                  <a:cubicBezTo>
                    <a:pt x="7" y="54"/>
                    <a:pt x="7" y="56"/>
                    <a:pt x="8" y="5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6" name="Freeform 74">
              <a:extLst>
                <a:ext uri="{FF2B5EF4-FFF2-40B4-BE49-F238E27FC236}">
                  <a16:creationId xmlns:a16="http://schemas.microsoft.com/office/drawing/2014/main" xmlns="" id="{A4F76FCD-380B-48CB-BC1B-77DBDBBC000F}"/>
                </a:ext>
              </a:extLst>
            </p:cNvPr>
            <p:cNvSpPr>
              <a:spLocks/>
            </p:cNvSpPr>
            <p:nvPr/>
          </p:nvSpPr>
          <p:spPr bwMode="auto">
            <a:xfrm flipH="1">
              <a:off x="2020778" y="6239536"/>
              <a:ext cx="162931" cy="334302"/>
            </a:xfrm>
            <a:custGeom>
              <a:avLst/>
              <a:gdLst>
                <a:gd name="T0" fmla="*/ 10 w 57"/>
                <a:gd name="T1" fmla="*/ 42 h 117"/>
                <a:gd name="T2" fmla="*/ 10 w 57"/>
                <a:gd name="T3" fmla="*/ 42 h 117"/>
                <a:gd name="T4" fmla="*/ 10 w 57"/>
                <a:gd name="T5" fmla="*/ 42 h 117"/>
                <a:gd name="T6" fmla="*/ 10 w 57"/>
                <a:gd name="T7" fmla="*/ 42 h 117"/>
                <a:gd name="T8" fmla="*/ 13 w 57"/>
                <a:gd name="T9" fmla="*/ 38 h 117"/>
                <a:gd name="T10" fmla="*/ 54 w 57"/>
                <a:gd name="T11" fmla="*/ 0 h 117"/>
                <a:gd name="T12" fmla="*/ 57 w 57"/>
                <a:gd name="T13" fmla="*/ 2 h 117"/>
                <a:gd name="T14" fmla="*/ 53 w 57"/>
                <a:gd name="T15" fmla="*/ 48 h 117"/>
                <a:gd name="T16" fmla="*/ 44 w 57"/>
                <a:gd name="T17" fmla="*/ 85 h 117"/>
                <a:gd name="T18" fmla="*/ 44 w 57"/>
                <a:gd name="T19" fmla="*/ 86 h 117"/>
                <a:gd name="T20" fmla="*/ 42 w 57"/>
                <a:gd name="T21" fmla="*/ 90 h 117"/>
                <a:gd name="T22" fmla="*/ 42 w 57"/>
                <a:gd name="T23" fmla="*/ 90 h 117"/>
                <a:gd name="T24" fmla="*/ 27 w 57"/>
                <a:gd name="T25" fmla="*/ 113 h 117"/>
                <a:gd name="T26" fmla="*/ 22 w 57"/>
                <a:gd name="T27" fmla="*/ 112 h 117"/>
                <a:gd name="T28" fmla="*/ 15 w 57"/>
                <a:gd name="T29" fmla="*/ 107 h 117"/>
                <a:gd name="T30" fmla="*/ 10 w 57"/>
                <a:gd name="T31" fmla="*/ 101 h 117"/>
                <a:gd name="T32" fmla="*/ 4 w 57"/>
                <a:gd name="T33" fmla="*/ 85 h 117"/>
                <a:gd name="T34" fmla="*/ 4 w 57"/>
                <a:gd name="T35" fmla="*/ 85 h 117"/>
                <a:gd name="T36" fmla="*/ 10 w 57"/>
                <a:gd name="T3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7">
                  <a:moveTo>
                    <a:pt x="10" y="42"/>
                  </a:moveTo>
                  <a:cubicBezTo>
                    <a:pt x="10" y="42"/>
                    <a:pt x="10" y="42"/>
                    <a:pt x="10" y="42"/>
                  </a:cubicBezTo>
                  <a:cubicBezTo>
                    <a:pt x="10" y="42"/>
                    <a:pt x="10" y="42"/>
                    <a:pt x="10" y="42"/>
                  </a:cubicBezTo>
                  <a:cubicBezTo>
                    <a:pt x="10" y="42"/>
                    <a:pt x="10" y="42"/>
                    <a:pt x="10" y="42"/>
                  </a:cubicBezTo>
                  <a:cubicBezTo>
                    <a:pt x="11" y="40"/>
                    <a:pt x="12" y="39"/>
                    <a:pt x="13" y="38"/>
                  </a:cubicBezTo>
                  <a:cubicBezTo>
                    <a:pt x="35" y="8"/>
                    <a:pt x="46" y="13"/>
                    <a:pt x="54" y="0"/>
                  </a:cubicBezTo>
                  <a:cubicBezTo>
                    <a:pt x="57" y="2"/>
                    <a:pt x="57" y="2"/>
                    <a:pt x="57" y="2"/>
                  </a:cubicBezTo>
                  <a:cubicBezTo>
                    <a:pt x="57" y="2"/>
                    <a:pt x="54" y="24"/>
                    <a:pt x="53" y="48"/>
                  </a:cubicBezTo>
                  <a:cubicBezTo>
                    <a:pt x="52" y="60"/>
                    <a:pt x="49" y="73"/>
                    <a:pt x="44" y="85"/>
                  </a:cubicBezTo>
                  <a:cubicBezTo>
                    <a:pt x="44" y="86"/>
                    <a:pt x="44" y="86"/>
                    <a:pt x="44" y="86"/>
                  </a:cubicBezTo>
                  <a:cubicBezTo>
                    <a:pt x="43" y="87"/>
                    <a:pt x="43" y="88"/>
                    <a:pt x="42" y="90"/>
                  </a:cubicBezTo>
                  <a:cubicBezTo>
                    <a:pt x="42" y="90"/>
                    <a:pt x="42" y="90"/>
                    <a:pt x="42" y="90"/>
                  </a:cubicBezTo>
                  <a:cubicBezTo>
                    <a:pt x="37" y="100"/>
                    <a:pt x="32" y="109"/>
                    <a:pt x="27" y="113"/>
                  </a:cubicBezTo>
                  <a:cubicBezTo>
                    <a:pt x="27" y="113"/>
                    <a:pt x="23" y="117"/>
                    <a:pt x="22" y="112"/>
                  </a:cubicBezTo>
                  <a:cubicBezTo>
                    <a:pt x="20" y="106"/>
                    <a:pt x="17" y="106"/>
                    <a:pt x="15" y="107"/>
                  </a:cubicBezTo>
                  <a:cubicBezTo>
                    <a:pt x="14" y="107"/>
                    <a:pt x="13" y="107"/>
                    <a:pt x="10" y="101"/>
                  </a:cubicBezTo>
                  <a:cubicBezTo>
                    <a:pt x="9" y="98"/>
                    <a:pt x="6" y="93"/>
                    <a:pt x="4" y="85"/>
                  </a:cubicBezTo>
                  <a:cubicBezTo>
                    <a:pt x="4" y="85"/>
                    <a:pt x="4" y="85"/>
                    <a:pt x="4" y="85"/>
                  </a:cubicBezTo>
                  <a:cubicBezTo>
                    <a:pt x="1" y="74"/>
                    <a:pt x="0" y="58"/>
                    <a:pt x="10" y="4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7" name="Freeform 75">
              <a:extLst>
                <a:ext uri="{FF2B5EF4-FFF2-40B4-BE49-F238E27FC236}">
                  <a16:creationId xmlns:a16="http://schemas.microsoft.com/office/drawing/2014/main" xmlns="" id="{748EA260-DEE5-44C6-8AAC-A3AFE042E6CF}"/>
                </a:ext>
              </a:extLst>
            </p:cNvPr>
            <p:cNvSpPr>
              <a:spLocks noEditPoints="1"/>
            </p:cNvSpPr>
            <p:nvPr/>
          </p:nvSpPr>
          <p:spPr bwMode="auto">
            <a:xfrm flipH="1">
              <a:off x="2020778" y="6245883"/>
              <a:ext cx="133307" cy="234858"/>
            </a:xfrm>
            <a:custGeom>
              <a:avLst/>
              <a:gdLst>
                <a:gd name="T0" fmla="*/ 3 w 47"/>
                <a:gd name="T1" fmla="*/ 37 h 83"/>
                <a:gd name="T2" fmla="*/ 2 w 47"/>
                <a:gd name="T3" fmla="*/ 37 h 83"/>
                <a:gd name="T4" fmla="*/ 0 w 47"/>
                <a:gd name="T5" fmla="*/ 40 h 83"/>
                <a:gd name="T6" fmla="*/ 3 w 47"/>
                <a:gd name="T7" fmla="*/ 37 h 83"/>
                <a:gd name="T8" fmla="*/ 47 w 47"/>
                <a:gd name="T9" fmla="*/ 0 h 83"/>
                <a:gd name="T10" fmla="*/ 22 w 47"/>
                <a:gd name="T11" fmla="*/ 28 h 83"/>
                <a:gd name="T12" fmla="*/ 16 w 47"/>
                <a:gd name="T13" fmla="*/ 53 h 83"/>
                <a:gd name="T14" fmla="*/ 29 w 47"/>
                <a:gd name="T15" fmla="*/ 32 h 83"/>
                <a:gd name="T16" fmla="*/ 30 w 47"/>
                <a:gd name="T17" fmla="*/ 32 h 83"/>
                <a:gd name="T18" fmla="*/ 26 w 47"/>
                <a:gd name="T19" fmla="*/ 65 h 83"/>
                <a:gd name="T20" fmla="*/ 36 w 47"/>
                <a:gd name="T21" fmla="*/ 41 h 83"/>
                <a:gd name="T22" fmla="*/ 38 w 47"/>
                <a:gd name="T23" fmla="*/ 42 h 83"/>
                <a:gd name="T24" fmla="*/ 34 w 47"/>
                <a:gd name="T25" fmla="*/ 83 h 83"/>
                <a:gd name="T26" fmla="*/ 43 w 47"/>
                <a:gd name="T27" fmla="*/ 46 h 83"/>
                <a:gd name="T28" fmla="*/ 47 w 47"/>
                <a:gd name="T29" fmla="*/ 0 h 83"/>
                <a:gd name="T30" fmla="*/ 47 w 47"/>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83">
                  <a:moveTo>
                    <a:pt x="3" y="37"/>
                  </a:moveTo>
                  <a:cubicBezTo>
                    <a:pt x="3" y="37"/>
                    <a:pt x="2" y="37"/>
                    <a:pt x="2" y="37"/>
                  </a:cubicBezTo>
                  <a:cubicBezTo>
                    <a:pt x="2" y="38"/>
                    <a:pt x="1" y="39"/>
                    <a:pt x="0" y="40"/>
                  </a:cubicBezTo>
                  <a:cubicBezTo>
                    <a:pt x="1" y="39"/>
                    <a:pt x="2" y="38"/>
                    <a:pt x="3" y="37"/>
                  </a:cubicBezTo>
                  <a:moveTo>
                    <a:pt x="47" y="0"/>
                  </a:moveTo>
                  <a:cubicBezTo>
                    <a:pt x="47" y="0"/>
                    <a:pt x="36" y="17"/>
                    <a:pt x="22" y="28"/>
                  </a:cubicBezTo>
                  <a:cubicBezTo>
                    <a:pt x="21" y="38"/>
                    <a:pt x="16" y="53"/>
                    <a:pt x="16" y="53"/>
                  </a:cubicBezTo>
                  <a:cubicBezTo>
                    <a:pt x="16" y="53"/>
                    <a:pt x="25" y="32"/>
                    <a:pt x="29" y="32"/>
                  </a:cubicBezTo>
                  <a:cubicBezTo>
                    <a:pt x="30" y="32"/>
                    <a:pt x="30" y="32"/>
                    <a:pt x="30" y="32"/>
                  </a:cubicBezTo>
                  <a:cubicBezTo>
                    <a:pt x="35" y="35"/>
                    <a:pt x="26" y="65"/>
                    <a:pt x="26" y="65"/>
                  </a:cubicBezTo>
                  <a:cubicBezTo>
                    <a:pt x="34" y="53"/>
                    <a:pt x="34" y="41"/>
                    <a:pt x="36" y="41"/>
                  </a:cubicBezTo>
                  <a:cubicBezTo>
                    <a:pt x="37" y="41"/>
                    <a:pt x="37" y="41"/>
                    <a:pt x="38" y="42"/>
                  </a:cubicBezTo>
                  <a:cubicBezTo>
                    <a:pt x="43" y="47"/>
                    <a:pt x="34" y="81"/>
                    <a:pt x="34" y="83"/>
                  </a:cubicBezTo>
                  <a:cubicBezTo>
                    <a:pt x="39" y="71"/>
                    <a:pt x="42" y="58"/>
                    <a:pt x="43" y="46"/>
                  </a:cubicBezTo>
                  <a:cubicBezTo>
                    <a:pt x="44" y="22"/>
                    <a:pt x="47" y="0"/>
                    <a:pt x="47" y="0"/>
                  </a:cubicBezTo>
                  <a:cubicBezTo>
                    <a:pt x="47" y="0"/>
                    <a:pt x="47" y="0"/>
                    <a:pt x="47"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8" name="Freeform 76">
              <a:extLst>
                <a:ext uri="{FF2B5EF4-FFF2-40B4-BE49-F238E27FC236}">
                  <a16:creationId xmlns:a16="http://schemas.microsoft.com/office/drawing/2014/main" xmlns="" id="{36011EC4-A649-4952-AA7A-609A58C28158}"/>
                </a:ext>
              </a:extLst>
            </p:cNvPr>
            <p:cNvSpPr>
              <a:spLocks/>
            </p:cNvSpPr>
            <p:nvPr/>
          </p:nvSpPr>
          <p:spPr bwMode="auto">
            <a:xfrm flipH="1">
              <a:off x="2035590" y="6042763"/>
              <a:ext cx="319516" cy="175615"/>
            </a:xfrm>
            <a:custGeom>
              <a:avLst/>
              <a:gdLst>
                <a:gd name="T0" fmla="*/ 4 w 112"/>
                <a:gd name="T1" fmla="*/ 10 h 62"/>
                <a:gd name="T2" fmla="*/ 6 w 112"/>
                <a:gd name="T3" fmla="*/ 3 h 62"/>
                <a:gd name="T4" fmla="*/ 18 w 112"/>
                <a:gd name="T5" fmla="*/ 0 h 62"/>
                <a:gd name="T6" fmla="*/ 19 w 112"/>
                <a:gd name="T7" fmla="*/ 0 h 62"/>
                <a:gd name="T8" fmla="*/ 19 w 112"/>
                <a:gd name="T9" fmla="*/ 0 h 62"/>
                <a:gd name="T10" fmla="*/ 38 w 112"/>
                <a:gd name="T11" fmla="*/ 4 h 62"/>
                <a:gd name="T12" fmla="*/ 39 w 112"/>
                <a:gd name="T13" fmla="*/ 5 h 62"/>
                <a:gd name="T14" fmla="*/ 40 w 112"/>
                <a:gd name="T15" fmla="*/ 5 h 62"/>
                <a:gd name="T16" fmla="*/ 44 w 112"/>
                <a:gd name="T17" fmla="*/ 6 h 62"/>
                <a:gd name="T18" fmla="*/ 112 w 112"/>
                <a:gd name="T19" fmla="*/ 57 h 62"/>
                <a:gd name="T20" fmla="*/ 82 w 112"/>
                <a:gd name="T21" fmla="*/ 62 h 62"/>
                <a:gd name="T22" fmla="*/ 78 w 112"/>
                <a:gd name="T23" fmla="*/ 62 h 62"/>
                <a:gd name="T24" fmla="*/ 33 w 112"/>
                <a:gd name="T25" fmla="*/ 56 h 62"/>
                <a:gd name="T26" fmla="*/ 32 w 112"/>
                <a:gd name="T27" fmla="*/ 56 h 62"/>
                <a:gd name="T28" fmla="*/ 32 w 112"/>
                <a:gd name="T29" fmla="*/ 56 h 62"/>
                <a:gd name="T30" fmla="*/ 27 w 112"/>
                <a:gd name="T31" fmla="*/ 55 h 62"/>
                <a:gd name="T32" fmla="*/ 16 w 112"/>
                <a:gd name="T33" fmla="*/ 49 h 62"/>
                <a:gd name="T34" fmla="*/ 7 w 112"/>
                <a:gd name="T35" fmla="*/ 34 h 62"/>
                <a:gd name="T36" fmla="*/ 2 w 112"/>
                <a:gd name="T37" fmla="*/ 19 h 62"/>
                <a:gd name="T38" fmla="*/ 4 w 112"/>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62">
                  <a:moveTo>
                    <a:pt x="4" y="10"/>
                  </a:moveTo>
                  <a:cubicBezTo>
                    <a:pt x="7" y="10"/>
                    <a:pt x="5" y="5"/>
                    <a:pt x="6" y="3"/>
                  </a:cubicBezTo>
                  <a:cubicBezTo>
                    <a:pt x="7" y="1"/>
                    <a:pt x="11" y="0"/>
                    <a:pt x="18" y="0"/>
                  </a:cubicBezTo>
                  <a:cubicBezTo>
                    <a:pt x="19" y="0"/>
                    <a:pt x="19" y="0"/>
                    <a:pt x="19" y="0"/>
                  </a:cubicBezTo>
                  <a:cubicBezTo>
                    <a:pt x="19" y="0"/>
                    <a:pt x="19" y="0"/>
                    <a:pt x="19" y="0"/>
                  </a:cubicBezTo>
                  <a:cubicBezTo>
                    <a:pt x="24" y="1"/>
                    <a:pt x="30" y="2"/>
                    <a:pt x="38" y="4"/>
                  </a:cubicBezTo>
                  <a:cubicBezTo>
                    <a:pt x="38" y="4"/>
                    <a:pt x="39" y="5"/>
                    <a:pt x="39" y="5"/>
                  </a:cubicBezTo>
                  <a:cubicBezTo>
                    <a:pt x="40" y="5"/>
                    <a:pt x="40" y="5"/>
                    <a:pt x="40" y="5"/>
                  </a:cubicBezTo>
                  <a:cubicBezTo>
                    <a:pt x="41" y="5"/>
                    <a:pt x="42" y="6"/>
                    <a:pt x="44" y="6"/>
                  </a:cubicBezTo>
                  <a:cubicBezTo>
                    <a:pt x="65" y="14"/>
                    <a:pt x="103" y="29"/>
                    <a:pt x="112" y="57"/>
                  </a:cubicBezTo>
                  <a:cubicBezTo>
                    <a:pt x="82" y="62"/>
                    <a:pt x="82" y="62"/>
                    <a:pt x="82" y="62"/>
                  </a:cubicBezTo>
                  <a:cubicBezTo>
                    <a:pt x="82" y="62"/>
                    <a:pt x="80" y="62"/>
                    <a:pt x="78" y="62"/>
                  </a:cubicBezTo>
                  <a:cubicBezTo>
                    <a:pt x="70" y="61"/>
                    <a:pt x="49" y="60"/>
                    <a:pt x="33" y="56"/>
                  </a:cubicBezTo>
                  <a:cubicBezTo>
                    <a:pt x="32" y="56"/>
                    <a:pt x="32" y="56"/>
                    <a:pt x="32" y="56"/>
                  </a:cubicBezTo>
                  <a:cubicBezTo>
                    <a:pt x="32" y="56"/>
                    <a:pt x="32" y="56"/>
                    <a:pt x="32" y="56"/>
                  </a:cubicBezTo>
                  <a:cubicBezTo>
                    <a:pt x="30" y="56"/>
                    <a:pt x="28" y="55"/>
                    <a:pt x="27" y="55"/>
                  </a:cubicBezTo>
                  <a:cubicBezTo>
                    <a:pt x="22" y="53"/>
                    <a:pt x="18" y="51"/>
                    <a:pt x="16" y="49"/>
                  </a:cubicBezTo>
                  <a:cubicBezTo>
                    <a:pt x="12" y="44"/>
                    <a:pt x="9" y="39"/>
                    <a:pt x="7" y="34"/>
                  </a:cubicBezTo>
                  <a:cubicBezTo>
                    <a:pt x="4" y="28"/>
                    <a:pt x="3" y="23"/>
                    <a:pt x="2" y="19"/>
                  </a:cubicBezTo>
                  <a:cubicBezTo>
                    <a:pt x="0" y="13"/>
                    <a:pt x="1" y="9"/>
                    <a:pt x="4" y="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9" name="Freeform 77">
              <a:extLst>
                <a:ext uri="{FF2B5EF4-FFF2-40B4-BE49-F238E27FC236}">
                  <a16:creationId xmlns:a16="http://schemas.microsoft.com/office/drawing/2014/main" xmlns="" id="{C969FEE8-1D71-42C7-A1BF-DAFF7CE23095}"/>
                </a:ext>
              </a:extLst>
            </p:cNvPr>
            <p:cNvSpPr>
              <a:spLocks/>
            </p:cNvSpPr>
            <p:nvPr/>
          </p:nvSpPr>
          <p:spPr bwMode="auto">
            <a:xfrm flipH="1">
              <a:off x="2035590" y="6057575"/>
              <a:ext cx="207368" cy="145992"/>
            </a:xfrm>
            <a:custGeom>
              <a:avLst/>
              <a:gdLst>
                <a:gd name="T0" fmla="*/ 5 w 73"/>
                <a:gd name="T1" fmla="*/ 0 h 51"/>
                <a:gd name="T2" fmla="*/ 37 w 73"/>
                <a:gd name="T3" fmla="*/ 22 h 51"/>
                <a:gd name="T4" fmla="*/ 36 w 73"/>
                <a:gd name="T5" fmla="*/ 24 h 51"/>
                <a:gd name="T6" fmla="*/ 35 w 73"/>
                <a:gd name="T7" fmla="*/ 24 h 51"/>
                <a:gd name="T8" fmla="*/ 2 w 73"/>
                <a:gd name="T9" fmla="*/ 17 h 51"/>
                <a:gd name="T10" fmla="*/ 0 w 73"/>
                <a:gd name="T11" fmla="*/ 17 h 51"/>
                <a:gd name="T12" fmla="*/ 29 w 73"/>
                <a:gd name="T13" fmla="*/ 33 h 51"/>
                <a:gd name="T14" fmla="*/ 26 w 73"/>
                <a:gd name="T15" fmla="*/ 32 h 51"/>
                <a:gd name="T16" fmla="*/ 7 w 73"/>
                <a:gd name="T17" fmla="*/ 31 h 51"/>
                <a:gd name="T18" fmla="*/ 0 w 73"/>
                <a:gd name="T19" fmla="*/ 31 h 51"/>
                <a:gd name="T20" fmla="*/ 7 w 73"/>
                <a:gd name="T21" fmla="*/ 34 h 51"/>
                <a:gd name="T22" fmla="*/ 32 w 73"/>
                <a:gd name="T23" fmla="*/ 48 h 51"/>
                <a:gd name="T24" fmla="*/ 33 w 73"/>
                <a:gd name="T25" fmla="*/ 49 h 51"/>
                <a:gd name="T26" fmla="*/ 46 w 73"/>
                <a:gd name="T27" fmla="*/ 49 h 51"/>
                <a:gd name="T28" fmla="*/ 73 w 73"/>
                <a:gd name="T29" fmla="*/ 51 h 51"/>
                <a:gd name="T30" fmla="*/ 5 w 7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1">
                  <a:moveTo>
                    <a:pt x="5" y="0"/>
                  </a:moveTo>
                  <a:cubicBezTo>
                    <a:pt x="17" y="5"/>
                    <a:pt x="34" y="19"/>
                    <a:pt x="37" y="22"/>
                  </a:cubicBezTo>
                  <a:cubicBezTo>
                    <a:pt x="39" y="24"/>
                    <a:pt x="37" y="24"/>
                    <a:pt x="36" y="24"/>
                  </a:cubicBezTo>
                  <a:cubicBezTo>
                    <a:pt x="35" y="24"/>
                    <a:pt x="35" y="24"/>
                    <a:pt x="35" y="24"/>
                  </a:cubicBezTo>
                  <a:cubicBezTo>
                    <a:pt x="22" y="17"/>
                    <a:pt x="8" y="17"/>
                    <a:pt x="2" y="17"/>
                  </a:cubicBezTo>
                  <a:cubicBezTo>
                    <a:pt x="1" y="17"/>
                    <a:pt x="0" y="17"/>
                    <a:pt x="0" y="17"/>
                  </a:cubicBezTo>
                  <a:cubicBezTo>
                    <a:pt x="17" y="18"/>
                    <a:pt x="38" y="33"/>
                    <a:pt x="29" y="33"/>
                  </a:cubicBezTo>
                  <a:cubicBezTo>
                    <a:pt x="28" y="33"/>
                    <a:pt x="27" y="33"/>
                    <a:pt x="26" y="32"/>
                  </a:cubicBezTo>
                  <a:cubicBezTo>
                    <a:pt x="21" y="31"/>
                    <a:pt x="14" y="31"/>
                    <a:pt x="7" y="31"/>
                  </a:cubicBezTo>
                  <a:cubicBezTo>
                    <a:pt x="5" y="31"/>
                    <a:pt x="2" y="31"/>
                    <a:pt x="0" y="31"/>
                  </a:cubicBezTo>
                  <a:cubicBezTo>
                    <a:pt x="3" y="32"/>
                    <a:pt x="5" y="33"/>
                    <a:pt x="7" y="34"/>
                  </a:cubicBezTo>
                  <a:cubicBezTo>
                    <a:pt x="23" y="38"/>
                    <a:pt x="38" y="45"/>
                    <a:pt x="32" y="48"/>
                  </a:cubicBezTo>
                  <a:cubicBezTo>
                    <a:pt x="32" y="48"/>
                    <a:pt x="33" y="49"/>
                    <a:pt x="33" y="49"/>
                  </a:cubicBezTo>
                  <a:cubicBezTo>
                    <a:pt x="38" y="49"/>
                    <a:pt x="42" y="49"/>
                    <a:pt x="46" y="49"/>
                  </a:cubicBezTo>
                  <a:cubicBezTo>
                    <a:pt x="62" y="49"/>
                    <a:pt x="73" y="51"/>
                    <a:pt x="73" y="51"/>
                  </a:cubicBezTo>
                  <a:cubicBezTo>
                    <a:pt x="64" y="23"/>
                    <a:pt x="26" y="8"/>
                    <a:pt x="5"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0" name="Freeform 78">
              <a:extLst>
                <a:ext uri="{FF2B5EF4-FFF2-40B4-BE49-F238E27FC236}">
                  <a16:creationId xmlns:a16="http://schemas.microsoft.com/office/drawing/2014/main" xmlns="" id="{915BC330-ABC5-4584-8876-E4B9E1B9B29B}"/>
                </a:ext>
              </a:extLst>
            </p:cNvPr>
            <p:cNvSpPr>
              <a:spLocks/>
            </p:cNvSpPr>
            <p:nvPr/>
          </p:nvSpPr>
          <p:spPr bwMode="auto">
            <a:xfrm flipH="1">
              <a:off x="2020778" y="6188756"/>
              <a:ext cx="327979" cy="165035"/>
            </a:xfrm>
            <a:custGeom>
              <a:avLst/>
              <a:gdLst>
                <a:gd name="T0" fmla="*/ 1 w 115"/>
                <a:gd name="T1" fmla="*/ 41 h 58"/>
                <a:gd name="T2" fmla="*/ 18 w 115"/>
                <a:gd name="T3" fmla="*/ 17 h 58"/>
                <a:gd name="T4" fmla="*/ 19 w 115"/>
                <a:gd name="T5" fmla="*/ 15 h 58"/>
                <a:gd name="T6" fmla="*/ 20 w 115"/>
                <a:gd name="T7" fmla="*/ 15 h 58"/>
                <a:gd name="T8" fmla="*/ 21 w 115"/>
                <a:gd name="T9" fmla="*/ 14 h 58"/>
                <a:gd name="T10" fmla="*/ 21 w 115"/>
                <a:gd name="T11" fmla="*/ 14 h 58"/>
                <a:gd name="T12" fmla="*/ 33 w 115"/>
                <a:gd name="T13" fmla="*/ 9 h 58"/>
                <a:gd name="T14" fmla="*/ 54 w 115"/>
                <a:gd name="T15" fmla="*/ 5 h 58"/>
                <a:gd name="T16" fmla="*/ 54 w 115"/>
                <a:gd name="T17" fmla="*/ 5 h 58"/>
                <a:gd name="T18" fmla="*/ 55 w 115"/>
                <a:gd name="T19" fmla="*/ 4 h 58"/>
                <a:gd name="T20" fmla="*/ 110 w 115"/>
                <a:gd name="T21" fmla="*/ 5 h 58"/>
                <a:gd name="T22" fmla="*/ 115 w 115"/>
                <a:gd name="T23" fmla="*/ 20 h 58"/>
                <a:gd name="T24" fmla="*/ 81 w 115"/>
                <a:gd name="T25" fmla="*/ 54 h 58"/>
                <a:gd name="T26" fmla="*/ 49 w 115"/>
                <a:gd name="T27" fmla="*/ 58 h 58"/>
                <a:gd name="T28" fmla="*/ 49 w 115"/>
                <a:gd name="T29" fmla="*/ 58 h 58"/>
                <a:gd name="T30" fmla="*/ 37 w 115"/>
                <a:gd name="T31" fmla="*/ 57 h 58"/>
                <a:gd name="T32" fmla="*/ 24 w 115"/>
                <a:gd name="T33" fmla="*/ 55 h 58"/>
                <a:gd name="T34" fmla="*/ 9 w 115"/>
                <a:gd name="T35" fmla="*/ 51 h 58"/>
                <a:gd name="T36" fmla="*/ 9 w 115"/>
                <a:gd name="T37" fmla="*/ 44 h 58"/>
                <a:gd name="T38" fmla="*/ 1 w 115"/>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58">
                  <a:moveTo>
                    <a:pt x="1" y="41"/>
                  </a:moveTo>
                  <a:cubicBezTo>
                    <a:pt x="0" y="39"/>
                    <a:pt x="6" y="26"/>
                    <a:pt x="18" y="17"/>
                  </a:cubicBezTo>
                  <a:cubicBezTo>
                    <a:pt x="18" y="16"/>
                    <a:pt x="18" y="16"/>
                    <a:pt x="19" y="15"/>
                  </a:cubicBezTo>
                  <a:cubicBezTo>
                    <a:pt x="20" y="15"/>
                    <a:pt x="20" y="15"/>
                    <a:pt x="20" y="15"/>
                  </a:cubicBezTo>
                  <a:cubicBezTo>
                    <a:pt x="20" y="15"/>
                    <a:pt x="21" y="14"/>
                    <a:pt x="21" y="14"/>
                  </a:cubicBezTo>
                  <a:cubicBezTo>
                    <a:pt x="21" y="14"/>
                    <a:pt x="21" y="14"/>
                    <a:pt x="21" y="14"/>
                  </a:cubicBezTo>
                  <a:cubicBezTo>
                    <a:pt x="25" y="11"/>
                    <a:pt x="29" y="10"/>
                    <a:pt x="33" y="9"/>
                  </a:cubicBezTo>
                  <a:cubicBezTo>
                    <a:pt x="40" y="7"/>
                    <a:pt x="47" y="5"/>
                    <a:pt x="54" y="5"/>
                  </a:cubicBezTo>
                  <a:cubicBezTo>
                    <a:pt x="54" y="5"/>
                    <a:pt x="54" y="5"/>
                    <a:pt x="54" y="5"/>
                  </a:cubicBezTo>
                  <a:cubicBezTo>
                    <a:pt x="54" y="4"/>
                    <a:pt x="55" y="4"/>
                    <a:pt x="55" y="4"/>
                  </a:cubicBezTo>
                  <a:cubicBezTo>
                    <a:pt x="87" y="0"/>
                    <a:pt x="110" y="5"/>
                    <a:pt x="110" y="5"/>
                  </a:cubicBezTo>
                  <a:cubicBezTo>
                    <a:pt x="115" y="20"/>
                    <a:pt x="115" y="20"/>
                    <a:pt x="115" y="20"/>
                  </a:cubicBezTo>
                  <a:cubicBezTo>
                    <a:pt x="115" y="20"/>
                    <a:pt x="99" y="46"/>
                    <a:pt x="81" y="54"/>
                  </a:cubicBezTo>
                  <a:cubicBezTo>
                    <a:pt x="71" y="58"/>
                    <a:pt x="60" y="58"/>
                    <a:pt x="49" y="58"/>
                  </a:cubicBezTo>
                  <a:cubicBezTo>
                    <a:pt x="49" y="58"/>
                    <a:pt x="49" y="58"/>
                    <a:pt x="49" y="58"/>
                  </a:cubicBezTo>
                  <a:cubicBezTo>
                    <a:pt x="45" y="58"/>
                    <a:pt x="41" y="57"/>
                    <a:pt x="37" y="57"/>
                  </a:cubicBezTo>
                  <a:cubicBezTo>
                    <a:pt x="32" y="56"/>
                    <a:pt x="27" y="56"/>
                    <a:pt x="24" y="55"/>
                  </a:cubicBezTo>
                  <a:cubicBezTo>
                    <a:pt x="11" y="55"/>
                    <a:pt x="10" y="54"/>
                    <a:pt x="9" y="51"/>
                  </a:cubicBezTo>
                  <a:cubicBezTo>
                    <a:pt x="9" y="47"/>
                    <a:pt x="9" y="46"/>
                    <a:pt x="9" y="44"/>
                  </a:cubicBezTo>
                  <a:cubicBezTo>
                    <a:pt x="9" y="43"/>
                    <a:pt x="2" y="44"/>
                    <a:pt x="1" y="4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1" name="Freeform 79">
              <a:extLst>
                <a:ext uri="{FF2B5EF4-FFF2-40B4-BE49-F238E27FC236}">
                  <a16:creationId xmlns:a16="http://schemas.microsoft.com/office/drawing/2014/main" xmlns="" id="{CC3386B1-A11F-4D85-BE8D-9A6D81ACACB0}"/>
                </a:ext>
              </a:extLst>
            </p:cNvPr>
            <p:cNvSpPr>
              <a:spLocks/>
            </p:cNvSpPr>
            <p:nvPr/>
          </p:nvSpPr>
          <p:spPr bwMode="auto">
            <a:xfrm flipH="1">
              <a:off x="2020778" y="6197220"/>
              <a:ext cx="194672" cy="156572"/>
            </a:xfrm>
            <a:custGeom>
              <a:avLst/>
              <a:gdLst>
                <a:gd name="T0" fmla="*/ 36 w 68"/>
                <a:gd name="T1" fmla="*/ 0 h 55"/>
                <a:gd name="T2" fmla="*/ 8 w 68"/>
                <a:gd name="T3" fmla="*/ 1 h 55"/>
                <a:gd name="T4" fmla="*/ 18 w 68"/>
                <a:gd name="T5" fmla="*/ 1 h 55"/>
                <a:gd name="T6" fmla="*/ 35 w 68"/>
                <a:gd name="T7" fmla="*/ 2 h 55"/>
                <a:gd name="T8" fmla="*/ 34 w 68"/>
                <a:gd name="T9" fmla="*/ 4 h 55"/>
                <a:gd name="T10" fmla="*/ 31 w 68"/>
                <a:gd name="T11" fmla="*/ 4 h 55"/>
                <a:gd name="T12" fmla="*/ 6 w 68"/>
                <a:gd name="T13" fmla="*/ 13 h 55"/>
                <a:gd name="T14" fmla="*/ 18 w 68"/>
                <a:gd name="T15" fmla="*/ 10 h 55"/>
                <a:gd name="T16" fmla="*/ 27 w 68"/>
                <a:gd name="T17" fmla="*/ 15 h 55"/>
                <a:gd name="T18" fmla="*/ 0 w 68"/>
                <a:gd name="T19" fmla="*/ 28 h 55"/>
                <a:gd name="T20" fmla="*/ 30 w 68"/>
                <a:gd name="T21" fmla="*/ 23 h 55"/>
                <a:gd name="T22" fmla="*/ 38 w 68"/>
                <a:gd name="T23" fmla="*/ 25 h 55"/>
                <a:gd name="T24" fmla="*/ 11 w 68"/>
                <a:gd name="T25" fmla="*/ 39 h 55"/>
                <a:gd name="T26" fmla="*/ 14 w 68"/>
                <a:gd name="T27" fmla="*/ 39 h 55"/>
                <a:gd name="T28" fmla="*/ 40 w 68"/>
                <a:gd name="T29" fmla="*/ 33 h 55"/>
                <a:gd name="T30" fmla="*/ 40 w 68"/>
                <a:gd name="T31" fmla="*/ 33 h 55"/>
                <a:gd name="T32" fmla="*/ 42 w 68"/>
                <a:gd name="T33" fmla="*/ 36 h 55"/>
                <a:gd name="T34" fmla="*/ 2 w 68"/>
                <a:gd name="T35" fmla="*/ 55 h 55"/>
                <a:gd name="T36" fmla="*/ 9 w 68"/>
                <a:gd name="T37" fmla="*/ 55 h 55"/>
                <a:gd name="T38" fmla="*/ 34 w 68"/>
                <a:gd name="T39" fmla="*/ 51 h 55"/>
                <a:gd name="T40" fmla="*/ 68 w 68"/>
                <a:gd name="T41" fmla="*/ 17 h 55"/>
                <a:gd name="T42" fmla="*/ 63 w 68"/>
                <a:gd name="T43" fmla="*/ 2 h 55"/>
                <a:gd name="T44" fmla="*/ 36 w 68"/>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5">
                  <a:moveTo>
                    <a:pt x="36" y="0"/>
                  </a:moveTo>
                  <a:cubicBezTo>
                    <a:pt x="28" y="0"/>
                    <a:pt x="18" y="0"/>
                    <a:pt x="8" y="1"/>
                  </a:cubicBezTo>
                  <a:cubicBezTo>
                    <a:pt x="11" y="1"/>
                    <a:pt x="14" y="1"/>
                    <a:pt x="18" y="1"/>
                  </a:cubicBezTo>
                  <a:cubicBezTo>
                    <a:pt x="26" y="1"/>
                    <a:pt x="34" y="2"/>
                    <a:pt x="35" y="2"/>
                  </a:cubicBezTo>
                  <a:cubicBezTo>
                    <a:pt x="37" y="3"/>
                    <a:pt x="34" y="4"/>
                    <a:pt x="34" y="4"/>
                  </a:cubicBezTo>
                  <a:cubicBezTo>
                    <a:pt x="33" y="4"/>
                    <a:pt x="32" y="4"/>
                    <a:pt x="31" y="4"/>
                  </a:cubicBezTo>
                  <a:cubicBezTo>
                    <a:pt x="18" y="4"/>
                    <a:pt x="6" y="13"/>
                    <a:pt x="6" y="13"/>
                  </a:cubicBezTo>
                  <a:cubicBezTo>
                    <a:pt x="9" y="11"/>
                    <a:pt x="14" y="10"/>
                    <a:pt x="18" y="10"/>
                  </a:cubicBezTo>
                  <a:cubicBezTo>
                    <a:pt x="27" y="10"/>
                    <a:pt x="34" y="13"/>
                    <a:pt x="27" y="15"/>
                  </a:cubicBezTo>
                  <a:cubicBezTo>
                    <a:pt x="16" y="17"/>
                    <a:pt x="2" y="27"/>
                    <a:pt x="0" y="28"/>
                  </a:cubicBezTo>
                  <a:cubicBezTo>
                    <a:pt x="5" y="26"/>
                    <a:pt x="20" y="23"/>
                    <a:pt x="30" y="23"/>
                  </a:cubicBezTo>
                  <a:cubicBezTo>
                    <a:pt x="34" y="23"/>
                    <a:pt x="38" y="23"/>
                    <a:pt x="38" y="25"/>
                  </a:cubicBezTo>
                  <a:cubicBezTo>
                    <a:pt x="40" y="31"/>
                    <a:pt x="11" y="39"/>
                    <a:pt x="11" y="39"/>
                  </a:cubicBezTo>
                  <a:cubicBezTo>
                    <a:pt x="12" y="39"/>
                    <a:pt x="13" y="39"/>
                    <a:pt x="14" y="39"/>
                  </a:cubicBezTo>
                  <a:cubicBezTo>
                    <a:pt x="25" y="39"/>
                    <a:pt x="37" y="33"/>
                    <a:pt x="40" y="33"/>
                  </a:cubicBezTo>
                  <a:cubicBezTo>
                    <a:pt x="40" y="33"/>
                    <a:pt x="40" y="33"/>
                    <a:pt x="40" y="33"/>
                  </a:cubicBezTo>
                  <a:cubicBezTo>
                    <a:pt x="44" y="33"/>
                    <a:pt x="42" y="36"/>
                    <a:pt x="42" y="36"/>
                  </a:cubicBezTo>
                  <a:cubicBezTo>
                    <a:pt x="33" y="51"/>
                    <a:pt x="8" y="54"/>
                    <a:pt x="2" y="55"/>
                  </a:cubicBezTo>
                  <a:cubicBezTo>
                    <a:pt x="4" y="55"/>
                    <a:pt x="7" y="55"/>
                    <a:pt x="9" y="55"/>
                  </a:cubicBezTo>
                  <a:cubicBezTo>
                    <a:pt x="18" y="55"/>
                    <a:pt x="26" y="54"/>
                    <a:pt x="34" y="51"/>
                  </a:cubicBezTo>
                  <a:cubicBezTo>
                    <a:pt x="52" y="43"/>
                    <a:pt x="68" y="17"/>
                    <a:pt x="68" y="17"/>
                  </a:cubicBezTo>
                  <a:cubicBezTo>
                    <a:pt x="63" y="2"/>
                    <a:pt x="63" y="2"/>
                    <a:pt x="63" y="2"/>
                  </a:cubicBezTo>
                  <a:cubicBezTo>
                    <a:pt x="63" y="2"/>
                    <a:pt x="52" y="0"/>
                    <a:pt x="36"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2" name="Freeform 80">
              <a:extLst>
                <a:ext uri="{FF2B5EF4-FFF2-40B4-BE49-F238E27FC236}">
                  <a16:creationId xmlns:a16="http://schemas.microsoft.com/office/drawing/2014/main" xmlns="" id="{4C4214FD-DA61-471B-9885-77B377B480AC}"/>
                </a:ext>
              </a:extLst>
            </p:cNvPr>
            <p:cNvSpPr>
              <a:spLocks/>
            </p:cNvSpPr>
            <p:nvPr/>
          </p:nvSpPr>
          <p:spPr bwMode="auto">
            <a:xfrm flipH="1">
              <a:off x="2063098" y="6427845"/>
              <a:ext cx="107915" cy="135413"/>
            </a:xfrm>
            <a:custGeom>
              <a:avLst/>
              <a:gdLst>
                <a:gd name="T0" fmla="*/ 25 w 38"/>
                <a:gd name="T1" fmla="*/ 0 h 48"/>
                <a:gd name="T2" fmla="*/ 12 w 38"/>
                <a:gd name="T3" fmla="*/ 27 h 48"/>
                <a:gd name="T4" fmla="*/ 11 w 38"/>
                <a:gd name="T5" fmla="*/ 28 h 48"/>
                <a:gd name="T6" fmla="*/ 10 w 38"/>
                <a:gd name="T7" fmla="*/ 1 h 48"/>
                <a:gd name="T8" fmla="*/ 2 w 38"/>
                <a:gd name="T9" fmla="*/ 20 h 48"/>
                <a:gd name="T10" fmla="*/ 0 w 38"/>
                <a:gd name="T11" fmla="*/ 19 h 48"/>
                <a:gd name="T12" fmla="*/ 6 w 38"/>
                <a:gd name="T13" fmla="*/ 35 h 48"/>
                <a:gd name="T14" fmla="*/ 11 w 38"/>
                <a:gd name="T15" fmla="*/ 41 h 48"/>
                <a:gd name="T16" fmla="*/ 11 w 38"/>
                <a:gd name="T17" fmla="*/ 41 h 48"/>
                <a:gd name="T18" fmla="*/ 12 w 38"/>
                <a:gd name="T19" fmla="*/ 41 h 48"/>
                <a:gd name="T20" fmla="*/ 18 w 38"/>
                <a:gd name="T21" fmla="*/ 46 h 48"/>
                <a:gd name="T22" fmla="*/ 20 w 38"/>
                <a:gd name="T23" fmla="*/ 48 h 48"/>
                <a:gd name="T24" fmla="*/ 23 w 38"/>
                <a:gd name="T25" fmla="*/ 47 h 48"/>
                <a:gd name="T26" fmla="*/ 38 w 38"/>
                <a:gd name="T27" fmla="*/ 24 h 48"/>
                <a:gd name="T28" fmla="*/ 26 w 38"/>
                <a:gd name="T29" fmla="*/ 38 h 48"/>
                <a:gd name="T30" fmla="*/ 26 w 38"/>
                <a:gd name="T31" fmla="*/ 38 h 48"/>
                <a:gd name="T32" fmla="*/ 36 w 38"/>
                <a:gd name="T33" fmla="*/ 10 h 48"/>
                <a:gd name="T34" fmla="*/ 20 w 38"/>
                <a:gd name="T35" fmla="*/ 34 h 48"/>
                <a:gd name="T36" fmla="*/ 18 w 38"/>
                <a:gd name="T37" fmla="*/ 33 h 48"/>
                <a:gd name="T38" fmla="*/ 25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25" y="0"/>
                  </a:moveTo>
                  <a:cubicBezTo>
                    <a:pt x="25" y="0"/>
                    <a:pt x="19" y="24"/>
                    <a:pt x="12" y="27"/>
                  </a:cubicBezTo>
                  <a:cubicBezTo>
                    <a:pt x="11" y="28"/>
                    <a:pt x="11" y="28"/>
                    <a:pt x="11" y="28"/>
                  </a:cubicBezTo>
                  <a:cubicBezTo>
                    <a:pt x="5" y="28"/>
                    <a:pt x="9" y="4"/>
                    <a:pt x="10" y="1"/>
                  </a:cubicBezTo>
                  <a:cubicBezTo>
                    <a:pt x="9" y="3"/>
                    <a:pt x="6" y="20"/>
                    <a:pt x="2" y="20"/>
                  </a:cubicBezTo>
                  <a:cubicBezTo>
                    <a:pt x="1" y="20"/>
                    <a:pt x="0" y="20"/>
                    <a:pt x="0" y="19"/>
                  </a:cubicBezTo>
                  <a:cubicBezTo>
                    <a:pt x="2" y="27"/>
                    <a:pt x="5" y="32"/>
                    <a:pt x="6" y="35"/>
                  </a:cubicBezTo>
                  <a:cubicBezTo>
                    <a:pt x="9" y="40"/>
                    <a:pt x="9" y="41"/>
                    <a:pt x="11" y="41"/>
                  </a:cubicBezTo>
                  <a:cubicBezTo>
                    <a:pt x="11" y="41"/>
                    <a:pt x="11" y="41"/>
                    <a:pt x="11" y="41"/>
                  </a:cubicBezTo>
                  <a:cubicBezTo>
                    <a:pt x="12" y="41"/>
                    <a:pt x="12" y="41"/>
                    <a:pt x="12" y="41"/>
                  </a:cubicBezTo>
                  <a:cubicBezTo>
                    <a:pt x="14" y="41"/>
                    <a:pt x="16" y="41"/>
                    <a:pt x="18" y="46"/>
                  </a:cubicBezTo>
                  <a:cubicBezTo>
                    <a:pt x="18" y="48"/>
                    <a:pt x="19" y="48"/>
                    <a:pt x="20" y="48"/>
                  </a:cubicBezTo>
                  <a:cubicBezTo>
                    <a:pt x="22" y="48"/>
                    <a:pt x="23" y="47"/>
                    <a:pt x="23" y="47"/>
                  </a:cubicBezTo>
                  <a:cubicBezTo>
                    <a:pt x="28" y="43"/>
                    <a:pt x="33" y="34"/>
                    <a:pt x="38" y="24"/>
                  </a:cubicBezTo>
                  <a:cubicBezTo>
                    <a:pt x="37" y="25"/>
                    <a:pt x="30" y="38"/>
                    <a:pt x="26" y="38"/>
                  </a:cubicBezTo>
                  <a:cubicBezTo>
                    <a:pt x="26" y="38"/>
                    <a:pt x="26" y="38"/>
                    <a:pt x="26" y="38"/>
                  </a:cubicBezTo>
                  <a:cubicBezTo>
                    <a:pt x="26" y="38"/>
                    <a:pt x="36" y="21"/>
                    <a:pt x="36" y="10"/>
                  </a:cubicBezTo>
                  <a:cubicBezTo>
                    <a:pt x="36" y="10"/>
                    <a:pt x="26" y="34"/>
                    <a:pt x="20" y="34"/>
                  </a:cubicBezTo>
                  <a:cubicBezTo>
                    <a:pt x="19" y="34"/>
                    <a:pt x="18" y="34"/>
                    <a:pt x="18" y="33"/>
                  </a:cubicBezTo>
                  <a:cubicBezTo>
                    <a:pt x="22" y="21"/>
                    <a:pt x="26" y="16"/>
                    <a:pt x="2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3" name="Freeform 81">
              <a:extLst>
                <a:ext uri="{FF2B5EF4-FFF2-40B4-BE49-F238E27FC236}">
                  <a16:creationId xmlns:a16="http://schemas.microsoft.com/office/drawing/2014/main" xmlns="" id="{B73B712E-58CC-45F1-B6B2-A3165AD1952A}"/>
                </a:ext>
              </a:extLst>
            </p:cNvPr>
            <p:cNvSpPr>
              <a:spLocks/>
            </p:cNvSpPr>
            <p:nvPr/>
          </p:nvSpPr>
          <p:spPr bwMode="auto">
            <a:xfrm flipH="1">
              <a:off x="2253538" y="6271273"/>
              <a:ext cx="8464"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4" name="Freeform 82">
              <a:extLst>
                <a:ext uri="{FF2B5EF4-FFF2-40B4-BE49-F238E27FC236}">
                  <a16:creationId xmlns:a16="http://schemas.microsoft.com/office/drawing/2014/main" xmlns="" id="{507CAAAC-D1E0-48BC-A29D-D4FC4BD9EE44}"/>
                </a:ext>
              </a:extLst>
            </p:cNvPr>
            <p:cNvSpPr>
              <a:spLocks/>
            </p:cNvSpPr>
            <p:nvPr/>
          </p:nvSpPr>
          <p:spPr bwMode="auto">
            <a:xfrm flipH="1">
              <a:off x="2285277" y="6228957"/>
              <a:ext cx="8464" cy="4232"/>
            </a:xfrm>
            <a:custGeom>
              <a:avLst/>
              <a:gdLst>
                <a:gd name="T0" fmla="*/ 1 w 3"/>
                <a:gd name="T1" fmla="*/ 1 h 1"/>
                <a:gd name="T2" fmla="*/ 0 w 3"/>
                <a:gd name="T3" fmla="*/ 1 h 1"/>
                <a:gd name="T4" fmla="*/ 2 w 3"/>
                <a:gd name="T5" fmla="*/ 0 h 1"/>
                <a:gd name="T6" fmla="*/ 2 w 3"/>
                <a:gd name="T7" fmla="*/ 0 h 1"/>
                <a:gd name="T8" fmla="*/ 3 w 3"/>
                <a:gd name="T9" fmla="*/ 0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0" y="1"/>
                  </a:cubicBezTo>
                  <a:cubicBezTo>
                    <a:pt x="1" y="1"/>
                    <a:pt x="2" y="0"/>
                    <a:pt x="2" y="0"/>
                  </a:cubicBezTo>
                  <a:cubicBezTo>
                    <a:pt x="2" y="0"/>
                    <a:pt x="2" y="0"/>
                    <a:pt x="2" y="0"/>
                  </a:cubicBezTo>
                  <a:cubicBezTo>
                    <a:pt x="3" y="0"/>
                    <a:pt x="3" y="0"/>
                    <a:pt x="3" y="0"/>
                  </a:cubicBezTo>
                  <a:cubicBezTo>
                    <a:pt x="3" y="0"/>
                    <a:pt x="2"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5" name="Freeform 83">
              <a:extLst>
                <a:ext uri="{FF2B5EF4-FFF2-40B4-BE49-F238E27FC236}">
                  <a16:creationId xmlns:a16="http://schemas.microsoft.com/office/drawing/2014/main" xmlns="" id="{77EFF8D6-4C24-4FDA-B003-62BA64826C11}"/>
                </a:ext>
              </a:extLst>
            </p:cNvPr>
            <p:cNvSpPr>
              <a:spLocks/>
            </p:cNvSpPr>
            <p:nvPr/>
          </p:nvSpPr>
          <p:spPr bwMode="auto">
            <a:xfrm flipH="1">
              <a:off x="2242958" y="6237420"/>
              <a:ext cx="101568" cy="114255"/>
            </a:xfrm>
            <a:custGeom>
              <a:avLst/>
              <a:gdLst>
                <a:gd name="T0" fmla="*/ 17 w 36"/>
                <a:gd name="T1" fmla="*/ 0 h 40"/>
                <a:gd name="T2" fmla="*/ 15 w 36"/>
                <a:gd name="T3" fmla="*/ 1 h 40"/>
                <a:gd name="T4" fmla="*/ 13 w 36"/>
                <a:gd name="T5" fmla="*/ 3 h 40"/>
                <a:gd name="T6" fmla="*/ 0 w 36"/>
                <a:gd name="T7" fmla="*/ 24 h 40"/>
                <a:gd name="T8" fmla="*/ 0 w 36"/>
                <a:gd name="T9" fmla="*/ 24 h 40"/>
                <a:gd name="T10" fmla="*/ 8 w 36"/>
                <a:gd name="T11" fmla="*/ 27 h 40"/>
                <a:gd name="T12" fmla="*/ 8 w 36"/>
                <a:gd name="T13" fmla="*/ 27 h 40"/>
                <a:gd name="T14" fmla="*/ 8 w 36"/>
                <a:gd name="T15" fmla="*/ 27 h 40"/>
                <a:gd name="T16" fmla="*/ 8 w 36"/>
                <a:gd name="T17" fmla="*/ 29 h 40"/>
                <a:gd name="T18" fmla="*/ 8 w 36"/>
                <a:gd name="T19" fmla="*/ 30 h 40"/>
                <a:gd name="T20" fmla="*/ 8 w 36"/>
                <a:gd name="T21" fmla="*/ 31 h 40"/>
                <a:gd name="T22" fmla="*/ 8 w 36"/>
                <a:gd name="T23" fmla="*/ 34 h 40"/>
                <a:gd name="T24" fmla="*/ 23 w 36"/>
                <a:gd name="T25" fmla="*/ 38 h 40"/>
                <a:gd name="T26" fmla="*/ 36 w 36"/>
                <a:gd name="T27" fmla="*/ 40 h 40"/>
                <a:gd name="T28" fmla="*/ 16 w 36"/>
                <a:gd name="T29" fmla="*/ 31 h 40"/>
                <a:gd name="T30" fmla="*/ 32 w 36"/>
                <a:gd name="T31" fmla="*/ 26 h 40"/>
                <a:gd name="T32" fmla="*/ 35 w 36"/>
                <a:gd name="T33" fmla="*/ 26 h 40"/>
                <a:gd name="T34" fmla="*/ 15 w 36"/>
                <a:gd name="T35" fmla="*/ 21 h 40"/>
                <a:gd name="T36" fmla="*/ 28 w 36"/>
                <a:gd name="T37" fmla="*/ 12 h 40"/>
                <a:gd name="T38" fmla="*/ 13 w 36"/>
                <a:gd name="T39" fmla="*/ 13 h 40"/>
                <a:gd name="T40" fmla="*/ 13 w 36"/>
                <a:gd name="T41" fmla="*/ 14 h 40"/>
                <a:gd name="T42" fmla="*/ 17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7" y="0"/>
                  </a:moveTo>
                  <a:cubicBezTo>
                    <a:pt x="16" y="0"/>
                    <a:pt x="15" y="1"/>
                    <a:pt x="15" y="1"/>
                  </a:cubicBezTo>
                  <a:cubicBezTo>
                    <a:pt x="14" y="2"/>
                    <a:pt x="13" y="2"/>
                    <a:pt x="13" y="3"/>
                  </a:cubicBezTo>
                  <a:cubicBezTo>
                    <a:pt x="4" y="11"/>
                    <a:pt x="0" y="21"/>
                    <a:pt x="0" y="24"/>
                  </a:cubicBezTo>
                  <a:cubicBezTo>
                    <a:pt x="0" y="24"/>
                    <a:pt x="0" y="24"/>
                    <a:pt x="0" y="24"/>
                  </a:cubicBezTo>
                  <a:cubicBezTo>
                    <a:pt x="1" y="27"/>
                    <a:pt x="8" y="26"/>
                    <a:pt x="8" y="27"/>
                  </a:cubicBezTo>
                  <a:cubicBezTo>
                    <a:pt x="8" y="27"/>
                    <a:pt x="8" y="27"/>
                    <a:pt x="8" y="27"/>
                  </a:cubicBezTo>
                  <a:cubicBezTo>
                    <a:pt x="8" y="27"/>
                    <a:pt x="8" y="27"/>
                    <a:pt x="8" y="27"/>
                  </a:cubicBezTo>
                  <a:cubicBezTo>
                    <a:pt x="8" y="28"/>
                    <a:pt x="8" y="28"/>
                    <a:pt x="8" y="29"/>
                  </a:cubicBezTo>
                  <a:cubicBezTo>
                    <a:pt x="8" y="29"/>
                    <a:pt x="8" y="30"/>
                    <a:pt x="8" y="30"/>
                  </a:cubicBezTo>
                  <a:cubicBezTo>
                    <a:pt x="8" y="30"/>
                    <a:pt x="8" y="31"/>
                    <a:pt x="8" y="31"/>
                  </a:cubicBezTo>
                  <a:cubicBezTo>
                    <a:pt x="8" y="32"/>
                    <a:pt x="8" y="33"/>
                    <a:pt x="8" y="34"/>
                  </a:cubicBezTo>
                  <a:cubicBezTo>
                    <a:pt x="9" y="37"/>
                    <a:pt x="10" y="38"/>
                    <a:pt x="23" y="38"/>
                  </a:cubicBezTo>
                  <a:cubicBezTo>
                    <a:pt x="26" y="39"/>
                    <a:pt x="31" y="39"/>
                    <a:pt x="36" y="40"/>
                  </a:cubicBezTo>
                  <a:cubicBezTo>
                    <a:pt x="36" y="40"/>
                    <a:pt x="17" y="36"/>
                    <a:pt x="16" y="31"/>
                  </a:cubicBezTo>
                  <a:cubicBezTo>
                    <a:pt x="14" y="26"/>
                    <a:pt x="26" y="26"/>
                    <a:pt x="32" y="26"/>
                  </a:cubicBezTo>
                  <a:cubicBezTo>
                    <a:pt x="34" y="26"/>
                    <a:pt x="35" y="26"/>
                    <a:pt x="35" y="26"/>
                  </a:cubicBezTo>
                  <a:cubicBezTo>
                    <a:pt x="35" y="26"/>
                    <a:pt x="16" y="24"/>
                    <a:pt x="15" y="21"/>
                  </a:cubicBezTo>
                  <a:cubicBezTo>
                    <a:pt x="14" y="18"/>
                    <a:pt x="21" y="13"/>
                    <a:pt x="28" y="12"/>
                  </a:cubicBezTo>
                  <a:cubicBezTo>
                    <a:pt x="24" y="12"/>
                    <a:pt x="17" y="13"/>
                    <a:pt x="13" y="13"/>
                  </a:cubicBezTo>
                  <a:cubicBezTo>
                    <a:pt x="13" y="13"/>
                    <a:pt x="13" y="14"/>
                    <a:pt x="13" y="14"/>
                  </a:cubicBezTo>
                  <a:cubicBezTo>
                    <a:pt x="8" y="14"/>
                    <a:pt x="11" y="5"/>
                    <a:pt x="1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6" name="Freeform 84">
              <a:extLst>
                <a:ext uri="{FF2B5EF4-FFF2-40B4-BE49-F238E27FC236}">
                  <a16:creationId xmlns:a16="http://schemas.microsoft.com/office/drawing/2014/main" xmlns="" id="{917E754E-F31C-4EE3-9893-40B19899C152}"/>
                </a:ext>
              </a:extLst>
            </p:cNvPr>
            <p:cNvSpPr>
              <a:spLocks/>
            </p:cNvSpPr>
            <p:nvPr/>
          </p:nvSpPr>
          <p:spPr bwMode="auto">
            <a:xfrm flipH="1">
              <a:off x="2283162" y="61781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7" name="Freeform 85">
              <a:extLst>
                <a:ext uri="{FF2B5EF4-FFF2-40B4-BE49-F238E27FC236}">
                  <a16:creationId xmlns:a16="http://schemas.microsoft.com/office/drawing/2014/main" xmlns="" id="{9CA3F862-1F6B-4B78-AD98-8F69F0AFE750}"/>
                </a:ext>
              </a:extLst>
            </p:cNvPr>
            <p:cNvSpPr>
              <a:spLocks/>
            </p:cNvSpPr>
            <p:nvPr/>
          </p:nvSpPr>
          <p:spPr bwMode="auto">
            <a:xfrm flipH="1">
              <a:off x="2234494" y="6042763"/>
              <a:ext cx="116381" cy="154456"/>
            </a:xfrm>
            <a:custGeom>
              <a:avLst/>
              <a:gdLst>
                <a:gd name="T0" fmla="*/ 15 w 41"/>
                <a:gd name="T1" fmla="*/ 0 h 55"/>
                <a:gd name="T2" fmla="*/ 5 w 41"/>
                <a:gd name="T3" fmla="*/ 3 h 55"/>
                <a:gd name="T4" fmla="*/ 5 w 41"/>
                <a:gd name="T5" fmla="*/ 5 h 55"/>
                <a:gd name="T6" fmla="*/ 5 w 41"/>
                <a:gd name="T7" fmla="*/ 7 h 55"/>
                <a:gd name="T8" fmla="*/ 3 w 41"/>
                <a:gd name="T9" fmla="*/ 10 h 55"/>
                <a:gd name="T10" fmla="*/ 3 w 41"/>
                <a:gd name="T11" fmla="*/ 10 h 55"/>
                <a:gd name="T12" fmla="*/ 3 w 41"/>
                <a:gd name="T13" fmla="*/ 10 h 55"/>
                <a:gd name="T14" fmla="*/ 0 w 41"/>
                <a:gd name="T15" fmla="*/ 13 h 55"/>
                <a:gd name="T16" fmla="*/ 1 w 41"/>
                <a:gd name="T17" fmla="*/ 19 h 55"/>
                <a:gd name="T18" fmla="*/ 6 w 41"/>
                <a:gd name="T19" fmla="*/ 34 h 55"/>
                <a:gd name="T20" fmla="*/ 15 w 41"/>
                <a:gd name="T21" fmla="*/ 49 h 55"/>
                <a:gd name="T22" fmla="*/ 26 w 41"/>
                <a:gd name="T23" fmla="*/ 55 h 55"/>
                <a:gd name="T24" fmla="*/ 14 w 41"/>
                <a:gd name="T25" fmla="*/ 36 h 55"/>
                <a:gd name="T26" fmla="*/ 28 w 41"/>
                <a:gd name="T27" fmla="*/ 32 h 55"/>
                <a:gd name="T28" fmla="*/ 35 w 41"/>
                <a:gd name="T29" fmla="*/ 32 h 55"/>
                <a:gd name="T30" fmla="*/ 16 w 41"/>
                <a:gd name="T31" fmla="*/ 26 h 55"/>
                <a:gd name="T32" fmla="*/ 14 w 41"/>
                <a:gd name="T33" fmla="*/ 19 h 55"/>
                <a:gd name="T34" fmla="*/ 16 w 41"/>
                <a:gd name="T35" fmla="*/ 19 h 55"/>
                <a:gd name="T36" fmla="*/ 31 w 41"/>
                <a:gd name="T37" fmla="*/ 22 h 55"/>
                <a:gd name="T38" fmla="*/ 15 w 41"/>
                <a:gd name="T39" fmla="*/ 13 h 55"/>
                <a:gd name="T40" fmla="*/ 18 w 41"/>
                <a:gd name="T41" fmla="*/ 7 h 55"/>
                <a:gd name="T42" fmla="*/ 20 w 41"/>
                <a:gd name="T43" fmla="*/ 7 h 55"/>
                <a:gd name="T44" fmla="*/ 41 w 41"/>
                <a:gd name="T45" fmla="*/ 15 h 55"/>
                <a:gd name="T46" fmla="*/ 18 w 41"/>
                <a:gd name="T47" fmla="*/ 0 h 55"/>
                <a:gd name="T48" fmla="*/ 18 w 41"/>
                <a:gd name="T49" fmla="*/ 0 h 55"/>
                <a:gd name="T50" fmla="*/ 18 w 41"/>
                <a:gd name="T51" fmla="*/ 0 h 55"/>
                <a:gd name="T52" fmla="*/ 17 w 41"/>
                <a:gd name="T53" fmla="*/ 0 h 55"/>
                <a:gd name="T54" fmla="*/ 15 w 41"/>
                <a:gd name="T5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5">
                  <a:moveTo>
                    <a:pt x="15" y="0"/>
                  </a:moveTo>
                  <a:cubicBezTo>
                    <a:pt x="9" y="0"/>
                    <a:pt x="6" y="1"/>
                    <a:pt x="5" y="3"/>
                  </a:cubicBezTo>
                  <a:cubicBezTo>
                    <a:pt x="5" y="3"/>
                    <a:pt x="5" y="4"/>
                    <a:pt x="5" y="5"/>
                  </a:cubicBezTo>
                  <a:cubicBezTo>
                    <a:pt x="5" y="6"/>
                    <a:pt x="5" y="7"/>
                    <a:pt x="5" y="7"/>
                  </a:cubicBezTo>
                  <a:cubicBezTo>
                    <a:pt x="5" y="9"/>
                    <a:pt x="5" y="10"/>
                    <a:pt x="3" y="10"/>
                  </a:cubicBezTo>
                  <a:cubicBezTo>
                    <a:pt x="3" y="10"/>
                    <a:pt x="3" y="10"/>
                    <a:pt x="3" y="10"/>
                  </a:cubicBezTo>
                  <a:cubicBezTo>
                    <a:pt x="3" y="10"/>
                    <a:pt x="3" y="10"/>
                    <a:pt x="3" y="10"/>
                  </a:cubicBezTo>
                  <a:cubicBezTo>
                    <a:pt x="1" y="10"/>
                    <a:pt x="0" y="11"/>
                    <a:pt x="0" y="13"/>
                  </a:cubicBezTo>
                  <a:cubicBezTo>
                    <a:pt x="0" y="15"/>
                    <a:pt x="0" y="17"/>
                    <a:pt x="1" y="19"/>
                  </a:cubicBezTo>
                  <a:cubicBezTo>
                    <a:pt x="2" y="23"/>
                    <a:pt x="3" y="28"/>
                    <a:pt x="6" y="34"/>
                  </a:cubicBezTo>
                  <a:cubicBezTo>
                    <a:pt x="8" y="39"/>
                    <a:pt x="11" y="44"/>
                    <a:pt x="15" y="49"/>
                  </a:cubicBezTo>
                  <a:cubicBezTo>
                    <a:pt x="17" y="51"/>
                    <a:pt x="21" y="53"/>
                    <a:pt x="26" y="55"/>
                  </a:cubicBezTo>
                  <a:cubicBezTo>
                    <a:pt x="26" y="55"/>
                    <a:pt x="11" y="43"/>
                    <a:pt x="14" y="36"/>
                  </a:cubicBezTo>
                  <a:cubicBezTo>
                    <a:pt x="16" y="32"/>
                    <a:pt x="22" y="32"/>
                    <a:pt x="28" y="32"/>
                  </a:cubicBezTo>
                  <a:cubicBezTo>
                    <a:pt x="32" y="32"/>
                    <a:pt x="35" y="32"/>
                    <a:pt x="35" y="32"/>
                  </a:cubicBezTo>
                  <a:cubicBezTo>
                    <a:pt x="35" y="32"/>
                    <a:pt x="22" y="27"/>
                    <a:pt x="16" y="26"/>
                  </a:cubicBezTo>
                  <a:cubicBezTo>
                    <a:pt x="9" y="26"/>
                    <a:pt x="9" y="20"/>
                    <a:pt x="14" y="19"/>
                  </a:cubicBezTo>
                  <a:cubicBezTo>
                    <a:pt x="15" y="19"/>
                    <a:pt x="16" y="19"/>
                    <a:pt x="16" y="19"/>
                  </a:cubicBezTo>
                  <a:cubicBezTo>
                    <a:pt x="22" y="19"/>
                    <a:pt x="30" y="22"/>
                    <a:pt x="31" y="22"/>
                  </a:cubicBezTo>
                  <a:cubicBezTo>
                    <a:pt x="30" y="21"/>
                    <a:pt x="22" y="15"/>
                    <a:pt x="15" y="13"/>
                  </a:cubicBezTo>
                  <a:cubicBezTo>
                    <a:pt x="8" y="11"/>
                    <a:pt x="11" y="7"/>
                    <a:pt x="18" y="7"/>
                  </a:cubicBezTo>
                  <a:cubicBezTo>
                    <a:pt x="18" y="7"/>
                    <a:pt x="19" y="7"/>
                    <a:pt x="20" y="7"/>
                  </a:cubicBezTo>
                  <a:cubicBezTo>
                    <a:pt x="28" y="8"/>
                    <a:pt x="41" y="15"/>
                    <a:pt x="41" y="15"/>
                  </a:cubicBezTo>
                  <a:cubicBezTo>
                    <a:pt x="41" y="15"/>
                    <a:pt x="32" y="2"/>
                    <a:pt x="18" y="0"/>
                  </a:cubicBezTo>
                  <a:cubicBezTo>
                    <a:pt x="18" y="0"/>
                    <a:pt x="18" y="0"/>
                    <a:pt x="18" y="0"/>
                  </a:cubicBezTo>
                  <a:cubicBezTo>
                    <a:pt x="18" y="0"/>
                    <a:pt x="18" y="0"/>
                    <a:pt x="18" y="0"/>
                  </a:cubicBezTo>
                  <a:cubicBezTo>
                    <a:pt x="17" y="0"/>
                    <a:pt x="17" y="0"/>
                    <a:pt x="17" y="0"/>
                  </a:cubicBezTo>
                  <a:cubicBezTo>
                    <a:pt x="16" y="0"/>
                    <a:pt x="15"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8" name="Freeform 86">
              <a:extLst>
                <a:ext uri="{FF2B5EF4-FFF2-40B4-BE49-F238E27FC236}">
                  <a16:creationId xmlns:a16="http://schemas.microsoft.com/office/drawing/2014/main" xmlns="" id="{92171D12-E860-4902-BEF4-D289BF9E5320}"/>
                </a:ext>
              </a:extLst>
            </p:cNvPr>
            <p:cNvSpPr>
              <a:spLocks/>
            </p:cNvSpPr>
            <p:nvPr/>
          </p:nvSpPr>
          <p:spPr bwMode="auto">
            <a:xfrm flipH="1">
              <a:off x="1993270" y="6163366"/>
              <a:ext cx="107917" cy="133297"/>
            </a:xfrm>
            <a:custGeom>
              <a:avLst/>
              <a:gdLst>
                <a:gd name="T0" fmla="*/ 0 w 38"/>
                <a:gd name="T1" fmla="*/ 13 h 47"/>
                <a:gd name="T2" fmla="*/ 22 w 38"/>
                <a:gd name="T3" fmla="*/ 24 h 47"/>
                <a:gd name="T4" fmla="*/ 10 w 38"/>
                <a:gd name="T5" fmla="*/ 38 h 47"/>
                <a:gd name="T6" fmla="*/ 23 w 38"/>
                <a:gd name="T7" fmla="*/ 32 h 47"/>
                <a:gd name="T8" fmla="*/ 26 w 38"/>
                <a:gd name="T9" fmla="*/ 47 h 47"/>
                <a:gd name="T10" fmla="*/ 29 w 38"/>
                <a:gd name="T11" fmla="*/ 36 h 47"/>
                <a:gd name="T12" fmla="*/ 31 w 38"/>
                <a:gd name="T13" fmla="*/ 27 h 47"/>
                <a:gd name="T14" fmla="*/ 31 w 38"/>
                <a:gd name="T15" fmla="*/ 17 h 47"/>
                <a:gd name="T16" fmla="*/ 15 w 38"/>
                <a:gd name="T17" fmla="*/ 0 h 47"/>
                <a:gd name="T18" fmla="*/ 22 w 38"/>
                <a:gd name="T19" fmla="*/ 17 h 47"/>
                <a:gd name="T20" fmla="*/ 0 w 38"/>
                <a:gd name="T21"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7">
                  <a:moveTo>
                    <a:pt x="0" y="13"/>
                  </a:moveTo>
                  <a:cubicBezTo>
                    <a:pt x="0" y="13"/>
                    <a:pt x="19" y="18"/>
                    <a:pt x="22" y="24"/>
                  </a:cubicBezTo>
                  <a:cubicBezTo>
                    <a:pt x="24" y="29"/>
                    <a:pt x="10" y="38"/>
                    <a:pt x="10" y="38"/>
                  </a:cubicBezTo>
                  <a:cubicBezTo>
                    <a:pt x="10" y="38"/>
                    <a:pt x="19" y="38"/>
                    <a:pt x="23" y="32"/>
                  </a:cubicBezTo>
                  <a:cubicBezTo>
                    <a:pt x="23" y="32"/>
                    <a:pt x="27" y="34"/>
                    <a:pt x="26" y="47"/>
                  </a:cubicBezTo>
                  <a:cubicBezTo>
                    <a:pt x="26" y="47"/>
                    <a:pt x="28" y="42"/>
                    <a:pt x="29" y="36"/>
                  </a:cubicBezTo>
                  <a:cubicBezTo>
                    <a:pt x="30" y="34"/>
                    <a:pt x="31" y="27"/>
                    <a:pt x="31" y="27"/>
                  </a:cubicBezTo>
                  <a:cubicBezTo>
                    <a:pt x="31" y="27"/>
                    <a:pt x="38" y="21"/>
                    <a:pt x="31" y="17"/>
                  </a:cubicBezTo>
                  <a:cubicBezTo>
                    <a:pt x="31" y="17"/>
                    <a:pt x="22" y="4"/>
                    <a:pt x="15" y="0"/>
                  </a:cubicBezTo>
                  <a:cubicBezTo>
                    <a:pt x="15" y="0"/>
                    <a:pt x="23" y="11"/>
                    <a:pt x="22" y="17"/>
                  </a:cubicBezTo>
                  <a:cubicBezTo>
                    <a:pt x="22" y="17"/>
                    <a:pt x="12" y="13"/>
                    <a:pt x="0" y="13"/>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9" name="Freeform 87">
              <a:extLst>
                <a:ext uri="{FF2B5EF4-FFF2-40B4-BE49-F238E27FC236}">
                  <a16:creationId xmlns:a16="http://schemas.microsoft.com/office/drawing/2014/main" xmlns="" id="{37632DB6-8E20-470D-951E-0C3658B4DD91}"/>
                </a:ext>
              </a:extLst>
            </p:cNvPr>
            <p:cNvSpPr>
              <a:spLocks/>
            </p:cNvSpPr>
            <p:nvPr/>
          </p:nvSpPr>
          <p:spPr bwMode="auto">
            <a:xfrm flipH="1">
              <a:off x="1718190" y="6036416"/>
              <a:ext cx="289892" cy="198888"/>
            </a:xfrm>
            <a:custGeom>
              <a:avLst/>
              <a:gdLst>
                <a:gd name="T0" fmla="*/ 0 w 102"/>
                <a:gd name="T1" fmla="*/ 70 h 70"/>
                <a:gd name="T2" fmla="*/ 98 w 102"/>
                <a:gd name="T3" fmla="*/ 5 h 70"/>
                <a:gd name="T4" fmla="*/ 98 w 102"/>
                <a:gd name="T5" fmla="*/ 0 h 70"/>
                <a:gd name="T6" fmla="*/ 0 w 102"/>
                <a:gd name="T7" fmla="*/ 64 h 70"/>
                <a:gd name="T8" fmla="*/ 0 w 102"/>
                <a:gd name="T9" fmla="*/ 70 h 70"/>
              </a:gdLst>
              <a:ahLst/>
              <a:cxnLst>
                <a:cxn ang="0">
                  <a:pos x="T0" y="T1"/>
                </a:cxn>
                <a:cxn ang="0">
                  <a:pos x="T2" y="T3"/>
                </a:cxn>
                <a:cxn ang="0">
                  <a:pos x="T4" y="T5"/>
                </a:cxn>
                <a:cxn ang="0">
                  <a:pos x="T6" y="T7"/>
                </a:cxn>
                <a:cxn ang="0">
                  <a:pos x="T8" y="T9"/>
                </a:cxn>
              </a:cxnLst>
              <a:rect l="0" t="0" r="r" b="b"/>
              <a:pathLst>
                <a:path w="102" h="70">
                  <a:moveTo>
                    <a:pt x="0" y="70"/>
                  </a:moveTo>
                  <a:cubicBezTo>
                    <a:pt x="0" y="70"/>
                    <a:pt x="57" y="55"/>
                    <a:pt x="98" y="5"/>
                  </a:cubicBezTo>
                  <a:cubicBezTo>
                    <a:pt x="98" y="5"/>
                    <a:pt x="102" y="0"/>
                    <a:pt x="98" y="0"/>
                  </a:cubicBezTo>
                  <a:cubicBezTo>
                    <a:pt x="89" y="0"/>
                    <a:pt x="75" y="41"/>
                    <a:pt x="0" y="64"/>
                  </a:cubicBezTo>
                  <a:cubicBezTo>
                    <a:pt x="0" y="70"/>
                    <a:pt x="0" y="70"/>
                    <a:pt x="0" y="7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0" name="Freeform 88">
              <a:extLst>
                <a:ext uri="{FF2B5EF4-FFF2-40B4-BE49-F238E27FC236}">
                  <a16:creationId xmlns:a16="http://schemas.microsoft.com/office/drawing/2014/main" xmlns="" id="{7F07C9C3-2C81-4299-B561-51E132855ECB}"/>
                </a:ext>
              </a:extLst>
            </p:cNvPr>
            <p:cNvSpPr>
              <a:spLocks/>
            </p:cNvSpPr>
            <p:nvPr/>
          </p:nvSpPr>
          <p:spPr bwMode="auto">
            <a:xfrm flipH="1">
              <a:off x="1720307" y="5469373"/>
              <a:ext cx="194672" cy="171382"/>
            </a:xfrm>
            <a:custGeom>
              <a:avLst/>
              <a:gdLst>
                <a:gd name="T0" fmla="*/ 68 w 68"/>
                <a:gd name="T1" fmla="*/ 51 h 60"/>
                <a:gd name="T2" fmla="*/ 17 w 68"/>
                <a:gd name="T3" fmla="*/ 1 h 60"/>
                <a:gd name="T4" fmla="*/ 12 w 68"/>
                <a:gd name="T5" fmla="*/ 5 h 60"/>
                <a:gd name="T6" fmla="*/ 2 w 68"/>
                <a:gd name="T7" fmla="*/ 9 h 60"/>
                <a:gd name="T8" fmla="*/ 15 w 68"/>
                <a:gd name="T9" fmla="*/ 34 h 60"/>
                <a:gd name="T10" fmla="*/ 59 w 68"/>
                <a:gd name="T11" fmla="*/ 60 h 60"/>
              </a:gdLst>
              <a:ahLst/>
              <a:cxnLst>
                <a:cxn ang="0">
                  <a:pos x="T0" y="T1"/>
                </a:cxn>
                <a:cxn ang="0">
                  <a:pos x="T2" y="T3"/>
                </a:cxn>
                <a:cxn ang="0">
                  <a:pos x="T4" y="T5"/>
                </a:cxn>
                <a:cxn ang="0">
                  <a:pos x="T6" y="T7"/>
                </a:cxn>
                <a:cxn ang="0">
                  <a:pos x="T8" y="T9"/>
                </a:cxn>
                <a:cxn ang="0">
                  <a:pos x="T10" y="T11"/>
                </a:cxn>
              </a:cxnLst>
              <a:rect l="0" t="0" r="r" b="b"/>
              <a:pathLst>
                <a:path w="68" h="60">
                  <a:moveTo>
                    <a:pt x="68" y="51"/>
                  </a:moveTo>
                  <a:cubicBezTo>
                    <a:pt x="68" y="51"/>
                    <a:pt x="57" y="7"/>
                    <a:pt x="17" y="1"/>
                  </a:cubicBezTo>
                  <a:cubicBezTo>
                    <a:pt x="17" y="1"/>
                    <a:pt x="11" y="0"/>
                    <a:pt x="12" y="5"/>
                  </a:cubicBezTo>
                  <a:cubicBezTo>
                    <a:pt x="12" y="9"/>
                    <a:pt x="5" y="5"/>
                    <a:pt x="2" y="9"/>
                  </a:cubicBezTo>
                  <a:cubicBezTo>
                    <a:pt x="0" y="12"/>
                    <a:pt x="6" y="22"/>
                    <a:pt x="15" y="34"/>
                  </a:cubicBezTo>
                  <a:cubicBezTo>
                    <a:pt x="23" y="47"/>
                    <a:pt x="38" y="60"/>
                    <a:pt x="59" y="6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1" name="Freeform 89">
              <a:extLst>
                <a:ext uri="{FF2B5EF4-FFF2-40B4-BE49-F238E27FC236}">
                  <a16:creationId xmlns:a16="http://schemas.microsoft.com/office/drawing/2014/main" xmlns="" id="{F2021F85-C45A-4962-98CE-2EF12956C94C}"/>
                </a:ext>
              </a:extLst>
            </p:cNvPr>
            <p:cNvSpPr>
              <a:spLocks/>
            </p:cNvSpPr>
            <p:nvPr/>
          </p:nvSpPr>
          <p:spPr bwMode="auto">
            <a:xfrm flipH="1">
              <a:off x="1739350" y="5518037"/>
              <a:ext cx="118496" cy="112140"/>
            </a:xfrm>
            <a:custGeom>
              <a:avLst/>
              <a:gdLst>
                <a:gd name="T0" fmla="*/ 15 w 42"/>
                <a:gd name="T1" fmla="*/ 0 h 39"/>
                <a:gd name="T2" fmla="*/ 26 w 42"/>
                <a:gd name="T3" fmla="*/ 20 h 39"/>
                <a:gd name="T4" fmla="*/ 8 w 42"/>
                <a:gd name="T5" fmla="*/ 9 h 39"/>
                <a:gd name="T6" fmla="*/ 35 w 42"/>
                <a:gd name="T7" fmla="*/ 39 h 39"/>
                <a:gd name="T8" fmla="*/ 41 w 42"/>
                <a:gd name="T9" fmla="*/ 38 h 39"/>
                <a:gd name="T10" fmla="*/ 39 w 42"/>
                <a:gd name="T11" fmla="*/ 24 h 39"/>
                <a:gd name="T12" fmla="*/ 15 w 4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15" y="0"/>
                  </a:moveTo>
                  <a:cubicBezTo>
                    <a:pt x="15" y="0"/>
                    <a:pt x="25" y="15"/>
                    <a:pt x="26" y="20"/>
                  </a:cubicBezTo>
                  <a:cubicBezTo>
                    <a:pt x="26" y="20"/>
                    <a:pt x="17" y="12"/>
                    <a:pt x="8" y="9"/>
                  </a:cubicBezTo>
                  <a:cubicBezTo>
                    <a:pt x="0" y="7"/>
                    <a:pt x="35" y="39"/>
                    <a:pt x="35" y="39"/>
                  </a:cubicBezTo>
                  <a:cubicBezTo>
                    <a:pt x="41" y="38"/>
                    <a:pt x="41" y="38"/>
                    <a:pt x="41" y="38"/>
                  </a:cubicBezTo>
                  <a:cubicBezTo>
                    <a:pt x="41" y="38"/>
                    <a:pt x="42" y="27"/>
                    <a:pt x="39" y="24"/>
                  </a:cubicBezTo>
                  <a:cubicBezTo>
                    <a:pt x="37" y="21"/>
                    <a:pt x="15" y="0"/>
                    <a:pt x="15"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 name="Freeform 90">
              <a:extLst>
                <a:ext uri="{FF2B5EF4-FFF2-40B4-BE49-F238E27FC236}">
                  <a16:creationId xmlns:a16="http://schemas.microsoft.com/office/drawing/2014/main" xmlns="" id="{A8614E0E-D790-46B0-A02B-88070235FB9A}"/>
                </a:ext>
              </a:extLst>
            </p:cNvPr>
            <p:cNvSpPr>
              <a:spLocks/>
            </p:cNvSpPr>
            <p:nvPr/>
          </p:nvSpPr>
          <p:spPr bwMode="auto">
            <a:xfrm flipH="1">
              <a:off x="1739350" y="5503227"/>
              <a:ext cx="179860" cy="171382"/>
            </a:xfrm>
            <a:custGeom>
              <a:avLst/>
              <a:gdLst>
                <a:gd name="T0" fmla="*/ 53 w 64"/>
                <a:gd name="T1" fmla="*/ 60 h 60"/>
                <a:gd name="T2" fmla="*/ 29 w 64"/>
                <a:gd name="T3" fmla="*/ 51 h 60"/>
                <a:gd name="T4" fmla="*/ 28 w 64"/>
                <a:gd name="T5" fmla="*/ 50 h 60"/>
                <a:gd name="T6" fmla="*/ 28 w 64"/>
                <a:gd name="T7" fmla="*/ 50 h 60"/>
                <a:gd name="T8" fmla="*/ 2 w 64"/>
                <a:gd name="T9" fmla="*/ 18 h 60"/>
                <a:gd name="T10" fmla="*/ 3 w 64"/>
                <a:gd name="T11" fmla="*/ 13 h 60"/>
                <a:gd name="T12" fmla="*/ 2 w 64"/>
                <a:gd name="T13" fmla="*/ 2 h 60"/>
                <a:gd name="T14" fmla="*/ 8 w 64"/>
                <a:gd name="T15" fmla="*/ 3 h 60"/>
                <a:gd name="T16" fmla="*/ 62 w 64"/>
                <a:gd name="T17" fmla="*/ 47 h 60"/>
                <a:gd name="T18" fmla="*/ 53 w 6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0">
                  <a:moveTo>
                    <a:pt x="53" y="60"/>
                  </a:moveTo>
                  <a:cubicBezTo>
                    <a:pt x="45" y="60"/>
                    <a:pt x="36" y="56"/>
                    <a:pt x="29" y="51"/>
                  </a:cubicBezTo>
                  <a:cubicBezTo>
                    <a:pt x="29" y="51"/>
                    <a:pt x="29" y="50"/>
                    <a:pt x="28" y="50"/>
                  </a:cubicBezTo>
                  <a:cubicBezTo>
                    <a:pt x="28" y="50"/>
                    <a:pt x="28" y="50"/>
                    <a:pt x="28" y="50"/>
                  </a:cubicBezTo>
                  <a:cubicBezTo>
                    <a:pt x="14" y="39"/>
                    <a:pt x="3" y="22"/>
                    <a:pt x="2" y="18"/>
                  </a:cubicBezTo>
                  <a:cubicBezTo>
                    <a:pt x="0" y="12"/>
                    <a:pt x="3" y="16"/>
                    <a:pt x="3" y="13"/>
                  </a:cubicBezTo>
                  <a:cubicBezTo>
                    <a:pt x="3" y="11"/>
                    <a:pt x="0" y="5"/>
                    <a:pt x="2" y="2"/>
                  </a:cubicBezTo>
                  <a:cubicBezTo>
                    <a:pt x="4" y="0"/>
                    <a:pt x="8" y="3"/>
                    <a:pt x="8" y="3"/>
                  </a:cubicBezTo>
                  <a:cubicBezTo>
                    <a:pt x="37" y="14"/>
                    <a:pt x="57" y="34"/>
                    <a:pt x="62" y="47"/>
                  </a:cubicBezTo>
                  <a:cubicBezTo>
                    <a:pt x="64" y="54"/>
                    <a:pt x="61" y="59"/>
                    <a:pt x="53" y="6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3" name="Freeform 91">
              <a:extLst>
                <a:ext uri="{FF2B5EF4-FFF2-40B4-BE49-F238E27FC236}">
                  <a16:creationId xmlns:a16="http://schemas.microsoft.com/office/drawing/2014/main" xmlns="" id="{295EBD26-9A36-463D-ABEA-BA68D5AE688B}"/>
                </a:ext>
              </a:extLst>
            </p:cNvPr>
            <p:cNvSpPr>
              <a:spLocks/>
            </p:cNvSpPr>
            <p:nvPr/>
          </p:nvSpPr>
          <p:spPr bwMode="auto">
            <a:xfrm flipH="1">
              <a:off x="1739350" y="5604787"/>
              <a:ext cx="97336" cy="69822"/>
            </a:xfrm>
            <a:custGeom>
              <a:avLst/>
              <a:gdLst>
                <a:gd name="T0" fmla="*/ 24 w 35"/>
                <a:gd name="T1" fmla="*/ 24 h 24"/>
                <a:gd name="T2" fmla="*/ 0 w 35"/>
                <a:gd name="T3" fmla="*/ 15 h 24"/>
                <a:gd name="T4" fmla="*/ 18 w 35"/>
                <a:gd name="T5" fmla="*/ 22 h 24"/>
                <a:gd name="T6" fmla="*/ 3 w 35"/>
                <a:gd name="T7" fmla="*/ 6 h 24"/>
                <a:gd name="T8" fmla="*/ 20 w 35"/>
                <a:gd name="T9" fmla="*/ 14 h 24"/>
                <a:gd name="T10" fmla="*/ 5 w 35"/>
                <a:gd name="T11" fmla="*/ 0 h 24"/>
                <a:gd name="T12" fmla="*/ 21 w 35"/>
                <a:gd name="T13" fmla="*/ 11 h 24"/>
                <a:gd name="T14" fmla="*/ 30 w 35"/>
                <a:gd name="T15" fmla="*/ 9 h 24"/>
                <a:gd name="T16" fmla="*/ 33 w 35"/>
                <a:gd name="T17" fmla="*/ 11 h 24"/>
                <a:gd name="T18" fmla="*/ 24 w 35"/>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4">
                  <a:moveTo>
                    <a:pt x="24" y="24"/>
                  </a:moveTo>
                  <a:cubicBezTo>
                    <a:pt x="16" y="24"/>
                    <a:pt x="7" y="20"/>
                    <a:pt x="0" y="15"/>
                  </a:cubicBezTo>
                  <a:cubicBezTo>
                    <a:pt x="6" y="19"/>
                    <a:pt x="16" y="22"/>
                    <a:pt x="18" y="22"/>
                  </a:cubicBezTo>
                  <a:cubicBezTo>
                    <a:pt x="9" y="18"/>
                    <a:pt x="3" y="6"/>
                    <a:pt x="3" y="6"/>
                  </a:cubicBezTo>
                  <a:cubicBezTo>
                    <a:pt x="10" y="13"/>
                    <a:pt x="20" y="14"/>
                    <a:pt x="20" y="14"/>
                  </a:cubicBezTo>
                  <a:cubicBezTo>
                    <a:pt x="14" y="11"/>
                    <a:pt x="5" y="0"/>
                    <a:pt x="5" y="0"/>
                  </a:cubicBezTo>
                  <a:cubicBezTo>
                    <a:pt x="5" y="0"/>
                    <a:pt x="14" y="9"/>
                    <a:pt x="21" y="11"/>
                  </a:cubicBezTo>
                  <a:cubicBezTo>
                    <a:pt x="27" y="13"/>
                    <a:pt x="30" y="9"/>
                    <a:pt x="30" y="9"/>
                  </a:cubicBezTo>
                  <a:cubicBezTo>
                    <a:pt x="33" y="11"/>
                    <a:pt x="33" y="11"/>
                    <a:pt x="33" y="11"/>
                  </a:cubicBezTo>
                  <a:cubicBezTo>
                    <a:pt x="35" y="18"/>
                    <a:pt x="32" y="23"/>
                    <a:pt x="24" y="2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4" name="Freeform 92">
              <a:extLst>
                <a:ext uri="{FF2B5EF4-FFF2-40B4-BE49-F238E27FC236}">
                  <a16:creationId xmlns:a16="http://schemas.microsoft.com/office/drawing/2014/main" xmlns="" id="{7373EFC8-349C-46C2-ACEF-072EE44766E6}"/>
                </a:ext>
              </a:extLst>
            </p:cNvPr>
            <p:cNvSpPr>
              <a:spLocks/>
            </p:cNvSpPr>
            <p:nvPr/>
          </p:nvSpPr>
          <p:spPr bwMode="auto">
            <a:xfrm flipH="1">
              <a:off x="1703379" y="5450330"/>
              <a:ext cx="133307" cy="192541"/>
            </a:xfrm>
            <a:custGeom>
              <a:avLst/>
              <a:gdLst>
                <a:gd name="T0" fmla="*/ 37 w 47"/>
                <a:gd name="T1" fmla="*/ 63 h 68"/>
                <a:gd name="T2" fmla="*/ 27 w 47"/>
                <a:gd name="T3" fmla="*/ 50 h 68"/>
                <a:gd name="T4" fmla="*/ 27 w 47"/>
                <a:gd name="T5" fmla="*/ 50 h 68"/>
                <a:gd name="T6" fmla="*/ 24 w 47"/>
                <a:gd name="T7" fmla="*/ 47 h 68"/>
                <a:gd name="T8" fmla="*/ 23 w 47"/>
                <a:gd name="T9" fmla="*/ 46 h 68"/>
                <a:gd name="T10" fmla="*/ 23 w 47"/>
                <a:gd name="T11" fmla="*/ 45 h 68"/>
                <a:gd name="T12" fmla="*/ 1 w 47"/>
                <a:gd name="T13" fmla="*/ 9 h 68"/>
                <a:gd name="T14" fmla="*/ 10 w 47"/>
                <a:gd name="T15" fmla="*/ 7 h 68"/>
                <a:gd name="T16" fmla="*/ 16 w 47"/>
                <a:gd name="T17" fmla="*/ 0 h 68"/>
                <a:gd name="T18" fmla="*/ 40 w 47"/>
                <a:gd name="T19" fmla="*/ 29 h 68"/>
                <a:gd name="T20" fmla="*/ 46 w 47"/>
                <a:gd name="T21" fmla="*/ 59 h 68"/>
                <a:gd name="T22" fmla="*/ 37 w 47"/>
                <a:gd name="T23"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8">
                  <a:moveTo>
                    <a:pt x="37" y="63"/>
                  </a:moveTo>
                  <a:cubicBezTo>
                    <a:pt x="37" y="63"/>
                    <a:pt x="32" y="58"/>
                    <a:pt x="27" y="50"/>
                  </a:cubicBezTo>
                  <a:cubicBezTo>
                    <a:pt x="27" y="50"/>
                    <a:pt x="27" y="50"/>
                    <a:pt x="27" y="50"/>
                  </a:cubicBezTo>
                  <a:cubicBezTo>
                    <a:pt x="26" y="49"/>
                    <a:pt x="25" y="48"/>
                    <a:pt x="24" y="47"/>
                  </a:cubicBezTo>
                  <a:cubicBezTo>
                    <a:pt x="24" y="46"/>
                    <a:pt x="23" y="46"/>
                    <a:pt x="23" y="46"/>
                  </a:cubicBezTo>
                  <a:cubicBezTo>
                    <a:pt x="23" y="45"/>
                    <a:pt x="23" y="45"/>
                    <a:pt x="23" y="45"/>
                  </a:cubicBezTo>
                  <a:cubicBezTo>
                    <a:pt x="13" y="32"/>
                    <a:pt x="0" y="14"/>
                    <a:pt x="1" y="9"/>
                  </a:cubicBezTo>
                  <a:cubicBezTo>
                    <a:pt x="2" y="0"/>
                    <a:pt x="8" y="7"/>
                    <a:pt x="10" y="7"/>
                  </a:cubicBezTo>
                  <a:cubicBezTo>
                    <a:pt x="12" y="7"/>
                    <a:pt x="13" y="0"/>
                    <a:pt x="16" y="0"/>
                  </a:cubicBezTo>
                  <a:cubicBezTo>
                    <a:pt x="17" y="0"/>
                    <a:pt x="31" y="11"/>
                    <a:pt x="40" y="29"/>
                  </a:cubicBezTo>
                  <a:cubicBezTo>
                    <a:pt x="44" y="38"/>
                    <a:pt x="47" y="48"/>
                    <a:pt x="46" y="59"/>
                  </a:cubicBezTo>
                  <a:cubicBezTo>
                    <a:pt x="46" y="59"/>
                    <a:pt x="42" y="68"/>
                    <a:pt x="37" y="63"/>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5" name="Freeform 93">
              <a:extLst>
                <a:ext uri="{FF2B5EF4-FFF2-40B4-BE49-F238E27FC236}">
                  <a16:creationId xmlns:a16="http://schemas.microsoft.com/office/drawing/2014/main" xmlns="" id="{6ADD4CF9-3113-4FB2-88D3-AEA7DDF0D8D7}"/>
                </a:ext>
              </a:extLst>
            </p:cNvPr>
            <p:cNvSpPr>
              <a:spLocks/>
            </p:cNvSpPr>
            <p:nvPr/>
          </p:nvSpPr>
          <p:spPr bwMode="auto">
            <a:xfrm flipH="1">
              <a:off x="1707611" y="5585743"/>
              <a:ext cx="95219" cy="95213"/>
            </a:xfrm>
            <a:custGeom>
              <a:avLst/>
              <a:gdLst>
                <a:gd name="T0" fmla="*/ 33 w 34"/>
                <a:gd name="T1" fmla="*/ 8 h 33"/>
                <a:gd name="T2" fmla="*/ 30 w 34"/>
                <a:gd name="T3" fmla="*/ 0 h 33"/>
                <a:gd name="T4" fmla="*/ 26 w 34"/>
                <a:gd name="T5" fmla="*/ 13 h 33"/>
                <a:gd name="T6" fmla="*/ 14 w 34"/>
                <a:gd name="T7" fmla="*/ 7 h 33"/>
                <a:gd name="T8" fmla="*/ 17 w 34"/>
                <a:gd name="T9" fmla="*/ 21 h 33"/>
                <a:gd name="T10" fmla="*/ 0 w 34"/>
                <a:gd name="T11" fmla="*/ 21 h 33"/>
                <a:gd name="T12" fmla="*/ 12 w 34"/>
                <a:gd name="T13" fmla="*/ 28 h 33"/>
                <a:gd name="T14" fmla="*/ 6 w 34"/>
                <a:gd name="T15" fmla="*/ 31 h 33"/>
                <a:gd name="T16" fmla="*/ 24 w 34"/>
                <a:gd name="T17" fmla="*/ 28 h 33"/>
                <a:gd name="T18" fmla="*/ 29 w 34"/>
                <a:gd name="T19" fmla="*/ 28 h 33"/>
                <a:gd name="T20" fmla="*/ 30 w 34"/>
                <a:gd name="T21" fmla="*/ 22 h 33"/>
                <a:gd name="T22" fmla="*/ 33 w 34"/>
                <a:gd name="T2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3" y="8"/>
                  </a:moveTo>
                  <a:cubicBezTo>
                    <a:pt x="33" y="6"/>
                    <a:pt x="32" y="2"/>
                    <a:pt x="30" y="0"/>
                  </a:cubicBezTo>
                  <a:cubicBezTo>
                    <a:pt x="31" y="7"/>
                    <a:pt x="29" y="12"/>
                    <a:pt x="26" y="13"/>
                  </a:cubicBezTo>
                  <a:cubicBezTo>
                    <a:pt x="23" y="13"/>
                    <a:pt x="14" y="7"/>
                    <a:pt x="14" y="7"/>
                  </a:cubicBezTo>
                  <a:cubicBezTo>
                    <a:pt x="14" y="7"/>
                    <a:pt x="19" y="16"/>
                    <a:pt x="17" y="21"/>
                  </a:cubicBezTo>
                  <a:cubicBezTo>
                    <a:pt x="15" y="25"/>
                    <a:pt x="7" y="27"/>
                    <a:pt x="0" y="21"/>
                  </a:cubicBezTo>
                  <a:cubicBezTo>
                    <a:pt x="3" y="26"/>
                    <a:pt x="7" y="28"/>
                    <a:pt x="12" y="28"/>
                  </a:cubicBezTo>
                  <a:cubicBezTo>
                    <a:pt x="14" y="28"/>
                    <a:pt x="6" y="31"/>
                    <a:pt x="6" y="31"/>
                  </a:cubicBezTo>
                  <a:cubicBezTo>
                    <a:pt x="6" y="31"/>
                    <a:pt x="12" y="33"/>
                    <a:pt x="24" y="28"/>
                  </a:cubicBezTo>
                  <a:cubicBezTo>
                    <a:pt x="26" y="27"/>
                    <a:pt x="26" y="30"/>
                    <a:pt x="29" y="28"/>
                  </a:cubicBezTo>
                  <a:cubicBezTo>
                    <a:pt x="31" y="26"/>
                    <a:pt x="29" y="25"/>
                    <a:pt x="30" y="22"/>
                  </a:cubicBezTo>
                  <a:cubicBezTo>
                    <a:pt x="32" y="19"/>
                    <a:pt x="34" y="12"/>
                    <a:pt x="33" y="8"/>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6" name="Freeform 94">
              <a:extLst>
                <a:ext uri="{FF2B5EF4-FFF2-40B4-BE49-F238E27FC236}">
                  <a16:creationId xmlns:a16="http://schemas.microsoft.com/office/drawing/2014/main" xmlns="" id="{58573841-8BE2-4F3E-B452-7FF4EAAE2C55}"/>
                </a:ext>
              </a:extLst>
            </p:cNvPr>
            <p:cNvSpPr>
              <a:spLocks/>
            </p:cNvSpPr>
            <p:nvPr/>
          </p:nvSpPr>
          <p:spPr bwMode="auto">
            <a:xfrm flipH="1">
              <a:off x="1428299" y="5651335"/>
              <a:ext cx="306819" cy="230625"/>
            </a:xfrm>
            <a:custGeom>
              <a:avLst/>
              <a:gdLst>
                <a:gd name="T0" fmla="*/ 3 w 108"/>
                <a:gd name="T1" fmla="*/ 0 h 81"/>
                <a:gd name="T2" fmla="*/ 108 w 108"/>
                <a:gd name="T3" fmla="*/ 72 h 81"/>
                <a:gd name="T4" fmla="*/ 105 w 108"/>
                <a:gd name="T5" fmla="*/ 79 h 81"/>
                <a:gd name="T6" fmla="*/ 0 w 108"/>
                <a:gd name="T7" fmla="*/ 2 h 81"/>
                <a:gd name="T8" fmla="*/ 3 w 108"/>
                <a:gd name="T9" fmla="*/ 0 h 81"/>
              </a:gdLst>
              <a:ahLst/>
              <a:cxnLst>
                <a:cxn ang="0">
                  <a:pos x="T0" y="T1"/>
                </a:cxn>
                <a:cxn ang="0">
                  <a:pos x="T2" y="T3"/>
                </a:cxn>
                <a:cxn ang="0">
                  <a:pos x="T4" y="T5"/>
                </a:cxn>
                <a:cxn ang="0">
                  <a:pos x="T6" y="T7"/>
                </a:cxn>
                <a:cxn ang="0">
                  <a:pos x="T8" y="T9"/>
                </a:cxn>
              </a:cxnLst>
              <a:rect l="0" t="0" r="r" b="b"/>
              <a:pathLst>
                <a:path w="108" h="81">
                  <a:moveTo>
                    <a:pt x="3" y="0"/>
                  </a:moveTo>
                  <a:cubicBezTo>
                    <a:pt x="3" y="0"/>
                    <a:pt x="57" y="76"/>
                    <a:pt x="108" y="72"/>
                  </a:cubicBezTo>
                  <a:cubicBezTo>
                    <a:pt x="108" y="72"/>
                    <a:pt x="107" y="76"/>
                    <a:pt x="105" y="79"/>
                  </a:cubicBezTo>
                  <a:cubicBezTo>
                    <a:pt x="103" y="81"/>
                    <a:pt x="56" y="77"/>
                    <a:pt x="0" y="2"/>
                  </a:cubicBezTo>
                  <a:cubicBezTo>
                    <a:pt x="3" y="0"/>
                    <a:pt x="3" y="0"/>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7" name="Freeform 95">
              <a:extLst>
                <a:ext uri="{FF2B5EF4-FFF2-40B4-BE49-F238E27FC236}">
                  <a16:creationId xmlns:a16="http://schemas.microsoft.com/office/drawing/2014/main" xmlns="" id="{E480E624-F13B-4BBD-B252-EEA1E42D251A}"/>
                </a:ext>
              </a:extLst>
            </p:cNvPr>
            <p:cNvSpPr>
              <a:spLocks/>
            </p:cNvSpPr>
            <p:nvPr/>
          </p:nvSpPr>
          <p:spPr bwMode="auto">
            <a:xfrm flipH="1">
              <a:off x="1703379" y="5532848"/>
              <a:ext cx="61363" cy="110023"/>
            </a:xfrm>
            <a:custGeom>
              <a:avLst/>
              <a:gdLst>
                <a:gd name="T0" fmla="*/ 11 w 21"/>
                <a:gd name="T1" fmla="*/ 34 h 39"/>
                <a:gd name="T2" fmla="*/ 1 w 21"/>
                <a:gd name="T3" fmla="*/ 21 h 39"/>
                <a:gd name="T4" fmla="*/ 10 w 21"/>
                <a:gd name="T5" fmla="*/ 27 h 39"/>
                <a:gd name="T6" fmla="*/ 0 w 21"/>
                <a:gd name="T7" fmla="*/ 7 h 39"/>
                <a:gd name="T8" fmla="*/ 14 w 21"/>
                <a:gd name="T9" fmla="*/ 25 h 39"/>
                <a:gd name="T10" fmla="*/ 7 w 21"/>
                <a:gd name="T11" fmla="*/ 0 h 39"/>
                <a:gd name="T12" fmla="*/ 17 w 21"/>
                <a:gd name="T13" fmla="*/ 17 h 39"/>
                <a:gd name="T14" fmla="*/ 14 w 21"/>
                <a:gd name="T15" fmla="*/ 5 h 39"/>
                <a:gd name="T16" fmla="*/ 14 w 21"/>
                <a:gd name="T17" fmla="*/ 0 h 39"/>
                <a:gd name="T18" fmla="*/ 20 w 21"/>
                <a:gd name="T19" fmla="*/ 30 h 39"/>
                <a:gd name="T20" fmla="*/ 11 w 21"/>
                <a:gd name="T2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1" y="34"/>
                  </a:moveTo>
                  <a:cubicBezTo>
                    <a:pt x="11" y="34"/>
                    <a:pt x="6" y="29"/>
                    <a:pt x="1" y="21"/>
                  </a:cubicBezTo>
                  <a:cubicBezTo>
                    <a:pt x="4" y="26"/>
                    <a:pt x="9" y="31"/>
                    <a:pt x="10" y="27"/>
                  </a:cubicBezTo>
                  <a:cubicBezTo>
                    <a:pt x="12" y="21"/>
                    <a:pt x="0" y="7"/>
                    <a:pt x="0" y="7"/>
                  </a:cubicBezTo>
                  <a:cubicBezTo>
                    <a:pt x="11" y="13"/>
                    <a:pt x="13" y="24"/>
                    <a:pt x="14" y="25"/>
                  </a:cubicBezTo>
                  <a:cubicBezTo>
                    <a:pt x="17" y="15"/>
                    <a:pt x="7" y="0"/>
                    <a:pt x="7" y="0"/>
                  </a:cubicBezTo>
                  <a:cubicBezTo>
                    <a:pt x="14" y="7"/>
                    <a:pt x="16" y="16"/>
                    <a:pt x="17" y="17"/>
                  </a:cubicBezTo>
                  <a:cubicBezTo>
                    <a:pt x="16" y="16"/>
                    <a:pt x="16" y="11"/>
                    <a:pt x="14" y="5"/>
                  </a:cubicBezTo>
                  <a:cubicBezTo>
                    <a:pt x="14" y="2"/>
                    <a:pt x="13" y="1"/>
                    <a:pt x="14" y="0"/>
                  </a:cubicBezTo>
                  <a:cubicBezTo>
                    <a:pt x="18" y="9"/>
                    <a:pt x="21" y="19"/>
                    <a:pt x="20" y="30"/>
                  </a:cubicBezTo>
                  <a:cubicBezTo>
                    <a:pt x="20" y="30"/>
                    <a:pt x="16" y="39"/>
                    <a:pt x="11" y="3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8" name="Freeform 96">
              <a:extLst>
                <a:ext uri="{FF2B5EF4-FFF2-40B4-BE49-F238E27FC236}">
                  <a16:creationId xmlns:a16="http://schemas.microsoft.com/office/drawing/2014/main" xmlns="" id="{DF3C83C6-832F-4655-88BA-825E67264A8A}"/>
                </a:ext>
              </a:extLst>
            </p:cNvPr>
            <p:cNvSpPr>
              <a:spLocks/>
            </p:cNvSpPr>
            <p:nvPr/>
          </p:nvSpPr>
          <p:spPr bwMode="auto">
            <a:xfrm flipH="1">
              <a:off x="787151" y="5941203"/>
              <a:ext cx="209484" cy="156572"/>
            </a:xfrm>
            <a:custGeom>
              <a:avLst/>
              <a:gdLst>
                <a:gd name="T0" fmla="*/ 69 w 74"/>
                <a:gd name="T1" fmla="*/ 9 h 55"/>
                <a:gd name="T2" fmla="*/ 3 w 74"/>
                <a:gd name="T3" fmla="*/ 35 h 55"/>
                <a:gd name="T4" fmla="*/ 4 w 74"/>
                <a:gd name="T5" fmla="*/ 41 h 55"/>
                <a:gd name="T6" fmla="*/ 4 w 74"/>
                <a:gd name="T7" fmla="*/ 52 h 55"/>
                <a:gd name="T8" fmla="*/ 33 w 74"/>
                <a:gd name="T9" fmla="*/ 51 h 55"/>
                <a:gd name="T10" fmla="*/ 74 w 74"/>
                <a:gd name="T11" fmla="*/ 20 h 55"/>
              </a:gdLst>
              <a:ahLst/>
              <a:cxnLst>
                <a:cxn ang="0">
                  <a:pos x="T0" y="T1"/>
                </a:cxn>
                <a:cxn ang="0">
                  <a:pos x="T2" y="T3"/>
                </a:cxn>
                <a:cxn ang="0">
                  <a:pos x="T4" y="T5"/>
                </a:cxn>
                <a:cxn ang="0">
                  <a:pos x="T6" y="T7"/>
                </a:cxn>
                <a:cxn ang="0">
                  <a:pos x="T8" y="T9"/>
                </a:cxn>
                <a:cxn ang="0">
                  <a:pos x="T10" y="T11"/>
                </a:cxn>
              </a:cxnLst>
              <a:rect l="0" t="0" r="r" b="b"/>
              <a:pathLst>
                <a:path w="74" h="55">
                  <a:moveTo>
                    <a:pt x="69" y="9"/>
                  </a:moveTo>
                  <a:cubicBezTo>
                    <a:pt x="69" y="9"/>
                    <a:pt x="25" y="0"/>
                    <a:pt x="3" y="35"/>
                  </a:cubicBezTo>
                  <a:cubicBezTo>
                    <a:pt x="3" y="35"/>
                    <a:pt x="0" y="41"/>
                    <a:pt x="4" y="41"/>
                  </a:cubicBezTo>
                  <a:cubicBezTo>
                    <a:pt x="8" y="42"/>
                    <a:pt x="2" y="48"/>
                    <a:pt x="4" y="52"/>
                  </a:cubicBezTo>
                  <a:cubicBezTo>
                    <a:pt x="6" y="55"/>
                    <a:pt x="18" y="53"/>
                    <a:pt x="33" y="51"/>
                  </a:cubicBezTo>
                  <a:cubicBezTo>
                    <a:pt x="47" y="48"/>
                    <a:pt x="66" y="39"/>
                    <a:pt x="74" y="2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9" name="Freeform 97">
              <a:extLst>
                <a:ext uri="{FF2B5EF4-FFF2-40B4-BE49-F238E27FC236}">
                  <a16:creationId xmlns:a16="http://schemas.microsoft.com/office/drawing/2014/main" xmlns="" id="{E644F9E6-95D0-4711-87F7-7634B9EFBD32}"/>
                </a:ext>
              </a:extLst>
            </p:cNvPr>
            <p:cNvSpPr>
              <a:spLocks/>
            </p:cNvSpPr>
            <p:nvPr/>
          </p:nvSpPr>
          <p:spPr bwMode="auto">
            <a:xfrm flipH="1">
              <a:off x="797732" y="5972941"/>
              <a:ext cx="126960" cy="84633"/>
            </a:xfrm>
            <a:custGeom>
              <a:avLst/>
              <a:gdLst>
                <a:gd name="T0" fmla="*/ 0 w 45"/>
                <a:gd name="T1" fmla="*/ 14 h 30"/>
                <a:gd name="T2" fmla="*/ 23 w 45"/>
                <a:gd name="T3" fmla="*/ 12 h 30"/>
                <a:gd name="T4" fmla="*/ 6 w 45"/>
                <a:gd name="T5" fmla="*/ 24 h 30"/>
                <a:gd name="T6" fmla="*/ 44 w 45"/>
                <a:gd name="T7" fmla="*/ 11 h 30"/>
                <a:gd name="T8" fmla="*/ 45 w 45"/>
                <a:gd name="T9" fmla="*/ 5 h 30"/>
                <a:gd name="T10" fmla="*/ 32 w 45"/>
                <a:gd name="T11" fmla="*/ 1 h 30"/>
                <a:gd name="T12" fmla="*/ 0 w 45"/>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0" y="14"/>
                  </a:moveTo>
                  <a:cubicBezTo>
                    <a:pt x="0" y="14"/>
                    <a:pt x="18" y="11"/>
                    <a:pt x="23" y="12"/>
                  </a:cubicBezTo>
                  <a:cubicBezTo>
                    <a:pt x="23" y="12"/>
                    <a:pt x="11" y="17"/>
                    <a:pt x="6" y="24"/>
                  </a:cubicBezTo>
                  <a:cubicBezTo>
                    <a:pt x="0" y="30"/>
                    <a:pt x="44" y="11"/>
                    <a:pt x="44" y="11"/>
                  </a:cubicBezTo>
                  <a:cubicBezTo>
                    <a:pt x="45" y="5"/>
                    <a:pt x="45" y="5"/>
                    <a:pt x="45" y="5"/>
                  </a:cubicBezTo>
                  <a:cubicBezTo>
                    <a:pt x="45" y="5"/>
                    <a:pt x="35" y="0"/>
                    <a:pt x="32" y="1"/>
                  </a:cubicBezTo>
                  <a:cubicBezTo>
                    <a:pt x="28" y="3"/>
                    <a:pt x="0" y="14"/>
                    <a:pt x="0" y="1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0" name="Freeform 98">
              <a:extLst>
                <a:ext uri="{FF2B5EF4-FFF2-40B4-BE49-F238E27FC236}">
                  <a16:creationId xmlns:a16="http://schemas.microsoft.com/office/drawing/2014/main" xmlns="" id="{EFAB6EAA-1429-4072-9FA3-BFF3673BF3AD}"/>
                </a:ext>
              </a:extLst>
            </p:cNvPr>
            <p:cNvSpPr>
              <a:spLocks/>
            </p:cNvSpPr>
            <p:nvPr/>
          </p:nvSpPr>
          <p:spPr bwMode="auto">
            <a:xfrm flipH="1">
              <a:off x="755412" y="5991983"/>
              <a:ext cx="222179" cy="126950"/>
            </a:xfrm>
            <a:custGeom>
              <a:avLst/>
              <a:gdLst>
                <a:gd name="T0" fmla="*/ 75 w 78"/>
                <a:gd name="T1" fmla="*/ 14 h 44"/>
                <a:gd name="T2" fmla="*/ 57 w 78"/>
                <a:gd name="T3" fmla="*/ 32 h 44"/>
                <a:gd name="T4" fmla="*/ 56 w 78"/>
                <a:gd name="T5" fmla="*/ 33 h 44"/>
                <a:gd name="T6" fmla="*/ 55 w 78"/>
                <a:gd name="T7" fmla="*/ 33 h 44"/>
                <a:gd name="T8" fmla="*/ 16 w 78"/>
                <a:gd name="T9" fmla="*/ 44 h 44"/>
                <a:gd name="T10" fmla="*/ 12 w 78"/>
                <a:gd name="T11" fmla="*/ 41 h 44"/>
                <a:gd name="T12" fmla="*/ 1 w 78"/>
                <a:gd name="T13" fmla="*/ 38 h 44"/>
                <a:gd name="T14" fmla="*/ 5 w 78"/>
                <a:gd name="T15" fmla="*/ 32 h 44"/>
                <a:gd name="T16" fmla="*/ 66 w 78"/>
                <a:gd name="T17" fmla="*/ 1 h 44"/>
                <a:gd name="T18" fmla="*/ 75 w 78"/>
                <a:gd name="T1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4">
                  <a:moveTo>
                    <a:pt x="75" y="14"/>
                  </a:moveTo>
                  <a:cubicBezTo>
                    <a:pt x="72" y="22"/>
                    <a:pt x="65" y="28"/>
                    <a:pt x="57" y="32"/>
                  </a:cubicBezTo>
                  <a:cubicBezTo>
                    <a:pt x="57" y="33"/>
                    <a:pt x="56" y="33"/>
                    <a:pt x="56" y="33"/>
                  </a:cubicBezTo>
                  <a:cubicBezTo>
                    <a:pt x="55" y="33"/>
                    <a:pt x="55" y="33"/>
                    <a:pt x="55" y="33"/>
                  </a:cubicBezTo>
                  <a:cubicBezTo>
                    <a:pt x="39" y="42"/>
                    <a:pt x="20" y="44"/>
                    <a:pt x="16" y="44"/>
                  </a:cubicBezTo>
                  <a:cubicBezTo>
                    <a:pt x="10" y="43"/>
                    <a:pt x="14" y="42"/>
                    <a:pt x="12" y="41"/>
                  </a:cubicBezTo>
                  <a:cubicBezTo>
                    <a:pt x="10" y="40"/>
                    <a:pt x="3" y="41"/>
                    <a:pt x="1" y="38"/>
                  </a:cubicBezTo>
                  <a:cubicBezTo>
                    <a:pt x="0" y="35"/>
                    <a:pt x="5" y="32"/>
                    <a:pt x="5" y="32"/>
                  </a:cubicBezTo>
                  <a:cubicBezTo>
                    <a:pt x="26" y="11"/>
                    <a:pt x="53" y="0"/>
                    <a:pt x="66" y="1"/>
                  </a:cubicBezTo>
                  <a:cubicBezTo>
                    <a:pt x="74" y="2"/>
                    <a:pt x="78" y="6"/>
                    <a:pt x="75" y="14"/>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1" name="Freeform 99">
              <a:extLst>
                <a:ext uri="{FF2B5EF4-FFF2-40B4-BE49-F238E27FC236}">
                  <a16:creationId xmlns:a16="http://schemas.microsoft.com/office/drawing/2014/main" xmlns="" id="{02EAAB11-5AC2-47B0-83A2-D763FEED2DEF}"/>
                </a:ext>
              </a:extLst>
            </p:cNvPr>
            <p:cNvSpPr>
              <a:spLocks/>
            </p:cNvSpPr>
            <p:nvPr/>
          </p:nvSpPr>
          <p:spPr bwMode="auto">
            <a:xfrm flipH="1">
              <a:off x="755412" y="5996215"/>
              <a:ext cx="93104" cy="86750"/>
            </a:xfrm>
            <a:custGeom>
              <a:avLst/>
              <a:gdLst>
                <a:gd name="T0" fmla="*/ 30 w 33"/>
                <a:gd name="T1" fmla="*/ 13 h 31"/>
                <a:gd name="T2" fmla="*/ 12 w 33"/>
                <a:gd name="T3" fmla="*/ 31 h 31"/>
                <a:gd name="T4" fmla="*/ 25 w 33"/>
                <a:gd name="T5" fmla="*/ 18 h 31"/>
                <a:gd name="T6" fmla="*/ 5 w 33"/>
                <a:gd name="T7" fmla="*/ 25 h 31"/>
                <a:gd name="T8" fmla="*/ 18 w 33"/>
                <a:gd name="T9" fmla="*/ 13 h 31"/>
                <a:gd name="T10" fmla="*/ 0 w 33"/>
                <a:gd name="T11" fmla="*/ 21 h 31"/>
                <a:gd name="T12" fmla="*/ 16 w 33"/>
                <a:gd name="T13" fmla="*/ 11 h 31"/>
                <a:gd name="T14" fmla="*/ 18 w 33"/>
                <a:gd name="T15" fmla="*/ 1 h 31"/>
                <a:gd name="T16" fmla="*/ 21 w 33"/>
                <a:gd name="T17" fmla="*/ 0 h 31"/>
                <a:gd name="T18" fmla="*/ 30 w 33"/>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0" y="13"/>
                  </a:moveTo>
                  <a:cubicBezTo>
                    <a:pt x="27" y="21"/>
                    <a:pt x="20" y="27"/>
                    <a:pt x="12" y="31"/>
                  </a:cubicBezTo>
                  <a:cubicBezTo>
                    <a:pt x="18" y="28"/>
                    <a:pt x="24" y="19"/>
                    <a:pt x="25" y="18"/>
                  </a:cubicBezTo>
                  <a:cubicBezTo>
                    <a:pt x="18" y="25"/>
                    <a:pt x="5" y="25"/>
                    <a:pt x="5" y="25"/>
                  </a:cubicBezTo>
                  <a:cubicBezTo>
                    <a:pt x="15" y="22"/>
                    <a:pt x="18" y="13"/>
                    <a:pt x="18" y="13"/>
                  </a:cubicBezTo>
                  <a:cubicBezTo>
                    <a:pt x="14" y="18"/>
                    <a:pt x="0" y="21"/>
                    <a:pt x="0" y="21"/>
                  </a:cubicBezTo>
                  <a:cubicBezTo>
                    <a:pt x="0" y="21"/>
                    <a:pt x="12" y="16"/>
                    <a:pt x="16" y="11"/>
                  </a:cubicBezTo>
                  <a:cubicBezTo>
                    <a:pt x="21" y="6"/>
                    <a:pt x="18" y="1"/>
                    <a:pt x="18" y="1"/>
                  </a:cubicBezTo>
                  <a:cubicBezTo>
                    <a:pt x="21" y="0"/>
                    <a:pt x="21" y="0"/>
                    <a:pt x="21" y="0"/>
                  </a:cubicBezTo>
                  <a:cubicBezTo>
                    <a:pt x="29" y="1"/>
                    <a:pt x="33" y="5"/>
                    <a:pt x="30" y="1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2" name="Freeform 100">
              <a:extLst>
                <a:ext uri="{FF2B5EF4-FFF2-40B4-BE49-F238E27FC236}">
                  <a16:creationId xmlns:a16="http://schemas.microsoft.com/office/drawing/2014/main" xmlns="" id="{12FD74B4-54EF-406E-9641-CBE5E11F25A0}"/>
                </a:ext>
              </a:extLst>
            </p:cNvPr>
            <p:cNvSpPr>
              <a:spLocks/>
            </p:cNvSpPr>
            <p:nvPr/>
          </p:nvSpPr>
          <p:spPr bwMode="auto">
            <a:xfrm flipH="1">
              <a:off x="772340" y="5932740"/>
              <a:ext cx="222179" cy="88865"/>
            </a:xfrm>
            <a:custGeom>
              <a:avLst/>
              <a:gdLst>
                <a:gd name="T0" fmla="*/ 71 w 78"/>
                <a:gd name="T1" fmla="*/ 17 h 31"/>
                <a:gd name="T2" fmla="*/ 55 w 78"/>
                <a:gd name="T3" fmla="*/ 21 h 31"/>
                <a:gd name="T4" fmla="*/ 55 w 78"/>
                <a:gd name="T5" fmla="*/ 21 h 31"/>
                <a:gd name="T6" fmla="*/ 52 w 78"/>
                <a:gd name="T7" fmla="*/ 22 h 31"/>
                <a:gd name="T8" fmla="*/ 50 w 78"/>
                <a:gd name="T9" fmla="*/ 23 h 31"/>
                <a:gd name="T10" fmla="*/ 50 w 78"/>
                <a:gd name="T11" fmla="*/ 23 h 31"/>
                <a:gd name="T12" fmla="*/ 7 w 78"/>
                <a:gd name="T13" fmla="*/ 28 h 31"/>
                <a:gd name="T14" fmla="*/ 9 w 78"/>
                <a:gd name="T15" fmla="*/ 19 h 31"/>
                <a:gd name="T16" fmla="*/ 5 w 78"/>
                <a:gd name="T17" fmla="*/ 11 h 31"/>
                <a:gd name="T18" fmla="*/ 41 w 78"/>
                <a:gd name="T19" fmla="*/ 1 h 31"/>
                <a:gd name="T20" fmla="*/ 71 w 78"/>
                <a:gd name="T21" fmla="*/ 7 h 31"/>
                <a:gd name="T22" fmla="*/ 71 w 78"/>
                <a:gd name="T2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1">
                  <a:moveTo>
                    <a:pt x="71" y="17"/>
                  </a:moveTo>
                  <a:cubicBezTo>
                    <a:pt x="71" y="17"/>
                    <a:pt x="64" y="19"/>
                    <a:pt x="55" y="21"/>
                  </a:cubicBezTo>
                  <a:cubicBezTo>
                    <a:pt x="55" y="21"/>
                    <a:pt x="55" y="21"/>
                    <a:pt x="55" y="21"/>
                  </a:cubicBezTo>
                  <a:cubicBezTo>
                    <a:pt x="54" y="22"/>
                    <a:pt x="53" y="22"/>
                    <a:pt x="52" y="22"/>
                  </a:cubicBezTo>
                  <a:cubicBezTo>
                    <a:pt x="51" y="23"/>
                    <a:pt x="50" y="23"/>
                    <a:pt x="50" y="23"/>
                  </a:cubicBezTo>
                  <a:cubicBezTo>
                    <a:pt x="50" y="23"/>
                    <a:pt x="50" y="23"/>
                    <a:pt x="50" y="23"/>
                  </a:cubicBezTo>
                  <a:cubicBezTo>
                    <a:pt x="33" y="27"/>
                    <a:pt x="12" y="31"/>
                    <a:pt x="7" y="28"/>
                  </a:cubicBezTo>
                  <a:cubicBezTo>
                    <a:pt x="0" y="24"/>
                    <a:pt x="8" y="21"/>
                    <a:pt x="9" y="19"/>
                  </a:cubicBezTo>
                  <a:cubicBezTo>
                    <a:pt x="10" y="18"/>
                    <a:pt x="4" y="13"/>
                    <a:pt x="5" y="11"/>
                  </a:cubicBezTo>
                  <a:cubicBezTo>
                    <a:pt x="5" y="10"/>
                    <a:pt x="22" y="2"/>
                    <a:pt x="41" y="1"/>
                  </a:cubicBezTo>
                  <a:cubicBezTo>
                    <a:pt x="51" y="0"/>
                    <a:pt x="61" y="2"/>
                    <a:pt x="71" y="7"/>
                  </a:cubicBezTo>
                  <a:cubicBezTo>
                    <a:pt x="71" y="7"/>
                    <a:pt x="78" y="14"/>
                    <a:pt x="71" y="1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3" name="Freeform 101">
              <a:extLst>
                <a:ext uri="{FF2B5EF4-FFF2-40B4-BE49-F238E27FC236}">
                  <a16:creationId xmlns:a16="http://schemas.microsoft.com/office/drawing/2014/main" xmlns="" id="{F2C828FC-DAB1-4218-8434-01218045282D}"/>
                </a:ext>
              </a:extLst>
            </p:cNvPr>
            <p:cNvSpPr>
              <a:spLocks/>
            </p:cNvSpPr>
            <p:nvPr/>
          </p:nvSpPr>
          <p:spPr bwMode="auto">
            <a:xfrm flipH="1">
              <a:off x="753295" y="5949667"/>
              <a:ext cx="74061" cy="103676"/>
            </a:xfrm>
            <a:custGeom>
              <a:avLst/>
              <a:gdLst>
                <a:gd name="T0" fmla="*/ 9 w 26"/>
                <a:gd name="T1" fmla="*/ 1 h 36"/>
                <a:gd name="T2" fmla="*/ 0 w 26"/>
                <a:gd name="T3" fmla="*/ 1 h 36"/>
                <a:gd name="T4" fmla="*/ 11 w 26"/>
                <a:gd name="T5" fmla="*/ 9 h 36"/>
                <a:gd name="T6" fmla="*/ 0 w 26"/>
                <a:gd name="T7" fmla="*/ 17 h 36"/>
                <a:gd name="T8" fmla="*/ 14 w 26"/>
                <a:gd name="T9" fmla="*/ 20 h 36"/>
                <a:gd name="T10" fmla="*/ 8 w 26"/>
                <a:gd name="T11" fmla="*/ 36 h 36"/>
                <a:gd name="T12" fmla="*/ 19 w 26"/>
                <a:gd name="T13" fmla="*/ 28 h 36"/>
                <a:gd name="T14" fmla="*/ 19 w 26"/>
                <a:gd name="T15" fmla="*/ 34 h 36"/>
                <a:gd name="T16" fmla="*/ 24 w 26"/>
                <a:gd name="T17" fmla="*/ 17 h 36"/>
                <a:gd name="T18" fmla="*/ 25 w 26"/>
                <a:gd name="T19" fmla="*/ 13 h 36"/>
                <a:gd name="T20" fmla="*/ 21 w 26"/>
                <a:gd name="T21" fmla="*/ 9 h 36"/>
                <a:gd name="T22" fmla="*/ 9 w 26"/>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6">
                  <a:moveTo>
                    <a:pt x="9" y="1"/>
                  </a:moveTo>
                  <a:cubicBezTo>
                    <a:pt x="7" y="0"/>
                    <a:pt x="3" y="0"/>
                    <a:pt x="0" y="1"/>
                  </a:cubicBezTo>
                  <a:cubicBezTo>
                    <a:pt x="8" y="2"/>
                    <a:pt x="11" y="6"/>
                    <a:pt x="11" y="9"/>
                  </a:cubicBezTo>
                  <a:cubicBezTo>
                    <a:pt x="10" y="12"/>
                    <a:pt x="0" y="17"/>
                    <a:pt x="0" y="17"/>
                  </a:cubicBezTo>
                  <a:cubicBezTo>
                    <a:pt x="0" y="17"/>
                    <a:pt x="11" y="17"/>
                    <a:pt x="14" y="20"/>
                  </a:cubicBezTo>
                  <a:cubicBezTo>
                    <a:pt x="18" y="24"/>
                    <a:pt x="16" y="32"/>
                    <a:pt x="8" y="36"/>
                  </a:cubicBezTo>
                  <a:cubicBezTo>
                    <a:pt x="14" y="36"/>
                    <a:pt x="17" y="33"/>
                    <a:pt x="19" y="28"/>
                  </a:cubicBezTo>
                  <a:cubicBezTo>
                    <a:pt x="20" y="26"/>
                    <a:pt x="19" y="34"/>
                    <a:pt x="19" y="34"/>
                  </a:cubicBezTo>
                  <a:cubicBezTo>
                    <a:pt x="19" y="34"/>
                    <a:pt x="24" y="30"/>
                    <a:pt x="24" y="17"/>
                  </a:cubicBezTo>
                  <a:cubicBezTo>
                    <a:pt x="24" y="15"/>
                    <a:pt x="26" y="15"/>
                    <a:pt x="25" y="13"/>
                  </a:cubicBezTo>
                  <a:cubicBezTo>
                    <a:pt x="25" y="10"/>
                    <a:pt x="22" y="11"/>
                    <a:pt x="21" y="9"/>
                  </a:cubicBezTo>
                  <a:cubicBezTo>
                    <a:pt x="18" y="6"/>
                    <a:pt x="13" y="2"/>
                    <a:pt x="9" y="1"/>
                  </a:cubicBezTo>
                  <a:close/>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4" name="Freeform 102">
              <a:extLst>
                <a:ext uri="{FF2B5EF4-FFF2-40B4-BE49-F238E27FC236}">
                  <a16:creationId xmlns:a16="http://schemas.microsoft.com/office/drawing/2014/main" xmlns="" id="{29F693A9-BCC6-4B0F-A717-ED602EB15F5B}"/>
                </a:ext>
              </a:extLst>
            </p:cNvPr>
            <p:cNvSpPr>
              <a:spLocks/>
            </p:cNvSpPr>
            <p:nvPr/>
          </p:nvSpPr>
          <p:spPr bwMode="auto">
            <a:xfrm flipH="1">
              <a:off x="444360" y="5795212"/>
              <a:ext cx="321632" cy="196772"/>
            </a:xfrm>
            <a:custGeom>
              <a:avLst/>
              <a:gdLst>
                <a:gd name="T0" fmla="*/ 0 w 114"/>
                <a:gd name="T1" fmla="*/ 67 h 70"/>
                <a:gd name="T2" fmla="*/ 107 w 114"/>
                <a:gd name="T3" fmla="*/ 0 h 70"/>
                <a:gd name="T4" fmla="*/ 112 w 114"/>
                <a:gd name="T5" fmla="*/ 5 h 70"/>
                <a:gd name="T6" fmla="*/ 0 w 114"/>
                <a:gd name="T7" fmla="*/ 70 h 70"/>
              </a:gdLst>
              <a:ahLst/>
              <a:cxnLst>
                <a:cxn ang="0">
                  <a:pos x="T0" y="T1"/>
                </a:cxn>
                <a:cxn ang="0">
                  <a:pos x="T2" y="T3"/>
                </a:cxn>
                <a:cxn ang="0">
                  <a:pos x="T4" y="T5"/>
                </a:cxn>
                <a:cxn ang="0">
                  <a:pos x="T6" y="T7"/>
                </a:cxn>
              </a:cxnLst>
              <a:rect l="0" t="0" r="r" b="b"/>
              <a:pathLst>
                <a:path w="114" h="70">
                  <a:moveTo>
                    <a:pt x="0" y="67"/>
                  </a:moveTo>
                  <a:cubicBezTo>
                    <a:pt x="0" y="67"/>
                    <a:pt x="90" y="48"/>
                    <a:pt x="107" y="0"/>
                  </a:cubicBezTo>
                  <a:cubicBezTo>
                    <a:pt x="107" y="0"/>
                    <a:pt x="110" y="2"/>
                    <a:pt x="112" y="5"/>
                  </a:cubicBezTo>
                  <a:cubicBezTo>
                    <a:pt x="114" y="8"/>
                    <a:pt x="91" y="49"/>
                    <a:pt x="0" y="70"/>
                  </a:cubicBezTo>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5" name="Freeform 103">
              <a:extLst>
                <a:ext uri="{FF2B5EF4-FFF2-40B4-BE49-F238E27FC236}">
                  <a16:creationId xmlns:a16="http://schemas.microsoft.com/office/drawing/2014/main" xmlns="" id="{FA3D6036-E922-405A-B720-CCD054015CB2}"/>
                </a:ext>
              </a:extLst>
            </p:cNvPr>
            <p:cNvSpPr>
              <a:spLocks/>
            </p:cNvSpPr>
            <p:nvPr/>
          </p:nvSpPr>
          <p:spPr bwMode="auto">
            <a:xfrm flipH="1">
              <a:off x="772340" y="5932740"/>
              <a:ext cx="112147" cy="59243"/>
            </a:xfrm>
            <a:custGeom>
              <a:avLst/>
              <a:gdLst>
                <a:gd name="T0" fmla="*/ 32 w 39"/>
                <a:gd name="T1" fmla="*/ 17 h 21"/>
                <a:gd name="T2" fmla="*/ 16 w 39"/>
                <a:gd name="T3" fmla="*/ 21 h 21"/>
                <a:gd name="T4" fmla="*/ 25 w 39"/>
                <a:gd name="T5" fmla="*/ 15 h 21"/>
                <a:gd name="T6" fmla="*/ 3 w 39"/>
                <a:gd name="T7" fmla="*/ 16 h 21"/>
                <a:gd name="T8" fmla="*/ 25 w 39"/>
                <a:gd name="T9" fmla="*/ 11 h 21"/>
                <a:gd name="T10" fmla="*/ 0 w 39"/>
                <a:gd name="T11" fmla="*/ 7 h 21"/>
                <a:gd name="T12" fmla="*/ 18 w 39"/>
                <a:gd name="T13" fmla="*/ 5 h 21"/>
                <a:gd name="T14" fmla="*/ 7 w 39"/>
                <a:gd name="T15" fmla="*/ 2 h 21"/>
                <a:gd name="T16" fmla="*/ 2 w 39"/>
                <a:gd name="T17" fmla="*/ 1 h 21"/>
                <a:gd name="T18" fmla="*/ 32 w 39"/>
                <a:gd name="T19" fmla="*/ 7 h 21"/>
                <a:gd name="T20" fmla="*/ 32 w 39"/>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1">
                  <a:moveTo>
                    <a:pt x="32" y="17"/>
                  </a:moveTo>
                  <a:cubicBezTo>
                    <a:pt x="32" y="17"/>
                    <a:pt x="25" y="19"/>
                    <a:pt x="16" y="21"/>
                  </a:cubicBezTo>
                  <a:cubicBezTo>
                    <a:pt x="22" y="20"/>
                    <a:pt x="28" y="17"/>
                    <a:pt x="25" y="15"/>
                  </a:cubicBezTo>
                  <a:cubicBezTo>
                    <a:pt x="21" y="10"/>
                    <a:pt x="3" y="16"/>
                    <a:pt x="3" y="16"/>
                  </a:cubicBezTo>
                  <a:cubicBezTo>
                    <a:pt x="13" y="8"/>
                    <a:pt x="24" y="11"/>
                    <a:pt x="25" y="11"/>
                  </a:cubicBezTo>
                  <a:cubicBezTo>
                    <a:pt x="18" y="4"/>
                    <a:pt x="0" y="7"/>
                    <a:pt x="0" y="7"/>
                  </a:cubicBezTo>
                  <a:cubicBezTo>
                    <a:pt x="9" y="4"/>
                    <a:pt x="18" y="5"/>
                    <a:pt x="18" y="5"/>
                  </a:cubicBezTo>
                  <a:cubicBezTo>
                    <a:pt x="18" y="5"/>
                    <a:pt x="13" y="3"/>
                    <a:pt x="7" y="2"/>
                  </a:cubicBezTo>
                  <a:cubicBezTo>
                    <a:pt x="4" y="2"/>
                    <a:pt x="3" y="1"/>
                    <a:pt x="2" y="1"/>
                  </a:cubicBezTo>
                  <a:cubicBezTo>
                    <a:pt x="12" y="0"/>
                    <a:pt x="22" y="2"/>
                    <a:pt x="32" y="7"/>
                  </a:cubicBezTo>
                  <a:cubicBezTo>
                    <a:pt x="32" y="7"/>
                    <a:pt x="39" y="14"/>
                    <a:pt x="32" y="17"/>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6" name="Freeform 104">
              <a:extLst>
                <a:ext uri="{FF2B5EF4-FFF2-40B4-BE49-F238E27FC236}">
                  <a16:creationId xmlns:a16="http://schemas.microsoft.com/office/drawing/2014/main" xmlns="" id="{F57D1F4B-9026-4EC5-BA9C-2024E586A001}"/>
                </a:ext>
              </a:extLst>
            </p:cNvPr>
            <p:cNvSpPr>
              <a:spLocks/>
            </p:cNvSpPr>
            <p:nvPr/>
          </p:nvSpPr>
          <p:spPr bwMode="auto">
            <a:xfrm flipH="1">
              <a:off x="2875642" y="6006795"/>
              <a:ext cx="217947" cy="148108"/>
            </a:xfrm>
            <a:custGeom>
              <a:avLst/>
              <a:gdLst>
                <a:gd name="T0" fmla="*/ 75 w 77"/>
                <a:gd name="T1" fmla="*/ 19 h 52"/>
                <a:gd name="T2" fmla="*/ 4 w 77"/>
                <a:gd name="T3" fmla="*/ 28 h 52"/>
                <a:gd name="T4" fmla="*/ 4 w 77"/>
                <a:gd name="T5" fmla="*/ 35 h 52"/>
                <a:gd name="T6" fmla="*/ 1 w 77"/>
                <a:gd name="T7" fmla="*/ 45 h 52"/>
                <a:gd name="T8" fmla="*/ 29 w 77"/>
                <a:gd name="T9" fmla="*/ 51 h 52"/>
                <a:gd name="T10" fmla="*/ 77 w 77"/>
                <a:gd name="T11" fmla="*/ 31 h 52"/>
              </a:gdLst>
              <a:ahLst/>
              <a:cxnLst>
                <a:cxn ang="0">
                  <a:pos x="T0" y="T1"/>
                </a:cxn>
                <a:cxn ang="0">
                  <a:pos x="T2" y="T3"/>
                </a:cxn>
                <a:cxn ang="0">
                  <a:pos x="T4" y="T5"/>
                </a:cxn>
                <a:cxn ang="0">
                  <a:pos x="T6" y="T7"/>
                </a:cxn>
                <a:cxn ang="0">
                  <a:pos x="T8" y="T9"/>
                </a:cxn>
                <a:cxn ang="0">
                  <a:pos x="T10" y="T11"/>
                </a:cxn>
              </a:cxnLst>
              <a:rect l="0" t="0" r="r" b="b"/>
              <a:pathLst>
                <a:path w="77" h="52">
                  <a:moveTo>
                    <a:pt x="75" y="19"/>
                  </a:moveTo>
                  <a:cubicBezTo>
                    <a:pt x="75" y="19"/>
                    <a:pt x="33" y="0"/>
                    <a:pt x="4" y="28"/>
                  </a:cubicBezTo>
                  <a:cubicBezTo>
                    <a:pt x="4" y="28"/>
                    <a:pt x="0" y="33"/>
                    <a:pt x="4" y="35"/>
                  </a:cubicBezTo>
                  <a:cubicBezTo>
                    <a:pt x="7" y="37"/>
                    <a:pt x="0" y="41"/>
                    <a:pt x="1" y="45"/>
                  </a:cubicBezTo>
                  <a:cubicBezTo>
                    <a:pt x="2" y="49"/>
                    <a:pt x="14" y="50"/>
                    <a:pt x="29" y="51"/>
                  </a:cubicBezTo>
                  <a:cubicBezTo>
                    <a:pt x="44" y="52"/>
                    <a:pt x="64" y="48"/>
                    <a:pt x="77"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7" name="Freeform 105">
              <a:extLst>
                <a:ext uri="{FF2B5EF4-FFF2-40B4-BE49-F238E27FC236}">
                  <a16:creationId xmlns:a16="http://schemas.microsoft.com/office/drawing/2014/main" xmlns="" id="{729350DF-300B-4EB8-ADD6-D330A4170AF2}"/>
                </a:ext>
              </a:extLst>
            </p:cNvPr>
            <p:cNvSpPr>
              <a:spLocks/>
            </p:cNvSpPr>
            <p:nvPr/>
          </p:nvSpPr>
          <p:spPr bwMode="auto">
            <a:xfrm flipH="1">
              <a:off x="2884106" y="6061806"/>
              <a:ext cx="141771" cy="59243"/>
            </a:xfrm>
            <a:custGeom>
              <a:avLst/>
              <a:gdLst>
                <a:gd name="T0" fmla="*/ 4 w 50"/>
                <a:gd name="T1" fmla="*/ 5 h 21"/>
                <a:gd name="T2" fmla="*/ 26 w 50"/>
                <a:gd name="T3" fmla="*/ 8 h 21"/>
                <a:gd name="T4" fmla="*/ 7 w 50"/>
                <a:gd name="T5" fmla="*/ 16 h 21"/>
                <a:gd name="T6" fmla="*/ 47 w 50"/>
                <a:gd name="T7" fmla="*/ 13 h 21"/>
                <a:gd name="T8" fmla="*/ 50 w 50"/>
                <a:gd name="T9" fmla="*/ 7 h 21"/>
                <a:gd name="T10" fmla="*/ 38 w 50"/>
                <a:gd name="T11" fmla="*/ 1 h 21"/>
                <a:gd name="T12" fmla="*/ 4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 y="5"/>
                  </a:moveTo>
                  <a:cubicBezTo>
                    <a:pt x="4" y="5"/>
                    <a:pt x="22" y="7"/>
                    <a:pt x="26" y="8"/>
                  </a:cubicBezTo>
                  <a:cubicBezTo>
                    <a:pt x="26" y="8"/>
                    <a:pt x="14" y="11"/>
                    <a:pt x="7" y="16"/>
                  </a:cubicBezTo>
                  <a:cubicBezTo>
                    <a:pt x="0" y="21"/>
                    <a:pt x="47" y="13"/>
                    <a:pt x="47" y="13"/>
                  </a:cubicBezTo>
                  <a:cubicBezTo>
                    <a:pt x="50" y="7"/>
                    <a:pt x="50" y="7"/>
                    <a:pt x="50" y="7"/>
                  </a:cubicBezTo>
                  <a:cubicBezTo>
                    <a:pt x="50" y="7"/>
                    <a:pt x="41" y="0"/>
                    <a:pt x="38" y="1"/>
                  </a:cubicBezTo>
                  <a:cubicBezTo>
                    <a:pt x="34" y="1"/>
                    <a:pt x="4" y="5"/>
                    <a:pt x="4" y="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8" name="Freeform 106">
              <a:extLst>
                <a:ext uri="{FF2B5EF4-FFF2-40B4-BE49-F238E27FC236}">
                  <a16:creationId xmlns:a16="http://schemas.microsoft.com/office/drawing/2014/main" xmlns="" id="{5F19916C-805B-435F-AD6B-B89BE5F1BA05}"/>
                </a:ext>
              </a:extLst>
            </p:cNvPr>
            <p:cNvSpPr>
              <a:spLocks/>
            </p:cNvSpPr>
            <p:nvPr/>
          </p:nvSpPr>
          <p:spPr bwMode="auto">
            <a:xfrm flipH="1">
              <a:off x="2850250" y="6080848"/>
              <a:ext cx="234875" cy="105792"/>
            </a:xfrm>
            <a:custGeom>
              <a:avLst/>
              <a:gdLst>
                <a:gd name="T0" fmla="*/ 78 w 83"/>
                <a:gd name="T1" fmla="*/ 19 h 37"/>
                <a:gd name="T2" fmla="*/ 57 w 83"/>
                <a:gd name="T3" fmla="*/ 32 h 37"/>
                <a:gd name="T4" fmla="*/ 55 w 83"/>
                <a:gd name="T5" fmla="*/ 33 h 37"/>
                <a:gd name="T6" fmla="*/ 55 w 83"/>
                <a:gd name="T7" fmla="*/ 33 h 37"/>
                <a:gd name="T8" fmla="*/ 14 w 83"/>
                <a:gd name="T9" fmla="*/ 34 h 37"/>
                <a:gd name="T10" fmla="*/ 11 w 83"/>
                <a:gd name="T11" fmla="*/ 30 h 37"/>
                <a:gd name="T12" fmla="*/ 1 w 83"/>
                <a:gd name="T13" fmla="*/ 25 h 37"/>
                <a:gd name="T14" fmla="*/ 6 w 83"/>
                <a:gd name="T15" fmla="*/ 20 h 37"/>
                <a:gd name="T16" fmla="*/ 73 w 83"/>
                <a:gd name="T17" fmla="*/ 4 h 37"/>
                <a:gd name="T18" fmla="*/ 78 w 8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7">
                  <a:moveTo>
                    <a:pt x="78" y="19"/>
                  </a:moveTo>
                  <a:cubicBezTo>
                    <a:pt x="73" y="26"/>
                    <a:pt x="65" y="30"/>
                    <a:pt x="57" y="32"/>
                  </a:cubicBezTo>
                  <a:cubicBezTo>
                    <a:pt x="56" y="32"/>
                    <a:pt x="56" y="32"/>
                    <a:pt x="55" y="33"/>
                  </a:cubicBezTo>
                  <a:cubicBezTo>
                    <a:pt x="55" y="33"/>
                    <a:pt x="55" y="33"/>
                    <a:pt x="55" y="33"/>
                  </a:cubicBezTo>
                  <a:cubicBezTo>
                    <a:pt x="37" y="37"/>
                    <a:pt x="18" y="35"/>
                    <a:pt x="14" y="34"/>
                  </a:cubicBezTo>
                  <a:cubicBezTo>
                    <a:pt x="8" y="32"/>
                    <a:pt x="13" y="32"/>
                    <a:pt x="11" y="30"/>
                  </a:cubicBezTo>
                  <a:cubicBezTo>
                    <a:pt x="9" y="29"/>
                    <a:pt x="2" y="28"/>
                    <a:pt x="1" y="25"/>
                  </a:cubicBezTo>
                  <a:cubicBezTo>
                    <a:pt x="0" y="21"/>
                    <a:pt x="6" y="20"/>
                    <a:pt x="6" y="20"/>
                  </a:cubicBezTo>
                  <a:cubicBezTo>
                    <a:pt x="32" y="4"/>
                    <a:pt x="60" y="0"/>
                    <a:pt x="73" y="4"/>
                  </a:cubicBezTo>
                  <a:cubicBezTo>
                    <a:pt x="80" y="7"/>
                    <a:pt x="83" y="12"/>
                    <a:pt x="78" y="1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9" name="Freeform 107">
              <a:extLst>
                <a:ext uri="{FF2B5EF4-FFF2-40B4-BE49-F238E27FC236}">
                  <a16:creationId xmlns:a16="http://schemas.microsoft.com/office/drawing/2014/main" xmlns="" id="{8A67581D-E661-492B-9F5F-E3C2DF097CE9}"/>
                </a:ext>
              </a:extLst>
            </p:cNvPr>
            <p:cNvSpPr>
              <a:spLocks/>
            </p:cNvSpPr>
            <p:nvPr/>
          </p:nvSpPr>
          <p:spPr bwMode="auto">
            <a:xfrm flipH="1">
              <a:off x="2850250" y="6093543"/>
              <a:ext cx="101568" cy="78286"/>
            </a:xfrm>
            <a:custGeom>
              <a:avLst/>
              <a:gdLst>
                <a:gd name="T0" fmla="*/ 31 w 36"/>
                <a:gd name="T1" fmla="*/ 15 h 28"/>
                <a:gd name="T2" fmla="*/ 10 w 36"/>
                <a:gd name="T3" fmla="*/ 28 h 28"/>
                <a:gd name="T4" fmla="*/ 26 w 36"/>
                <a:gd name="T5" fmla="*/ 19 h 28"/>
                <a:gd name="T6" fmla="*/ 5 w 36"/>
                <a:gd name="T7" fmla="*/ 20 h 28"/>
                <a:gd name="T8" fmla="*/ 20 w 36"/>
                <a:gd name="T9" fmla="*/ 12 h 28"/>
                <a:gd name="T10" fmla="*/ 0 w 36"/>
                <a:gd name="T11" fmla="*/ 15 h 28"/>
                <a:gd name="T12" fmla="*/ 19 w 36"/>
                <a:gd name="T13" fmla="*/ 9 h 28"/>
                <a:gd name="T14" fmla="*/ 23 w 36"/>
                <a:gd name="T15" fmla="*/ 1 h 28"/>
                <a:gd name="T16" fmla="*/ 26 w 36"/>
                <a:gd name="T17" fmla="*/ 0 h 28"/>
                <a:gd name="T18" fmla="*/ 31 w 36"/>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31" y="15"/>
                  </a:moveTo>
                  <a:cubicBezTo>
                    <a:pt x="26" y="22"/>
                    <a:pt x="18" y="26"/>
                    <a:pt x="10" y="28"/>
                  </a:cubicBezTo>
                  <a:cubicBezTo>
                    <a:pt x="16" y="26"/>
                    <a:pt x="25" y="19"/>
                    <a:pt x="26" y="19"/>
                  </a:cubicBezTo>
                  <a:cubicBezTo>
                    <a:pt x="17" y="23"/>
                    <a:pt x="5" y="20"/>
                    <a:pt x="5" y="20"/>
                  </a:cubicBezTo>
                  <a:cubicBezTo>
                    <a:pt x="14" y="19"/>
                    <a:pt x="20" y="12"/>
                    <a:pt x="20" y="12"/>
                  </a:cubicBezTo>
                  <a:cubicBezTo>
                    <a:pt x="15" y="15"/>
                    <a:pt x="0" y="15"/>
                    <a:pt x="0" y="15"/>
                  </a:cubicBezTo>
                  <a:cubicBezTo>
                    <a:pt x="0" y="15"/>
                    <a:pt x="13" y="13"/>
                    <a:pt x="19" y="9"/>
                  </a:cubicBezTo>
                  <a:cubicBezTo>
                    <a:pt x="24" y="6"/>
                    <a:pt x="23" y="1"/>
                    <a:pt x="23" y="1"/>
                  </a:cubicBezTo>
                  <a:cubicBezTo>
                    <a:pt x="26" y="0"/>
                    <a:pt x="26" y="0"/>
                    <a:pt x="26" y="0"/>
                  </a:cubicBezTo>
                  <a:cubicBezTo>
                    <a:pt x="33" y="3"/>
                    <a:pt x="36" y="8"/>
                    <a:pt x="31" y="1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0" name="Freeform 108">
              <a:extLst>
                <a:ext uri="{FF2B5EF4-FFF2-40B4-BE49-F238E27FC236}">
                  <a16:creationId xmlns:a16="http://schemas.microsoft.com/office/drawing/2014/main" xmlns="" id="{F85553BF-11A2-4669-AB4E-9430A7548E32}"/>
                </a:ext>
              </a:extLst>
            </p:cNvPr>
            <p:cNvSpPr>
              <a:spLocks/>
            </p:cNvSpPr>
            <p:nvPr/>
          </p:nvSpPr>
          <p:spPr bwMode="auto">
            <a:xfrm flipH="1">
              <a:off x="2856597" y="6002563"/>
              <a:ext cx="222180" cy="76170"/>
            </a:xfrm>
            <a:custGeom>
              <a:avLst/>
              <a:gdLst>
                <a:gd name="T0" fmla="*/ 71 w 79"/>
                <a:gd name="T1" fmla="*/ 27 h 27"/>
                <a:gd name="T2" fmla="*/ 55 w 79"/>
                <a:gd name="T3" fmla="*/ 27 h 27"/>
                <a:gd name="T4" fmla="*/ 55 w 79"/>
                <a:gd name="T5" fmla="*/ 27 h 27"/>
                <a:gd name="T6" fmla="*/ 51 w 79"/>
                <a:gd name="T7" fmla="*/ 27 h 27"/>
                <a:gd name="T8" fmla="*/ 49 w 79"/>
                <a:gd name="T9" fmla="*/ 27 h 27"/>
                <a:gd name="T10" fmla="*/ 49 w 79"/>
                <a:gd name="T11" fmla="*/ 27 h 27"/>
                <a:gd name="T12" fmla="*/ 7 w 79"/>
                <a:gd name="T13" fmla="*/ 23 h 27"/>
                <a:gd name="T14" fmla="*/ 10 w 79"/>
                <a:gd name="T15" fmla="*/ 14 h 27"/>
                <a:gd name="T16" fmla="*/ 8 w 79"/>
                <a:gd name="T17" fmla="*/ 5 h 27"/>
                <a:gd name="T18" fmla="*/ 46 w 79"/>
                <a:gd name="T19" fmla="*/ 4 h 27"/>
                <a:gd name="T20" fmla="*/ 73 w 79"/>
                <a:gd name="T21" fmla="*/ 17 h 27"/>
                <a:gd name="T22" fmla="*/ 71 w 79"/>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7">
                  <a:moveTo>
                    <a:pt x="71" y="27"/>
                  </a:moveTo>
                  <a:cubicBezTo>
                    <a:pt x="71" y="27"/>
                    <a:pt x="64" y="27"/>
                    <a:pt x="55" y="27"/>
                  </a:cubicBezTo>
                  <a:cubicBezTo>
                    <a:pt x="55" y="27"/>
                    <a:pt x="55" y="27"/>
                    <a:pt x="55" y="27"/>
                  </a:cubicBezTo>
                  <a:cubicBezTo>
                    <a:pt x="54" y="27"/>
                    <a:pt x="52" y="27"/>
                    <a:pt x="51" y="27"/>
                  </a:cubicBezTo>
                  <a:cubicBezTo>
                    <a:pt x="50" y="27"/>
                    <a:pt x="49" y="27"/>
                    <a:pt x="49" y="27"/>
                  </a:cubicBezTo>
                  <a:cubicBezTo>
                    <a:pt x="49" y="27"/>
                    <a:pt x="49" y="27"/>
                    <a:pt x="49" y="27"/>
                  </a:cubicBezTo>
                  <a:cubicBezTo>
                    <a:pt x="32" y="27"/>
                    <a:pt x="10" y="26"/>
                    <a:pt x="7" y="23"/>
                  </a:cubicBezTo>
                  <a:cubicBezTo>
                    <a:pt x="0" y="16"/>
                    <a:pt x="9" y="16"/>
                    <a:pt x="10" y="14"/>
                  </a:cubicBezTo>
                  <a:cubicBezTo>
                    <a:pt x="12" y="13"/>
                    <a:pt x="7" y="7"/>
                    <a:pt x="8" y="5"/>
                  </a:cubicBezTo>
                  <a:cubicBezTo>
                    <a:pt x="9" y="4"/>
                    <a:pt x="27" y="0"/>
                    <a:pt x="46" y="4"/>
                  </a:cubicBezTo>
                  <a:cubicBezTo>
                    <a:pt x="55" y="6"/>
                    <a:pt x="65" y="10"/>
                    <a:pt x="73" y="17"/>
                  </a:cubicBezTo>
                  <a:cubicBezTo>
                    <a:pt x="73" y="17"/>
                    <a:pt x="79" y="26"/>
                    <a:pt x="71" y="2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1" name="Freeform 109">
              <a:extLst>
                <a:ext uri="{FF2B5EF4-FFF2-40B4-BE49-F238E27FC236}">
                  <a16:creationId xmlns:a16="http://schemas.microsoft.com/office/drawing/2014/main" xmlns="" id="{46F24427-3857-4159-944A-20743CA8BE99}"/>
                </a:ext>
              </a:extLst>
            </p:cNvPr>
            <p:cNvSpPr>
              <a:spLocks/>
            </p:cNvSpPr>
            <p:nvPr/>
          </p:nvSpPr>
          <p:spPr bwMode="auto">
            <a:xfrm flipH="1">
              <a:off x="2841786" y="6042763"/>
              <a:ext cx="71944" cy="103676"/>
            </a:xfrm>
            <a:custGeom>
              <a:avLst/>
              <a:gdLst>
                <a:gd name="T0" fmla="*/ 13 w 26"/>
                <a:gd name="T1" fmla="*/ 2 h 37"/>
                <a:gd name="T2" fmla="*/ 4 w 26"/>
                <a:gd name="T3" fmla="*/ 0 h 37"/>
                <a:gd name="T4" fmla="*/ 12 w 26"/>
                <a:gd name="T5" fmla="*/ 10 h 37"/>
                <a:gd name="T6" fmla="*/ 0 w 26"/>
                <a:gd name="T7" fmla="*/ 16 h 37"/>
                <a:gd name="T8" fmla="*/ 13 w 26"/>
                <a:gd name="T9" fmla="*/ 23 h 37"/>
                <a:gd name="T10" fmla="*/ 3 w 26"/>
                <a:gd name="T11" fmla="*/ 37 h 37"/>
                <a:gd name="T12" fmla="*/ 16 w 26"/>
                <a:gd name="T13" fmla="*/ 31 h 37"/>
                <a:gd name="T14" fmla="*/ 14 w 26"/>
                <a:gd name="T15" fmla="*/ 37 h 37"/>
                <a:gd name="T16" fmla="*/ 23 w 26"/>
                <a:gd name="T17" fmla="*/ 22 h 37"/>
                <a:gd name="T18" fmla="*/ 26 w 26"/>
                <a:gd name="T19" fmla="*/ 18 h 37"/>
                <a:gd name="T20" fmla="*/ 22 w 26"/>
                <a:gd name="T21" fmla="*/ 13 h 37"/>
                <a:gd name="T22" fmla="*/ 13 w 26"/>
                <a:gd name="T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2"/>
                  </a:moveTo>
                  <a:cubicBezTo>
                    <a:pt x="11" y="1"/>
                    <a:pt x="7" y="0"/>
                    <a:pt x="4" y="0"/>
                  </a:cubicBezTo>
                  <a:cubicBezTo>
                    <a:pt x="11" y="3"/>
                    <a:pt x="14" y="7"/>
                    <a:pt x="12" y="10"/>
                  </a:cubicBezTo>
                  <a:cubicBezTo>
                    <a:pt x="11" y="13"/>
                    <a:pt x="0" y="16"/>
                    <a:pt x="0" y="16"/>
                  </a:cubicBezTo>
                  <a:cubicBezTo>
                    <a:pt x="0" y="16"/>
                    <a:pt x="11" y="18"/>
                    <a:pt x="13" y="23"/>
                  </a:cubicBezTo>
                  <a:cubicBezTo>
                    <a:pt x="15" y="27"/>
                    <a:pt x="12" y="34"/>
                    <a:pt x="3" y="37"/>
                  </a:cubicBezTo>
                  <a:cubicBezTo>
                    <a:pt x="9" y="37"/>
                    <a:pt x="13" y="35"/>
                    <a:pt x="16" y="31"/>
                  </a:cubicBezTo>
                  <a:cubicBezTo>
                    <a:pt x="18" y="29"/>
                    <a:pt x="14" y="37"/>
                    <a:pt x="14" y="37"/>
                  </a:cubicBezTo>
                  <a:cubicBezTo>
                    <a:pt x="14" y="37"/>
                    <a:pt x="20" y="34"/>
                    <a:pt x="23" y="22"/>
                  </a:cubicBezTo>
                  <a:cubicBezTo>
                    <a:pt x="24" y="19"/>
                    <a:pt x="26" y="20"/>
                    <a:pt x="26" y="18"/>
                  </a:cubicBezTo>
                  <a:cubicBezTo>
                    <a:pt x="26" y="15"/>
                    <a:pt x="23" y="16"/>
                    <a:pt x="22" y="13"/>
                  </a:cubicBezTo>
                  <a:cubicBezTo>
                    <a:pt x="21" y="10"/>
                    <a:pt x="17" y="4"/>
                    <a:pt x="13"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2" name="Freeform 110">
              <a:extLst>
                <a:ext uri="{FF2B5EF4-FFF2-40B4-BE49-F238E27FC236}">
                  <a16:creationId xmlns:a16="http://schemas.microsoft.com/office/drawing/2014/main" xmlns="" id="{AF0BBE50-074A-4C3E-B1F8-C451ED244E9F}"/>
                </a:ext>
              </a:extLst>
            </p:cNvPr>
            <p:cNvSpPr>
              <a:spLocks/>
            </p:cNvSpPr>
            <p:nvPr/>
          </p:nvSpPr>
          <p:spPr bwMode="auto">
            <a:xfrm flipH="1">
              <a:off x="2501109" y="5972941"/>
              <a:ext cx="355488" cy="124833"/>
            </a:xfrm>
            <a:custGeom>
              <a:avLst/>
              <a:gdLst>
                <a:gd name="T0" fmla="*/ 0 w 125"/>
                <a:gd name="T1" fmla="*/ 40 h 44"/>
                <a:gd name="T2" fmla="*/ 120 w 125"/>
                <a:gd name="T3" fmla="*/ 0 h 44"/>
                <a:gd name="T4" fmla="*/ 124 w 125"/>
                <a:gd name="T5" fmla="*/ 7 h 44"/>
                <a:gd name="T6" fmla="*/ 0 w 125"/>
                <a:gd name="T7" fmla="*/ 43 h 44"/>
              </a:gdLst>
              <a:ahLst/>
              <a:cxnLst>
                <a:cxn ang="0">
                  <a:pos x="T0" y="T1"/>
                </a:cxn>
                <a:cxn ang="0">
                  <a:pos x="T2" y="T3"/>
                </a:cxn>
                <a:cxn ang="0">
                  <a:pos x="T4" y="T5"/>
                </a:cxn>
                <a:cxn ang="0">
                  <a:pos x="T6" y="T7"/>
                </a:cxn>
              </a:cxnLst>
              <a:rect l="0" t="0" r="r" b="b"/>
              <a:pathLst>
                <a:path w="125" h="44">
                  <a:moveTo>
                    <a:pt x="0" y="40"/>
                  </a:moveTo>
                  <a:cubicBezTo>
                    <a:pt x="0" y="40"/>
                    <a:pt x="93" y="43"/>
                    <a:pt x="120" y="0"/>
                  </a:cubicBezTo>
                  <a:cubicBezTo>
                    <a:pt x="120" y="0"/>
                    <a:pt x="123" y="4"/>
                    <a:pt x="124" y="7"/>
                  </a:cubicBezTo>
                  <a:cubicBezTo>
                    <a:pt x="125" y="10"/>
                    <a:pt x="94" y="44"/>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3" name="Freeform 111">
              <a:extLst>
                <a:ext uri="{FF2B5EF4-FFF2-40B4-BE49-F238E27FC236}">
                  <a16:creationId xmlns:a16="http://schemas.microsoft.com/office/drawing/2014/main" xmlns="" id="{6F6CA216-C41D-472A-A9E0-C91A83526EBE}"/>
                </a:ext>
              </a:extLst>
            </p:cNvPr>
            <p:cNvSpPr>
              <a:spLocks/>
            </p:cNvSpPr>
            <p:nvPr/>
          </p:nvSpPr>
          <p:spPr bwMode="auto">
            <a:xfrm flipH="1">
              <a:off x="2856597" y="6013142"/>
              <a:ext cx="103685" cy="65591"/>
            </a:xfrm>
            <a:custGeom>
              <a:avLst/>
              <a:gdLst>
                <a:gd name="T0" fmla="*/ 29 w 37"/>
                <a:gd name="T1" fmla="*/ 23 h 23"/>
                <a:gd name="T2" fmla="*/ 13 w 37"/>
                <a:gd name="T3" fmla="*/ 23 h 23"/>
                <a:gd name="T4" fmla="*/ 23 w 37"/>
                <a:gd name="T5" fmla="*/ 19 h 23"/>
                <a:gd name="T6" fmla="*/ 1 w 37"/>
                <a:gd name="T7" fmla="*/ 15 h 23"/>
                <a:gd name="T8" fmla="*/ 24 w 37"/>
                <a:gd name="T9" fmla="*/ 15 h 23"/>
                <a:gd name="T10" fmla="*/ 0 w 37"/>
                <a:gd name="T11" fmla="*/ 5 h 23"/>
                <a:gd name="T12" fmla="*/ 19 w 37"/>
                <a:gd name="T13" fmla="*/ 8 h 23"/>
                <a:gd name="T14" fmla="*/ 8 w 37"/>
                <a:gd name="T15" fmla="*/ 3 h 23"/>
                <a:gd name="T16" fmla="*/ 4 w 37"/>
                <a:gd name="T17" fmla="*/ 0 h 23"/>
                <a:gd name="T18" fmla="*/ 31 w 37"/>
                <a:gd name="T19" fmla="*/ 13 h 23"/>
                <a:gd name="T20" fmla="*/ 29 w 37"/>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3">
                  <a:moveTo>
                    <a:pt x="29" y="23"/>
                  </a:moveTo>
                  <a:cubicBezTo>
                    <a:pt x="29" y="23"/>
                    <a:pt x="22" y="23"/>
                    <a:pt x="13" y="23"/>
                  </a:cubicBezTo>
                  <a:cubicBezTo>
                    <a:pt x="19" y="23"/>
                    <a:pt x="26" y="22"/>
                    <a:pt x="23" y="19"/>
                  </a:cubicBezTo>
                  <a:cubicBezTo>
                    <a:pt x="20" y="14"/>
                    <a:pt x="1" y="15"/>
                    <a:pt x="1" y="15"/>
                  </a:cubicBezTo>
                  <a:cubicBezTo>
                    <a:pt x="13" y="10"/>
                    <a:pt x="23" y="15"/>
                    <a:pt x="24" y="15"/>
                  </a:cubicBezTo>
                  <a:cubicBezTo>
                    <a:pt x="18" y="7"/>
                    <a:pt x="0" y="5"/>
                    <a:pt x="0" y="5"/>
                  </a:cubicBezTo>
                  <a:cubicBezTo>
                    <a:pt x="10" y="5"/>
                    <a:pt x="18" y="8"/>
                    <a:pt x="19" y="8"/>
                  </a:cubicBezTo>
                  <a:cubicBezTo>
                    <a:pt x="18" y="8"/>
                    <a:pt x="14" y="5"/>
                    <a:pt x="8" y="3"/>
                  </a:cubicBezTo>
                  <a:cubicBezTo>
                    <a:pt x="6" y="2"/>
                    <a:pt x="5" y="1"/>
                    <a:pt x="4" y="0"/>
                  </a:cubicBezTo>
                  <a:cubicBezTo>
                    <a:pt x="13" y="2"/>
                    <a:pt x="23" y="6"/>
                    <a:pt x="31" y="13"/>
                  </a:cubicBezTo>
                  <a:cubicBezTo>
                    <a:pt x="31" y="13"/>
                    <a:pt x="37" y="22"/>
                    <a:pt x="29" y="2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4" name="Freeform 112">
              <a:extLst>
                <a:ext uri="{FF2B5EF4-FFF2-40B4-BE49-F238E27FC236}">
                  <a16:creationId xmlns:a16="http://schemas.microsoft.com/office/drawing/2014/main" xmlns="" id="{643263D1-7024-47A3-9A9E-A1C7A4C6A614}"/>
                </a:ext>
              </a:extLst>
            </p:cNvPr>
            <p:cNvSpPr>
              <a:spLocks/>
            </p:cNvSpPr>
            <p:nvPr/>
          </p:nvSpPr>
          <p:spPr bwMode="auto">
            <a:xfrm flipH="1">
              <a:off x="3190925" y="5805790"/>
              <a:ext cx="158700" cy="110023"/>
            </a:xfrm>
            <a:custGeom>
              <a:avLst/>
              <a:gdLst>
                <a:gd name="T0" fmla="*/ 56 w 56"/>
                <a:gd name="T1" fmla="*/ 22 h 39"/>
                <a:gd name="T2" fmla="*/ 6 w 56"/>
                <a:gd name="T3" fmla="*/ 13 h 39"/>
                <a:gd name="T4" fmla="*/ 4 w 56"/>
                <a:gd name="T5" fmla="*/ 18 h 39"/>
                <a:gd name="T6" fmla="*/ 0 w 56"/>
                <a:gd name="T7" fmla="*/ 24 h 39"/>
                <a:gd name="T8" fmla="*/ 18 w 56"/>
                <a:gd name="T9" fmla="*/ 34 h 39"/>
                <a:gd name="T10" fmla="*/ 55 w 56"/>
                <a:gd name="T11" fmla="*/ 31 h 39"/>
              </a:gdLst>
              <a:ahLst/>
              <a:cxnLst>
                <a:cxn ang="0">
                  <a:pos x="T0" y="T1"/>
                </a:cxn>
                <a:cxn ang="0">
                  <a:pos x="T2" y="T3"/>
                </a:cxn>
                <a:cxn ang="0">
                  <a:pos x="T4" y="T5"/>
                </a:cxn>
                <a:cxn ang="0">
                  <a:pos x="T6" y="T7"/>
                </a:cxn>
                <a:cxn ang="0">
                  <a:pos x="T8" y="T9"/>
                </a:cxn>
                <a:cxn ang="0">
                  <a:pos x="T10" y="T11"/>
                </a:cxn>
              </a:cxnLst>
              <a:rect l="0" t="0" r="r" b="b"/>
              <a:pathLst>
                <a:path w="56" h="39">
                  <a:moveTo>
                    <a:pt x="56" y="22"/>
                  </a:moveTo>
                  <a:cubicBezTo>
                    <a:pt x="56" y="22"/>
                    <a:pt x="32" y="0"/>
                    <a:pt x="6" y="13"/>
                  </a:cubicBezTo>
                  <a:cubicBezTo>
                    <a:pt x="6" y="13"/>
                    <a:pt x="2" y="16"/>
                    <a:pt x="4" y="18"/>
                  </a:cubicBezTo>
                  <a:cubicBezTo>
                    <a:pt x="6" y="20"/>
                    <a:pt x="0" y="21"/>
                    <a:pt x="0" y="24"/>
                  </a:cubicBezTo>
                  <a:cubicBezTo>
                    <a:pt x="0" y="27"/>
                    <a:pt x="8" y="30"/>
                    <a:pt x="18" y="34"/>
                  </a:cubicBezTo>
                  <a:cubicBezTo>
                    <a:pt x="28" y="38"/>
                    <a:pt x="43" y="39"/>
                    <a:pt x="55"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5" name="Freeform 113">
              <a:extLst>
                <a:ext uri="{FF2B5EF4-FFF2-40B4-BE49-F238E27FC236}">
                  <a16:creationId xmlns:a16="http://schemas.microsoft.com/office/drawing/2014/main" xmlns="" id="{019FB650-BBD6-42D3-A942-FEB6F4CA8106}"/>
                </a:ext>
              </a:extLst>
            </p:cNvPr>
            <p:cNvSpPr>
              <a:spLocks/>
            </p:cNvSpPr>
            <p:nvPr/>
          </p:nvSpPr>
          <p:spPr bwMode="auto">
            <a:xfrm flipH="1">
              <a:off x="3195157" y="5850223"/>
              <a:ext cx="105800" cy="40200"/>
            </a:xfrm>
            <a:custGeom>
              <a:avLst/>
              <a:gdLst>
                <a:gd name="T0" fmla="*/ 6 w 37"/>
                <a:gd name="T1" fmla="*/ 0 h 14"/>
                <a:gd name="T2" fmla="*/ 21 w 37"/>
                <a:gd name="T3" fmla="*/ 6 h 14"/>
                <a:gd name="T4" fmla="*/ 6 w 37"/>
                <a:gd name="T5" fmla="*/ 7 h 14"/>
                <a:gd name="T6" fmla="*/ 34 w 37"/>
                <a:gd name="T7" fmla="*/ 14 h 14"/>
                <a:gd name="T8" fmla="*/ 37 w 37"/>
                <a:gd name="T9" fmla="*/ 11 h 14"/>
                <a:gd name="T10" fmla="*/ 30 w 37"/>
                <a:gd name="T11" fmla="*/ 4 h 14"/>
                <a:gd name="T12" fmla="*/ 6 w 3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6" y="0"/>
                  </a:moveTo>
                  <a:cubicBezTo>
                    <a:pt x="6" y="0"/>
                    <a:pt x="18" y="4"/>
                    <a:pt x="21" y="6"/>
                  </a:cubicBezTo>
                  <a:cubicBezTo>
                    <a:pt x="21" y="6"/>
                    <a:pt x="12" y="5"/>
                    <a:pt x="6" y="7"/>
                  </a:cubicBezTo>
                  <a:cubicBezTo>
                    <a:pt x="0" y="9"/>
                    <a:pt x="34" y="14"/>
                    <a:pt x="34" y="14"/>
                  </a:cubicBezTo>
                  <a:cubicBezTo>
                    <a:pt x="37" y="11"/>
                    <a:pt x="37" y="11"/>
                    <a:pt x="37" y="11"/>
                  </a:cubicBezTo>
                  <a:cubicBezTo>
                    <a:pt x="37" y="11"/>
                    <a:pt x="33" y="4"/>
                    <a:pt x="30" y="4"/>
                  </a:cubicBezTo>
                  <a:cubicBezTo>
                    <a:pt x="28" y="3"/>
                    <a:pt x="6" y="0"/>
                    <a:pt x="6"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6" name="Freeform 114">
              <a:extLst>
                <a:ext uri="{FF2B5EF4-FFF2-40B4-BE49-F238E27FC236}">
                  <a16:creationId xmlns:a16="http://schemas.microsoft.com/office/drawing/2014/main" xmlns="" id="{4320E579-53AD-41A3-AE2B-A2DE7E91E44E}"/>
                </a:ext>
              </a:extLst>
            </p:cNvPr>
            <p:cNvSpPr>
              <a:spLocks/>
            </p:cNvSpPr>
            <p:nvPr/>
          </p:nvSpPr>
          <p:spPr bwMode="auto">
            <a:xfrm flipH="1">
              <a:off x="3180345" y="5865033"/>
              <a:ext cx="165048" cy="69823"/>
            </a:xfrm>
            <a:custGeom>
              <a:avLst/>
              <a:gdLst>
                <a:gd name="T0" fmla="*/ 54 w 59"/>
                <a:gd name="T1" fmla="*/ 20 h 25"/>
                <a:gd name="T2" fmla="*/ 37 w 59"/>
                <a:gd name="T3" fmla="*/ 24 h 25"/>
                <a:gd name="T4" fmla="*/ 36 w 59"/>
                <a:gd name="T5" fmla="*/ 24 h 25"/>
                <a:gd name="T6" fmla="*/ 35 w 59"/>
                <a:gd name="T7" fmla="*/ 24 h 25"/>
                <a:gd name="T8" fmla="*/ 7 w 59"/>
                <a:gd name="T9" fmla="*/ 16 h 25"/>
                <a:gd name="T10" fmla="*/ 6 w 59"/>
                <a:gd name="T11" fmla="*/ 13 h 25"/>
                <a:gd name="T12" fmla="*/ 0 w 59"/>
                <a:gd name="T13" fmla="*/ 7 h 25"/>
                <a:gd name="T14" fmla="*/ 4 w 59"/>
                <a:gd name="T15" fmla="*/ 5 h 25"/>
                <a:gd name="T16" fmla="*/ 54 w 59"/>
                <a:gd name="T17" fmla="*/ 9 h 25"/>
                <a:gd name="T18" fmla="*/ 54 w 59"/>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5">
                  <a:moveTo>
                    <a:pt x="54" y="20"/>
                  </a:moveTo>
                  <a:cubicBezTo>
                    <a:pt x="49" y="23"/>
                    <a:pt x="43" y="25"/>
                    <a:pt x="37" y="24"/>
                  </a:cubicBezTo>
                  <a:cubicBezTo>
                    <a:pt x="36" y="24"/>
                    <a:pt x="36" y="24"/>
                    <a:pt x="36" y="24"/>
                  </a:cubicBezTo>
                  <a:cubicBezTo>
                    <a:pt x="35" y="24"/>
                    <a:pt x="35" y="24"/>
                    <a:pt x="35" y="24"/>
                  </a:cubicBezTo>
                  <a:cubicBezTo>
                    <a:pt x="22" y="24"/>
                    <a:pt x="9" y="18"/>
                    <a:pt x="7" y="16"/>
                  </a:cubicBezTo>
                  <a:cubicBezTo>
                    <a:pt x="4" y="14"/>
                    <a:pt x="7" y="15"/>
                    <a:pt x="6" y="13"/>
                  </a:cubicBezTo>
                  <a:cubicBezTo>
                    <a:pt x="5" y="12"/>
                    <a:pt x="0" y="10"/>
                    <a:pt x="0" y="7"/>
                  </a:cubicBezTo>
                  <a:cubicBezTo>
                    <a:pt x="0" y="5"/>
                    <a:pt x="4" y="5"/>
                    <a:pt x="4" y="5"/>
                  </a:cubicBezTo>
                  <a:cubicBezTo>
                    <a:pt x="26" y="0"/>
                    <a:pt x="46" y="3"/>
                    <a:pt x="54" y="9"/>
                  </a:cubicBezTo>
                  <a:cubicBezTo>
                    <a:pt x="58" y="12"/>
                    <a:pt x="59" y="16"/>
                    <a:pt x="54" y="2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7" name="Freeform 115">
              <a:extLst>
                <a:ext uri="{FF2B5EF4-FFF2-40B4-BE49-F238E27FC236}">
                  <a16:creationId xmlns:a16="http://schemas.microsoft.com/office/drawing/2014/main" xmlns="" id="{6C4905F5-BA90-42F7-9C1F-68AB1C257164}"/>
                </a:ext>
              </a:extLst>
            </p:cNvPr>
            <p:cNvSpPr>
              <a:spLocks/>
            </p:cNvSpPr>
            <p:nvPr/>
          </p:nvSpPr>
          <p:spPr bwMode="auto">
            <a:xfrm flipH="1">
              <a:off x="3180345" y="5888308"/>
              <a:ext cx="71944" cy="46548"/>
            </a:xfrm>
            <a:custGeom>
              <a:avLst/>
              <a:gdLst>
                <a:gd name="T0" fmla="*/ 21 w 26"/>
                <a:gd name="T1" fmla="*/ 12 h 17"/>
                <a:gd name="T2" fmla="*/ 4 w 26"/>
                <a:gd name="T3" fmla="*/ 16 h 17"/>
                <a:gd name="T4" fmla="*/ 17 w 26"/>
                <a:gd name="T5" fmla="*/ 13 h 17"/>
                <a:gd name="T6" fmla="*/ 2 w 26"/>
                <a:gd name="T7" fmla="*/ 10 h 17"/>
                <a:gd name="T8" fmla="*/ 14 w 26"/>
                <a:gd name="T9" fmla="*/ 8 h 17"/>
                <a:gd name="T10" fmla="*/ 0 w 26"/>
                <a:gd name="T11" fmla="*/ 5 h 17"/>
                <a:gd name="T12" fmla="*/ 14 w 26"/>
                <a:gd name="T13" fmla="*/ 5 h 17"/>
                <a:gd name="T14" fmla="*/ 18 w 26"/>
                <a:gd name="T15" fmla="*/ 0 h 17"/>
                <a:gd name="T16" fmla="*/ 21 w 26"/>
                <a:gd name="T17" fmla="*/ 1 h 17"/>
                <a:gd name="T18" fmla="*/ 21 w 2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21" y="12"/>
                  </a:moveTo>
                  <a:cubicBezTo>
                    <a:pt x="16" y="15"/>
                    <a:pt x="10" y="17"/>
                    <a:pt x="4" y="16"/>
                  </a:cubicBezTo>
                  <a:cubicBezTo>
                    <a:pt x="8" y="16"/>
                    <a:pt x="16" y="14"/>
                    <a:pt x="17" y="13"/>
                  </a:cubicBezTo>
                  <a:cubicBezTo>
                    <a:pt x="10" y="15"/>
                    <a:pt x="2" y="10"/>
                    <a:pt x="2" y="10"/>
                  </a:cubicBezTo>
                  <a:cubicBezTo>
                    <a:pt x="9" y="11"/>
                    <a:pt x="14" y="8"/>
                    <a:pt x="14" y="8"/>
                  </a:cubicBezTo>
                  <a:cubicBezTo>
                    <a:pt x="10" y="9"/>
                    <a:pt x="0" y="5"/>
                    <a:pt x="0" y="5"/>
                  </a:cubicBezTo>
                  <a:cubicBezTo>
                    <a:pt x="0" y="5"/>
                    <a:pt x="9" y="7"/>
                    <a:pt x="14" y="5"/>
                  </a:cubicBezTo>
                  <a:cubicBezTo>
                    <a:pt x="18" y="4"/>
                    <a:pt x="18" y="0"/>
                    <a:pt x="18" y="0"/>
                  </a:cubicBezTo>
                  <a:cubicBezTo>
                    <a:pt x="21" y="1"/>
                    <a:pt x="21" y="1"/>
                    <a:pt x="21" y="1"/>
                  </a:cubicBezTo>
                  <a:cubicBezTo>
                    <a:pt x="25" y="4"/>
                    <a:pt x="26" y="8"/>
                    <a:pt x="21" y="12"/>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8" name="Freeform 116">
              <a:extLst>
                <a:ext uri="{FF2B5EF4-FFF2-40B4-BE49-F238E27FC236}">
                  <a16:creationId xmlns:a16="http://schemas.microsoft.com/office/drawing/2014/main" xmlns="" id="{066BFADC-0AEA-4A17-B414-802BBEBF894F}"/>
                </a:ext>
              </a:extLst>
            </p:cNvPr>
            <p:cNvSpPr>
              <a:spLocks/>
            </p:cNvSpPr>
            <p:nvPr/>
          </p:nvSpPr>
          <p:spPr bwMode="auto">
            <a:xfrm flipH="1">
              <a:off x="3176113" y="5795212"/>
              <a:ext cx="143888" cy="86748"/>
            </a:xfrm>
            <a:custGeom>
              <a:avLst/>
              <a:gdLst>
                <a:gd name="T0" fmla="*/ 46 w 51"/>
                <a:gd name="T1" fmla="*/ 29 h 30"/>
                <a:gd name="T2" fmla="*/ 35 w 51"/>
                <a:gd name="T3" fmla="*/ 26 h 30"/>
                <a:gd name="T4" fmla="*/ 35 w 51"/>
                <a:gd name="T5" fmla="*/ 26 h 30"/>
                <a:gd name="T6" fmla="*/ 32 w 51"/>
                <a:gd name="T7" fmla="*/ 25 h 30"/>
                <a:gd name="T8" fmla="*/ 31 w 51"/>
                <a:gd name="T9" fmla="*/ 25 h 30"/>
                <a:gd name="T10" fmla="*/ 31 w 51"/>
                <a:gd name="T11" fmla="*/ 25 h 30"/>
                <a:gd name="T12" fmla="*/ 3 w 51"/>
                <a:gd name="T13" fmla="*/ 12 h 30"/>
                <a:gd name="T14" fmla="*/ 7 w 51"/>
                <a:gd name="T15" fmla="*/ 8 h 30"/>
                <a:gd name="T16" fmla="*/ 8 w 51"/>
                <a:gd name="T17" fmla="*/ 1 h 30"/>
                <a:gd name="T18" fmla="*/ 33 w 51"/>
                <a:gd name="T19" fmla="*/ 8 h 30"/>
                <a:gd name="T20" fmla="*/ 49 w 51"/>
                <a:gd name="T21" fmla="*/ 23 h 30"/>
                <a:gd name="T22" fmla="*/ 46 w 51"/>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0">
                  <a:moveTo>
                    <a:pt x="46" y="29"/>
                  </a:moveTo>
                  <a:cubicBezTo>
                    <a:pt x="46" y="29"/>
                    <a:pt x="41" y="28"/>
                    <a:pt x="35" y="26"/>
                  </a:cubicBezTo>
                  <a:cubicBezTo>
                    <a:pt x="35" y="26"/>
                    <a:pt x="35" y="26"/>
                    <a:pt x="35" y="26"/>
                  </a:cubicBezTo>
                  <a:cubicBezTo>
                    <a:pt x="34" y="26"/>
                    <a:pt x="33" y="25"/>
                    <a:pt x="32" y="25"/>
                  </a:cubicBezTo>
                  <a:cubicBezTo>
                    <a:pt x="31" y="25"/>
                    <a:pt x="31" y="25"/>
                    <a:pt x="31" y="25"/>
                  </a:cubicBezTo>
                  <a:cubicBezTo>
                    <a:pt x="31" y="25"/>
                    <a:pt x="31" y="25"/>
                    <a:pt x="31" y="25"/>
                  </a:cubicBezTo>
                  <a:cubicBezTo>
                    <a:pt x="19" y="21"/>
                    <a:pt x="4" y="16"/>
                    <a:pt x="3" y="12"/>
                  </a:cubicBezTo>
                  <a:cubicBezTo>
                    <a:pt x="0" y="7"/>
                    <a:pt x="6" y="8"/>
                    <a:pt x="7" y="8"/>
                  </a:cubicBezTo>
                  <a:cubicBezTo>
                    <a:pt x="8" y="7"/>
                    <a:pt x="6" y="2"/>
                    <a:pt x="8" y="1"/>
                  </a:cubicBezTo>
                  <a:cubicBezTo>
                    <a:pt x="8" y="0"/>
                    <a:pt x="21" y="1"/>
                    <a:pt x="33" y="8"/>
                  </a:cubicBezTo>
                  <a:cubicBezTo>
                    <a:pt x="40" y="11"/>
                    <a:pt x="45" y="16"/>
                    <a:pt x="49" y="23"/>
                  </a:cubicBezTo>
                  <a:cubicBezTo>
                    <a:pt x="49" y="23"/>
                    <a:pt x="51" y="30"/>
                    <a:pt x="46" y="2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9" name="Freeform 117">
              <a:extLst>
                <a:ext uri="{FF2B5EF4-FFF2-40B4-BE49-F238E27FC236}">
                  <a16:creationId xmlns:a16="http://schemas.microsoft.com/office/drawing/2014/main" xmlns="" id="{F6814C86-1268-4EF2-B72C-C79623AEC4AD}"/>
                </a:ext>
              </a:extLst>
            </p:cNvPr>
            <p:cNvSpPr>
              <a:spLocks/>
            </p:cNvSpPr>
            <p:nvPr/>
          </p:nvSpPr>
          <p:spPr bwMode="auto">
            <a:xfrm flipH="1">
              <a:off x="3167649" y="5848107"/>
              <a:ext cx="57131" cy="80402"/>
            </a:xfrm>
            <a:custGeom>
              <a:avLst/>
              <a:gdLst>
                <a:gd name="T0" fmla="*/ 14 w 20"/>
                <a:gd name="T1" fmla="*/ 4 h 28"/>
                <a:gd name="T2" fmla="*/ 9 w 20"/>
                <a:gd name="T3" fmla="*/ 0 h 28"/>
                <a:gd name="T4" fmla="*/ 12 w 20"/>
                <a:gd name="T5" fmla="*/ 9 h 28"/>
                <a:gd name="T6" fmla="*/ 2 w 20"/>
                <a:gd name="T7" fmla="*/ 11 h 28"/>
                <a:gd name="T8" fmla="*/ 10 w 20"/>
                <a:gd name="T9" fmla="*/ 18 h 28"/>
                <a:gd name="T10" fmla="*/ 0 w 20"/>
                <a:gd name="T11" fmla="*/ 25 h 28"/>
                <a:gd name="T12" fmla="*/ 10 w 20"/>
                <a:gd name="T13" fmla="*/ 24 h 28"/>
                <a:gd name="T14" fmla="*/ 8 w 20"/>
                <a:gd name="T15" fmla="*/ 28 h 28"/>
                <a:gd name="T16" fmla="*/ 17 w 20"/>
                <a:gd name="T17" fmla="*/ 19 h 28"/>
                <a:gd name="T18" fmla="*/ 20 w 20"/>
                <a:gd name="T19" fmla="*/ 17 h 28"/>
                <a:gd name="T20" fmla="*/ 18 w 20"/>
                <a:gd name="T21" fmla="*/ 13 h 28"/>
                <a:gd name="T22" fmla="*/ 14 w 20"/>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8">
                  <a:moveTo>
                    <a:pt x="14" y="4"/>
                  </a:moveTo>
                  <a:cubicBezTo>
                    <a:pt x="13" y="3"/>
                    <a:pt x="11" y="1"/>
                    <a:pt x="9" y="0"/>
                  </a:cubicBezTo>
                  <a:cubicBezTo>
                    <a:pt x="12" y="4"/>
                    <a:pt x="13" y="8"/>
                    <a:pt x="12" y="9"/>
                  </a:cubicBezTo>
                  <a:cubicBezTo>
                    <a:pt x="10" y="11"/>
                    <a:pt x="2" y="11"/>
                    <a:pt x="2" y="11"/>
                  </a:cubicBezTo>
                  <a:cubicBezTo>
                    <a:pt x="2" y="11"/>
                    <a:pt x="9" y="14"/>
                    <a:pt x="10" y="18"/>
                  </a:cubicBezTo>
                  <a:cubicBezTo>
                    <a:pt x="11" y="21"/>
                    <a:pt x="7" y="26"/>
                    <a:pt x="0" y="25"/>
                  </a:cubicBezTo>
                  <a:cubicBezTo>
                    <a:pt x="4" y="27"/>
                    <a:pt x="7" y="26"/>
                    <a:pt x="10" y="24"/>
                  </a:cubicBezTo>
                  <a:cubicBezTo>
                    <a:pt x="11" y="23"/>
                    <a:pt x="8" y="28"/>
                    <a:pt x="8" y="28"/>
                  </a:cubicBezTo>
                  <a:cubicBezTo>
                    <a:pt x="8" y="28"/>
                    <a:pt x="12" y="27"/>
                    <a:pt x="17" y="19"/>
                  </a:cubicBezTo>
                  <a:cubicBezTo>
                    <a:pt x="18" y="18"/>
                    <a:pt x="19" y="19"/>
                    <a:pt x="20" y="17"/>
                  </a:cubicBezTo>
                  <a:cubicBezTo>
                    <a:pt x="20" y="15"/>
                    <a:pt x="18" y="15"/>
                    <a:pt x="18" y="13"/>
                  </a:cubicBezTo>
                  <a:cubicBezTo>
                    <a:pt x="18" y="11"/>
                    <a:pt x="16" y="6"/>
                    <a:pt x="14"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0" name="Freeform 118">
              <a:extLst>
                <a:ext uri="{FF2B5EF4-FFF2-40B4-BE49-F238E27FC236}">
                  <a16:creationId xmlns:a16="http://schemas.microsoft.com/office/drawing/2014/main" xmlns="" id="{647794BC-EFF1-442D-A3B6-EF8317DBDC20}"/>
                </a:ext>
              </a:extLst>
            </p:cNvPr>
            <p:cNvSpPr>
              <a:spLocks/>
            </p:cNvSpPr>
            <p:nvPr/>
          </p:nvSpPr>
          <p:spPr bwMode="auto">
            <a:xfrm flipH="1">
              <a:off x="2913729" y="5884077"/>
              <a:ext cx="266616" cy="71938"/>
            </a:xfrm>
            <a:custGeom>
              <a:avLst/>
              <a:gdLst>
                <a:gd name="T0" fmla="*/ 1 w 93"/>
                <a:gd name="T1" fmla="*/ 2 h 25"/>
                <a:gd name="T2" fmla="*/ 92 w 93"/>
                <a:gd name="T3" fmla="*/ 0 h 25"/>
                <a:gd name="T4" fmla="*/ 93 w 93"/>
                <a:gd name="T5" fmla="*/ 6 h 25"/>
                <a:gd name="T6" fmla="*/ 0 w 93"/>
                <a:gd name="T7" fmla="*/ 4 h 25"/>
              </a:gdLst>
              <a:ahLst/>
              <a:cxnLst>
                <a:cxn ang="0">
                  <a:pos x="T0" y="T1"/>
                </a:cxn>
                <a:cxn ang="0">
                  <a:pos x="T2" y="T3"/>
                </a:cxn>
                <a:cxn ang="0">
                  <a:pos x="T4" y="T5"/>
                </a:cxn>
                <a:cxn ang="0">
                  <a:pos x="T6" y="T7"/>
                </a:cxn>
              </a:cxnLst>
              <a:rect l="0" t="0" r="r" b="b"/>
              <a:pathLst>
                <a:path w="93" h="25">
                  <a:moveTo>
                    <a:pt x="1" y="2"/>
                  </a:moveTo>
                  <a:cubicBezTo>
                    <a:pt x="1" y="2"/>
                    <a:pt x="63" y="24"/>
                    <a:pt x="92" y="0"/>
                  </a:cubicBezTo>
                  <a:cubicBezTo>
                    <a:pt x="92" y="0"/>
                    <a:pt x="93" y="3"/>
                    <a:pt x="93" y="6"/>
                  </a:cubicBezTo>
                  <a:cubicBezTo>
                    <a:pt x="92" y="8"/>
                    <a:pt x="64" y="25"/>
                    <a:pt x="0" y="4"/>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1" name="Freeform 119">
              <a:extLst>
                <a:ext uri="{FF2B5EF4-FFF2-40B4-BE49-F238E27FC236}">
                  <a16:creationId xmlns:a16="http://schemas.microsoft.com/office/drawing/2014/main" xmlns="" id="{1B5A12F2-4A71-404E-A007-99A1852F3E95}"/>
                </a:ext>
              </a:extLst>
            </p:cNvPr>
            <p:cNvSpPr>
              <a:spLocks/>
            </p:cNvSpPr>
            <p:nvPr/>
          </p:nvSpPr>
          <p:spPr bwMode="auto">
            <a:xfrm flipH="1">
              <a:off x="3176113" y="5820602"/>
              <a:ext cx="61363" cy="61358"/>
            </a:xfrm>
            <a:custGeom>
              <a:avLst/>
              <a:gdLst>
                <a:gd name="T0" fmla="*/ 17 w 22"/>
                <a:gd name="T1" fmla="*/ 21 h 22"/>
                <a:gd name="T2" fmla="*/ 6 w 22"/>
                <a:gd name="T3" fmla="*/ 18 h 22"/>
                <a:gd name="T4" fmla="*/ 14 w 22"/>
                <a:gd name="T5" fmla="*/ 17 h 22"/>
                <a:gd name="T6" fmla="*/ 0 w 22"/>
                <a:gd name="T7" fmla="*/ 10 h 22"/>
                <a:gd name="T8" fmla="*/ 15 w 22"/>
                <a:gd name="T9" fmla="*/ 15 h 22"/>
                <a:gd name="T10" fmla="*/ 1 w 22"/>
                <a:gd name="T11" fmla="*/ 3 h 22"/>
                <a:gd name="T12" fmla="*/ 13 w 22"/>
                <a:gd name="T13" fmla="*/ 9 h 22"/>
                <a:gd name="T14" fmla="*/ 7 w 22"/>
                <a:gd name="T15" fmla="*/ 3 h 22"/>
                <a:gd name="T16" fmla="*/ 4 w 22"/>
                <a:gd name="T17" fmla="*/ 0 h 22"/>
                <a:gd name="T18" fmla="*/ 20 w 22"/>
                <a:gd name="T19" fmla="*/ 15 h 22"/>
                <a:gd name="T20" fmla="*/ 17 w 22"/>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17" y="21"/>
                  </a:moveTo>
                  <a:cubicBezTo>
                    <a:pt x="17" y="21"/>
                    <a:pt x="12" y="20"/>
                    <a:pt x="6" y="18"/>
                  </a:cubicBezTo>
                  <a:cubicBezTo>
                    <a:pt x="10" y="19"/>
                    <a:pt x="15" y="20"/>
                    <a:pt x="14" y="17"/>
                  </a:cubicBezTo>
                  <a:cubicBezTo>
                    <a:pt x="12" y="13"/>
                    <a:pt x="0" y="10"/>
                    <a:pt x="0" y="10"/>
                  </a:cubicBezTo>
                  <a:cubicBezTo>
                    <a:pt x="9" y="9"/>
                    <a:pt x="14" y="14"/>
                    <a:pt x="15" y="15"/>
                  </a:cubicBezTo>
                  <a:cubicBezTo>
                    <a:pt x="13" y="8"/>
                    <a:pt x="1" y="3"/>
                    <a:pt x="1" y="3"/>
                  </a:cubicBezTo>
                  <a:cubicBezTo>
                    <a:pt x="8" y="5"/>
                    <a:pt x="13" y="8"/>
                    <a:pt x="13" y="9"/>
                  </a:cubicBezTo>
                  <a:cubicBezTo>
                    <a:pt x="13" y="8"/>
                    <a:pt x="10" y="6"/>
                    <a:pt x="7" y="3"/>
                  </a:cubicBezTo>
                  <a:cubicBezTo>
                    <a:pt x="6" y="2"/>
                    <a:pt x="5" y="1"/>
                    <a:pt x="4" y="0"/>
                  </a:cubicBezTo>
                  <a:cubicBezTo>
                    <a:pt x="11" y="3"/>
                    <a:pt x="16" y="8"/>
                    <a:pt x="20" y="15"/>
                  </a:cubicBezTo>
                  <a:cubicBezTo>
                    <a:pt x="20" y="15"/>
                    <a:pt x="22" y="22"/>
                    <a:pt x="17" y="2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2" name="Freeform 120">
              <a:extLst>
                <a:ext uri="{FF2B5EF4-FFF2-40B4-BE49-F238E27FC236}">
                  <a16:creationId xmlns:a16="http://schemas.microsoft.com/office/drawing/2014/main" xmlns="" id="{F99E97A3-6A27-4B97-A0AA-D021B94052F7}"/>
                </a:ext>
              </a:extLst>
            </p:cNvPr>
            <p:cNvSpPr>
              <a:spLocks/>
            </p:cNvSpPr>
            <p:nvPr/>
          </p:nvSpPr>
          <p:spPr bwMode="auto">
            <a:xfrm flipH="1">
              <a:off x="1360587" y="5369928"/>
              <a:ext cx="101568" cy="190425"/>
            </a:xfrm>
            <a:custGeom>
              <a:avLst/>
              <a:gdLst>
                <a:gd name="T0" fmla="*/ 16 w 36"/>
                <a:gd name="T1" fmla="*/ 1 h 67"/>
                <a:gd name="T2" fmla="*/ 19 w 36"/>
                <a:gd name="T3" fmla="*/ 1 h 67"/>
                <a:gd name="T4" fmla="*/ 28 w 36"/>
                <a:gd name="T5" fmla="*/ 3 h 67"/>
                <a:gd name="T6" fmla="*/ 33 w 36"/>
                <a:gd name="T7" fmla="*/ 6 h 67"/>
                <a:gd name="T8" fmla="*/ 36 w 36"/>
                <a:gd name="T9" fmla="*/ 17 h 67"/>
                <a:gd name="T10" fmla="*/ 35 w 36"/>
                <a:gd name="T11" fmla="*/ 29 h 67"/>
                <a:gd name="T12" fmla="*/ 31 w 36"/>
                <a:gd name="T13" fmla="*/ 19 h 67"/>
                <a:gd name="T14" fmla="*/ 35 w 36"/>
                <a:gd name="T15" fmla="*/ 36 h 67"/>
                <a:gd name="T16" fmla="*/ 31 w 36"/>
                <a:gd name="T17" fmla="*/ 59 h 67"/>
                <a:gd name="T18" fmla="*/ 30 w 36"/>
                <a:gd name="T19" fmla="*/ 58 h 67"/>
                <a:gd name="T20" fmla="*/ 20 w 36"/>
                <a:gd name="T21" fmla="*/ 61 h 67"/>
                <a:gd name="T22" fmla="*/ 17 w 36"/>
                <a:gd name="T23" fmla="*/ 66 h 67"/>
                <a:gd name="T24" fmla="*/ 10 w 36"/>
                <a:gd name="T25" fmla="*/ 53 h 67"/>
                <a:gd name="T26" fmla="*/ 3 w 36"/>
                <a:gd name="T27" fmla="*/ 42 h 67"/>
                <a:gd name="T28" fmla="*/ 1 w 36"/>
                <a:gd name="T29" fmla="*/ 30 h 67"/>
                <a:gd name="T30" fmla="*/ 1 w 36"/>
                <a:gd name="T31" fmla="*/ 30 h 67"/>
                <a:gd name="T32" fmla="*/ 1 w 36"/>
                <a:gd name="T33" fmla="*/ 14 h 67"/>
                <a:gd name="T34" fmla="*/ 11 w 36"/>
                <a:gd name="T35" fmla="*/ 3 h 67"/>
                <a:gd name="T36" fmla="*/ 16 w 36"/>
                <a:gd name="T3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7">
                  <a:moveTo>
                    <a:pt x="16" y="1"/>
                  </a:moveTo>
                  <a:cubicBezTo>
                    <a:pt x="17" y="1"/>
                    <a:pt x="18" y="1"/>
                    <a:pt x="19" y="1"/>
                  </a:cubicBezTo>
                  <a:cubicBezTo>
                    <a:pt x="21" y="1"/>
                    <a:pt x="24" y="1"/>
                    <a:pt x="28" y="3"/>
                  </a:cubicBezTo>
                  <a:cubicBezTo>
                    <a:pt x="29" y="3"/>
                    <a:pt x="31" y="4"/>
                    <a:pt x="33" y="6"/>
                  </a:cubicBezTo>
                  <a:cubicBezTo>
                    <a:pt x="35" y="7"/>
                    <a:pt x="36" y="11"/>
                    <a:pt x="36" y="17"/>
                  </a:cubicBezTo>
                  <a:cubicBezTo>
                    <a:pt x="36" y="20"/>
                    <a:pt x="36" y="25"/>
                    <a:pt x="35" y="29"/>
                  </a:cubicBezTo>
                  <a:cubicBezTo>
                    <a:pt x="33" y="24"/>
                    <a:pt x="32" y="20"/>
                    <a:pt x="31" y="19"/>
                  </a:cubicBezTo>
                  <a:cubicBezTo>
                    <a:pt x="33" y="23"/>
                    <a:pt x="34" y="29"/>
                    <a:pt x="35" y="36"/>
                  </a:cubicBezTo>
                  <a:cubicBezTo>
                    <a:pt x="34" y="44"/>
                    <a:pt x="32" y="53"/>
                    <a:pt x="31" y="59"/>
                  </a:cubicBezTo>
                  <a:cubicBezTo>
                    <a:pt x="30" y="58"/>
                    <a:pt x="30" y="58"/>
                    <a:pt x="30" y="58"/>
                  </a:cubicBezTo>
                  <a:cubicBezTo>
                    <a:pt x="26" y="53"/>
                    <a:pt x="23" y="57"/>
                    <a:pt x="20" y="61"/>
                  </a:cubicBezTo>
                  <a:cubicBezTo>
                    <a:pt x="19" y="64"/>
                    <a:pt x="18" y="67"/>
                    <a:pt x="17" y="66"/>
                  </a:cubicBezTo>
                  <a:cubicBezTo>
                    <a:pt x="10" y="53"/>
                    <a:pt x="10" y="53"/>
                    <a:pt x="10" y="53"/>
                  </a:cubicBezTo>
                  <a:cubicBezTo>
                    <a:pt x="3" y="42"/>
                    <a:pt x="3" y="42"/>
                    <a:pt x="3" y="42"/>
                  </a:cubicBezTo>
                  <a:cubicBezTo>
                    <a:pt x="3" y="42"/>
                    <a:pt x="2" y="36"/>
                    <a:pt x="1" y="30"/>
                  </a:cubicBezTo>
                  <a:cubicBezTo>
                    <a:pt x="1" y="30"/>
                    <a:pt x="1" y="30"/>
                    <a:pt x="1" y="30"/>
                  </a:cubicBezTo>
                  <a:cubicBezTo>
                    <a:pt x="1" y="24"/>
                    <a:pt x="0" y="18"/>
                    <a:pt x="1" y="14"/>
                  </a:cubicBezTo>
                  <a:cubicBezTo>
                    <a:pt x="4" y="7"/>
                    <a:pt x="10" y="3"/>
                    <a:pt x="11" y="3"/>
                  </a:cubicBezTo>
                  <a:cubicBezTo>
                    <a:pt x="12" y="2"/>
                    <a:pt x="13" y="0"/>
                    <a:pt x="16"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3" name="Freeform 121">
              <a:extLst>
                <a:ext uri="{FF2B5EF4-FFF2-40B4-BE49-F238E27FC236}">
                  <a16:creationId xmlns:a16="http://schemas.microsoft.com/office/drawing/2014/main" xmlns="" id="{CC15CF23-3965-4CE5-8154-D040EC695A50}"/>
                </a:ext>
              </a:extLst>
            </p:cNvPr>
            <p:cNvSpPr>
              <a:spLocks noEditPoints="1"/>
            </p:cNvSpPr>
            <p:nvPr/>
          </p:nvSpPr>
          <p:spPr bwMode="auto">
            <a:xfrm flipH="1">
              <a:off x="1381747" y="5372045"/>
              <a:ext cx="78291" cy="74053"/>
            </a:xfrm>
            <a:custGeom>
              <a:avLst/>
              <a:gdLst>
                <a:gd name="T0" fmla="*/ 12 w 27"/>
                <a:gd name="T1" fmla="*/ 22 h 26"/>
                <a:gd name="T2" fmla="*/ 13 w 27"/>
                <a:gd name="T3" fmla="*/ 26 h 26"/>
                <a:gd name="T4" fmla="*/ 13 w 27"/>
                <a:gd name="T5" fmla="*/ 22 h 26"/>
                <a:gd name="T6" fmla="*/ 12 w 27"/>
                <a:gd name="T7" fmla="*/ 22 h 26"/>
                <a:gd name="T8" fmla="*/ 0 w 27"/>
                <a:gd name="T9" fmla="*/ 15 h 26"/>
                <a:gd name="T10" fmla="*/ 0 w 27"/>
                <a:gd name="T11" fmla="*/ 20 h 26"/>
                <a:gd name="T12" fmla="*/ 1 w 27"/>
                <a:gd name="T13" fmla="*/ 21 h 26"/>
                <a:gd name="T14" fmla="*/ 3 w 27"/>
                <a:gd name="T15" fmla="*/ 16 h 26"/>
                <a:gd name="T16" fmla="*/ 0 w 27"/>
                <a:gd name="T17" fmla="*/ 15 h 26"/>
                <a:gd name="T18" fmla="*/ 3 w 27"/>
                <a:gd name="T19" fmla="*/ 8 h 26"/>
                <a:gd name="T20" fmla="*/ 0 w 27"/>
                <a:gd name="T21" fmla="*/ 13 h 26"/>
                <a:gd name="T22" fmla="*/ 0 w 27"/>
                <a:gd name="T23" fmla="*/ 14 h 26"/>
                <a:gd name="T24" fmla="*/ 3 w 27"/>
                <a:gd name="T25" fmla="*/ 15 h 26"/>
                <a:gd name="T26" fmla="*/ 6 w 27"/>
                <a:gd name="T27" fmla="*/ 12 h 26"/>
                <a:gd name="T28" fmla="*/ 7 w 27"/>
                <a:gd name="T29" fmla="*/ 12 h 26"/>
                <a:gd name="T30" fmla="*/ 12 w 27"/>
                <a:gd name="T31" fmla="*/ 19 h 26"/>
                <a:gd name="T32" fmla="*/ 13 w 27"/>
                <a:gd name="T33" fmla="*/ 20 h 26"/>
                <a:gd name="T34" fmla="*/ 14 w 27"/>
                <a:gd name="T35" fmla="*/ 15 h 26"/>
                <a:gd name="T36" fmla="*/ 3 w 27"/>
                <a:gd name="T37" fmla="*/ 8 h 26"/>
                <a:gd name="T38" fmla="*/ 10 w 27"/>
                <a:gd name="T39" fmla="*/ 2 h 26"/>
                <a:gd name="T40" fmla="*/ 4 w 27"/>
                <a:gd name="T41" fmla="*/ 7 h 26"/>
                <a:gd name="T42" fmla="*/ 14 w 27"/>
                <a:gd name="T43" fmla="*/ 13 h 26"/>
                <a:gd name="T44" fmla="*/ 16 w 27"/>
                <a:gd name="T45" fmla="*/ 9 h 26"/>
                <a:gd name="T46" fmla="*/ 17 w 27"/>
                <a:gd name="T47" fmla="*/ 9 h 26"/>
                <a:gd name="T48" fmla="*/ 19 w 27"/>
                <a:gd name="T49" fmla="*/ 11 h 26"/>
                <a:gd name="T50" fmla="*/ 19 w 27"/>
                <a:gd name="T51" fmla="*/ 11 h 26"/>
                <a:gd name="T52" fmla="*/ 10 w 27"/>
                <a:gd name="T53" fmla="*/ 2 h 26"/>
                <a:gd name="T54" fmla="*/ 23 w 27"/>
                <a:gd name="T55" fmla="*/ 0 h 26"/>
                <a:gd name="T56" fmla="*/ 25 w 27"/>
                <a:gd name="T57" fmla="*/ 3 h 26"/>
                <a:gd name="T58" fmla="*/ 27 w 27"/>
                <a:gd name="T59" fmla="*/ 2 h 26"/>
                <a:gd name="T60" fmla="*/ 23 w 27"/>
                <a:gd name="T61" fmla="*/ 0 h 26"/>
                <a:gd name="T62" fmla="*/ 13 w 27"/>
                <a:gd name="T63" fmla="*/ 0 h 26"/>
                <a:gd name="T64" fmla="*/ 11 w 27"/>
                <a:gd name="T65" fmla="*/ 0 h 26"/>
                <a:gd name="T66" fmla="*/ 20 w 27"/>
                <a:gd name="T67" fmla="*/ 9 h 26"/>
                <a:gd name="T68" fmla="*/ 21 w 27"/>
                <a:gd name="T69" fmla="*/ 9 h 26"/>
                <a:gd name="T70" fmla="*/ 22 w 27"/>
                <a:gd name="T71" fmla="*/ 5 h 26"/>
                <a:gd name="T72" fmla="*/ 23 w 27"/>
                <a:gd name="T73" fmla="*/ 4 h 26"/>
                <a:gd name="T74" fmla="*/ 23 w 27"/>
                <a:gd name="T75" fmla="*/ 4 h 26"/>
                <a:gd name="T76" fmla="*/ 19 w 27"/>
                <a:gd name="T77" fmla="*/ 0 h 26"/>
                <a:gd name="T78" fmla="*/ 18 w 27"/>
                <a:gd name="T79" fmla="*/ 0 h 26"/>
                <a:gd name="T80" fmla="*/ 17 w 27"/>
                <a:gd name="T81" fmla="*/ 0 h 26"/>
                <a:gd name="T82" fmla="*/ 15 w 27"/>
                <a:gd name="T83" fmla="*/ 0 h 26"/>
                <a:gd name="T84" fmla="*/ 13 w 27"/>
                <a:gd name="T8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6">
                  <a:moveTo>
                    <a:pt x="12" y="22"/>
                  </a:moveTo>
                  <a:cubicBezTo>
                    <a:pt x="13" y="24"/>
                    <a:pt x="13" y="26"/>
                    <a:pt x="13" y="26"/>
                  </a:cubicBezTo>
                  <a:cubicBezTo>
                    <a:pt x="13" y="26"/>
                    <a:pt x="13" y="24"/>
                    <a:pt x="13" y="22"/>
                  </a:cubicBezTo>
                  <a:cubicBezTo>
                    <a:pt x="13" y="22"/>
                    <a:pt x="13" y="22"/>
                    <a:pt x="12" y="22"/>
                  </a:cubicBezTo>
                  <a:moveTo>
                    <a:pt x="0" y="15"/>
                  </a:moveTo>
                  <a:cubicBezTo>
                    <a:pt x="0" y="17"/>
                    <a:pt x="0" y="18"/>
                    <a:pt x="0" y="20"/>
                  </a:cubicBezTo>
                  <a:cubicBezTo>
                    <a:pt x="0" y="20"/>
                    <a:pt x="1" y="20"/>
                    <a:pt x="1" y="21"/>
                  </a:cubicBezTo>
                  <a:cubicBezTo>
                    <a:pt x="2" y="19"/>
                    <a:pt x="2" y="18"/>
                    <a:pt x="3" y="16"/>
                  </a:cubicBezTo>
                  <a:cubicBezTo>
                    <a:pt x="2" y="16"/>
                    <a:pt x="1" y="16"/>
                    <a:pt x="0" y="15"/>
                  </a:cubicBezTo>
                  <a:moveTo>
                    <a:pt x="3" y="8"/>
                  </a:moveTo>
                  <a:cubicBezTo>
                    <a:pt x="2" y="10"/>
                    <a:pt x="1" y="11"/>
                    <a:pt x="0" y="13"/>
                  </a:cubicBezTo>
                  <a:cubicBezTo>
                    <a:pt x="0" y="14"/>
                    <a:pt x="0" y="14"/>
                    <a:pt x="0" y="14"/>
                  </a:cubicBezTo>
                  <a:cubicBezTo>
                    <a:pt x="1" y="14"/>
                    <a:pt x="2" y="15"/>
                    <a:pt x="3" y="15"/>
                  </a:cubicBezTo>
                  <a:cubicBezTo>
                    <a:pt x="4" y="14"/>
                    <a:pt x="5" y="12"/>
                    <a:pt x="6" y="12"/>
                  </a:cubicBezTo>
                  <a:cubicBezTo>
                    <a:pt x="7" y="12"/>
                    <a:pt x="7" y="12"/>
                    <a:pt x="7" y="12"/>
                  </a:cubicBezTo>
                  <a:cubicBezTo>
                    <a:pt x="10" y="12"/>
                    <a:pt x="11" y="16"/>
                    <a:pt x="12" y="19"/>
                  </a:cubicBezTo>
                  <a:cubicBezTo>
                    <a:pt x="12" y="20"/>
                    <a:pt x="13" y="20"/>
                    <a:pt x="13" y="20"/>
                  </a:cubicBezTo>
                  <a:cubicBezTo>
                    <a:pt x="13" y="19"/>
                    <a:pt x="13" y="17"/>
                    <a:pt x="14" y="15"/>
                  </a:cubicBezTo>
                  <a:cubicBezTo>
                    <a:pt x="10" y="12"/>
                    <a:pt x="6" y="10"/>
                    <a:pt x="3" y="8"/>
                  </a:cubicBezTo>
                  <a:moveTo>
                    <a:pt x="10" y="2"/>
                  </a:moveTo>
                  <a:cubicBezTo>
                    <a:pt x="9" y="2"/>
                    <a:pt x="6" y="4"/>
                    <a:pt x="4" y="7"/>
                  </a:cubicBezTo>
                  <a:cubicBezTo>
                    <a:pt x="7" y="9"/>
                    <a:pt x="11" y="11"/>
                    <a:pt x="14" y="13"/>
                  </a:cubicBezTo>
                  <a:cubicBezTo>
                    <a:pt x="14" y="12"/>
                    <a:pt x="15" y="10"/>
                    <a:pt x="16" y="9"/>
                  </a:cubicBezTo>
                  <a:cubicBezTo>
                    <a:pt x="16" y="9"/>
                    <a:pt x="16" y="9"/>
                    <a:pt x="17" y="9"/>
                  </a:cubicBezTo>
                  <a:cubicBezTo>
                    <a:pt x="17" y="9"/>
                    <a:pt x="18" y="10"/>
                    <a:pt x="19" y="11"/>
                  </a:cubicBezTo>
                  <a:cubicBezTo>
                    <a:pt x="19" y="11"/>
                    <a:pt x="19" y="11"/>
                    <a:pt x="19" y="11"/>
                  </a:cubicBezTo>
                  <a:cubicBezTo>
                    <a:pt x="16" y="7"/>
                    <a:pt x="13" y="4"/>
                    <a:pt x="10" y="2"/>
                  </a:cubicBezTo>
                  <a:moveTo>
                    <a:pt x="23" y="0"/>
                  </a:moveTo>
                  <a:cubicBezTo>
                    <a:pt x="24" y="1"/>
                    <a:pt x="24" y="2"/>
                    <a:pt x="25" y="3"/>
                  </a:cubicBezTo>
                  <a:cubicBezTo>
                    <a:pt x="26" y="3"/>
                    <a:pt x="26" y="2"/>
                    <a:pt x="27" y="2"/>
                  </a:cubicBezTo>
                  <a:cubicBezTo>
                    <a:pt x="25" y="1"/>
                    <a:pt x="24" y="0"/>
                    <a:pt x="23" y="0"/>
                  </a:cubicBezTo>
                  <a:moveTo>
                    <a:pt x="13" y="0"/>
                  </a:moveTo>
                  <a:cubicBezTo>
                    <a:pt x="12" y="0"/>
                    <a:pt x="12" y="0"/>
                    <a:pt x="11" y="0"/>
                  </a:cubicBezTo>
                  <a:cubicBezTo>
                    <a:pt x="15" y="3"/>
                    <a:pt x="18" y="6"/>
                    <a:pt x="20" y="9"/>
                  </a:cubicBezTo>
                  <a:cubicBezTo>
                    <a:pt x="20" y="9"/>
                    <a:pt x="20" y="9"/>
                    <a:pt x="21" y="9"/>
                  </a:cubicBezTo>
                  <a:cubicBezTo>
                    <a:pt x="21" y="7"/>
                    <a:pt x="21" y="5"/>
                    <a:pt x="22" y="5"/>
                  </a:cubicBezTo>
                  <a:cubicBezTo>
                    <a:pt x="22" y="4"/>
                    <a:pt x="22" y="4"/>
                    <a:pt x="23" y="4"/>
                  </a:cubicBezTo>
                  <a:cubicBezTo>
                    <a:pt x="23" y="4"/>
                    <a:pt x="23" y="4"/>
                    <a:pt x="23" y="4"/>
                  </a:cubicBezTo>
                  <a:cubicBezTo>
                    <a:pt x="22" y="3"/>
                    <a:pt x="21" y="1"/>
                    <a:pt x="19" y="0"/>
                  </a:cubicBezTo>
                  <a:cubicBezTo>
                    <a:pt x="19" y="0"/>
                    <a:pt x="18" y="0"/>
                    <a:pt x="18" y="0"/>
                  </a:cubicBezTo>
                  <a:cubicBezTo>
                    <a:pt x="18" y="0"/>
                    <a:pt x="17" y="0"/>
                    <a:pt x="17" y="0"/>
                  </a:cubicBezTo>
                  <a:cubicBezTo>
                    <a:pt x="16" y="0"/>
                    <a:pt x="16" y="0"/>
                    <a:pt x="15" y="0"/>
                  </a:cubicBezTo>
                  <a:cubicBezTo>
                    <a:pt x="14" y="0"/>
                    <a:pt x="14" y="0"/>
                    <a:pt x="13"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4" name="Freeform 122">
              <a:extLst>
                <a:ext uri="{FF2B5EF4-FFF2-40B4-BE49-F238E27FC236}">
                  <a16:creationId xmlns:a16="http://schemas.microsoft.com/office/drawing/2014/main" xmlns="" id="{6EBEA736-667F-4B75-AE6F-E5C32F29E65D}"/>
                </a:ext>
              </a:extLst>
            </p:cNvPr>
            <p:cNvSpPr>
              <a:spLocks/>
            </p:cNvSpPr>
            <p:nvPr/>
          </p:nvSpPr>
          <p:spPr bwMode="auto">
            <a:xfrm flipH="1">
              <a:off x="1468502" y="5477837"/>
              <a:ext cx="165048" cy="148108"/>
            </a:xfrm>
            <a:custGeom>
              <a:avLst/>
              <a:gdLst>
                <a:gd name="T0" fmla="*/ 27 w 58"/>
                <a:gd name="T1" fmla="*/ 1 h 52"/>
                <a:gd name="T2" fmla="*/ 27 w 58"/>
                <a:gd name="T3" fmla="*/ 1 h 52"/>
                <a:gd name="T4" fmla="*/ 28 w 58"/>
                <a:gd name="T5" fmla="*/ 1 h 52"/>
                <a:gd name="T6" fmla="*/ 54 w 58"/>
                <a:gd name="T7" fmla="*/ 11 h 52"/>
                <a:gd name="T8" fmla="*/ 58 w 58"/>
                <a:gd name="T9" fmla="*/ 50 h 52"/>
                <a:gd name="T10" fmla="*/ 15 w 58"/>
                <a:gd name="T11" fmla="*/ 38 h 52"/>
                <a:gd name="T12" fmla="*/ 15 w 58"/>
                <a:gd name="T13" fmla="*/ 38 h 52"/>
                <a:gd name="T14" fmla="*/ 3 w 58"/>
                <a:gd name="T15" fmla="*/ 26 h 52"/>
                <a:gd name="T16" fmla="*/ 2 w 58"/>
                <a:gd name="T17" fmla="*/ 22 h 52"/>
                <a:gd name="T18" fmla="*/ 8 w 58"/>
                <a:gd name="T19" fmla="*/ 15 h 52"/>
                <a:gd name="T20" fmla="*/ 9 w 58"/>
                <a:gd name="T21" fmla="*/ 7 h 52"/>
                <a:gd name="T22" fmla="*/ 27 w 58"/>
                <a:gd name="T2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2">
                  <a:moveTo>
                    <a:pt x="27" y="1"/>
                  </a:moveTo>
                  <a:cubicBezTo>
                    <a:pt x="27" y="1"/>
                    <a:pt x="27" y="1"/>
                    <a:pt x="27" y="1"/>
                  </a:cubicBezTo>
                  <a:cubicBezTo>
                    <a:pt x="28" y="1"/>
                    <a:pt x="28" y="1"/>
                    <a:pt x="28" y="1"/>
                  </a:cubicBezTo>
                  <a:cubicBezTo>
                    <a:pt x="35" y="0"/>
                    <a:pt x="44" y="3"/>
                    <a:pt x="54" y="11"/>
                  </a:cubicBezTo>
                  <a:cubicBezTo>
                    <a:pt x="58" y="50"/>
                    <a:pt x="58" y="50"/>
                    <a:pt x="58" y="50"/>
                  </a:cubicBezTo>
                  <a:cubicBezTo>
                    <a:pt x="58" y="50"/>
                    <a:pt x="35" y="52"/>
                    <a:pt x="15" y="38"/>
                  </a:cubicBezTo>
                  <a:cubicBezTo>
                    <a:pt x="15" y="38"/>
                    <a:pt x="15" y="38"/>
                    <a:pt x="15" y="38"/>
                  </a:cubicBezTo>
                  <a:cubicBezTo>
                    <a:pt x="11" y="35"/>
                    <a:pt x="7" y="31"/>
                    <a:pt x="3" y="26"/>
                  </a:cubicBezTo>
                  <a:cubicBezTo>
                    <a:pt x="3" y="26"/>
                    <a:pt x="0" y="25"/>
                    <a:pt x="2" y="22"/>
                  </a:cubicBezTo>
                  <a:cubicBezTo>
                    <a:pt x="4" y="18"/>
                    <a:pt x="8" y="18"/>
                    <a:pt x="8" y="15"/>
                  </a:cubicBezTo>
                  <a:cubicBezTo>
                    <a:pt x="8" y="12"/>
                    <a:pt x="6" y="10"/>
                    <a:pt x="9" y="7"/>
                  </a:cubicBezTo>
                  <a:cubicBezTo>
                    <a:pt x="11" y="6"/>
                    <a:pt x="17" y="1"/>
                    <a:pt x="27"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5" name="Freeform 123">
              <a:extLst>
                <a:ext uri="{FF2B5EF4-FFF2-40B4-BE49-F238E27FC236}">
                  <a16:creationId xmlns:a16="http://schemas.microsoft.com/office/drawing/2014/main" xmlns="" id="{A5E73180-8354-48C8-9C77-0359701C43C6}"/>
                </a:ext>
              </a:extLst>
            </p:cNvPr>
            <p:cNvSpPr>
              <a:spLocks noEditPoints="1"/>
            </p:cNvSpPr>
            <p:nvPr/>
          </p:nvSpPr>
          <p:spPr bwMode="auto">
            <a:xfrm flipH="1">
              <a:off x="1555259" y="5479952"/>
              <a:ext cx="74059" cy="105792"/>
            </a:xfrm>
            <a:custGeom>
              <a:avLst/>
              <a:gdLst>
                <a:gd name="T0" fmla="*/ 25 w 26"/>
                <a:gd name="T1" fmla="*/ 17 h 37"/>
                <a:gd name="T2" fmla="*/ 25 w 26"/>
                <a:gd name="T3" fmla="*/ 18 h 37"/>
                <a:gd name="T4" fmla="*/ 25 w 26"/>
                <a:gd name="T5" fmla="*/ 18 h 37"/>
                <a:gd name="T6" fmla="*/ 25 w 26"/>
                <a:gd name="T7" fmla="*/ 17 h 37"/>
                <a:gd name="T8" fmla="*/ 17 w 26"/>
                <a:gd name="T9" fmla="*/ 5 h 37"/>
                <a:gd name="T10" fmla="*/ 19 w 26"/>
                <a:gd name="T11" fmla="*/ 8 h 37"/>
                <a:gd name="T12" fmla="*/ 26 w 26"/>
                <a:gd name="T13" fmla="*/ 6 h 37"/>
                <a:gd name="T14" fmla="*/ 25 w 26"/>
                <a:gd name="T15" fmla="*/ 6 h 37"/>
                <a:gd name="T16" fmla="*/ 17 w 26"/>
                <a:gd name="T17" fmla="*/ 5 h 37"/>
                <a:gd name="T18" fmla="*/ 14 w 26"/>
                <a:gd name="T19" fmla="*/ 2 h 37"/>
                <a:gd name="T20" fmla="*/ 8 w 26"/>
                <a:gd name="T21" fmla="*/ 6 h 37"/>
                <a:gd name="T22" fmla="*/ 6 w 26"/>
                <a:gd name="T23" fmla="*/ 9 h 37"/>
                <a:gd name="T24" fmla="*/ 7 w 26"/>
                <a:gd name="T25" fmla="*/ 14 h 37"/>
                <a:gd name="T26" fmla="*/ 7 w 26"/>
                <a:gd name="T27" fmla="*/ 14 h 37"/>
                <a:gd name="T28" fmla="*/ 1 w 26"/>
                <a:gd name="T29" fmla="*/ 21 h 37"/>
                <a:gd name="T30" fmla="*/ 0 w 26"/>
                <a:gd name="T31" fmla="*/ 22 h 37"/>
                <a:gd name="T32" fmla="*/ 2 w 26"/>
                <a:gd name="T33" fmla="*/ 25 h 37"/>
                <a:gd name="T34" fmla="*/ 14 w 26"/>
                <a:gd name="T35" fmla="*/ 37 h 37"/>
                <a:gd name="T36" fmla="*/ 7 w 26"/>
                <a:gd name="T37" fmla="*/ 24 h 37"/>
                <a:gd name="T38" fmla="*/ 9 w 26"/>
                <a:gd name="T39" fmla="*/ 23 h 37"/>
                <a:gd name="T40" fmla="*/ 20 w 26"/>
                <a:gd name="T41" fmla="*/ 28 h 37"/>
                <a:gd name="T42" fmla="*/ 12 w 26"/>
                <a:gd name="T43" fmla="*/ 16 h 37"/>
                <a:gd name="T44" fmla="*/ 15 w 26"/>
                <a:gd name="T45" fmla="*/ 15 h 37"/>
                <a:gd name="T46" fmla="*/ 22 w 26"/>
                <a:gd name="T47" fmla="*/ 16 h 37"/>
                <a:gd name="T48" fmla="*/ 21 w 26"/>
                <a:gd name="T49" fmla="*/ 15 h 37"/>
                <a:gd name="T50" fmla="*/ 15 w 26"/>
                <a:gd name="T51" fmla="*/ 10 h 37"/>
                <a:gd name="T52" fmla="*/ 17 w 26"/>
                <a:gd name="T53" fmla="*/ 9 h 37"/>
                <a:gd name="T54" fmla="*/ 14 w 26"/>
                <a:gd name="T55" fmla="*/ 2 h 37"/>
                <a:gd name="T56" fmla="*/ 26 w 26"/>
                <a:gd name="T57" fmla="*/ 0 h 37"/>
                <a:gd name="T58" fmla="*/ 16 w 26"/>
                <a:gd name="T59" fmla="*/ 2 h 37"/>
                <a:gd name="T60" fmla="*/ 17 w 26"/>
                <a:gd name="T61" fmla="*/ 4 h 37"/>
                <a:gd name="T62" fmla="*/ 17 w 26"/>
                <a:gd name="T63" fmla="*/ 4 h 37"/>
                <a:gd name="T64" fmla="*/ 26 w 26"/>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7">
                  <a:moveTo>
                    <a:pt x="25" y="17"/>
                  </a:moveTo>
                  <a:cubicBezTo>
                    <a:pt x="25" y="17"/>
                    <a:pt x="25" y="17"/>
                    <a:pt x="25" y="18"/>
                  </a:cubicBezTo>
                  <a:cubicBezTo>
                    <a:pt x="25" y="18"/>
                    <a:pt x="25" y="18"/>
                    <a:pt x="25" y="18"/>
                  </a:cubicBezTo>
                  <a:cubicBezTo>
                    <a:pt x="25" y="18"/>
                    <a:pt x="25" y="18"/>
                    <a:pt x="25" y="17"/>
                  </a:cubicBezTo>
                  <a:moveTo>
                    <a:pt x="17" y="5"/>
                  </a:moveTo>
                  <a:cubicBezTo>
                    <a:pt x="18" y="6"/>
                    <a:pt x="18" y="7"/>
                    <a:pt x="19" y="8"/>
                  </a:cubicBezTo>
                  <a:cubicBezTo>
                    <a:pt x="22" y="7"/>
                    <a:pt x="26" y="6"/>
                    <a:pt x="26" y="6"/>
                  </a:cubicBezTo>
                  <a:cubicBezTo>
                    <a:pt x="26" y="6"/>
                    <a:pt x="26" y="6"/>
                    <a:pt x="25" y="6"/>
                  </a:cubicBezTo>
                  <a:cubicBezTo>
                    <a:pt x="23" y="6"/>
                    <a:pt x="19" y="6"/>
                    <a:pt x="17" y="5"/>
                  </a:cubicBezTo>
                  <a:moveTo>
                    <a:pt x="14" y="2"/>
                  </a:moveTo>
                  <a:cubicBezTo>
                    <a:pt x="11" y="4"/>
                    <a:pt x="9" y="5"/>
                    <a:pt x="8" y="6"/>
                  </a:cubicBezTo>
                  <a:cubicBezTo>
                    <a:pt x="7" y="8"/>
                    <a:pt x="6" y="8"/>
                    <a:pt x="6" y="9"/>
                  </a:cubicBezTo>
                  <a:cubicBezTo>
                    <a:pt x="6" y="11"/>
                    <a:pt x="7" y="12"/>
                    <a:pt x="7" y="14"/>
                  </a:cubicBezTo>
                  <a:cubicBezTo>
                    <a:pt x="7" y="14"/>
                    <a:pt x="7" y="14"/>
                    <a:pt x="7" y="14"/>
                  </a:cubicBezTo>
                  <a:cubicBezTo>
                    <a:pt x="7" y="17"/>
                    <a:pt x="3" y="17"/>
                    <a:pt x="1" y="21"/>
                  </a:cubicBezTo>
                  <a:cubicBezTo>
                    <a:pt x="0" y="21"/>
                    <a:pt x="0" y="22"/>
                    <a:pt x="0" y="22"/>
                  </a:cubicBezTo>
                  <a:cubicBezTo>
                    <a:pt x="0" y="25"/>
                    <a:pt x="2" y="25"/>
                    <a:pt x="2" y="25"/>
                  </a:cubicBezTo>
                  <a:cubicBezTo>
                    <a:pt x="6" y="30"/>
                    <a:pt x="10" y="34"/>
                    <a:pt x="14" y="37"/>
                  </a:cubicBezTo>
                  <a:cubicBezTo>
                    <a:pt x="13" y="36"/>
                    <a:pt x="6" y="28"/>
                    <a:pt x="7" y="24"/>
                  </a:cubicBezTo>
                  <a:cubicBezTo>
                    <a:pt x="8" y="23"/>
                    <a:pt x="8" y="23"/>
                    <a:pt x="9" y="23"/>
                  </a:cubicBezTo>
                  <a:cubicBezTo>
                    <a:pt x="13" y="23"/>
                    <a:pt x="19" y="28"/>
                    <a:pt x="20" y="28"/>
                  </a:cubicBezTo>
                  <a:cubicBezTo>
                    <a:pt x="19" y="27"/>
                    <a:pt x="11" y="19"/>
                    <a:pt x="12" y="16"/>
                  </a:cubicBezTo>
                  <a:cubicBezTo>
                    <a:pt x="13" y="15"/>
                    <a:pt x="14" y="15"/>
                    <a:pt x="15" y="15"/>
                  </a:cubicBezTo>
                  <a:cubicBezTo>
                    <a:pt x="17" y="15"/>
                    <a:pt x="19" y="16"/>
                    <a:pt x="22" y="16"/>
                  </a:cubicBezTo>
                  <a:cubicBezTo>
                    <a:pt x="21" y="16"/>
                    <a:pt x="21" y="16"/>
                    <a:pt x="21" y="15"/>
                  </a:cubicBezTo>
                  <a:cubicBezTo>
                    <a:pt x="18" y="14"/>
                    <a:pt x="15" y="11"/>
                    <a:pt x="15" y="10"/>
                  </a:cubicBezTo>
                  <a:cubicBezTo>
                    <a:pt x="15" y="10"/>
                    <a:pt x="16" y="9"/>
                    <a:pt x="17" y="9"/>
                  </a:cubicBezTo>
                  <a:cubicBezTo>
                    <a:pt x="16" y="7"/>
                    <a:pt x="15" y="5"/>
                    <a:pt x="14" y="2"/>
                  </a:cubicBezTo>
                  <a:moveTo>
                    <a:pt x="26" y="0"/>
                  </a:moveTo>
                  <a:cubicBezTo>
                    <a:pt x="22" y="0"/>
                    <a:pt x="19" y="1"/>
                    <a:pt x="16" y="2"/>
                  </a:cubicBezTo>
                  <a:cubicBezTo>
                    <a:pt x="16" y="2"/>
                    <a:pt x="17" y="3"/>
                    <a:pt x="17" y="4"/>
                  </a:cubicBezTo>
                  <a:cubicBezTo>
                    <a:pt x="17" y="4"/>
                    <a:pt x="17" y="4"/>
                    <a:pt x="17" y="4"/>
                  </a:cubicBezTo>
                  <a:cubicBezTo>
                    <a:pt x="18" y="1"/>
                    <a:pt x="24" y="0"/>
                    <a:pt x="26"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6" name="Freeform 124">
              <a:extLst>
                <a:ext uri="{FF2B5EF4-FFF2-40B4-BE49-F238E27FC236}">
                  <a16:creationId xmlns:a16="http://schemas.microsoft.com/office/drawing/2014/main" xmlns="" id="{D1BA9019-8C25-4A18-BEDB-FB9CE2289209}"/>
                </a:ext>
              </a:extLst>
            </p:cNvPr>
            <p:cNvSpPr>
              <a:spLocks/>
            </p:cNvSpPr>
            <p:nvPr/>
          </p:nvSpPr>
          <p:spPr bwMode="auto">
            <a:xfrm flipH="1">
              <a:off x="1385979" y="5418593"/>
              <a:ext cx="148120" cy="160803"/>
            </a:xfrm>
            <a:custGeom>
              <a:avLst/>
              <a:gdLst>
                <a:gd name="T0" fmla="*/ 3 w 52"/>
                <a:gd name="T1" fmla="*/ 6 h 57"/>
                <a:gd name="T2" fmla="*/ 22 w 52"/>
                <a:gd name="T3" fmla="*/ 39 h 57"/>
                <a:gd name="T4" fmla="*/ 52 w 52"/>
                <a:gd name="T5" fmla="*/ 55 h 57"/>
                <a:gd name="T6" fmla="*/ 49 w 52"/>
                <a:gd name="T7" fmla="*/ 57 h 57"/>
                <a:gd name="T8" fmla="*/ 3 w 52"/>
                <a:gd name="T9" fmla="*/ 6 h 57"/>
                <a:gd name="T10" fmla="*/ 3 w 52"/>
                <a:gd name="T11" fmla="*/ 6 h 57"/>
                <a:gd name="T12" fmla="*/ 1 w 52"/>
                <a:gd name="T13" fmla="*/ 2 h 57"/>
                <a:gd name="T14" fmla="*/ 5 w 52"/>
                <a:gd name="T15" fmla="*/ 3 h 57"/>
                <a:gd name="T16" fmla="*/ 3 w 52"/>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7">
                  <a:moveTo>
                    <a:pt x="3" y="6"/>
                  </a:moveTo>
                  <a:cubicBezTo>
                    <a:pt x="5" y="13"/>
                    <a:pt x="9" y="29"/>
                    <a:pt x="22" y="39"/>
                  </a:cubicBezTo>
                  <a:cubicBezTo>
                    <a:pt x="38" y="53"/>
                    <a:pt x="52" y="55"/>
                    <a:pt x="52" y="55"/>
                  </a:cubicBezTo>
                  <a:cubicBezTo>
                    <a:pt x="49" y="57"/>
                    <a:pt x="49" y="57"/>
                    <a:pt x="49" y="57"/>
                  </a:cubicBezTo>
                  <a:cubicBezTo>
                    <a:pt x="49" y="57"/>
                    <a:pt x="9" y="48"/>
                    <a:pt x="3" y="6"/>
                  </a:cubicBezTo>
                  <a:cubicBezTo>
                    <a:pt x="3" y="6"/>
                    <a:pt x="3" y="6"/>
                    <a:pt x="3" y="6"/>
                  </a:cubicBezTo>
                  <a:cubicBezTo>
                    <a:pt x="2" y="5"/>
                    <a:pt x="1" y="4"/>
                    <a:pt x="1" y="2"/>
                  </a:cubicBezTo>
                  <a:cubicBezTo>
                    <a:pt x="0" y="0"/>
                    <a:pt x="3" y="0"/>
                    <a:pt x="5" y="3"/>
                  </a:cubicBezTo>
                  <a:cubicBezTo>
                    <a:pt x="6" y="6"/>
                    <a:pt x="4" y="6"/>
                    <a:pt x="3"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7" name="Freeform 125">
              <a:extLst>
                <a:ext uri="{FF2B5EF4-FFF2-40B4-BE49-F238E27FC236}">
                  <a16:creationId xmlns:a16="http://schemas.microsoft.com/office/drawing/2014/main" xmlns="" id="{17C5C17D-A284-44A7-822A-69C6E0D17571}"/>
                </a:ext>
              </a:extLst>
            </p:cNvPr>
            <p:cNvSpPr>
              <a:spLocks/>
            </p:cNvSpPr>
            <p:nvPr/>
          </p:nvSpPr>
          <p:spPr bwMode="auto">
            <a:xfrm flipH="1">
              <a:off x="1356355" y="5382623"/>
              <a:ext cx="179859" cy="177730"/>
            </a:xfrm>
            <a:custGeom>
              <a:avLst/>
              <a:gdLst>
                <a:gd name="T0" fmla="*/ 59 w 63"/>
                <a:gd name="T1" fmla="*/ 62 h 62"/>
                <a:gd name="T2" fmla="*/ 63 w 63"/>
                <a:gd name="T3" fmla="*/ 61 h 62"/>
                <a:gd name="T4" fmla="*/ 5 w 63"/>
                <a:gd name="T5" fmla="*/ 7 h 62"/>
                <a:gd name="T6" fmla="*/ 3 w 63"/>
                <a:gd name="T7" fmla="*/ 2 h 62"/>
                <a:gd name="T8" fmla="*/ 4 w 63"/>
                <a:gd name="T9" fmla="*/ 7 h 62"/>
                <a:gd name="T10" fmla="*/ 4 w 63"/>
                <a:gd name="T11" fmla="*/ 7 h 62"/>
                <a:gd name="T12" fmla="*/ 18 w 63"/>
                <a:gd name="T13" fmla="*/ 30 h 62"/>
                <a:gd name="T14" fmla="*/ 59 w 6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59" y="62"/>
                  </a:moveTo>
                  <a:cubicBezTo>
                    <a:pt x="63" y="61"/>
                    <a:pt x="63" y="61"/>
                    <a:pt x="63" y="61"/>
                  </a:cubicBezTo>
                  <a:cubicBezTo>
                    <a:pt x="63" y="61"/>
                    <a:pt x="18" y="41"/>
                    <a:pt x="5" y="7"/>
                  </a:cubicBezTo>
                  <a:cubicBezTo>
                    <a:pt x="5" y="7"/>
                    <a:pt x="6" y="3"/>
                    <a:pt x="3" y="2"/>
                  </a:cubicBezTo>
                  <a:cubicBezTo>
                    <a:pt x="1" y="0"/>
                    <a:pt x="0" y="5"/>
                    <a:pt x="4" y="7"/>
                  </a:cubicBezTo>
                  <a:cubicBezTo>
                    <a:pt x="4" y="7"/>
                    <a:pt x="4" y="7"/>
                    <a:pt x="4" y="7"/>
                  </a:cubicBezTo>
                  <a:cubicBezTo>
                    <a:pt x="6" y="12"/>
                    <a:pt x="11" y="21"/>
                    <a:pt x="18" y="30"/>
                  </a:cubicBezTo>
                  <a:cubicBezTo>
                    <a:pt x="29" y="43"/>
                    <a:pt x="52" y="58"/>
                    <a:pt x="59" y="6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8" name="Freeform 126">
              <a:extLst>
                <a:ext uri="{FF2B5EF4-FFF2-40B4-BE49-F238E27FC236}">
                  <a16:creationId xmlns:a16="http://schemas.microsoft.com/office/drawing/2014/main" xmlns="" id="{46664DA6-9157-4C1C-9293-27AA387AB5D7}"/>
                </a:ext>
              </a:extLst>
            </p:cNvPr>
            <p:cNvSpPr>
              <a:spLocks/>
            </p:cNvSpPr>
            <p:nvPr/>
          </p:nvSpPr>
          <p:spPr bwMode="auto">
            <a:xfrm flipH="1">
              <a:off x="1311919" y="5232400"/>
              <a:ext cx="222180" cy="319490"/>
            </a:xfrm>
            <a:custGeom>
              <a:avLst/>
              <a:gdLst>
                <a:gd name="T0" fmla="*/ 10 w 78"/>
                <a:gd name="T1" fmla="*/ 3 h 112"/>
                <a:gd name="T2" fmla="*/ 4 w 78"/>
                <a:gd name="T3" fmla="*/ 1 h 112"/>
                <a:gd name="T4" fmla="*/ 12 w 78"/>
                <a:gd name="T5" fmla="*/ 7 h 112"/>
                <a:gd name="T6" fmla="*/ 56 w 78"/>
                <a:gd name="T7" fmla="*/ 111 h 112"/>
                <a:gd name="T8" fmla="*/ 59 w 78"/>
                <a:gd name="T9" fmla="*/ 112 h 112"/>
                <a:gd name="T10" fmla="*/ 10 w 78"/>
                <a:gd name="T11" fmla="*/ 3 h 112"/>
              </a:gdLst>
              <a:ahLst/>
              <a:cxnLst>
                <a:cxn ang="0">
                  <a:pos x="T0" y="T1"/>
                </a:cxn>
                <a:cxn ang="0">
                  <a:pos x="T2" y="T3"/>
                </a:cxn>
                <a:cxn ang="0">
                  <a:pos x="T4" y="T5"/>
                </a:cxn>
                <a:cxn ang="0">
                  <a:pos x="T6" y="T7"/>
                </a:cxn>
                <a:cxn ang="0">
                  <a:pos x="T8" y="T9"/>
                </a:cxn>
                <a:cxn ang="0">
                  <a:pos x="T10" y="T11"/>
                </a:cxn>
              </a:cxnLst>
              <a:rect l="0" t="0" r="r" b="b"/>
              <a:pathLst>
                <a:path w="78" h="112">
                  <a:moveTo>
                    <a:pt x="10" y="3"/>
                  </a:moveTo>
                  <a:cubicBezTo>
                    <a:pt x="8" y="2"/>
                    <a:pt x="6" y="0"/>
                    <a:pt x="4" y="1"/>
                  </a:cubicBezTo>
                  <a:cubicBezTo>
                    <a:pt x="0" y="3"/>
                    <a:pt x="8" y="11"/>
                    <a:pt x="12" y="7"/>
                  </a:cubicBezTo>
                  <a:cubicBezTo>
                    <a:pt x="77" y="28"/>
                    <a:pt x="56" y="110"/>
                    <a:pt x="56" y="111"/>
                  </a:cubicBezTo>
                  <a:cubicBezTo>
                    <a:pt x="59" y="112"/>
                    <a:pt x="59" y="112"/>
                    <a:pt x="59" y="112"/>
                  </a:cubicBezTo>
                  <a:cubicBezTo>
                    <a:pt x="59" y="111"/>
                    <a:pt x="78" y="24"/>
                    <a:pt x="10"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9" name="Freeform 127">
              <a:extLst>
                <a:ext uri="{FF2B5EF4-FFF2-40B4-BE49-F238E27FC236}">
                  <a16:creationId xmlns:a16="http://schemas.microsoft.com/office/drawing/2014/main" xmlns="" id="{3E9B7079-6113-4F4D-8CA0-6CF571D71861}"/>
                </a:ext>
              </a:extLst>
            </p:cNvPr>
            <p:cNvSpPr>
              <a:spLocks/>
            </p:cNvSpPr>
            <p:nvPr/>
          </p:nvSpPr>
          <p:spPr bwMode="auto">
            <a:xfrm flipH="1">
              <a:off x="1335195" y="5325497"/>
              <a:ext cx="230643" cy="275058"/>
            </a:xfrm>
            <a:custGeom>
              <a:avLst/>
              <a:gdLst>
                <a:gd name="T0" fmla="*/ 10 w 82"/>
                <a:gd name="T1" fmla="*/ 2 h 97"/>
                <a:gd name="T2" fmla="*/ 4 w 82"/>
                <a:gd name="T3" fmla="*/ 1 h 97"/>
                <a:gd name="T4" fmla="*/ 12 w 82"/>
                <a:gd name="T5" fmla="*/ 5 h 97"/>
                <a:gd name="T6" fmla="*/ 79 w 82"/>
                <a:gd name="T7" fmla="*/ 97 h 97"/>
                <a:gd name="T8" fmla="*/ 82 w 82"/>
                <a:gd name="T9" fmla="*/ 97 h 97"/>
                <a:gd name="T10" fmla="*/ 10 w 82"/>
                <a:gd name="T11" fmla="*/ 2 h 97"/>
              </a:gdLst>
              <a:ahLst/>
              <a:cxnLst>
                <a:cxn ang="0">
                  <a:pos x="T0" y="T1"/>
                </a:cxn>
                <a:cxn ang="0">
                  <a:pos x="T2" y="T3"/>
                </a:cxn>
                <a:cxn ang="0">
                  <a:pos x="T4" y="T5"/>
                </a:cxn>
                <a:cxn ang="0">
                  <a:pos x="T6" y="T7"/>
                </a:cxn>
                <a:cxn ang="0">
                  <a:pos x="T8" y="T9"/>
                </a:cxn>
                <a:cxn ang="0">
                  <a:pos x="T10" y="T11"/>
                </a:cxn>
              </a:cxnLst>
              <a:rect l="0" t="0" r="r" b="b"/>
              <a:pathLst>
                <a:path w="82" h="97">
                  <a:moveTo>
                    <a:pt x="10" y="2"/>
                  </a:moveTo>
                  <a:cubicBezTo>
                    <a:pt x="8" y="1"/>
                    <a:pt x="6" y="0"/>
                    <a:pt x="4" y="1"/>
                  </a:cubicBezTo>
                  <a:cubicBezTo>
                    <a:pt x="0" y="4"/>
                    <a:pt x="10" y="10"/>
                    <a:pt x="12" y="5"/>
                  </a:cubicBezTo>
                  <a:cubicBezTo>
                    <a:pt x="81" y="11"/>
                    <a:pt x="79" y="96"/>
                    <a:pt x="79" y="97"/>
                  </a:cubicBezTo>
                  <a:cubicBezTo>
                    <a:pt x="82" y="97"/>
                    <a:pt x="82" y="97"/>
                    <a:pt x="82" y="97"/>
                  </a:cubicBezTo>
                  <a:cubicBezTo>
                    <a:pt x="82" y="96"/>
                    <a:pt x="81" y="7"/>
                    <a:pt x="10"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0" name="Freeform 128">
              <a:extLst>
                <a:ext uri="{FF2B5EF4-FFF2-40B4-BE49-F238E27FC236}">
                  <a16:creationId xmlns:a16="http://schemas.microsoft.com/office/drawing/2014/main" xmlns="" id="{D7C3F70D-2220-4429-B920-D5D5F8E8E8B8}"/>
                </a:ext>
              </a:extLst>
            </p:cNvPr>
            <p:cNvSpPr>
              <a:spLocks/>
            </p:cNvSpPr>
            <p:nvPr/>
          </p:nvSpPr>
          <p:spPr bwMode="auto">
            <a:xfrm flipH="1">
              <a:off x="1369051" y="5367813"/>
              <a:ext cx="253920" cy="275058"/>
            </a:xfrm>
            <a:custGeom>
              <a:avLst/>
              <a:gdLst>
                <a:gd name="T0" fmla="*/ 8 w 90"/>
                <a:gd name="T1" fmla="*/ 10 h 97"/>
                <a:gd name="T2" fmla="*/ 8 w 90"/>
                <a:gd name="T3" fmla="*/ 3 h 97"/>
                <a:gd name="T4" fmla="*/ 10 w 90"/>
                <a:gd name="T5" fmla="*/ 12 h 97"/>
                <a:gd name="T6" fmla="*/ 90 w 90"/>
                <a:gd name="T7" fmla="*/ 94 h 97"/>
                <a:gd name="T8" fmla="*/ 89 w 90"/>
                <a:gd name="T9" fmla="*/ 97 h 97"/>
                <a:gd name="T10" fmla="*/ 8 w 90"/>
                <a:gd name="T11" fmla="*/ 10 h 97"/>
              </a:gdLst>
              <a:ahLst/>
              <a:cxnLst>
                <a:cxn ang="0">
                  <a:pos x="T0" y="T1"/>
                </a:cxn>
                <a:cxn ang="0">
                  <a:pos x="T2" y="T3"/>
                </a:cxn>
                <a:cxn ang="0">
                  <a:pos x="T4" y="T5"/>
                </a:cxn>
                <a:cxn ang="0">
                  <a:pos x="T6" y="T7"/>
                </a:cxn>
                <a:cxn ang="0">
                  <a:pos x="T8" y="T9"/>
                </a:cxn>
                <a:cxn ang="0">
                  <a:pos x="T10" y="T11"/>
                </a:cxn>
              </a:cxnLst>
              <a:rect l="0" t="0" r="r" b="b"/>
              <a:pathLst>
                <a:path w="90" h="97">
                  <a:moveTo>
                    <a:pt x="8" y="10"/>
                  </a:moveTo>
                  <a:cubicBezTo>
                    <a:pt x="7" y="8"/>
                    <a:pt x="6" y="5"/>
                    <a:pt x="8" y="3"/>
                  </a:cubicBezTo>
                  <a:cubicBezTo>
                    <a:pt x="12" y="0"/>
                    <a:pt x="16" y="11"/>
                    <a:pt x="10" y="12"/>
                  </a:cubicBezTo>
                  <a:cubicBezTo>
                    <a:pt x="5" y="81"/>
                    <a:pt x="89" y="94"/>
                    <a:pt x="90" y="94"/>
                  </a:cubicBezTo>
                  <a:cubicBezTo>
                    <a:pt x="89" y="97"/>
                    <a:pt x="89" y="97"/>
                    <a:pt x="89" y="97"/>
                  </a:cubicBezTo>
                  <a:cubicBezTo>
                    <a:pt x="88" y="97"/>
                    <a:pt x="0" y="80"/>
                    <a:pt x="8" y="1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1" name="Freeform 129">
              <a:extLst>
                <a:ext uri="{FF2B5EF4-FFF2-40B4-BE49-F238E27FC236}">
                  <a16:creationId xmlns:a16="http://schemas.microsoft.com/office/drawing/2014/main" xmlns="" id="{8EAB6E34-8426-4423-8366-A4308DC49951}"/>
                </a:ext>
              </a:extLst>
            </p:cNvPr>
            <p:cNvSpPr>
              <a:spLocks/>
            </p:cNvSpPr>
            <p:nvPr/>
          </p:nvSpPr>
          <p:spPr bwMode="auto">
            <a:xfrm flipH="1">
              <a:off x="1443110" y="5439752"/>
              <a:ext cx="175628" cy="175613"/>
            </a:xfrm>
            <a:custGeom>
              <a:avLst/>
              <a:gdLst>
                <a:gd name="T0" fmla="*/ 2 w 62"/>
                <a:gd name="T1" fmla="*/ 6 h 61"/>
                <a:gd name="T2" fmla="*/ 2 w 62"/>
                <a:gd name="T3" fmla="*/ 2 h 61"/>
                <a:gd name="T4" fmla="*/ 4 w 62"/>
                <a:gd name="T5" fmla="*/ 8 h 61"/>
                <a:gd name="T6" fmla="*/ 62 w 62"/>
                <a:gd name="T7" fmla="*/ 59 h 61"/>
                <a:gd name="T8" fmla="*/ 62 w 62"/>
                <a:gd name="T9" fmla="*/ 61 h 61"/>
                <a:gd name="T10" fmla="*/ 2 w 62"/>
                <a:gd name="T11" fmla="*/ 6 h 61"/>
              </a:gdLst>
              <a:ahLst/>
              <a:cxnLst>
                <a:cxn ang="0">
                  <a:pos x="T0" y="T1"/>
                </a:cxn>
                <a:cxn ang="0">
                  <a:pos x="T2" y="T3"/>
                </a:cxn>
                <a:cxn ang="0">
                  <a:pos x="T4" y="T5"/>
                </a:cxn>
                <a:cxn ang="0">
                  <a:pos x="T6" y="T7"/>
                </a:cxn>
                <a:cxn ang="0">
                  <a:pos x="T8" y="T9"/>
                </a:cxn>
                <a:cxn ang="0">
                  <a:pos x="T10" y="T11"/>
                </a:cxn>
              </a:cxnLst>
              <a:rect l="0" t="0" r="r" b="b"/>
              <a:pathLst>
                <a:path w="62" h="61">
                  <a:moveTo>
                    <a:pt x="2" y="6"/>
                  </a:moveTo>
                  <a:cubicBezTo>
                    <a:pt x="1" y="5"/>
                    <a:pt x="0" y="3"/>
                    <a:pt x="2" y="2"/>
                  </a:cubicBezTo>
                  <a:cubicBezTo>
                    <a:pt x="4" y="0"/>
                    <a:pt x="7" y="7"/>
                    <a:pt x="4" y="8"/>
                  </a:cubicBezTo>
                  <a:cubicBezTo>
                    <a:pt x="4" y="55"/>
                    <a:pt x="61" y="59"/>
                    <a:pt x="62" y="59"/>
                  </a:cubicBezTo>
                  <a:cubicBezTo>
                    <a:pt x="62" y="61"/>
                    <a:pt x="62" y="61"/>
                    <a:pt x="62" y="61"/>
                  </a:cubicBezTo>
                  <a:cubicBezTo>
                    <a:pt x="61" y="61"/>
                    <a:pt x="1" y="55"/>
                    <a:pt x="2"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2" name="Freeform 130">
              <a:extLst>
                <a:ext uri="{FF2B5EF4-FFF2-40B4-BE49-F238E27FC236}">
                  <a16:creationId xmlns:a16="http://schemas.microsoft.com/office/drawing/2014/main" xmlns="" id="{CB510AAF-3303-4C19-B419-3B10578740BF}"/>
                </a:ext>
              </a:extLst>
            </p:cNvPr>
            <p:cNvSpPr>
              <a:spLocks/>
            </p:cNvSpPr>
            <p:nvPr/>
          </p:nvSpPr>
          <p:spPr bwMode="auto">
            <a:xfrm flipH="1">
              <a:off x="1324615" y="5310685"/>
              <a:ext cx="152352" cy="201005"/>
            </a:xfrm>
            <a:custGeom>
              <a:avLst/>
              <a:gdLst>
                <a:gd name="T0" fmla="*/ 7 w 54"/>
                <a:gd name="T1" fmla="*/ 2 h 71"/>
                <a:gd name="T2" fmla="*/ 3 w 54"/>
                <a:gd name="T3" fmla="*/ 1 h 71"/>
                <a:gd name="T4" fmla="*/ 8 w 54"/>
                <a:gd name="T5" fmla="*/ 4 h 71"/>
                <a:gd name="T6" fmla="*/ 47 w 54"/>
                <a:gd name="T7" fmla="*/ 71 h 71"/>
                <a:gd name="T8" fmla="*/ 50 w 54"/>
                <a:gd name="T9" fmla="*/ 71 h 71"/>
                <a:gd name="T10" fmla="*/ 7 w 54"/>
                <a:gd name="T11" fmla="*/ 2 h 71"/>
              </a:gdLst>
              <a:ahLst/>
              <a:cxnLst>
                <a:cxn ang="0">
                  <a:pos x="T0" y="T1"/>
                </a:cxn>
                <a:cxn ang="0">
                  <a:pos x="T2" y="T3"/>
                </a:cxn>
                <a:cxn ang="0">
                  <a:pos x="T4" y="T5"/>
                </a:cxn>
                <a:cxn ang="0">
                  <a:pos x="T6" y="T7"/>
                </a:cxn>
                <a:cxn ang="0">
                  <a:pos x="T8" y="T9"/>
                </a:cxn>
                <a:cxn ang="0">
                  <a:pos x="T10" y="T11"/>
                </a:cxn>
              </a:cxnLst>
              <a:rect l="0" t="0" r="r" b="b"/>
              <a:pathLst>
                <a:path w="54" h="71">
                  <a:moveTo>
                    <a:pt x="7" y="2"/>
                  </a:moveTo>
                  <a:cubicBezTo>
                    <a:pt x="6" y="1"/>
                    <a:pt x="4" y="0"/>
                    <a:pt x="3" y="1"/>
                  </a:cubicBezTo>
                  <a:cubicBezTo>
                    <a:pt x="0" y="3"/>
                    <a:pt x="6" y="8"/>
                    <a:pt x="8" y="4"/>
                  </a:cubicBezTo>
                  <a:cubicBezTo>
                    <a:pt x="54" y="13"/>
                    <a:pt x="47" y="71"/>
                    <a:pt x="47" y="71"/>
                  </a:cubicBezTo>
                  <a:cubicBezTo>
                    <a:pt x="50" y="71"/>
                    <a:pt x="50" y="71"/>
                    <a:pt x="50" y="71"/>
                  </a:cubicBezTo>
                  <a:cubicBezTo>
                    <a:pt x="50" y="71"/>
                    <a:pt x="54" y="10"/>
                    <a:pt x="7"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3" name="Freeform 131">
              <a:extLst>
                <a:ext uri="{FF2B5EF4-FFF2-40B4-BE49-F238E27FC236}">
                  <a16:creationId xmlns:a16="http://schemas.microsoft.com/office/drawing/2014/main" xmlns="" id="{408038EC-48DC-4F10-9EEE-FCD8D9D7EC29}"/>
                </a:ext>
              </a:extLst>
            </p:cNvPr>
            <p:cNvSpPr>
              <a:spLocks/>
            </p:cNvSpPr>
            <p:nvPr/>
          </p:nvSpPr>
          <p:spPr bwMode="auto">
            <a:xfrm flipH="1">
              <a:off x="1417718" y="5439752"/>
              <a:ext cx="270848" cy="190425"/>
            </a:xfrm>
            <a:custGeom>
              <a:avLst/>
              <a:gdLst>
                <a:gd name="T0" fmla="*/ 3 w 95"/>
                <a:gd name="T1" fmla="*/ 8 h 68"/>
                <a:gd name="T2" fmla="*/ 1 w 95"/>
                <a:gd name="T3" fmla="*/ 3 h 68"/>
                <a:gd name="T4" fmla="*/ 5 w 95"/>
                <a:gd name="T5" fmla="*/ 10 h 68"/>
                <a:gd name="T6" fmla="*/ 94 w 95"/>
                <a:gd name="T7" fmla="*/ 52 h 68"/>
                <a:gd name="T8" fmla="*/ 95 w 95"/>
                <a:gd name="T9" fmla="*/ 55 h 68"/>
                <a:gd name="T10" fmla="*/ 3 w 95"/>
                <a:gd name="T11" fmla="*/ 8 h 68"/>
              </a:gdLst>
              <a:ahLst/>
              <a:cxnLst>
                <a:cxn ang="0">
                  <a:pos x="T0" y="T1"/>
                </a:cxn>
                <a:cxn ang="0">
                  <a:pos x="T2" y="T3"/>
                </a:cxn>
                <a:cxn ang="0">
                  <a:pos x="T4" y="T5"/>
                </a:cxn>
                <a:cxn ang="0">
                  <a:pos x="T6" y="T7"/>
                </a:cxn>
                <a:cxn ang="0">
                  <a:pos x="T8" y="T9"/>
                </a:cxn>
                <a:cxn ang="0">
                  <a:pos x="T10" y="T11"/>
                </a:cxn>
              </a:cxnLst>
              <a:rect l="0" t="0" r="r" b="b"/>
              <a:pathLst>
                <a:path w="95" h="68">
                  <a:moveTo>
                    <a:pt x="3" y="8"/>
                  </a:moveTo>
                  <a:cubicBezTo>
                    <a:pt x="1" y="7"/>
                    <a:pt x="0" y="5"/>
                    <a:pt x="1" y="3"/>
                  </a:cubicBezTo>
                  <a:cubicBezTo>
                    <a:pt x="3" y="0"/>
                    <a:pt x="9" y="7"/>
                    <a:pt x="5" y="10"/>
                  </a:cubicBezTo>
                  <a:cubicBezTo>
                    <a:pt x="22" y="67"/>
                    <a:pt x="93" y="52"/>
                    <a:pt x="94" y="52"/>
                  </a:cubicBezTo>
                  <a:cubicBezTo>
                    <a:pt x="95" y="55"/>
                    <a:pt x="95" y="55"/>
                    <a:pt x="95" y="55"/>
                  </a:cubicBezTo>
                  <a:cubicBezTo>
                    <a:pt x="94" y="55"/>
                    <a:pt x="18" y="68"/>
                    <a:pt x="3" y="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4" name="Freeform 132">
              <a:extLst>
                <a:ext uri="{FF2B5EF4-FFF2-40B4-BE49-F238E27FC236}">
                  <a16:creationId xmlns:a16="http://schemas.microsoft.com/office/drawing/2014/main" xmlns="" id="{3A0662ED-B268-4057-A591-8D3167FDB2BE}"/>
                </a:ext>
              </a:extLst>
            </p:cNvPr>
            <p:cNvSpPr>
              <a:spLocks/>
            </p:cNvSpPr>
            <p:nvPr/>
          </p:nvSpPr>
          <p:spPr bwMode="auto">
            <a:xfrm flipH="1">
              <a:off x="1426182" y="5403782"/>
              <a:ext cx="171396" cy="188310"/>
            </a:xfrm>
            <a:custGeom>
              <a:avLst/>
              <a:gdLst>
                <a:gd name="T0" fmla="*/ 6 w 61"/>
                <a:gd name="T1" fmla="*/ 6 h 66"/>
                <a:gd name="T2" fmla="*/ 6 w 61"/>
                <a:gd name="T3" fmla="*/ 2 h 66"/>
                <a:gd name="T4" fmla="*/ 7 w 61"/>
                <a:gd name="T5" fmla="*/ 8 h 66"/>
                <a:gd name="T6" fmla="*/ 61 w 61"/>
                <a:gd name="T7" fmla="*/ 64 h 66"/>
                <a:gd name="T8" fmla="*/ 60 w 61"/>
                <a:gd name="T9" fmla="*/ 66 h 66"/>
                <a:gd name="T10" fmla="*/ 6 w 61"/>
                <a:gd name="T11" fmla="*/ 6 h 66"/>
              </a:gdLst>
              <a:ahLst/>
              <a:cxnLst>
                <a:cxn ang="0">
                  <a:pos x="T0" y="T1"/>
                </a:cxn>
                <a:cxn ang="0">
                  <a:pos x="T2" y="T3"/>
                </a:cxn>
                <a:cxn ang="0">
                  <a:pos x="T4" y="T5"/>
                </a:cxn>
                <a:cxn ang="0">
                  <a:pos x="T6" y="T7"/>
                </a:cxn>
                <a:cxn ang="0">
                  <a:pos x="T8" y="T9"/>
                </a:cxn>
                <a:cxn ang="0">
                  <a:pos x="T10" y="T11"/>
                </a:cxn>
              </a:cxnLst>
              <a:rect l="0" t="0" r="r" b="b"/>
              <a:pathLst>
                <a:path w="61" h="66">
                  <a:moveTo>
                    <a:pt x="6" y="6"/>
                  </a:moveTo>
                  <a:cubicBezTo>
                    <a:pt x="5" y="4"/>
                    <a:pt x="5" y="3"/>
                    <a:pt x="6" y="2"/>
                  </a:cubicBezTo>
                  <a:cubicBezTo>
                    <a:pt x="8" y="0"/>
                    <a:pt x="11" y="7"/>
                    <a:pt x="7" y="8"/>
                  </a:cubicBezTo>
                  <a:cubicBezTo>
                    <a:pt x="3" y="54"/>
                    <a:pt x="60" y="63"/>
                    <a:pt x="61" y="64"/>
                  </a:cubicBezTo>
                  <a:cubicBezTo>
                    <a:pt x="60" y="66"/>
                    <a:pt x="60" y="66"/>
                    <a:pt x="60" y="66"/>
                  </a:cubicBezTo>
                  <a:cubicBezTo>
                    <a:pt x="60" y="66"/>
                    <a:pt x="0" y="54"/>
                    <a:pt x="6"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5" name="Freeform 133">
              <a:extLst>
                <a:ext uri="{FF2B5EF4-FFF2-40B4-BE49-F238E27FC236}">
                  <a16:creationId xmlns:a16="http://schemas.microsoft.com/office/drawing/2014/main" xmlns="" id="{6584EC99-16D6-4660-9D3F-0814987B8256}"/>
                </a:ext>
              </a:extLst>
            </p:cNvPr>
            <p:cNvSpPr>
              <a:spLocks/>
            </p:cNvSpPr>
            <p:nvPr/>
          </p:nvSpPr>
          <p:spPr bwMode="auto">
            <a:xfrm flipH="1">
              <a:off x="1354239" y="5372045"/>
              <a:ext cx="156584" cy="150223"/>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6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2" y="39"/>
                    <a:pt x="53" y="53"/>
                    <a:pt x="53" y="53"/>
                  </a:cubicBezTo>
                  <a:cubicBezTo>
                    <a:pt x="55" y="50"/>
                    <a:pt x="55" y="50"/>
                    <a:pt x="55" y="50"/>
                  </a:cubicBezTo>
                  <a:cubicBezTo>
                    <a:pt x="55" y="50"/>
                    <a:pt x="47" y="10"/>
                    <a:pt x="6" y="2"/>
                  </a:cubicBezTo>
                  <a:cubicBezTo>
                    <a:pt x="6" y="2"/>
                    <a:pt x="6" y="2"/>
                    <a:pt x="6" y="2"/>
                  </a:cubicBezTo>
                  <a:cubicBezTo>
                    <a:pt x="5" y="1"/>
                    <a:pt x="4"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6" name="Freeform 134">
              <a:extLst>
                <a:ext uri="{FF2B5EF4-FFF2-40B4-BE49-F238E27FC236}">
                  <a16:creationId xmlns:a16="http://schemas.microsoft.com/office/drawing/2014/main" xmlns="" id="{7A19A571-3FBE-43EE-9F57-7A10D2EEC206}"/>
                </a:ext>
              </a:extLst>
            </p:cNvPr>
            <p:cNvSpPr>
              <a:spLocks/>
            </p:cNvSpPr>
            <p:nvPr/>
          </p:nvSpPr>
          <p:spPr bwMode="auto">
            <a:xfrm flipH="1">
              <a:off x="1352123" y="5420708"/>
              <a:ext cx="156584" cy="152340"/>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5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1" y="39"/>
                    <a:pt x="53" y="53"/>
                    <a:pt x="53" y="53"/>
                  </a:cubicBezTo>
                  <a:cubicBezTo>
                    <a:pt x="55" y="50"/>
                    <a:pt x="55" y="50"/>
                    <a:pt x="55" y="50"/>
                  </a:cubicBezTo>
                  <a:cubicBezTo>
                    <a:pt x="55" y="50"/>
                    <a:pt x="47" y="10"/>
                    <a:pt x="6" y="2"/>
                  </a:cubicBezTo>
                  <a:cubicBezTo>
                    <a:pt x="5" y="2"/>
                    <a:pt x="5" y="2"/>
                    <a:pt x="5" y="2"/>
                  </a:cubicBezTo>
                  <a:cubicBezTo>
                    <a:pt x="5" y="1"/>
                    <a:pt x="3"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7" name="Freeform 135">
              <a:extLst>
                <a:ext uri="{FF2B5EF4-FFF2-40B4-BE49-F238E27FC236}">
                  <a16:creationId xmlns:a16="http://schemas.microsoft.com/office/drawing/2014/main" xmlns="" id="{819D8AE5-2034-418D-8964-EE60113296BF}"/>
                </a:ext>
              </a:extLst>
            </p:cNvPr>
            <p:cNvSpPr>
              <a:spLocks/>
            </p:cNvSpPr>
            <p:nvPr/>
          </p:nvSpPr>
          <p:spPr bwMode="auto">
            <a:xfrm flipH="1">
              <a:off x="1345775" y="5397435"/>
              <a:ext cx="167164" cy="139645"/>
            </a:xfrm>
            <a:custGeom>
              <a:avLst/>
              <a:gdLst>
                <a:gd name="T0" fmla="*/ 6 w 59"/>
                <a:gd name="T1" fmla="*/ 3 h 49"/>
                <a:gd name="T2" fmla="*/ 40 w 59"/>
                <a:gd name="T3" fmla="*/ 20 h 49"/>
                <a:gd name="T4" fmla="*/ 57 w 59"/>
                <a:gd name="T5" fmla="*/ 49 h 49"/>
                <a:gd name="T6" fmla="*/ 59 w 59"/>
                <a:gd name="T7" fmla="*/ 46 h 49"/>
                <a:gd name="T8" fmla="*/ 6 w 59"/>
                <a:gd name="T9" fmla="*/ 2 h 49"/>
                <a:gd name="T10" fmla="*/ 6 w 59"/>
                <a:gd name="T11" fmla="*/ 2 h 49"/>
                <a:gd name="T12" fmla="*/ 2 w 59"/>
                <a:gd name="T13" fmla="*/ 1 h 49"/>
                <a:gd name="T14" fmla="*/ 3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7" y="49"/>
                    <a:pt x="57" y="49"/>
                  </a:cubicBezTo>
                  <a:cubicBezTo>
                    <a:pt x="59" y="46"/>
                    <a:pt x="59" y="46"/>
                    <a:pt x="59" y="46"/>
                  </a:cubicBezTo>
                  <a:cubicBezTo>
                    <a:pt x="59" y="46"/>
                    <a:pt x="48" y="7"/>
                    <a:pt x="6" y="2"/>
                  </a:cubicBezTo>
                  <a:cubicBezTo>
                    <a:pt x="6" y="2"/>
                    <a:pt x="6" y="2"/>
                    <a:pt x="6" y="2"/>
                  </a:cubicBezTo>
                  <a:cubicBezTo>
                    <a:pt x="5" y="2"/>
                    <a:pt x="4" y="1"/>
                    <a:pt x="2" y="1"/>
                  </a:cubicBezTo>
                  <a:cubicBezTo>
                    <a:pt x="0" y="0"/>
                    <a:pt x="0" y="3"/>
                    <a:pt x="3"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8" name="Freeform 136">
              <a:extLst>
                <a:ext uri="{FF2B5EF4-FFF2-40B4-BE49-F238E27FC236}">
                  <a16:creationId xmlns:a16="http://schemas.microsoft.com/office/drawing/2014/main" xmlns="" id="{9A7F0882-8AA9-4C7B-85BA-6C953383031F}"/>
                </a:ext>
              </a:extLst>
            </p:cNvPr>
            <p:cNvSpPr>
              <a:spLocks/>
            </p:cNvSpPr>
            <p:nvPr/>
          </p:nvSpPr>
          <p:spPr bwMode="auto">
            <a:xfrm flipH="1">
              <a:off x="1354239" y="5312802"/>
              <a:ext cx="167164" cy="139645"/>
            </a:xfrm>
            <a:custGeom>
              <a:avLst/>
              <a:gdLst>
                <a:gd name="T0" fmla="*/ 6 w 59"/>
                <a:gd name="T1" fmla="*/ 3 h 49"/>
                <a:gd name="T2" fmla="*/ 40 w 59"/>
                <a:gd name="T3" fmla="*/ 20 h 49"/>
                <a:gd name="T4" fmla="*/ 58 w 59"/>
                <a:gd name="T5" fmla="*/ 49 h 49"/>
                <a:gd name="T6" fmla="*/ 59 w 59"/>
                <a:gd name="T7" fmla="*/ 46 h 49"/>
                <a:gd name="T8" fmla="*/ 6 w 59"/>
                <a:gd name="T9" fmla="*/ 2 h 49"/>
                <a:gd name="T10" fmla="*/ 6 w 59"/>
                <a:gd name="T11" fmla="*/ 2 h 49"/>
                <a:gd name="T12" fmla="*/ 2 w 59"/>
                <a:gd name="T13" fmla="*/ 0 h 49"/>
                <a:gd name="T14" fmla="*/ 4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8" y="49"/>
                    <a:pt x="58" y="49"/>
                  </a:cubicBezTo>
                  <a:cubicBezTo>
                    <a:pt x="59" y="46"/>
                    <a:pt x="59" y="46"/>
                    <a:pt x="59" y="46"/>
                  </a:cubicBezTo>
                  <a:cubicBezTo>
                    <a:pt x="59" y="46"/>
                    <a:pt x="48" y="7"/>
                    <a:pt x="6" y="2"/>
                  </a:cubicBezTo>
                  <a:cubicBezTo>
                    <a:pt x="6" y="2"/>
                    <a:pt x="6" y="2"/>
                    <a:pt x="6" y="2"/>
                  </a:cubicBezTo>
                  <a:cubicBezTo>
                    <a:pt x="5" y="2"/>
                    <a:pt x="4" y="1"/>
                    <a:pt x="2" y="0"/>
                  </a:cubicBezTo>
                  <a:cubicBezTo>
                    <a:pt x="1" y="0"/>
                    <a:pt x="0" y="3"/>
                    <a:pt x="4"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9" name="Freeform 137">
              <a:extLst>
                <a:ext uri="{FF2B5EF4-FFF2-40B4-BE49-F238E27FC236}">
                  <a16:creationId xmlns:a16="http://schemas.microsoft.com/office/drawing/2014/main" xmlns="" id="{4266C958-DBA4-4251-B95B-1467168A7B1A}"/>
                </a:ext>
              </a:extLst>
            </p:cNvPr>
            <p:cNvSpPr>
              <a:spLocks/>
            </p:cNvSpPr>
            <p:nvPr/>
          </p:nvSpPr>
          <p:spPr bwMode="auto">
            <a:xfrm flipH="1">
              <a:off x="1366935" y="5429172"/>
              <a:ext cx="194672" cy="133298"/>
            </a:xfrm>
            <a:custGeom>
              <a:avLst/>
              <a:gdLst>
                <a:gd name="T0" fmla="*/ 5 w 69"/>
                <a:gd name="T1" fmla="*/ 7 h 47"/>
                <a:gd name="T2" fmla="*/ 34 w 69"/>
                <a:gd name="T3" fmla="*/ 35 h 47"/>
                <a:gd name="T4" fmla="*/ 69 w 69"/>
                <a:gd name="T5" fmla="*/ 42 h 47"/>
                <a:gd name="T6" fmla="*/ 67 w 69"/>
                <a:gd name="T7" fmla="*/ 44 h 47"/>
                <a:gd name="T8" fmla="*/ 4 w 69"/>
                <a:gd name="T9" fmla="*/ 7 h 47"/>
                <a:gd name="T10" fmla="*/ 4 w 69"/>
                <a:gd name="T11" fmla="*/ 7 h 47"/>
                <a:gd name="T12" fmla="*/ 1 w 69"/>
                <a:gd name="T13" fmla="*/ 4 h 47"/>
                <a:gd name="T14" fmla="*/ 6 w 69"/>
                <a:gd name="T15" fmla="*/ 3 h 47"/>
                <a:gd name="T16" fmla="*/ 5 w 69"/>
                <a:gd name="T1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7">
                  <a:moveTo>
                    <a:pt x="5" y="7"/>
                  </a:moveTo>
                  <a:cubicBezTo>
                    <a:pt x="9" y="13"/>
                    <a:pt x="18" y="28"/>
                    <a:pt x="34" y="35"/>
                  </a:cubicBezTo>
                  <a:cubicBezTo>
                    <a:pt x="55" y="44"/>
                    <a:pt x="69" y="42"/>
                    <a:pt x="69" y="42"/>
                  </a:cubicBezTo>
                  <a:cubicBezTo>
                    <a:pt x="67" y="44"/>
                    <a:pt x="67" y="44"/>
                    <a:pt x="67" y="44"/>
                  </a:cubicBezTo>
                  <a:cubicBezTo>
                    <a:pt x="67" y="44"/>
                    <a:pt x="24" y="47"/>
                    <a:pt x="4" y="7"/>
                  </a:cubicBezTo>
                  <a:cubicBezTo>
                    <a:pt x="4" y="7"/>
                    <a:pt x="4" y="7"/>
                    <a:pt x="4" y="7"/>
                  </a:cubicBezTo>
                  <a:cubicBezTo>
                    <a:pt x="3" y="6"/>
                    <a:pt x="2" y="5"/>
                    <a:pt x="1" y="4"/>
                  </a:cubicBezTo>
                  <a:cubicBezTo>
                    <a:pt x="0" y="2"/>
                    <a:pt x="3" y="0"/>
                    <a:pt x="6" y="3"/>
                  </a:cubicBezTo>
                  <a:cubicBezTo>
                    <a:pt x="7" y="5"/>
                    <a:pt x="6" y="6"/>
                    <a:pt x="5" y="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0" name="Freeform 138">
              <a:extLst>
                <a:ext uri="{FF2B5EF4-FFF2-40B4-BE49-F238E27FC236}">
                  <a16:creationId xmlns:a16="http://schemas.microsoft.com/office/drawing/2014/main" xmlns="" id="{35324C8A-920E-4F39-AD39-A10F6A7D29DE}"/>
                </a:ext>
              </a:extLst>
            </p:cNvPr>
            <p:cNvSpPr>
              <a:spLocks/>
            </p:cNvSpPr>
            <p:nvPr/>
          </p:nvSpPr>
          <p:spPr bwMode="auto">
            <a:xfrm flipH="1">
              <a:off x="1377515" y="5575165"/>
              <a:ext cx="285659" cy="122718"/>
            </a:xfrm>
            <a:custGeom>
              <a:avLst/>
              <a:gdLst>
                <a:gd name="T0" fmla="*/ 55 w 101"/>
                <a:gd name="T1" fmla="*/ 4 h 43"/>
                <a:gd name="T2" fmla="*/ 56 w 101"/>
                <a:gd name="T3" fmla="*/ 4 h 43"/>
                <a:gd name="T4" fmla="*/ 56 w 101"/>
                <a:gd name="T5" fmla="*/ 4 h 43"/>
                <a:gd name="T6" fmla="*/ 56 w 101"/>
                <a:gd name="T7" fmla="*/ 4 h 43"/>
                <a:gd name="T8" fmla="*/ 60 w 101"/>
                <a:gd name="T9" fmla="*/ 5 h 43"/>
                <a:gd name="T10" fmla="*/ 101 w 101"/>
                <a:gd name="T11" fmla="*/ 26 h 43"/>
                <a:gd name="T12" fmla="*/ 101 w 101"/>
                <a:gd name="T13" fmla="*/ 29 h 43"/>
                <a:gd name="T14" fmla="*/ 63 w 101"/>
                <a:gd name="T15" fmla="*/ 39 h 43"/>
                <a:gd name="T16" fmla="*/ 31 w 101"/>
                <a:gd name="T17" fmla="*/ 43 h 43"/>
                <a:gd name="T18" fmla="*/ 31 w 101"/>
                <a:gd name="T19" fmla="*/ 43 h 43"/>
                <a:gd name="T20" fmla="*/ 27 w 101"/>
                <a:gd name="T21" fmla="*/ 43 h 43"/>
                <a:gd name="T22" fmla="*/ 27 w 101"/>
                <a:gd name="T23" fmla="*/ 43 h 43"/>
                <a:gd name="T24" fmla="*/ 3 w 101"/>
                <a:gd name="T25" fmla="*/ 37 h 43"/>
                <a:gd name="T26" fmla="*/ 3 w 101"/>
                <a:gd name="T27" fmla="*/ 33 h 43"/>
                <a:gd name="T28" fmla="*/ 6 w 101"/>
                <a:gd name="T29" fmla="*/ 27 h 43"/>
                <a:gd name="T30" fmla="*/ 9 w 101"/>
                <a:gd name="T31" fmla="*/ 21 h 43"/>
                <a:gd name="T32" fmla="*/ 20 w 101"/>
                <a:gd name="T33" fmla="*/ 11 h 43"/>
                <a:gd name="T34" fmla="*/ 20 w 101"/>
                <a:gd name="T35" fmla="*/ 11 h 43"/>
                <a:gd name="T36" fmla="*/ 55 w 101"/>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43">
                  <a:moveTo>
                    <a:pt x="55" y="4"/>
                  </a:moveTo>
                  <a:cubicBezTo>
                    <a:pt x="56" y="4"/>
                    <a:pt x="56" y="4"/>
                    <a:pt x="56" y="4"/>
                  </a:cubicBezTo>
                  <a:cubicBezTo>
                    <a:pt x="56" y="4"/>
                    <a:pt x="56" y="4"/>
                    <a:pt x="56" y="4"/>
                  </a:cubicBezTo>
                  <a:cubicBezTo>
                    <a:pt x="56" y="4"/>
                    <a:pt x="56" y="4"/>
                    <a:pt x="56" y="4"/>
                  </a:cubicBezTo>
                  <a:cubicBezTo>
                    <a:pt x="57" y="4"/>
                    <a:pt x="59" y="4"/>
                    <a:pt x="60" y="5"/>
                  </a:cubicBezTo>
                  <a:cubicBezTo>
                    <a:pt x="90" y="14"/>
                    <a:pt x="89" y="24"/>
                    <a:pt x="101" y="26"/>
                  </a:cubicBezTo>
                  <a:cubicBezTo>
                    <a:pt x="101" y="29"/>
                    <a:pt x="101" y="29"/>
                    <a:pt x="101" y="29"/>
                  </a:cubicBezTo>
                  <a:cubicBezTo>
                    <a:pt x="101" y="29"/>
                    <a:pt x="82" y="33"/>
                    <a:pt x="63" y="39"/>
                  </a:cubicBezTo>
                  <a:cubicBezTo>
                    <a:pt x="54" y="42"/>
                    <a:pt x="42" y="43"/>
                    <a:pt x="31" y="43"/>
                  </a:cubicBezTo>
                  <a:cubicBezTo>
                    <a:pt x="31" y="43"/>
                    <a:pt x="31" y="43"/>
                    <a:pt x="31" y="43"/>
                  </a:cubicBezTo>
                  <a:cubicBezTo>
                    <a:pt x="29" y="43"/>
                    <a:pt x="28" y="43"/>
                    <a:pt x="27" y="43"/>
                  </a:cubicBezTo>
                  <a:cubicBezTo>
                    <a:pt x="27" y="43"/>
                    <a:pt x="27" y="43"/>
                    <a:pt x="27" y="43"/>
                  </a:cubicBezTo>
                  <a:cubicBezTo>
                    <a:pt x="17" y="42"/>
                    <a:pt x="9" y="40"/>
                    <a:pt x="3" y="37"/>
                  </a:cubicBezTo>
                  <a:cubicBezTo>
                    <a:pt x="3" y="37"/>
                    <a:pt x="0" y="36"/>
                    <a:pt x="3" y="33"/>
                  </a:cubicBezTo>
                  <a:cubicBezTo>
                    <a:pt x="7" y="30"/>
                    <a:pt x="6" y="28"/>
                    <a:pt x="6" y="27"/>
                  </a:cubicBezTo>
                  <a:cubicBezTo>
                    <a:pt x="5" y="25"/>
                    <a:pt x="5" y="25"/>
                    <a:pt x="9" y="21"/>
                  </a:cubicBezTo>
                  <a:cubicBezTo>
                    <a:pt x="10" y="19"/>
                    <a:pt x="14" y="15"/>
                    <a:pt x="20" y="11"/>
                  </a:cubicBezTo>
                  <a:cubicBezTo>
                    <a:pt x="20" y="11"/>
                    <a:pt x="20" y="11"/>
                    <a:pt x="20" y="11"/>
                  </a:cubicBezTo>
                  <a:cubicBezTo>
                    <a:pt x="28" y="5"/>
                    <a:pt x="40" y="0"/>
                    <a:pt x="55" y="4"/>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1" name="Freeform 139">
              <a:extLst>
                <a:ext uri="{FF2B5EF4-FFF2-40B4-BE49-F238E27FC236}">
                  <a16:creationId xmlns:a16="http://schemas.microsoft.com/office/drawing/2014/main" xmlns="" id="{8EFC960A-CF8D-4CC6-A36D-DC78F941DB3F}"/>
                </a:ext>
              </a:extLst>
            </p:cNvPr>
            <p:cNvSpPr>
              <a:spLocks/>
            </p:cNvSpPr>
            <p:nvPr/>
          </p:nvSpPr>
          <p:spPr bwMode="auto">
            <a:xfrm flipH="1">
              <a:off x="1377515" y="5585743"/>
              <a:ext cx="198904" cy="112140"/>
            </a:xfrm>
            <a:custGeom>
              <a:avLst/>
              <a:gdLst>
                <a:gd name="T0" fmla="*/ 25 w 70"/>
                <a:gd name="T1" fmla="*/ 0 h 39"/>
                <a:gd name="T2" fmla="*/ 29 w 70"/>
                <a:gd name="T3" fmla="*/ 1 h 39"/>
                <a:gd name="T4" fmla="*/ 70 w 70"/>
                <a:gd name="T5" fmla="*/ 22 h 39"/>
                <a:gd name="T6" fmla="*/ 70 w 70"/>
                <a:gd name="T7" fmla="*/ 25 h 39"/>
                <a:gd name="T8" fmla="*/ 32 w 70"/>
                <a:gd name="T9" fmla="*/ 35 h 39"/>
                <a:gd name="T10" fmla="*/ 0 w 70"/>
                <a:gd name="T11" fmla="*/ 39 h 39"/>
                <a:gd name="T12" fmla="*/ 34 w 70"/>
                <a:gd name="T13" fmla="*/ 30 h 39"/>
                <a:gd name="T14" fmla="*/ 29 w 70"/>
                <a:gd name="T15" fmla="*/ 28 h 39"/>
                <a:gd name="T16" fmla="*/ 12 w 70"/>
                <a:gd name="T17" fmla="*/ 27 h 39"/>
                <a:gd name="T18" fmla="*/ 40 w 70"/>
                <a:gd name="T19" fmla="*/ 21 h 39"/>
                <a:gd name="T20" fmla="*/ 19 w 70"/>
                <a:gd name="T21" fmla="*/ 16 h 39"/>
                <a:gd name="T22" fmla="*/ 46 w 70"/>
                <a:gd name="T23" fmla="*/ 11 h 39"/>
                <a:gd name="T24" fmla="*/ 25 w 70"/>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9">
                  <a:moveTo>
                    <a:pt x="25" y="0"/>
                  </a:moveTo>
                  <a:cubicBezTo>
                    <a:pt x="26" y="0"/>
                    <a:pt x="28" y="0"/>
                    <a:pt x="29" y="1"/>
                  </a:cubicBezTo>
                  <a:cubicBezTo>
                    <a:pt x="59" y="10"/>
                    <a:pt x="58" y="20"/>
                    <a:pt x="70" y="22"/>
                  </a:cubicBezTo>
                  <a:cubicBezTo>
                    <a:pt x="70" y="25"/>
                    <a:pt x="70" y="25"/>
                    <a:pt x="70" y="25"/>
                  </a:cubicBezTo>
                  <a:cubicBezTo>
                    <a:pt x="70" y="25"/>
                    <a:pt x="51" y="29"/>
                    <a:pt x="32" y="35"/>
                  </a:cubicBezTo>
                  <a:cubicBezTo>
                    <a:pt x="23" y="38"/>
                    <a:pt x="11" y="39"/>
                    <a:pt x="0" y="39"/>
                  </a:cubicBezTo>
                  <a:cubicBezTo>
                    <a:pt x="2" y="39"/>
                    <a:pt x="31" y="36"/>
                    <a:pt x="34" y="30"/>
                  </a:cubicBezTo>
                  <a:cubicBezTo>
                    <a:pt x="36" y="27"/>
                    <a:pt x="33" y="28"/>
                    <a:pt x="29" y="28"/>
                  </a:cubicBezTo>
                  <a:cubicBezTo>
                    <a:pt x="24" y="29"/>
                    <a:pt x="19" y="29"/>
                    <a:pt x="12" y="27"/>
                  </a:cubicBezTo>
                  <a:cubicBezTo>
                    <a:pt x="12" y="27"/>
                    <a:pt x="39" y="26"/>
                    <a:pt x="40" y="21"/>
                  </a:cubicBezTo>
                  <a:cubicBezTo>
                    <a:pt x="41" y="17"/>
                    <a:pt x="19" y="16"/>
                    <a:pt x="19" y="16"/>
                  </a:cubicBezTo>
                  <a:cubicBezTo>
                    <a:pt x="19" y="16"/>
                    <a:pt x="47" y="15"/>
                    <a:pt x="46" y="11"/>
                  </a:cubicBezTo>
                  <a:cubicBezTo>
                    <a:pt x="45" y="7"/>
                    <a:pt x="27" y="1"/>
                    <a:pt x="25" y="0"/>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2" name="Freeform 140">
              <a:extLst>
                <a:ext uri="{FF2B5EF4-FFF2-40B4-BE49-F238E27FC236}">
                  <a16:creationId xmlns:a16="http://schemas.microsoft.com/office/drawing/2014/main" xmlns="" id="{44E3DA2C-EF47-4E81-80F0-FEC5C3F51B8F}"/>
                </a:ext>
              </a:extLst>
            </p:cNvPr>
            <p:cNvSpPr>
              <a:spLocks/>
            </p:cNvSpPr>
            <p:nvPr/>
          </p:nvSpPr>
          <p:spPr bwMode="auto">
            <a:xfrm flipH="1">
              <a:off x="1288643" y="5342423"/>
              <a:ext cx="124843" cy="287753"/>
            </a:xfrm>
            <a:custGeom>
              <a:avLst/>
              <a:gdLst>
                <a:gd name="T0" fmla="*/ 30 w 44"/>
                <a:gd name="T1" fmla="*/ 3 h 102"/>
                <a:gd name="T2" fmla="*/ 33 w 44"/>
                <a:gd name="T3" fmla="*/ 3 h 102"/>
                <a:gd name="T4" fmla="*/ 36 w 44"/>
                <a:gd name="T5" fmla="*/ 3 h 102"/>
                <a:gd name="T6" fmla="*/ 42 w 44"/>
                <a:gd name="T7" fmla="*/ 12 h 102"/>
                <a:gd name="T8" fmla="*/ 42 w 44"/>
                <a:gd name="T9" fmla="*/ 12 h 102"/>
                <a:gd name="T10" fmla="*/ 42 w 44"/>
                <a:gd name="T11" fmla="*/ 12 h 102"/>
                <a:gd name="T12" fmla="*/ 44 w 44"/>
                <a:gd name="T13" fmla="*/ 28 h 102"/>
                <a:gd name="T14" fmla="*/ 44 w 44"/>
                <a:gd name="T15" fmla="*/ 30 h 102"/>
                <a:gd name="T16" fmla="*/ 44 w 44"/>
                <a:gd name="T17" fmla="*/ 31 h 102"/>
                <a:gd name="T18" fmla="*/ 44 w 44"/>
                <a:gd name="T19" fmla="*/ 34 h 102"/>
                <a:gd name="T20" fmla="*/ 24 w 44"/>
                <a:gd name="T21" fmla="*/ 102 h 102"/>
                <a:gd name="T22" fmla="*/ 11 w 44"/>
                <a:gd name="T23" fmla="*/ 80 h 102"/>
                <a:gd name="T24" fmla="*/ 10 w 44"/>
                <a:gd name="T25" fmla="*/ 77 h 102"/>
                <a:gd name="T26" fmla="*/ 1 w 44"/>
                <a:gd name="T27" fmla="*/ 40 h 102"/>
                <a:gd name="T28" fmla="*/ 1 w 44"/>
                <a:gd name="T29" fmla="*/ 39 h 102"/>
                <a:gd name="T30" fmla="*/ 1 w 44"/>
                <a:gd name="T31" fmla="*/ 39 h 102"/>
                <a:gd name="T32" fmla="*/ 0 w 44"/>
                <a:gd name="T33" fmla="*/ 34 h 102"/>
                <a:gd name="T34" fmla="*/ 2 w 44"/>
                <a:gd name="T35" fmla="*/ 24 h 102"/>
                <a:gd name="T36" fmla="*/ 11 w 44"/>
                <a:gd name="T37" fmla="*/ 13 h 102"/>
                <a:gd name="T38" fmla="*/ 22 w 44"/>
                <a:gd name="T39" fmla="*/ 4 h 102"/>
                <a:gd name="T40" fmla="*/ 30 w 44"/>
                <a:gd name="T41"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02">
                  <a:moveTo>
                    <a:pt x="30" y="3"/>
                  </a:moveTo>
                  <a:cubicBezTo>
                    <a:pt x="30" y="5"/>
                    <a:pt x="32" y="4"/>
                    <a:pt x="33" y="3"/>
                  </a:cubicBezTo>
                  <a:cubicBezTo>
                    <a:pt x="34" y="3"/>
                    <a:pt x="35" y="3"/>
                    <a:pt x="36" y="3"/>
                  </a:cubicBezTo>
                  <a:cubicBezTo>
                    <a:pt x="38" y="3"/>
                    <a:pt x="40" y="6"/>
                    <a:pt x="42" y="12"/>
                  </a:cubicBezTo>
                  <a:cubicBezTo>
                    <a:pt x="42" y="12"/>
                    <a:pt x="42" y="12"/>
                    <a:pt x="42" y="12"/>
                  </a:cubicBezTo>
                  <a:cubicBezTo>
                    <a:pt x="42" y="12"/>
                    <a:pt x="42" y="12"/>
                    <a:pt x="42" y="12"/>
                  </a:cubicBezTo>
                  <a:cubicBezTo>
                    <a:pt x="43" y="16"/>
                    <a:pt x="44" y="21"/>
                    <a:pt x="44" y="28"/>
                  </a:cubicBezTo>
                  <a:cubicBezTo>
                    <a:pt x="44" y="29"/>
                    <a:pt x="44" y="29"/>
                    <a:pt x="44" y="30"/>
                  </a:cubicBezTo>
                  <a:cubicBezTo>
                    <a:pt x="44" y="31"/>
                    <a:pt x="44" y="31"/>
                    <a:pt x="44" y="31"/>
                  </a:cubicBezTo>
                  <a:cubicBezTo>
                    <a:pt x="44" y="32"/>
                    <a:pt x="44" y="33"/>
                    <a:pt x="44" y="34"/>
                  </a:cubicBezTo>
                  <a:cubicBezTo>
                    <a:pt x="44" y="53"/>
                    <a:pt x="43" y="88"/>
                    <a:pt x="24" y="102"/>
                  </a:cubicBezTo>
                  <a:cubicBezTo>
                    <a:pt x="11" y="80"/>
                    <a:pt x="11" y="80"/>
                    <a:pt x="11" y="80"/>
                  </a:cubicBezTo>
                  <a:cubicBezTo>
                    <a:pt x="11" y="80"/>
                    <a:pt x="11" y="79"/>
                    <a:pt x="10" y="77"/>
                  </a:cubicBezTo>
                  <a:cubicBezTo>
                    <a:pt x="8" y="71"/>
                    <a:pt x="3" y="53"/>
                    <a:pt x="1" y="40"/>
                  </a:cubicBezTo>
                  <a:cubicBezTo>
                    <a:pt x="1" y="39"/>
                    <a:pt x="1" y="39"/>
                    <a:pt x="1" y="39"/>
                  </a:cubicBezTo>
                  <a:cubicBezTo>
                    <a:pt x="1" y="39"/>
                    <a:pt x="1" y="39"/>
                    <a:pt x="1" y="39"/>
                  </a:cubicBezTo>
                  <a:cubicBezTo>
                    <a:pt x="1" y="37"/>
                    <a:pt x="1" y="36"/>
                    <a:pt x="0" y="34"/>
                  </a:cubicBezTo>
                  <a:cubicBezTo>
                    <a:pt x="0" y="30"/>
                    <a:pt x="1" y="26"/>
                    <a:pt x="2" y="24"/>
                  </a:cubicBezTo>
                  <a:cubicBezTo>
                    <a:pt x="5" y="19"/>
                    <a:pt x="8" y="15"/>
                    <a:pt x="11" y="13"/>
                  </a:cubicBezTo>
                  <a:cubicBezTo>
                    <a:pt x="15" y="9"/>
                    <a:pt x="19" y="6"/>
                    <a:pt x="22" y="4"/>
                  </a:cubicBezTo>
                  <a:cubicBezTo>
                    <a:pt x="26" y="0"/>
                    <a:pt x="29" y="0"/>
                    <a:pt x="30" y="3"/>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3" name="Freeform 141">
              <a:extLst>
                <a:ext uri="{FF2B5EF4-FFF2-40B4-BE49-F238E27FC236}">
                  <a16:creationId xmlns:a16="http://schemas.microsoft.com/office/drawing/2014/main" xmlns="" id="{1867100C-EBEC-42E4-B76D-750DB5277F14}"/>
                </a:ext>
              </a:extLst>
            </p:cNvPr>
            <p:cNvSpPr>
              <a:spLocks/>
            </p:cNvSpPr>
            <p:nvPr/>
          </p:nvSpPr>
          <p:spPr bwMode="auto">
            <a:xfrm flipH="1">
              <a:off x="1288643" y="5439752"/>
              <a:ext cx="97336" cy="190425"/>
            </a:xfrm>
            <a:custGeom>
              <a:avLst/>
              <a:gdLst>
                <a:gd name="T0" fmla="*/ 8 w 34"/>
                <a:gd name="T1" fmla="*/ 12 h 68"/>
                <a:gd name="T2" fmla="*/ 8 w 34"/>
                <a:gd name="T3" fmla="*/ 5 h 68"/>
                <a:gd name="T4" fmla="*/ 15 w 34"/>
                <a:gd name="T5" fmla="*/ 26 h 68"/>
                <a:gd name="T6" fmla="*/ 20 w 34"/>
                <a:gd name="T7" fmla="*/ 1 h 68"/>
                <a:gd name="T8" fmla="*/ 24 w 34"/>
                <a:gd name="T9" fmla="*/ 31 h 68"/>
                <a:gd name="T10" fmla="*/ 26 w 34"/>
                <a:gd name="T11" fmla="*/ 32 h 68"/>
                <a:gd name="T12" fmla="*/ 34 w 34"/>
                <a:gd name="T13" fmla="*/ 0 h 68"/>
                <a:gd name="T14" fmla="*/ 14 w 34"/>
                <a:gd name="T15" fmla="*/ 68 h 68"/>
                <a:gd name="T16" fmla="*/ 1 w 34"/>
                <a:gd name="T17" fmla="*/ 46 h 68"/>
                <a:gd name="T18" fmla="*/ 0 w 34"/>
                <a:gd name="T19" fmla="*/ 43 h 68"/>
                <a:gd name="T20" fmla="*/ 2 w 34"/>
                <a:gd name="T21" fmla="*/ 42 h 68"/>
                <a:gd name="T22" fmla="*/ 4 w 34"/>
                <a:gd name="T23" fmla="*/ 28 h 68"/>
                <a:gd name="T24" fmla="*/ 8 w 34"/>
                <a:gd name="T25"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8">
                  <a:moveTo>
                    <a:pt x="8" y="12"/>
                  </a:moveTo>
                  <a:cubicBezTo>
                    <a:pt x="8" y="9"/>
                    <a:pt x="8" y="7"/>
                    <a:pt x="8" y="5"/>
                  </a:cubicBezTo>
                  <a:cubicBezTo>
                    <a:pt x="11" y="12"/>
                    <a:pt x="14" y="20"/>
                    <a:pt x="15" y="26"/>
                  </a:cubicBezTo>
                  <a:cubicBezTo>
                    <a:pt x="17" y="39"/>
                    <a:pt x="24" y="16"/>
                    <a:pt x="20" y="1"/>
                  </a:cubicBezTo>
                  <a:cubicBezTo>
                    <a:pt x="20" y="1"/>
                    <a:pt x="26" y="15"/>
                    <a:pt x="24" y="31"/>
                  </a:cubicBezTo>
                  <a:cubicBezTo>
                    <a:pt x="24" y="31"/>
                    <a:pt x="25" y="35"/>
                    <a:pt x="26" y="32"/>
                  </a:cubicBezTo>
                  <a:cubicBezTo>
                    <a:pt x="28" y="29"/>
                    <a:pt x="34" y="11"/>
                    <a:pt x="34" y="0"/>
                  </a:cubicBezTo>
                  <a:cubicBezTo>
                    <a:pt x="34" y="19"/>
                    <a:pt x="33" y="54"/>
                    <a:pt x="14" y="68"/>
                  </a:cubicBezTo>
                  <a:cubicBezTo>
                    <a:pt x="1" y="46"/>
                    <a:pt x="1" y="46"/>
                    <a:pt x="1" y="46"/>
                  </a:cubicBezTo>
                  <a:cubicBezTo>
                    <a:pt x="1" y="46"/>
                    <a:pt x="1" y="45"/>
                    <a:pt x="0" y="43"/>
                  </a:cubicBezTo>
                  <a:cubicBezTo>
                    <a:pt x="2" y="42"/>
                    <a:pt x="2" y="42"/>
                    <a:pt x="2" y="42"/>
                  </a:cubicBezTo>
                  <a:cubicBezTo>
                    <a:pt x="2" y="42"/>
                    <a:pt x="5" y="38"/>
                    <a:pt x="4" y="28"/>
                  </a:cubicBezTo>
                  <a:cubicBezTo>
                    <a:pt x="10" y="41"/>
                    <a:pt x="9" y="25"/>
                    <a:pt x="8" y="1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4" name="Freeform 142">
              <a:extLst>
                <a:ext uri="{FF2B5EF4-FFF2-40B4-BE49-F238E27FC236}">
                  <a16:creationId xmlns:a16="http://schemas.microsoft.com/office/drawing/2014/main" xmlns="" id="{B931B197-A51E-43DB-8108-404A6DCF2F06}"/>
                </a:ext>
              </a:extLst>
            </p:cNvPr>
            <p:cNvSpPr>
              <a:spLocks/>
            </p:cNvSpPr>
            <p:nvPr/>
          </p:nvSpPr>
          <p:spPr bwMode="auto">
            <a:xfrm flipH="1">
              <a:off x="1345775" y="5412245"/>
              <a:ext cx="194672" cy="245437"/>
            </a:xfrm>
            <a:custGeom>
              <a:avLst/>
              <a:gdLst>
                <a:gd name="T0" fmla="*/ 8 w 69"/>
                <a:gd name="T1" fmla="*/ 1 h 86"/>
                <a:gd name="T2" fmla="*/ 32 w 69"/>
                <a:gd name="T3" fmla="*/ 8 h 86"/>
                <a:gd name="T4" fmla="*/ 34 w 69"/>
                <a:gd name="T5" fmla="*/ 8 h 86"/>
                <a:gd name="T6" fmla="*/ 34 w 69"/>
                <a:gd name="T7" fmla="*/ 9 h 86"/>
                <a:gd name="T8" fmla="*/ 36 w 69"/>
                <a:gd name="T9" fmla="*/ 10 h 86"/>
                <a:gd name="T10" fmla="*/ 36 w 69"/>
                <a:gd name="T11" fmla="*/ 10 h 86"/>
                <a:gd name="T12" fmla="*/ 43 w 69"/>
                <a:gd name="T13" fmla="*/ 18 h 86"/>
                <a:gd name="T14" fmla="*/ 53 w 69"/>
                <a:gd name="T15" fmla="*/ 33 h 86"/>
                <a:gd name="T16" fmla="*/ 53 w 69"/>
                <a:gd name="T17" fmla="*/ 33 h 86"/>
                <a:gd name="T18" fmla="*/ 53 w 69"/>
                <a:gd name="T19" fmla="*/ 34 h 86"/>
                <a:gd name="T20" fmla="*/ 69 w 69"/>
                <a:gd name="T21" fmla="*/ 77 h 86"/>
                <a:gd name="T22" fmla="*/ 58 w 69"/>
                <a:gd name="T23" fmla="*/ 86 h 86"/>
                <a:gd name="T24" fmla="*/ 21 w 69"/>
                <a:gd name="T25" fmla="*/ 69 h 86"/>
                <a:gd name="T26" fmla="*/ 9 w 69"/>
                <a:gd name="T27" fmla="*/ 45 h 86"/>
                <a:gd name="T28" fmla="*/ 9 w 69"/>
                <a:gd name="T29" fmla="*/ 45 h 86"/>
                <a:gd name="T30" fmla="*/ 6 w 69"/>
                <a:gd name="T31" fmla="*/ 35 h 86"/>
                <a:gd name="T32" fmla="*/ 3 w 69"/>
                <a:gd name="T33" fmla="*/ 24 h 86"/>
                <a:gd name="T34" fmla="*/ 3 w 69"/>
                <a:gd name="T35" fmla="*/ 11 h 86"/>
                <a:gd name="T36" fmla="*/ 8 w 69"/>
                <a:gd name="T37" fmla="*/ 9 h 86"/>
                <a:gd name="T38" fmla="*/ 8 w 69"/>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6">
                  <a:moveTo>
                    <a:pt x="8" y="1"/>
                  </a:moveTo>
                  <a:cubicBezTo>
                    <a:pt x="9" y="0"/>
                    <a:pt x="22" y="1"/>
                    <a:pt x="32" y="8"/>
                  </a:cubicBezTo>
                  <a:cubicBezTo>
                    <a:pt x="33" y="8"/>
                    <a:pt x="33" y="8"/>
                    <a:pt x="34" y="8"/>
                  </a:cubicBezTo>
                  <a:cubicBezTo>
                    <a:pt x="34" y="9"/>
                    <a:pt x="34" y="9"/>
                    <a:pt x="34" y="9"/>
                  </a:cubicBezTo>
                  <a:cubicBezTo>
                    <a:pt x="35" y="9"/>
                    <a:pt x="35" y="9"/>
                    <a:pt x="36" y="10"/>
                  </a:cubicBezTo>
                  <a:cubicBezTo>
                    <a:pt x="36" y="10"/>
                    <a:pt x="36" y="10"/>
                    <a:pt x="36" y="10"/>
                  </a:cubicBezTo>
                  <a:cubicBezTo>
                    <a:pt x="39" y="12"/>
                    <a:pt x="41" y="15"/>
                    <a:pt x="43" y="18"/>
                  </a:cubicBezTo>
                  <a:cubicBezTo>
                    <a:pt x="47" y="23"/>
                    <a:pt x="50" y="28"/>
                    <a:pt x="53" y="33"/>
                  </a:cubicBezTo>
                  <a:cubicBezTo>
                    <a:pt x="53" y="33"/>
                    <a:pt x="53" y="33"/>
                    <a:pt x="53" y="33"/>
                  </a:cubicBezTo>
                  <a:cubicBezTo>
                    <a:pt x="53" y="33"/>
                    <a:pt x="53" y="34"/>
                    <a:pt x="53" y="34"/>
                  </a:cubicBezTo>
                  <a:cubicBezTo>
                    <a:pt x="66" y="58"/>
                    <a:pt x="69" y="77"/>
                    <a:pt x="69" y="77"/>
                  </a:cubicBezTo>
                  <a:cubicBezTo>
                    <a:pt x="58" y="86"/>
                    <a:pt x="58" y="86"/>
                    <a:pt x="58" y="86"/>
                  </a:cubicBezTo>
                  <a:cubicBezTo>
                    <a:pt x="58" y="86"/>
                    <a:pt x="33" y="81"/>
                    <a:pt x="21" y="69"/>
                  </a:cubicBezTo>
                  <a:cubicBezTo>
                    <a:pt x="15" y="62"/>
                    <a:pt x="11" y="53"/>
                    <a:pt x="9" y="45"/>
                  </a:cubicBezTo>
                  <a:cubicBezTo>
                    <a:pt x="9" y="45"/>
                    <a:pt x="9" y="45"/>
                    <a:pt x="9" y="45"/>
                  </a:cubicBezTo>
                  <a:cubicBezTo>
                    <a:pt x="8" y="41"/>
                    <a:pt x="7" y="38"/>
                    <a:pt x="6" y="35"/>
                  </a:cubicBezTo>
                  <a:cubicBezTo>
                    <a:pt x="5" y="30"/>
                    <a:pt x="4" y="26"/>
                    <a:pt x="3" y="24"/>
                  </a:cubicBezTo>
                  <a:cubicBezTo>
                    <a:pt x="0" y="14"/>
                    <a:pt x="1" y="12"/>
                    <a:pt x="3" y="11"/>
                  </a:cubicBezTo>
                  <a:cubicBezTo>
                    <a:pt x="5" y="9"/>
                    <a:pt x="7" y="9"/>
                    <a:pt x="8" y="9"/>
                  </a:cubicBezTo>
                  <a:cubicBezTo>
                    <a:pt x="9" y="9"/>
                    <a:pt x="6" y="3"/>
                    <a:pt x="8" y="1"/>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5" name="Freeform 143">
              <a:extLst>
                <a:ext uri="{FF2B5EF4-FFF2-40B4-BE49-F238E27FC236}">
                  <a16:creationId xmlns:a16="http://schemas.microsoft.com/office/drawing/2014/main" xmlns="" id="{91D15EF8-114B-49E5-9A3F-627BBF1AF310}"/>
                </a:ext>
              </a:extLst>
            </p:cNvPr>
            <p:cNvSpPr>
              <a:spLocks/>
            </p:cNvSpPr>
            <p:nvPr/>
          </p:nvSpPr>
          <p:spPr bwMode="auto">
            <a:xfrm flipH="1">
              <a:off x="1345775" y="5509573"/>
              <a:ext cx="169280" cy="148108"/>
            </a:xfrm>
            <a:custGeom>
              <a:avLst/>
              <a:gdLst>
                <a:gd name="T0" fmla="*/ 52 w 60"/>
                <a:gd name="T1" fmla="*/ 22 h 52"/>
                <a:gd name="T2" fmla="*/ 44 w 60"/>
                <a:gd name="T3" fmla="*/ 0 h 52"/>
                <a:gd name="T4" fmla="*/ 60 w 60"/>
                <a:gd name="T5" fmla="*/ 43 h 52"/>
                <a:gd name="T6" fmla="*/ 49 w 60"/>
                <a:gd name="T7" fmla="*/ 52 h 52"/>
                <a:gd name="T8" fmla="*/ 12 w 60"/>
                <a:gd name="T9" fmla="*/ 35 h 52"/>
                <a:gd name="T10" fmla="*/ 0 w 60"/>
                <a:gd name="T11" fmla="*/ 11 h 52"/>
                <a:gd name="T12" fmla="*/ 26 w 60"/>
                <a:gd name="T13" fmla="*/ 37 h 52"/>
                <a:gd name="T14" fmla="*/ 29 w 60"/>
                <a:gd name="T15" fmla="*/ 34 h 52"/>
                <a:gd name="T16" fmla="*/ 15 w 60"/>
                <a:gd name="T17" fmla="*/ 13 h 52"/>
                <a:gd name="T18" fmla="*/ 34 w 60"/>
                <a:gd name="T19" fmla="*/ 31 h 52"/>
                <a:gd name="T20" fmla="*/ 20 w 60"/>
                <a:gd name="T21" fmla="*/ 1 h 52"/>
                <a:gd name="T22" fmla="*/ 39 w 60"/>
                <a:gd name="T23" fmla="*/ 19 h 52"/>
                <a:gd name="T24" fmla="*/ 35 w 60"/>
                <a:gd name="T25" fmla="*/ 1 h 52"/>
                <a:gd name="T26" fmla="*/ 50 w 60"/>
                <a:gd name="T27" fmla="*/ 21 h 52"/>
                <a:gd name="T28" fmla="*/ 52 w 60"/>
                <a:gd name="T2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2"/>
                  </a:moveTo>
                  <a:cubicBezTo>
                    <a:pt x="52" y="20"/>
                    <a:pt x="47" y="6"/>
                    <a:pt x="44" y="0"/>
                  </a:cubicBezTo>
                  <a:cubicBezTo>
                    <a:pt x="57" y="24"/>
                    <a:pt x="60" y="43"/>
                    <a:pt x="60" y="43"/>
                  </a:cubicBezTo>
                  <a:cubicBezTo>
                    <a:pt x="49" y="52"/>
                    <a:pt x="49" y="52"/>
                    <a:pt x="49" y="52"/>
                  </a:cubicBezTo>
                  <a:cubicBezTo>
                    <a:pt x="49" y="52"/>
                    <a:pt x="24" y="47"/>
                    <a:pt x="12" y="35"/>
                  </a:cubicBezTo>
                  <a:cubicBezTo>
                    <a:pt x="6" y="28"/>
                    <a:pt x="2" y="19"/>
                    <a:pt x="0" y="11"/>
                  </a:cubicBezTo>
                  <a:cubicBezTo>
                    <a:pt x="2" y="15"/>
                    <a:pt x="11" y="34"/>
                    <a:pt x="26" y="37"/>
                  </a:cubicBezTo>
                  <a:cubicBezTo>
                    <a:pt x="26" y="37"/>
                    <a:pt x="30" y="37"/>
                    <a:pt x="29" y="34"/>
                  </a:cubicBezTo>
                  <a:cubicBezTo>
                    <a:pt x="27" y="32"/>
                    <a:pt x="17" y="23"/>
                    <a:pt x="15" y="13"/>
                  </a:cubicBezTo>
                  <a:cubicBezTo>
                    <a:pt x="15" y="13"/>
                    <a:pt x="30" y="34"/>
                    <a:pt x="34" y="31"/>
                  </a:cubicBezTo>
                  <a:cubicBezTo>
                    <a:pt x="38" y="27"/>
                    <a:pt x="25" y="6"/>
                    <a:pt x="20" y="1"/>
                  </a:cubicBezTo>
                  <a:cubicBezTo>
                    <a:pt x="22" y="3"/>
                    <a:pt x="34" y="11"/>
                    <a:pt x="39" y="19"/>
                  </a:cubicBezTo>
                  <a:cubicBezTo>
                    <a:pt x="45" y="27"/>
                    <a:pt x="42" y="8"/>
                    <a:pt x="35" y="1"/>
                  </a:cubicBezTo>
                  <a:cubicBezTo>
                    <a:pt x="35" y="1"/>
                    <a:pt x="47" y="10"/>
                    <a:pt x="50" y="21"/>
                  </a:cubicBezTo>
                  <a:cubicBezTo>
                    <a:pt x="50" y="21"/>
                    <a:pt x="51" y="23"/>
                    <a:pt x="52" y="2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6" name="Rectangle 144">
              <a:extLst>
                <a:ext uri="{FF2B5EF4-FFF2-40B4-BE49-F238E27FC236}">
                  <a16:creationId xmlns:a16="http://schemas.microsoft.com/office/drawing/2014/main" xmlns="" id="{5965DC74-1C5F-4895-A3B4-5E381BD57003}"/>
                </a:ext>
              </a:extLst>
            </p:cNvPr>
            <p:cNvSpPr>
              <a:spLocks noChangeArrowheads="1"/>
            </p:cNvSpPr>
            <p:nvPr/>
          </p:nvSpPr>
          <p:spPr bwMode="auto">
            <a:xfrm flipH="1">
              <a:off x="1544678" y="5604787"/>
              <a:ext cx="103685" cy="76170"/>
            </a:xfrm>
            <a:prstGeom prst="rect">
              <a:avLst/>
            </a:prstGeom>
            <a:solidFill>
              <a:srgbClr val="FFE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367" name="Freeform 145">
              <a:extLst>
                <a:ext uri="{FF2B5EF4-FFF2-40B4-BE49-F238E27FC236}">
                  <a16:creationId xmlns:a16="http://schemas.microsoft.com/office/drawing/2014/main" xmlns="" id="{30A1B357-064C-4745-BE47-DA3C5C7CABE8}"/>
                </a:ext>
              </a:extLst>
            </p:cNvPr>
            <p:cNvSpPr>
              <a:spLocks/>
            </p:cNvSpPr>
            <p:nvPr/>
          </p:nvSpPr>
          <p:spPr bwMode="auto">
            <a:xfrm flipH="1">
              <a:off x="1464270" y="5471488"/>
              <a:ext cx="4232" cy="6348"/>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8" name="Freeform 146">
              <a:extLst>
                <a:ext uri="{FF2B5EF4-FFF2-40B4-BE49-F238E27FC236}">
                  <a16:creationId xmlns:a16="http://schemas.microsoft.com/office/drawing/2014/main" xmlns="" id="{E1C038DB-7CCA-4938-B0B0-F28BA925B660}"/>
                </a:ext>
              </a:extLst>
            </p:cNvPr>
            <p:cNvSpPr>
              <a:spLocks/>
            </p:cNvSpPr>
            <p:nvPr/>
          </p:nvSpPr>
          <p:spPr bwMode="auto">
            <a:xfrm flipH="1">
              <a:off x="1438878" y="5435520"/>
              <a:ext cx="6349" cy="4232"/>
            </a:xfrm>
            <a:custGeom>
              <a:avLst/>
              <a:gdLst>
                <a:gd name="T0" fmla="*/ 0 w 2"/>
                <a:gd name="T1" fmla="*/ 1 h 2"/>
                <a:gd name="T2" fmla="*/ 0 w 2"/>
                <a:gd name="T3" fmla="*/ 0 h 2"/>
                <a:gd name="T4" fmla="*/ 2 w 2"/>
                <a:gd name="T5" fmla="*/ 2 h 2"/>
                <a:gd name="T6" fmla="*/ 2 w 2"/>
                <a:gd name="T7" fmla="*/ 2 h 2"/>
                <a:gd name="T8" fmla="*/ 2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0"/>
                  </a:cubicBezTo>
                  <a:cubicBezTo>
                    <a:pt x="1" y="1"/>
                    <a:pt x="1" y="1"/>
                    <a:pt x="2" y="2"/>
                  </a:cubicBezTo>
                  <a:cubicBezTo>
                    <a:pt x="2" y="2"/>
                    <a:pt x="2" y="2"/>
                    <a:pt x="2" y="2"/>
                  </a:cubicBezTo>
                  <a:cubicBezTo>
                    <a:pt x="2" y="2"/>
                    <a:pt x="2" y="2"/>
                    <a:pt x="2" y="2"/>
                  </a:cubicBezTo>
                  <a:cubicBezTo>
                    <a:pt x="2" y="2"/>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9" name="Freeform 147">
              <a:extLst>
                <a:ext uri="{FF2B5EF4-FFF2-40B4-BE49-F238E27FC236}">
                  <a16:creationId xmlns:a16="http://schemas.microsoft.com/office/drawing/2014/main" xmlns="" id="{E8418A3C-98B7-4EEF-8566-3C12AF042C8B}"/>
                </a:ext>
              </a:extLst>
            </p:cNvPr>
            <p:cNvSpPr>
              <a:spLocks/>
            </p:cNvSpPr>
            <p:nvPr/>
          </p:nvSpPr>
          <p:spPr bwMode="auto">
            <a:xfrm flipH="1">
              <a:off x="1451574" y="5414362"/>
              <a:ext cx="88872" cy="97328"/>
            </a:xfrm>
            <a:custGeom>
              <a:avLst/>
              <a:gdLst>
                <a:gd name="T0" fmla="*/ 9 w 31"/>
                <a:gd name="T1" fmla="*/ 0 h 34"/>
                <a:gd name="T2" fmla="*/ 7 w 31"/>
                <a:gd name="T3" fmla="*/ 0 h 34"/>
                <a:gd name="T4" fmla="*/ 7 w 31"/>
                <a:gd name="T5" fmla="*/ 0 h 34"/>
                <a:gd name="T6" fmla="*/ 7 w 31"/>
                <a:gd name="T7" fmla="*/ 1 h 34"/>
                <a:gd name="T8" fmla="*/ 6 w 31"/>
                <a:gd name="T9" fmla="*/ 2 h 34"/>
                <a:gd name="T10" fmla="*/ 7 w 31"/>
                <a:gd name="T11" fmla="*/ 7 h 34"/>
                <a:gd name="T12" fmla="*/ 7 w 31"/>
                <a:gd name="T13" fmla="*/ 8 h 34"/>
                <a:gd name="T14" fmla="*/ 6 w 31"/>
                <a:gd name="T15" fmla="*/ 8 h 34"/>
                <a:gd name="T16" fmla="*/ 5 w 31"/>
                <a:gd name="T17" fmla="*/ 9 h 34"/>
                <a:gd name="T18" fmla="*/ 2 w 31"/>
                <a:gd name="T19" fmla="*/ 10 h 34"/>
                <a:gd name="T20" fmla="*/ 0 w 31"/>
                <a:gd name="T21" fmla="*/ 13 h 34"/>
                <a:gd name="T22" fmla="*/ 2 w 31"/>
                <a:gd name="T23" fmla="*/ 23 h 34"/>
                <a:gd name="T24" fmla="*/ 5 w 31"/>
                <a:gd name="T25" fmla="*/ 34 h 34"/>
                <a:gd name="T26" fmla="*/ 7 w 31"/>
                <a:gd name="T27" fmla="*/ 15 h 34"/>
                <a:gd name="T28" fmla="*/ 7 w 31"/>
                <a:gd name="T29" fmla="*/ 15 h 34"/>
                <a:gd name="T30" fmla="*/ 16 w 31"/>
                <a:gd name="T31" fmla="*/ 29 h 34"/>
                <a:gd name="T32" fmla="*/ 14 w 31"/>
                <a:gd name="T33" fmla="*/ 11 h 34"/>
                <a:gd name="T34" fmla="*/ 15 w 31"/>
                <a:gd name="T35" fmla="*/ 11 h 34"/>
                <a:gd name="T36" fmla="*/ 25 w 31"/>
                <a:gd name="T37" fmla="*/ 19 h 34"/>
                <a:gd name="T38" fmla="*/ 19 w 31"/>
                <a:gd name="T39" fmla="*/ 8 h 34"/>
                <a:gd name="T40" fmla="*/ 23 w 31"/>
                <a:gd name="T41" fmla="*/ 5 h 34"/>
                <a:gd name="T42" fmla="*/ 31 w 31"/>
                <a:gd name="T43" fmla="*/ 7 h 34"/>
                <a:gd name="T44" fmla="*/ 29 w 31"/>
                <a:gd name="T45" fmla="*/ 6 h 34"/>
                <a:gd name="T46" fmla="*/ 28 w 31"/>
                <a:gd name="T47" fmla="*/ 5 h 34"/>
                <a:gd name="T48" fmla="*/ 9 w 31"/>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4">
                  <a:moveTo>
                    <a:pt x="9" y="0"/>
                  </a:moveTo>
                  <a:cubicBezTo>
                    <a:pt x="8" y="0"/>
                    <a:pt x="8" y="0"/>
                    <a:pt x="7" y="0"/>
                  </a:cubicBezTo>
                  <a:cubicBezTo>
                    <a:pt x="7" y="0"/>
                    <a:pt x="7" y="0"/>
                    <a:pt x="7" y="0"/>
                  </a:cubicBezTo>
                  <a:cubicBezTo>
                    <a:pt x="7" y="0"/>
                    <a:pt x="7" y="0"/>
                    <a:pt x="7" y="1"/>
                  </a:cubicBezTo>
                  <a:cubicBezTo>
                    <a:pt x="7" y="1"/>
                    <a:pt x="6" y="2"/>
                    <a:pt x="6" y="2"/>
                  </a:cubicBezTo>
                  <a:cubicBezTo>
                    <a:pt x="6" y="4"/>
                    <a:pt x="7" y="6"/>
                    <a:pt x="7" y="7"/>
                  </a:cubicBezTo>
                  <a:cubicBezTo>
                    <a:pt x="7" y="8"/>
                    <a:pt x="7" y="8"/>
                    <a:pt x="7" y="8"/>
                  </a:cubicBezTo>
                  <a:cubicBezTo>
                    <a:pt x="7" y="8"/>
                    <a:pt x="6" y="8"/>
                    <a:pt x="6" y="8"/>
                  </a:cubicBezTo>
                  <a:cubicBezTo>
                    <a:pt x="5" y="8"/>
                    <a:pt x="5" y="8"/>
                    <a:pt x="5" y="9"/>
                  </a:cubicBezTo>
                  <a:cubicBezTo>
                    <a:pt x="4" y="9"/>
                    <a:pt x="3" y="9"/>
                    <a:pt x="2" y="10"/>
                  </a:cubicBezTo>
                  <a:cubicBezTo>
                    <a:pt x="1" y="11"/>
                    <a:pt x="0" y="11"/>
                    <a:pt x="0" y="13"/>
                  </a:cubicBezTo>
                  <a:cubicBezTo>
                    <a:pt x="0" y="15"/>
                    <a:pt x="1" y="18"/>
                    <a:pt x="2" y="23"/>
                  </a:cubicBezTo>
                  <a:cubicBezTo>
                    <a:pt x="3" y="25"/>
                    <a:pt x="4" y="29"/>
                    <a:pt x="5" y="34"/>
                  </a:cubicBezTo>
                  <a:cubicBezTo>
                    <a:pt x="5" y="34"/>
                    <a:pt x="3" y="18"/>
                    <a:pt x="7" y="15"/>
                  </a:cubicBezTo>
                  <a:cubicBezTo>
                    <a:pt x="7" y="15"/>
                    <a:pt x="7" y="15"/>
                    <a:pt x="7" y="15"/>
                  </a:cubicBezTo>
                  <a:cubicBezTo>
                    <a:pt x="11" y="15"/>
                    <a:pt x="16" y="29"/>
                    <a:pt x="16" y="29"/>
                  </a:cubicBezTo>
                  <a:cubicBezTo>
                    <a:pt x="16" y="29"/>
                    <a:pt x="12" y="13"/>
                    <a:pt x="14" y="11"/>
                  </a:cubicBezTo>
                  <a:cubicBezTo>
                    <a:pt x="14" y="11"/>
                    <a:pt x="15" y="11"/>
                    <a:pt x="15" y="11"/>
                  </a:cubicBezTo>
                  <a:cubicBezTo>
                    <a:pt x="17" y="11"/>
                    <a:pt x="22" y="15"/>
                    <a:pt x="25" y="19"/>
                  </a:cubicBezTo>
                  <a:cubicBezTo>
                    <a:pt x="23" y="16"/>
                    <a:pt x="21" y="11"/>
                    <a:pt x="19" y="8"/>
                  </a:cubicBezTo>
                  <a:cubicBezTo>
                    <a:pt x="18" y="6"/>
                    <a:pt x="20" y="5"/>
                    <a:pt x="23" y="5"/>
                  </a:cubicBezTo>
                  <a:cubicBezTo>
                    <a:pt x="26" y="5"/>
                    <a:pt x="29" y="5"/>
                    <a:pt x="31" y="7"/>
                  </a:cubicBezTo>
                  <a:cubicBezTo>
                    <a:pt x="31" y="6"/>
                    <a:pt x="30" y="6"/>
                    <a:pt x="29" y="6"/>
                  </a:cubicBezTo>
                  <a:cubicBezTo>
                    <a:pt x="29" y="5"/>
                    <a:pt x="28" y="5"/>
                    <a:pt x="28" y="5"/>
                  </a:cubicBezTo>
                  <a:cubicBezTo>
                    <a:pt x="20" y="1"/>
                    <a:pt x="13" y="0"/>
                    <a:pt x="9"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0" name="Freeform 148">
              <a:extLst>
                <a:ext uri="{FF2B5EF4-FFF2-40B4-BE49-F238E27FC236}">
                  <a16:creationId xmlns:a16="http://schemas.microsoft.com/office/drawing/2014/main" xmlns="" id="{FDC26E62-2E0F-41C3-89B6-D191CDD9DBEC}"/>
                </a:ext>
              </a:extLst>
            </p:cNvPr>
            <p:cNvSpPr>
              <a:spLocks/>
            </p:cNvSpPr>
            <p:nvPr/>
          </p:nvSpPr>
          <p:spPr bwMode="auto">
            <a:xfrm flipH="1">
              <a:off x="1396558" y="54291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1" name="Freeform 149">
              <a:extLst>
                <a:ext uri="{FF2B5EF4-FFF2-40B4-BE49-F238E27FC236}">
                  <a16:creationId xmlns:a16="http://schemas.microsoft.com/office/drawing/2014/main" xmlns="" id="{FC6DDD2C-9DB9-42F4-A357-5878E59F56CF}"/>
                </a:ext>
              </a:extLst>
            </p:cNvPr>
            <p:cNvSpPr>
              <a:spLocks/>
            </p:cNvSpPr>
            <p:nvPr/>
          </p:nvSpPr>
          <p:spPr bwMode="auto">
            <a:xfrm flipH="1">
              <a:off x="1288643" y="5344538"/>
              <a:ext cx="124843" cy="95213"/>
            </a:xfrm>
            <a:custGeom>
              <a:avLst/>
              <a:gdLst>
                <a:gd name="T0" fmla="*/ 28 w 44"/>
                <a:gd name="T1" fmla="*/ 0 h 34"/>
                <a:gd name="T2" fmla="*/ 22 w 44"/>
                <a:gd name="T3" fmla="*/ 3 h 34"/>
                <a:gd name="T4" fmla="*/ 15 w 44"/>
                <a:gd name="T5" fmla="*/ 8 h 34"/>
                <a:gd name="T6" fmla="*/ 14 w 44"/>
                <a:gd name="T7" fmla="*/ 9 h 34"/>
                <a:gd name="T8" fmla="*/ 14 w 44"/>
                <a:gd name="T9" fmla="*/ 9 h 34"/>
                <a:gd name="T10" fmla="*/ 12 w 44"/>
                <a:gd name="T11" fmla="*/ 10 h 34"/>
                <a:gd name="T12" fmla="*/ 11 w 44"/>
                <a:gd name="T13" fmla="*/ 12 h 34"/>
                <a:gd name="T14" fmla="*/ 9 w 44"/>
                <a:gd name="T15" fmla="*/ 13 h 34"/>
                <a:gd name="T16" fmla="*/ 8 w 44"/>
                <a:gd name="T17" fmla="*/ 15 h 34"/>
                <a:gd name="T18" fmla="*/ 4 w 44"/>
                <a:gd name="T19" fmla="*/ 19 h 34"/>
                <a:gd name="T20" fmla="*/ 3 w 44"/>
                <a:gd name="T21" fmla="*/ 21 h 34"/>
                <a:gd name="T22" fmla="*/ 2 w 44"/>
                <a:gd name="T23" fmla="*/ 23 h 34"/>
                <a:gd name="T24" fmla="*/ 1 w 44"/>
                <a:gd name="T25" fmla="*/ 26 h 34"/>
                <a:gd name="T26" fmla="*/ 1 w 44"/>
                <a:gd name="T27" fmla="*/ 28 h 34"/>
                <a:gd name="T28" fmla="*/ 0 w 44"/>
                <a:gd name="T29" fmla="*/ 31 h 34"/>
                <a:gd name="T30" fmla="*/ 0 w 44"/>
                <a:gd name="T31" fmla="*/ 33 h 34"/>
                <a:gd name="T32" fmla="*/ 12 w 44"/>
                <a:gd name="T33" fmla="*/ 19 h 34"/>
                <a:gd name="T34" fmla="*/ 12 w 44"/>
                <a:gd name="T35" fmla="*/ 19 h 34"/>
                <a:gd name="T36" fmla="*/ 21 w 44"/>
                <a:gd name="T37" fmla="*/ 34 h 34"/>
                <a:gd name="T38" fmla="*/ 20 w 44"/>
                <a:gd name="T39" fmla="*/ 17 h 34"/>
                <a:gd name="T40" fmla="*/ 22 w 44"/>
                <a:gd name="T41" fmla="*/ 12 h 34"/>
                <a:gd name="T42" fmla="*/ 25 w 44"/>
                <a:gd name="T43" fmla="*/ 14 h 34"/>
                <a:gd name="T44" fmla="*/ 28 w 44"/>
                <a:gd name="T45" fmla="*/ 28 h 34"/>
                <a:gd name="T46" fmla="*/ 31 w 44"/>
                <a:gd name="T47" fmla="*/ 12 h 34"/>
                <a:gd name="T48" fmla="*/ 32 w 44"/>
                <a:gd name="T49" fmla="*/ 8 h 34"/>
                <a:gd name="T50" fmla="*/ 37 w 44"/>
                <a:gd name="T51" fmla="*/ 15 h 34"/>
                <a:gd name="T52" fmla="*/ 37 w 44"/>
                <a:gd name="T53" fmla="*/ 34 h 34"/>
                <a:gd name="T54" fmla="*/ 42 w 44"/>
                <a:gd name="T55" fmla="*/ 11 h 34"/>
                <a:gd name="T56" fmla="*/ 42 w 44"/>
                <a:gd name="T57" fmla="*/ 11 h 34"/>
                <a:gd name="T58" fmla="*/ 42 w 44"/>
                <a:gd name="T59" fmla="*/ 11 h 34"/>
                <a:gd name="T60" fmla="*/ 42 w 44"/>
                <a:gd name="T61" fmla="*/ 11 h 34"/>
                <a:gd name="T62" fmla="*/ 36 w 44"/>
                <a:gd name="T63" fmla="*/ 2 h 34"/>
                <a:gd name="T64" fmla="*/ 36 w 44"/>
                <a:gd name="T65" fmla="*/ 2 h 34"/>
                <a:gd name="T66" fmla="*/ 33 w 44"/>
                <a:gd name="T67" fmla="*/ 2 h 34"/>
                <a:gd name="T68" fmla="*/ 31 w 44"/>
                <a:gd name="T69" fmla="*/ 3 h 34"/>
                <a:gd name="T70" fmla="*/ 30 w 44"/>
                <a:gd name="T71" fmla="*/ 2 h 34"/>
                <a:gd name="T72" fmla="*/ 28 w 4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34">
                  <a:moveTo>
                    <a:pt x="28" y="0"/>
                  </a:moveTo>
                  <a:cubicBezTo>
                    <a:pt x="26" y="0"/>
                    <a:pt x="24" y="1"/>
                    <a:pt x="22" y="3"/>
                  </a:cubicBezTo>
                  <a:cubicBezTo>
                    <a:pt x="20" y="4"/>
                    <a:pt x="18" y="6"/>
                    <a:pt x="15" y="8"/>
                  </a:cubicBezTo>
                  <a:cubicBezTo>
                    <a:pt x="14" y="9"/>
                    <a:pt x="14" y="9"/>
                    <a:pt x="14" y="9"/>
                  </a:cubicBezTo>
                  <a:cubicBezTo>
                    <a:pt x="14" y="9"/>
                    <a:pt x="14" y="9"/>
                    <a:pt x="14" y="9"/>
                  </a:cubicBezTo>
                  <a:cubicBezTo>
                    <a:pt x="13" y="9"/>
                    <a:pt x="13" y="10"/>
                    <a:pt x="12" y="10"/>
                  </a:cubicBezTo>
                  <a:cubicBezTo>
                    <a:pt x="12" y="11"/>
                    <a:pt x="11" y="11"/>
                    <a:pt x="11" y="12"/>
                  </a:cubicBezTo>
                  <a:cubicBezTo>
                    <a:pt x="10" y="12"/>
                    <a:pt x="10" y="13"/>
                    <a:pt x="9" y="13"/>
                  </a:cubicBezTo>
                  <a:cubicBezTo>
                    <a:pt x="9" y="14"/>
                    <a:pt x="8" y="14"/>
                    <a:pt x="8" y="15"/>
                  </a:cubicBezTo>
                  <a:cubicBezTo>
                    <a:pt x="6" y="16"/>
                    <a:pt x="5" y="18"/>
                    <a:pt x="4" y="19"/>
                  </a:cubicBezTo>
                  <a:cubicBezTo>
                    <a:pt x="4" y="20"/>
                    <a:pt x="4" y="20"/>
                    <a:pt x="3" y="21"/>
                  </a:cubicBezTo>
                  <a:cubicBezTo>
                    <a:pt x="3" y="21"/>
                    <a:pt x="2" y="22"/>
                    <a:pt x="2" y="23"/>
                  </a:cubicBezTo>
                  <a:cubicBezTo>
                    <a:pt x="2" y="24"/>
                    <a:pt x="1" y="25"/>
                    <a:pt x="1" y="26"/>
                  </a:cubicBezTo>
                  <a:cubicBezTo>
                    <a:pt x="1" y="27"/>
                    <a:pt x="1" y="27"/>
                    <a:pt x="1" y="28"/>
                  </a:cubicBezTo>
                  <a:cubicBezTo>
                    <a:pt x="0" y="29"/>
                    <a:pt x="0" y="30"/>
                    <a:pt x="0" y="31"/>
                  </a:cubicBezTo>
                  <a:cubicBezTo>
                    <a:pt x="0" y="32"/>
                    <a:pt x="0" y="33"/>
                    <a:pt x="0" y="33"/>
                  </a:cubicBezTo>
                  <a:cubicBezTo>
                    <a:pt x="0" y="33"/>
                    <a:pt x="6" y="19"/>
                    <a:pt x="12" y="19"/>
                  </a:cubicBezTo>
                  <a:cubicBezTo>
                    <a:pt x="12" y="19"/>
                    <a:pt x="12" y="19"/>
                    <a:pt x="12" y="19"/>
                  </a:cubicBezTo>
                  <a:cubicBezTo>
                    <a:pt x="18" y="19"/>
                    <a:pt x="21" y="34"/>
                    <a:pt x="21" y="34"/>
                  </a:cubicBezTo>
                  <a:cubicBezTo>
                    <a:pt x="21" y="34"/>
                    <a:pt x="22" y="22"/>
                    <a:pt x="20" y="17"/>
                  </a:cubicBezTo>
                  <a:cubicBezTo>
                    <a:pt x="19" y="13"/>
                    <a:pt x="21" y="12"/>
                    <a:pt x="22" y="12"/>
                  </a:cubicBezTo>
                  <a:cubicBezTo>
                    <a:pt x="23" y="12"/>
                    <a:pt x="25" y="12"/>
                    <a:pt x="25" y="14"/>
                  </a:cubicBezTo>
                  <a:cubicBezTo>
                    <a:pt x="28" y="17"/>
                    <a:pt x="28" y="27"/>
                    <a:pt x="28" y="28"/>
                  </a:cubicBezTo>
                  <a:cubicBezTo>
                    <a:pt x="29" y="27"/>
                    <a:pt x="31" y="19"/>
                    <a:pt x="31" y="12"/>
                  </a:cubicBezTo>
                  <a:cubicBezTo>
                    <a:pt x="30" y="10"/>
                    <a:pt x="31" y="8"/>
                    <a:pt x="32" y="8"/>
                  </a:cubicBezTo>
                  <a:cubicBezTo>
                    <a:pt x="34" y="8"/>
                    <a:pt x="36" y="11"/>
                    <a:pt x="37" y="15"/>
                  </a:cubicBezTo>
                  <a:cubicBezTo>
                    <a:pt x="39" y="21"/>
                    <a:pt x="37" y="34"/>
                    <a:pt x="37" y="34"/>
                  </a:cubicBezTo>
                  <a:cubicBezTo>
                    <a:pt x="37" y="34"/>
                    <a:pt x="44" y="23"/>
                    <a:pt x="42" y="11"/>
                  </a:cubicBezTo>
                  <a:cubicBezTo>
                    <a:pt x="42" y="11"/>
                    <a:pt x="42" y="11"/>
                    <a:pt x="42" y="11"/>
                  </a:cubicBezTo>
                  <a:cubicBezTo>
                    <a:pt x="42" y="11"/>
                    <a:pt x="42" y="11"/>
                    <a:pt x="42" y="11"/>
                  </a:cubicBezTo>
                  <a:cubicBezTo>
                    <a:pt x="42" y="11"/>
                    <a:pt x="42" y="11"/>
                    <a:pt x="42" y="11"/>
                  </a:cubicBezTo>
                  <a:cubicBezTo>
                    <a:pt x="40" y="5"/>
                    <a:pt x="38" y="2"/>
                    <a:pt x="36" y="2"/>
                  </a:cubicBezTo>
                  <a:cubicBezTo>
                    <a:pt x="36" y="2"/>
                    <a:pt x="36" y="2"/>
                    <a:pt x="36" y="2"/>
                  </a:cubicBezTo>
                  <a:cubicBezTo>
                    <a:pt x="35" y="2"/>
                    <a:pt x="34" y="2"/>
                    <a:pt x="33" y="2"/>
                  </a:cubicBezTo>
                  <a:cubicBezTo>
                    <a:pt x="33" y="3"/>
                    <a:pt x="32" y="3"/>
                    <a:pt x="31" y="3"/>
                  </a:cubicBezTo>
                  <a:cubicBezTo>
                    <a:pt x="31" y="3"/>
                    <a:pt x="30" y="3"/>
                    <a:pt x="30" y="2"/>
                  </a:cubicBezTo>
                  <a:cubicBezTo>
                    <a:pt x="30" y="1"/>
                    <a:pt x="29" y="0"/>
                    <a:pt x="28"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2" name="Freeform 150">
              <a:extLst>
                <a:ext uri="{FF2B5EF4-FFF2-40B4-BE49-F238E27FC236}">
                  <a16:creationId xmlns:a16="http://schemas.microsoft.com/office/drawing/2014/main" xmlns="" id="{ED97604E-B58C-46C9-A63F-269226F34BC3}"/>
                </a:ext>
              </a:extLst>
            </p:cNvPr>
            <p:cNvSpPr>
              <a:spLocks/>
            </p:cNvSpPr>
            <p:nvPr/>
          </p:nvSpPr>
          <p:spPr bwMode="auto">
            <a:xfrm flipH="1">
              <a:off x="1320383" y="5579397"/>
              <a:ext cx="99453" cy="93097"/>
            </a:xfrm>
            <a:custGeom>
              <a:avLst/>
              <a:gdLst>
                <a:gd name="T0" fmla="*/ 20 w 35"/>
                <a:gd name="T1" fmla="*/ 0 h 32"/>
                <a:gd name="T2" fmla="*/ 18 w 35"/>
                <a:gd name="T3" fmla="*/ 21 h 32"/>
                <a:gd name="T4" fmla="*/ 3 w 35"/>
                <a:gd name="T5" fmla="*/ 15 h 32"/>
                <a:gd name="T6" fmla="*/ 11 w 35"/>
                <a:gd name="T7" fmla="*/ 24 h 32"/>
                <a:gd name="T8" fmla="*/ 0 w 35"/>
                <a:gd name="T9" fmla="*/ 31 h 32"/>
                <a:gd name="T10" fmla="*/ 10 w 35"/>
                <a:gd name="T11" fmla="*/ 30 h 32"/>
                <a:gd name="T12" fmla="*/ 17 w 35"/>
                <a:gd name="T13" fmla="*/ 29 h 32"/>
                <a:gd name="T14" fmla="*/ 25 w 35"/>
                <a:gd name="T15" fmla="*/ 26 h 32"/>
                <a:gd name="T16" fmla="*/ 35 w 35"/>
                <a:gd name="T17" fmla="*/ 9 h 32"/>
                <a:gd name="T18" fmla="*/ 23 w 35"/>
                <a:gd name="T19" fmla="*/ 19 h 32"/>
                <a:gd name="T20" fmla="*/ 20 w 35"/>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2">
                  <a:moveTo>
                    <a:pt x="20" y="0"/>
                  </a:moveTo>
                  <a:cubicBezTo>
                    <a:pt x="20" y="0"/>
                    <a:pt x="21" y="17"/>
                    <a:pt x="18" y="21"/>
                  </a:cubicBezTo>
                  <a:cubicBezTo>
                    <a:pt x="14" y="24"/>
                    <a:pt x="3" y="15"/>
                    <a:pt x="3" y="15"/>
                  </a:cubicBezTo>
                  <a:cubicBezTo>
                    <a:pt x="3" y="15"/>
                    <a:pt x="5" y="23"/>
                    <a:pt x="11" y="24"/>
                  </a:cubicBezTo>
                  <a:cubicBezTo>
                    <a:pt x="11" y="24"/>
                    <a:pt x="11" y="27"/>
                    <a:pt x="0" y="31"/>
                  </a:cubicBezTo>
                  <a:cubicBezTo>
                    <a:pt x="0" y="31"/>
                    <a:pt x="5" y="31"/>
                    <a:pt x="10" y="30"/>
                  </a:cubicBezTo>
                  <a:cubicBezTo>
                    <a:pt x="12" y="30"/>
                    <a:pt x="17" y="29"/>
                    <a:pt x="17" y="29"/>
                  </a:cubicBezTo>
                  <a:cubicBezTo>
                    <a:pt x="17" y="29"/>
                    <a:pt x="25" y="32"/>
                    <a:pt x="25" y="26"/>
                  </a:cubicBezTo>
                  <a:cubicBezTo>
                    <a:pt x="25" y="26"/>
                    <a:pt x="33" y="15"/>
                    <a:pt x="35" y="9"/>
                  </a:cubicBezTo>
                  <a:cubicBezTo>
                    <a:pt x="35" y="9"/>
                    <a:pt x="28" y="18"/>
                    <a:pt x="23" y="19"/>
                  </a:cubicBezTo>
                  <a:cubicBezTo>
                    <a:pt x="23" y="19"/>
                    <a:pt x="23" y="10"/>
                    <a:pt x="20"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3" name="Freeform 151">
              <a:extLst>
                <a:ext uri="{FF2B5EF4-FFF2-40B4-BE49-F238E27FC236}">
                  <a16:creationId xmlns:a16="http://schemas.microsoft.com/office/drawing/2014/main" xmlns="" id="{FA4115A7-EC07-4082-B949-50E6507BB978}"/>
                </a:ext>
              </a:extLst>
            </p:cNvPr>
            <p:cNvSpPr>
              <a:spLocks/>
            </p:cNvSpPr>
            <p:nvPr/>
          </p:nvSpPr>
          <p:spPr bwMode="auto">
            <a:xfrm flipH="1">
              <a:off x="1121479" y="5659798"/>
              <a:ext cx="241224" cy="179845"/>
            </a:xfrm>
            <a:custGeom>
              <a:avLst/>
              <a:gdLst>
                <a:gd name="T0" fmla="*/ 0 w 85"/>
                <a:gd name="T1" fmla="*/ 2 h 63"/>
                <a:gd name="T2" fmla="*/ 80 w 85"/>
                <a:gd name="T3" fmla="*/ 61 h 63"/>
                <a:gd name="T4" fmla="*/ 84 w 85"/>
                <a:gd name="T5" fmla="*/ 60 h 63"/>
                <a:gd name="T6" fmla="*/ 5 w 85"/>
                <a:gd name="T7" fmla="*/ 0 h 63"/>
                <a:gd name="T8" fmla="*/ 0 w 85"/>
                <a:gd name="T9" fmla="*/ 2 h 63"/>
              </a:gdLst>
              <a:ahLst/>
              <a:cxnLst>
                <a:cxn ang="0">
                  <a:pos x="T0" y="T1"/>
                </a:cxn>
                <a:cxn ang="0">
                  <a:pos x="T2" y="T3"/>
                </a:cxn>
                <a:cxn ang="0">
                  <a:pos x="T4" y="T5"/>
                </a:cxn>
                <a:cxn ang="0">
                  <a:pos x="T6" y="T7"/>
                </a:cxn>
                <a:cxn ang="0">
                  <a:pos x="T8" y="T9"/>
                </a:cxn>
              </a:cxnLst>
              <a:rect l="0" t="0" r="r" b="b"/>
              <a:pathLst>
                <a:path w="85" h="63">
                  <a:moveTo>
                    <a:pt x="0" y="2"/>
                  </a:moveTo>
                  <a:cubicBezTo>
                    <a:pt x="0" y="2"/>
                    <a:pt x="29" y="43"/>
                    <a:pt x="80" y="61"/>
                  </a:cubicBezTo>
                  <a:cubicBezTo>
                    <a:pt x="80" y="61"/>
                    <a:pt x="85" y="63"/>
                    <a:pt x="84" y="60"/>
                  </a:cubicBezTo>
                  <a:cubicBezTo>
                    <a:pt x="82" y="53"/>
                    <a:pt x="45" y="54"/>
                    <a:pt x="5" y="0"/>
                  </a:cubicBezTo>
                  <a:cubicBezTo>
                    <a:pt x="0" y="2"/>
                    <a:pt x="0" y="2"/>
                    <a:pt x="0" y="2"/>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4" name="Freeform 152">
              <a:extLst>
                <a:ext uri="{FF2B5EF4-FFF2-40B4-BE49-F238E27FC236}">
                  <a16:creationId xmlns:a16="http://schemas.microsoft.com/office/drawing/2014/main" xmlns="" id="{8DF9965E-3E58-40D3-AEAE-76B1036D7479}"/>
                </a:ext>
              </a:extLst>
            </p:cNvPr>
            <p:cNvSpPr>
              <a:spLocks/>
            </p:cNvSpPr>
            <p:nvPr/>
          </p:nvSpPr>
          <p:spPr bwMode="auto">
            <a:xfrm flipH="1">
              <a:off x="1974227" y="5833297"/>
              <a:ext cx="313168" cy="126950"/>
            </a:xfrm>
            <a:custGeom>
              <a:avLst/>
              <a:gdLst>
                <a:gd name="T0" fmla="*/ 24 w 111"/>
                <a:gd name="T1" fmla="*/ 36 h 44"/>
                <a:gd name="T2" fmla="*/ 23 w 111"/>
                <a:gd name="T3" fmla="*/ 35 h 44"/>
                <a:gd name="T4" fmla="*/ 21 w 111"/>
                <a:gd name="T5" fmla="*/ 34 h 44"/>
                <a:gd name="T6" fmla="*/ 1 w 111"/>
                <a:gd name="T7" fmla="*/ 13 h 44"/>
                <a:gd name="T8" fmla="*/ 2 w 111"/>
                <a:gd name="T9" fmla="*/ 8 h 44"/>
                <a:gd name="T10" fmla="*/ 16 w 111"/>
                <a:gd name="T11" fmla="*/ 8 h 44"/>
                <a:gd name="T12" fmla="*/ 18 w 111"/>
                <a:gd name="T13" fmla="*/ 8 h 44"/>
                <a:gd name="T14" fmla="*/ 18 w 111"/>
                <a:gd name="T15" fmla="*/ 8 h 44"/>
                <a:gd name="T16" fmla="*/ 18 w 111"/>
                <a:gd name="T17" fmla="*/ 8 h 44"/>
                <a:gd name="T18" fmla="*/ 19 w 111"/>
                <a:gd name="T19" fmla="*/ 8 h 44"/>
                <a:gd name="T20" fmla="*/ 31 w 111"/>
                <a:gd name="T21" fmla="*/ 9 h 44"/>
                <a:gd name="T22" fmla="*/ 64 w 111"/>
                <a:gd name="T23" fmla="*/ 7 h 44"/>
                <a:gd name="T24" fmla="*/ 96 w 111"/>
                <a:gd name="T25" fmla="*/ 1 h 44"/>
                <a:gd name="T26" fmla="*/ 102 w 111"/>
                <a:gd name="T27" fmla="*/ 0 h 44"/>
                <a:gd name="T28" fmla="*/ 111 w 111"/>
                <a:gd name="T29" fmla="*/ 7 h 44"/>
                <a:gd name="T30" fmla="*/ 102 w 111"/>
                <a:gd name="T31" fmla="*/ 18 h 44"/>
                <a:gd name="T32" fmla="*/ 50 w 111"/>
                <a:gd name="T33" fmla="*/ 43 h 44"/>
                <a:gd name="T34" fmla="*/ 24 w 111"/>
                <a:gd name="T3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44">
                  <a:moveTo>
                    <a:pt x="24" y="36"/>
                  </a:moveTo>
                  <a:cubicBezTo>
                    <a:pt x="23" y="35"/>
                    <a:pt x="23" y="35"/>
                    <a:pt x="23" y="35"/>
                  </a:cubicBezTo>
                  <a:cubicBezTo>
                    <a:pt x="22" y="35"/>
                    <a:pt x="21" y="35"/>
                    <a:pt x="21" y="34"/>
                  </a:cubicBezTo>
                  <a:cubicBezTo>
                    <a:pt x="8" y="28"/>
                    <a:pt x="0" y="15"/>
                    <a:pt x="1" y="13"/>
                  </a:cubicBezTo>
                  <a:cubicBezTo>
                    <a:pt x="0" y="9"/>
                    <a:pt x="2" y="11"/>
                    <a:pt x="2" y="8"/>
                  </a:cubicBezTo>
                  <a:cubicBezTo>
                    <a:pt x="2" y="6"/>
                    <a:pt x="4" y="5"/>
                    <a:pt x="16" y="8"/>
                  </a:cubicBezTo>
                  <a:cubicBezTo>
                    <a:pt x="17" y="8"/>
                    <a:pt x="17" y="8"/>
                    <a:pt x="18" y="8"/>
                  </a:cubicBezTo>
                  <a:cubicBezTo>
                    <a:pt x="18" y="8"/>
                    <a:pt x="18" y="8"/>
                    <a:pt x="18" y="8"/>
                  </a:cubicBezTo>
                  <a:cubicBezTo>
                    <a:pt x="18" y="8"/>
                    <a:pt x="18" y="8"/>
                    <a:pt x="18" y="8"/>
                  </a:cubicBezTo>
                  <a:cubicBezTo>
                    <a:pt x="18" y="8"/>
                    <a:pt x="19" y="8"/>
                    <a:pt x="19" y="8"/>
                  </a:cubicBezTo>
                  <a:cubicBezTo>
                    <a:pt x="22" y="9"/>
                    <a:pt x="26" y="9"/>
                    <a:pt x="31" y="9"/>
                  </a:cubicBezTo>
                  <a:cubicBezTo>
                    <a:pt x="42" y="10"/>
                    <a:pt x="56" y="9"/>
                    <a:pt x="64" y="7"/>
                  </a:cubicBezTo>
                  <a:cubicBezTo>
                    <a:pt x="71" y="6"/>
                    <a:pt x="87" y="3"/>
                    <a:pt x="96" y="1"/>
                  </a:cubicBezTo>
                  <a:cubicBezTo>
                    <a:pt x="99" y="1"/>
                    <a:pt x="102" y="0"/>
                    <a:pt x="102" y="0"/>
                  </a:cubicBezTo>
                  <a:cubicBezTo>
                    <a:pt x="111" y="7"/>
                    <a:pt x="111" y="7"/>
                    <a:pt x="111" y="7"/>
                  </a:cubicBezTo>
                  <a:cubicBezTo>
                    <a:pt x="108" y="11"/>
                    <a:pt x="105" y="15"/>
                    <a:pt x="102" y="18"/>
                  </a:cubicBezTo>
                  <a:cubicBezTo>
                    <a:pt x="84" y="39"/>
                    <a:pt x="66" y="44"/>
                    <a:pt x="50" y="43"/>
                  </a:cubicBezTo>
                  <a:cubicBezTo>
                    <a:pt x="40" y="42"/>
                    <a:pt x="30" y="39"/>
                    <a:pt x="24"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5" name="Freeform 153">
              <a:extLst>
                <a:ext uri="{FF2B5EF4-FFF2-40B4-BE49-F238E27FC236}">
                  <a16:creationId xmlns:a16="http://schemas.microsoft.com/office/drawing/2014/main" xmlns="" id="{8E6027AF-506B-44FC-8A2F-51264673452A}"/>
                </a:ext>
              </a:extLst>
            </p:cNvPr>
            <p:cNvSpPr>
              <a:spLocks noEditPoints="1"/>
            </p:cNvSpPr>
            <p:nvPr/>
          </p:nvSpPr>
          <p:spPr bwMode="auto">
            <a:xfrm flipH="1">
              <a:off x="2010198" y="5858687"/>
              <a:ext cx="190440" cy="97328"/>
            </a:xfrm>
            <a:custGeom>
              <a:avLst/>
              <a:gdLst>
                <a:gd name="T0" fmla="*/ 36 w 67"/>
                <a:gd name="T1" fmla="*/ 31 h 34"/>
                <a:gd name="T2" fmla="*/ 19 w 67"/>
                <a:gd name="T3" fmla="*/ 34 h 34"/>
                <a:gd name="T4" fmla="*/ 23 w 67"/>
                <a:gd name="T5" fmla="*/ 34 h 34"/>
                <a:gd name="T6" fmla="*/ 33 w 67"/>
                <a:gd name="T7" fmla="*/ 33 h 34"/>
                <a:gd name="T8" fmla="*/ 36 w 67"/>
                <a:gd name="T9" fmla="*/ 31 h 34"/>
                <a:gd name="T10" fmla="*/ 67 w 67"/>
                <a:gd name="T11" fmla="*/ 3 h 34"/>
                <a:gd name="T12" fmla="*/ 64 w 67"/>
                <a:gd name="T13" fmla="*/ 3 h 34"/>
                <a:gd name="T14" fmla="*/ 47 w 67"/>
                <a:gd name="T15" fmla="*/ 6 h 34"/>
                <a:gd name="T16" fmla="*/ 44 w 67"/>
                <a:gd name="T17" fmla="*/ 5 h 34"/>
                <a:gd name="T18" fmla="*/ 40 w 67"/>
                <a:gd name="T19" fmla="*/ 10 h 34"/>
                <a:gd name="T20" fmla="*/ 25 w 67"/>
                <a:gd name="T21" fmla="*/ 12 h 34"/>
                <a:gd name="T22" fmla="*/ 7 w 67"/>
                <a:gd name="T23" fmla="*/ 11 h 34"/>
                <a:gd name="T24" fmla="*/ 32 w 67"/>
                <a:gd name="T25" fmla="*/ 16 h 34"/>
                <a:gd name="T26" fmla="*/ 35 w 67"/>
                <a:gd name="T27" fmla="*/ 15 h 34"/>
                <a:gd name="T28" fmla="*/ 47 w 67"/>
                <a:gd name="T29" fmla="*/ 15 h 34"/>
                <a:gd name="T30" fmla="*/ 49 w 67"/>
                <a:gd name="T31" fmla="*/ 19 h 34"/>
                <a:gd name="T32" fmla="*/ 28 w 67"/>
                <a:gd name="T33" fmla="*/ 24 h 34"/>
                <a:gd name="T34" fmla="*/ 18 w 67"/>
                <a:gd name="T35" fmla="*/ 24 h 34"/>
                <a:gd name="T36" fmla="*/ 31 w 67"/>
                <a:gd name="T37" fmla="*/ 27 h 34"/>
                <a:gd name="T38" fmla="*/ 38 w 67"/>
                <a:gd name="T39" fmla="*/ 27 h 34"/>
                <a:gd name="T40" fmla="*/ 42 w 67"/>
                <a:gd name="T41" fmla="*/ 26 h 34"/>
                <a:gd name="T42" fmla="*/ 45 w 67"/>
                <a:gd name="T43" fmla="*/ 23 h 34"/>
                <a:gd name="T44" fmla="*/ 46 w 67"/>
                <a:gd name="T45" fmla="*/ 23 h 34"/>
                <a:gd name="T46" fmla="*/ 67 w 67"/>
                <a:gd name="T47" fmla="*/ 3 h 34"/>
                <a:gd name="T48" fmla="*/ 16 w 67"/>
                <a:gd name="T49" fmla="*/ 0 h 34"/>
                <a:gd name="T50" fmla="*/ 4 w 67"/>
                <a:gd name="T51" fmla="*/ 0 h 34"/>
                <a:gd name="T52" fmla="*/ 0 w 67"/>
                <a:gd name="T53" fmla="*/ 0 h 34"/>
                <a:gd name="T54" fmla="*/ 9 w 67"/>
                <a:gd name="T55" fmla="*/ 2 h 34"/>
                <a:gd name="T56" fmla="*/ 19 w 67"/>
                <a:gd name="T57" fmla="*/ 2 h 34"/>
                <a:gd name="T58" fmla="*/ 21 w 67"/>
                <a:gd name="T59" fmla="*/ 2 h 34"/>
                <a:gd name="T60" fmla="*/ 16 w 67"/>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34">
                  <a:moveTo>
                    <a:pt x="36" y="31"/>
                  </a:moveTo>
                  <a:cubicBezTo>
                    <a:pt x="30" y="32"/>
                    <a:pt x="23" y="34"/>
                    <a:pt x="19" y="34"/>
                  </a:cubicBezTo>
                  <a:cubicBezTo>
                    <a:pt x="20" y="34"/>
                    <a:pt x="22" y="34"/>
                    <a:pt x="23" y="34"/>
                  </a:cubicBezTo>
                  <a:cubicBezTo>
                    <a:pt x="26" y="34"/>
                    <a:pt x="29" y="34"/>
                    <a:pt x="33" y="33"/>
                  </a:cubicBezTo>
                  <a:cubicBezTo>
                    <a:pt x="34" y="33"/>
                    <a:pt x="35" y="32"/>
                    <a:pt x="36" y="31"/>
                  </a:cubicBezTo>
                  <a:moveTo>
                    <a:pt x="67" y="3"/>
                  </a:moveTo>
                  <a:cubicBezTo>
                    <a:pt x="67" y="3"/>
                    <a:pt x="66" y="3"/>
                    <a:pt x="64" y="3"/>
                  </a:cubicBezTo>
                  <a:cubicBezTo>
                    <a:pt x="59" y="5"/>
                    <a:pt x="53" y="6"/>
                    <a:pt x="47" y="6"/>
                  </a:cubicBezTo>
                  <a:cubicBezTo>
                    <a:pt x="46" y="6"/>
                    <a:pt x="45" y="5"/>
                    <a:pt x="44" y="5"/>
                  </a:cubicBezTo>
                  <a:cubicBezTo>
                    <a:pt x="44" y="7"/>
                    <a:pt x="43" y="9"/>
                    <a:pt x="40" y="10"/>
                  </a:cubicBezTo>
                  <a:cubicBezTo>
                    <a:pt x="37" y="12"/>
                    <a:pt x="31" y="12"/>
                    <a:pt x="25" y="12"/>
                  </a:cubicBezTo>
                  <a:cubicBezTo>
                    <a:pt x="16" y="12"/>
                    <a:pt x="7" y="11"/>
                    <a:pt x="7" y="11"/>
                  </a:cubicBezTo>
                  <a:cubicBezTo>
                    <a:pt x="7" y="11"/>
                    <a:pt x="20" y="16"/>
                    <a:pt x="32" y="16"/>
                  </a:cubicBezTo>
                  <a:cubicBezTo>
                    <a:pt x="33" y="16"/>
                    <a:pt x="34" y="16"/>
                    <a:pt x="35" y="15"/>
                  </a:cubicBezTo>
                  <a:cubicBezTo>
                    <a:pt x="40" y="15"/>
                    <a:pt x="44" y="15"/>
                    <a:pt x="47" y="15"/>
                  </a:cubicBezTo>
                  <a:cubicBezTo>
                    <a:pt x="51" y="15"/>
                    <a:pt x="52" y="16"/>
                    <a:pt x="49" y="19"/>
                  </a:cubicBezTo>
                  <a:cubicBezTo>
                    <a:pt x="46" y="22"/>
                    <a:pt x="38" y="24"/>
                    <a:pt x="28" y="24"/>
                  </a:cubicBezTo>
                  <a:cubicBezTo>
                    <a:pt x="25" y="24"/>
                    <a:pt x="22" y="24"/>
                    <a:pt x="18" y="24"/>
                  </a:cubicBezTo>
                  <a:cubicBezTo>
                    <a:pt x="21" y="26"/>
                    <a:pt x="26" y="27"/>
                    <a:pt x="31" y="27"/>
                  </a:cubicBezTo>
                  <a:cubicBezTo>
                    <a:pt x="33" y="27"/>
                    <a:pt x="36" y="27"/>
                    <a:pt x="38" y="27"/>
                  </a:cubicBezTo>
                  <a:cubicBezTo>
                    <a:pt x="39" y="26"/>
                    <a:pt x="41" y="26"/>
                    <a:pt x="42" y="26"/>
                  </a:cubicBezTo>
                  <a:cubicBezTo>
                    <a:pt x="43" y="25"/>
                    <a:pt x="44" y="24"/>
                    <a:pt x="45" y="23"/>
                  </a:cubicBezTo>
                  <a:cubicBezTo>
                    <a:pt x="46" y="23"/>
                    <a:pt x="46" y="23"/>
                    <a:pt x="46" y="23"/>
                  </a:cubicBezTo>
                  <a:cubicBezTo>
                    <a:pt x="54" y="17"/>
                    <a:pt x="62" y="12"/>
                    <a:pt x="67" y="3"/>
                  </a:cubicBezTo>
                  <a:moveTo>
                    <a:pt x="16" y="0"/>
                  </a:moveTo>
                  <a:cubicBezTo>
                    <a:pt x="12" y="0"/>
                    <a:pt x="8" y="0"/>
                    <a:pt x="4" y="0"/>
                  </a:cubicBezTo>
                  <a:cubicBezTo>
                    <a:pt x="3" y="0"/>
                    <a:pt x="1" y="0"/>
                    <a:pt x="0" y="0"/>
                  </a:cubicBezTo>
                  <a:cubicBezTo>
                    <a:pt x="2" y="2"/>
                    <a:pt x="5" y="2"/>
                    <a:pt x="9" y="2"/>
                  </a:cubicBezTo>
                  <a:cubicBezTo>
                    <a:pt x="12" y="2"/>
                    <a:pt x="15" y="2"/>
                    <a:pt x="19" y="2"/>
                  </a:cubicBezTo>
                  <a:cubicBezTo>
                    <a:pt x="20" y="2"/>
                    <a:pt x="20" y="2"/>
                    <a:pt x="21" y="2"/>
                  </a:cubicBezTo>
                  <a:cubicBezTo>
                    <a:pt x="19" y="1"/>
                    <a:pt x="18" y="1"/>
                    <a:pt x="1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6" name="Freeform 154">
              <a:extLst>
                <a:ext uri="{FF2B5EF4-FFF2-40B4-BE49-F238E27FC236}">
                  <a16:creationId xmlns:a16="http://schemas.microsoft.com/office/drawing/2014/main" xmlns="" id="{2918AD70-8891-4B6A-97A2-2443837FD8A9}"/>
                </a:ext>
              </a:extLst>
            </p:cNvPr>
            <p:cNvSpPr>
              <a:spLocks/>
            </p:cNvSpPr>
            <p:nvPr/>
          </p:nvSpPr>
          <p:spPr bwMode="auto">
            <a:xfrm flipH="1">
              <a:off x="1976342" y="5687303"/>
              <a:ext cx="281428" cy="209468"/>
            </a:xfrm>
            <a:custGeom>
              <a:avLst/>
              <a:gdLst>
                <a:gd name="T0" fmla="*/ 20 w 99"/>
                <a:gd name="T1" fmla="*/ 53 h 73"/>
                <a:gd name="T2" fmla="*/ 11 w 99"/>
                <a:gd name="T3" fmla="*/ 46 h 73"/>
                <a:gd name="T4" fmla="*/ 2 w 99"/>
                <a:gd name="T5" fmla="*/ 30 h 73"/>
                <a:gd name="T6" fmla="*/ 2 w 99"/>
                <a:gd name="T7" fmla="*/ 30 h 73"/>
                <a:gd name="T8" fmla="*/ 0 w 99"/>
                <a:gd name="T9" fmla="*/ 17 h 73"/>
                <a:gd name="T10" fmla="*/ 4 w 99"/>
                <a:gd name="T11" fmla="*/ 13 h 73"/>
                <a:gd name="T12" fmla="*/ 7 w 99"/>
                <a:gd name="T13" fmla="*/ 12 h 73"/>
                <a:gd name="T14" fmla="*/ 8 w 99"/>
                <a:gd name="T15" fmla="*/ 8 h 73"/>
                <a:gd name="T16" fmla="*/ 10 w 99"/>
                <a:gd name="T17" fmla="*/ 4 h 73"/>
                <a:gd name="T18" fmla="*/ 27 w 99"/>
                <a:gd name="T19" fmla="*/ 0 h 73"/>
                <a:gd name="T20" fmla="*/ 27 w 99"/>
                <a:gd name="T21" fmla="*/ 0 h 73"/>
                <a:gd name="T22" fmla="*/ 33 w 99"/>
                <a:gd name="T23" fmla="*/ 0 h 73"/>
                <a:gd name="T24" fmla="*/ 50 w 99"/>
                <a:gd name="T25" fmla="*/ 3 h 73"/>
                <a:gd name="T26" fmla="*/ 50 w 99"/>
                <a:gd name="T27" fmla="*/ 3 h 73"/>
                <a:gd name="T28" fmla="*/ 53 w 99"/>
                <a:gd name="T29" fmla="*/ 4 h 73"/>
                <a:gd name="T30" fmla="*/ 53 w 99"/>
                <a:gd name="T31" fmla="*/ 4 h 73"/>
                <a:gd name="T32" fmla="*/ 80 w 99"/>
                <a:gd name="T33" fmla="*/ 21 h 73"/>
                <a:gd name="T34" fmla="*/ 99 w 99"/>
                <a:gd name="T35" fmla="*/ 55 h 73"/>
                <a:gd name="T36" fmla="*/ 20 w 99"/>
                <a:gd name="T37"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73">
                  <a:moveTo>
                    <a:pt x="20" y="53"/>
                  </a:moveTo>
                  <a:cubicBezTo>
                    <a:pt x="16" y="50"/>
                    <a:pt x="13" y="48"/>
                    <a:pt x="11" y="46"/>
                  </a:cubicBezTo>
                  <a:cubicBezTo>
                    <a:pt x="6" y="40"/>
                    <a:pt x="3" y="35"/>
                    <a:pt x="2" y="30"/>
                  </a:cubicBezTo>
                  <a:cubicBezTo>
                    <a:pt x="2" y="30"/>
                    <a:pt x="2" y="30"/>
                    <a:pt x="2" y="30"/>
                  </a:cubicBezTo>
                  <a:cubicBezTo>
                    <a:pt x="0" y="25"/>
                    <a:pt x="0" y="20"/>
                    <a:pt x="0" y="17"/>
                  </a:cubicBezTo>
                  <a:cubicBezTo>
                    <a:pt x="0" y="15"/>
                    <a:pt x="1" y="14"/>
                    <a:pt x="4" y="13"/>
                  </a:cubicBezTo>
                  <a:cubicBezTo>
                    <a:pt x="5" y="13"/>
                    <a:pt x="6" y="13"/>
                    <a:pt x="7" y="12"/>
                  </a:cubicBezTo>
                  <a:cubicBezTo>
                    <a:pt x="8" y="11"/>
                    <a:pt x="8" y="10"/>
                    <a:pt x="8" y="8"/>
                  </a:cubicBezTo>
                  <a:cubicBezTo>
                    <a:pt x="8" y="6"/>
                    <a:pt x="8" y="4"/>
                    <a:pt x="10" y="4"/>
                  </a:cubicBezTo>
                  <a:cubicBezTo>
                    <a:pt x="14" y="2"/>
                    <a:pt x="19" y="1"/>
                    <a:pt x="27" y="0"/>
                  </a:cubicBezTo>
                  <a:cubicBezTo>
                    <a:pt x="27" y="0"/>
                    <a:pt x="27" y="0"/>
                    <a:pt x="27" y="0"/>
                  </a:cubicBezTo>
                  <a:cubicBezTo>
                    <a:pt x="29" y="0"/>
                    <a:pt x="31" y="0"/>
                    <a:pt x="33" y="0"/>
                  </a:cubicBezTo>
                  <a:cubicBezTo>
                    <a:pt x="38" y="0"/>
                    <a:pt x="44" y="1"/>
                    <a:pt x="50" y="3"/>
                  </a:cubicBezTo>
                  <a:cubicBezTo>
                    <a:pt x="50" y="3"/>
                    <a:pt x="50" y="3"/>
                    <a:pt x="50" y="3"/>
                  </a:cubicBezTo>
                  <a:cubicBezTo>
                    <a:pt x="51" y="3"/>
                    <a:pt x="52" y="3"/>
                    <a:pt x="53" y="4"/>
                  </a:cubicBezTo>
                  <a:cubicBezTo>
                    <a:pt x="53" y="4"/>
                    <a:pt x="53" y="4"/>
                    <a:pt x="53" y="4"/>
                  </a:cubicBezTo>
                  <a:cubicBezTo>
                    <a:pt x="63" y="7"/>
                    <a:pt x="72" y="13"/>
                    <a:pt x="80" y="21"/>
                  </a:cubicBezTo>
                  <a:cubicBezTo>
                    <a:pt x="93" y="36"/>
                    <a:pt x="99" y="55"/>
                    <a:pt x="99" y="55"/>
                  </a:cubicBezTo>
                  <a:cubicBezTo>
                    <a:pt x="79" y="73"/>
                    <a:pt x="40" y="65"/>
                    <a:pt x="20" y="5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7" name="Freeform 155">
              <a:extLst>
                <a:ext uri="{FF2B5EF4-FFF2-40B4-BE49-F238E27FC236}">
                  <a16:creationId xmlns:a16="http://schemas.microsoft.com/office/drawing/2014/main" xmlns="" id="{F98B96D0-B070-4C78-B2F7-76FCDB04141E}"/>
                </a:ext>
              </a:extLst>
            </p:cNvPr>
            <p:cNvSpPr>
              <a:spLocks/>
            </p:cNvSpPr>
            <p:nvPr/>
          </p:nvSpPr>
          <p:spPr bwMode="auto">
            <a:xfrm flipH="1">
              <a:off x="2069446" y="5697883"/>
              <a:ext cx="44437" cy="19042"/>
            </a:xfrm>
            <a:custGeom>
              <a:avLst/>
              <a:gdLst>
                <a:gd name="T0" fmla="*/ 0 w 16"/>
                <a:gd name="T1" fmla="*/ 0 h 7"/>
                <a:gd name="T2" fmla="*/ 0 w 16"/>
                <a:gd name="T3" fmla="*/ 0 h 7"/>
                <a:gd name="T4" fmla="*/ 0 w 16"/>
                <a:gd name="T5" fmla="*/ 0 h 7"/>
                <a:gd name="T6" fmla="*/ 3 w 16"/>
                <a:gd name="T7" fmla="*/ 1 h 7"/>
                <a:gd name="T8" fmla="*/ 3 w 16"/>
                <a:gd name="T9" fmla="*/ 1 h 7"/>
                <a:gd name="T10" fmla="*/ 16 w 16"/>
                <a:gd name="T11" fmla="*/ 7 h 7"/>
                <a:gd name="T12" fmla="*/ 16 w 16"/>
                <a:gd name="T13" fmla="*/ 7 h 7"/>
                <a:gd name="T14" fmla="*/ 3 w 16"/>
                <a:gd name="T15" fmla="*/ 1 h 7"/>
                <a:gd name="T16" fmla="*/ 3 w 16"/>
                <a:gd name="T17" fmla="*/ 1 h 7"/>
                <a:gd name="T18" fmla="*/ 0 w 16"/>
                <a:gd name="T19" fmla="*/ 0 h 7"/>
                <a:gd name="T20" fmla="*/ 0 w 16"/>
                <a:gd name="T21" fmla="*/ 0 h 7"/>
                <a:gd name="T22" fmla="*/ 0 w 1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0" y="0"/>
                  </a:moveTo>
                  <a:cubicBezTo>
                    <a:pt x="0" y="0"/>
                    <a:pt x="0" y="0"/>
                    <a:pt x="0" y="0"/>
                  </a:cubicBezTo>
                  <a:cubicBezTo>
                    <a:pt x="0" y="0"/>
                    <a:pt x="0" y="0"/>
                    <a:pt x="0" y="0"/>
                  </a:cubicBezTo>
                  <a:cubicBezTo>
                    <a:pt x="1" y="0"/>
                    <a:pt x="2" y="0"/>
                    <a:pt x="3" y="1"/>
                  </a:cubicBezTo>
                  <a:cubicBezTo>
                    <a:pt x="3" y="1"/>
                    <a:pt x="3" y="1"/>
                    <a:pt x="3" y="1"/>
                  </a:cubicBezTo>
                  <a:cubicBezTo>
                    <a:pt x="7" y="2"/>
                    <a:pt x="12" y="4"/>
                    <a:pt x="16" y="7"/>
                  </a:cubicBezTo>
                  <a:cubicBezTo>
                    <a:pt x="16" y="7"/>
                    <a:pt x="16" y="7"/>
                    <a:pt x="16" y="7"/>
                  </a:cubicBezTo>
                  <a:cubicBezTo>
                    <a:pt x="12" y="4"/>
                    <a:pt x="7" y="2"/>
                    <a:pt x="3" y="1"/>
                  </a:cubicBezTo>
                  <a:cubicBezTo>
                    <a:pt x="3" y="1"/>
                    <a:pt x="3" y="1"/>
                    <a:pt x="3" y="1"/>
                  </a:cubicBezTo>
                  <a:cubicBezTo>
                    <a:pt x="2" y="0"/>
                    <a:pt x="1" y="0"/>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8" name="Freeform 156">
              <a:extLst>
                <a:ext uri="{FF2B5EF4-FFF2-40B4-BE49-F238E27FC236}">
                  <a16:creationId xmlns:a16="http://schemas.microsoft.com/office/drawing/2014/main" xmlns="" id="{67985149-B92D-4BDA-911A-32C066B00E11}"/>
                </a:ext>
              </a:extLst>
            </p:cNvPr>
            <p:cNvSpPr>
              <a:spLocks noEditPoints="1"/>
            </p:cNvSpPr>
            <p:nvPr/>
          </p:nvSpPr>
          <p:spPr bwMode="auto">
            <a:xfrm flipH="1">
              <a:off x="1984806" y="5691535"/>
              <a:ext cx="215832" cy="186193"/>
            </a:xfrm>
            <a:custGeom>
              <a:avLst/>
              <a:gdLst>
                <a:gd name="T0" fmla="*/ 47 w 76"/>
                <a:gd name="T1" fmla="*/ 65 h 65"/>
                <a:gd name="T2" fmla="*/ 59 w 76"/>
                <a:gd name="T3" fmla="*/ 62 h 65"/>
                <a:gd name="T4" fmla="*/ 40 w 76"/>
                <a:gd name="T5" fmla="*/ 60 h 65"/>
                <a:gd name="T6" fmla="*/ 0 w 76"/>
                <a:gd name="T7" fmla="*/ 52 h 65"/>
                <a:gd name="T8" fmla="*/ 72 w 76"/>
                <a:gd name="T9" fmla="*/ 53 h 65"/>
                <a:gd name="T10" fmla="*/ 66 w 76"/>
                <a:gd name="T11" fmla="*/ 50 h 65"/>
                <a:gd name="T12" fmla="*/ 50 w 76"/>
                <a:gd name="T13" fmla="*/ 51 h 65"/>
                <a:gd name="T14" fmla="*/ 71 w 76"/>
                <a:gd name="T15" fmla="*/ 54 h 65"/>
                <a:gd name="T16" fmla="*/ 58 w 76"/>
                <a:gd name="T17" fmla="*/ 47 h 65"/>
                <a:gd name="T18" fmla="*/ 23 w 76"/>
                <a:gd name="T19" fmla="*/ 45 h 65"/>
                <a:gd name="T20" fmla="*/ 44 w 76"/>
                <a:gd name="T21" fmla="*/ 60 h 65"/>
                <a:gd name="T22" fmla="*/ 68 w 76"/>
                <a:gd name="T23" fmla="*/ 60 h 65"/>
                <a:gd name="T24" fmla="*/ 49 w 76"/>
                <a:gd name="T25" fmla="*/ 51 h 65"/>
                <a:gd name="T26" fmla="*/ 39 w 76"/>
                <a:gd name="T27" fmla="*/ 50 h 65"/>
                <a:gd name="T28" fmla="*/ 16 w 76"/>
                <a:gd name="T29" fmla="*/ 39 h 65"/>
                <a:gd name="T30" fmla="*/ 19 w 76"/>
                <a:gd name="T31" fmla="*/ 41 h 65"/>
                <a:gd name="T32" fmla="*/ 49 w 76"/>
                <a:gd name="T33" fmla="*/ 38 h 65"/>
                <a:gd name="T34" fmla="*/ 55 w 76"/>
                <a:gd name="T35" fmla="*/ 40 h 65"/>
                <a:gd name="T36" fmla="*/ 38 w 76"/>
                <a:gd name="T37" fmla="*/ 34 h 65"/>
                <a:gd name="T38" fmla="*/ 52 w 76"/>
                <a:gd name="T39" fmla="*/ 43 h 65"/>
                <a:gd name="T40" fmla="*/ 38 w 76"/>
                <a:gd name="T41" fmla="*/ 34 h 65"/>
                <a:gd name="T42" fmla="*/ 38 w 76"/>
                <a:gd name="T43" fmla="*/ 36 h 65"/>
                <a:gd name="T44" fmla="*/ 34 w 76"/>
                <a:gd name="T45" fmla="*/ 33 h 65"/>
                <a:gd name="T46" fmla="*/ 51 w 76"/>
                <a:gd name="T47" fmla="*/ 31 h 65"/>
                <a:gd name="T48" fmla="*/ 59 w 76"/>
                <a:gd name="T49" fmla="*/ 41 h 65"/>
                <a:gd name="T50" fmla="*/ 56 w 76"/>
                <a:gd name="T51" fmla="*/ 41 h 65"/>
                <a:gd name="T52" fmla="*/ 74 w 76"/>
                <a:gd name="T53" fmla="*/ 50 h 65"/>
                <a:gd name="T54" fmla="*/ 71 w 76"/>
                <a:gd name="T55" fmla="*/ 44 h 65"/>
                <a:gd name="T56" fmla="*/ 58 w 76"/>
                <a:gd name="T57" fmla="*/ 33 h 65"/>
                <a:gd name="T58" fmla="*/ 38 w 76"/>
                <a:gd name="T59" fmla="*/ 24 h 65"/>
                <a:gd name="T60" fmla="*/ 52 w 76"/>
                <a:gd name="T61" fmla="*/ 34 h 65"/>
                <a:gd name="T62" fmla="*/ 50 w 76"/>
                <a:gd name="T63" fmla="*/ 30 h 65"/>
                <a:gd name="T64" fmla="*/ 28 w 76"/>
                <a:gd name="T65" fmla="*/ 20 h 65"/>
                <a:gd name="T66" fmla="*/ 37 w 76"/>
                <a:gd name="T67" fmla="*/ 24 h 65"/>
                <a:gd name="T68" fmla="*/ 28 w 76"/>
                <a:gd name="T69" fmla="*/ 20 h 65"/>
                <a:gd name="T70" fmla="*/ 21 w 76"/>
                <a:gd name="T71" fmla="*/ 1 h 65"/>
                <a:gd name="T72" fmla="*/ 46 w 76"/>
                <a:gd name="T73" fmla="*/ 9 h 65"/>
                <a:gd name="T74" fmla="*/ 33 w 76"/>
                <a:gd name="T75" fmla="*/ 3 h 65"/>
                <a:gd name="T76" fmla="*/ 30 w 76"/>
                <a:gd name="T77" fmla="*/ 2 h 65"/>
                <a:gd name="T78" fmla="*/ 22 w 76"/>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5">
                  <a:moveTo>
                    <a:pt x="0" y="52"/>
                  </a:moveTo>
                  <a:cubicBezTo>
                    <a:pt x="12" y="59"/>
                    <a:pt x="30" y="65"/>
                    <a:pt x="47" y="65"/>
                  </a:cubicBezTo>
                  <a:cubicBezTo>
                    <a:pt x="53" y="65"/>
                    <a:pt x="59" y="64"/>
                    <a:pt x="64" y="62"/>
                  </a:cubicBezTo>
                  <a:cubicBezTo>
                    <a:pt x="63" y="62"/>
                    <a:pt x="61" y="62"/>
                    <a:pt x="59" y="62"/>
                  </a:cubicBezTo>
                  <a:cubicBezTo>
                    <a:pt x="54" y="62"/>
                    <a:pt x="48" y="62"/>
                    <a:pt x="41" y="60"/>
                  </a:cubicBezTo>
                  <a:cubicBezTo>
                    <a:pt x="41" y="60"/>
                    <a:pt x="41" y="60"/>
                    <a:pt x="40" y="60"/>
                  </a:cubicBezTo>
                  <a:cubicBezTo>
                    <a:pt x="35" y="60"/>
                    <a:pt x="28" y="59"/>
                    <a:pt x="24" y="58"/>
                  </a:cubicBezTo>
                  <a:cubicBezTo>
                    <a:pt x="8" y="54"/>
                    <a:pt x="8" y="54"/>
                    <a:pt x="0" y="52"/>
                  </a:cubicBezTo>
                  <a:moveTo>
                    <a:pt x="66" y="50"/>
                  </a:moveTo>
                  <a:cubicBezTo>
                    <a:pt x="68" y="51"/>
                    <a:pt x="70" y="52"/>
                    <a:pt x="72" y="53"/>
                  </a:cubicBezTo>
                  <a:cubicBezTo>
                    <a:pt x="72" y="52"/>
                    <a:pt x="73" y="52"/>
                    <a:pt x="73" y="51"/>
                  </a:cubicBezTo>
                  <a:cubicBezTo>
                    <a:pt x="71" y="51"/>
                    <a:pt x="69" y="51"/>
                    <a:pt x="66" y="50"/>
                  </a:cubicBezTo>
                  <a:moveTo>
                    <a:pt x="58" y="47"/>
                  </a:moveTo>
                  <a:cubicBezTo>
                    <a:pt x="60" y="49"/>
                    <a:pt x="56" y="51"/>
                    <a:pt x="50" y="51"/>
                  </a:cubicBezTo>
                  <a:cubicBezTo>
                    <a:pt x="57" y="56"/>
                    <a:pt x="65" y="58"/>
                    <a:pt x="69" y="59"/>
                  </a:cubicBezTo>
                  <a:cubicBezTo>
                    <a:pt x="70" y="57"/>
                    <a:pt x="70" y="56"/>
                    <a:pt x="71" y="54"/>
                  </a:cubicBezTo>
                  <a:cubicBezTo>
                    <a:pt x="68" y="53"/>
                    <a:pt x="65" y="51"/>
                    <a:pt x="62" y="48"/>
                  </a:cubicBezTo>
                  <a:cubicBezTo>
                    <a:pt x="61" y="48"/>
                    <a:pt x="60" y="47"/>
                    <a:pt x="58" y="47"/>
                  </a:cubicBezTo>
                  <a:moveTo>
                    <a:pt x="21" y="42"/>
                  </a:moveTo>
                  <a:cubicBezTo>
                    <a:pt x="21" y="43"/>
                    <a:pt x="22" y="44"/>
                    <a:pt x="23" y="45"/>
                  </a:cubicBezTo>
                  <a:cubicBezTo>
                    <a:pt x="29" y="50"/>
                    <a:pt x="38" y="56"/>
                    <a:pt x="45" y="58"/>
                  </a:cubicBezTo>
                  <a:cubicBezTo>
                    <a:pt x="50" y="59"/>
                    <a:pt x="49" y="59"/>
                    <a:pt x="44" y="60"/>
                  </a:cubicBezTo>
                  <a:cubicBezTo>
                    <a:pt x="49" y="61"/>
                    <a:pt x="53" y="61"/>
                    <a:pt x="57" y="61"/>
                  </a:cubicBezTo>
                  <a:cubicBezTo>
                    <a:pt x="62" y="61"/>
                    <a:pt x="66" y="61"/>
                    <a:pt x="68" y="60"/>
                  </a:cubicBezTo>
                  <a:cubicBezTo>
                    <a:pt x="68" y="60"/>
                    <a:pt x="69" y="60"/>
                    <a:pt x="69" y="60"/>
                  </a:cubicBezTo>
                  <a:cubicBezTo>
                    <a:pt x="64" y="59"/>
                    <a:pt x="56" y="56"/>
                    <a:pt x="49" y="51"/>
                  </a:cubicBezTo>
                  <a:cubicBezTo>
                    <a:pt x="49" y="51"/>
                    <a:pt x="49" y="51"/>
                    <a:pt x="49" y="51"/>
                  </a:cubicBezTo>
                  <a:cubicBezTo>
                    <a:pt x="46" y="51"/>
                    <a:pt x="42" y="51"/>
                    <a:pt x="39" y="50"/>
                  </a:cubicBezTo>
                  <a:cubicBezTo>
                    <a:pt x="33" y="48"/>
                    <a:pt x="26" y="44"/>
                    <a:pt x="21" y="42"/>
                  </a:cubicBezTo>
                  <a:moveTo>
                    <a:pt x="16" y="39"/>
                  </a:moveTo>
                  <a:cubicBezTo>
                    <a:pt x="16" y="39"/>
                    <a:pt x="17" y="41"/>
                    <a:pt x="20" y="43"/>
                  </a:cubicBezTo>
                  <a:cubicBezTo>
                    <a:pt x="20" y="42"/>
                    <a:pt x="19" y="42"/>
                    <a:pt x="19" y="41"/>
                  </a:cubicBezTo>
                  <a:cubicBezTo>
                    <a:pt x="17" y="40"/>
                    <a:pt x="16" y="39"/>
                    <a:pt x="16" y="39"/>
                  </a:cubicBezTo>
                  <a:moveTo>
                    <a:pt x="49" y="38"/>
                  </a:moveTo>
                  <a:cubicBezTo>
                    <a:pt x="51" y="41"/>
                    <a:pt x="55" y="44"/>
                    <a:pt x="59" y="46"/>
                  </a:cubicBezTo>
                  <a:cubicBezTo>
                    <a:pt x="58" y="44"/>
                    <a:pt x="56" y="43"/>
                    <a:pt x="55" y="40"/>
                  </a:cubicBezTo>
                  <a:cubicBezTo>
                    <a:pt x="53" y="40"/>
                    <a:pt x="51" y="39"/>
                    <a:pt x="49" y="38"/>
                  </a:cubicBezTo>
                  <a:moveTo>
                    <a:pt x="38" y="34"/>
                  </a:moveTo>
                  <a:cubicBezTo>
                    <a:pt x="39" y="35"/>
                    <a:pt x="39" y="36"/>
                    <a:pt x="39" y="37"/>
                  </a:cubicBezTo>
                  <a:cubicBezTo>
                    <a:pt x="43" y="39"/>
                    <a:pt x="48" y="41"/>
                    <a:pt x="52" y="43"/>
                  </a:cubicBezTo>
                  <a:cubicBezTo>
                    <a:pt x="50" y="41"/>
                    <a:pt x="49" y="39"/>
                    <a:pt x="47" y="37"/>
                  </a:cubicBezTo>
                  <a:cubicBezTo>
                    <a:pt x="44" y="36"/>
                    <a:pt x="41" y="35"/>
                    <a:pt x="38" y="34"/>
                  </a:cubicBezTo>
                  <a:moveTo>
                    <a:pt x="33" y="33"/>
                  </a:moveTo>
                  <a:cubicBezTo>
                    <a:pt x="30" y="33"/>
                    <a:pt x="33" y="34"/>
                    <a:pt x="38" y="36"/>
                  </a:cubicBezTo>
                  <a:cubicBezTo>
                    <a:pt x="38" y="35"/>
                    <a:pt x="38" y="34"/>
                    <a:pt x="37" y="33"/>
                  </a:cubicBezTo>
                  <a:cubicBezTo>
                    <a:pt x="36" y="33"/>
                    <a:pt x="35" y="33"/>
                    <a:pt x="34" y="33"/>
                  </a:cubicBezTo>
                  <a:cubicBezTo>
                    <a:pt x="33" y="33"/>
                    <a:pt x="33" y="33"/>
                    <a:pt x="33" y="33"/>
                  </a:cubicBezTo>
                  <a:moveTo>
                    <a:pt x="51" y="31"/>
                  </a:moveTo>
                  <a:cubicBezTo>
                    <a:pt x="52" y="32"/>
                    <a:pt x="52" y="34"/>
                    <a:pt x="53" y="35"/>
                  </a:cubicBezTo>
                  <a:cubicBezTo>
                    <a:pt x="56" y="37"/>
                    <a:pt x="59" y="39"/>
                    <a:pt x="59" y="41"/>
                  </a:cubicBezTo>
                  <a:cubicBezTo>
                    <a:pt x="59" y="41"/>
                    <a:pt x="59" y="42"/>
                    <a:pt x="58" y="42"/>
                  </a:cubicBezTo>
                  <a:cubicBezTo>
                    <a:pt x="58" y="42"/>
                    <a:pt x="57" y="41"/>
                    <a:pt x="56" y="41"/>
                  </a:cubicBezTo>
                  <a:cubicBezTo>
                    <a:pt x="58" y="43"/>
                    <a:pt x="60" y="45"/>
                    <a:pt x="62" y="47"/>
                  </a:cubicBezTo>
                  <a:cubicBezTo>
                    <a:pt x="67" y="49"/>
                    <a:pt x="71" y="49"/>
                    <a:pt x="74" y="50"/>
                  </a:cubicBezTo>
                  <a:cubicBezTo>
                    <a:pt x="75" y="49"/>
                    <a:pt x="75" y="48"/>
                    <a:pt x="76" y="47"/>
                  </a:cubicBezTo>
                  <a:cubicBezTo>
                    <a:pt x="71" y="44"/>
                    <a:pt x="71" y="44"/>
                    <a:pt x="71" y="44"/>
                  </a:cubicBezTo>
                  <a:cubicBezTo>
                    <a:pt x="67" y="41"/>
                    <a:pt x="63" y="37"/>
                    <a:pt x="59" y="33"/>
                  </a:cubicBezTo>
                  <a:cubicBezTo>
                    <a:pt x="59" y="33"/>
                    <a:pt x="59" y="33"/>
                    <a:pt x="58" y="33"/>
                  </a:cubicBezTo>
                  <a:cubicBezTo>
                    <a:pt x="57" y="33"/>
                    <a:pt x="54" y="33"/>
                    <a:pt x="51" y="31"/>
                  </a:cubicBezTo>
                  <a:moveTo>
                    <a:pt x="38" y="24"/>
                  </a:moveTo>
                  <a:cubicBezTo>
                    <a:pt x="39" y="25"/>
                    <a:pt x="39" y="26"/>
                    <a:pt x="39" y="26"/>
                  </a:cubicBezTo>
                  <a:cubicBezTo>
                    <a:pt x="43" y="29"/>
                    <a:pt x="48" y="32"/>
                    <a:pt x="52" y="34"/>
                  </a:cubicBezTo>
                  <a:cubicBezTo>
                    <a:pt x="51" y="33"/>
                    <a:pt x="51" y="32"/>
                    <a:pt x="51" y="30"/>
                  </a:cubicBezTo>
                  <a:cubicBezTo>
                    <a:pt x="50" y="30"/>
                    <a:pt x="50" y="30"/>
                    <a:pt x="50" y="30"/>
                  </a:cubicBezTo>
                  <a:cubicBezTo>
                    <a:pt x="46" y="28"/>
                    <a:pt x="42" y="26"/>
                    <a:pt x="38" y="24"/>
                  </a:cubicBezTo>
                  <a:moveTo>
                    <a:pt x="28" y="20"/>
                  </a:moveTo>
                  <a:cubicBezTo>
                    <a:pt x="28" y="20"/>
                    <a:pt x="32" y="22"/>
                    <a:pt x="36" y="25"/>
                  </a:cubicBezTo>
                  <a:cubicBezTo>
                    <a:pt x="36" y="25"/>
                    <a:pt x="37" y="24"/>
                    <a:pt x="37" y="24"/>
                  </a:cubicBezTo>
                  <a:cubicBezTo>
                    <a:pt x="37" y="24"/>
                    <a:pt x="37" y="24"/>
                    <a:pt x="37" y="24"/>
                  </a:cubicBezTo>
                  <a:cubicBezTo>
                    <a:pt x="32" y="21"/>
                    <a:pt x="28" y="20"/>
                    <a:pt x="28" y="20"/>
                  </a:cubicBezTo>
                  <a:moveTo>
                    <a:pt x="22" y="0"/>
                  </a:moveTo>
                  <a:cubicBezTo>
                    <a:pt x="22" y="0"/>
                    <a:pt x="21" y="1"/>
                    <a:pt x="21" y="1"/>
                  </a:cubicBezTo>
                  <a:cubicBezTo>
                    <a:pt x="25" y="2"/>
                    <a:pt x="38" y="7"/>
                    <a:pt x="48" y="14"/>
                  </a:cubicBezTo>
                  <a:cubicBezTo>
                    <a:pt x="47" y="12"/>
                    <a:pt x="46" y="10"/>
                    <a:pt x="46" y="9"/>
                  </a:cubicBezTo>
                  <a:cubicBezTo>
                    <a:pt x="42" y="6"/>
                    <a:pt x="37" y="4"/>
                    <a:pt x="33" y="3"/>
                  </a:cubicBezTo>
                  <a:cubicBezTo>
                    <a:pt x="33" y="3"/>
                    <a:pt x="33" y="3"/>
                    <a:pt x="33" y="3"/>
                  </a:cubicBezTo>
                  <a:cubicBezTo>
                    <a:pt x="32" y="2"/>
                    <a:pt x="31" y="2"/>
                    <a:pt x="30" y="2"/>
                  </a:cubicBezTo>
                  <a:cubicBezTo>
                    <a:pt x="30" y="2"/>
                    <a:pt x="30" y="2"/>
                    <a:pt x="30" y="2"/>
                  </a:cubicBezTo>
                  <a:cubicBezTo>
                    <a:pt x="30" y="2"/>
                    <a:pt x="30" y="2"/>
                    <a:pt x="30" y="2"/>
                  </a:cubicBezTo>
                  <a:cubicBezTo>
                    <a:pt x="29" y="1"/>
                    <a:pt x="24" y="0"/>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9" name="Freeform 157">
              <a:extLst>
                <a:ext uri="{FF2B5EF4-FFF2-40B4-BE49-F238E27FC236}">
                  <a16:creationId xmlns:a16="http://schemas.microsoft.com/office/drawing/2014/main" xmlns="" id="{2ECC192E-183A-49DE-876B-8F105DC6BD8E}"/>
                </a:ext>
              </a:extLst>
            </p:cNvPr>
            <p:cNvSpPr>
              <a:spLocks/>
            </p:cNvSpPr>
            <p:nvPr/>
          </p:nvSpPr>
          <p:spPr bwMode="auto">
            <a:xfrm flipH="1">
              <a:off x="1900166" y="5547658"/>
              <a:ext cx="177744" cy="285638"/>
            </a:xfrm>
            <a:custGeom>
              <a:avLst/>
              <a:gdLst>
                <a:gd name="T0" fmla="*/ 37 w 63"/>
                <a:gd name="T1" fmla="*/ 101 h 101"/>
                <a:gd name="T2" fmla="*/ 28 w 63"/>
                <a:gd name="T3" fmla="*/ 95 h 101"/>
                <a:gd name="T4" fmla="*/ 1 w 63"/>
                <a:gd name="T5" fmla="*/ 51 h 101"/>
                <a:gd name="T6" fmla="*/ 1 w 63"/>
                <a:gd name="T7" fmla="*/ 51 h 101"/>
                <a:gd name="T8" fmla="*/ 0 w 63"/>
                <a:gd name="T9" fmla="*/ 46 h 101"/>
                <a:gd name="T10" fmla="*/ 1 w 63"/>
                <a:gd name="T11" fmla="*/ 33 h 101"/>
                <a:gd name="T12" fmla="*/ 7 w 63"/>
                <a:gd name="T13" fmla="*/ 12 h 101"/>
                <a:gd name="T14" fmla="*/ 8 w 63"/>
                <a:gd name="T15" fmla="*/ 12 h 101"/>
                <a:gd name="T16" fmla="*/ 9 w 63"/>
                <a:gd name="T17" fmla="*/ 10 h 101"/>
                <a:gd name="T18" fmla="*/ 9 w 63"/>
                <a:gd name="T19" fmla="*/ 9 h 101"/>
                <a:gd name="T20" fmla="*/ 19 w 63"/>
                <a:gd name="T21" fmla="*/ 2 h 101"/>
                <a:gd name="T22" fmla="*/ 20 w 63"/>
                <a:gd name="T23" fmla="*/ 3 h 101"/>
                <a:gd name="T24" fmla="*/ 25 w 63"/>
                <a:gd name="T25" fmla="*/ 2 h 101"/>
                <a:gd name="T26" fmla="*/ 31 w 63"/>
                <a:gd name="T27" fmla="*/ 1 h 101"/>
                <a:gd name="T28" fmla="*/ 31 w 63"/>
                <a:gd name="T29" fmla="*/ 1 h 101"/>
                <a:gd name="T30" fmla="*/ 36 w 63"/>
                <a:gd name="T31" fmla="*/ 4 h 101"/>
                <a:gd name="T32" fmla="*/ 43 w 63"/>
                <a:gd name="T33" fmla="*/ 9 h 101"/>
                <a:gd name="T34" fmla="*/ 60 w 63"/>
                <a:gd name="T35" fmla="*/ 34 h 101"/>
                <a:gd name="T36" fmla="*/ 60 w 63"/>
                <a:gd name="T37" fmla="*/ 34 h 101"/>
                <a:gd name="T38" fmla="*/ 62 w 63"/>
                <a:gd name="T39" fmla="*/ 52 h 101"/>
                <a:gd name="T40" fmla="*/ 49 w 63"/>
                <a:gd name="T41" fmla="*/ 87 h 101"/>
                <a:gd name="T42" fmla="*/ 37 w 63"/>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01">
                  <a:moveTo>
                    <a:pt x="37" y="101"/>
                  </a:moveTo>
                  <a:cubicBezTo>
                    <a:pt x="28" y="95"/>
                    <a:pt x="28" y="95"/>
                    <a:pt x="28" y="95"/>
                  </a:cubicBezTo>
                  <a:cubicBezTo>
                    <a:pt x="14" y="84"/>
                    <a:pt x="4" y="68"/>
                    <a:pt x="1" y="51"/>
                  </a:cubicBezTo>
                  <a:cubicBezTo>
                    <a:pt x="1" y="51"/>
                    <a:pt x="1" y="51"/>
                    <a:pt x="1" y="51"/>
                  </a:cubicBezTo>
                  <a:cubicBezTo>
                    <a:pt x="1" y="49"/>
                    <a:pt x="1" y="48"/>
                    <a:pt x="0" y="46"/>
                  </a:cubicBezTo>
                  <a:cubicBezTo>
                    <a:pt x="0" y="42"/>
                    <a:pt x="0" y="38"/>
                    <a:pt x="1" y="33"/>
                  </a:cubicBezTo>
                  <a:cubicBezTo>
                    <a:pt x="2" y="24"/>
                    <a:pt x="5" y="17"/>
                    <a:pt x="7" y="12"/>
                  </a:cubicBezTo>
                  <a:cubicBezTo>
                    <a:pt x="8" y="12"/>
                    <a:pt x="8" y="12"/>
                    <a:pt x="8" y="12"/>
                  </a:cubicBezTo>
                  <a:cubicBezTo>
                    <a:pt x="8" y="11"/>
                    <a:pt x="8" y="11"/>
                    <a:pt x="9" y="10"/>
                  </a:cubicBezTo>
                  <a:cubicBezTo>
                    <a:pt x="9" y="9"/>
                    <a:pt x="9" y="9"/>
                    <a:pt x="9" y="9"/>
                  </a:cubicBezTo>
                  <a:cubicBezTo>
                    <a:pt x="13" y="3"/>
                    <a:pt x="17" y="0"/>
                    <a:pt x="19" y="2"/>
                  </a:cubicBezTo>
                  <a:cubicBezTo>
                    <a:pt x="20" y="3"/>
                    <a:pt x="20" y="3"/>
                    <a:pt x="20" y="3"/>
                  </a:cubicBezTo>
                  <a:cubicBezTo>
                    <a:pt x="22" y="4"/>
                    <a:pt x="24" y="3"/>
                    <a:pt x="25" y="2"/>
                  </a:cubicBezTo>
                  <a:cubicBezTo>
                    <a:pt x="27" y="2"/>
                    <a:pt x="29" y="1"/>
                    <a:pt x="31" y="1"/>
                  </a:cubicBezTo>
                  <a:cubicBezTo>
                    <a:pt x="31" y="1"/>
                    <a:pt x="31" y="1"/>
                    <a:pt x="31" y="1"/>
                  </a:cubicBezTo>
                  <a:cubicBezTo>
                    <a:pt x="33" y="2"/>
                    <a:pt x="35" y="3"/>
                    <a:pt x="36" y="4"/>
                  </a:cubicBezTo>
                  <a:cubicBezTo>
                    <a:pt x="39" y="6"/>
                    <a:pt x="41" y="7"/>
                    <a:pt x="43" y="9"/>
                  </a:cubicBezTo>
                  <a:cubicBezTo>
                    <a:pt x="52" y="17"/>
                    <a:pt x="58" y="25"/>
                    <a:pt x="60" y="34"/>
                  </a:cubicBezTo>
                  <a:cubicBezTo>
                    <a:pt x="60" y="34"/>
                    <a:pt x="60" y="34"/>
                    <a:pt x="60" y="34"/>
                  </a:cubicBezTo>
                  <a:cubicBezTo>
                    <a:pt x="62" y="40"/>
                    <a:pt x="63" y="47"/>
                    <a:pt x="62" y="52"/>
                  </a:cubicBezTo>
                  <a:cubicBezTo>
                    <a:pt x="62" y="65"/>
                    <a:pt x="57" y="77"/>
                    <a:pt x="49" y="87"/>
                  </a:cubicBezTo>
                  <a:cubicBezTo>
                    <a:pt x="37" y="101"/>
                    <a:pt x="37" y="101"/>
                    <a:pt x="37" y="10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0" name="Freeform 158">
              <a:extLst>
                <a:ext uri="{FF2B5EF4-FFF2-40B4-BE49-F238E27FC236}">
                  <a16:creationId xmlns:a16="http://schemas.microsoft.com/office/drawing/2014/main" xmlns="" id="{850DDB3E-C415-48AA-A9DD-4EC1EE40F2E0}"/>
                </a:ext>
              </a:extLst>
            </p:cNvPr>
            <p:cNvSpPr>
              <a:spLocks noEditPoints="1"/>
            </p:cNvSpPr>
            <p:nvPr/>
          </p:nvSpPr>
          <p:spPr bwMode="auto">
            <a:xfrm flipH="1">
              <a:off x="1900166" y="5636523"/>
              <a:ext cx="177744" cy="188310"/>
            </a:xfrm>
            <a:custGeom>
              <a:avLst/>
              <a:gdLst>
                <a:gd name="T0" fmla="*/ 13 w 63"/>
                <a:gd name="T1" fmla="*/ 47 h 66"/>
                <a:gd name="T2" fmla="*/ 28 w 63"/>
                <a:gd name="T3" fmla="*/ 63 h 66"/>
                <a:gd name="T4" fmla="*/ 33 w 63"/>
                <a:gd name="T5" fmla="*/ 66 h 66"/>
                <a:gd name="T6" fmla="*/ 36 w 63"/>
                <a:gd name="T7" fmla="*/ 63 h 66"/>
                <a:gd name="T8" fmla="*/ 32 w 63"/>
                <a:gd name="T9" fmla="*/ 58 h 66"/>
                <a:gd name="T10" fmla="*/ 27 w 63"/>
                <a:gd name="T11" fmla="*/ 53 h 66"/>
                <a:gd name="T12" fmla="*/ 27 w 63"/>
                <a:gd name="T13" fmla="*/ 55 h 66"/>
                <a:gd name="T14" fmla="*/ 26 w 63"/>
                <a:gd name="T15" fmla="*/ 55 h 66"/>
                <a:gd name="T16" fmla="*/ 19 w 63"/>
                <a:gd name="T17" fmla="*/ 49 h 66"/>
                <a:gd name="T18" fmla="*/ 13 w 63"/>
                <a:gd name="T19" fmla="*/ 47 h 66"/>
                <a:gd name="T20" fmla="*/ 24 w 63"/>
                <a:gd name="T21" fmla="*/ 40 h 66"/>
                <a:gd name="T22" fmla="*/ 27 w 63"/>
                <a:gd name="T23" fmla="*/ 52 h 66"/>
                <a:gd name="T24" fmla="*/ 37 w 63"/>
                <a:gd name="T25" fmla="*/ 62 h 66"/>
                <a:gd name="T26" fmla="*/ 40 w 63"/>
                <a:gd name="T27" fmla="*/ 59 h 66"/>
                <a:gd name="T28" fmla="*/ 34 w 63"/>
                <a:gd name="T29" fmla="*/ 49 h 66"/>
                <a:gd name="T30" fmla="*/ 33 w 63"/>
                <a:gd name="T31" fmla="*/ 49 h 66"/>
                <a:gd name="T32" fmla="*/ 33 w 63"/>
                <a:gd name="T33" fmla="*/ 49 h 66"/>
                <a:gd name="T34" fmla="*/ 28 w 63"/>
                <a:gd name="T35" fmla="*/ 43 h 66"/>
                <a:gd name="T36" fmla="*/ 24 w 63"/>
                <a:gd name="T37" fmla="*/ 40 h 66"/>
                <a:gd name="T38" fmla="*/ 19 w 63"/>
                <a:gd name="T39" fmla="*/ 28 h 66"/>
                <a:gd name="T40" fmla="*/ 23 w 63"/>
                <a:gd name="T41" fmla="*/ 39 h 66"/>
                <a:gd name="T42" fmla="*/ 27 w 63"/>
                <a:gd name="T43" fmla="*/ 41 h 66"/>
                <a:gd name="T44" fmla="*/ 19 w 63"/>
                <a:gd name="T45" fmla="*/ 28 h 66"/>
                <a:gd name="T46" fmla="*/ 33 w 63"/>
                <a:gd name="T47" fmla="*/ 27 h 66"/>
                <a:gd name="T48" fmla="*/ 34 w 63"/>
                <a:gd name="T49" fmla="*/ 47 h 66"/>
                <a:gd name="T50" fmla="*/ 40 w 63"/>
                <a:gd name="T51" fmla="*/ 55 h 66"/>
                <a:gd name="T52" fmla="*/ 39 w 63"/>
                <a:gd name="T53" fmla="*/ 46 h 66"/>
                <a:gd name="T54" fmla="*/ 38 w 63"/>
                <a:gd name="T55" fmla="*/ 48 h 66"/>
                <a:gd name="T56" fmla="*/ 36 w 63"/>
                <a:gd name="T57" fmla="*/ 35 h 66"/>
                <a:gd name="T58" fmla="*/ 33 w 63"/>
                <a:gd name="T59" fmla="*/ 27 h 66"/>
                <a:gd name="T60" fmla="*/ 30 w 63"/>
                <a:gd name="T61" fmla="*/ 16 h 66"/>
                <a:gd name="T62" fmla="*/ 32 w 63"/>
                <a:gd name="T63" fmla="*/ 24 h 66"/>
                <a:gd name="T64" fmla="*/ 35 w 63"/>
                <a:gd name="T65" fmla="*/ 28 h 66"/>
                <a:gd name="T66" fmla="*/ 30 w 63"/>
                <a:gd name="T67" fmla="*/ 16 h 66"/>
                <a:gd name="T68" fmla="*/ 2 w 63"/>
                <a:gd name="T69" fmla="*/ 10 h 66"/>
                <a:gd name="T70" fmla="*/ 1 w 63"/>
                <a:gd name="T71" fmla="*/ 19 h 66"/>
                <a:gd name="T72" fmla="*/ 1 w 63"/>
                <a:gd name="T73" fmla="*/ 19 h 66"/>
                <a:gd name="T74" fmla="*/ 1 w 63"/>
                <a:gd name="T75" fmla="*/ 19 h 66"/>
                <a:gd name="T76" fmla="*/ 1 w 63"/>
                <a:gd name="T77" fmla="*/ 19 h 66"/>
                <a:gd name="T78" fmla="*/ 12 w 63"/>
                <a:gd name="T79" fmla="*/ 47 h 66"/>
                <a:gd name="T80" fmla="*/ 18 w 63"/>
                <a:gd name="T81" fmla="*/ 48 h 66"/>
                <a:gd name="T82" fmla="*/ 11 w 63"/>
                <a:gd name="T83" fmla="*/ 37 h 66"/>
                <a:gd name="T84" fmla="*/ 10 w 63"/>
                <a:gd name="T85" fmla="*/ 37 h 66"/>
                <a:gd name="T86" fmla="*/ 9 w 63"/>
                <a:gd name="T87" fmla="*/ 34 h 66"/>
                <a:gd name="T88" fmla="*/ 2 w 63"/>
                <a:gd name="T89" fmla="*/ 10 h 66"/>
                <a:gd name="T90" fmla="*/ 2 w 63"/>
                <a:gd name="T91" fmla="*/ 10 h 66"/>
                <a:gd name="T92" fmla="*/ 45 w 63"/>
                <a:gd name="T93" fmla="*/ 6 h 66"/>
                <a:gd name="T94" fmla="*/ 40 w 63"/>
                <a:gd name="T95" fmla="*/ 44 h 66"/>
                <a:gd name="T96" fmla="*/ 41 w 63"/>
                <a:gd name="T97" fmla="*/ 57 h 66"/>
                <a:gd name="T98" fmla="*/ 45 w 63"/>
                <a:gd name="T99" fmla="*/ 53 h 66"/>
                <a:gd name="T100" fmla="*/ 44 w 63"/>
                <a:gd name="T101" fmla="*/ 52 h 66"/>
                <a:gd name="T102" fmla="*/ 45 w 63"/>
                <a:gd name="T103" fmla="*/ 6 h 66"/>
                <a:gd name="T104" fmla="*/ 58 w 63"/>
                <a:gd name="T105" fmla="*/ 0 h 66"/>
                <a:gd name="T106" fmla="*/ 58 w 63"/>
                <a:gd name="T107" fmla="*/ 0 h 66"/>
                <a:gd name="T108" fmla="*/ 55 w 63"/>
                <a:gd name="T109" fmla="*/ 42 h 66"/>
                <a:gd name="T110" fmla="*/ 59 w 63"/>
                <a:gd name="T111" fmla="*/ 36 h 66"/>
                <a:gd name="T112" fmla="*/ 62 w 63"/>
                <a:gd name="T113" fmla="*/ 20 h 66"/>
                <a:gd name="T114" fmla="*/ 63 w 63"/>
                <a:gd name="T115" fmla="*/ 17 h 66"/>
                <a:gd name="T116" fmla="*/ 60 w 63"/>
                <a:gd name="T117" fmla="*/ 2 h 66"/>
                <a:gd name="T118" fmla="*/ 60 w 63"/>
                <a:gd name="T119" fmla="*/ 2 h 66"/>
                <a:gd name="T120" fmla="*/ 60 w 63"/>
                <a:gd name="T121" fmla="*/ 2 h 66"/>
                <a:gd name="T122" fmla="*/ 58 w 63"/>
                <a:gd name="T1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 h="66">
                  <a:moveTo>
                    <a:pt x="13" y="47"/>
                  </a:moveTo>
                  <a:cubicBezTo>
                    <a:pt x="17" y="53"/>
                    <a:pt x="22" y="58"/>
                    <a:pt x="28" y="63"/>
                  </a:cubicBezTo>
                  <a:cubicBezTo>
                    <a:pt x="33" y="66"/>
                    <a:pt x="33" y="66"/>
                    <a:pt x="33" y="66"/>
                  </a:cubicBezTo>
                  <a:cubicBezTo>
                    <a:pt x="34" y="65"/>
                    <a:pt x="35" y="64"/>
                    <a:pt x="36" y="63"/>
                  </a:cubicBezTo>
                  <a:cubicBezTo>
                    <a:pt x="35" y="61"/>
                    <a:pt x="33" y="59"/>
                    <a:pt x="32" y="58"/>
                  </a:cubicBezTo>
                  <a:cubicBezTo>
                    <a:pt x="30" y="56"/>
                    <a:pt x="29" y="55"/>
                    <a:pt x="27" y="53"/>
                  </a:cubicBezTo>
                  <a:cubicBezTo>
                    <a:pt x="27" y="54"/>
                    <a:pt x="27" y="54"/>
                    <a:pt x="27" y="55"/>
                  </a:cubicBezTo>
                  <a:cubicBezTo>
                    <a:pt x="27" y="55"/>
                    <a:pt x="27" y="55"/>
                    <a:pt x="26" y="55"/>
                  </a:cubicBezTo>
                  <a:cubicBezTo>
                    <a:pt x="25" y="55"/>
                    <a:pt x="22" y="53"/>
                    <a:pt x="19" y="49"/>
                  </a:cubicBezTo>
                  <a:cubicBezTo>
                    <a:pt x="16" y="48"/>
                    <a:pt x="14" y="48"/>
                    <a:pt x="13" y="47"/>
                  </a:cubicBezTo>
                  <a:moveTo>
                    <a:pt x="24" y="40"/>
                  </a:moveTo>
                  <a:cubicBezTo>
                    <a:pt x="25" y="45"/>
                    <a:pt x="27" y="49"/>
                    <a:pt x="27" y="52"/>
                  </a:cubicBezTo>
                  <a:cubicBezTo>
                    <a:pt x="31" y="55"/>
                    <a:pt x="34" y="58"/>
                    <a:pt x="37" y="62"/>
                  </a:cubicBezTo>
                  <a:cubicBezTo>
                    <a:pt x="38" y="61"/>
                    <a:pt x="39" y="60"/>
                    <a:pt x="40" y="59"/>
                  </a:cubicBezTo>
                  <a:cubicBezTo>
                    <a:pt x="38" y="56"/>
                    <a:pt x="37" y="53"/>
                    <a:pt x="34" y="49"/>
                  </a:cubicBezTo>
                  <a:cubicBezTo>
                    <a:pt x="34" y="49"/>
                    <a:pt x="34" y="49"/>
                    <a:pt x="33" y="49"/>
                  </a:cubicBezTo>
                  <a:cubicBezTo>
                    <a:pt x="33" y="49"/>
                    <a:pt x="33" y="49"/>
                    <a:pt x="33" y="49"/>
                  </a:cubicBezTo>
                  <a:cubicBezTo>
                    <a:pt x="32" y="49"/>
                    <a:pt x="30" y="46"/>
                    <a:pt x="28" y="43"/>
                  </a:cubicBezTo>
                  <a:cubicBezTo>
                    <a:pt x="27" y="42"/>
                    <a:pt x="25" y="41"/>
                    <a:pt x="24" y="40"/>
                  </a:cubicBezTo>
                  <a:moveTo>
                    <a:pt x="19" y="28"/>
                  </a:moveTo>
                  <a:cubicBezTo>
                    <a:pt x="19" y="28"/>
                    <a:pt x="21" y="33"/>
                    <a:pt x="23" y="39"/>
                  </a:cubicBezTo>
                  <a:cubicBezTo>
                    <a:pt x="25" y="40"/>
                    <a:pt x="26" y="40"/>
                    <a:pt x="27" y="41"/>
                  </a:cubicBezTo>
                  <a:cubicBezTo>
                    <a:pt x="23" y="35"/>
                    <a:pt x="19" y="28"/>
                    <a:pt x="19" y="28"/>
                  </a:cubicBezTo>
                  <a:moveTo>
                    <a:pt x="33" y="27"/>
                  </a:moveTo>
                  <a:cubicBezTo>
                    <a:pt x="34" y="33"/>
                    <a:pt x="35" y="42"/>
                    <a:pt x="34" y="47"/>
                  </a:cubicBezTo>
                  <a:cubicBezTo>
                    <a:pt x="37" y="50"/>
                    <a:pt x="38" y="53"/>
                    <a:pt x="40" y="55"/>
                  </a:cubicBezTo>
                  <a:cubicBezTo>
                    <a:pt x="40" y="53"/>
                    <a:pt x="40" y="50"/>
                    <a:pt x="39" y="46"/>
                  </a:cubicBezTo>
                  <a:cubicBezTo>
                    <a:pt x="39" y="47"/>
                    <a:pt x="39" y="47"/>
                    <a:pt x="38" y="48"/>
                  </a:cubicBezTo>
                  <a:cubicBezTo>
                    <a:pt x="38" y="43"/>
                    <a:pt x="37" y="39"/>
                    <a:pt x="36" y="35"/>
                  </a:cubicBezTo>
                  <a:cubicBezTo>
                    <a:pt x="36" y="32"/>
                    <a:pt x="34" y="29"/>
                    <a:pt x="33" y="27"/>
                  </a:cubicBezTo>
                  <a:moveTo>
                    <a:pt x="30" y="16"/>
                  </a:moveTo>
                  <a:cubicBezTo>
                    <a:pt x="30" y="16"/>
                    <a:pt x="31" y="19"/>
                    <a:pt x="32" y="24"/>
                  </a:cubicBezTo>
                  <a:cubicBezTo>
                    <a:pt x="33" y="25"/>
                    <a:pt x="34" y="27"/>
                    <a:pt x="35" y="28"/>
                  </a:cubicBezTo>
                  <a:cubicBezTo>
                    <a:pt x="33" y="21"/>
                    <a:pt x="30" y="16"/>
                    <a:pt x="30" y="16"/>
                  </a:cubicBezTo>
                  <a:moveTo>
                    <a:pt x="2" y="10"/>
                  </a:moveTo>
                  <a:cubicBezTo>
                    <a:pt x="0" y="10"/>
                    <a:pt x="1" y="18"/>
                    <a:pt x="1" y="19"/>
                  </a:cubicBezTo>
                  <a:cubicBezTo>
                    <a:pt x="1" y="19"/>
                    <a:pt x="1" y="19"/>
                    <a:pt x="1" y="19"/>
                  </a:cubicBezTo>
                  <a:cubicBezTo>
                    <a:pt x="1" y="19"/>
                    <a:pt x="1" y="19"/>
                    <a:pt x="1" y="19"/>
                  </a:cubicBezTo>
                  <a:cubicBezTo>
                    <a:pt x="1" y="19"/>
                    <a:pt x="1" y="19"/>
                    <a:pt x="1" y="19"/>
                  </a:cubicBezTo>
                  <a:cubicBezTo>
                    <a:pt x="2" y="29"/>
                    <a:pt x="6" y="38"/>
                    <a:pt x="12" y="47"/>
                  </a:cubicBezTo>
                  <a:cubicBezTo>
                    <a:pt x="14" y="47"/>
                    <a:pt x="16" y="47"/>
                    <a:pt x="18" y="48"/>
                  </a:cubicBezTo>
                  <a:cubicBezTo>
                    <a:pt x="16" y="45"/>
                    <a:pt x="13" y="41"/>
                    <a:pt x="11" y="37"/>
                  </a:cubicBezTo>
                  <a:cubicBezTo>
                    <a:pt x="11" y="37"/>
                    <a:pt x="11" y="37"/>
                    <a:pt x="10" y="37"/>
                  </a:cubicBezTo>
                  <a:cubicBezTo>
                    <a:pt x="9" y="36"/>
                    <a:pt x="9" y="35"/>
                    <a:pt x="9" y="34"/>
                  </a:cubicBezTo>
                  <a:cubicBezTo>
                    <a:pt x="6" y="27"/>
                    <a:pt x="3" y="19"/>
                    <a:pt x="2" y="10"/>
                  </a:cubicBezTo>
                  <a:cubicBezTo>
                    <a:pt x="2" y="10"/>
                    <a:pt x="2" y="10"/>
                    <a:pt x="2" y="10"/>
                  </a:cubicBezTo>
                  <a:moveTo>
                    <a:pt x="45" y="6"/>
                  </a:moveTo>
                  <a:cubicBezTo>
                    <a:pt x="45" y="6"/>
                    <a:pt x="46" y="31"/>
                    <a:pt x="40" y="44"/>
                  </a:cubicBezTo>
                  <a:cubicBezTo>
                    <a:pt x="41" y="49"/>
                    <a:pt x="41" y="53"/>
                    <a:pt x="41" y="57"/>
                  </a:cubicBezTo>
                  <a:cubicBezTo>
                    <a:pt x="43" y="56"/>
                    <a:pt x="44" y="55"/>
                    <a:pt x="45" y="53"/>
                  </a:cubicBezTo>
                  <a:cubicBezTo>
                    <a:pt x="45" y="53"/>
                    <a:pt x="44" y="53"/>
                    <a:pt x="44" y="52"/>
                  </a:cubicBezTo>
                  <a:cubicBezTo>
                    <a:pt x="51" y="28"/>
                    <a:pt x="45" y="6"/>
                    <a:pt x="45" y="6"/>
                  </a:cubicBezTo>
                  <a:moveTo>
                    <a:pt x="58" y="0"/>
                  </a:moveTo>
                  <a:cubicBezTo>
                    <a:pt x="58" y="0"/>
                    <a:pt x="58" y="0"/>
                    <a:pt x="58" y="0"/>
                  </a:cubicBezTo>
                  <a:cubicBezTo>
                    <a:pt x="58" y="0"/>
                    <a:pt x="63" y="20"/>
                    <a:pt x="55" y="42"/>
                  </a:cubicBezTo>
                  <a:cubicBezTo>
                    <a:pt x="57" y="40"/>
                    <a:pt x="58" y="38"/>
                    <a:pt x="59" y="36"/>
                  </a:cubicBezTo>
                  <a:cubicBezTo>
                    <a:pt x="61" y="31"/>
                    <a:pt x="62" y="26"/>
                    <a:pt x="62" y="20"/>
                  </a:cubicBezTo>
                  <a:cubicBezTo>
                    <a:pt x="62" y="19"/>
                    <a:pt x="63" y="18"/>
                    <a:pt x="63" y="17"/>
                  </a:cubicBezTo>
                  <a:cubicBezTo>
                    <a:pt x="63" y="12"/>
                    <a:pt x="62" y="7"/>
                    <a:pt x="60" y="2"/>
                  </a:cubicBezTo>
                  <a:cubicBezTo>
                    <a:pt x="60" y="2"/>
                    <a:pt x="60" y="2"/>
                    <a:pt x="60" y="2"/>
                  </a:cubicBezTo>
                  <a:cubicBezTo>
                    <a:pt x="60" y="2"/>
                    <a:pt x="60" y="2"/>
                    <a:pt x="60" y="2"/>
                  </a:cubicBezTo>
                  <a:cubicBezTo>
                    <a:pt x="60" y="0"/>
                    <a:pt x="59" y="0"/>
                    <a:pt x="5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1" name="Freeform 159">
              <a:extLst>
                <a:ext uri="{FF2B5EF4-FFF2-40B4-BE49-F238E27FC236}">
                  <a16:creationId xmlns:a16="http://schemas.microsoft.com/office/drawing/2014/main" xmlns="" id="{34D4C223-6F63-46AF-952D-CA9EFE2697AE}"/>
                </a:ext>
              </a:extLst>
            </p:cNvPr>
            <p:cNvSpPr>
              <a:spLocks/>
            </p:cNvSpPr>
            <p:nvPr/>
          </p:nvSpPr>
          <p:spPr bwMode="auto">
            <a:xfrm flipH="1">
              <a:off x="1969995" y="5763473"/>
              <a:ext cx="90987" cy="88865"/>
            </a:xfrm>
            <a:custGeom>
              <a:avLst/>
              <a:gdLst>
                <a:gd name="T0" fmla="*/ 2 w 32"/>
                <a:gd name="T1" fmla="*/ 3 h 32"/>
                <a:gd name="T2" fmla="*/ 13 w 32"/>
                <a:gd name="T3" fmla="*/ 22 h 32"/>
                <a:gd name="T4" fmla="*/ 32 w 32"/>
                <a:gd name="T5" fmla="*/ 31 h 32"/>
                <a:gd name="T6" fmla="*/ 30 w 32"/>
                <a:gd name="T7" fmla="*/ 32 h 32"/>
                <a:gd name="T8" fmla="*/ 1 w 32"/>
                <a:gd name="T9" fmla="*/ 3 h 32"/>
                <a:gd name="T10" fmla="*/ 1 w 32"/>
                <a:gd name="T11" fmla="*/ 3 h 32"/>
                <a:gd name="T12" fmla="*/ 0 w 32"/>
                <a:gd name="T13" fmla="*/ 1 h 32"/>
                <a:gd name="T14" fmla="*/ 2 w 32"/>
                <a:gd name="T15" fmla="*/ 1 h 32"/>
                <a:gd name="T16" fmla="*/ 2 w 32"/>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 y="3"/>
                  </a:moveTo>
                  <a:cubicBezTo>
                    <a:pt x="3" y="7"/>
                    <a:pt x="5" y="16"/>
                    <a:pt x="13" y="22"/>
                  </a:cubicBezTo>
                  <a:cubicBezTo>
                    <a:pt x="24" y="30"/>
                    <a:pt x="32" y="31"/>
                    <a:pt x="32" y="31"/>
                  </a:cubicBezTo>
                  <a:cubicBezTo>
                    <a:pt x="30" y="32"/>
                    <a:pt x="30" y="32"/>
                    <a:pt x="30" y="32"/>
                  </a:cubicBezTo>
                  <a:cubicBezTo>
                    <a:pt x="30" y="32"/>
                    <a:pt x="6" y="28"/>
                    <a:pt x="1" y="3"/>
                  </a:cubicBezTo>
                  <a:cubicBezTo>
                    <a:pt x="1" y="3"/>
                    <a:pt x="1" y="3"/>
                    <a:pt x="1" y="3"/>
                  </a:cubicBezTo>
                  <a:cubicBezTo>
                    <a:pt x="1" y="3"/>
                    <a:pt x="0" y="2"/>
                    <a:pt x="0" y="1"/>
                  </a:cubicBezTo>
                  <a:cubicBezTo>
                    <a:pt x="0" y="0"/>
                    <a:pt x="1" y="0"/>
                    <a:pt x="2" y="1"/>
                  </a:cubicBezTo>
                  <a:cubicBezTo>
                    <a:pt x="3" y="3"/>
                    <a:pt x="2" y="3"/>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2" name="Freeform 160">
              <a:extLst>
                <a:ext uri="{FF2B5EF4-FFF2-40B4-BE49-F238E27FC236}">
                  <a16:creationId xmlns:a16="http://schemas.microsoft.com/office/drawing/2014/main" xmlns="" id="{29B41908-81DD-4BB7-BE97-CCEF01C3E364}"/>
                </a:ext>
              </a:extLst>
            </p:cNvPr>
            <p:cNvSpPr>
              <a:spLocks/>
            </p:cNvSpPr>
            <p:nvPr/>
          </p:nvSpPr>
          <p:spPr bwMode="auto">
            <a:xfrm flipH="1">
              <a:off x="1967878" y="5744432"/>
              <a:ext cx="101568" cy="88865"/>
            </a:xfrm>
            <a:custGeom>
              <a:avLst/>
              <a:gdLst>
                <a:gd name="T0" fmla="*/ 34 w 36"/>
                <a:gd name="T1" fmla="*/ 31 h 31"/>
                <a:gd name="T2" fmla="*/ 36 w 36"/>
                <a:gd name="T3" fmla="*/ 31 h 31"/>
                <a:gd name="T4" fmla="*/ 3 w 36"/>
                <a:gd name="T5" fmla="*/ 3 h 31"/>
                <a:gd name="T6" fmla="*/ 2 w 36"/>
                <a:gd name="T7" fmla="*/ 0 h 31"/>
                <a:gd name="T8" fmla="*/ 2 w 36"/>
                <a:gd name="T9" fmla="*/ 3 h 31"/>
                <a:gd name="T10" fmla="*/ 2 w 36"/>
                <a:gd name="T11" fmla="*/ 3 h 31"/>
                <a:gd name="T12" fmla="*/ 10 w 36"/>
                <a:gd name="T13" fmla="*/ 15 h 31"/>
                <a:gd name="T14" fmla="*/ 34 w 36"/>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1">
                  <a:moveTo>
                    <a:pt x="34" y="31"/>
                  </a:moveTo>
                  <a:cubicBezTo>
                    <a:pt x="36" y="31"/>
                    <a:pt x="36" y="31"/>
                    <a:pt x="36" y="31"/>
                  </a:cubicBezTo>
                  <a:cubicBezTo>
                    <a:pt x="36" y="31"/>
                    <a:pt x="11" y="21"/>
                    <a:pt x="3" y="3"/>
                  </a:cubicBezTo>
                  <a:cubicBezTo>
                    <a:pt x="3" y="3"/>
                    <a:pt x="3" y="1"/>
                    <a:pt x="2" y="0"/>
                  </a:cubicBezTo>
                  <a:cubicBezTo>
                    <a:pt x="1" y="0"/>
                    <a:pt x="0" y="2"/>
                    <a:pt x="2" y="3"/>
                  </a:cubicBezTo>
                  <a:cubicBezTo>
                    <a:pt x="2" y="3"/>
                    <a:pt x="2" y="3"/>
                    <a:pt x="2" y="3"/>
                  </a:cubicBezTo>
                  <a:cubicBezTo>
                    <a:pt x="4" y="6"/>
                    <a:pt x="7" y="11"/>
                    <a:pt x="10" y="15"/>
                  </a:cubicBezTo>
                  <a:cubicBezTo>
                    <a:pt x="17" y="22"/>
                    <a:pt x="30" y="29"/>
                    <a:pt x="34" y="3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3" name="Freeform 161">
              <a:extLst>
                <a:ext uri="{FF2B5EF4-FFF2-40B4-BE49-F238E27FC236}">
                  <a16:creationId xmlns:a16="http://schemas.microsoft.com/office/drawing/2014/main" xmlns="" id="{97D066EA-EB93-4A2F-A214-76222A65C178}"/>
                </a:ext>
              </a:extLst>
            </p:cNvPr>
            <p:cNvSpPr>
              <a:spLocks/>
            </p:cNvSpPr>
            <p:nvPr/>
          </p:nvSpPr>
          <p:spPr bwMode="auto">
            <a:xfrm flipH="1">
              <a:off x="1940371" y="5651335"/>
              <a:ext cx="133307" cy="188308"/>
            </a:xfrm>
            <a:custGeom>
              <a:avLst/>
              <a:gdLst>
                <a:gd name="T0" fmla="*/ 6 w 47"/>
                <a:gd name="T1" fmla="*/ 2 h 66"/>
                <a:gd name="T2" fmla="*/ 3 w 47"/>
                <a:gd name="T3" fmla="*/ 1 h 66"/>
                <a:gd name="T4" fmla="*/ 7 w 47"/>
                <a:gd name="T5" fmla="*/ 4 h 66"/>
                <a:gd name="T6" fmla="*/ 37 w 47"/>
                <a:gd name="T7" fmla="*/ 65 h 66"/>
                <a:gd name="T8" fmla="*/ 39 w 47"/>
                <a:gd name="T9" fmla="*/ 66 h 66"/>
                <a:gd name="T10" fmla="*/ 6 w 47"/>
                <a:gd name="T11" fmla="*/ 2 h 66"/>
              </a:gdLst>
              <a:ahLst/>
              <a:cxnLst>
                <a:cxn ang="0">
                  <a:pos x="T0" y="T1"/>
                </a:cxn>
                <a:cxn ang="0">
                  <a:pos x="T2" y="T3"/>
                </a:cxn>
                <a:cxn ang="0">
                  <a:pos x="T4" y="T5"/>
                </a:cxn>
                <a:cxn ang="0">
                  <a:pos x="T6" y="T7"/>
                </a:cxn>
                <a:cxn ang="0">
                  <a:pos x="T8" y="T9"/>
                </a:cxn>
                <a:cxn ang="0">
                  <a:pos x="T10" y="T11"/>
                </a:cxn>
              </a:cxnLst>
              <a:rect l="0" t="0" r="r" b="b"/>
              <a:pathLst>
                <a:path w="47" h="66">
                  <a:moveTo>
                    <a:pt x="6" y="2"/>
                  </a:moveTo>
                  <a:cubicBezTo>
                    <a:pt x="5" y="1"/>
                    <a:pt x="4" y="0"/>
                    <a:pt x="3" y="1"/>
                  </a:cubicBezTo>
                  <a:cubicBezTo>
                    <a:pt x="0" y="3"/>
                    <a:pt x="5" y="7"/>
                    <a:pt x="7" y="4"/>
                  </a:cubicBezTo>
                  <a:cubicBezTo>
                    <a:pt x="47" y="15"/>
                    <a:pt x="37" y="65"/>
                    <a:pt x="37" y="65"/>
                  </a:cubicBezTo>
                  <a:cubicBezTo>
                    <a:pt x="39" y="66"/>
                    <a:pt x="39" y="66"/>
                    <a:pt x="39" y="66"/>
                  </a:cubicBezTo>
                  <a:cubicBezTo>
                    <a:pt x="39" y="65"/>
                    <a:pt x="47" y="13"/>
                    <a:pt x="6"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4" name="Freeform 162">
              <a:extLst>
                <a:ext uri="{FF2B5EF4-FFF2-40B4-BE49-F238E27FC236}">
                  <a16:creationId xmlns:a16="http://schemas.microsoft.com/office/drawing/2014/main" xmlns="" id="{9CE157A0-7E65-464D-B58A-CDE1043FE82C}"/>
                </a:ext>
              </a:extLst>
            </p:cNvPr>
            <p:cNvSpPr>
              <a:spLocks/>
            </p:cNvSpPr>
            <p:nvPr/>
          </p:nvSpPr>
          <p:spPr bwMode="auto">
            <a:xfrm flipH="1">
              <a:off x="2008082" y="5780400"/>
              <a:ext cx="105800" cy="97328"/>
            </a:xfrm>
            <a:custGeom>
              <a:avLst/>
              <a:gdLst>
                <a:gd name="T0" fmla="*/ 1 w 38"/>
                <a:gd name="T1" fmla="*/ 4 h 35"/>
                <a:gd name="T2" fmla="*/ 1 w 38"/>
                <a:gd name="T3" fmla="*/ 1 h 35"/>
                <a:gd name="T4" fmla="*/ 2 w 38"/>
                <a:gd name="T5" fmla="*/ 5 h 35"/>
                <a:gd name="T6" fmla="*/ 38 w 38"/>
                <a:gd name="T7" fmla="*/ 33 h 35"/>
                <a:gd name="T8" fmla="*/ 38 w 38"/>
                <a:gd name="T9" fmla="*/ 35 h 35"/>
                <a:gd name="T10" fmla="*/ 1 w 38"/>
                <a:gd name="T11" fmla="*/ 4 h 35"/>
              </a:gdLst>
              <a:ahLst/>
              <a:cxnLst>
                <a:cxn ang="0">
                  <a:pos x="T0" y="T1"/>
                </a:cxn>
                <a:cxn ang="0">
                  <a:pos x="T2" y="T3"/>
                </a:cxn>
                <a:cxn ang="0">
                  <a:pos x="T4" y="T5"/>
                </a:cxn>
                <a:cxn ang="0">
                  <a:pos x="T6" y="T7"/>
                </a:cxn>
                <a:cxn ang="0">
                  <a:pos x="T8" y="T9"/>
                </a:cxn>
                <a:cxn ang="0">
                  <a:pos x="T10" y="T11"/>
                </a:cxn>
              </a:cxnLst>
              <a:rect l="0" t="0" r="r" b="b"/>
              <a:pathLst>
                <a:path w="38" h="35">
                  <a:moveTo>
                    <a:pt x="1" y="4"/>
                  </a:moveTo>
                  <a:cubicBezTo>
                    <a:pt x="0" y="3"/>
                    <a:pt x="0" y="2"/>
                    <a:pt x="1" y="1"/>
                  </a:cubicBezTo>
                  <a:cubicBezTo>
                    <a:pt x="2" y="0"/>
                    <a:pt x="4" y="4"/>
                    <a:pt x="2" y="5"/>
                  </a:cubicBezTo>
                  <a:cubicBezTo>
                    <a:pt x="3" y="32"/>
                    <a:pt x="38" y="33"/>
                    <a:pt x="38" y="33"/>
                  </a:cubicBezTo>
                  <a:cubicBezTo>
                    <a:pt x="38" y="35"/>
                    <a:pt x="38" y="35"/>
                    <a:pt x="38" y="35"/>
                  </a:cubicBezTo>
                  <a:cubicBezTo>
                    <a:pt x="38" y="35"/>
                    <a:pt x="2" y="32"/>
                    <a:pt x="1" y="4"/>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5" name="Freeform 163">
              <a:extLst>
                <a:ext uri="{FF2B5EF4-FFF2-40B4-BE49-F238E27FC236}">
                  <a16:creationId xmlns:a16="http://schemas.microsoft.com/office/drawing/2014/main" xmlns="" id="{30E56595-A336-45F4-AC1B-CA41CD378E22}"/>
                </a:ext>
              </a:extLst>
            </p:cNvPr>
            <p:cNvSpPr>
              <a:spLocks/>
            </p:cNvSpPr>
            <p:nvPr/>
          </p:nvSpPr>
          <p:spPr bwMode="auto">
            <a:xfrm flipH="1">
              <a:off x="1942486" y="5697883"/>
              <a:ext cx="93104" cy="116370"/>
            </a:xfrm>
            <a:custGeom>
              <a:avLst/>
              <a:gdLst>
                <a:gd name="T0" fmla="*/ 4 w 33"/>
                <a:gd name="T1" fmla="*/ 1 h 41"/>
                <a:gd name="T2" fmla="*/ 2 w 33"/>
                <a:gd name="T3" fmla="*/ 1 h 41"/>
                <a:gd name="T4" fmla="*/ 5 w 33"/>
                <a:gd name="T5" fmla="*/ 3 h 41"/>
                <a:gd name="T6" fmla="*/ 30 w 33"/>
                <a:gd name="T7" fmla="*/ 41 h 41"/>
                <a:gd name="T8" fmla="*/ 32 w 33"/>
                <a:gd name="T9" fmla="*/ 41 h 41"/>
                <a:gd name="T10" fmla="*/ 4 w 33"/>
                <a:gd name="T11" fmla="*/ 1 h 41"/>
              </a:gdLst>
              <a:ahLst/>
              <a:cxnLst>
                <a:cxn ang="0">
                  <a:pos x="T0" y="T1"/>
                </a:cxn>
                <a:cxn ang="0">
                  <a:pos x="T2" y="T3"/>
                </a:cxn>
                <a:cxn ang="0">
                  <a:pos x="T4" y="T5"/>
                </a:cxn>
                <a:cxn ang="0">
                  <a:pos x="T6" y="T7"/>
                </a:cxn>
                <a:cxn ang="0">
                  <a:pos x="T8" y="T9"/>
                </a:cxn>
                <a:cxn ang="0">
                  <a:pos x="T10" y="T11"/>
                </a:cxn>
              </a:cxnLst>
              <a:rect l="0" t="0" r="r" b="b"/>
              <a:pathLst>
                <a:path w="33" h="41">
                  <a:moveTo>
                    <a:pt x="4" y="1"/>
                  </a:moveTo>
                  <a:cubicBezTo>
                    <a:pt x="3" y="1"/>
                    <a:pt x="2" y="0"/>
                    <a:pt x="2" y="1"/>
                  </a:cubicBezTo>
                  <a:cubicBezTo>
                    <a:pt x="0" y="2"/>
                    <a:pt x="4" y="5"/>
                    <a:pt x="5" y="3"/>
                  </a:cubicBezTo>
                  <a:cubicBezTo>
                    <a:pt x="33" y="6"/>
                    <a:pt x="30" y="41"/>
                    <a:pt x="30" y="41"/>
                  </a:cubicBezTo>
                  <a:cubicBezTo>
                    <a:pt x="32" y="41"/>
                    <a:pt x="32" y="41"/>
                    <a:pt x="32" y="41"/>
                  </a:cubicBezTo>
                  <a:cubicBezTo>
                    <a:pt x="32" y="41"/>
                    <a:pt x="32" y="5"/>
                    <a:pt x="4" y="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6" name="Freeform 164">
              <a:extLst>
                <a:ext uri="{FF2B5EF4-FFF2-40B4-BE49-F238E27FC236}">
                  <a16:creationId xmlns:a16="http://schemas.microsoft.com/office/drawing/2014/main" xmlns="" id="{D3760091-6BC3-4B6F-AD8F-CF027A4E8AF0}"/>
                </a:ext>
              </a:extLst>
            </p:cNvPr>
            <p:cNvSpPr>
              <a:spLocks/>
            </p:cNvSpPr>
            <p:nvPr/>
          </p:nvSpPr>
          <p:spPr bwMode="auto">
            <a:xfrm flipH="1">
              <a:off x="1993270" y="5780400"/>
              <a:ext cx="165048" cy="112140"/>
            </a:xfrm>
            <a:custGeom>
              <a:avLst/>
              <a:gdLst>
                <a:gd name="T0" fmla="*/ 2 w 58"/>
                <a:gd name="T1" fmla="*/ 5 h 40"/>
                <a:gd name="T2" fmla="*/ 1 w 58"/>
                <a:gd name="T3" fmla="*/ 2 h 40"/>
                <a:gd name="T4" fmla="*/ 4 w 58"/>
                <a:gd name="T5" fmla="*/ 6 h 40"/>
                <a:gd name="T6" fmla="*/ 58 w 58"/>
                <a:gd name="T7" fmla="*/ 28 h 40"/>
                <a:gd name="T8" fmla="*/ 58 w 58"/>
                <a:gd name="T9" fmla="*/ 30 h 40"/>
                <a:gd name="T10" fmla="*/ 2 w 58"/>
                <a:gd name="T11" fmla="*/ 5 h 40"/>
              </a:gdLst>
              <a:ahLst/>
              <a:cxnLst>
                <a:cxn ang="0">
                  <a:pos x="T0" y="T1"/>
                </a:cxn>
                <a:cxn ang="0">
                  <a:pos x="T2" y="T3"/>
                </a:cxn>
                <a:cxn ang="0">
                  <a:pos x="T4" y="T5"/>
                </a:cxn>
                <a:cxn ang="0">
                  <a:pos x="T6" y="T7"/>
                </a:cxn>
                <a:cxn ang="0">
                  <a:pos x="T8" y="T9"/>
                </a:cxn>
                <a:cxn ang="0">
                  <a:pos x="T10" y="T11"/>
                </a:cxn>
              </a:cxnLst>
              <a:rect l="0" t="0" r="r" b="b"/>
              <a:pathLst>
                <a:path w="58" h="40">
                  <a:moveTo>
                    <a:pt x="2" y="5"/>
                  </a:moveTo>
                  <a:cubicBezTo>
                    <a:pt x="1" y="4"/>
                    <a:pt x="0" y="3"/>
                    <a:pt x="1" y="2"/>
                  </a:cubicBezTo>
                  <a:cubicBezTo>
                    <a:pt x="2" y="0"/>
                    <a:pt x="6" y="4"/>
                    <a:pt x="4" y="6"/>
                  </a:cubicBezTo>
                  <a:cubicBezTo>
                    <a:pt x="15" y="39"/>
                    <a:pt x="57" y="28"/>
                    <a:pt x="58" y="28"/>
                  </a:cubicBezTo>
                  <a:cubicBezTo>
                    <a:pt x="58" y="30"/>
                    <a:pt x="58" y="30"/>
                    <a:pt x="58" y="30"/>
                  </a:cubicBezTo>
                  <a:cubicBezTo>
                    <a:pt x="58" y="30"/>
                    <a:pt x="13" y="40"/>
                    <a:pt x="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7" name="Freeform 165">
              <a:extLst>
                <a:ext uri="{FF2B5EF4-FFF2-40B4-BE49-F238E27FC236}">
                  <a16:creationId xmlns:a16="http://schemas.microsoft.com/office/drawing/2014/main" xmlns="" id="{1835A98F-60C6-45F7-B28D-BF2A6BD6E44F}"/>
                </a:ext>
              </a:extLst>
            </p:cNvPr>
            <p:cNvSpPr>
              <a:spLocks/>
            </p:cNvSpPr>
            <p:nvPr/>
          </p:nvSpPr>
          <p:spPr bwMode="auto">
            <a:xfrm flipH="1">
              <a:off x="1999618" y="5757127"/>
              <a:ext cx="101568" cy="105792"/>
            </a:xfrm>
            <a:custGeom>
              <a:avLst/>
              <a:gdLst>
                <a:gd name="T0" fmla="*/ 2 w 36"/>
                <a:gd name="T1" fmla="*/ 3 h 37"/>
                <a:gd name="T2" fmla="*/ 2 w 36"/>
                <a:gd name="T3" fmla="*/ 1 h 37"/>
                <a:gd name="T4" fmla="*/ 3 w 36"/>
                <a:gd name="T5" fmla="*/ 4 h 37"/>
                <a:gd name="T6" fmla="*/ 36 w 36"/>
                <a:gd name="T7" fmla="*/ 36 h 37"/>
                <a:gd name="T8" fmla="*/ 36 w 36"/>
                <a:gd name="T9" fmla="*/ 37 h 37"/>
                <a:gd name="T10" fmla="*/ 2 w 36"/>
                <a:gd name="T11" fmla="*/ 3 h 37"/>
              </a:gdLst>
              <a:ahLst/>
              <a:cxnLst>
                <a:cxn ang="0">
                  <a:pos x="T0" y="T1"/>
                </a:cxn>
                <a:cxn ang="0">
                  <a:pos x="T2" y="T3"/>
                </a:cxn>
                <a:cxn ang="0">
                  <a:pos x="T4" y="T5"/>
                </a:cxn>
                <a:cxn ang="0">
                  <a:pos x="T6" y="T7"/>
                </a:cxn>
                <a:cxn ang="0">
                  <a:pos x="T8" y="T9"/>
                </a:cxn>
                <a:cxn ang="0">
                  <a:pos x="T10" y="T11"/>
                </a:cxn>
              </a:cxnLst>
              <a:rect l="0" t="0" r="r" b="b"/>
              <a:pathLst>
                <a:path w="36" h="37">
                  <a:moveTo>
                    <a:pt x="2" y="3"/>
                  </a:moveTo>
                  <a:cubicBezTo>
                    <a:pt x="2" y="3"/>
                    <a:pt x="1" y="1"/>
                    <a:pt x="2" y="1"/>
                  </a:cubicBezTo>
                  <a:cubicBezTo>
                    <a:pt x="3" y="0"/>
                    <a:pt x="5" y="4"/>
                    <a:pt x="3" y="4"/>
                  </a:cubicBezTo>
                  <a:cubicBezTo>
                    <a:pt x="2" y="32"/>
                    <a:pt x="36" y="36"/>
                    <a:pt x="36" y="36"/>
                  </a:cubicBezTo>
                  <a:cubicBezTo>
                    <a:pt x="36" y="37"/>
                    <a:pt x="36" y="37"/>
                    <a:pt x="36" y="37"/>
                  </a:cubicBezTo>
                  <a:cubicBezTo>
                    <a:pt x="36" y="37"/>
                    <a:pt x="0" y="32"/>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8" name="Freeform 166">
              <a:extLst>
                <a:ext uri="{FF2B5EF4-FFF2-40B4-BE49-F238E27FC236}">
                  <a16:creationId xmlns:a16="http://schemas.microsoft.com/office/drawing/2014/main" xmlns="" id="{B77B2207-1582-4D81-8BEB-38BD2EFE1306}"/>
                </a:ext>
              </a:extLst>
            </p:cNvPr>
            <p:cNvSpPr>
              <a:spLocks/>
            </p:cNvSpPr>
            <p:nvPr/>
          </p:nvSpPr>
          <p:spPr bwMode="auto">
            <a:xfrm flipH="1">
              <a:off x="1955182" y="5733852"/>
              <a:ext cx="101568" cy="86750"/>
            </a:xfrm>
            <a:custGeom>
              <a:avLst/>
              <a:gdLst>
                <a:gd name="T0" fmla="*/ 4 w 35"/>
                <a:gd name="T1" fmla="*/ 2 h 30"/>
                <a:gd name="T2" fmla="*/ 24 w 35"/>
                <a:gd name="T3" fmla="*/ 13 h 30"/>
                <a:gd name="T4" fmla="*/ 34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4" y="30"/>
                    <a:pt x="34" y="30"/>
                  </a:cubicBezTo>
                  <a:cubicBezTo>
                    <a:pt x="35" y="29"/>
                    <a:pt x="35" y="29"/>
                    <a:pt x="35" y="29"/>
                  </a:cubicBezTo>
                  <a:cubicBezTo>
                    <a:pt x="35" y="29"/>
                    <a:pt x="29" y="5"/>
                    <a:pt x="4" y="2"/>
                  </a:cubicBezTo>
                  <a:cubicBezTo>
                    <a:pt x="4" y="2"/>
                    <a:pt x="4" y="2"/>
                    <a:pt x="4" y="2"/>
                  </a:cubicBezTo>
                  <a:cubicBezTo>
                    <a:pt x="4" y="1"/>
                    <a:pt x="3" y="1"/>
                    <a:pt x="2" y="0"/>
                  </a:cubicBezTo>
                  <a:cubicBezTo>
                    <a:pt x="1"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9" name="Freeform 167">
              <a:extLst>
                <a:ext uri="{FF2B5EF4-FFF2-40B4-BE49-F238E27FC236}">
                  <a16:creationId xmlns:a16="http://schemas.microsoft.com/office/drawing/2014/main" xmlns="" id="{571E39BA-322B-429F-A221-23C93E860571}"/>
                </a:ext>
              </a:extLst>
            </p:cNvPr>
            <p:cNvSpPr>
              <a:spLocks/>
            </p:cNvSpPr>
            <p:nvPr/>
          </p:nvSpPr>
          <p:spPr bwMode="auto">
            <a:xfrm flipH="1">
              <a:off x="1955182" y="5765590"/>
              <a:ext cx="101568" cy="84633"/>
            </a:xfrm>
            <a:custGeom>
              <a:avLst/>
              <a:gdLst>
                <a:gd name="T0" fmla="*/ 4 w 35"/>
                <a:gd name="T1" fmla="*/ 2 h 30"/>
                <a:gd name="T2" fmla="*/ 24 w 35"/>
                <a:gd name="T3" fmla="*/ 13 h 30"/>
                <a:gd name="T4" fmla="*/ 33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3" y="30"/>
                    <a:pt x="33" y="30"/>
                  </a:cubicBezTo>
                  <a:cubicBezTo>
                    <a:pt x="35" y="29"/>
                    <a:pt x="35" y="29"/>
                    <a:pt x="35" y="29"/>
                  </a:cubicBezTo>
                  <a:cubicBezTo>
                    <a:pt x="35" y="29"/>
                    <a:pt x="29" y="5"/>
                    <a:pt x="4" y="2"/>
                  </a:cubicBezTo>
                  <a:cubicBezTo>
                    <a:pt x="4" y="2"/>
                    <a:pt x="4" y="2"/>
                    <a:pt x="4" y="2"/>
                  </a:cubicBezTo>
                  <a:cubicBezTo>
                    <a:pt x="3" y="1"/>
                    <a:pt x="2" y="1"/>
                    <a:pt x="2" y="0"/>
                  </a:cubicBezTo>
                  <a:cubicBezTo>
                    <a:pt x="0"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0" name="Freeform 168">
              <a:extLst>
                <a:ext uri="{FF2B5EF4-FFF2-40B4-BE49-F238E27FC236}">
                  <a16:creationId xmlns:a16="http://schemas.microsoft.com/office/drawing/2014/main" xmlns="" id="{A5EAB1CC-8AA7-4D17-A06A-2EDA7D5F2077}"/>
                </a:ext>
              </a:extLst>
            </p:cNvPr>
            <p:cNvSpPr>
              <a:spLocks/>
            </p:cNvSpPr>
            <p:nvPr/>
          </p:nvSpPr>
          <p:spPr bwMode="auto">
            <a:xfrm flipH="1">
              <a:off x="1969995" y="5769822"/>
              <a:ext cx="114264" cy="76170"/>
            </a:xfrm>
            <a:custGeom>
              <a:avLst/>
              <a:gdLst>
                <a:gd name="T0" fmla="*/ 3 w 40"/>
                <a:gd name="T1" fmla="*/ 4 h 26"/>
                <a:gd name="T2" fmla="*/ 20 w 40"/>
                <a:gd name="T3" fmla="*/ 19 h 26"/>
                <a:gd name="T4" fmla="*/ 40 w 40"/>
                <a:gd name="T5" fmla="*/ 22 h 26"/>
                <a:gd name="T6" fmla="*/ 39 w 40"/>
                <a:gd name="T7" fmla="*/ 23 h 26"/>
                <a:gd name="T8" fmla="*/ 3 w 40"/>
                <a:gd name="T9" fmla="*/ 4 h 26"/>
                <a:gd name="T10" fmla="*/ 3 w 40"/>
                <a:gd name="T11" fmla="*/ 4 h 26"/>
                <a:gd name="T12" fmla="*/ 1 w 40"/>
                <a:gd name="T13" fmla="*/ 2 h 26"/>
                <a:gd name="T14" fmla="*/ 3 w 40"/>
                <a:gd name="T15" fmla="*/ 2 h 26"/>
                <a:gd name="T16" fmla="*/ 3 w 40"/>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 y="4"/>
                  </a:moveTo>
                  <a:cubicBezTo>
                    <a:pt x="5" y="7"/>
                    <a:pt x="11" y="15"/>
                    <a:pt x="20" y="19"/>
                  </a:cubicBezTo>
                  <a:cubicBezTo>
                    <a:pt x="32" y="23"/>
                    <a:pt x="40" y="22"/>
                    <a:pt x="40" y="22"/>
                  </a:cubicBezTo>
                  <a:cubicBezTo>
                    <a:pt x="39" y="23"/>
                    <a:pt x="39" y="23"/>
                    <a:pt x="39" y="23"/>
                  </a:cubicBezTo>
                  <a:cubicBezTo>
                    <a:pt x="39" y="23"/>
                    <a:pt x="15" y="26"/>
                    <a:pt x="3" y="4"/>
                  </a:cubicBezTo>
                  <a:cubicBezTo>
                    <a:pt x="3" y="4"/>
                    <a:pt x="3" y="4"/>
                    <a:pt x="3" y="4"/>
                  </a:cubicBezTo>
                  <a:cubicBezTo>
                    <a:pt x="2" y="4"/>
                    <a:pt x="1" y="3"/>
                    <a:pt x="1" y="2"/>
                  </a:cubicBezTo>
                  <a:cubicBezTo>
                    <a:pt x="0" y="1"/>
                    <a:pt x="2" y="0"/>
                    <a:pt x="3" y="2"/>
                  </a:cubicBezTo>
                  <a:cubicBezTo>
                    <a:pt x="4" y="3"/>
                    <a:pt x="4"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1" name="Freeform 169">
              <a:extLst>
                <a:ext uri="{FF2B5EF4-FFF2-40B4-BE49-F238E27FC236}">
                  <a16:creationId xmlns:a16="http://schemas.microsoft.com/office/drawing/2014/main" xmlns="" id="{E5912A0F-D3F5-48E1-BB65-D2051563D07B}"/>
                </a:ext>
              </a:extLst>
            </p:cNvPr>
            <p:cNvSpPr>
              <a:spLocks/>
            </p:cNvSpPr>
            <p:nvPr/>
          </p:nvSpPr>
          <p:spPr bwMode="auto">
            <a:xfrm flipH="1">
              <a:off x="1857846" y="5623828"/>
              <a:ext cx="308936" cy="363923"/>
            </a:xfrm>
            <a:custGeom>
              <a:avLst/>
              <a:gdLst>
                <a:gd name="T0" fmla="*/ 29 w 109"/>
                <a:gd name="T1" fmla="*/ 110 h 128"/>
                <a:gd name="T2" fmla="*/ 33 w 109"/>
                <a:gd name="T3" fmla="*/ 106 h 128"/>
                <a:gd name="T4" fmla="*/ 34 w 109"/>
                <a:gd name="T5" fmla="*/ 106 h 128"/>
                <a:gd name="T6" fmla="*/ 59 w 109"/>
                <a:gd name="T7" fmla="*/ 78 h 128"/>
                <a:gd name="T8" fmla="*/ 67 w 109"/>
                <a:gd name="T9" fmla="*/ 67 h 128"/>
                <a:gd name="T10" fmla="*/ 67 w 109"/>
                <a:gd name="T11" fmla="*/ 67 h 128"/>
                <a:gd name="T12" fmla="*/ 72 w 109"/>
                <a:gd name="T13" fmla="*/ 63 h 128"/>
                <a:gd name="T14" fmla="*/ 95 w 109"/>
                <a:gd name="T15" fmla="*/ 33 h 128"/>
                <a:gd name="T16" fmla="*/ 96 w 109"/>
                <a:gd name="T17" fmla="*/ 31 h 128"/>
                <a:gd name="T18" fmla="*/ 107 w 109"/>
                <a:gd name="T19" fmla="*/ 19 h 128"/>
                <a:gd name="T20" fmla="*/ 104 w 109"/>
                <a:gd name="T21" fmla="*/ 42 h 128"/>
                <a:gd name="T22" fmla="*/ 97 w 109"/>
                <a:gd name="T23" fmla="*/ 61 h 128"/>
                <a:gd name="T24" fmla="*/ 97 w 109"/>
                <a:gd name="T25" fmla="*/ 61 h 128"/>
                <a:gd name="T26" fmla="*/ 97 w 109"/>
                <a:gd name="T27" fmla="*/ 62 h 128"/>
                <a:gd name="T28" fmla="*/ 96 w 109"/>
                <a:gd name="T29" fmla="*/ 62 h 128"/>
                <a:gd name="T30" fmla="*/ 96 w 109"/>
                <a:gd name="T31" fmla="*/ 63 h 128"/>
                <a:gd name="T32" fmla="*/ 90 w 109"/>
                <a:gd name="T33" fmla="*/ 71 h 128"/>
                <a:gd name="T34" fmla="*/ 73 w 109"/>
                <a:gd name="T35" fmla="*/ 81 h 128"/>
                <a:gd name="T36" fmla="*/ 68 w 109"/>
                <a:gd name="T37" fmla="*/ 85 h 128"/>
                <a:gd name="T38" fmla="*/ 61 w 109"/>
                <a:gd name="T39" fmla="*/ 99 h 128"/>
                <a:gd name="T40" fmla="*/ 49 w 109"/>
                <a:gd name="T41" fmla="*/ 112 h 128"/>
                <a:gd name="T42" fmla="*/ 49 w 109"/>
                <a:gd name="T43" fmla="*/ 112 h 128"/>
                <a:gd name="T44" fmla="*/ 36 w 109"/>
                <a:gd name="T45" fmla="*/ 121 h 128"/>
                <a:gd name="T46" fmla="*/ 24 w 109"/>
                <a:gd name="T47" fmla="*/ 125 h 128"/>
                <a:gd name="T48" fmla="*/ 29 w 109"/>
                <a:gd name="T49"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28">
                  <a:moveTo>
                    <a:pt x="29" y="110"/>
                  </a:moveTo>
                  <a:cubicBezTo>
                    <a:pt x="31" y="109"/>
                    <a:pt x="32" y="108"/>
                    <a:pt x="33" y="106"/>
                  </a:cubicBezTo>
                  <a:cubicBezTo>
                    <a:pt x="34" y="106"/>
                    <a:pt x="34" y="106"/>
                    <a:pt x="34" y="106"/>
                  </a:cubicBezTo>
                  <a:cubicBezTo>
                    <a:pt x="44" y="98"/>
                    <a:pt x="54" y="93"/>
                    <a:pt x="59" y="78"/>
                  </a:cubicBezTo>
                  <a:cubicBezTo>
                    <a:pt x="59" y="78"/>
                    <a:pt x="62" y="73"/>
                    <a:pt x="67" y="67"/>
                  </a:cubicBezTo>
                  <a:cubicBezTo>
                    <a:pt x="67" y="67"/>
                    <a:pt x="67" y="67"/>
                    <a:pt x="67" y="67"/>
                  </a:cubicBezTo>
                  <a:cubicBezTo>
                    <a:pt x="68" y="66"/>
                    <a:pt x="70" y="64"/>
                    <a:pt x="72" y="63"/>
                  </a:cubicBezTo>
                  <a:cubicBezTo>
                    <a:pt x="78" y="57"/>
                    <a:pt x="91" y="42"/>
                    <a:pt x="95" y="33"/>
                  </a:cubicBezTo>
                  <a:cubicBezTo>
                    <a:pt x="95" y="32"/>
                    <a:pt x="96" y="32"/>
                    <a:pt x="96" y="31"/>
                  </a:cubicBezTo>
                  <a:cubicBezTo>
                    <a:pt x="107" y="0"/>
                    <a:pt x="109" y="14"/>
                    <a:pt x="107" y="19"/>
                  </a:cubicBezTo>
                  <a:cubicBezTo>
                    <a:pt x="106" y="25"/>
                    <a:pt x="106" y="33"/>
                    <a:pt x="104" y="42"/>
                  </a:cubicBezTo>
                  <a:cubicBezTo>
                    <a:pt x="103" y="48"/>
                    <a:pt x="101" y="55"/>
                    <a:pt x="97" y="61"/>
                  </a:cubicBezTo>
                  <a:cubicBezTo>
                    <a:pt x="97" y="61"/>
                    <a:pt x="97" y="61"/>
                    <a:pt x="97" y="61"/>
                  </a:cubicBezTo>
                  <a:cubicBezTo>
                    <a:pt x="97" y="62"/>
                    <a:pt x="97" y="62"/>
                    <a:pt x="97" y="62"/>
                  </a:cubicBezTo>
                  <a:cubicBezTo>
                    <a:pt x="96" y="62"/>
                    <a:pt x="96" y="62"/>
                    <a:pt x="96" y="62"/>
                  </a:cubicBezTo>
                  <a:cubicBezTo>
                    <a:pt x="96" y="63"/>
                    <a:pt x="96" y="63"/>
                    <a:pt x="96" y="63"/>
                  </a:cubicBezTo>
                  <a:cubicBezTo>
                    <a:pt x="94" y="66"/>
                    <a:pt x="92" y="68"/>
                    <a:pt x="90" y="71"/>
                  </a:cubicBezTo>
                  <a:cubicBezTo>
                    <a:pt x="83" y="78"/>
                    <a:pt x="78" y="81"/>
                    <a:pt x="73" y="81"/>
                  </a:cubicBezTo>
                  <a:cubicBezTo>
                    <a:pt x="71" y="81"/>
                    <a:pt x="69" y="83"/>
                    <a:pt x="68" y="85"/>
                  </a:cubicBezTo>
                  <a:cubicBezTo>
                    <a:pt x="67" y="89"/>
                    <a:pt x="65" y="94"/>
                    <a:pt x="61" y="99"/>
                  </a:cubicBezTo>
                  <a:cubicBezTo>
                    <a:pt x="57" y="105"/>
                    <a:pt x="53" y="109"/>
                    <a:pt x="49" y="112"/>
                  </a:cubicBezTo>
                  <a:cubicBezTo>
                    <a:pt x="49" y="112"/>
                    <a:pt x="49" y="112"/>
                    <a:pt x="49" y="112"/>
                  </a:cubicBezTo>
                  <a:cubicBezTo>
                    <a:pt x="45" y="116"/>
                    <a:pt x="40" y="119"/>
                    <a:pt x="36" y="121"/>
                  </a:cubicBezTo>
                  <a:cubicBezTo>
                    <a:pt x="31" y="123"/>
                    <a:pt x="27" y="125"/>
                    <a:pt x="24" y="125"/>
                  </a:cubicBezTo>
                  <a:cubicBezTo>
                    <a:pt x="0" y="128"/>
                    <a:pt x="16" y="121"/>
                    <a:pt x="29" y="1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2" name="Freeform 170">
              <a:extLst>
                <a:ext uri="{FF2B5EF4-FFF2-40B4-BE49-F238E27FC236}">
                  <a16:creationId xmlns:a16="http://schemas.microsoft.com/office/drawing/2014/main" xmlns="" id="{44D49D6D-9FF2-4786-A436-2542ECB2CDCD}"/>
                </a:ext>
              </a:extLst>
            </p:cNvPr>
            <p:cNvSpPr>
              <a:spLocks/>
            </p:cNvSpPr>
            <p:nvPr/>
          </p:nvSpPr>
          <p:spPr bwMode="auto">
            <a:xfrm flipH="1">
              <a:off x="1887470" y="5784632"/>
              <a:ext cx="146005" cy="160803"/>
            </a:xfrm>
            <a:custGeom>
              <a:avLst/>
              <a:gdLst>
                <a:gd name="T0" fmla="*/ 38 w 51"/>
                <a:gd name="T1" fmla="*/ 0 h 56"/>
                <a:gd name="T2" fmla="*/ 35 w 51"/>
                <a:gd name="T3" fmla="*/ 10 h 56"/>
                <a:gd name="T4" fmla="*/ 27 w 51"/>
                <a:gd name="T5" fmla="*/ 20 h 56"/>
                <a:gd name="T6" fmla="*/ 27 w 51"/>
                <a:gd name="T7" fmla="*/ 20 h 56"/>
                <a:gd name="T8" fmla="*/ 26 w 51"/>
                <a:gd name="T9" fmla="*/ 10 h 56"/>
                <a:gd name="T10" fmla="*/ 25 w 51"/>
                <a:gd name="T11" fmla="*/ 18 h 56"/>
                <a:gd name="T12" fmla="*/ 23 w 51"/>
                <a:gd name="T13" fmla="*/ 22 h 56"/>
                <a:gd name="T14" fmla="*/ 12 w 51"/>
                <a:gd name="T15" fmla="*/ 27 h 56"/>
                <a:gd name="T16" fmla="*/ 14 w 51"/>
                <a:gd name="T17" fmla="*/ 28 h 56"/>
                <a:gd name="T18" fmla="*/ 18 w 51"/>
                <a:gd name="T19" fmla="*/ 26 h 56"/>
                <a:gd name="T20" fmla="*/ 20 w 51"/>
                <a:gd name="T21" fmla="*/ 25 h 56"/>
                <a:gd name="T22" fmla="*/ 20 w 51"/>
                <a:gd name="T23" fmla="*/ 25 h 56"/>
                <a:gd name="T24" fmla="*/ 14 w 51"/>
                <a:gd name="T25" fmla="*/ 33 h 56"/>
                <a:gd name="T26" fmla="*/ 1 w 51"/>
                <a:gd name="T27" fmla="*/ 42 h 56"/>
                <a:gd name="T28" fmla="*/ 15 w 51"/>
                <a:gd name="T29" fmla="*/ 34 h 56"/>
                <a:gd name="T30" fmla="*/ 15 w 51"/>
                <a:gd name="T31" fmla="*/ 34 h 56"/>
                <a:gd name="T32" fmla="*/ 12 w 51"/>
                <a:gd name="T33" fmla="*/ 43 h 56"/>
                <a:gd name="T34" fmla="*/ 1 w 51"/>
                <a:gd name="T35" fmla="*/ 56 h 56"/>
                <a:gd name="T36" fmla="*/ 2 w 51"/>
                <a:gd name="T37" fmla="*/ 55 h 56"/>
                <a:gd name="T38" fmla="*/ 2 w 51"/>
                <a:gd name="T39" fmla="*/ 55 h 56"/>
                <a:gd name="T40" fmla="*/ 14 w 51"/>
                <a:gd name="T41" fmla="*/ 42 h 56"/>
                <a:gd name="T42" fmla="*/ 21 w 51"/>
                <a:gd name="T43" fmla="*/ 28 h 56"/>
                <a:gd name="T44" fmla="*/ 26 w 51"/>
                <a:gd name="T45" fmla="*/ 24 h 56"/>
                <a:gd name="T46" fmla="*/ 43 w 51"/>
                <a:gd name="T47" fmla="*/ 14 h 56"/>
                <a:gd name="T48" fmla="*/ 49 w 51"/>
                <a:gd name="T49" fmla="*/ 6 h 56"/>
                <a:gd name="T50" fmla="*/ 49 w 51"/>
                <a:gd name="T51" fmla="*/ 5 h 56"/>
                <a:gd name="T52" fmla="*/ 50 w 51"/>
                <a:gd name="T53" fmla="*/ 5 h 56"/>
                <a:gd name="T54" fmla="*/ 50 w 51"/>
                <a:gd name="T55" fmla="*/ 4 h 56"/>
                <a:gd name="T56" fmla="*/ 50 w 51"/>
                <a:gd name="T57" fmla="*/ 4 h 56"/>
                <a:gd name="T58" fmla="*/ 51 w 51"/>
                <a:gd name="T59" fmla="*/ 0 h 56"/>
                <a:gd name="T60" fmla="*/ 51 w 51"/>
                <a:gd name="T61" fmla="*/ 0 h 56"/>
                <a:gd name="T62" fmla="*/ 34 w 51"/>
                <a:gd name="T63" fmla="*/ 19 h 56"/>
                <a:gd name="T64" fmla="*/ 31 w 51"/>
                <a:gd name="T65" fmla="*/ 19 h 56"/>
                <a:gd name="T66" fmla="*/ 38 w 51"/>
                <a:gd name="T67" fmla="*/ 3 h 56"/>
                <a:gd name="T68" fmla="*/ 38 w 51"/>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6">
                  <a:moveTo>
                    <a:pt x="38" y="0"/>
                  </a:moveTo>
                  <a:cubicBezTo>
                    <a:pt x="38" y="0"/>
                    <a:pt x="37" y="3"/>
                    <a:pt x="35" y="10"/>
                  </a:cubicBezTo>
                  <a:cubicBezTo>
                    <a:pt x="33" y="16"/>
                    <a:pt x="29" y="18"/>
                    <a:pt x="27" y="20"/>
                  </a:cubicBezTo>
                  <a:cubicBezTo>
                    <a:pt x="27" y="20"/>
                    <a:pt x="27" y="20"/>
                    <a:pt x="27" y="20"/>
                  </a:cubicBezTo>
                  <a:cubicBezTo>
                    <a:pt x="26" y="20"/>
                    <a:pt x="29" y="14"/>
                    <a:pt x="26" y="10"/>
                  </a:cubicBezTo>
                  <a:cubicBezTo>
                    <a:pt x="26" y="13"/>
                    <a:pt x="27" y="15"/>
                    <a:pt x="25" y="18"/>
                  </a:cubicBezTo>
                  <a:cubicBezTo>
                    <a:pt x="23" y="20"/>
                    <a:pt x="24" y="21"/>
                    <a:pt x="23" y="22"/>
                  </a:cubicBezTo>
                  <a:cubicBezTo>
                    <a:pt x="21" y="23"/>
                    <a:pt x="16" y="26"/>
                    <a:pt x="12" y="27"/>
                  </a:cubicBezTo>
                  <a:cubicBezTo>
                    <a:pt x="12" y="27"/>
                    <a:pt x="13" y="28"/>
                    <a:pt x="14" y="28"/>
                  </a:cubicBezTo>
                  <a:cubicBezTo>
                    <a:pt x="15" y="28"/>
                    <a:pt x="17" y="27"/>
                    <a:pt x="18" y="26"/>
                  </a:cubicBezTo>
                  <a:cubicBezTo>
                    <a:pt x="19" y="26"/>
                    <a:pt x="20" y="25"/>
                    <a:pt x="20" y="25"/>
                  </a:cubicBezTo>
                  <a:cubicBezTo>
                    <a:pt x="20" y="25"/>
                    <a:pt x="20" y="25"/>
                    <a:pt x="20" y="25"/>
                  </a:cubicBezTo>
                  <a:cubicBezTo>
                    <a:pt x="21" y="26"/>
                    <a:pt x="20" y="27"/>
                    <a:pt x="14" y="33"/>
                  </a:cubicBezTo>
                  <a:cubicBezTo>
                    <a:pt x="9" y="37"/>
                    <a:pt x="7" y="38"/>
                    <a:pt x="1" y="42"/>
                  </a:cubicBezTo>
                  <a:cubicBezTo>
                    <a:pt x="11" y="40"/>
                    <a:pt x="13" y="35"/>
                    <a:pt x="15" y="34"/>
                  </a:cubicBezTo>
                  <a:cubicBezTo>
                    <a:pt x="15" y="34"/>
                    <a:pt x="15" y="34"/>
                    <a:pt x="15" y="34"/>
                  </a:cubicBezTo>
                  <a:cubicBezTo>
                    <a:pt x="17" y="34"/>
                    <a:pt x="15" y="38"/>
                    <a:pt x="12" y="43"/>
                  </a:cubicBezTo>
                  <a:cubicBezTo>
                    <a:pt x="8" y="49"/>
                    <a:pt x="0" y="56"/>
                    <a:pt x="1" y="56"/>
                  </a:cubicBezTo>
                  <a:cubicBezTo>
                    <a:pt x="1" y="56"/>
                    <a:pt x="2" y="56"/>
                    <a:pt x="2" y="55"/>
                  </a:cubicBezTo>
                  <a:cubicBezTo>
                    <a:pt x="2" y="55"/>
                    <a:pt x="2" y="55"/>
                    <a:pt x="2" y="55"/>
                  </a:cubicBezTo>
                  <a:cubicBezTo>
                    <a:pt x="6" y="52"/>
                    <a:pt x="10" y="48"/>
                    <a:pt x="14" y="42"/>
                  </a:cubicBezTo>
                  <a:cubicBezTo>
                    <a:pt x="18" y="37"/>
                    <a:pt x="20" y="32"/>
                    <a:pt x="21" y="28"/>
                  </a:cubicBezTo>
                  <a:cubicBezTo>
                    <a:pt x="22" y="26"/>
                    <a:pt x="24" y="24"/>
                    <a:pt x="26" y="24"/>
                  </a:cubicBezTo>
                  <a:cubicBezTo>
                    <a:pt x="31" y="24"/>
                    <a:pt x="36" y="21"/>
                    <a:pt x="43" y="14"/>
                  </a:cubicBezTo>
                  <a:cubicBezTo>
                    <a:pt x="45" y="11"/>
                    <a:pt x="47" y="9"/>
                    <a:pt x="49" y="6"/>
                  </a:cubicBezTo>
                  <a:cubicBezTo>
                    <a:pt x="49" y="5"/>
                    <a:pt x="49" y="5"/>
                    <a:pt x="49" y="5"/>
                  </a:cubicBezTo>
                  <a:cubicBezTo>
                    <a:pt x="50" y="5"/>
                    <a:pt x="50" y="5"/>
                    <a:pt x="50" y="5"/>
                  </a:cubicBezTo>
                  <a:cubicBezTo>
                    <a:pt x="50" y="4"/>
                    <a:pt x="50" y="4"/>
                    <a:pt x="50" y="4"/>
                  </a:cubicBezTo>
                  <a:cubicBezTo>
                    <a:pt x="50" y="4"/>
                    <a:pt x="50" y="4"/>
                    <a:pt x="50" y="4"/>
                  </a:cubicBezTo>
                  <a:cubicBezTo>
                    <a:pt x="51" y="3"/>
                    <a:pt x="51" y="0"/>
                    <a:pt x="51" y="0"/>
                  </a:cubicBezTo>
                  <a:cubicBezTo>
                    <a:pt x="51" y="0"/>
                    <a:pt x="51" y="0"/>
                    <a:pt x="51" y="0"/>
                  </a:cubicBezTo>
                  <a:cubicBezTo>
                    <a:pt x="47" y="6"/>
                    <a:pt x="40" y="18"/>
                    <a:pt x="34" y="19"/>
                  </a:cubicBezTo>
                  <a:cubicBezTo>
                    <a:pt x="32" y="19"/>
                    <a:pt x="32" y="19"/>
                    <a:pt x="31" y="19"/>
                  </a:cubicBezTo>
                  <a:cubicBezTo>
                    <a:pt x="30" y="19"/>
                    <a:pt x="37" y="16"/>
                    <a:pt x="38" y="3"/>
                  </a:cubicBezTo>
                  <a:cubicBezTo>
                    <a:pt x="38" y="1"/>
                    <a:pt x="38" y="0"/>
                    <a:pt x="3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3" name="Freeform 171">
              <a:extLst>
                <a:ext uri="{FF2B5EF4-FFF2-40B4-BE49-F238E27FC236}">
                  <a16:creationId xmlns:a16="http://schemas.microsoft.com/office/drawing/2014/main" xmlns="" id="{78E43906-44E4-4D55-990E-415723D50DD5}"/>
                </a:ext>
              </a:extLst>
            </p:cNvPr>
            <p:cNvSpPr>
              <a:spLocks/>
            </p:cNvSpPr>
            <p:nvPr/>
          </p:nvSpPr>
          <p:spPr bwMode="auto">
            <a:xfrm flipH="1">
              <a:off x="1976342" y="5547658"/>
              <a:ext cx="82525" cy="31738"/>
            </a:xfrm>
            <a:custGeom>
              <a:avLst/>
              <a:gdLst>
                <a:gd name="T0" fmla="*/ 22 w 29"/>
                <a:gd name="T1" fmla="*/ 0 h 11"/>
                <a:gd name="T2" fmla="*/ 18 w 29"/>
                <a:gd name="T3" fmla="*/ 1 h 11"/>
                <a:gd name="T4" fmla="*/ 15 w 29"/>
                <a:gd name="T5" fmla="*/ 3 h 11"/>
                <a:gd name="T6" fmla="*/ 13 w 29"/>
                <a:gd name="T7" fmla="*/ 2 h 11"/>
                <a:gd name="T8" fmla="*/ 12 w 29"/>
                <a:gd name="T9" fmla="*/ 1 h 11"/>
                <a:gd name="T10" fmla="*/ 10 w 29"/>
                <a:gd name="T11" fmla="*/ 1 h 11"/>
                <a:gd name="T12" fmla="*/ 2 w 29"/>
                <a:gd name="T13" fmla="*/ 8 h 11"/>
                <a:gd name="T14" fmla="*/ 2 w 29"/>
                <a:gd name="T15" fmla="*/ 9 h 11"/>
                <a:gd name="T16" fmla="*/ 1 w 29"/>
                <a:gd name="T17" fmla="*/ 10 h 11"/>
                <a:gd name="T18" fmla="*/ 1 w 29"/>
                <a:gd name="T19" fmla="*/ 11 h 11"/>
                <a:gd name="T20" fmla="*/ 0 w 29"/>
                <a:gd name="T21" fmla="*/ 11 h 11"/>
                <a:gd name="T22" fmla="*/ 0 w 29"/>
                <a:gd name="T23" fmla="*/ 11 h 11"/>
                <a:gd name="T24" fmla="*/ 0 w 29"/>
                <a:gd name="T25" fmla="*/ 11 h 11"/>
                <a:gd name="T26" fmla="*/ 1 w 29"/>
                <a:gd name="T27" fmla="*/ 11 h 11"/>
                <a:gd name="T28" fmla="*/ 2 w 29"/>
                <a:gd name="T29" fmla="*/ 9 h 11"/>
                <a:gd name="T30" fmla="*/ 2 w 29"/>
                <a:gd name="T31" fmla="*/ 8 h 11"/>
                <a:gd name="T32" fmla="*/ 10 w 29"/>
                <a:gd name="T33" fmla="*/ 1 h 11"/>
                <a:gd name="T34" fmla="*/ 12 w 29"/>
                <a:gd name="T35" fmla="*/ 1 h 11"/>
                <a:gd name="T36" fmla="*/ 13 w 29"/>
                <a:gd name="T37" fmla="*/ 2 h 11"/>
                <a:gd name="T38" fmla="*/ 15 w 29"/>
                <a:gd name="T39" fmla="*/ 3 h 11"/>
                <a:gd name="T40" fmla="*/ 18 w 29"/>
                <a:gd name="T41" fmla="*/ 1 h 11"/>
                <a:gd name="T42" fmla="*/ 22 w 29"/>
                <a:gd name="T43" fmla="*/ 0 h 11"/>
                <a:gd name="T44" fmla="*/ 24 w 29"/>
                <a:gd name="T45" fmla="*/ 0 h 11"/>
                <a:gd name="T46" fmla="*/ 24 w 29"/>
                <a:gd name="T47" fmla="*/ 0 h 11"/>
                <a:gd name="T48" fmla="*/ 29 w 29"/>
                <a:gd name="T49" fmla="*/ 3 h 11"/>
                <a:gd name="T50" fmla="*/ 29 w 29"/>
                <a:gd name="T51" fmla="*/ 3 h 11"/>
                <a:gd name="T52" fmla="*/ 29 w 29"/>
                <a:gd name="T53" fmla="*/ 3 h 11"/>
                <a:gd name="T54" fmla="*/ 24 w 29"/>
                <a:gd name="T55" fmla="*/ 0 h 11"/>
                <a:gd name="T56" fmla="*/ 24 w 29"/>
                <a:gd name="T57" fmla="*/ 0 h 11"/>
                <a:gd name="T58" fmla="*/ 22 w 29"/>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1">
                  <a:moveTo>
                    <a:pt x="22" y="0"/>
                  </a:moveTo>
                  <a:cubicBezTo>
                    <a:pt x="21" y="0"/>
                    <a:pt x="20" y="1"/>
                    <a:pt x="18" y="1"/>
                  </a:cubicBezTo>
                  <a:cubicBezTo>
                    <a:pt x="17" y="2"/>
                    <a:pt x="16" y="3"/>
                    <a:pt x="15" y="3"/>
                  </a:cubicBezTo>
                  <a:cubicBezTo>
                    <a:pt x="15" y="3"/>
                    <a:pt x="14" y="3"/>
                    <a:pt x="13" y="2"/>
                  </a:cubicBezTo>
                  <a:cubicBezTo>
                    <a:pt x="12" y="1"/>
                    <a:pt x="12" y="1"/>
                    <a:pt x="12" y="1"/>
                  </a:cubicBezTo>
                  <a:cubicBezTo>
                    <a:pt x="12" y="1"/>
                    <a:pt x="11" y="1"/>
                    <a:pt x="10" y="1"/>
                  </a:cubicBezTo>
                  <a:cubicBezTo>
                    <a:pt x="8" y="1"/>
                    <a:pt x="5" y="3"/>
                    <a:pt x="2" y="8"/>
                  </a:cubicBezTo>
                  <a:cubicBezTo>
                    <a:pt x="2" y="9"/>
                    <a:pt x="2" y="9"/>
                    <a:pt x="2" y="9"/>
                  </a:cubicBezTo>
                  <a:cubicBezTo>
                    <a:pt x="1" y="10"/>
                    <a:pt x="1" y="10"/>
                    <a:pt x="1" y="10"/>
                  </a:cubicBezTo>
                  <a:cubicBezTo>
                    <a:pt x="1" y="10"/>
                    <a:pt x="1" y="11"/>
                    <a:pt x="1" y="11"/>
                  </a:cubicBezTo>
                  <a:cubicBezTo>
                    <a:pt x="0" y="11"/>
                    <a:pt x="0" y="11"/>
                    <a:pt x="0" y="11"/>
                  </a:cubicBezTo>
                  <a:cubicBezTo>
                    <a:pt x="0" y="11"/>
                    <a:pt x="0" y="11"/>
                    <a:pt x="0" y="11"/>
                  </a:cubicBezTo>
                  <a:cubicBezTo>
                    <a:pt x="0" y="11"/>
                    <a:pt x="0" y="11"/>
                    <a:pt x="0" y="11"/>
                  </a:cubicBezTo>
                  <a:cubicBezTo>
                    <a:pt x="1" y="11"/>
                    <a:pt x="1" y="11"/>
                    <a:pt x="1" y="11"/>
                  </a:cubicBezTo>
                  <a:cubicBezTo>
                    <a:pt x="1" y="10"/>
                    <a:pt x="1" y="10"/>
                    <a:pt x="2" y="9"/>
                  </a:cubicBezTo>
                  <a:cubicBezTo>
                    <a:pt x="2" y="8"/>
                    <a:pt x="2" y="8"/>
                    <a:pt x="2" y="8"/>
                  </a:cubicBezTo>
                  <a:cubicBezTo>
                    <a:pt x="5" y="3"/>
                    <a:pt x="8" y="1"/>
                    <a:pt x="10" y="1"/>
                  </a:cubicBezTo>
                  <a:cubicBezTo>
                    <a:pt x="11" y="1"/>
                    <a:pt x="12" y="1"/>
                    <a:pt x="12" y="1"/>
                  </a:cubicBezTo>
                  <a:cubicBezTo>
                    <a:pt x="13" y="2"/>
                    <a:pt x="13" y="2"/>
                    <a:pt x="13" y="2"/>
                  </a:cubicBezTo>
                  <a:cubicBezTo>
                    <a:pt x="14" y="3"/>
                    <a:pt x="15" y="3"/>
                    <a:pt x="15" y="3"/>
                  </a:cubicBezTo>
                  <a:cubicBezTo>
                    <a:pt x="16" y="3"/>
                    <a:pt x="17" y="2"/>
                    <a:pt x="18" y="1"/>
                  </a:cubicBezTo>
                  <a:cubicBezTo>
                    <a:pt x="20" y="1"/>
                    <a:pt x="21" y="0"/>
                    <a:pt x="22" y="0"/>
                  </a:cubicBezTo>
                  <a:cubicBezTo>
                    <a:pt x="23" y="0"/>
                    <a:pt x="24" y="0"/>
                    <a:pt x="24" y="0"/>
                  </a:cubicBezTo>
                  <a:cubicBezTo>
                    <a:pt x="24" y="0"/>
                    <a:pt x="24" y="0"/>
                    <a:pt x="24" y="0"/>
                  </a:cubicBezTo>
                  <a:cubicBezTo>
                    <a:pt x="26" y="1"/>
                    <a:pt x="28" y="2"/>
                    <a:pt x="29" y="3"/>
                  </a:cubicBezTo>
                  <a:cubicBezTo>
                    <a:pt x="29" y="3"/>
                    <a:pt x="29" y="3"/>
                    <a:pt x="29" y="3"/>
                  </a:cubicBezTo>
                  <a:cubicBezTo>
                    <a:pt x="29" y="3"/>
                    <a:pt x="29" y="3"/>
                    <a:pt x="29" y="3"/>
                  </a:cubicBezTo>
                  <a:cubicBezTo>
                    <a:pt x="28" y="2"/>
                    <a:pt x="26" y="1"/>
                    <a:pt x="24" y="0"/>
                  </a:cubicBezTo>
                  <a:cubicBezTo>
                    <a:pt x="24" y="0"/>
                    <a:pt x="24" y="0"/>
                    <a:pt x="24" y="0"/>
                  </a:cubicBezTo>
                  <a:cubicBezTo>
                    <a:pt x="24" y="0"/>
                    <a:pt x="23"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4" name="Freeform 172">
              <a:extLst>
                <a:ext uri="{FF2B5EF4-FFF2-40B4-BE49-F238E27FC236}">
                  <a16:creationId xmlns:a16="http://schemas.microsoft.com/office/drawing/2014/main" xmlns="" id="{99667149-BB4C-487F-BA9D-586A6702BCB6}"/>
                </a:ext>
              </a:extLst>
            </p:cNvPr>
            <p:cNvSpPr>
              <a:spLocks noEditPoints="1"/>
            </p:cNvSpPr>
            <p:nvPr/>
          </p:nvSpPr>
          <p:spPr bwMode="auto">
            <a:xfrm flipH="1">
              <a:off x="1948835" y="5547658"/>
              <a:ext cx="112147" cy="76170"/>
            </a:xfrm>
            <a:custGeom>
              <a:avLst/>
              <a:gdLst>
                <a:gd name="T0" fmla="*/ 24 w 40"/>
                <a:gd name="T1" fmla="*/ 23 h 26"/>
                <a:gd name="T2" fmla="*/ 23 w 40"/>
                <a:gd name="T3" fmla="*/ 26 h 26"/>
                <a:gd name="T4" fmla="*/ 23 w 40"/>
                <a:gd name="T5" fmla="*/ 26 h 26"/>
                <a:gd name="T6" fmla="*/ 24 w 40"/>
                <a:gd name="T7" fmla="*/ 23 h 26"/>
                <a:gd name="T8" fmla="*/ 5 w 40"/>
                <a:gd name="T9" fmla="*/ 20 h 26"/>
                <a:gd name="T10" fmla="*/ 6 w 40"/>
                <a:gd name="T11" fmla="*/ 26 h 26"/>
                <a:gd name="T12" fmla="*/ 6 w 40"/>
                <a:gd name="T13" fmla="*/ 26 h 26"/>
                <a:gd name="T14" fmla="*/ 6 w 40"/>
                <a:gd name="T15" fmla="*/ 26 h 26"/>
                <a:gd name="T16" fmla="*/ 5 w 40"/>
                <a:gd name="T17" fmla="*/ 20 h 26"/>
                <a:gd name="T18" fmla="*/ 5 w 40"/>
                <a:gd name="T19" fmla="*/ 11 h 26"/>
                <a:gd name="T20" fmla="*/ 5 w 40"/>
                <a:gd name="T21" fmla="*/ 13 h 26"/>
                <a:gd name="T22" fmla="*/ 5 w 40"/>
                <a:gd name="T23" fmla="*/ 11 h 26"/>
                <a:gd name="T24" fmla="*/ 25 w 40"/>
                <a:gd name="T25" fmla="*/ 5 h 26"/>
                <a:gd name="T26" fmla="*/ 25 w 40"/>
                <a:gd name="T27" fmla="*/ 5 h 26"/>
                <a:gd name="T28" fmla="*/ 24 w 40"/>
                <a:gd name="T29" fmla="*/ 6 h 26"/>
                <a:gd name="T30" fmla="*/ 25 w 40"/>
                <a:gd name="T31" fmla="*/ 5 h 26"/>
                <a:gd name="T32" fmla="*/ 23 w 40"/>
                <a:gd name="T33" fmla="*/ 0 h 26"/>
                <a:gd name="T34" fmla="*/ 19 w 40"/>
                <a:gd name="T35" fmla="*/ 1 h 26"/>
                <a:gd name="T36" fmla="*/ 16 w 40"/>
                <a:gd name="T37" fmla="*/ 3 h 26"/>
                <a:gd name="T38" fmla="*/ 14 w 40"/>
                <a:gd name="T39" fmla="*/ 2 h 26"/>
                <a:gd name="T40" fmla="*/ 13 w 40"/>
                <a:gd name="T41" fmla="*/ 1 h 26"/>
                <a:gd name="T42" fmla="*/ 11 w 40"/>
                <a:gd name="T43" fmla="*/ 1 h 26"/>
                <a:gd name="T44" fmla="*/ 3 w 40"/>
                <a:gd name="T45" fmla="*/ 8 h 26"/>
                <a:gd name="T46" fmla="*/ 3 w 40"/>
                <a:gd name="T47" fmla="*/ 9 h 26"/>
                <a:gd name="T48" fmla="*/ 2 w 40"/>
                <a:gd name="T49" fmla="*/ 11 h 26"/>
                <a:gd name="T50" fmla="*/ 1 w 40"/>
                <a:gd name="T51" fmla="*/ 11 h 26"/>
                <a:gd name="T52" fmla="*/ 1 w 40"/>
                <a:gd name="T53" fmla="*/ 11 h 26"/>
                <a:gd name="T54" fmla="*/ 1 w 40"/>
                <a:gd name="T55" fmla="*/ 23 h 26"/>
                <a:gd name="T56" fmla="*/ 5 w 40"/>
                <a:gd name="T57" fmla="*/ 11 h 26"/>
                <a:gd name="T58" fmla="*/ 5 w 40"/>
                <a:gd name="T59" fmla="*/ 11 h 26"/>
                <a:gd name="T60" fmla="*/ 5 w 40"/>
                <a:gd name="T61" fmla="*/ 11 h 26"/>
                <a:gd name="T62" fmla="*/ 5 w 40"/>
                <a:gd name="T63" fmla="*/ 11 h 26"/>
                <a:gd name="T64" fmla="*/ 8 w 40"/>
                <a:gd name="T65" fmla="*/ 9 h 26"/>
                <a:gd name="T66" fmla="*/ 6 w 40"/>
                <a:gd name="T67" fmla="*/ 25 h 26"/>
                <a:gd name="T68" fmla="*/ 8 w 40"/>
                <a:gd name="T69" fmla="*/ 9 h 26"/>
                <a:gd name="T70" fmla="*/ 12 w 40"/>
                <a:gd name="T71" fmla="*/ 4 h 26"/>
                <a:gd name="T72" fmla="*/ 16 w 40"/>
                <a:gd name="T73" fmla="*/ 5 h 26"/>
                <a:gd name="T74" fmla="*/ 17 w 40"/>
                <a:gd name="T75" fmla="*/ 17 h 26"/>
                <a:gd name="T76" fmla="*/ 21 w 40"/>
                <a:gd name="T77" fmla="*/ 6 h 26"/>
                <a:gd name="T78" fmla="*/ 21 w 40"/>
                <a:gd name="T79" fmla="*/ 6 h 26"/>
                <a:gd name="T80" fmla="*/ 23 w 40"/>
                <a:gd name="T81" fmla="*/ 18 h 26"/>
                <a:gd name="T82" fmla="*/ 21 w 40"/>
                <a:gd name="T83" fmla="*/ 6 h 26"/>
                <a:gd name="T84" fmla="*/ 25 w 40"/>
                <a:gd name="T85" fmla="*/ 5 h 26"/>
                <a:gd name="T86" fmla="*/ 25 w 40"/>
                <a:gd name="T87" fmla="*/ 5 h 26"/>
                <a:gd name="T88" fmla="*/ 25 w 40"/>
                <a:gd name="T89" fmla="*/ 5 h 26"/>
                <a:gd name="T90" fmla="*/ 25 w 40"/>
                <a:gd name="T91" fmla="*/ 5 h 26"/>
                <a:gd name="T92" fmla="*/ 25 w 40"/>
                <a:gd name="T93" fmla="*/ 5 h 26"/>
                <a:gd name="T94" fmla="*/ 31 w 40"/>
                <a:gd name="T95" fmla="*/ 18 h 26"/>
                <a:gd name="T96" fmla="*/ 31 w 40"/>
                <a:gd name="T97" fmla="*/ 18 h 26"/>
                <a:gd name="T98" fmla="*/ 31 w 40"/>
                <a:gd name="T99" fmla="*/ 18 h 26"/>
                <a:gd name="T100" fmla="*/ 25 w 40"/>
                <a:gd name="T101" fmla="*/ 5 h 26"/>
                <a:gd name="T102" fmla="*/ 28 w 40"/>
                <a:gd name="T103" fmla="*/ 5 h 26"/>
                <a:gd name="T104" fmla="*/ 28 w 40"/>
                <a:gd name="T105" fmla="*/ 5 h 26"/>
                <a:gd name="T106" fmla="*/ 29 w 40"/>
                <a:gd name="T107" fmla="*/ 4 h 26"/>
                <a:gd name="T108" fmla="*/ 30 w 40"/>
                <a:gd name="T109" fmla="*/ 5 h 26"/>
                <a:gd name="T110" fmla="*/ 30 w 40"/>
                <a:gd name="T111" fmla="*/ 5 h 26"/>
                <a:gd name="T112" fmla="*/ 30 w 40"/>
                <a:gd name="T113" fmla="*/ 5 h 26"/>
                <a:gd name="T114" fmla="*/ 40 w 40"/>
                <a:gd name="T115" fmla="*/ 15 h 26"/>
                <a:gd name="T116" fmla="*/ 30 w 40"/>
                <a:gd name="T117" fmla="*/ 3 h 26"/>
                <a:gd name="T118" fmla="*/ 30 w 40"/>
                <a:gd name="T119" fmla="*/ 3 h 26"/>
                <a:gd name="T120" fmla="*/ 25 w 40"/>
                <a:gd name="T121" fmla="*/ 0 h 26"/>
                <a:gd name="T122" fmla="*/ 25 w 40"/>
                <a:gd name="T123" fmla="*/ 0 h 26"/>
                <a:gd name="T124" fmla="*/ 23 w 40"/>
                <a:gd name="T1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26">
                  <a:moveTo>
                    <a:pt x="24" y="23"/>
                  </a:moveTo>
                  <a:cubicBezTo>
                    <a:pt x="24" y="24"/>
                    <a:pt x="23" y="25"/>
                    <a:pt x="23" y="26"/>
                  </a:cubicBezTo>
                  <a:cubicBezTo>
                    <a:pt x="23" y="26"/>
                    <a:pt x="23" y="26"/>
                    <a:pt x="23" y="26"/>
                  </a:cubicBezTo>
                  <a:cubicBezTo>
                    <a:pt x="23" y="25"/>
                    <a:pt x="24" y="24"/>
                    <a:pt x="24" y="23"/>
                  </a:cubicBezTo>
                  <a:moveTo>
                    <a:pt x="5" y="20"/>
                  </a:moveTo>
                  <a:cubicBezTo>
                    <a:pt x="4" y="23"/>
                    <a:pt x="4" y="26"/>
                    <a:pt x="6" y="26"/>
                  </a:cubicBezTo>
                  <a:cubicBezTo>
                    <a:pt x="6" y="26"/>
                    <a:pt x="6" y="26"/>
                    <a:pt x="6" y="26"/>
                  </a:cubicBezTo>
                  <a:cubicBezTo>
                    <a:pt x="6" y="26"/>
                    <a:pt x="6" y="26"/>
                    <a:pt x="6" y="26"/>
                  </a:cubicBezTo>
                  <a:cubicBezTo>
                    <a:pt x="5" y="24"/>
                    <a:pt x="4" y="22"/>
                    <a:pt x="5" y="20"/>
                  </a:cubicBezTo>
                  <a:moveTo>
                    <a:pt x="5" y="11"/>
                  </a:moveTo>
                  <a:cubicBezTo>
                    <a:pt x="6" y="11"/>
                    <a:pt x="6" y="12"/>
                    <a:pt x="5" y="13"/>
                  </a:cubicBezTo>
                  <a:cubicBezTo>
                    <a:pt x="6" y="12"/>
                    <a:pt x="6" y="11"/>
                    <a:pt x="5" y="11"/>
                  </a:cubicBezTo>
                  <a:moveTo>
                    <a:pt x="25" y="5"/>
                  </a:moveTo>
                  <a:cubicBezTo>
                    <a:pt x="25" y="5"/>
                    <a:pt x="25" y="5"/>
                    <a:pt x="25" y="5"/>
                  </a:cubicBezTo>
                  <a:cubicBezTo>
                    <a:pt x="25" y="6"/>
                    <a:pt x="25" y="6"/>
                    <a:pt x="24" y="6"/>
                  </a:cubicBezTo>
                  <a:cubicBezTo>
                    <a:pt x="25" y="6"/>
                    <a:pt x="25" y="6"/>
                    <a:pt x="25" y="5"/>
                  </a:cubicBezTo>
                  <a:moveTo>
                    <a:pt x="23" y="0"/>
                  </a:moveTo>
                  <a:cubicBezTo>
                    <a:pt x="22" y="0"/>
                    <a:pt x="21" y="1"/>
                    <a:pt x="19" y="1"/>
                  </a:cubicBezTo>
                  <a:cubicBezTo>
                    <a:pt x="18" y="2"/>
                    <a:pt x="17" y="3"/>
                    <a:pt x="16" y="3"/>
                  </a:cubicBezTo>
                  <a:cubicBezTo>
                    <a:pt x="16" y="3"/>
                    <a:pt x="15" y="3"/>
                    <a:pt x="14" y="2"/>
                  </a:cubicBezTo>
                  <a:cubicBezTo>
                    <a:pt x="13" y="1"/>
                    <a:pt x="13" y="1"/>
                    <a:pt x="13" y="1"/>
                  </a:cubicBezTo>
                  <a:cubicBezTo>
                    <a:pt x="13" y="1"/>
                    <a:pt x="12" y="1"/>
                    <a:pt x="11" y="1"/>
                  </a:cubicBezTo>
                  <a:cubicBezTo>
                    <a:pt x="9" y="1"/>
                    <a:pt x="6" y="3"/>
                    <a:pt x="3" y="8"/>
                  </a:cubicBezTo>
                  <a:cubicBezTo>
                    <a:pt x="3" y="9"/>
                    <a:pt x="3" y="9"/>
                    <a:pt x="3" y="9"/>
                  </a:cubicBezTo>
                  <a:cubicBezTo>
                    <a:pt x="2" y="10"/>
                    <a:pt x="2" y="10"/>
                    <a:pt x="2" y="11"/>
                  </a:cubicBezTo>
                  <a:cubicBezTo>
                    <a:pt x="1" y="11"/>
                    <a:pt x="1" y="11"/>
                    <a:pt x="1" y="11"/>
                  </a:cubicBezTo>
                  <a:cubicBezTo>
                    <a:pt x="1" y="11"/>
                    <a:pt x="1" y="11"/>
                    <a:pt x="1" y="11"/>
                  </a:cubicBezTo>
                  <a:cubicBezTo>
                    <a:pt x="0" y="16"/>
                    <a:pt x="0" y="21"/>
                    <a:pt x="1" y="23"/>
                  </a:cubicBezTo>
                  <a:cubicBezTo>
                    <a:pt x="0" y="20"/>
                    <a:pt x="4" y="11"/>
                    <a:pt x="5" y="11"/>
                  </a:cubicBezTo>
                  <a:cubicBezTo>
                    <a:pt x="5" y="11"/>
                    <a:pt x="5" y="11"/>
                    <a:pt x="5" y="11"/>
                  </a:cubicBezTo>
                  <a:cubicBezTo>
                    <a:pt x="5" y="11"/>
                    <a:pt x="5" y="11"/>
                    <a:pt x="5" y="11"/>
                  </a:cubicBezTo>
                  <a:cubicBezTo>
                    <a:pt x="5" y="11"/>
                    <a:pt x="5" y="11"/>
                    <a:pt x="5" y="11"/>
                  </a:cubicBezTo>
                  <a:cubicBezTo>
                    <a:pt x="8" y="9"/>
                    <a:pt x="8" y="9"/>
                    <a:pt x="8" y="9"/>
                  </a:cubicBezTo>
                  <a:cubicBezTo>
                    <a:pt x="6" y="16"/>
                    <a:pt x="6" y="21"/>
                    <a:pt x="6" y="25"/>
                  </a:cubicBezTo>
                  <a:cubicBezTo>
                    <a:pt x="6" y="21"/>
                    <a:pt x="6" y="16"/>
                    <a:pt x="8" y="9"/>
                  </a:cubicBezTo>
                  <a:cubicBezTo>
                    <a:pt x="9" y="5"/>
                    <a:pt x="11" y="4"/>
                    <a:pt x="12" y="4"/>
                  </a:cubicBezTo>
                  <a:cubicBezTo>
                    <a:pt x="13" y="4"/>
                    <a:pt x="14" y="5"/>
                    <a:pt x="16" y="5"/>
                  </a:cubicBezTo>
                  <a:cubicBezTo>
                    <a:pt x="19" y="7"/>
                    <a:pt x="17" y="13"/>
                    <a:pt x="17" y="17"/>
                  </a:cubicBezTo>
                  <a:cubicBezTo>
                    <a:pt x="19" y="15"/>
                    <a:pt x="19" y="6"/>
                    <a:pt x="21" y="6"/>
                  </a:cubicBezTo>
                  <a:cubicBezTo>
                    <a:pt x="21" y="6"/>
                    <a:pt x="21" y="6"/>
                    <a:pt x="21" y="6"/>
                  </a:cubicBezTo>
                  <a:cubicBezTo>
                    <a:pt x="22" y="7"/>
                    <a:pt x="23" y="12"/>
                    <a:pt x="23" y="18"/>
                  </a:cubicBezTo>
                  <a:cubicBezTo>
                    <a:pt x="23" y="12"/>
                    <a:pt x="22" y="7"/>
                    <a:pt x="21" y="6"/>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8" y="6"/>
                    <a:pt x="29" y="12"/>
                    <a:pt x="31" y="18"/>
                  </a:cubicBezTo>
                  <a:cubicBezTo>
                    <a:pt x="31" y="18"/>
                    <a:pt x="31" y="18"/>
                    <a:pt x="31" y="18"/>
                  </a:cubicBezTo>
                  <a:cubicBezTo>
                    <a:pt x="31" y="18"/>
                    <a:pt x="31" y="18"/>
                    <a:pt x="31" y="18"/>
                  </a:cubicBezTo>
                  <a:cubicBezTo>
                    <a:pt x="29" y="12"/>
                    <a:pt x="28" y="6"/>
                    <a:pt x="25" y="5"/>
                  </a:cubicBezTo>
                  <a:cubicBezTo>
                    <a:pt x="28" y="5"/>
                    <a:pt x="28" y="5"/>
                    <a:pt x="28" y="5"/>
                  </a:cubicBezTo>
                  <a:cubicBezTo>
                    <a:pt x="28" y="5"/>
                    <a:pt x="28" y="5"/>
                    <a:pt x="28" y="5"/>
                  </a:cubicBezTo>
                  <a:cubicBezTo>
                    <a:pt x="28" y="5"/>
                    <a:pt x="29" y="4"/>
                    <a:pt x="29" y="4"/>
                  </a:cubicBezTo>
                  <a:cubicBezTo>
                    <a:pt x="29" y="4"/>
                    <a:pt x="29" y="5"/>
                    <a:pt x="30" y="5"/>
                  </a:cubicBezTo>
                  <a:cubicBezTo>
                    <a:pt x="30" y="5"/>
                    <a:pt x="30" y="5"/>
                    <a:pt x="30" y="5"/>
                  </a:cubicBezTo>
                  <a:cubicBezTo>
                    <a:pt x="30" y="5"/>
                    <a:pt x="30" y="5"/>
                    <a:pt x="30" y="5"/>
                  </a:cubicBezTo>
                  <a:cubicBezTo>
                    <a:pt x="34" y="7"/>
                    <a:pt x="38" y="12"/>
                    <a:pt x="40" y="15"/>
                  </a:cubicBezTo>
                  <a:cubicBezTo>
                    <a:pt x="39" y="8"/>
                    <a:pt x="30" y="3"/>
                    <a:pt x="30" y="3"/>
                  </a:cubicBezTo>
                  <a:cubicBezTo>
                    <a:pt x="30" y="3"/>
                    <a:pt x="30" y="3"/>
                    <a:pt x="30" y="3"/>
                  </a:cubicBezTo>
                  <a:cubicBezTo>
                    <a:pt x="29" y="2"/>
                    <a:pt x="27" y="1"/>
                    <a:pt x="25" y="0"/>
                  </a:cubicBezTo>
                  <a:cubicBezTo>
                    <a:pt x="25" y="0"/>
                    <a:pt x="25" y="0"/>
                    <a:pt x="25" y="0"/>
                  </a:cubicBezTo>
                  <a:cubicBezTo>
                    <a:pt x="25" y="0"/>
                    <a:pt x="24" y="0"/>
                    <a:pt x="2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5" name="Freeform 173">
              <a:extLst>
                <a:ext uri="{FF2B5EF4-FFF2-40B4-BE49-F238E27FC236}">
                  <a16:creationId xmlns:a16="http://schemas.microsoft.com/office/drawing/2014/main" xmlns="" id="{CC204E09-AAEF-4C1C-B425-D423D8A7A11D}"/>
                </a:ext>
              </a:extLst>
            </p:cNvPr>
            <p:cNvSpPr>
              <a:spLocks/>
            </p:cNvSpPr>
            <p:nvPr/>
          </p:nvSpPr>
          <p:spPr bwMode="auto">
            <a:xfrm flipH="1">
              <a:off x="2135042" y="5687303"/>
              <a:ext cx="122728" cy="118487"/>
            </a:xfrm>
            <a:custGeom>
              <a:avLst/>
              <a:gdLst>
                <a:gd name="T0" fmla="*/ 27 w 43"/>
                <a:gd name="T1" fmla="*/ 0 h 41"/>
                <a:gd name="T2" fmla="*/ 27 w 43"/>
                <a:gd name="T3" fmla="*/ 0 h 41"/>
                <a:gd name="T4" fmla="*/ 27 w 43"/>
                <a:gd name="T5" fmla="*/ 0 h 41"/>
                <a:gd name="T6" fmla="*/ 10 w 43"/>
                <a:gd name="T7" fmla="*/ 4 h 41"/>
                <a:gd name="T8" fmla="*/ 8 w 43"/>
                <a:gd name="T9" fmla="*/ 7 h 41"/>
                <a:gd name="T10" fmla="*/ 8 w 43"/>
                <a:gd name="T11" fmla="*/ 8 h 41"/>
                <a:gd name="T12" fmla="*/ 8 w 43"/>
                <a:gd name="T13" fmla="*/ 10 h 41"/>
                <a:gd name="T14" fmla="*/ 7 w 43"/>
                <a:gd name="T15" fmla="*/ 12 h 41"/>
                <a:gd name="T16" fmla="*/ 4 w 43"/>
                <a:gd name="T17" fmla="*/ 13 h 41"/>
                <a:gd name="T18" fmla="*/ 0 w 43"/>
                <a:gd name="T19" fmla="*/ 17 h 41"/>
                <a:gd name="T20" fmla="*/ 0 w 43"/>
                <a:gd name="T21" fmla="*/ 18 h 41"/>
                <a:gd name="T22" fmla="*/ 2 w 43"/>
                <a:gd name="T23" fmla="*/ 30 h 41"/>
                <a:gd name="T24" fmla="*/ 2 w 43"/>
                <a:gd name="T25" fmla="*/ 30 h 41"/>
                <a:gd name="T26" fmla="*/ 14 w 43"/>
                <a:gd name="T27" fmla="*/ 41 h 41"/>
                <a:gd name="T28" fmla="*/ 6 w 43"/>
                <a:gd name="T29" fmla="*/ 19 h 41"/>
                <a:gd name="T30" fmla="*/ 24 w 43"/>
                <a:gd name="T31" fmla="*/ 37 h 41"/>
                <a:gd name="T32" fmla="*/ 8 w 43"/>
                <a:gd name="T33" fmla="*/ 17 h 41"/>
                <a:gd name="T34" fmla="*/ 9 w 43"/>
                <a:gd name="T35" fmla="*/ 17 h 41"/>
                <a:gd name="T36" fmla="*/ 23 w 43"/>
                <a:gd name="T37" fmla="*/ 24 h 41"/>
                <a:gd name="T38" fmla="*/ 11 w 43"/>
                <a:gd name="T39" fmla="*/ 15 h 41"/>
                <a:gd name="T40" fmla="*/ 12 w 43"/>
                <a:gd name="T41" fmla="*/ 14 h 41"/>
                <a:gd name="T42" fmla="*/ 25 w 43"/>
                <a:gd name="T43" fmla="*/ 21 h 41"/>
                <a:gd name="T44" fmla="*/ 14 w 43"/>
                <a:gd name="T45" fmla="*/ 11 h 41"/>
                <a:gd name="T46" fmla="*/ 15 w 43"/>
                <a:gd name="T47" fmla="*/ 11 h 41"/>
                <a:gd name="T48" fmla="*/ 33 w 43"/>
                <a:gd name="T49" fmla="*/ 21 h 41"/>
                <a:gd name="T50" fmla="*/ 16 w 43"/>
                <a:gd name="T51" fmla="*/ 7 h 41"/>
                <a:gd name="T52" fmla="*/ 19 w 43"/>
                <a:gd name="T53" fmla="*/ 7 h 41"/>
                <a:gd name="T54" fmla="*/ 38 w 43"/>
                <a:gd name="T55" fmla="*/ 14 h 41"/>
                <a:gd name="T56" fmla="*/ 18 w 43"/>
                <a:gd name="T57" fmla="*/ 3 h 41"/>
                <a:gd name="T58" fmla="*/ 27 w 43"/>
                <a:gd name="T59" fmla="*/ 2 h 41"/>
                <a:gd name="T60" fmla="*/ 43 w 43"/>
                <a:gd name="T61" fmla="*/ 4 h 41"/>
                <a:gd name="T62" fmla="*/ 27 w 43"/>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1">
                  <a:moveTo>
                    <a:pt x="27" y="0"/>
                  </a:moveTo>
                  <a:cubicBezTo>
                    <a:pt x="27" y="0"/>
                    <a:pt x="27" y="0"/>
                    <a:pt x="27" y="0"/>
                  </a:cubicBezTo>
                  <a:cubicBezTo>
                    <a:pt x="27" y="0"/>
                    <a:pt x="27" y="0"/>
                    <a:pt x="27" y="0"/>
                  </a:cubicBezTo>
                  <a:cubicBezTo>
                    <a:pt x="19" y="1"/>
                    <a:pt x="14" y="2"/>
                    <a:pt x="10" y="4"/>
                  </a:cubicBezTo>
                  <a:cubicBezTo>
                    <a:pt x="9" y="4"/>
                    <a:pt x="8" y="6"/>
                    <a:pt x="8" y="7"/>
                  </a:cubicBezTo>
                  <a:cubicBezTo>
                    <a:pt x="8" y="8"/>
                    <a:pt x="8" y="8"/>
                    <a:pt x="8" y="8"/>
                  </a:cubicBezTo>
                  <a:cubicBezTo>
                    <a:pt x="8" y="9"/>
                    <a:pt x="8" y="9"/>
                    <a:pt x="8" y="10"/>
                  </a:cubicBezTo>
                  <a:cubicBezTo>
                    <a:pt x="8" y="11"/>
                    <a:pt x="8" y="11"/>
                    <a:pt x="7" y="12"/>
                  </a:cubicBezTo>
                  <a:cubicBezTo>
                    <a:pt x="6" y="13"/>
                    <a:pt x="5" y="13"/>
                    <a:pt x="4" y="13"/>
                  </a:cubicBezTo>
                  <a:cubicBezTo>
                    <a:pt x="1" y="14"/>
                    <a:pt x="0" y="15"/>
                    <a:pt x="0" y="17"/>
                  </a:cubicBezTo>
                  <a:cubicBezTo>
                    <a:pt x="0" y="17"/>
                    <a:pt x="0" y="18"/>
                    <a:pt x="0" y="18"/>
                  </a:cubicBezTo>
                  <a:cubicBezTo>
                    <a:pt x="0" y="21"/>
                    <a:pt x="0" y="25"/>
                    <a:pt x="2" y="30"/>
                  </a:cubicBezTo>
                  <a:cubicBezTo>
                    <a:pt x="2" y="30"/>
                    <a:pt x="2" y="30"/>
                    <a:pt x="2" y="30"/>
                  </a:cubicBezTo>
                  <a:cubicBezTo>
                    <a:pt x="7" y="39"/>
                    <a:pt x="10" y="40"/>
                    <a:pt x="14" y="41"/>
                  </a:cubicBezTo>
                  <a:cubicBezTo>
                    <a:pt x="1" y="32"/>
                    <a:pt x="3" y="20"/>
                    <a:pt x="6" y="19"/>
                  </a:cubicBezTo>
                  <a:cubicBezTo>
                    <a:pt x="6" y="25"/>
                    <a:pt x="13" y="36"/>
                    <a:pt x="24" y="37"/>
                  </a:cubicBezTo>
                  <a:cubicBezTo>
                    <a:pt x="17" y="36"/>
                    <a:pt x="5" y="19"/>
                    <a:pt x="8" y="17"/>
                  </a:cubicBezTo>
                  <a:cubicBezTo>
                    <a:pt x="9" y="17"/>
                    <a:pt x="9" y="17"/>
                    <a:pt x="9" y="17"/>
                  </a:cubicBezTo>
                  <a:cubicBezTo>
                    <a:pt x="13" y="17"/>
                    <a:pt x="18" y="22"/>
                    <a:pt x="23" y="24"/>
                  </a:cubicBezTo>
                  <a:cubicBezTo>
                    <a:pt x="20" y="20"/>
                    <a:pt x="12" y="17"/>
                    <a:pt x="11" y="15"/>
                  </a:cubicBezTo>
                  <a:cubicBezTo>
                    <a:pt x="11" y="15"/>
                    <a:pt x="12" y="14"/>
                    <a:pt x="12" y="14"/>
                  </a:cubicBezTo>
                  <a:cubicBezTo>
                    <a:pt x="16" y="14"/>
                    <a:pt x="23" y="20"/>
                    <a:pt x="25" y="21"/>
                  </a:cubicBezTo>
                  <a:cubicBezTo>
                    <a:pt x="21" y="15"/>
                    <a:pt x="12" y="12"/>
                    <a:pt x="14" y="11"/>
                  </a:cubicBezTo>
                  <a:cubicBezTo>
                    <a:pt x="14" y="11"/>
                    <a:pt x="15" y="11"/>
                    <a:pt x="15" y="11"/>
                  </a:cubicBezTo>
                  <a:cubicBezTo>
                    <a:pt x="19" y="11"/>
                    <a:pt x="30" y="17"/>
                    <a:pt x="33" y="21"/>
                  </a:cubicBezTo>
                  <a:cubicBezTo>
                    <a:pt x="33" y="13"/>
                    <a:pt x="13" y="9"/>
                    <a:pt x="16" y="7"/>
                  </a:cubicBezTo>
                  <a:cubicBezTo>
                    <a:pt x="16" y="7"/>
                    <a:pt x="17" y="7"/>
                    <a:pt x="19" y="7"/>
                  </a:cubicBezTo>
                  <a:cubicBezTo>
                    <a:pt x="24" y="7"/>
                    <a:pt x="34" y="9"/>
                    <a:pt x="38" y="14"/>
                  </a:cubicBezTo>
                  <a:cubicBezTo>
                    <a:pt x="33" y="1"/>
                    <a:pt x="7" y="6"/>
                    <a:pt x="18" y="3"/>
                  </a:cubicBezTo>
                  <a:cubicBezTo>
                    <a:pt x="22" y="2"/>
                    <a:pt x="24" y="2"/>
                    <a:pt x="27" y="2"/>
                  </a:cubicBezTo>
                  <a:cubicBezTo>
                    <a:pt x="33" y="2"/>
                    <a:pt x="37" y="4"/>
                    <a:pt x="43" y="4"/>
                  </a:cubicBezTo>
                  <a:cubicBezTo>
                    <a:pt x="38" y="1"/>
                    <a:pt x="28" y="0"/>
                    <a:pt x="2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6" name="Freeform 174">
              <a:extLst>
                <a:ext uri="{FF2B5EF4-FFF2-40B4-BE49-F238E27FC236}">
                  <a16:creationId xmlns:a16="http://schemas.microsoft.com/office/drawing/2014/main" xmlns="" id="{E25952C8-9A18-49D8-941C-CAF89E5D74DF}"/>
                </a:ext>
              </a:extLst>
            </p:cNvPr>
            <p:cNvSpPr>
              <a:spLocks/>
            </p:cNvSpPr>
            <p:nvPr/>
          </p:nvSpPr>
          <p:spPr bwMode="auto">
            <a:xfrm flipH="1">
              <a:off x="2206986" y="5850223"/>
              <a:ext cx="78291" cy="82517"/>
            </a:xfrm>
            <a:custGeom>
              <a:avLst/>
              <a:gdLst>
                <a:gd name="T0" fmla="*/ 4 w 28"/>
                <a:gd name="T1" fmla="*/ 0 h 29"/>
                <a:gd name="T2" fmla="*/ 1 w 28"/>
                <a:gd name="T3" fmla="*/ 2 h 29"/>
                <a:gd name="T4" fmla="*/ 1 w 28"/>
                <a:gd name="T5" fmla="*/ 2 h 29"/>
                <a:gd name="T6" fmla="*/ 1 w 28"/>
                <a:gd name="T7" fmla="*/ 2 h 29"/>
                <a:gd name="T8" fmla="*/ 0 w 28"/>
                <a:gd name="T9" fmla="*/ 5 h 29"/>
                <a:gd name="T10" fmla="*/ 0 w 28"/>
                <a:gd name="T11" fmla="*/ 7 h 29"/>
                <a:gd name="T12" fmla="*/ 0 w 28"/>
                <a:gd name="T13" fmla="*/ 7 h 29"/>
                <a:gd name="T14" fmla="*/ 0 w 28"/>
                <a:gd name="T15" fmla="*/ 7 h 29"/>
                <a:gd name="T16" fmla="*/ 0 w 28"/>
                <a:gd name="T17" fmla="*/ 8 h 29"/>
                <a:gd name="T18" fmla="*/ 20 w 28"/>
                <a:gd name="T19" fmla="*/ 28 h 29"/>
                <a:gd name="T20" fmla="*/ 22 w 28"/>
                <a:gd name="T21" fmla="*/ 29 h 29"/>
                <a:gd name="T22" fmla="*/ 5 w 28"/>
                <a:gd name="T23" fmla="*/ 14 h 29"/>
                <a:gd name="T24" fmla="*/ 8 w 28"/>
                <a:gd name="T25" fmla="*/ 15 h 29"/>
                <a:gd name="T26" fmla="*/ 26 w 28"/>
                <a:gd name="T27" fmla="*/ 23 h 29"/>
                <a:gd name="T28" fmla="*/ 24 w 28"/>
                <a:gd name="T29" fmla="*/ 22 h 29"/>
                <a:gd name="T30" fmla="*/ 3 w 28"/>
                <a:gd name="T31" fmla="*/ 7 h 29"/>
                <a:gd name="T32" fmla="*/ 3 w 28"/>
                <a:gd name="T33" fmla="*/ 7 h 29"/>
                <a:gd name="T34" fmla="*/ 10 w 28"/>
                <a:gd name="T35" fmla="*/ 11 h 29"/>
                <a:gd name="T36" fmla="*/ 18 w 28"/>
                <a:gd name="T37" fmla="*/ 14 h 29"/>
                <a:gd name="T38" fmla="*/ 18 w 28"/>
                <a:gd name="T39" fmla="*/ 13 h 29"/>
                <a:gd name="T40" fmla="*/ 4 w 28"/>
                <a:gd name="T41" fmla="*/ 5 h 29"/>
                <a:gd name="T42" fmla="*/ 4 w 28"/>
                <a:gd name="T43" fmla="*/ 5 h 29"/>
                <a:gd name="T44" fmla="*/ 16 w 28"/>
                <a:gd name="T45" fmla="*/ 9 h 29"/>
                <a:gd name="T46" fmla="*/ 27 w 28"/>
                <a:gd name="T47" fmla="*/ 13 h 29"/>
                <a:gd name="T48" fmla="*/ 28 w 28"/>
                <a:gd name="T49" fmla="*/ 12 h 29"/>
                <a:gd name="T50" fmla="*/ 6 w 28"/>
                <a:gd name="T51" fmla="*/ 2 h 29"/>
                <a:gd name="T52" fmla="*/ 7 w 28"/>
                <a:gd name="T53" fmla="*/ 2 h 29"/>
                <a:gd name="T54" fmla="*/ 16 w 28"/>
                <a:gd name="T55" fmla="*/ 4 h 29"/>
                <a:gd name="T56" fmla="*/ 25 w 28"/>
                <a:gd name="T57" fmla="*/ 6 h 29"/>
                <a:gd name="T58" fmla="*/ 25 w 28"/>
                <a:gd name="T59" fmla="*/ 6 h 29"/>
                <a:gd name="T60" fmla="*/ 18 w 28"/>
                <a:gd name="T61" fmla="*/ 2 h 29"/>
                <a:gd name="T62" fmla="*/ 18 w 28"/>
                <a:gd name="T63" fmla="*/ 2 h 29"/>
                <a:gd name="T64" fmla="*/ 17 w 28"/>
                <a:gd name="T65" fmla="*/ 2 h 29"/>
                <a:gd name="T66" fmla="*/ 17 w 28"/>
                <a:gd name="T67" fmla="*/ 2 h 29"/>
                <a:gd name="T68" fmla="*/ 17 w 28"/>
                <a:gd name="T69" fmla="*/ 2 h 29"/>
                <a:gd name="T70" fmla="*/ 15 w 28"/>
                <a:gd name="T71" fmla="*/ 2 h 29"/>
                <a:gd name="T72" fmla="*/ 4 w 28"/>
                <a:gd name="T7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4" y="0"/>
                  </a:moveTo>
                  <a:cubicBezTo>
                    <a:pt x="1" y="0"/>
                    <a:pt x="1" y="1"/>
                    <a:pt x="1" y="2"/>
                  </a:cubicBezTo>
                  <a:cubicBezTo>
                    <a:pt x="1" y="2"/>
                    <a:pt x="1" y="2"/>
                    <a:pt x="1" y="2"/>
                  </a:cubicBezTo>
                  <a:cubicBezTo>
                    <a:pt x="1" y="2"/>
                    <a:pt x="1" y="2"/>
                    <a:pt x="1" y="2"/>
                  </a:cubicBezTo>
                  <a:cubicBezTo>
                    <a:pt x="1" y="4"/>
                    <a:pt x="0" y="4"/>
                    <a:pt x="0" y="5"/>
                  </a:cubicBezTo>
                  <a:cubicBezTo>
                    <a:pt x="0" y="6"/>
                    <a:pt x="0" y="6"/>
                    <a:pt x="0" y="7"/>
                  </a:cubicBezTo>
                  <a:cubicBezTo>
                    <a:pt x="0" y="7"/>
                    <a:pt x="0" y="7"/>
                    <a:pt x="0" y="7"/>
                  </a:cubicBezTo>
                  <a:cubicBezTo>
                    <a:pt x="0" y="7"/>
                    <a:pt x="0" y="7"/>
                    <a:pt x="0" y="7"/>
                  </a:cubicBezTo>
                  <a:cubicBezTo>
                    <a:pt x="0" y="7"/>
                    <a:pt x="0" y="8"/>
                    <a:pt x="0" y="8"/>
                  </a:cubicBezTo>
                  <a:cubicBezTo>
                    <a:pt x="0" y="11"/>
                    <a:pt x="8" y="23"/>
                    <a:pt x="20" y="28"/>
                  </a:cubicBezTo>
                  <a:cubicBezTo>
                    <a:pt x="20" y="29"/>
                    <a:pt x="21" y="29"/>
                    <a:pt x="22" y="29"/>
                  </a:cubicBezTo>
                  <a:cubicBezTo>
                    <a:pt x="16" y="26"/>
                    <a:pt x="3" y="14"/>
                    <a:pt x="5" y="14"/>
                  </a:cubicBezTo>
                  <a:cubicBezTo>
                    <a:pt x="6" y="14"/>
                    <a:pt x="7" y="14"/>
                    <a:pt x="8" y="15"/>
                  </a:cubicBezTo>
                  <a:cubicBezTo>
                    <a:pt x="16" y="21"/>
                    <a:pt x="24" y="23"/>
                    <a:pt x="26" y="23"/>
                  </a:cubicBezTo>
                  <a:cubicBezTo>
                    <a:pt x="26" y="23"/>
                    <a:pt x="26" y="22"/>
                    <a:pt x="24" y="22"/>
                  </a:cubicBezTo>
                  <a:cubicBezTo>
                    <a:pt x="18" y="20"/>
                    <a:pt x="2" y="8"/>
                    <a:pt x="3" y="7"/>
                  </a:cubicBezTo>
                  <a:cubicBezTo>
                    <a:pt x="3" y="7"/>
                    <a:pt x="3" y="7"/>
                    <a:pt x="3" y="7"/>
                  </a:cubicBezTo>
                  <a:cubicBezTo>
                    <a:pt x="4" y="7"/>
                    <a:pt x="7" y="9"/>
                    <a:pt x="10" y="11"/>
                  </a:cubicBezTo>
                  <a:cubicBezTo>
                    <a:pt x="13" y="12"/>
                    <a:pt x="17" y="14"/>
                    <a:pt x="18" y="14"/>
                  </a:cubicBezTo>
                  <a:cubicBezTo>
                    <a:pt x="18" y="14"/>
                    <a:pt x="18" y="14"/>
                    <a:pt x="18" y="13"/>
                  </a:cubicBezTo>
                  <a:cubicBezTo>
                    <a:pt x="16" y="10"/>
                    <a:pt x="1" y="5"/>
                    <a:pt x="4" y="5"/>
                  </a:cubicBezTo>
                  <a:cubicBezTo>
                    <a:pt x="4" y="5"/>
                    <a:pt x="4" y="5"/>
                    <a:pt x="4" y="5"/>
                  </a:cubicBezTo>
                  <a:cubicBezTo>
                    <a:pt x="6" y="5"/>
                    <a:pt x="11" y="7"/>
                    <a:pt x="16" y="9"/>
                  </a:cubicBezTo>
                  <a:cubicBezTo>
                    <a:pt x="21" y="11"/>
                    <a:pt x="26" y="13"/>
                    <a:pt x="27" y="13"/>
                  </a:cubicBezTo>
                  <a:cubicBezTo>
                    <a:pt x="28" y="13"/>
                    <a:pt x="28" y="12"/>
                    <a:pt x="28" y="12"/>
                  </a:cubicBezTo>
                  <a:cubicBezTo>
                    <a:pt x="26" y="10"/>
                    <a:pt x="2" y="3"/>
                    <a:pt x="6" y="2"/>
                  </a:cubicBezTo>
                  <a:cubicBezTo>
                    <a:pt x="6" y="2"/>
                    <a:pt x="6" y="2"/>
                    <a:pt x="7" y="2"/>
                  </a:cubicBezTo>
                  <a:cubicBezTo>
                    <a:pt x="9" y="2"/>
                    <a:pt x="12" y="3"/>
                    <a:pt x="16" y="4"/>
                  </a:cubicBezTo>
                  <a:cubicBezTo>
                    <a:pt x="19" y="5"/>
                    <a:pt x="23" y="6"/>
                    <a:pt x="25" y="6"/>
                  </a:cubicBezTo>
                  <a:cubicBezTo>
                    <a:pt x="25" y="6"/>
                    <a:pt x="25" y="6"/>
                    <a:pt x="25" y="6"/>
                  </a:cubicBezTo>
                  <a:cubicBezTo>
                    <a:pt x="26" y="4"/>
                    <a:pt x="20" y="3"/>
                    <a:pt x="18" y="2"/>
                  </a:cubicBezTo>
                  <a:cubicBezTo>
                    <a:pt x="18" y="2"/>
                    <a:pt x="18" y="2"/>
                    <a:pt x="18" y="2"/>
                  </a:cubicBezTo>
                  <a:cubicBezTo>
                    <a:pt x="18" y="2"/>
                    <a:pt x="17" y="2"/>
                    <a:pt x="17" y="2"/>
                  </a:cubicBezTo>
                  <a:cubicBezTo>
                    <a:pt x="17" y="2"/>
                    <a:pt x="17" y="2"/>
                    <a:pt x="17" y="2"/>
                  </a:cubicBezTo>
                  <a:cubicBezTo>
                    <a:pt x="17" y="2"/>
                    <a:pt x="17" y="2"/>
                    <a:pt x="17" y="2"/>
                  </a:cubicBezTo>
                  <a:cubicBezTo>
                    <a:pt x="16" y="2"/>
                    <a:pt x="16" y="2"/>
                    <a:pt x="15" y="2"/>
                  </a:cubicBezTo>
                  <a:cubicBezTo>
                    <a:pt x="10" y="1"/>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7" name="Freeform 175">
              <a:extLst>
                <a:ext uri="{FF2B5EF4-FFF2-40B4-BE49-F238E27FC236}">
                  <a16:creationId xmlns:a16="http://schemas.microsoft.com/office/drawing/2014/main" xmlns="" id="{568933D7-D030-4E12-9F3B-67EB9E5AE656}"/>
                </a:ext>
              </a:extLst>
            </p:cNvPr>
            <p:cNvSpPr>
              <a:spLocks/>
            </p:cNvSpPr>
            <p:nvPr/>
          </p:nvSpPr>
          <p:spPr bwMode="auto">
            <a:xfrm flipH="1">
              <a:off x="2041938" y="5920045"/>
              <a:ext cx="90987" cy="61360"/>
            </a:xfrm>
            <a:custGeom>
              <a:avLst/>
              <a:gdLst>
                <a:gd name="T0" fmla="*/ 26 w 32"/>
                <a:gd name="T1" fmla="*/ 0 h 22"/>
                <a:gd name="T2" fmla="*/ 22 w 32"/>
                <a:gd name="T3" fmla="*/ 2 h 22"/>
                <a:gd name="T4" fmla="*/ 22 w 32"/>
                <a:gd name="T5" fmla="*/ 2 h 22"/>
                <a:gd name="T6" fmla="*/ 22 w 32"/>
                <a:gd name="T7" fmla="*/ 2 h 22"/>
                <a:gd name="T8" fmla="*/ 21 w 32"/>
                <a:gd name="T9" fmla="*/ 2 h 22"/>
                <a:gd name="T10" fmla="*/ 17 w 32"/>
                <a:gd name="T11" fmla="*/ 6 h 22"/>
                <a:gd name="T12" fmla="*/ 0 w 32"/>
                <a:gd name="T13" fmla="*/ 20 h 22"/>
                <a:gd name="T14" fmla="*/ 4 w 32"/>
                <a:gd name="T15" fmla="*/ 22 h 22"/>
                <a:gd name="T16" fmla="*/ 12 w 32"/>
                <a:gd name="T17" fmla="*/ 21 h 22"/>
                <a:gd name="T18" fmla="*/ 24 w 32"/>
                <a:gd name="T19" fmla="*/ 17 h 22"/>
                <a:gd name="T20" fmla="*/ 32 w 32"/>
                <a:gd name="T21" fmla="*/ 7 h 22"/>
                <a:gd name="T22" fmla="*/ 32 w 32"/>
                <a:gd name="T23" fmla="*/ 6 h 22"/>
                <a:gd name="T24" fmla="*/ 30 w 32"/>
                <a:gd name="T25" fmla="*/ 9 h 22"/>
                <a:gd name="T26" fmla="*/ 13 w 32"/>
                <a:gd name="T27" fmla="*/ 19 h 22"/>
                <a:gd name="T28" fmla="*/ 11 w 32"/>
                <a:gd name="T29" fmla="*/ 19 h 22"/>
                <a:gd name="T30" fmla="*/ 24 w 32"/>
                <a:gd name="T31" fmla="*/ 10 h 22"/>
                <a:gd name="T32" fmla="*/ 26 w 32"/>
                <a:gd name="T33" fmla="*/ 8 h 22"/>
                <a:gd name="T34" fmla="*/ 20 w 32"/>
                <a:gd name="T35" fmla="*/ 11 h 22"/>
                <a:gd name="T36" fmla="*/ 8 w 32"/>
                <a:gd name="T37" fmla="*/ 17 h 22"/>
                <a:gd name="T38" fmla="*/ 8 w 32"/>
                <a:gd name="T39" fmla="*/ 17 h 22"/>
                <a:gd name="T40" fmla="*/ 24 w 32"/>
                <a:gd name="T41" fmla="*/ 4 h 22"/>
                <a:gd name="T42" fmla="*/ 26 w 3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2">
                  <a:moveTo>
                    <a:pt x="26" y="0"/>
                  </a:moveTo>
                  <a:cubicBezTo>
                    <a:pt x="25" y="0"/>
                    <a:pt x="24" y="1"/>
                    <a:pt x="22" y="2"/>
                  </a:cubicBezTo>
                  <a:cubicBezTo>
                    <a:pt x="22" y="2"/>
                    <a:pt x="22" y="2"/>
                    <a:pt x="22" y="2"/>
                  </a:cubicBezTo>
                  <a:cubicBezTo>
                    <a:pt x="22" y="2"/>
                    <a:pt x="22" y="2"/>
                    <a:pt x="22" y="2"/>
                  </a:cubicBezTo>
                  <a:cubicBezTo>
                    <a:pt x="21" y="2"/>
                    <a:pt x="21" y="2"/>
                    <a:pt x="21" y="2"/>
                  </a:cubicBezTo>
                  <a:cubicBezTo>
                    <a:pt x="20" y="4"/>
                    <a:pt x="19" y="5"/>
                    <a:pt x="17" y="6"/>
                  </a:cubicBezTo>
                  <a:cubicBezTo>
                    <a:pt x="9" y="13"/>
                    <a:pt x="0" y="18"/>
                    <a:pt x="0" y="20"/>
                  </a:cubicBezTo>
                  <a:cubicBezTo>
                    <a:pt x="0" y="21"/>
                    <a:pt x="1" y="22"/>
                    <a:pt x="4" y="22"/>
                  </a:cubicBezTo>
                  <a:cubicBezTo>
                    <a:pt x="6" y="22"/>
                    <a:pt x="9" y="21"/>
                    <a:pt x="12" y="21"/>
                  </a:cubicBezTo>
                  <a:cubicBezTo>
                    <a:pt x="15" y="21"/>
                    <a:pt x="19" y="19"/>
                    <a:pt x="24" y="17"/>
                  </a:cubicBezTo>
                  <a:cubicBezTo>
                    <a:pt x="24" y="17"/>
                    <a:pt x="31" y="12"/>
                    <a:pt x="32" y="7"/>
                  </a:cubicBezTo>
                  <a:cubicBezTo>
                    <a:pt x="32" y="7"/>
                    <a:pt x="32" y="6"/>
                    <a:pt x="32" y="6"/>
                  </a:cubicBezTo>
                  <a:cubicBezTo>
                    <a:pt x="32" y="6"/>
                    <a:pt x="31" y="7"/>
                    <a:pt x="30" y="9"/>
                  </a:cubicBezTo>
                  <a:cubicBezTo>
                    <a:pt x="27" y="13"/>
                    <a:pt x="21" y="18"/>
                    <a:pt x="13" y="19"/>
                  </a:cubicBezTo>
                  <a:cubicBezTo>
                    <a:pt x="12" y="19"/>
                    <a:pt x="11" y="19"/>
                    <a:pt x="11" y="19"/>
                  </a:cubicBezTo>
                  <a:cubicBezTo>
                    <a:pt x="7" y="19"/>
                    <a:pt x="19" y="14"/>
                    <a:pt x="24" y="10"/>
                  </a:cubicBezTo>
                  <a:cubicBezTo>
                    <a:pt x="26" y="8"/>
                    <a:pt x="26" y="8"/>
                    <a:pt x="26" y="8"/>
                  </a:cubicBezTo>
                  <a:cubicBezTo>
                    <a:pt x="25" y="8"/>
                    <a:pt x="22" y="9"/>
                    <a:pt x="20" y="11"/>
                  </a:cubicBezTo>
                  <a:cubicBezTo>
                    <a:pt x="16" y="14"/>
                    <a:pt x="10" y="16"/>
                    <a:pt x="8" y="17"/>
                  </a:cubicBezTo>
                  <a:cubicBezTo>
                    <a:pt x="8" y="17"/>
                    <a:pt x="8" y="17"/>
                    <a:pt x="8" y="17"/>
                  </a:cubicBezTo>
                  <a:cubicBezTo>
                    <a:pt x="6" y="17"/>
                    <a:pt x="20" y="8"/>
                    <a:pt x="24" y="4"/>
                  </a:cubicBezTo>
                  <a:cubicBezTo>
                    <a:pt x="26" y="1"/>
                    <a:pt x="26"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8" name="Freeform 176">
              <a:extLst>
                <a:ext uri="{FF2B5EF4-FFF2-40B4-BE49-F238E27FC236}">
                  <a16:creationId xmlns:a16="http://schemas.microsoft.com/office/drawing/2014/main" xmlns="" id="{895BCB73-542C-4030-8DFE-CEE7930E908F}"/>
                </a:ext>
              </a:extLst>
            </p:cNvPr>
            <p:cNvSpPr>
              <a:spLocks/>
            </p:cNvSpPr>
            <p:nvPr/>
          </p:nvSpPr>
          <p:spPr bwMode="auto">
            <a:xfrm flipH="1">
              <a:off x="1859963" y="5655567"/>
              <a:ext cx="38088" cy="93097"/>
            </a:xfrm>
            <a:custGeom>
              <a:avLst/>
              <a:gdLst>
                <a:gd name="T0" fmla="*/ 11 w 13"/>
                <a:gd name="T1" fmla="*/ 0 h 33"/>
                <a:gd name="T2" fmla="*/ 1 w 13"/>
                <a:gd name="T3" fmla="*/ 20 h 33"/>
                <a:gd name="T4" fmla="*/ 0 w 13"/>
                <a:gd name="T5" fmla="*/ 22 h 33"/>
                <a:gd name="T6" fmla="*/ 8 w 13"/>
                <a:gd name="T7" fmla="*/ 8 h 33"/>
                <a:gd name="T8" fmla="*/ 9 w 13"/>
                <a:gd name="T9" fmla="*/ 8 h 33"/>
                <a:gd name="T10" fmla="*/ 5 w 13"/>
                <a:gd name="T11" fmla="*/ 24 h 33"/>
                <a:gd name="T12" fmla="*/ 5 w 13"/>
                <a:gd name="T13" fmla="*/ 24 h 33"/>
                <a:gd name="T14" fmla="*/ 10 w 13"/>
                <a:gd name="T15" fmla="*/ 9 h 33"/>
                <a:gd name="T16" fmla="*/ 10 w 13"/>
                <a:gd name="T17" fmla="*/ 12 h 33"/>
                <a:gd name="T18" fmla="*/ 7 w 13"/>
                <a:gd name="T19" fmla="*/ 33 h 33"/>
                <a:gd name="T20" fmla="*/ 7 w 13"/>
                <a:gd name="T21" fmla="*/ 33 h 33"/>
                <a:gd name="T22" fmla="*/ 9 w 13"/>
                <a:gd name="T23" fmla="*/ 31 h 33"/>
                <a:gd name="T24" fmla="*/ 12 w 13"/>
                <a:gd name="T25" fmla="*/ 8 h 33"/>
                <a:gd name="T26" fmla="*/ 13 w 13"/>
                <a:gd name="T27" fmla="*/ 5 h 33"/>
                <a:gd name="T28" fmla="*/ 11 w 1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3">
                  <a:moveTo>
                    <a:pt x="11" y="0"/>
                  </a:moveTo>
                  <a:cubicBezTo>
                    <a:pt x="9" y="0"/>
                    <a:pt x="6" y="5"/>
                    <a:pt x="1" y="20"/>
                  </a:cubicBezTo>
                  <a:cubicBezTo>
                    <a:pt x="1" y="21"/>
                    <a:pt x="0" y="21"/>
                    <a:pt x="0" y="22"/>
                  </a:cubicBezTo>
                  <a:cubicBezTo>
                    <a:pt x="3" y="18"/>
                    <a:pt x="7" y="8"/>
                    <a:pt x="8" y="8"/>
                  </a:cubicBezTo>
                  <a:cubicBezTo>
                    <a:pt x="8" y="8"/>
                    <a:pt x="9" y="8"/>
                    <a:pt x="9" y="8"/>
                  </a:cubicBezTo>
                  <a:cubicBezTo>
                    <a:pt x="9" y="11"/>
                    <a:pt x="4" y="24"/>
                    <a:pt x="5" y="24"/>
                  </a:cubicBezTo>
                  <a:cubicBezTo>
                    <a:pt x="5" y="24"/>
                    <a:pt x="5" y="24"/>
                    <a:pt x="5" y="24"/>
                  </a:cubicBezTo>
                  <a:cubicBezTo>
                    <a:pt x="7" y="22"/>
                    <a:pt x="10" y="9"/>
                    <a:pt x="10" y="9"/>
                  </a:cubicBezTo>
                  <a:cubicBezTo>
                    <a:pt x="11" y="9"/>
                    <a:pt x="10" y="10"/>
                    <a:pt x="10" y="12"/>
                  </a:cubicBezTo>
                  <a:cubicBezTo>
                    <a:pt x="9" y="20"/>
                    <a:pt x="5" y="33"/>
                    <a:pt x="7" y="33"/>
                  </a:cubicBezTo>
                  <a:cubicBezTo>
                    <a:pt x="7" y="33"/>
                    <a:pt x="7" y="33"/>
                    <a:pt x="7" y="33"/>
                  </a:cubicBezTo>
                  <a:cubicBezTo>
                    <a:pt x="8" y="33"/>
                    <a:pt x="9" y="32"/>
                    <a:pt x="9" y="31"/>
                  </a:cubicBezTo>
                  <a:cubicBezTo>
                    <a:pt x="11" y="22"/>
                    <a:pt x="11" y="14"/>
                    <a:pt x="12" y="8"/>
                  </a:cubicBezTo>
                  <a:cubicBezTo>
                    <a:pt x="13" y="7"/>
                    <a:pt x="13" y="6"/>
                    <a:pt x="13" y="5"/>
                  </a:cubicBezTo>
                  <a:cubicBezTo>
                    <a:pt x="13" y="2"/>
                    <a:pt x="12"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9" name="Freeform 177">
              <a:extLst>
                <a:ext uri="{FF2B5EF4-FFF2-40B4-BE49-F238E27FC236}">
                  <a16:creationId xmlns:a16="http://schemas.microsoft.com/office/drawing/2014/main" xmlns="" id="{78F00288-18A4-4833-A4F4-42E54BE5FB56}"/>
                </a:ext>
              </a:extLst>
            </p:cNvPr>
            <p:cNvSpPr>
              <a:spLocks/>
            </p:cNvSpPr>
            <p:nvPr/>
          </p:nvSpPr>
          <p:spPr bwMode="auto">
            <a:xfrm flipH="1">
              <a:off x="1991154" y="55624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0" name="Freeform 178">
              <a:extLst>
                <a:ext uri="{FF2B5EF4-FFF2-40B4-BE49-F238E27FC236}">
                  <a16:creationId xmlns:a16="http://schemas.microsoft.com/office/drawing/2014/main" xmlns="" id="{EBB477D0-B3B6-470C-8BC9-3782299A3369}"/>
                </a:ext>
              </a:extLst>
            </p:cNvPr>
            <p:cNvSpPr>
              <a:spLocks/>
            </p:cNvSpPr>
            <p:nvPr/>
          </p:nvSpPr>
          <p:spPr bwMode="auto">
            <a:xfrm flipH="1">
              <a:off x="1991154" y="556247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1" name="Freeform 179">
              <a:extLst>
                <a:ext uri="{FF2B5EF4-FFF2-40B4-BE49-F238E27FC236}">
                  <a16:creationId xmlns:a16="http://schemas.microsoft.com/office/drawing/2014/main" xmlns="" id="{8EBE3AD5-FD18-4186-BBDF-5349FC23B379}"/>
                </a:ext>
              </a:extLst>
            </p:cNvPr>
            <p:cNvSpPr>
              <a:spLocks/>
            </p:cNvSpPr>
            <p:nvPr/>
          </p:nvSpPr>
          <p:spPr bwMode="auto">
            <a:xfrm flipH="1">
              <a:off x="1986922" y="5566702"/>
              <a:ext cx="6347" cy="48663"/>
            </a:xfrm>
            <a:custGeom>
              <a:avLst/>
              <a:gdLst>
                <a:gd name="T0" fmla="*/ 0 w 2"/>
                <a:gd name="T1" fmla="*/ 0 h 17"/>
                <a:gd name="T2" fmla="*/ 0 w 2"/>
                <a:gd name="T3" fmla="*/ 17 h 17"/>
                <a:gd name="T4" fmla="*/ 0 w 2"/>
                <a:gd name="T5" fmla="*/ 0 h 17"/>
              </a:gdLst>
              <a:ahLst/>
              <a:cxnLst>
                <a:cxn ang="0">
                  <a:pos x="T0" y="T1"/>
                </a:cxn>
                <a:cxn ang="0">
                  <a:pos x="T2" y="T3"/>
                </a:cxn>
                <a:cxn ang="0">
                  <a:pos x="T4" y="T5"/>
                </a:cxn>
              </a:cxnLst>
              <a:rect l="0" t="0" r="r" b="b"/>
              <a:pathLst>
                <a:path w="2" h="17">
                  <a:moveTo>
                    <a:pt x="0" y="0"/>
                  </a:moveTo>
                  <a:cubicBezTo>
                    <a:pt x="0" y="3"/>
                    <a:pt x="1" y="12"/>
                    <a:pt x="0" y="17"/>
                  </a:cubicBezTo>
                  <a:cubicBezTo>
                    <a:pt x="2" y="10"/>
                    <a:pt x="0" y="3"/>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2" name="Freeform 180">
              <a:extLst>
                <a:ext uri="{FF2B5EF4-FFF2-40B4-BE49-F238E27FC236}">
                  <a16:creationId xmlns:a16="http://schemas.microsoft.com/office/drawing/2014/main" xmlns="" id="{31E278CE-7933-4CAC-94F9-32AE7AAEAF1B}"/>
                </a:ext>
              </a:extLst>
            </p:cNvPr>
            <p:cNvSpPr>
              <a:spLocks/>
            </p:cNvSpPr>
            <p:nvPr/>
          </p:nvSpPr>
          <p:spPr bwMode="auto">
            <a:xfrm flipH="1">
              <a:off x="1991154" y="5562470"/>
              <a:ext cx="10579" cy="61358"/>
            </a:xfrm>
            <a:custGeom>
              <a:avLst/>
              <a:gdLst>
                <a:gd name="T0" fmla="*/ 4 w 4"/>
                <a:gd name="T1" fmla="*/ 0 h 21"/>
                <a:gd name="T2" fmla="*/ 0 w 4"/>
                <a:gd name="T3" fmla="*/ 1 h 21"/>
                <a:gd name="T4" fmla="*/ 2 w 4"/>
                <a:gd name="T5" fmla="*/ 13 h 21"/>
                <a:gd name="T6" fmla="*/ 2 w 4"/>
                <a:gd name="T7" fmla="*/ 21 h 21"/>
                <a:gd name="T8" fmla="*/ 3 w 4"/>
                <a:gd name="T9" fmla="*/ 18 h 21"/>
                <a:gd name="T10" fmla="*/ 3 w 4"/>
                <a:gd name="T11" fmla="*/ 1 h 21"/>
                <a:gd name="T12" fmla="*/ 4 w 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4" y="0"/>
                  </a:moveTo>
                  <a:cubicBezTo>
                    <a:pt x="0" y="1"/>
                    <a:pt x="0" y="1"/>
                    <a:pt x="0" y="1"/>
                  </a:cubicBezTo>
                  <a:cubicBezTo>
                    <a:pt x="1" y="2"/>
                    <a:pt x="2" y="7"/>
                    <a:pt x="2" y="13"/>
                  </a:cubicBezTo>
                  <a:cubicBezTo>
                    <a:pt x="2" y="16"/>
                    <a:pt x="2" y="19"/>
                    <a:pt x="2" y="21"/>
                  </a:cubicBezTo>
                  <a:cubicBezTo>
                    <a:pt x="2" y="20"/>
                    <a:pt x="3" y="19"/>
                    <a:pt x="3" y="18"/>
                  </a:cubicBezTo>
                  <a:cubicBezTo>
                    <a:pt x="4" y="13"/>
                    <a:pt x="3" y="4"/>
                    <a:pt x="3" y="1"/>
                  </a:cubicBezTo>
                  <a:cubicBezTo>
                    <a:pt x="4" y="1"/>
                    <a:pt x="4" y="1"/>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3" name="Freeform 181">
              <a:extLst>
                <a:ext uri="{FF2B5EF4-FFF2-40B4-BE49-F238E27FC236}">
                  <a16:creationId xmlns:a16="http://schemas.microsoft.com/office/drawing/2014/main" xmlns="" id="{4F0B425D-DE2A-4D73-BE7A-48BC2A3197C7}"/>
                </a:ext>
              </a:extLst>
            </p:cNvPr>
            <p:cNvSpPr>
              <a:spLocks/>
            </p:cNvSpPr>
            <p:nvPr/>
          </p:nvSpPr>
          <p:spPr bwMode="auto">
            <a:xfrm flipH="1">
              <a:off x="1976342" y="5560353"/>
              <a:ext cx="4232" cy="2116"/>
            </a:xfrm>
            <a:custGeom>
              <a:avLst/>
              <a:gdLst>
                <a:gd name="T0" fmla="*/ 1 w 2"/>
                <a:gd name="T1" fmla="*/ 0 h 1"/>
                <a:gd name="T2" fmla="*/ 0 w 2"/>
                <a:gd name="T3" fmla="*/ 1 h 1"/>
                <a:gd name="T4" fmla="*/ 0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0" y="1"/>
                    <a:pt x="0" y="1"/>
                  </a:cubicBezTo>
                  <a:cubicBezTo>
                    <a:pt x="2" y="1"/>
                    <a:pt x="2" y="1"/>
                    <a:pt x="2" y="1"/>
                  </a:cubicBezTo>
                  <a:cubicBezTo>
                    <a:pt x="1" y="1"/>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4" name="Freeform 182">
              <a:extLst>
                <a:ext uri="{FF2B5EF4-FFF2-40B4-BE49-F238E27FC236}">
                  <a16:creationId xmlns:a16="http://schemas.microsoft.com/office/drawing/2014/main" xmlns="" id="{345FD13F-36FB-401F-A780-5070946F5FB0}"/>
                </a:ext>
              </a:extLst>
            </p:cNvPr>
            <p:cNvSpPr>
              <a:spLocks/>
            </p:cNvSpPr>
            <p:nvPr/>
          </p:nvSpPr>
          <p:spPr bwMode="auto">
            <a:xfrm flipH="1">
              <a:off x="1976342" y="5560353"/>
              <a:ext cx="4232" cy="2116"/>
            </a:xfrm>
            <a:custGeom>
              <a:avLst/>
              <a:gdLst>
                <a:gd name="T0" fmla="*/ 1 w 2"/>
                <a:gd name="T1" fmla="*/ 0 h 1"/>
                <a:gd name="T2" fmla="*/ 0 w 2"/>
                <a:gd name="T3" fmla="*/ 1 h 1"/>
                <a:gd name="T4" fmla="*/ 1 w 2"/>
                <a:gd name="T5" fmla="*/ 0 h 1"/>
                <a:gd name="T6" fmla="*/ 2 w 2"/>
                <a:gd name="T7" fmla="*/ 1 h 1"/>
                <a:gd name="T8" fmla="*/ 2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1"/>
                    <a:pt x="0" y="1"/>
                  </a:cubicBezTo>
                  <a:cubicBezTo>
                    <a:pt x="0" y="1"/>
                    <a:pt x="1" y="0"/>
                    <a:pt x="1" y="0"/>
                  </a:cubicBezTo>
                  <a:cubicBezTo>
                    <a:pt x="1" y="0"/>
                    <a:pt x="1" y="1"/>
                    <a:pt x="2" y="1"/>
                  </a:cubicBezTo>
                  <a:cubicBezTo>
                    <a:pt x="2" y="1"/>
                    <a:pt x="2" y="1"/>
                    <a:pt x="2" y="1"/>
                  </a:cubicBezTo>
                  <a:cubicBezTo>
                    <a:pt x="1" y="1"/>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5" name="Freeform 183">
              <a:extLst>
                <a:ext uri="{FF2B5EF4-FFF2-40B4-BE49-F238E27FC236}">
                  <a16:creationId xmlns:a16="http://schemas.microsoft.com/office/drawing/2014/main" xmlns="" id="{5A554A62-59CC-41D0-BA9F-1314EF77A63B}"/>
                </a:ext>
              </a:extLst>
            </p:cNvPr>
            <p:cNvSpPr>
              <a:spLocks/>
            </p:cNvSpPr>
            <p:nvPr/>
          </p:nvSpPr>
          <p:spPr bwMode="auto">
            <a:xfrm flipH="1">
              <a:off x="1967878" y="5562470"/>
              <a:ext cx="12696" cy="38085"/>
            </a:xfrm>
            <a:custGeom>
              <a:avLst/>
              <a:gdLst>
                <a:gd name="T0" fmla="*/ 0 w 5"/>
                <a:gd name="T1" fmla="*/ 0 h 13"/>
                <a:gd name="T2" fmla="*/ 0 w 5"/>
                <a:gd name="T3" fmla="*/ 0 h 13"/>
                <a:gd name="T4" fmla="*/ 3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0"/>
                    <a:pt x="0" y="0"/>
                    <a:pt x="0" y="0"/>
                  </a:cubicBezTo>
                  <a:cubicBezTo>
                    <a:pt x="0" y="2"/>
                    <a:pt x="4" y="10"/>
                    <a:pt x="3" y="13"/>
                  </a:cubicBezTo>
                  <a:cubicBezTo>
                    <a:pt x="5" y="9"/>
                    <a:pt x="0" y="2"/>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6" name="Freeform 184">
              <a:extLst>
                <a:ext uri="{FF2B5EF4-FFF2-40B4-BE49-F238E27FC236}">
                  <a16:creationId xmlns:a16="http://schemas.microsoft.com/office/drawing/2014/main" xmlns="" id="{F3D838F0-904C-43DF-AB95-A8D2ADF718D2}"/>
                </a:ext>
              </a:extLst>
            </p:cNvPr>
            <p:cNvSpPr>
              <a:spLocks/>
            </p:cNvSpPr>
            <p:nvPr/>
          </p:nvSpPr>
          <p:spPr bwMode="auto">
            <a:xfrm flipH="1">
              <a:off x="1969995" y="5562470"/>
              <a:ext cx="21160" cy="38085"/>
            </a:xfrm>
            <a:custGeom>
              <a:avLst/>
              <a:gdLst>
                <a:gd name="T0" fmla="*/ 3 w 7"/>
                <a:gd name="T1" fmla="*/ 0 h 13"/>
                <a:gd name="T2" fmla="*/ 0 w 7"/>
                <a:gd name="T3" fmla="*/ 0 h 13"/>
                <a:gd name="T4" fmla="*/ 6 w 7"/>
                <a:gd name="T5" fmla="*/ 13 h 13"/>
                <a:gd name="T6" fmla="*/ 6 w 7"/>
                <a:gd name="T7" fmla="*/ 13 h 13"/>
                <a:gd name="T8" fmla="*/ 3 w 7"/>
                <a:gd name="T9" fmla="*/ 0 h 13"/>
              </a:gdLst>
              <a:ahLst/>
              <a:cxnLst>
                <a:cxn ang="0">
                  <a:pos x="T0" y="T1"/>
                </a:cxn>
                <a:cxn ang="0">
                  <a:pos x="T2" y="T3"/>
                </a:cxn>
                <a:cxn ang="0">
                  <a:pos x="T4" y="T5"/>
                </a:cxn>
                <a:cxn ang="0">
                  <a:pos x="T6" y="T7"/>
                </a:cxn>
                <a:cxn ang="0">
                  <a:pos x="T8" y="T9"/>
                </a:cxn>
              </a:cxnLst>
              <a:rect l="0" t="0" r="r" b="b"/>
              <a:pathLst>
                <a:path w="7" h="13">
                  <a:moveTo>
                    <a:pt x="3" y="0"/>
                  </a:moveTo>
                  <a:cubicBezTo>
                    <a:pt x="0" y="0"/>
                    <a:pt x="0" y="0"/>
                    <a:pt x="0" y="0"/>
                  </a:cubicBezTo>
                  <a:cubicBezTo>
                    <a:pt x="3" y="1"/>
                    <a:pt x="4" y="7"/>
                    <a:pt x="6" y="13"/>
                  </a:cubicBezTo>
                  <a:cubicBezTo>
                    <a:pt x="6" y="13"/>
                    <a:pt x="6" y="13"/>
                    <a:pt x="6" y="13"/>
                  </a:cubicBezTo>
                  <a:cubicBezTo>
                    <a:pt x="7" y="10"/>
                    <a:pt x="3" y="2"/>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7" name="Freeform 185">
              <a:extLst>
                <a:ext uri="{FF2B5EF4-FFF2-40B4-BE49-F238E27FC236}">
                  <a16:creationId xmlns:a16="http://schemas.microsoft.com/office/drawing/2014/main" xmlns="" id="{E3DD6C09-F79A-46AA-9D84-BE95B1ACEFCA}"/>
                </a:ext>
              </a:extLst>
            </p:cNvPr>
            <p:cNvSpPr>
              <a:spLocks noEditPoints="1"/>
            </p:cNvSpPr>
            <p:nvPr/>
          </p:nvSpPr>
          <p:spPr bwMode="auto">
            <a:xfrm flipH="1">
              <a:off x="2048286" y="5579397"/>
              <a:ext cx="0" cy="25390"/>
            </a:xfrm>
            <a:custGeom>
              <a:avLst/>
              <a:gdLst>
                <a:gd name="T0" fmla="*/ 2 h 9"/>
                <a:gd name="T1" fmla="*/ 9 h 9"/>
                <a:gd name="T2" fmla="*/ 2 h 9"/>
                <a:gd name="T3" fmla="*/ 0 h 9"/>
                <a:gd name="T4" fmla="*/ 0 h 9"/>
                <a:gd name="T5" fmla="*/ 0 h 9"/>
              </a:gdLst>
              <a:ahLst/>
              <a:cxnLst>
                <a:cxn ang="0">
                  <a:pos x="0" y="T0"/>
                </a:cxn>
                <a:cxn ang="0">
                  <a:pos x="0" y="T1"/>
                </a:cxn>
                <a:cxn ang="0">
                  <a:pos x="0" y="T2"/>
                </a:cxn>
                <a:cxn ang="0">
                  <a:pos x="0" y="T3"/>
                </a:cxn>
                <a:cxn ang="0">
                  <a:pos x="0" y="T4"/>
                </a:cxn>
                <a:cxn ang="0">
                  <a:pos x="0" y="T5"/>
                </a:cxn>
              </a:cxnLst>
              <a:rect l="0" t="0" r="r" b="b"/>
              <a:pathLst>
                <a:path h="9">
                  <a:moveTo>
                    <a:pt x="0" y="2"/>
                  </a:moveTo>
                  <a:cubicBezTo>
                    <a:pt x="0" y="3"/>
                    <a:pt x="0" y="6"/>
                    <a:pt x="0" y="9"/>
                  </a:cubicBezTo>
                  <a:cubicBezTo>
                    <a:pt x="0" y="6"/>
                    <a:pt x="0" y="3"/>
                    <a:pt x="0" y="2"/>
                  </a:cubicBezTo>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8" name="Freeform 186">
              <a:extLst>
                <a:ext uri="{FF2B5EF4-FFF2-40B4-BE49-F238E27FC236}">
                  <a16:creationId xmlns:a16="http://schemas.microsoft.com/office/drawing/2014/main" xmlns="" id="{ADC59709-43E4-4A68-A63C-4163A9545B3C}"/>
                </a:ext>
              </a:extLst>
            </p:cNvPr>
            <p:cNvSpPr>
              <a:spLocks/>
            </p:cNvSpPr>
            <p:nvPr/>
          </p:nvSpPr>
          <p:spPr bwMode="auto">
            <a:xfrm flipH="1">
              <a:off x="2037706" y="5575165"/>
              <a:ext cx="12696" cy="48663"/>
            </a:xfrm>
            <a:custGeom>
              <a:avLst/>
              <a:gdLst>
                <a:gd name="T0" fmla="*/ 4 w 4"/>
                <a:gd name="T1" fmla="*/ 0 h 17"/>
                <a:gd name="T2" fmla="*/ 1 w 4"/>
                <a:gd name="T3" fmla="*/ 2 h 17"/>
                <a:gd name="T4" fmla="*/ 1 w 4"/>
                <a:gd name="T5" fmla="*/ 2 h 17"/>
                <a:gd name="T6" fmla="*/ 1 w 4"/>
                <a:gd name="T7" fmla="*/ 2 h 17"/>
                <a:gd name="T8" fmla="*/ 1 w 4"/>
                <a:gd name="T9" fmla="*/ 4 h 17"/>
                <a:gd name="T10" fmla="*/ 1 w 4"/>
                <a:gd name="T11" fmla="*/ 11 h 17"/>
                <a:gd name="T12" fmla="*/ 2 w 4"/>
                <a:gd name="T13" fmla="*/ 17 h 17"/>
                <a:gd name="T14" fmla="*/ 2 w 4"/>
                <a:gd name="T15" fmla="*/ 16 h 17"/>
                <a:gd name="T16" fmla="*/ 4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4" y="0"/>
                  </a:moveTo>
                  <a:cubicBezTo>
                    <a:pt x="1" y="2"/>
                    <a:pt x="1" y="2"/>
                    <a:pt x="1" y="2"/>
                  </a:cubicBezTo>
                  <a:cubicBezTo>
                    <a:pt x="1" y="2"/>
                    <a:pt x="1" y="2"/>
                    <a:pt x="1" y="2"/>
                  </a:cubicBezTo>
                  <a:cubicBezTo>
                    <a:pt x="1" y="2"/>
                    <a:pt x="1" y="2"/>
                    <a:pt x="1" y="2"/>
                  </a:cubicBezTo>
                  <a:cubicBezTo>
                    <a:pt x="2" y="2"/>
                    <a:pt x="2" y="3"/>
                    <a:pt x="1" y="4"/>
                  </a:cubicBezTo>
                  <a:cubicBezTo>
                    <a:pt x="1" y="5"/>
                    <a:pt x="1" y="8"/>
                    <a:pt x="1" y="11"/>
                  </a:cubicBezTo>
                  <a:cubicBezTo>
                    <a:pt x="0" y="13"/>
                    <a:pt x="1" y="15"/>
                    <a:pt x="2" y="17"/>
                  </a:cubicBezTo>
                  <a:cubicBezTo>
                    <a:pt x="2" y="16"/>
                    <a:pt x="2" y="16"/>
                    <a:pt x="2" y="16"/>
                  </a:cubicBezTo>
                  <a:cubicBezTo>
                    <a:pt x="2" y="12"/>
                    <a:pt x="2" y="7"/>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9" name="Freeform 187">
              <a:extLst>
                <a:ext uri="{FF2B5EF4-FFF2-40B4-BE49-F238E27FC236}">
                  <a16:creationId xmlns:a16="http://schemas.microsoft.com/office/drawing/2014/main" xmlns="" id="{A7D8C390-B602-4BB7-8C84-15B439E13E2F}"/>
                </a:ext>
              </a:extLst>
            </p:cNvPr>
            <p:cNvSpPr>
              <a:spLocks/>
            </p:cNvSpPr>
            <p:nvPr/>
          </p:nvSpPr>
          <p:spPr bwMode="auto">
            <a:xfrm flipH="1">
              <a:off x="1929790" y="5837528"/>
              <a:ext cx="69829" cy="52895"/>
            </a:xfrm>
            <a:custGeom>
              <a:avLst/>
              <a:gdLst>
                <a:gd name="T0" fmla="*/ 24 w 24"/>
                <a:gd name="T1" fmla="*/ 2 h 19"/>
                <a:gd name="T2" fmla="*/ 14 w 24"/>
                <a:gd name="T3" fmla="*/ 5 h 19"/>
                <a:gd name="T4" fmla="*/ 8 w 24"/>
                <a:gd name="T5" fmla="*/ 0 h 19"/>
                <a:gd name="T6" fmla="*/ 9 w 24"/>
                <a:gd name="T7" fmla="*/ 7 h 19"/>
                <a:gd name="T8" fmla="*/ 0 w 24"/>
                <a:gd name="T9" fmla="*/ 12 h 19"/>
                <a:gd name="T10" fmla="*/ 8 w 24"/>
                <a:gd name="T11" fmla="*/ 12 h 19"/>
                <a:gd name="T12" fmla="*/ 6 w 24"/>
                <a:gd name="T13" fmla="*/ 19 h 19"/>
                <a:gd name="T14" fmla="*/ 11 w 24"/>
                <a:gd name="T15" fmla="*/ 13 h 19"/>
                <a:gd name="T16" fmla="*/ 24 w 24"/>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4" y="2"/>
                  </a:moveTo>
                  <a:cubicBezTo>
                    <a:pt x="24" y="2"/>
                    <a:pt x="17" y="5"/>
                    <a:pt x="14" y="5"/>
                  </a:cubicBezTo>
                  <a:cubicBezTo>
                    <a:pt x="12" y="4"/>
                    <a:pt x="8" y="0"/>
                    <a:pt x="8" y="0"/>
                  </a:cubicBezTo>
                  <a:cubicBezTo>
                    <a:pt x="8" y="0"/>
                    <a:pt x="10" y="6"/>
                    <a:pt x="9" y="7"/>
                  </a:cubicBezTo>
                  <a:cubicBezTo>
                    <a:pt x="9" y="10"/>
                    <a:pt x="3" y="10"/>
                    <a:pt x="0" y="12"/>
                  </a:cubicBezTo>
                  <a:cubicBezTo>
                    <a:pt x="0" y="12"/>
                    <a:pt x="8" y="11"/>
                    <a:pt x="8" y="12"/>
                  </a:cubicBezTo>
                  <a:cubicBezTo>
                    <a:pt x="7" y="13"/>
                    <a:pt x="6" y="19"/>
                    <a:pt x="6" y="19"/>
                  </a:cubicBezTo>
                  <a:cubicBezTo>
                    <a:pt x="6" y="19"/>
                    <a:pt x="10" y="16"/>
                    <a:pt x="11" y="13"/>
                  </a:cubicBezTo>
                  <a:cubicBezTo>
                    <a:pt x="13" y="10"/>
                    <a:pt x="21" y="6"/>
                    <a:pt x="24"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 name="Freeform 188">
              <a:extLst>
                <a:ext uri="{FF2B5EF4-FFF2-40B4-BE49-F238E27FC236}">
                  <a16:creationId xmlns:a16="http://schemas.microsoft.com/office/drawing/2014/main" xmlns="" id="{1C681B32-6797-4C36-AD78-75CE5419C092}"/>
                </a:ext>
              </a:extLst>
            </p:cNvPr>
            <p:cNvSpPr>
              <a:spLocks/>
            </p:cNvSpPr>
            <p:nvPr/>
          </p:nvSpPr>
          <p:spPr bwMode="auto">
            <a:xfrm flipH="1">
              <a:off x="1948835" y="5856570"/>
              <a:ext cx="19043" cy="21158"/>
            </a:xfrm>
            <a:custGeom>
              <a:avLst/>
              <a:gdLst>
                <a:gd name="T0" fmla="*/ 7 w 7"/>
                <a:gd name="T1" fmla="*/ 0 h 7"/>
                <a:gd name="T2" fmla="*/ 6 w 7"/>
                <a:gd name="T3" fmla="*/ 5 h 7"/>
                <a:gd name="T4" fmla="*/ 0 w 7"/>
                <a:gd name="T5" fmla="*/ 7 h 7"/>
                <a:gd name="T6" fmla="*/ 3 w 7"/>
                <a:gd name="T7" fmla="*/ 1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7" y="0"/>
                    <a:pt x="7" y="2"/>
                    <a:pt x="6" y="5"/>
                  </a:cubicBezTo>
                  <a:cubicBezTo>
                    <a:pt x="4" y="7"/>
                    <a:pt x="0" y="7"/>
                    <a:pt x="0" y="7"/>
                  </a:cubicBezTo>
                  <a:cubicBezTo>
                    <a:pt x="3" y="1"/>
                    <a:pt x="3" y="1"/>
                    <a:pt x="3" y="1"/>
                  </a:cubicBezTo>
                  <a:lnTo>
                    <a:pt x="7"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 name="Freeform 189">
              <a:extLst>
                <a:ext uri="{FF2B5EF4-FFF2-40B4-BE49-F238E27FC236}">
                  <a16:creationId xmlns:a16="http://schemas.microsoft.com/office/drawing/2014/main" xmlns="" id="{C66B175A-389D-4B53-901D-1F31341C3A57}"/>
                </a:ext>
              </a:extLst>
            </p:cNvPr>
            <p:cNvSpPr>
              <a:spLocks/>
            </p:cNvSpPr>
            <p:nvPr/>
          </p:nvSpPr>
          <p:spPr bwMode="auto">
            <a:xfrm flipH="1">
              <a:off x="1728771" y="5862918"/>
              <a:ext cx="226411" cy="165035"/>
            </a:xfrm>
            <a:custGeom>
              <a:avLst/>
              <a:gdLst>
                <a:gd name="T0" fmla="*/ 2 w 80"/>
                <a:gd name="T1" fmla="*/ 0 h 58"/>
                <a:gd name="T2" fmla="*/ 74 w 80"/>
                <a:gd name="T3" fmla="*/ 52 h 58"/>
                <a:gd name="T4" fmla="*/ 80 w 80"/>
                <a:gd name="T5" fmla="*/ 56 h 58"/>
                <a:gd name="T6" fmla="*/ 0 w 80"/>
                <a:gd name="T7" fmla="*/ 3 h 58"/>
                <a:gd name="T8" fmla="*/ 2 w 80"/>
                <a:gd name="T9" fmla="*/ 0 h 58"/>
              </a:gdLst>
              <a:ahLst/>
              <a:cxnLst>
                <a:cxn ang="0">
                  <a:pos x="T0" y="T1"/>
                </a:cxn>
                <a:cxn ang="0">
                  <a:pos x="T2" y="T3"/>
                </a:cxn>
                <a:cxn ang="0">
                  <a:pos x="T4" y="T5"/>
                </a:cxn>
                <a:cxn ang="0">
                  <a:pos x="T6" y="T7"/>
                </a:cxn>
                <a:cxn ang="0">
                  <a:pos x="T8" y="T9"/>
                </a:cxn>
              </a:cxnLst>
              <a:rect l="0" t="0" r="r" b="b"/>
              <a:pathLst>
                <a:path w="80" h="58">
                  <a:moveTo>
                    <a:pt x="2" y="0"/>
                  </a:moveTo>
                  <a:cubicBezTo>
                    <a:pt x="2" y="0"/>
                    <a:pt x="29" y="38"/>
                    <a:pt x="74" y="52"/>
                  </a:cubicBezTo>
                  <a:cubicBezTo>
                    <a:pt x="74" y="52"/>
                    <a:pt x="80" y="53"/>
                    <a:pt x="80" y="56"/>
                  </a:cubicBezTo>
                  <a:cubicBezTo>
                    <a:pt x="79" y="58"/>
                    <a:pt x="31" y="44"/>
                    <a:pt x="0" y="3"/>
                  </a:cubicBezTo>
                  <a:cubicBezTo>
                    <a:pt x="2" y="0"/>
                    <a:pt x="2" y="0"/>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 name="Freeform 190">
              <a:extLst>
                <a:ext uri="{FF2B5EF4-FFF2-40B4-BE49-F238E27FC236}">
                  <a16:creationId xmlns:a16="http://schemas.microsoft.com/office/drawing/2014/main" xmlns="" id="{CBD3C741-D00A-47DF-A88B-EFEA0BBF6253}"/>
                </a:ext>
              </a:extLst>
            </p:cNvPr>
            <p:cNvSpPr>
              <a:spLocks/>
            </p:cNvSpPr>
            <p:nvPr/>
          </p:nvSpPr>
          <p:spPr bwMode="auto">
            <a:xfrm flipH="1">
              <a:off x="719439" y="5598438"/>
              <a:ext cx="535348" cy="279290"/>
            </a:xfrm>
            <a:custGeom>
              <a:avLst/>
              <a:gdLst>
                <a:gd name="T0" fmla="*/ 29 w 189"/>
                <a:gd name="T1" fmla="*/ 61 h 99"/>
                <a:gd name="T2" fmla="*/ 29 w 189"/>
                <a:gd name="T3" fmla="*/ 61 h 99"/>
                <a:gd name="T4" fmla="*/ 25 w 189"/>
                <a:gd name="T5" fmla="*/ 57 h 99"/>
                <a:gd name="T6" fmla="*/ 4 w 189"/>
                <a:gd name="T7" fmla="*/ 12 h 99"/>
                <a:gd name="T8" fmla="*/ 8 w 189"/>
                <a:gd name="T9" fmla="*/ 4 h 99"/>
                <a:gd name="T10" fmla="*/ 32 w 189"/>
                <a:gd name="T11" fmla="*/ 12 h 99"/>
                <a:gd name="T12" fmla="*/ 34 w 189"/>
                <a:gd name="T13" fmla="*/ 13 h 99"/>
                <a:gd name="T14" fmla="*/ 34 w 189"/>
                <a:gd name="T15" fmla="*/ 13 h 99"/>
                <a:gd name="T16" fmla="*/ 34 w 189"/>
                <a:gd name="T17" fmla="*/ 13 h 99"/>
                <a:gd name="T18" fmla="*/ 36 w 189"/>
                <a:gd name="T19" fmla="*/ 14 h 99"/>
                <a:gd name="T20" fmla="*/ 55 w 189"/>
                <a:gd name="T21" fmla="*/ 22 h 99"/>
                <a:gd name="T22" fmla="*/ 111 w 189"/>
                <a:gd name="T23" fmla="*/ 36 h 99"/>
                <a:gd name="T24" fmla="*/ 166 w 189"/>
                <a:gd name="T25" fmla="*/ 43 h 99"/>
                <a:gd name="T26" fmla="*/ 177 w 189"/>
                <a:gd name="T27" fmla="*/ 44 h 99"/>
                <a:gd name="T28" fmla="*/ 189 w 189"/>
                <a:gd name="T29" fmla="*/ 61 h 99"/>
                <a:gd name="T30" fmla="*/ 168 w 189"/>
                <a:gd name="T31" fmla="*/ 75 h 99"/>
                <a:gd name="T32" fmla="*/ 69 w 189"/>
                <a:gd name="T33" fmla="*/ 88 h 99"/>
                <a:gd name="T34" fmla="*/ 29 w 189"/>
                <a:gd name="T35"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99">
                  <a:moveTo>
                    <a:pt x="29" y="61"/>
                  </a:moveTo>
                  <a:cubicBezTo>
                    <a:pt x="29" y="61"/>
                    <a:pt x="29" y="61"/>
                    <a:pt x="29" y="61"/>
                  </a:cubicBezTo>
                  <a:cubicBezTo>
                    <a:pt x="27" y="60"/>
                    <a:pt x="26" y="58"/>
                    <a:pt x="25" y="57"/>
                  </a:cubicBezTo>
                  <a:cubicBezTo>
                    <a:pt x="8" y="41"/>
                    <a:pt x="0" y="15"/>
                    <a:pt x="4" y="12"/>
                  </a:cubicBezTo>
                  <a:cubicBezTo>
                    <a:pt x="4" y="5"/>
                    <a:pt x="7" y="8"/>
                    <a:pt x="8" y="4"/>
                  </a:cubicBezTo>
                  <a:cubicBezTo>
                    <a:pt x="9" y="0"/>
                    <a:pt x="12" y="0"/>
                    <a:pt x="32" y="12"/>
                  </a:cubicBezTo>
                  <a:cubicBezTo>
                    <a:pt x="33" y="12"/>
                    <a:pt x="33" y="12"/>
                    <a:pt x="34" y="13"/>
                  </a:cubicBezTo>
                  <a:cubicBezTo>
                    <a:pt x="34" y="13"/>
                    <a:pt x="34" y="13"/>
                    <a:pt x="34" y="13"/>
                  </a:cubicBezTo>
                  <a:cubicBezTo>
                    <a:pt x="34" y="13"/>
                    <a:pt x="34" y="13"/>
                    <a:pt x="34" y="13"/>
                  </a:cubicBezTo>
                  <a:cubicBezTo>
                    <a:pt x="35" y="13"/>
                    <a:pt x="35" y="14"/>
                    <a:pt x="36" y="14"/>
                  </a:cubicBezTo>
                  <a:cubicBezTo>
                    <a:pt x="41" y="17"/>
                    <a:pt x="48" y="19"/>
                    <a:pt x="55" y="22"/>
                  </a:cubicBezTo>
                  <a:cubicBezTo>
                    <a:pt x="74" y="28"/>
                    <a:pt x="97" y="34"/>
                    <a:pt x="111" y="36"/>
                  </a:cubicBezTo>
                  <a:cubicBezTo>
                    <a:pt x="122" y="38"/>
                    <a:pt x="151" y="41"/>
                    <a:pt x="166" y="43"/>
                  </a:cubicBezTo>
                  <a:cubicBezTo>
                    <a:pt x="173" y="43"/>
                    <a:pt x="177" y="44"/>
                    <a:pt x="177" y="44"/>
                  </a:cubicBezTo>
                  <a:cubicBezTo>
                    <a:pt x="189" y="61"/>
                    <a:pt x="189" y="61"/>
                    <a:pt x="189" y="61"/>
                  </a:cubicBezTo>
                  <a:cubicBezTo>
                    <a:pt x="182" y="66"/>
                    <a:pt x="175" y="71"/>
                    <a:pt x="168" y="75"/>
                  </a:cubicBezTo>
                  <a:cubicBezTo>
                    <a:pt x="127" y="99"/>
                    <a:pt x="94" y="98"/>
                    <a:pt x="69" y="88"/>
                  </a:cubicBezTo>
                  <a:cubicBezTo>
                    <a:pt x="52" y="81"/>
                    <a:pt x="39" y="70"/>
                    <a:pt x="29" y="6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 name="Freeform 191">
              <a:extLst>
                <a:ext uri="{FF2B5EF4-FFF2-40B4-BE49-F238E27FC236}">
                  <a16:creationId xmlns:a16="http://schemas.microsoft.com/office/drawing/2014/main" xmlns="" id="{7330DF8D-FA6A-46AB-9152-E0849CFBCC6B}"/>
                </a:ext>
              </a:extLst>
            </p:cNvPr>
            <p:cNvSpPr>
              <a:spLocks noEditPoints="1"/>
            </p:cNvSpPr>
            <p:nvPr/>
          </p:nvSpPr>
          <p:spPr bwMode="auto">
            <a:xfrm flipH="1">
              <a:off x="787151" y="5659798"/>
              <a:ext cx="313168" cy="205235"/>
            </a:xfrm>
            <a:custGeom>
              <a:avLst/>
              <a:gdLst>
                <a:gd name="T0" fmla="*/ 14 w 110"/>
                <a:gd name="T1" fmla="*/ 66 h 72"/>
                <a:gd name="T2" fmla="*/ 37 w 110"/>
                <a:gd name="T3" fmla="*/ 72 h 72"/>
                <a:gd name="T4" fmla="*/ 43 w 110"/>
                <a:gd name="T5" fmla="*/ 69 h 72"/>
                <a:gd name="T6" fmla="*/ 14 w 110"/>
                <a:gd name="T7" fmla="*/ 66 h 72"/>
                <a:gd name="T8" fmla="*/ 6 w 110"/>
                <a:gd name="T9" fmla="*/ 21 h 72"/>
                <a:gd name="T10" fmla="*/ 51 w 110"/>
                <a:gd name="T11" fmla="*/ 43 h 72"/>
                <a:gd name="T12" fmla="*/ 72 w 110"/>
                <a:gd name="T13" fmla="*/ 56 h 72"/>
                <a:gd name="T14" fmla="*/ 59 w 110"/>
                <a:gd name="T15" fmla="*/ 59 h 72"/>
                <a:gd name="T16" fmla="*/ 18 w 110"/>
                <a:gd name="T17" fmla="*/ 48 h 72"/>
                <a:gd name="T18" fmla="*/ 56 w 110"/>
                <a:gd name="T19" fmla="*/ 65 h 72"/>
                <a:gd name="T20" fmla="*/ 63 w 110"/>
                <a:gd name="T21" fmla="*/ 62 h 72"/>
                <a:gd name="T22" fmla="*/ 63 w 110"/>
                <a:gd name="T23" fmla="*/ 62 h 72"/>
                <a:gd name="T24" fmla="*/ 110 w 110"/>
                <a:gd name="T25" fmla="*/ 40 h 72"/>
                <a:gd name="T26" fmla="*/ 105 w 110"/>
                <a:gd name="T27" fmla="*/ 39 h 72"/>
                <a:gd name="T28" fmla="*/ 71 w 110"/>
                <a:gd name="T29" fmla="*/ 32 h 72"/>
                <a:gd name="T30" fmla="*/ 61 w 110"/>
                <a:gd name="T31" fmla="*/ 37 h 72"/>
                <a:gd name="T32" fmla="*/ 59 w 110"/>
                <a:gd name="T33" fmla="*/ 37 h 72"/>
                <a:gd name="T34" fmla="*/ 6 w 110"/>
                <a:gd name="T35" fmla="*/ 21 h 72"/>
                <a:gd name="T36" fmla="*/ 0 w 110"/>
                <a:gd name="T37" fmla="*/ 0 h 72"/>
                <a:gd name="T38" fmla="*/ 34 w 110"/>
                <a:gd name="T39" fmla="*/ 13 h 72"/>
                <a:gd name="T40" fmla="*/ 27 w 110"/>
                <a:gd name="T41" fmla="*/ 8 h 72"/>
                <a:gd name="T42" fmla="*/ 0 w 110"/>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72">
                  <a:moveTo>
                    <a:pt x="14" y="66"/>
                  </a:moveTo>
                  <a:cubicBezTo>
                    <a:pt x="21" y="68"/>
                    <a:pt x="29" y="71"/>
                    <a:pt x="37" y="72"/>
                  </a:cubicBezTo>
                  <a:cubicBezTo>
                    <a:pt x="39" y="71"/>
                    <a:pt x="41" y="70"/>
                    <a:pt x="43" y="69"/>
                  </a:cubicBezTo>
                  <a:cubicBezTo>
                    <a:pt x="33" y="69"/>
                    <a:pt x="21" y="67"/>
                    <a:pt x="14" y="66"/>
                  </a:cubicBezTo>
                  <a:moveTo>
                    <a:pt x="6" y="21"/>
                  </a:moveTo>
                  <a:cubicBezTo>
                    <a:pt x="6" y="21"/>
                    <a:pt x="28" y="38"/>
                    <a:pt x="51" y="43"/>
                  </a:cubicBezTo>
                  <a:cubicBezTo>
                    <a:pt x="73" y="49"/>
                    <a:pt x="81" y="50"/>
                    <a:pt x="72" y="56"/>
                  </a:cubicBezTo>
                  <a:cubicBezTo>
                    <a:pt x="69" y="58"/>
                    <a:pt x="64" y="59"/>
                    <a:pt x="59" y="59"/>
                  </a:cubicBezTo>
                  <a:cubicBezTo>
                    <a:pt x="48" y="59"/>
                    <a:pt x="32" y="55"/>
                    <a:pt x="18" y="48"/>
                  </a:cubicBezTo>
                  <a:cubicBezTo>
                    <a:pt x="24" y="58"/>
                    <a:pt x="45" y="62"/>
                    <a:pt x="56" y="65"/>
                  </a:cubicBezTo>
                  <a:cubicBezTo>
                    <a:pt x="58" y="64"/>
                    <a:pt x="61" y="63"/>
                    <a:pt x="63" y="62"/>
                  </a:cubicBezTo>
                  <a:cubicBezTo>
                    <a:pt x="63" y="62"/>
                    <a:pt x="63" y="62"/>
                    <a:pt x="63" y="62"/>
                  </a:cubicBezTo>
                  <a:cubicBezTo>
                    <a:pt x="81" y="56"/>
                    <a:pt x="96" y="52"/>
                    <a:pt x="110" y="40"/>
                  </a:cubicBezTo>
                  <a:cubicBezTo>
                    <a:pt x="109" y="39"/>
                    <a:pt x="107" y="39"/>
                    <a:pt x="105" y="39"/>
                  </a:cubicBezTo>
                  <a:cubicBezTo>
                    <a:pt x="94" y="38"/>
                    <a:pt x="82" y="36"/>
                    <a:pt x="71" y="32"/>
                  </a:cubicBezTo>
                  <a:cubicBezTo>
                    <a:pt x="70" y="34"/>
                    <a:pt x="67" y="36"/>
                    <a:pt x="61" y="37"/>
                  </a:cubicBezTo>
                  <a:cubicBezTo>
                    <a:pt x="60" y="37"/>
                    <a:pt x="59" y="37"/>
                    <a:pt x="59" y="37"/>
                  </a:cubicBezTo>
                  <a:cubicBezTo>
                    <a:pt x="43" y="37"/>
                    <a:pt x="6" y="21"/>
                    <a:pt x="6" y="21"/>
                  </a:cubicBezTo>
                  <a:moveTo>
                    <a:pt x="0" y="0"/>
                  </a:moveTo>
                  <a:cubicBezTo>
                    <a:pt x="6" y="7"/>
                    <a:pt x="19" y="9"/>
                    <a:pt x="34" y="13"/>
                  </a:cubicBezTo>
                  <a:cubicBezTo>
                    <a:pt x="32" y="11"/>
                    <a:pt x="30" y="10"/>
                    <a:pt x="27" y="8"/>
                  </a:cubicBezTo>
                  <a:cubicBezTo>
                    <a:pt x="18" y="6"/>
                    <a:pt x="8" y="3"/>
                    <a:pt x="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 name="Freeform 192">
              <a:extLst>
                <a:ext uri="{FF2B5EF4-FFF2-40B4-BE49-F238E27FC236}">
                  <a16:creationId xmlns:a16="http://schemas.microsoft.com/office/drawing/2014/main" xmlns="" id="{2CCD70FD-16C3-468F-A4BF-2E77651E56F4}"/>
                </a:ext>
              </a:extLst>
            </p:cNvPr>
            <p:cNvSpPr>
              <a:spLocks/>
            </p:cNvSpPr>
            <p:nvPr/>
          </p:nvSpPr>
          <p:spPr bwMode="auto">
            <a:xfrm flipH="1">
              <a:off x="719439" y="5376277"/>
              <a:ext cx="421084" cy="431630"/>
            </a:xfrm>
            <a:custGeom>
              <a:avLst/>
              <a:gdLst>
                <a:gd name="T0" fmla="*/ 19 w 148"/>
                <a:gd name="T1" fmla="*/ 87 h 152"/>
                <a:gd name="T2" fmla="*/ 7 w 148"/>
                <a:gd name="T3" fmla="*/ 71 h 152"/>
                <a:gd name="T4" fmla="*/ 0 w 148"/>
                <a:gd name="T5" fmla="*/ 39 h 152"/>
                <a:gd name="T6" fmla="*/ 0 w 148"/>
                <a:gd name="T7" fmla="*/ 39 h 152"/>
                <a:gd name="T8" fmla="*/ 4 w 148"/>
                <a:gd name="T9" fmla="*/ 18 h 152"/>
                <a:gd name="T10" fmla="*/ 12 w 148"/>
                <a:gd name="T11" fmla="*/ 14 h 152"/>
                <a:gd name="T12" fmla="*/ 19 w 148"/>
                <a:gd name="T13" fmla="*/ 13 h 152"/>
                <a:gd name="T14" fmla="*/ 22 w 148"/>
                <a:gd name="T15" fmla="*/ 7 h 152"/>
                <a:gd name="T16" fmla="*/ 28 w 148"/>
                <a:gd name="T17" fmla="*/ 1 h 152"/>
                <a:gd name="T18" fmla="*/ 57 w 148"/>
                <a:gd name="T19" fmla="*/ 4 h 152"/>
                <a:gd name="T20" fmla="*/ 57 w 148"/>
                <a:gd name="T21" fmla="*/ 4 h 152"/>
                <a:gd name="T22" fmla="*/ 68 w 148"/>
                <a:gd name="T23" fmla="*/ 7 h 152"/>
                <a:gd name="T24" fmla="*/ 94 w 148"/>
                <a:gd name="T25" fmla="*/ 20 h 152"/>
                <a:gd name="T26" fmla="*/ 94 w 148"/>
                <a:gd name="T27" fmla="*/ 21 h 152"/>
                <a:gd name="T28" fmla="*/ 98 w 148"/>
                <a:gd name="T29" fmla="*/ 23 h 152"/>
                <a:gd name="T30" fmla="*/ 99 w 148"/>
                <a:gd name="T31" fmla="*/ 24 h 152"/>
                <a:gd name="T32" fmla="*/ 134 w 148"/>
                <a:gd name="T33" fmla="*/ 67 h 152"/>
                <a:gd name="T34" fmla="*/ 148 w 148"/>
                <a:gd name="T35" fmla="*/ 133 h 152"/>
                <a:gd name="T36" fmla="*/ 19 w 148"/>
                <a:gd name="T37"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52">
                  <a:moveTo>
                    <a:pt x="19" y="87"/>
                  </a:moveTo>
                  <a:cubicBezTo>
                    <a:pt x="13" y="81"/>
                    <a:pt x="10" y="76"/>
                    <a:pt x="7" y="71"/>
                  </a:cubicBezTo>
                  <a:cubicBezTo>
                    <a:pt x="2" y="59"/>
                    <a:pt x="0" y="48"/>
                    <a:pt x="0" y="39"/>
                  </a:cubicBezTo>
                  <a:cubicBezTo>
                    <a:pt x="0" y="39"/>
                    <a:pt x="0" y="39"/>
                    <a:pt x="0" y="39"/>
                  </a:cubicBezTo>
                  <a:cubicBezTo>
                    <a:pt x="0" y="30"/>
                    <a:pt x="2" y="23"/>
                    <a:pt x="4" y="18"/>
                  </a:cubicBezTo>
                  <a:cubicBezTo>
                    <a:pt x="5" y="15"/>
                    <a:pt x="9" y="13"/>
                    <a:pt x="12" y="14"/>
                  </a:cubicBezTo>
                  <a:cubicBezTo>
                    <a:pt x="14" y="14"/>
                    <a:pt x="17" y="14"/>
                    <a:pt x="19" y="13"/>
                  </a:cubicBezTo>
                  <a:cubicBezTo>
                    <a:pt x="21" y="12"/>
                    <a:pt x="22" y="10"/>
                    <a:pt x="22" y="7"/>
                  </a:cubicBezTo>
                  <a:cubicBezTo>
                    <a:pt x="22" y="4"/>
                    <a:pt x="25" y="1"/>
                    <a:pt x="28" y="1"/>
                  </a:cubicBezTo>
                  <a:cubicBezTo>
                    <a:pt x="34" y="0"/>
                    <a:pt x="45" y="0"/>
                    <a:pt x="57" y="4"/>
                  </a:cubicBezTo>
                  <a:cubicBezTo>
                    <a:pt x="57" y="4"/>
                    <a:pt x="57" y="4"/>
                    <a:pt x="57" y="4"/>
                  </a:cubicBezTo>
                  <a:cubicBezTo>
                    <a:pt x="61" y="5"/>
                    <a:pt x="64" y="6"/>
                    <a:pt x="68" y="7"/>
                  </a:cubicBezTo>
                  <a:cubicBezTo>
                    <a:pt x="77" y="10"/>
                    <a:pt x="86" y="15"/>
                    <a:pt x="94" y="20"/>
                  </a:cubicBezTo>
                  <a:cubicBezTo>
                    <a:pt x="94" y="21"/>
                    <a:pt x="94" y="21"/>
                    <a:pt x="94" y="21"/>
                  </a:cubicBezTo>
                  <a:cubicBezTo>
                    <a:pt x="96" y="21"/>
                    <a:pt x="97" y="22"/>
                    <a:pt x="98" y="23"/>
                  </a:cubicBezTo>
                  <a:cubicBezTo>
                    <a:pt x="99" y="24"/>
                    <a:pt x="99" y="24"/>
                    <a:pt x="99" y="24"/>
                  </a:cubicBezTo>
                  <a:cubicBezTo>
                    <a:pt x="113" y="34"/>
                    <a:pt x="126" y="49"/>
                    <a:pt x="134" y="67"/>
                  </a:cubicBezTo>
                  <a:cubicBezTo>
                    <a:pt x="148" y="98"/>
                    <a:pt x="148" y="133"/>
                    <a:pt x="148" y="133"/>
                  </a:cubicBezTo>
                  <a:cubicBezTo>
                    <a:pt x="105" y="152"/>
                    <a:pt x="45" y="118"/>
                    <a:pt x="19" y="8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 name="Freeform 193">
              <a:extLst>
                <a:ext uri="{FF2B5EF4-FFF2-40B4-BE49-F238E27FC236}">
                  <a16:creationId xmlns:a16="http://schemas.microsoft.com/office/drawing/2014/main" xmlns="" id="{67AE6BD8-EB82-4D5C-AB07-D12CDD585B31}"/>
                </a:ext>
              </a:extLst>
            </p:cNvPr>
            <p:cNvSpPr>
              <a:spLocks/>
            </p:cNvSpPr>
            <p:nvPr/>
          </p:nvSpPr>
          <p:spPr bwMode="auto">
            <a:xfrm flipH="1">
              <a:off x="806196" y="5433403"/>
              <a:ext cx="67712" cy="57128"/>
            </a:xfrm>
            <a:custGeom>
              <a:avLst/>
              <a:gdLst>
                <a:gd name="T0" fmla="*/ 0 w 23"/>
                <a:gd name="T1" fmla="*/ 0 h 20"/>
                <a:gd name="T2" fmla="*/ 0 w 23"/>
                <a:gd name="T3" fmla="*/ 0 h 20"/>
                <a:gd name="T4" fmla="*/ 0 w 23"/>
                <a:gd name="T5" fmla="*/ 1 h 20"/>
                <a:gd name="T6" fmla="*/ 4 w 23"/>
                <a:gd name="T7" fmla="*/ 3 h 20"/>
                <a:gd name="T8" fmla="*/ 5 w 23"/>
                <a:gd name="T9" fmla="*/ 4 h 20"/>
                <a:gd name="T10" fmla="*/ 23 w 23"/>
                <a:gd name="T11" fmla="*/ 20 h 20"/>
                <a:gd name="T12" fmla="*/ 23 w 23"/>
                <a:gd name="T13" fmla="*/ 20 h 20"/>
                <a:gd name="T14" fmla="*/ 5 w 23"/>
                <a:gd name="T15" fmla="*/ 4 h 20"/>
                <a:gd name="T16" fmla="*/ 4 w 23"/>
                <a:gd name="T17" fmla="*/ 3 h 20"/>
                <a:gd name="T18" fmla="*/ 0 w 23"/>
                <a:gd name="T19" fmla="*/ 1 h 20"/>
                <a:gd name="T20" fmla="*/ 0 w 23"/>
                <a:gd name="T21" fmla="*/ 0 h 20"/>
                <a:gd name="T22" fmla="*/ 0 w 2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0" y="0"/>
                  </a:moveTo>
                  <a:cubicBezTo>
                    <a:pt x="0" y="0"/>
                    <a:pt x="0" y="0"/>
                    <a:pt x="0" y="0"/>
                  </a:cubicBezTo>
                  <a:cubicBezTo>
                    <a:pt x="0" y="1"/>
                    <a:pt x="0" y="1"/>
                    <a:pt x="0" y="1"/>
                  </a:cubicBezTo>
                  <a:cubicBezTo>
                    <a:pt x="2" y="1"/>
                    <a:pt x="3" y="2"/>
                    <a:pt x="4" y="3"/>
                  </a:cubicBezTo>
                  <a:cubicBezTo>
                    <a:pt x="5" y="4"/>
                    <a:pt x="5" y="4"/>
                    <a:pt x="5" y="4"/>
                  </a:cubicBezTo>
                  <a:cubicBezTo>
                    <a:pt x="11" y="8"/>
                    <a:pt x="18" y="14"/>
                    <a:pt x="23" y="20"/>
                  </a:cubicBezTo>
                  <a:cubicBezTo>
                    <a:pt x="23" y="20"/>
                    <a:pt x="23" y="20"/>
                    <a:pt x="23" y="20"/>
                  </a:cubicBezTo>
                  <a:cubicBezTo>
                    <a:pt x="18" y="14"/>
                    <a:pt x="11" y="8"/>
                    <a:pt x="5" y="4"/>
                  </a:cubicBezTo>
                  <a:cubicBezTo>
                    <a:pt x="4" y="3"/>
                    <a:pt x="4" y="3"/>
                    <a:pt x="4" y="3"/>
                  </a:cubicBezTo>
                  <a:cubicBezTo>
                    <a:pt x="4" y="3"/>
                    <a:pt x="2" y="2"/>
                    <a:pt x="0" y="1"/>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 name="Freeform 194">
              <a:extLst>
                <a:ext uri="{FF2B5EF4-FFF2-40B4-BE49-F238E27FC236}">
                  <a16:creationId xmlns:a16="http://schemas.microsoft.com/office/drawing/2014/main" xmlns="" id="{9CB21D3B-0AFB-44ED-9DCC-683594458C60}"/>
                </a:ext>
              </a:extLst>
            </p:cNvPr>
            <p:cNvSpPr>
              <a:spLocks noEditPoints="1"/>
            </p:cNvSpPr>
            <p:nvPr/>
          </p:nvSpPr>
          <p:spPr bwMode="auto">
            <a:xfrm flipH="1">
              <a:off x="725788" y="5414362"/>
              <a:ext cx="359720" cy="355460"/>
            </a:xfrm>
            <a:custGeom>
              <a:avLst/>
              <a:gdLst>
                <a:gd name="T0" fmla="*/ 100 w 127"/>
                <a:gd name="T1" fmla="*/ 125 h 125"/>
                <a:gd name="T2" fmla="*/ 35 w 127"/>
                <a:gd name="T3" fmla="*/ 97 h 125"/>
                <a:gd name="T4" fmla="*/ 39 w 127"/>
                <a:gd name="T5" fmla="*/ 68 h 125"/>
                <a:gd name="T6" fmla="*/ 71 w 127"/>
                <a:gd name="T7" fmla="*/ 107 h 125"/>
                <a:gd name="T8" fmla="*/ 69 w 127"/>
                <a:gd name="T9" fmla="*/ 110 h 125"/>
                <a:gd name="T10" fmla="*/ 108 w 127"/>
                <a:gd name="T11" fmla="*/ 123 h 125"/>
                <a:gd name="T12" fmla="*/ 65 w 127"/>
                <a:gd name="T13" fmla="*/ 90 h 125"/>
                <a:gd name="T14" fmla="*/ 95 w 127"/>
                <a:gd name="T15" fmla="*/ 66 h 125"/>
                <a:gd name="T16" fmla="*/ 103 w 127"/>
                <a:gd name="T17" fmla="*/ 86 h 125"/>
                <a:gd name="T18" fmla="*/ 98 w 127"/>
                <a:gd name="T19" fmla="*/ 85 h 125"/>
                <a:gd name="T20" fmla="*/ 117 w 127"/>
                <a:gd name="T21" fmla="*/ 113 h 125"/>
                <a:gd name="T22" fmla="*/ 121 w 127"/>
                <a:gd name="T23" fmla="*/ 98 h 125"/>
                <a:gd name="T24" fmla="*/ 95 w 127"/>
                <a:gd name="T25" fmla="*/ 66 h 125"/>
                <a:gd name="T26" fmla="*/ 72 w 127"/>
                <a:gd name="T27" fmla="*/ 69 h 125"/>
                <a:gd name="T28" fmla="*/ 92 w 127"/>
                <a:gd name="T29" fmla="*/ 100 h 125"/>
                <a:gd name="T30" fmla="*/ 110 w 127"/>
                <a:gd name="T31" fmla="*/ 121 h 125"/>
                <a:gd name="T32" fmla="*/ 96 w 127"/>
                <a:gd name="T33" fmla="*/ 84 h 125"/>
                <a:gd name="T34" fmla="*/ 32 w 127"/>
                <a:gd name="T35" fmla="*/ 61 h 125"/>
                <a:gd name="T36" fmla="*/ 37 w 127"/>
                <a:gd name="T37" fmla="*/ 65 h 125"/>
                <a:gd name="T38" fmla="*/ 62 w 127"/>
                <a:gd name="T39" fmla="*/ 59 h 125"/>
                <a:gd name="T40" fmla="*/ 71 w 127"/>
                <a:gd name="T41" fmla="*/ 63 h 125"/>
                <a:gd name="T42" fmla="*/ 62 w 127"/>
                <a:gd name="T43" fmla="*/ 59 h 125"/>
                <a:gd name="T44" fmla="*/ 77 w 127"/>
                <a:gd name="T45" fmla="*/ 52 h 125"/>
                <a:gd name="T46" fmla="*/ 94 w 127"/>
                <a:gd name="T47" fmla="*/ 65 h 125"/>
                <a:gd name="T48" fmla="*/ 78 w 127"/>
                <a:gd name="T49" fmla="*/ 48 h 125"/>
                <a:gd name="T50" fmla="*/ 74 w 127"/>
                <a:gd name="T51" fmla="*/ 48 h 125"/>
                <a:gd name="T52" fmla="*/ 76 w 127"/>
                <a:gd name="T53" fmla="*/ 46 h 125"/>
                <a:gd name="T54" fmla="*/ 62 w 127"/>
                <a:gd name="T55" fmla="*/ 0 h 125"/>
                <a:gd name="T56" fmla="*/ 98 w 127"/>
                <a:gd name="T57" fmla="*/ 37 h 125"/>
                <a:gd name="T58" fmla="*/ 98 w 127"/>
                <a:gd name="T59" fmla="*/ 26 h 125"/>
                <a:gd name="T60" fmla="*/ 79 w 127"/>
                <a:gd name="T61" fmla="*/ 9 h 125"/>
                <a:gd name="T62" fmla="*/ 75 w 127"/>
                <a:gd name="T63" fmla="*/ 6 h 125"/>
                <a:gd name="T64" fmla="*/ 62 w 127"/>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5">
                  <a:moveTo>
                    <a:pt x="0" y="73"/>
                  </a:moveTo>
                  <a:cubicBezTo>
                    <a:pt x="21" y="97"/>
                    <a:pt x="62" y="124"/>
                    <a:pt x="100" y="125"/>
                  </a:cubicBezTo>
                  <a:cubicBezTo>
                    <a:pt x="90" y="122"/>
                    <a:pt x="76" y="117"/>
                    <a:pt x="63" y="109"/>
                  </a:cubicBezTo>
                  <a:cubicBezTo>
                    <a:pt x="54" y="106"/>
                    <a:pt x="42" y="101"/>
                    <a:pt x="35" y="97"/>
                  </a:cubicBezTo>
                  <a:cubicBezTo>
                    <a:pt x="12" y="82"/>
                    <a:pt x="11" y="81"/>
                    <a:pt x="0" y="73"/>
                  </a:cubicBezTo>
                  <a:moveTo>
                    <a:pt x="39" y="68"/>
                  </a:moveTo>
                  <a:cubicBezTo>
                    <a:pt x="39" y="70"/>
                    <a:pt x="40" y="72"/>
                    <a:pt x="40" y="74"/>
                  </a:cubicBezTo>
                  <a:cubicBezTo>
                    <a:pt x="48" y="85"/>
                    <a:pt x="60" y="101"/>
                    <a:pt x="71" y="107"/>
                  </a:cubicBezTo>
                  <a:cubicBezTo>
                    <a:pt x="76" y="110"/>
                    <a:pt x="77" y="111"/>
                    <a:pt x="74" y="111"/>
                  </a:cubicBezTo>
                  <a:cubicBezTo>
                    <a:pt x="73" y="111"/>
                    <a:pt x="71" y="111"/>
                    <a:pt x="69" y="110"/>
                  </a:cubicBezTo>
                  <a:cubicBezTo>
                    <a:pt x="83" y="119"/>
                    <a:pt x="99" y="122"/>
                    <a:pt x="108" y="123"/>
                  </a:cubicBezTo>
                  <a:cubicBezTo>
                    <a:pt x="108" y="123"/>
                    <a:pt x="108" y="123"/>
                    <a:pt x="108" y="123"/>
                  </a:cubicBezTo>
                  <a:cubicBezTo>
                    <a:pt x="102" y="119"/>
                    <a:pt x="90" y="111"/>
                    <a:pt x="81" y="98"/>
                  </a:cubicBezTo>
                  <a:cubicBezTo>
                    <a:pt x="75" y="97"/>
                    <a:pt x="70" y="94"/>
                    <a:pt x="65" y="90"/>
                  </a:cubicBezTo>
                  <a:cubicBezTo>
                    <a:pt x="55" y="84"/>
                    <a:pt x="46" y="74"/>
                    <a:pt x="39" y="68"/>
                  </a:cubicBezTo>
                  <a:moveTo>
                    <a:pt x="95" y="66"/>
                  </a:moveTo>
                  <a:cubicBezTo>
                    <a:pt x="95" y="68"/>
                    <a:pt x="95" y="71"/>
                    <a:pt x="96" y="74"/>
                  </a:cubicBezTo>
                  <a:cubicBezTo>
                    <a:pt x="100" y="80"/>
                    <a:pt x="103" y="84"/>
                    <a:pt x="103" y="86"/>
                  </a:cubicBezTo>
                  <a:cubicBezTo>
                    <a:pt x="103" y="87"/>
                    <a:pt x="102" y="87"/>
                    <a:pt x="102" y="87"/>
                  </a:cubicBezTo>
                  <a:cubicBezTo>
                    <a:pt x="101" y="87"/>
                    <a:pt x="100" y="87"/>
                    <a:pt x="98" y="85"/>
                  </a:cubicBezTo>
                  <a:cubicBezTo>
                    <a:pt x="100" y="90"/>
                    <a:pt x="102" y="95"/>
                    <a:pt x="105" y="99"/>
                  </a:cubicBezTo>
                  <a:cubicBezTo>
                    <a:pt x="109" y="105"/>
                    <a:pt x="113" y="110"/>
                    <a:pt x="117" y="113"/>
                  </a:cubicBezTo>
                  <a:cubicBezTo>
                    <a:pt x="119" y="112"/>
                    <a:pt x="123" y="109"/>
                    <a:pt x="127" y="106"/>
                  </a:cubicBezTo>
                  <a:cubicBezTo>
                    <a:pt x="121" y="98"/>
                    <a:pt x="121" y="98"/>
                    <a:pt x="121" y="98"/>
                  </a:cubicBezTo>
                  <a:cubicBezTo>
                    <a:pt x="116" y="90"/>
                    <a:pt x="111" y="82"/>
                    <a:pt x="107" y="74"/>
                  </a:cubicBezTo>
                  <a:cubicBezTo>
                    <a:pt x="105" y="74"/>
                    <a:pt x="101" y="72"/>
                    <a:pt x="95" y="66"/>
                  </a:cubicBezTo>
                  <a:moveTo>
                    <a:pt x="72" y="64"/>
                  </a:moveTo>
                  <a:cubicBezTo>
                    <a:pt x="72" y="66"/>
                    <a:pt x="72" y="68"/>
                    <a:pt x="72" y="69"/>
                  </a:cubicBezTo>
                  <a:cubicBezTo>
                    <a:pt x="82" y="78"/>
                    <a:pt x="97" y="90"/>
                    <a:pt x="98" y="95"/>
                  </a:cubicBezTo>
                  <a:cubicBezTo>
                    <a:pt x="99" y="99"/>
                    <a:pt x="97" y="100"/>
                    <a:pt x="92" y="100"/>
                  </a:cubicBezTo>
                  <a:cubicBezTo>
                    <a:pt x="89" y="100"/>
                    <a:pt x="86" y="100"/>
                    <a:pt x="83" y="99"/>
                  </a:cubicBezTo>
                  <a:cubicBezTo>
                    <a:pt x="92" y="111"/>
                    <a:pt x="104" y="118"/>
                    <a:pt x="110" y="121"/>
                  </a:cubicBezTo>
                  <a:cubicBezTo>
                    <a:pt x="112" y="119"/>
                    <a:pt x="114" y="117"/>
                    <a:pt x="115" y="115"/>
                  </a:cubicBezTo>
                  <a:cubicBezTo>
                    <a:pt x="108" y="108"/>
                    <a:pt x="100" y="98"/>
                    <a:pt x="96" y="84"/>
                  </a:cubicBezTo>
                  <a:cubicBezTo>
                    <a:pt x="90" y="79"/>
                    <a:pt x="81" y="70"/>
                    <a:pt x="72" y="64"/>
                  </a:cubicBezTo>
                  <a:moveTo>
                    <a:pt x="32" y="61"/>
                  </a:moveTo>
                  <a:cubicBezTo>
                    <a:pt x="32" y="61"/>
                    <a:pt x="34" y="64"/>
                    <a:pt x="37" y="69"/>
                  </a:cubicBezTo>
                  <a:cubicBezTo>
                    <a:pt x="37" y="68"/>
                    <a:pt x="37" y="67"/>
                    <a:pt x="37" y="65"/>
                  </a:cubicBezTo>
                  <a:cubicBezTo>
                    <a:pt x="34" y="62"/>
                    <a:pt x="32" y="61"/>
                    <a:pt x="32" y="61"/>
                  </a:cubicBezTo>
                  <a:moveTo>
                    <a:pt x="62" y="59"/>
                  </a:moveTo>
                  <a:cubicBezTo>
                    <a:pt x="60" y="59"/>
                    <a:pt x="64" y="63"/>
                    <a:pt x="70" y="68"/>
                  </a:cubicBezTo>
                  <a:cubicBezTo>
                    <a:pt x="70" y="66"/>
                    <a:pt x="71" y="65"/>
                    <a:pt x="71" y="63"/>
                  </a:cubicBezTo>
                  <a:cubicBezTo>
                    <a:pt x="69" y="62"/>
                    <a:pt x="67" y="60"/>
                    <a:pt x="65" y="60"/>
                  </a:cubicBezTo>
                  <a:cubicBezTo>
                    <a:pt x="64" y="59"/>
                    <a:pt x="63" y="59"/>
                    <a:pt x="62" y="59"/>
                  </a:cubicBezTo>
                  <a:moveTo>
                    <a:pt x="78" y="48"/>
                  </a:moveTo>
                  <a:cubicBezTo>
                    <a:pt x="78" y="49"/>
                    <a:pt x="78" y="51"/>
                    <a:pt x="77" y="52"/>
                  </a:cubicBezTo>
                  <a:cubicBezTo>
                    <a:pt x="83" y="58"/>
                    <a:pt x="89" y="66"/>
                    <a:pt x="94" y="72"/>
                  </a:cubicBezTo>
                  <a:cubicBezTo>
                    <a:pt x="94" y="70"/>
                    <a:pt x="94" y="67"/>
                    <a:pt x="94" y="65"/>
                  </a:cubicBezTo>
                  <a:cubicBezTo>
                    <a:pt x="94" y="64"/>
                    <a:pt x="94" y="64"/>
                    <a:pt x="93" y="64"/>
                  </a:cubicBezTo>
                  <a:cubicBezTo>
                    <a:pt x="88" y="58"/>
                    <a:pt x="82" y="52"/>
                    <a:pt x="78" y="48"/>
                  </a:cubicBezTo>
                  <a:moveTo>
                    <a:pt x="62" y="36"/>
                  </a:moveTo>
                  <a:cubicBezTo>
                    <a:pt x="62" y="36"/>
                    <a:pt x="67" y="41"/>
                    <a:pt x="74" y="48"/>
                  </a:cubicBezTo>
                  <a:cubicBezTo>
                    <a:pt x="74" y="48"/>
                    <a:pt x="74" y="47"/>
                    <a:pt x="75" y="47"/>
                  </a:cubicBezTo>
                  <a:cubicBezTo>
                    <a:pt x="75" y="47"/>
                    <a:pt x="76" y="46"/>
                    <a:pt x="76" y="46"/>
                  </a:cubicBezTo>
                  <a:cubicBezTo>
                    <a:pt x="68" y="40"/>
                    <a:pt x="62" y="36"/>
                    <a:pt x="62" y="36"/>
                  </a:cubicBezTo>
                  <a:moveTo>
                    <a:pt x="62" y="0"/>
                  </a:moveTo>
                  <a:cubicBezTo>
                    <a:pt x="61" y="0"/>
                    <a:pt x="61" y="0"/>
                    <a:pt x="61" y="0"/>
                  </a:cubicBezTo>
                  <a:cubicBezTo>
                    <a:pt x="68" y="5"/>
                    <a:pt x="85" y="18"/>
                    <a:pt x="98" y="37"/>
                  </a:cubicBezTo>
                  <a:cubicBezTo>
                    <a:pt x="98" y="34"/>
                    <a:pt x="98" y="31"/>
                    <a:pt x="98" y="29"/>
                  </a:cubicBezTo>
                  <a:cubicBezTo>
                    <a:pt x="98" y="28"/>
                    <a:pt x="98" y="27"/>
                    <a:pt x="98" y="26"/>
                  </a:cubicBezTo>
                  <a:cubicBezTo>
                    <a:pt x="93" y="20"/>
                    <a:pt x="86" y="14"/>
                    <a:pt x="80" y="10"/>
                  </a:cubicBezTo>
                  <a:cubicBezTo>
                    <a:pt x="79" y="9"/>
                    <a:pt x="79" y="9"/>
                    <a:pt x="79" y="9"/>
                  </a:cubicBezTo>
                  <a:cubicBezTo>
                    <a:pt x="78" y="8"/>
                    <a:pt x="77" y="7"/>
                    <a:pt x="75" y="7"/>
                  </a:cubicBezTo>
                  <a:cubicBezTo>
                    <a:pt x="75" y="6"/>
                    <a:pt x="75" y="6"/>
                    <a:pt x="75" y="6"/>
                  </a:cubicBezTo>
                  <a:cubicBezTo>
                    <a:pt x="75" y="6"/>
                    <a:pt x="75" y="6"/>
                    <a:pt x="75" y="6"/>
                  </a:cubicBezTo>
                  <a:cubicBezTo>
                    <a:pt x="73" y="5"/>
                    <a:pt x="64" y="0"/>
                    <a:pt x="6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7" name="Freeform 195">
              <a:extLst>
                <a:ext uri="{FF2B5EF4-FFF2-40B4-BE49-F238E27FC236}">
                  <a16:creationId xmlns:a16="http://schemas.microsoft.com/office/drawing/2014/main" xmlns="" id="{D94ED8A3-5574-497D-9158-5B5CCC167191}"/>
                </a:ext>
              </a:extLst>
            </p:cNvPr>
            <p:cNvSpPr>
              <a:spLocks/>
            </p:cNvSpPr>
            <p:nvPr/>
          </p:nvSpPr>
          <p:spPr bwMode="auto">
            <a:xfrm flipH="1">
              <a:off x="499375" y="5232400"/>
              <a:ext cx="319516" cy="507800"/>
            </a:xfrm>
            <a:custGeom>
              <a:avLst/>
              <a:gdLst>
                <a:gd name="T0" fmla="*/ 39 w 113"/>
                <a:gd name="T1" fmla="*/ 178 h 178"/>
                <a:gd name="T2" fmla="*/ 27 w 113"/>
                <a:gd name="T3" fmla="*/ 162 h 178"/>
                <a:gd name="T4" fmla="*/ 6 w 113"/>
                <a:gd name="T5" fmla="*/ 75 h 178"/>
                <a:gd name="T6" fmla="*/ 6 w 113"/>
                <a:gd name="T7" fmla="*/ 75 h 178"/>
                <a:gd name="T8" fmla="*/ 7 w 113"/>
                <a:gd name="T9" fmla="*/ 67 h 178"/>
                <a:gd name="T10" fmla="*/ 15 w 113"/>
                <a:gd name="T11" fmla="*/ 46 h 178"/>
                <a:gd name="T12" fmla="*/ 37 w 113"/>
                <a:gd name="T13" fmla="*/ 14 h 178"/>
                <a:gd name="T14" fmla="*/ 37 w 113"/>
                <a:gd name="T15" fmla="*/ 14 h 178"/>
                <a:gd name="T16" fmla="*/ 40 w 113"/>
                <a:gd name="T17" fmla="*/ 11 h 178"/>
                <a:gd name="T18" fmla="*/ 41 w 113"/>
                <a:gd name="T19" fmla="*/ 10 h 178"/>
                <a:gd name="T20" fmla="*/ 61 w 113"/>
                <a:gd name="T21" fmla="*/ 4 h 178"/>
                <a:gd name="T22" fmla="*/ 63 w 113"/>
                <a:gd name="T23" fmla="*/ 7 h 178"/>
                <a:gd name="T24" fmla="*/ 71 w 113"/>
                <a:gd name="T25" fmla="*/ 8 h 178"/>
                <a:gd name="T26" fmla="*/ 82 w 113"/>
                <a:gd name="T27" fmla="*/ 9 h 178"/>
                <a:gd name="T28" fmla="*/ 82 w 113"/>
                <a:gd name="T29" fmla="*/ 9 h 178"/>
                <a:gd name="T30" fmla="*/ 89 w 113"/>
                <a:gd name="T31" fmla="*/ 16 h 178"/>
                <a:gd name="T32" fmla="*/ 98 w 113"/>
                <a:gd name="T33" fmla="*/ 28 h 178"/>
                <a:gd name="T34" fmla="*/ 112 w 113"/>
                <a:gd name="T35" fmla="*/ 78 h 178"/>
                <a:gd name="T36" fmla="*/ 112 w 113"/>
                <a:gd name="T37" fmla="*/ 78 h 178"/>
                <a:gd name="T38" fmla="*/ 106 w 113"/>
                <a:gd name="T39" fmla="*/ 110 h 178"/>
                <a:gd name="T40" fmla="*/ 66 w 113"/>
                <a:gd name="T41" fmla="*/ 159 h 178"/>
                <a:gd name="T42" fmla="*/ 39 w 113"/>
                <a:gd name="T4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78">
                  <a:moveTo>
                    <a:pt x="39" y="178"/>
                  </a:moveTo>
                  <a:cubicBezTo>
                    <a:pt x="27" y="162"/>
                    <a:pt x="27" y="162"/>
                    <a:pt x="27" y="162"/>
                  </a:cubicBezTo>
                  <a:cubicBezTo>
                    <a:pt x="9" y="137"/>
                    <a:pt x="0" y="105"/>
                    <a:pt x="6" y="75"/>
                  </a:cubicBezTo>
                  <a:cubicBezTo>
                    <a:pt x="6" y="75"/>
                    <a:pt x="6" y="75"/>
                    <a:pt x="6" y="75"/>
                  </a:cubicBezTo>
                  <a:cubicBezTo>
                    <a:pt x="6" y="72"/>
                    <a:pt x="7" y="69"/>
                    <a:pt x="7" y="67"/>
                  </a:cubicBezTo>
                  <a:cubicBezTo>
                    <a:pt x="9" y="60"/>
                    <a:pt x="11" y="53"/>
                    <a:pt x="15" y="46"/>
                  </a:cubicBezTo>
                  <a:cubicBezTo>
                    <a:pt x="22" y="32"/>
                    <a:pt x="30" y="22"/>
                    <a:pt x="37" y="14"/>
                  </a:cubicBezTo>
                  <a:cubicBezTo>
                    <a:pt x="37" y="14"/>
                    <a:pt x="37" y="14"/>
                    <a:pt x="37" y="14"/>
                  </a:cubicBezTo>
                  <a:cubicBezTo>
                    <a:pt x="38" y="13"/>
                    <a:pt x="39" y="12"/>
                    <a:pt x="40" y="11"/>
                  </a:cubicBezTo>
                  <a:cubicBezTo>
                    <a:pt x="41" y="10"/>
                    <a:pt x="41" y="10"/>
                    <a:pt x="41" y="10"/>
                  </a:cubicBezTo>
                  <a:cubicBezTo>
                    <a:pt x="51" y="2"/>
                    <a:pt x="59" y="0"/>
                    <a:pt x="61" y="4"/>
                  </a:cubicBezTo>
                  <a:cubicBezTo>
                    <a:pt x="61" y="5"/>
                    <a:pt x="63" y="7"/>
                    <a:pt x="63" y="7"/>
                  </a:cubicBezTo>
                  <a:cubicBezTo>
                    <a:pt x="65" y="9"/>
                    <a:pt x="68" y="9"/>
                    <a:pt x="71" y="8"/>
                  </a:cubicBezTo>
                  <a:cubicBezTo>
                    <a:pt x="75" y="7"/>
                    <a:pt x="78" y="7"/>
                    <a:pt x="82" y="9"/>
                  </a:cubicBezTo>
                  <a:cubicBezTo>
                    <a:pt x="82" y="9"/>
                    <a:pt x="82" y="9"/>
                    <a:pt x="82" y="9"/>
                  </a:cubicBezTo>
                  <a:cubicBezTo>
                    <a:pt x="84" y="11"/>
                    <a:pt x="87" y="14"/>
                    <a:pt x="89" y="16"/>
                  </a:cubicBezTo>
                  <a:cubicBezTo>
                    <a:pt x="92" y="20"/>
                    <a:pt x="95" y="24"/>
                    <a:pt x="98" y="28"/>
                  </a:cubicBezTo>
                  <a:cubicBezTo>
                    <a:pt x="109" y="46"/>
                    <a:pt x="113" y="63"/>
                    <a:pt x="112" y="78"/>
                  </a:cubicBezTo>
                  <a:cubicBezTo>
                    <a:pt x="112" y="78"/>
                    <a:pt x="112" y="78"/>
                    <a:pt x="112" y="78"/>
                  </a:cubicBezTo>
                  <a:cubicBezTo>
                    <a:pt x="112" y="90"/>
                    <a:pt x="110" y="101"/>
                    <a:pt x="106" y="110"/>
                  </a:cubicBezTo>
                  <a:cubicBezTo>
                    <a:pt x="99" y="130"/>
                    <a:pt x="84" y="147"/>
                    <a:pt x="66" y="159"/>
                  </a:cubicBezTo>
                  <a:cubicBezTo>
                    <a:pt x="39" y="178"/>
                    <a:pt x="39" y="178"/>
                    <a:pt x="39" y="17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8" name="Freeform 196">
              <a:extLst>
                <a:ext uri="{FF2B5EF4-FFF2-40B4-BE49-F238E27FC236}">
                  <a16:creationId xmlns:a16="http://schemas.microsoft.com/office/drawing/2014/main" xmlns="" id="{D8C0B9FA-085C-4475-B6C7-51AFC0B6D98C}"/>
                </a:ext>
              </a:extLst>
            </p:cNvPr>
            <p:cNvSpPr>
              <a:spLocks noEditPoints="1"/>
            </p:cNvSpPr>
            <p:nvPr/>
          </p:nvSpPr>
          <p:spPr bwMode="auto">
            <a:xfrm flipH="1">
              <a:off x="499375" y="5408013"/>
              <a:ext cx="306820" cy="308912"/>
            </a:xfrm>
            <a:custGeom>
              <a:avLst/>
              <a:gdLst>
                <a:gd name="T0" fmla="*/ 6 w 108"/>
                <a:gd name="T1" fmla="*/ 67 h 109"/>
                <a:gd name="T2" fmla="*/ 23 w 108"/>
                <a:gd name="T3" fmla="*/ 101 h 109"/>
                <a:gd name="T4" fmla="*/ 29 w 108"/>
                <a:gd name="T5" fmla="*/ 109 h 109"/>
                <a:gd name="T6" fmla="*/ 35 w 108"/>
                <a:gd name="T7" fmla="*/ 105 h 109"/>
                <a:gd name="T8" fmla="*/ 32 w 108"/>
                <a:gd name="T9" fmla="*/ 94 h 109"/>
                <a:gd name="T10" fmla="*/ 26 w 108"/>
                <a:gd name="T11" fmla="*/ 85 h 109"/>
                <a:gd name="T12" fmla="*/ 25 w 108"/>
                <a:gd name="T13" fmla="*/ 87 h 109"/>
                <a:gd name="T14" fmla="*/ 24 w 108"/>
                <a:gd name="T15" fmla="*/ 87 h 109"/>
                <a:gd name="T16" fmla="*/ 15 w 108"/>
                <a:gd name="T17" fmla="*/ 73 h 109"/>
                <a:gd name="T18" fmla="*/ 6 w 108"/>
                <a:gd name="T19" fmla="*/ 67 h 109"/>
                <a:gd name="T20" fmla="*/ 28 w 108"/>
                <a:gd name="T21" fmla="*/ 61 h 109"/>
                <a:gd name="T22" fmla="*/ 27 w 108"/>
                <a:gd name="T23" fmla="*/ 83 h 109"/>
                <a:gd name="T24" fmla="*/ 38 w 108"/>
                <a:gd name="T25" fmla="*/ 104 h 109"/>
                <a:gd name="T26" fmla="*/ 44 w 108"/>
                <a:gd name="T27" fmla="*/ 100 h 109"/>
                <a:gd name="T28" fmla="*/ 40 w 108"/>
                <a:gd name="T29" fmla="*/ 80 h 109"/>
                <a:gd name="T30" fmla="*/ 39 w 108"/>
                <a:gd name="T31" fmla="*/ 81 h 109"/>
                <a:gd name="T32" fmla="*/ 39 w 108"/>
                <a:gd name="T33" fmla="*/ 81 h 109"/>
                <a:gd name="T34" fmla="*/ 33 w 108"/>
                <a:gd name="T35" fmla="*/ 68 h 109"/>
                <a:gd name="T36" fmla="*/ 28 w 108"/>
                <a:gd name="T37" fmla="*/ 61 h 109"/>
                <a:gd name="T38" fmla="*/ 50 w 108"/>
                <a:gd name="T39" fmla="*/ 43 h 109"/>
                <a:gd name="T40" fmla="*/ 41 w 108"/>
                <a:gd name="T41" fmla="*/ 78 h 109"/>
                <a:gd name="T42" fmla="*/ 46 w 108"/>
                <a:gd name="T43" fmla="*/ 95 h 109"/>
                <a:gd name="T44" fmla="*/ 50 w 108"/>
                <a:gd name="T45" fmla="*/ 80 h 109"/>
                <a:gd name="T46" fmla="*/ 48 w 108"/>
                <a:gd name="T47" fmla="*/ 82 h 109"/>
                <a:gd name="T48" fmla="*/ 52 w 108"/>
                <a:gd name="T49" fmla="*/ 59 h 109"/>
                <a:gd name="T50" fmla="*/ 50 w 108"/>
                <a:gd name="T51" fmla="*/ 43 h 109"/>
                <a:gd name="T52" fmla="*/ 27 w 108"/>
                <a:gd name="T53" fmla="*/ 39 h 109"/>
                <a:gd name="T54" fmla="*/ 28 w 108"/>
                <a:gd name="T55" fmla="*/ 59 h 109"/>
                <a:gd name="T56" fmla="*/ 32 w 108"/>
                <a:gd name="T57" fmla="*/ 64 h 109"/>
                <a:gd name="T58" fmla="*/ 27 w 108"/>
                <a:gd name="T59" fmla="*/ 39 h 109"/>
                <a:gd name="T60" fmla="*/ 51 w 108"/>
                <a:gd name="T61" fmla="*/ 25 h 109"/>
                <a:gd name="T62" fmla="*/ 50 w 108"/>
                <a:gd name="T63" fmla="*/ 38 h 109"/>
                <a:gd name="T64" fmla="*/ 52 w 108"/>
                <a:gd name="T65" fmla="*/ 47 h 109"/>
                <a:gd name="T66" fmla="*/ 51 w 108"/>
                <a:gd name="T67" fmla="*/ 25 h 109"/>
                <a:gd name="T68" fmla="*/ 81 w 108"/>
                <a:gd name="T69" fmla="*/ 16 h 109"/>
                <a:gd name="T70" fmla="*/ 53 w 108"/>
                <a:gd name="T71" fmla="*/ 77 h 109"/>
                <a:gd name="T72" fmla="*/ 48 w 108"/>
                <a:gd name="T73" fmla="*/ 98 h 109"/>
                <a:gd name="T74" fmla="*/ 56 w 108"/>
                <a:gd name="T75" fmla="*/ 94 h 109"/>
                <a:gd name="T76" fmla="*/ 54 w 108"/>
                <a:gd name="T77" fmla="*/ 92 h 109"/>
                <a:gd name="T78" fmla="*/ 81 w 108"/>
                <a:gd name="T79" fmla="*/ 16 h 109"/>
                <a:gd name="T80" fmla="*/ 106 w 108"/>
                <a:gd name="T81" fmla="*/ 12 h 109"/>
                <a:gd name="T82" fmla="*/ 105 w 108"/>
                <a:gd name="T83" fmla="*/ 13 h 109"/>
                <a:gd name="T84" fmla="*/ 79 w 108"/>
                <a:gd name="T85" fmla="*/ 81 h 109"/>
                <a:gd name="T86" fmla="*/ 89 w 108"/>
                <a:gd name="T87" fmla="*/ 73 h 109"/>
                <a:gd name="T88" fmla="*/ 102 w 108"/>
                <a:gd name="T89" fmla="*/ 49 h 109"/>
                <a:gd name="T90" fmla="*/ 108 w 108"/>
                <a:gd name="T91" fmla="*/ 17 h 109"/>
                <a:gd name="T92" fmla="*/ 108 w 108"/>
                <a:gd name="T93" fmla="*/ 17 h 109"/>
                <a:gd name="T94" fmla="*/ 108 w 108"/>
                <a:gd name="T95" fmla="*/ 17 h 109"/>
                <a:gd name="T96" fmla="*/ 106 w 108"/>
                <a:gd name="T97" fmla="*/ 12 h 109"/>
                <a:gd name="T98" fmla="*/ 7 w 108"/>
                <a:gd name="T99" fmla="*/ 0 h 109"/>
                <a:gd name="T100" fmla="*/ 2 w 108"/>
                <a:gd name="T101" fmla="*/ 14 h 109"/>
                <a:gd name="T102" fmla="*/ 2 w 108"/>
                <a:gd name="T103" fmla="*/ 14 h 109"/>
                <a:gd name="T104" fmla="*/ 2 w 108"/>
                <a:gd name="T105" fmla="*/ 14 h 109"/>
                <a:gd name="T106" fmla="*/ 0 w 108"/>
                <a:gd name="T107" fmla="*/ 29 h 109"/>
                <a:gd name="T108" fmla="*/ 0 w 108"/>
                <a:gd name="T109" fmla="*/ 32 h 109"/>
                <a:gd name="T110" fmla="*/ 5 w 108"/>
                <a:gd name="T111" fmla="*/ 66 h 109"/>
                <a:gd name="T112" fmla="*/ 14 w 108"/>
                <a:gd name="T113" fmla="*/ 71 h 109"/>
                <a:gd name="T114" fmla="*/ 8 w 108"/>
                <a:gd name="T115" fmla="*/ 49 h 109"/>
                <a:gd name="T116" fmla="*/ 8 w 108"/>
                <a:gd name="T117" fmla="*/ 49 h 109"/>
                <a:gd name="T118" fmla="*/ 7 w 108"/>
                <a:gd name="T119" fmla="*/ 44 h 109"/>
                <a:gd name="T120" fmla="*/ 8 w 108"/>
                <a:gd name="T121" fmla="*/ 0 h 109"/>
                <a:gd name="T122" fmla="*/ 7 w 108"/>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9">
                  <a:moveTo>
                    <a:pt x="6" y="67"/>
                  </a:moveTo>
                  <a:cubicBezTo>
                    <a:pt x="10" y="79"/>
                    <a:pt x="16" y="91"/>
                    <a:pt x="23" y="101"/>
                  </a:cubicBezTo>
                  <a:cubicBezTo>
                    <a:pt x="29" y="109"/>
                    <a:pt x="29" y="109"/>
                    <a:pt x="29" y="109"/>
                  </a:cubicBezTo>
                  <a:cubicBezTo>
                    <a:pt x="31" y="108"/>
                    <a:pt x="33" y="106"/>
                    <a:pt x="35" y="105"/>
                  </a:cubicBezTo>
                  <a:cubicBezTo>
                    <a:pt x="35" y="102"/>
                    <a:pt x="33" y="98"/>
                    <a:pt x="32" y="94"/>
                  </a:cubicBezTo>
                  <a:cubicBezTo>
                    <a:pt x="30" y="91"/>
                    <a:pt x="28" y="88"/>
                    <a:pt x="26" y="85"/>
                  </a:cubicBezTo>
                  <a:cubicBezTo>
                    <a:pt x="26" y="86"/>
                    <a:pt x="26" y="86"/>
                    <a:pt x="25" y="87"/>
                  </a:cubicBezTo>
                  <a:cubicBezTo>
                    <a:pt x="25" y="87"/>
                    <a:pt x="25" y="87"/>
                    <a:pt x="24" y="87"/>
                  </a:cubicBezTo>
                  <a:cubicBezTo>
                    <a:pt x="22" y="87"/>
                    <a:pt x="19" y="82"/>
                    <a:pt x="15" y="73"/>
                  </a:cubicBezTo>
                  <a:cubicBezTo>
                    <a:pt x="12" y="70"/>
                    <a:pt x="8" y="68"/>
                    <a:pt x="6" y="67"/>
                  </a:cubicBezTo>
                  <a:moveTo>
                    <a:pt x="28" y="61"/>
                  </a:moveTo>
                  <a:cubicBezTo>
                    <a:pt x="28" y="69"/>
                    <a:pt x="28" y="78"/>
                    <a:pt x="27" y="83"/>
                  </a:cubicBezTo>
                  <a:cubicBezTo>
                    <a:pt x="32" y="90"/>
                    <a:pt x="36" y="97"/>
                    <a:pt x="38" y="104"/>
                  </a:cubicBezTo>
                  <a:cubicBezTo>
                    <a:pt x="40" y="102"/>
                    <a:pt x="42" y="101"/>
                    <a:pt x="44" y="100"/>
                  </a:cubicBezTo>
                  <a:cubicBezTo>
                    <a:pt x="44" y="95"/>
                    <a:pt x="42" y="88"/>
                    <a:pt x="40" y="80"/>
                  </a:cubicBezTo>
                  <a:cubicBezTo>
                    <a:pt x="39" y="81"/>
                    <a:pt x="39" y="81"/>
                    <a:pt x="39" y="81"/>
                  </a:cubicBezTo>
                  <a:cubicBezTo>
                    <a:pt x="39" y="81"/>
                    <a:pt x="39" y="81"/>
                    <a:pt x="39" y="81"/>
                  </a:cubicBezTo>
                  <a:cubicBezTo>
                    <a:pt x="37" y="81"/>
                    <a:pt x="35" y="75"/>
                    <a:pt x="33" y="68"/>
                  </a:cubicBezTo>
                  <a:cubicBezTo>
                    <a:pt x="32" y="65"/>
                    <a:pt x="30" y="63"/>
                    <a:pt x="28" y="61"/>
                  </a:cubicBezTo>
                  <a:moveTo>
                    <a:pt x="50" y="43"/>
                  </a:moveTo>
                  <a:cubicBezTo>
                    <a:pt x="49" y="55"/>
                    <a:pt x="46" y="69"/>
                    <a:pt x="41" y="78"/>
                  </a:cubicBezTo>
                  <a:cubicBezTo>
                    <a:pt x="44" y="84"/>
                    <a:pt x="45" y="90"/>
                    <a:pt x="46" y="95"/>
                  </a:cubicBezTo>
                  <a:cubicBezTo>
                    <a:pt x="48" y="90"/>
                    <a:pt x="49" y="85"/>
                    <a:pt x="50" y="80"/>
                  </a:cubicBezTo>
                  <a:cubicBezTo>
                    <a:pt x="49" y="80"/>
                    <a:pt x="49" y="81"/>
                    <a:pt x="48" y="82"/>
                  </a:cubicBezTo>
                  <a:cubicBezTo>
                    <a:pt x="50" y="74"/>
                    <a:pt x="51" y="66"/>
                    <a:pt x="52" y="59"/>
                  </a:cubicBezTo>
                  <a:cubicBezTo>
                    <a:pt x="52" y="54"/>
                    <a:pt x="51" y="49"/>
                    <a:pt x="50" y="43"/>
                  </a:cubicBezTo>
                  <a:moveTo>
                    <a:pt x="27" y="39"/>
                  </a:moveTo>
                  <a:cubicBezTo>
                    <a:pt x="27" y="39"/>
                    <a:pt x="28" y="48"/>
                    <a:pt x="28" y="59"/>
                  </a:cubicBezTo>
                  <a:cubicBezTo>
                    <a:pt x="30" y="61"/>
                    <a:pt x="31" y="62"/>
                    <a:pt x="32" y="64"/>
                  </a:cubicBezTo>
                  <a:cubicBezTo>
                    <a:pt x="29" y="52"/>
                    <a:pt x="27" y="39"/>
                    <a:pt x="27" y="39"/>
                  </a:cubicBezTo>
                  <a:moveTo>
                    <a:pt x="51" y="25"/>
                  </a:moveTo>
                  <a:cubicBezTo>
                    <a:pt x="51" y="25"/>
                    <a:pt x="51" y="30"/>
                    <a:pt x="50" y="38"/>
                  </a:cubicBezTo>
                  <a:cubicBezTo>
                    <a:pt x="51" y="41"/>
                    <a:pt x="52" y="44"/>
                    <a:pt x="52" y="47"/>
                  </a:cubicBezTo>
                  <a:cubicBezTo>
                    <a:pt x="53" y="34"/>
                    <a:pt x="51" y="25"/>
                    <a:pt x="51" y="25"/>
                  </a:cubicBezTo>
                  <a:moveTo>
                    <a:pt x="81" y="16"/>
                  </a:moveTo>
                  <a:cubicBezTo>
                    <a:pt x="81" y="16"/>
                    <a:pt x="70" y="58"/>
                    <a:pt x="53" y="77"/>
                  </a:cubicBezTo>
                  <a:cubicBezTo>
                    <a:pt x="52" y="85"/>
                    <a:pt x="50" y="92"/>
                    <a:pt x="48" y="98"/>
                  </a:cubicBezTo>
                  <a:cubicBezTo>
                    <a:pt x="50" y="97"/>
                    <a:pt x="53" y="96"/>
                    <a:pt x="56" y="94"/>
                  </a:cubicBezTo>
                  <a:cubicBezTo>
                    <a:pt x="55" y="94"/>
                    <a:pt x="55" y="93"/>
                    <a:pt x="54" y="92"/>
                  </a:cubicBezTo>
                  <a:cubicBezTo>
                    <a:pt x="80" y="55"/>
                    <a:pt x="81" y="16"/>
                    <a:pt x="81" y="16"/>
                  </a:cubicBezTo>
                  <a:moveTo>
                    <a:pt x="106" y="12"/>
                  </a:moveTo>
                  <a:cubicBezTo>
                    <a:pt x="106" y="12"/>
                    <a:pt x="106" y="13"/>
                    <a:pt x="105" y="13"/>
                  </a:cubicBezTo>
                  <a:cubicBezTo>
                    <a:pt x="105" y="13"/>
                    <a:pt x="103" y="49"/>
                    <a:pt x="79" y="81"/>
                  </a:cubicBezTo>
                  <a:cubicBezTo>
                    <a:pt x="82" y="78"/>
                    <a:pt x="86" y="76"/>
                    <a:pt x="89" y="73"/>
                  </a:cubicBezTo>
                  <a:cubicBezTo>
                    <a:pt x="94" y="66"/>
                    <a:pt x="99" y="58"/>
                    <a:pt x="102" y="49"/>
                  </a:cubicBezTo>
                  <a:cubicBezTo>
                    <a:pt x="106" y="40"/>
                    <a:pt x="108" y="29"/>
                    <a:pt x="108" y="17"/>
                  </a:cubicBezTo>
                  <a:cubicBezTo>
                    <a:pt x="108" y="17"/>
                    <a:pt x="108" y="17"/>
                    <a:pt x="108" y="17"/>
                  </a:cubicBezTo>
                  <a:cubicBezTo>
                    <a:pt x="108" y="17"/>
                    <a:pt x="108" y="17"/>
                    <a:pt x="108" y="17"/>
                  </a:cubicBezTo>
                  <a:cubicBezTo>
                    <a:pt x="108" y="14"/>
                    <a:pt x="107" y="12"/>
                    <a:pt x="106" y="12"/>
                  </a:cubicBezTo>
                  <a:moveTo>
                    <a:pt x="7" y="0"/>
                  </a:moveTo>
                  <a:cubicBezTo>
                    <a:pt x="5" y="0"/>
                    <a:pt x="2" y="12"/>
                    <a:pt x="2" y="14"/>
                  </a:cubicBezTo>
                  <a:cubicBezTo>
                    <a:pt x="2" y="14"/>
                    <a:pt x="2" y="14"/>
                    <a:pt x="2" y="14"/>
                  </a:cubicBezTo>
                  <a:cubicBezTo>
                    <a:pt x="2" y="14"/>
                    <a:pt x="2" y="14"/>
                    <a:pt x="2" y="14"/>
                  </a:cubicBezTo>
                  <a:cubicBezTo>
                    <a:pt x="1" y="19"/>
                    <a:pt x="0" y="24"/>
                    <a:pt x="0" y="29"/>
                  </a:cubicBezTo>
                  <a:cubicBezTo>
                    <a:pt x="0" y="30"/>
                    <a:pt x="0" y="31"/>
                    <a:pt x="0" y="32"/>
                  </a:cubicBezTo>
                  <a:cubicBezTo>
                    <a:pt x="0" y="43"/>
                    <a:pt x="2" y="55"/>
                    <a:pt x="5" y="66"/>
                  </a:cubicBezTo>
                  <a:cubicBezTo>
                    <a:pt x="9" y="67"/>
                    <a:pt x="12" y="69"/>
                    <a:pt x="14" y="71"/>
                  </a:cubicBezTo>
                  <a:cubicBezTo>
                    <a:pt x="12" y="65"/>
                    <a:pt x="10" y="57"/>
                    <a:pt x="8" y="49"/>
                  </a:cubicBezTo>
                  <a:cubicBezTo>
                    <a:pt x="8" y="49"/>
                    <a:pt x="8" y="49"/>
                    <a:pt x="8" y="49"/>
                  </a:cubicBezTo>
                  <a:cubicBezTo>
                    <a:pt x="5" y="47"/>
                    <a:pt x="6" y="44"/>
                    <a:pt x="7" y="44"/>
                  </a:cubicBezTo>
                  <a:cubicBezTo>
                    <a:pt x="5" y="30"/>
                    <a:pt x="4" y="15"/>
                    <a:pt x="8" y="0"/>
                  </a:cubicBezTo>
                  <a:cubicBezTo>
                    <a:pt x="7" y="0"/>
                    <a:pt x="7" y="0"/>
                    <a:pt x="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9" name="Freeform 197">
              <a:extLst>
                <a:ext uri="{FF2B5EF4-FFF2-40B4-BE49-F238E27FC236}">
                  <a16:creationId xmlns:a16="http://schemas.microsoft.com/office/drawing/2014/main" xmlns="" id="{14BF3969-51EA-4B85-97C5-7ACDA36381F7}"/>
                </a:ext>
              </a:extLst>
            </p:cNvPr>
            <p:cNvSpPr>
              <a:spLocks/>
            </p:cNvSpPr>
            <p:nvPr/>
          </p:nvSpPr>
          <p:spPr bwMode="auto">
            <a:xfrm flipH="1">
              <a:off x="715207" y="5573048"/>
              <a:ext cx="114264" cy="196773"/>
            </a:xfrm>
            <a:custGeom>
              <a:avLst/>
              <a:gdLst>
                <a:gd name="T0" fmla="*/ 5 w 40"/>
                <a:gd name="T1" fmla="*/ 6 h 69"/>
                <a:gd name="T2" fmla="*/ 15 w 40"/>
                <a:gd name="T3" fmla="*/ 44 h 69"/>
                <a:gd name="T4" fmla="*/ 40 w 40"/>
                <a:gd name="T5" fmla="*/ 68 h 69"/>
                <a:gd name="T6" fmla="*/ 37 w 40"/>
                <a:gd name="T7" fmla="*/ 69 h 69"/>
                <a:gd name="T8" fmla="*/ 5 w 40"/>
                <a:gd name="T9" fmla="*/ 6 h 69"/>
                <a:gd name="T10" fmla="*/ 5 w 40"/>
                <a:gd name="T11" fmla="*/ 6 h 69"/>
                <a:gd name="T12" fmla="*/ 4 w 40"/>
                <a:gd name="T13" fmla="*/ 2 h 69"/>
                <a:gd name="T14" fmla="*/ 7 w 40"/>
                <a:gd name="T15" fmla="*/ 4 h 69"/>
                <a:gd name="T16" fmla="*/ 5 w 40"/>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9">
                  <a:moveTo>
                    <a:pt x="5" y="6"/>
                  </a:moveTo>
                  <a:cubicBezTo>
                    <a:pt x="5" y="13"/>
                    <a:pt x="5" y="30"/>
                    <a:pt x="15" y="44"/>
                  </a:cubicBezTo>
                  <a:cubicBezTo>
                    <a:pt x="28" y="62"/>
                    <a:pt x="40" y="68"/>
                    <a:pt x="40" y="68"/>
                  </a:cubicBezTo>
                  <a:cubicBezTo>
                    <a:pt x="37" y="69"/>
                    <a:pt x="37" y="69"/>
                    <a:pt x="37" y="69"/>
                  </a:cubicBezTo>
                  <a:cubicBezTo>
                    <a:pt x="37" y="69"/>
                    <a:pt x="0" y="49"/>
                    <a:pt x="5" y="6"/>
                  </a:cubicBezTo>
                  <a:cubicBezTo>
                    <a:pt x="5" y="6"/>
                    <a:pt x="5" y="6"/>
                    <a:pt x="5" y="6"/>
                  </a:cubicBezTo>
                  <a:cubicBezTo>
                    <a:pt x="4" y="5"/>
                    <a:pt x="3" y="3"/>
                    <a:pt x="4" y="2"/>
                  </a:cubicBezTo>
                  <a:cubicBezTo>
                    <a:pt x="4" y="0"/>
                    <a:pt x="7" y="0"/>
                    <a:pt x="7" y="4"/>
                  </a:cubicBezTo>
                  <a:cubicBezTo>
                    <a:pt x="8" y="6"/>
                    <a:pt x="6" y="6"/>
                    <a:pt x="5"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0" name="Freeform 198">
              <a:extLst>
                <a:ext uri="{FF2B5EF4-FFF2-40B4-BE49-F238E27FC236}">
                  <a16:creationId xmlns:a16="http://schemas.microsoft.com/office/drawing/2014/main" xmlns="" id="{FAF273C5-3049-4867-8B52-9CAE091E67BD}"/>
                </a:ext>
              </a:extLst>
            </p:cNvPr>
            <p:cNvSpPr>
              <a:spLocks/>
            </p:cNvSpPr>
            <p:nvPr/>
          </p:nvSpPr>
          <p:spPr bwMode="auto">
            <a:xfrm flipH="1">
              <a:off x="698279" y="5537080"/>
              <a:ext cx="124845" cy="201003"/>
            </a:xfrm>
            <a:custGeom>
              <a:avLst/>
              <a:gdLst>
                <a:gd name="T0" fmla="*/ 40 w 44"/>
                <a:gd name="T1" fmla="*/ 70 h 70"/>
                <a:gd name="T2" fmla="*/ 44 w 44"/>
                <a:gd name="T3" fmla="*/ 70 h 70"/>
                <a:gd name="T4" fmla="*/ 4 w 44"/>
                <a:gd name="T5" fmla="*/ 7 h 70"/>
                <a:gd name="T6" fmla="*/ 4 w 44"/>
                <a:gd name="T7" fmla="*/ 2 h 70"/>
                <a:gd name="T8" fmla="*/ 3 w 44"/>
                <a:gd name="T9" fmla="*/ 7 h 70"/>
                <a:gd name="T10" fmla="*/ 3 w 44"/>
                <a:gd name="T11" fmla="*/ 7 h 70"/>
                <a:gd name="T12" fmla="*/ 10 w 44"/>
                <a:gd name="T13" fmla="*/ 31 h 70"/>
                <a:gd name="T14" fmla="*/ 40 w 4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0">
                  <a:moveTo>
                    <a:pt x="40" y="70"/>
                  </a:moveTo>
                  <a:cubicBezTo>
                    <a:pt x="44" y="70"/>
                    <a:pt x="44" y="70"/>
                    <a:pt x="44" y="70"/>
                  </a:cubicBezTo>
                  <a:cubicBezTo>
                    <a:pt x="44" y="70"/>
                    <a:pt x="8" y="41"/>
                    <a:pt x="4" y="7"/>
                  </a:cubicBezTo>
                  <a:cubicBezTo>
                    <a:pt x="4" y="7"/>
                    <a:pt x="6" y="4"/>
                    <a:pt x="4" y="2"/>
                  </a:cubicBezTo>
                  <a:cubicBezTo>
                    <a:pt x="2" y="0"/>
                    <a:pt x="0" y="4"/>
                    <a:pt x="3" y="7"/>
                  </a:cubicBezTo>
                  <a:cubicBezTo>
                    <a:pt x="3" y="7"/>
                    <a:pt x="3" y="7"/>
                    <a:pt x="3" y="7"/>
                  </a:cubicBezTo>
                  <a:cubicBezTo>
                    <a:pt x="3" y="12"/>
                    <a:pt x="6" y="22"/>
                    <a:pt x="10" y="31"/>
                  </a:cubicBezTo>
                  <a:cubicBezTo>
                    <a:pt x="17" y="46"/>
                    <a:pt x="34" y="65"/>
                    <a:pt x="40" y="70"/>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1" name="Freeform 199">
              <a:extLst>
                <a:ext uri="{FF2B5EF4-FFF2-40B4-BE49-F238E27FC236}">
                  <a16:creationId xmlns:a16="http://schemas.microsoft.com/office/drawing/2014/main" xmlns="" id="{8E2AD801-77C2-4C1C-89B7-7216CA129C1C}"/>
                </a:ext>
              </a:extLst>
            </p:cNvPr>
            <p:cNvSpPr>
              <a:spLocks/>
            </p:cNvSpPr>
            <p:nvPr/>
          </p:nvSpPr>
          <p:spPr bwMode="auto">
            <a:xfrm flipH="1">
              <a:off x="575551" y="5388972"/>
              <a:ext cx="203136" cy="359692"/>
            </a:xfrm>
            <a:custGeom>
              <a:avLst/>
              <a:gdLst>
                <a:gd name="T0" fmla="*/ 10 w 72"/>
                <a:gd name="T1" fmla="*/ 5 h 126"/>
                <a:gd name="T2" fmla="*/ 4 w 72"/>
                <a:gd name="T3" fmla="*/ 1 h 126"/>
                <a:gd name="T4" fmla="*/ 10 w 72"/>
                <a:gd name="T5" fmla="*/ 8 h 126"/>
                <a:gd name="T6" fmla="*/ 26 w 72"/>
                <a:gd name="T7" fmla="*/ 124 h 126"/>
                <a:gd name="T8" fmla="*/ 30 w 72"/>
                <a:gd name="T9" fmla="*/ 126 h 126"/>
                <a:gd name="T10" fmla="*/ 10 w 72"/>
                <a:gd name="T11" fmla="*/ 5 h 126"/>
              </a:gdLst>
              <a:ahLst/>
              <a:cxnLst>
                <a:cxn ang="0">
                  <a:pos x="T0" y="T1"/>
                </a:cxn>
                <a:cxn ang="0">
                  <a:pos x="T2" y="T3"/>
                </a:cxn>
                <a:cxn ang="0">
                  <a:pos x="T4" y="T5"/>
                </a:cxn>
                <a:cxn ang="0">
                  <a:pos x="T6" y="T7"/>
                </a:cxn>
                <a:cxn ang="0">
                  <a:pos x="T8" y="T9"/>
                </a:cxn>
                <a:cxn ang="0">
                  <a:pos x="T10" y="T11"/>
                </a:cxn>
              </a:cxnLst>
              <a:rect l="0" t="0" r="r" b="b"/>
              <a:pathLst>
                <a:path w="72" h="126">
                  <a:moveTo>
                    <a:pt x="10" y="5"/>
                  </a:moveTo>
                  <a:cubicBezTo>
                    <a:pt x="9" y="3"/>
                    <a:pt x="7" y="0"/>
                    <a:pt x="4" y="1"/>
                  </a:cubicBezTo>
                  <a:cubicBezTo>
                    <a:pt x="0" y="2"/>
                    <a:pt x="6" y="12"/>
                    <a:pt x="10" y="8"/>
                  </a:cubicBezTo>
                  <a:cubicBezTo>
                    <a:pt x="70" y="47"/>
                    <a:pt x="27" y="124"/>
                    <a:pt x="26" y="124"/>
                  </a:cubicBezTo>
                  <a:cubicBezTo>
                    <a:pt x="30" y="126"/>
                    <a:pt x="30" y="126"/>
                    <a:pt x="30" y="126"/>
                  </a:cubicBezTo>
                  <a:cubicBezTo>
                    <a:pt x="30" y="125"/>
                    <a:pt x="72" y="43"/>
                    <a:pt x="10"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2" name="Freeform 200">
              <a:extLst>
                <a:ext uri="{FF2B5EF4-FFF2-40B4-BE49-F238E27FC236}">
                  <a16:creationId xmlns:a16="http://schemas.microsoft.com/office/drawing/2014/main" xmlns="" id="{47C3C5BF-F833-49D6-828E-E48D09BC660C}"/>
                </a:ext>
              </a:extLst>
            </p:cNvPr>
            <p:cNvSpPr>
              <a:spLocks/>
            </p:cNvSpPr>
            <p:nvPr/>
          </p:nvSpPr>
          <p:spPr bwMode="auto">
            <a:xfrm flipH="1">
              <a:off x="787151" y="5575165"/>
              <a:ext cx="169280" cy="215815"/>
            </a:xfrm>
            <a:custGeom>
              <a:avLst/>
              <a:gdLst>
                <a:gd name="T0" fmla="*/ 15 w 60"/>
                <a:gd name="T1" fmla="*/ 5 h 76"/>
                <a:gd name="T2" fmla="*/ 15 w 60"/>
                <a:gd name="T3" fmla="*/ 1 h 76"/>
                <a:gd name="T4" fmla="*/ 16 w 60"/>
                <a:gd name="T5" fmla="*/ 8 h 76"/>
                <a:gd name="T6" fmla="*/ 60 w 60"/>
                <a:gd name="T7" fmla="*/ 74 h 76"/>
                <a:gd name="T8" fmla="*/ 59 w 60"/>
                <a:gd name="T9" fmla="*/ 76 h 76"/>
                <a:gd name="T10" fmla="*/ 15 w 60"/>
                <a:gd name="T11" fmla="*/ 5 h 76"/>
              </a:gdLst>
              <a:ahLst/>
              <a:cxnLst>
                <a:cxn ang="0">
                  <a:pos x="T0" y="T1"/>
                </a:cxn>
                <a:cxn ang="0">
                  <a:pos x="T2" y="T3"/>
                </a:cxn>
                <a:cxn ang="0">
                  <a:pos x="T4" y="T5"/>
                </a:cxn>
                <a:cxn ang="0">
                  <a:pos x="T6" y="T7"/>
                </a:cxn>
                <a:cxn ang="0">
                  <a:pos x="T8" y="T9"/>
                </a:cxn>
                <a:cxn ang="0">
                  <a:pos x="T10" y="T11"/>
                </a:cxn>
              </a:cxnLst>
              <a:rect l="0" t="0" r="r" b="b"/>
              <a:pathLst>
                <a:path w="60" h="76">
                  <a:moveTo>
                    <a:pt x="15" y="5"/>
                  </a:moveTo>
                  <a:cubicBezTo>
                    <a:pt x="14" y="4"/>
                    <a:pt x="14" y="2"/>
                    <a:pt x="15" y="1"/>
                  </a:cubicBezTo>
                  <a:cubicBezTo>
                    <a:pt x="18" y="0"/>
                    <a:pt x="20" y="7"/>
                    <a:pt x="16" y="8"/>
                  </a:cubicBezTo>
                  <a:cubicBezTo>
                    <a:pt x="3" y="54"/>
                    <a:pt x="60" y="73"/>
                    <a:pt x="60" y="74"/>
                  </a:cubicBezTo>
                  <a:cubicBezTo>
                    <a:pt x="59" y="76"/>
                    <a:pt x="59" y="76"/>
                    <a:pt x="59" y="76"/>
                  </a:cubicBezTo>
                  <a:cubicBezTo>
                    <a:pt x="59" y="76"/>
                    <a:pt x="0" y="53"/>
                    <a:pt x="15" y="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3" name="Freeform 201">
              <a:extLst>
                <a:ext uri="{FF2B5EF4-FFF2-40B4-BE49-F238E27FC236}">
                  <a16:creationId xmlns:a16="http://schemas.microsoft.com/office/drawing/2014/main" xmlns="" id="{DFE9E72E-320D-43BB-9B38-3B757BB47F43}"/>
                </a:ext>
              </a:extLst>
            </p:cNvPr>
            <p:cNvSpPr>
              <a:spLocks/>
            </p:cNvSpPr>
            <p:nvPr/>
          </p:nvSpPr>
          <p:spPr bwMode="auto">
            <a:xfrm flipH="1">
              <a:off x="594596" y="5484183"/>
              <a:ext cx="146003" cy="232742"/>
            </a:xfrm>
            <a:custGeom>
              <a:avLst/>
              <a:gdLst>
                <a:gd name="T0" fmla="*/ 6 w 52"/>
                <a:gd name="T1" fmla="*/ 2 h 82"/>
                <a:gd name="T2" fmla="*/ 3 w 52"/>
                <a:gd name="T3" fmla="*/ 0 h 82"/>
                <a:gd name="T4" fmla="*/ 7 w 52"/>
                <a:gd name="T5" fmla="*/ 5 h 82"/>
                <a:gd name="T6" fmla="*/ 29 w 52"/>
                <a:gd name="T7" fmla="*/ 81 h 82"/>
                <a:gd name="T8" fmla="*/ 31 w 52"/>
                <a:gd name="T9" fmla="*/ 82 h 82"/>
                <a:gd name="T10" fmla="*/ 6 w 52"/>
                <a:gd name="T11" fmla="*/ 2 h 82"/>
              </a:gdLst>
              <a:ahLst/>
              <a:cxnLst>
                <a:cxn ang="0">
                  <a:pos x="T0" y="T1"/>
                </a:cxn>
                <a:cxn ang="0">
                  <a:pos x="T2" y="T3"/>
                </a:cxn>
                <a:cxn ang="0">
                  <a:pos x="T4" y="T5"/>
                </a:cxn>
                <a:cxn ang="0">
                  <a:pos x="T6" y="T7"/>
                </a:cxn>
                <a:cxn ang="0">
                  <a:pos x="T8" y="T9"/>
                </a:cxn>
                <a:cxn ang="0">
                  <a:pos x="T10" y="T11"/>
                </a:cxn>
              </a:cxnLst>
              <a:rect l="0" t="0" r="r" b="b"/>
              <a:pathLst>
                <a:path w="52" h="82">
                  <a:moveTo>
                    <a:pt x="6" y="2"/>
                  </a:moveTo>
                  <a:cubicBezTo>
                    <a:pt x="6" y="1"/>
                    <a:pt x="4" y="0"/>
                    <a:pt x="3" y="0"/>
                  </a:cubicBezTo>
                  <a:cubicBezTo>
                    <a:pt x="0" y="1"/>
                    <a:pt x="4" y="7"/>
                    <a:pt x="7" y="5"/>
                  </a:cubicBezTo>
                  <a:cubicBezTo>
                    <a:pt x="51" y="26"/>
                    <a:pt x="29" y="81"/>
                    <a:pt x="29" y="81"/>
                  </a:cubicBezTo>
                  <a:cubicBezTo>
                    <a:pt x="31" y="82"/>
                    <a:pt x="31" y="82"/>
                    <a:pt x="31" y="82"/>
                  </a:cubicBezTo>
                  <a:cubicBezTo>
                    <a:pt x="31" y="82"/>
                    <a:pt x="52" y="23"/>
                    <a:pt x="6" y="2"/>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4" name="Freeform 202">
              <a:extLst>
                <a:ext uri="{FF2B5EF4-FFF2-40B4-BE49-F238E27FC236}">
                  <a16:creationId xmlns:a16="http://schemas.microsoft.com/office/drawing/2014/main" xmlns="" id="{965E83C1-45C1-47D1-BE84-C92F31D12A05}"/>
                </a:ext>
              </a:extLst>
            </p:cNvPr>
            <p:cNvSpPr>
              <a:spLocks/>
            </p:cNvSpPr>
            <p:nvPr/>
          </p:nvSpPr>
          <p:spPr bwMode="auto">
            <a:xfrm flipH="1">
              <a:off x="755412" y="5551890"/>
              <a:ext cx="232760" cy="224278"/>
            </a:xfrm>
            <a:custGeom>
              <a:avLst/>
              <a:gdLst>
                <a:gd name="T0" fmla="*/ 2 w 82"/>
                <a:gd name="T1" fmla="*/ 8 h 79"/>
                <a:gd name="T2" fmla="*/ 2 w 82"/>
                <a:gd name="T3" fmla="*/ 3 h 79"/>
                <a:gd name="T4" fmla="*/ 4 w 82"/>
                <a:gd name="T5" fmla="*/ 11 h 79"/>
                <a:gd name="T6" fmla="*/ 82 w 82"/>
                <a:gd name="T7" fmla="*/ 76 h 79"/>
                <a:gd name="T8" fmla="*/ 81 w 82"/>
                <a:gd name="T9" fmla="*/ 79 h 79"/>
                <a:gd name="T10" fmla="*/ 2 w 82"/>
                <a:gd name="T11" fmla="*/ 8 h 79"/>
              </a:gdLst>
              <a:ahLst/>
              <a:cxnLst>
                <a:cxn ang="0">
                  <a:pos x="T0" y="T1"/>
                </a:cxn>
                <a:cxn ang="0">
                  <a:pos x="T2" y="T3"/>
                </a:cxn>
                <a:cxn ang="0">
                  <a:pos x="T4" y="T5"/>
                </a:cxn>
                <a:cxn ang="0">
                  <a:pos x="T6" y="T7"/>
                </a:cxn>
                <a:cxn ang="0">
                  <a:pos x="T8" y="T9"/>
                </a:cxn>
                <a:cxn ang="0">
                  <a:pos x="T10" y="T11"/>
                </a:cxn>
              </a:cxnLst>
              <a:rect l="0" t="0" r="r" b="b"/>
              <a:pathLst>
                <a:path w="82" h="79">
                  <a:moveTo>
                    <a:pt x="2" y="8"/>
                  </a:moveTo>
                  <a:cubicBezTo>
                    <a:pt x="1" y="7"/>
                    <a:pt x="0" y="4"/>
                    <a:pt x="2" y="3"/>
                  </a:cubicBezTo>
                  <a:cubicBezTo>
                    <a:pt x="5" y="0"/>
                    <a:pt x="9" y="9"/>
                    <a:pt x="4" y="11"/>
                  </a:cubicBezTo>
                  <a:cubicBezTo>
                    <a:pt x="5" y="72"/>
                    <a:pt x="81" y="76"/>
                    <a:pt x="82" y="76"/>
                  </a:cubicBezTo>
                  <a:cubicBezTo>
                    <a:pt x="81" y="79"/>
                    <a:pt x="81" y="79"/>
                    <a:pt x="81" y="79"/>
                  </a:cubicBezTo>
                  <a:cubicBezTo>
                    <a:pt x="81" y="79"/>
                    <a:pt x="1" y="71"/>
                    <a:pt x="2" y="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5" name="Freeform 203">
              <a:extLst>
                <a:ext uri="{FF2B5EF4-FFF2-40B4-BE49-F238E27FC236}">
                  <a16:creationId xmlns:a16="http://schemas.microsoft.com/office/drawing/2014/main" xmlns="" id="{4C8AB377-E737-40D0-B9FE-BE32C4672770}"/>
                </a:ext>
              </a:extLst>
            </p:cNvPr>
            <p:cNvSpPr>
              <a:spLocks/>
            </p:cNvSpPr>
            <p:nvPr/>
          </p:nvSpPr>
          <p:spPr bwMode="auto">
            <a:xfrm flipH="1">
              <a:off x="765991" y="5543427"/>
              <a:ext cx="158700" cy="226395"/>
            </a:xfrm>
            <a:custGeom>
              <a:avLst/>
              <a:gdLst>
                <a:gd name="T0" fmla="*/ 18 w 57"/>
                <a:gd name="T1" fmla="*/ 6 h 80"/>
                <a:gd name="T2" fmla="*/ 19 w 57"/>
                <a:gd name="T3" fmla="*/ 2 h 80"/>
                <a:gd name="T4" fmla="*/ 19 w 57"/>
                <a:gd name="T5" fmla="*/ 8 h 80"/>
                <a:gd name="T6" fmla="*/ 57 w 57"/>
                <a:gd name="T7" fmla="*/ 78 h 80"/>
                <a:gd name="T8" fmla="*/ 56 w 57"/>
                <a:gd name="T9" fmla="*/ 80 h 80"/>
                <a:gd name="T10" fmla="*/ 18 w 57"/>
                <a:gd name="T11" fmla="*/ 6 h 80"/>
              </a:gdLst>
              <a:ahLst/>
              <a:cxnLst>
                <a:cxn ang="0">
                  <a:pos x="T0" y="T1"/>
                </a:cxn>
                <a:cxn ang="0">
                  <a:pos x="T2" y="T3"/>
                </a:cxn>
                <a:cxn ang="0">
                  <a:pos x="T4" y="T5"/>
                </a:cxn>
                <a:cxn ang="0">
                  <a:pos x="T6" y="T7"/>
                </a:cxn>
                <a:cxn ang="0">
                  <a:pos x="T8" y="T9"/>
                </a:cxn>
                <a:cxn ang="0">
                  <a:pos x="T10" y="T11"/>
                </a:cxn>
              </a:cxnLst>
              <a:rect l="0" t="0" r="r" b="b"/>
              <a:pathLst>
                <a:path w="57" h="80">
                  <a:moveTo>
                    <a:pt x="18" y="6"/>
                  </a:moveTo>
                  <a:cubicBezTo>
                    <a:pt x="18" y="4"/>
                    <a:pt x="18" y="2"/>
                    <a:pt x="19" y="2"/>
                  </a:cubicBezTo>
                  <a:cubicBezTo>
                    <a:pt x="22" y="0"/>
                    <a:pt x="23" y="8"/>
                    <a:pt x="19" y="8"/>
                  </a:cubicBezTo>
                  <a:cubicBezTo>
                    <a:pt x="2" y="53"/>
                    <a:pt x="57" y="78"/>
                    <a:pt x="57" y="78"/>
                  </a:cubicBezTo>
                  <a:cubicBezTo>
                    <a:pt x="56" y="80"/>
                    <a:pt x="56" y="80"/>
                    <a:pt x="56" y="80"/>
                  </a:cubicBezTo>
                  <a:cubicBezTo>
                    <a:pt x="56" y="80"/>
                    <a:pt x="0" y="52"/>
                    <a:pt x="18"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26" name="Freeform 204">
              <a:extLst>
                <a:ext uri="{FF2B5EF4-FFF2-40B4-BE49-F238E27FC236}">
                  <a16:creationId xmlns:a16="http://schemas.microsoft.com/office/drawing/2014/main" xmlns="" id="{E5472F5E-1218-40A0-994F-1FCFC69DB98E}"/>
                </a:ext>
              </a:extLst>
            </p:cNvPr>
            <p:cNvSpPr>
              <a:spLocks/>
            </p:cNvSpPr>
            <p:nvPr/>
          </p:nvSpPr>
          <p:spPr bwMode="auto">
            <a:xfrm flipH="1">
              <a:off x="664423" y="5528617"/>
              <a:ext cx="126960" cy="190425"/>
            </a:xfrm>
            <a:custGeom>
              <a:avLst/>
              <a:gdLst>
                <a:gd name="T0" fmla="*/ 6 w 45"/>
                <a:gd name="T1" fmla="*/ 5 h 67"/>
                <a:gd name="T2" fmla="*/ 33 w 45"/>
                <a:gd name="T3" fmla="*/ 33 h 67"/>
                <a:gd name="T4" fmla="*/ 40 w 45"/>
                <a:gd name="T5" fmla="*/ 67 h 67"/>
                <a:gd name="T6" fmla="*/ 42 w 45"/>
                <a:gd name="T7" fmla="*/ 65 h 67"/>
                <a:gd name="T8" fmla="*/ 6 w 45"/>
                <a:gd name="T9" fmla="*/ 4 h 67"/>
                <a:gd name="T10" fmla="*/ 6 w 45"/>
                <a:gd name="T11" fmla="*/ 4 h 67"/>
                <a:gd name="T12" fmla="*/ 3 w 45"/>
                <a:gd name="T13" fmla="*/ 1 h 67"/>
                <a:gd name="T14" fmla="*/ 3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2" y="54"/>
                    <a:pt x="40" y="67"/>
                    <a:pt x="40" y="67"/>
                  </a:cubicBezTo>
                  <a:cubicBezTo>
                    <a:pt x="42" y="65"/>
                    <a:pt x="42" y="65"/>
                    <a:pt x="42" y="65"/>
                  </a:cubicBezTo>
                  <a:cubicBezTo>
                    <a:pt x="42" y="65"/>
                    <a:pt x="45" y="23"/>
                    <a:pt x="6" y="4"/>
                  </a:cubicBezTo>
                  <a:cubicBezTo>
                    <a:pt x="6" y="4"/>
                    <a:pt x="6" y="4"/>
                    <a:pt x="6" y="4"/>
                  </a:cubicBezTo>
                  <a:cubicBezTo>
                    <a:pt x="5" y="3"/>
                    <a:pt x="4" y="2"/>
                    <a:pt x="3" y="1"/>
                  </a:cubicBezTo>
                  <a:cubicBezTo>
                    <a:pt x="1" y="0"/>
                    <a:pt x="0" y="3"/>
                    <a:pt x="3" y="6"/>
                  </a:cubicBezTo>
                  <a:cubicBezTo>
                    <a:pt x="5" y="7"/>
                    <a:pt x="6"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6" name="Freeform 206">
              <a:extLst>
                <a:ext uri="{FF2B5EF4-FFF2-40B4-BE49-F238E27FC236}">
                  <a16:creationId xmlns:a16="http://schemas.microsoft.com/office/drawing/2014/main" xmlns="" id="{015A9D1E-572F-4845-A258-6A65BD58804C}"/>
                </a:ext>
              </a:extLst>
            </p:cNvPr>
            <p:cNvSpPr>
              <a:spLocks/>
            </p:cNvSpPr>
            <p:nvPr/>
          </p:nvSpPr>
          <p:spPr bwMode="auto">
            <a:xfrm flipH="1">
              <a:off x="683468" y="5579397"/>
              <a:ext cx="126960" cy="190425"/>
            </a:xfrm>
            <a:custGeom>
              <a:avLst/>
              <a:gdLst>
                <a:gd name="T0" fmla="*/ 6 w 45"/>
                <a:gd name="T1" fmla="*/ 5 h 67"/>
                <a:gd name="T2" fmla="*/ 33 w 45"/>
                <a:gd name="T3" fmla="*/ 33 h 67"/>
                <a:gd name="T4" fmla="*/ 39 w 45"/>
                <a:gd name="T5" fmla="*/ 67 h 67"/>
                <a:gd name="T6" fmla="*/ 42 w 45"/>
                <a:gd name="T7" fmla="*/ 65 h 67"/>
                <a:gd name="T8" fmla="*/ 6 w 45"/>
                <a:gd name="T9" fmla="*/ 4 h 67"/>
                <a:gd name="T10" fmla="*/ 6 w 45"/>
                <a:gd name="T11" fmla="*/ 4 h 67"/>
                <a:gd name="T12" fmla="*/ 3 w 45"/>
                <a:gd name="T13" fmla="*/ 1 h 67"/>
                <a:gd name="T14" fmla="*/ 2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1" y="54"/>
                    <a:pt x="39" y="67"/>
                    <a:pt x="39" y="67"/>
                  </a:cubicBezTo>
                  <a:cubicBezTo>
                    <a:pt x="42" y="65"/>
                    <a:pt x="42" y="65"/>
                    <a:pt x="42" y="65"/>
                  </a:cubicBezTo>
                  <a:cubicBezTo>
                    <a:pt x="42" y="65"/>
                    <a:pt x="45" y="23"/>
                    <a:pt x="6" y="4"/>
                  </a:cubicBezTo>
                  <a:cubicBezTo>
                    <a:pt x="6" y="4"/>
                    <a:pt x="6" y="4"/>
                    <a:pt x="6" y="4"/>
                  </a:cubicBezTo>
                  <a:cubicBezTo>
                    <a:pt x="5" y="4"/>
                    <a:pt x="4" y="2"/>
                    <a:pt x="3" y="1"/>
                  </a:cubicBezTo>
                  <a:cubicBezTo>
                    <a:pt x="1" y="0"/>
                    <a:pt x="0" y="3"/>
                    <a:pt x="2" y="6"/>
                  </a:cubicBezTo>
                  <a:cubicBezTo>
                    <a:pt x="4" y="7"/>
                    <a:pt x="5"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 name="Freeform 207">
              <a:extLst>
                <a:ext uri="{FF2B5EF4-FFF2-40B4-BE49-F238E27FC236}">
                  <a16:creationId xmlns:a16="http://schemas.microsoft.com/office/drawing/2014/main" xmlns="" id="{1671D440-EB15-4F37-A77C-24440C5F3FB4}"/>
                </a:ext>
              </a:extLst>
            </p:cNvPr>
            <p:cNvSpPr>
              <a:spLocks/>
            </p:cNvSpPr>
            <p:nvPr/>
          </p:nvSpPr>
          <p:spPr bwMode="auto">
            <a:xfrm flipH="1">
              <a:off x="704628" y="5579397"/>
              <a:ext cx="154467" cy="162918"/>
            </a:xfrm>
            <a:custGeom>
              <a:avLst/>
              <a:gdLst>
                <a:gd name="T0" fmla="*/ 3 w 54"/>
                <a:gd name="T1" fmla="*/ 6 h 57"/>
                <a:gd name="T2" fmla="*/ 23 w 54"/>
                <a:gd name="T3" fmla="*/ 39 h 57"/>
                <a:gd name="T4" fmla="*/ 54 w 54"/>
                <a:gd name="T5" fmla="*/ 55 h 57"/>
                <a:gd name="T6" fmla="*/ 52 w 54"/>
                <a:gd name="T7" fmla="*/ 57 h 57"/>
                <a:gd name="T8" fmla="*/ 2 w 54"/>
                <a:gd name="T9" fmla="*/ 6 h 57"/>
                <a:gd name="T10" fmla="*/ 2 w 54"/>
                <a:gd name="T11" fmla="*/ 6 h 57"/>
                <a:gd name="T12" fmla="*/ 0 w 54"/>
                <a:gd name="T13" fmla="*/ 2 h 57"/>
                <a:gd name="T14" fmla="*/ 4 w 54"/>
                <a:gd name="T15" fmla="*/ 3 h 57"/>
                <a:gd name="T16" fmla="*/ 3 w 54"/>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3" y="6"/>
                  </a:moveTo>
                  <a:cubicBezTo>
                    <a:pt x="5" y="13"/>
                    <a:pt x="10" y="29"/>
                    <a:pt x="23" y="39"/>
                  </a:cubicBezTo>
                  <a:cubicBezTo>
                    <a:pt x="41" y="53"/>
                    <a:pt x="54" y="55"/>
                    <a:pt x="54" y="55"/>
                  </a:cubicBezTo>
                  <a:cubicBezTo>
                    <a:pt x="52" y="57"/>
                    <a:pt x="52" y="57"/>
                    <a:pt x="52" y="57"/>
                  </a:cubicBezTo>
                  <a:cubicBezTo>
                    <a:pt x="52" y="57"/>
                    <a:pt x="10" y="49"/>
                    <a:pt x="2" y="6"/>
                  </a:cubicBezTo>
                  <a:cubicBezTo>
                    <a:pt x="2" y="6"/>
                    <a:pt x="2" y="6"/>
                    <a:pt x="2" y="6"/>
                  </a:cubicBezTo>
                  <a:cubicBezTo>
                    <a:pt x="2" y="5"/>
                    <a:pt x="0" y="3"/>
                    <a:pt x="0" y="2"/>
                  </a:cubicBezTo>
                  <a:cubicBezTo>
                    <a:pt x="0" y="0"/>
                    <a:pt x="3" y="0"/>
                    <a:pt x="4" y="3"/>
                  </a:cubicBezTo>
                  <a:cubicBezTo>
                    <a:pt x="5" y="5"/>
                    <a:pt x="4" y="6"/>
                    <a:pt x="3"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 name="Freeform 208">
              <a:extLst>
                <a:ext uri="{FF2B5EF4-FFF2-40B4-BE49-F238E27FC236}">
                  <a16:creationId xmlns:a16="http://schemas.microsoft.com/office/drawing/2014/main" xmlns="" id="{7A6AB4F6-78E2-44DB-ACBB-F93CEE8E4235}"/>
                </a:ext>
              </a:extLst>
            </p:cNvPr>
            <p:cNvSpPr>
              <a:spLocks/>
            </p:cNvSpPr>
            <p:nvPr/>
          </p:nvSpPr>
          <p:spPr bwMode="auto">
            <a:xfrm flipH="1">
              <a:off x="416852" y="5446098"/>
              <a:ext cx="691931" cy="467600"/>
            </a:xfrm>
            <a:custGeom>
              <a:avLst/>
              <a:gdLst>
                <a:gd name="T0" fmla="*/ 57 w 244"/>
                <a:gd name="T1" fmla="*/ 140 h 164"/>
                <a:gd name="T2" fmla="*/ 66 w 244"/>
                <a:gd name="T3" fmla="*/ 137 h 164"/>
                <a:gd name="T4" fmla="*/ 66 w 244"/>
                <a:gd name="T5" fmla="*/ 137 h 164"/>
                <a:gd name="T6" fmla="*/ 123 w 244"/>
                <a:gd name="T7" fmla="*/ 104 h 164"/>
                <a:gd name="T8" fmla="*/ 142 w 244"/>
                <a:gd name="T9" fmla="*/ 90 h 164"/>
                <a:gd name="T10" fmla="*/ 142 w 244"/>
                <a:gd name="T11" fmla="*/ 90 h 164"/>
                <a:gd name="T12" fmla="*/ 152 w 244"/>
                <a:gd name="T13" fmla="*/ 85 h 164"/>
                <a:gd name="T14" fmla="*/ 207 w 244"/>
                <a:gd name="T15" fmla="*/ 48 h 164"/>
                <a:gd name="T16" fmla="*/ 209 w 244"/>
                <a:gd name="T17" fmla="*/ 46 h 164"/>
                <a:gd name="T18" fmla="*/ 235 w 244"/>
                <a:gd name="T19" fmla="*/ 31 h 164"/>
                <a:gd name="T20" fmla="*/ 217 w 244"/>
                <a:gd name="T21" fmla="*/ 68 h 164"/>
                <a:gd name="T22" fmla="*/ 195 w 244"/>
                <a:gd name="T23" fmla="*/ 96 h 164"/>
                <a:gd name="T24" fmla="*/ 195 w 244"/>
                <a:gd name="T25" fmla="*/ 96 h 164"/>
                <a:gd name="T26" fmla="*/ 194 w 244"/>
                <a:gd name="T27" fmla="*/ 97 h 164"/>
                <a:gd name="T28" fmla="*/ 193 w 244"/>
                <a:gd name="T29" fmla="*/ 98 h 164"/>
                <a:gd name="T30" fmla="*/ 192 w 244"/>
                <a:gd name="T31" fmla="*/ 98 h 164"/>
                <a:gd name="T32" fmla="*/ 178 w 244"/>
                <a:gd name="T33" fmla="*/ 108 h 164"/>
                <a:gd name="T34" fmla="*/ 144 w 244"/>
                <a:gd name="T35" fmla="*/ 116 h 164"/>
                <a:gd name="T36" fmla="*/ 135 w 244"/>
                <a:gd name="T37" fmla="*/ 120 h 164"/>
                <a:gd name="T38" fmla="*/ 115 w 244"/>
                <a:gd name="T39" fmla="*/ 140 h 164"/>
                <a:gd name="T40" fmla="*/ 89 w 244"/>
                <a:gd name="T41" fmla="*/ 155 h 164"/>
                <a:gd name="T42" fmla="*/ 89 w 244"/>
                <a:gd name="T43" fmla="*/ 155 h 164"/>
                <a:gd name="T44" fmla="*/ 62 w 244"/>
                <a:gd name="T45" fmla="*/ 163 h 164"/>
                <a:gd name="T46" fmla="*/ 41 w 244"/>
                <a:gd name="T47" fmla="*/ 163 h 164"/>
                <a:gd name="T48" fmla="*/ 57 w 244"/>
                <a:gd name="T49" fmla="*/ 1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164">
                  <a:moveTo>
                    <a:pt x="57" y="140"/>
                  </a:moveTo>
                  <a:cubicBezTo>
                    <a:pt x="60" y="139"/>
                    <a:pt x="63" y="138"/>
                    <a:pt x="66" y="137"/>
                  </a:cubicBezTo>
                  <a:cubicBezTo>
                    <a:pt x="66" y="137"/>
                    <a:pt x="66" y="137"/>
                    <a:pt x="66" y="137"/>
                  </a:cubicBezTo>
                  <a:cubicBezTo>
                    <a:pt x="89" y="129"/>
                    <a:pt x="106" y="126"/>
                    <a:pt x="123" y="104"/>
                  </a:cubicBezTo>
                  <a:cubicBezTo>
                    <a:pt x="123" y="104"/>
                    <a:pt x="132" y="97"/>
                    <a:pt x="142" y="90"/>
                  </a:cubicBezTo>
                  <a:cubicBezTo>
                    <a:pt x="142" y="90"/>
                    <a:pt x="142" y="90"/>
                    <a:pt x="142" y="90"/>
                  </a:cubicBezTo>
                  <a:cubicBezTo>
                    <a:pt x="146" y="88"/>
                    <a:pt x="149" y="87"/>
                    <a:pt x="152" y="85"/>
                  </a:cubicBezTo>
                  <a:cubicBezTo>
                    <a:pt x="167" y="79"/>
                    <a:pt x="195" y="61"/>
                    <a:pt x="207" y="48"/>
                  </a:cubicBezTo>
                  <a:cubicBezTo>
                    <a:pt x="208" y="47"/>
                    <a:pt x="209" y="46"/>
                    <a:pt x="209" y="46"/>
                  </a:cubicBezTo>
                  <a:cubicBezTo>
                    <a:pt x="244" y="0"/>
                    <a:pt x="240" y="24"/>
                    <a:pt x="235" y="31"/>
                  </a:cubicBezTo>
                  <a:cubicBezTo>
                    <a:pt x="229" y="41"/>
                    <a:pt x="224" y="54"/>
                    <a:pt x="217" y="68"/>
                  </a:cubicBezTo>
                  <a:cubicBezTo>
                    <a:pt x="211" y="77"/>
                    <a:pt x="205" y="87"/>
                    <a:pt x="195" y="96"/>
                  </a:cubicBezTo>
                  <a:cubicBezTo>
                    <a:pt x="195" y="96"/>
                    <a:pt x="195" y="96"/>
                    <a:pt x="195" y="96"/>
                  </a:cubicBezTo>
                  <a:cubicBezTo>
                    <a:pt x="194" y="97"/>
                    <a:pt x="194" y="97"/>
                    <a:pt x="194" y="97"/>
                  </a:cubicBezTo>
                  <a:cubicBezTo>
                    <a:pt x="194" y="97"/>
                    <a:pt x="193" y="97"/>
                    <a:pt x="193" y="98"/>
                  </a:cubicBezTo>
                  <a:cubicBezTo>
                    <a:pt x="192" y="98"/>
                    <a:pt x="192" y="98"/>
                    <a:pt x="192" y="98"/>
                  </a:cubicBezTo>
                  <a:cubicBezTo>
                    <a:pt x="188" y="102"/>
                    <a:pt x="183" y="105"/>
                    <a:pt x="178" y="108"/>
                  </a:cubicBezTo>
                  <a:cubicBezTo>
                    <a:pt x="164" y="116"/>
                    <a:pt x="153" y="118"/>
                    <a:pt x="144" y="116"/>
                  </a:cubicBezTo>
                  <a:cubicBezTo>
                    <a:pt x="141" y="115"/>
                    <a:pt x="137" y="117"/>
                    <a:pt x="135" y="120"/>
                  </a:cubicBezTo>
                  <a:cubicBezTo>
                    <a:pt x="131" y="126"/>
                    <a:pt x="125" y="133"/>
                    <a:pt x="115" y="140"/>
                  </a:cubicBezTo>
                  <a:cubicBezTo>
                    <a:pt x="107" y="147"/>
                    <a:pt x="98" y="152"/>
                    <a:pt x="89" y="155"/>
                  </a:cubicBezTo>
                  <a:cubicBezTo>
                    <a:pt x="89" y="155"/>
                    <a:pt x="89" y="155"/>
                    <a:pt x="89" y="155"/>
                  </a:cubicBezTo>
                  <a:cubicBezTo>
                    <a:pt x="80" y="159"/>
                    <a:pt x="70" y="162"/>
                    <a:pt x="62" y="163"/>
                  </a:cubicBezTo>
                  <a:cubicBezTo>
                    <a:pt x="54" y="164"/>
                    <a:pt x="47" y="164"/>
                    <a:pt x="41" y="163"/>
                  </a:cubicBezTo>
                  <a:cubicBezTo>
                    <a:pt x="0" y="155"/>
                    <a:pt x="30" y="151"/>
                    <a:pt x="57" y="1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 name="Freeform 209">
              <a:extLst>
                <a:ext uri="{FF2B5EF4-FFF2-40B4-BE49-F238E27FC236}">
                  <a16:creationId xmlns:a16="http://schemas.microsoft.com/office/drawing/2014/main" xmlns="" id="{9DECF304-5FF8-41AC-BE8C-900F8132051E}"/>
                </a:ext>
              </a:extLst>
            </p:cNvPr>
            <p:cNvSpPr>
              <a:spLocks/>
            </p:cNvSpPr>
            <p:nvPr/>
          </p:nvSpPr>
          <p:spPr bwMode="auto">
            <a:xfrm flipH="1">
              <a:off x="543812" y="5683072"/>
              <a:ext cx="325864" cy="207352"/>
            </a:xfrm>
            <a:custGeom>
              <a:avLst/>
              <a:gdLst>
                <a:gd name="T0" fmla="*/ 93 w 115"/>
                <a:gd name="T1" fmla="*/ 0 h 73"/>
                <a:gd name="T2" fmla="*/ 82 w 115"/>
                <a:gd name="T3" fmla="*/ 15 h 73"/>
                <a:gd name="T4" fmla="*/ 65 w 115"/>
                <a:gd name="T5" fmla="*/ 27 h 73"/>
                <a:gd name="T6" fmla="*/ 64 w 115"/>
                <a:gd name="T7" fmla="*/ 27 h 73"/>
                <a:gd name="T8" fmla="*/ 69 w 115"/>
                <a:gd name="T9" fmla="*/ 10 h 73"/>
                <a:gd name="T10" fmla="*/ 62 w 115"/>
                <a:gd name="T11" fmla="*/ 22 h 73"/>
                <a:gd name="T12" fmla="*/ 57 w 115"/>
                <a:gd name="T13" fmla="*/ 28 h 73"/>
                <a:gd name="T14" fmla="*/ 36 w 115"/>
                <a:gd name="T15" fmla="*/ 31 h 73"/>
                <a:gd name="T16" fmla="*/ 36 w 115"/>
                <a:gd name="T17" fmla="*/ 31 h 73"/>
                <a:gd name="T18" fmla="*/ 43 w 115"/>
                <a:gd name="T19" fmla="*/ 33 h 73"/>
                <a:gd name="T20" fmla="*/ 48 w 115"/>
                <a:gd name="T21" fmla="*/ 32 h 73"/>
                <a:gd name="T22" fmla="*/ 51 w 115"/>
                <a:gd name="T23" fmla="*/ 31 h 73"/>
                <a:gd name="T24" fmla="*/ 51 w 115"/>
                <a:gd name="T25" fmla="*/ 32 h 73"/>
                <a:gd name="T26" fmla="*/ 36 w 115"/>
                <a:gd name="T27" fmla="*/ 41 h 73"/>
                <a:gd name="T28" fmla="*/ 10 w 115"/>
                <a:gd name="T29" fmla="*/ 49 h 73"/>
                <a:gd name="T30" fmla="*/ 15 w 115"/>
                <a:gd name="T31" fmla="*/ 49 h 73"/>
                <a:gd name="T32" fmla="*/ 30 w 115"/>
                <a:gd name="T33" fmla="*/ 47 h 73"/>
                <a:gd name="T34" fmla="*/ 37 w 115"/>
                <a:gd name="T35" fmla="*/ 44 h 73"/>
                <a:gd name="T36" fmla="*/ 37 w 115"/>
                <a:gd name="T37" fmla="*/ 44 h 73"/>
                <a:gd name="T38" fmla="*/ 27 w 115"/>
                <a:gd name="T39" fmla="*/ 57 h 73"/>
                <a:gd name="T40" fmla="*/ 3 w 115"/>
                <a:gd name="T41" fmla="*/ 73 h 73"/>
                <a:gd name="T42" fmla="*/ 5 w 115"/>
                <a:gd name="T43" fmla="*/ 72 h 73"/>
                <a:gd name="T44" fmla="*/ 5 w 115"/>
                <a:gd name="T45" fmla="*/ 72 h 73"/>
                <a:gd name="T46" fmla="*/ 31 w 115"/>
                <a:gd name="T47" fmla="*/ 57 h 73"/>
                <a:gd name="T48" fmla="*/ 51 w 115"/>
                <a:gd name="T49" fmla="*/ 37 h 73"/>
                <a:gd name="T50" fmla="*/ 59 w 115"/>
                <a:gd name="T51" fmla="*/ 33 h 73"/>
                <a:gd name="T52" fmla="*/ 60 w 115"/>
                <a:gd name="T53" fmla="*/ 33 h 73"/>
                <a:gd name="T54" fmla="*/ 67 w 115"/>
                <a:gd name="T55" fmla="*/ 34 h 73"/>
                <a:gd name="T56" fmla="*/ 94 w 115"/>
                <a:gd name="T57" fmla="*/ 25 h 73"/>
                <a:gd name="T58" fmla="*/ 108 w 115"/>
                <a:gd name="T59" fmla="*/ 15 h 73"/>
                <a:gd name="T60" fmla="*/ 109 w 115"/>
                <a:gd name="T61" fmla="*/ 15 h 73"/>
                <a:gd name="T62" fmla="*/ 110 w 115"/>
                <a:gd name="T63" fmla="*/ 14 h 73"/>
                <a:gd name="T64" fmla="*/ 111 w 115"/>
                <a:gd name="T65" fmla="*/ 13 h 73"/>
                <a:gd name="T66" fmla="*/ 111 w 115"/>
                <a:gd name="T67" fmla="*/ 13 h 73"/>
                <a:gd name="T68" fmla="*/ 115 w 115"/>
                <a:gd name="T69" fmla="*/ 7 h 73"/>
                <a:gd name="T70" fmla="*/ 114 w 115"/>
                <a:gd name="T71" fmla="*/ 7 h 73"/>
                <a:gd name="T72" fmla="*/ 78 w 115"/>
                <a:gd name="T73" fmla="*/ 29 h 73"/>
                <a:gd name="T74" fmla="*/ 76 w 115"/>
                <a:gd name="T75" fmla="*/ 29 h 73"/>
                <a:gd name="T76" fmla="*/ 91 w 115"/>
                <a:gd name="T77" fmla="*/ 4 h 73"/>
                <a:gd name="T78" fmla="*/ 93 w 115"/>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73">
                  <a:moveTo>
                    <a:pt x="93" y="0"/>
                  </a:moveTo>
                  <a:cubicBezTo>
                    <a:pt x="93" y="0"/>
                    <a:pt x="89" y="5"/>
                    <a:pt x="82" y="15"/>
                  </a:cubicBezTo>
                  <a:cubicBezTo>
                    <a:pt x="76" y="24"/>
                    <a:pt x="70" y="25"/>
                    <a:pt x="65" y="27"/>
                  </a:cubicBezTo>
                  <a:cubicBezTo>
                    <a:pt x="65" y="27"/>
                    <a:pt x="64" y="27"/>
                    <a:pt x="64" y="27"/>
                  </a:cubicBezTo>
                  <a:cubicBezTo>
                    <a:pt x="62" y="27"/>
                    <a:pt x="71" y="19"/>
                    <a:pt x="69" y="10"/>
                  </a:cubicBezTo>
                  <a:cubicBezTo>
                    <a:pt x="67" y="15"/>
                    <a:pt x="67" y="18"/>
                    <a:pt x="62" y="22"/>
                  </a:cubicBezTo>
                  <a:cubicBezTo>
                    <a:pt x="58" y="25"/>
                    <a:pt x="59" y="27"/>
                    <a:pt x="57" y="28"/>
                  </a:cubicBezTo>
                  <a:cubicBezTo>
                    <a:pt x="53" y="29"/>
                    <a:pt x="44" y="31"/>
                    <a:pt x="36" y="31"/>
                  </a:cubicBezTo>
                  <a:cubicBezTo>
                    <a:pt x="36" y="31"/>
                    <a:pt x="36" y="31"/>
                    <a:pt x="36" y="31"/>
                  </a:cubicBezTo>
                  <a:cubicBezTo>
                    <a:pt x="38" y="32"/>
                    <a:pt x="40" y="33"/>
                    <a:pt x="43" y="33"/>
                  </a:cubicBezTo>
                  <a:cubicBezTo>
                    <a:pt x="45" y="33"/>
                    <a:pt x="46" y="32"/>
                    <a:pt x="48" y="32"/>
                  </a:cubicBezTo>
                  <a:cubicBezTo>
                    <a:pt x="49" y="32"/>
                    <a:pt x="50" y="31"/>
                    <a:pt x="51" y="31"/>
                  </a:cubicBezTo>
                  <a:cubicBezTo>
                    <a:pt x="51" y="31"/>
                    <a:pt x="51" y="32"/>
                    <a:pt x="51" y="32"/>
                  </a:cubicBezTo>
                  <a:cubicBezTo>
                    <a:pt x="51" y="34"/>
                    <a:pt x="50" y="35"/>
                    <a:pt x="36" y="41"/>
                  </a:cubicBezTo>
                  <a:cubicBezTo>
                    <a:pt x="27" y="45"/>
                    <a:pt x="23" y="46"/>
                    <a:pt x="10" y="49"/>
                  </a:cubicBezTo>
                  <a:cubicBezTo>
                    <a:pt x="12" y="49"/>
                    <a:pt x="14" y="49"/>
                    <a:pt x="15" y="49"/>
                  </a:cubicBezTo>
                  <a:cubicBezTo>
                    <a:pt x="22" y="49"/>
                    <a:pt x="26" y="48"/>
                    <a:pt x="30" y="47"/>
                  </a:cubicBezTo>
                  <a:cubicBezTo>
                    <a:pt x="33" y="45"/>
                    <a:pt x="35" y="44"/>
                    <a:pt x="37" y="44"/>
                  </a:cubicBezTo>
                  <a:cubicBezTo>
                    <a:pt x="37" y="44"/>
                    <a:pt x="37" y="44"/>
                    <a:pt x="37" y="44"/>
                  </a:cubicBezTo>
                  <a:cubicBezTo>
                    <a:pt x="41" y="45"/>
                    <a:pt x="35" y="50"/>
                    <a:pt x="27" y="57"/>
                  </a:cubicBezTo>
                  <a:cubicBezTo>
                    <a:pt x="18" y="65"/>
                    <a:pt x="0" y="73"/>
                    <a:pt x="3" y="73"/>
                  </a:cubicBezTo>
                  <a:cubicBezTo>
                    <a:pt x="3" y="73"/>
                    <a:pt x="4" y="73"/>
                    <a:pt x="5" y="72"/>
                  </a:cubicBezTo>
                  <a:cubicBezTo>
                    <a:pt x="5" y="72"/>
                    <a:pt x="5" y="72"/>
                    <a:pt x="5" y="72"/>
                  </a:cubicBezTo>
                  <a:cubicBezTo>
                    <a:pt x="14" y="69"/>
                    <a:pt x="23" y="64"/>
                    <a:pt x="31" y="57"/>
                  </a:cubicBezTo>
                  <a:cubicBezTo>
                    <a:pt x="41" y="50"/>
                    <a:pt x="47" y="43"/>
                    <a:pt x="51" y="37"/>
                  </a:cubicBezTo>
                  <a:cubicBezTo>
                    <a:pt x="53" y="34"/>
                    <a:pt x="56" y="33"/>
                    <a:pt x="59" y="33"/>
                  </a:cubicBezTo>
                  <a:cubicBezTo>
                    <a:pt x="59" y="33"/>
                    <a:pt x="60" y="33"/>
                    <a:pt x="60" y="33"/>
                  </a:cubicBezTo>
                  <a:cubicBezTo>
                    <a:pt x="62" y="33"/>
                    <a:pt x="64" y="34"/>
                    <a:pt x="67" y="34"/>
                  </a:cubicBezTo>
                  <a:cubicBezTo>
                    <a:pt x="74" y="34"/>
                    <a:pt x="83" y="31"/>
                    <a:pt x="94" y="25"/>
                  </a:cubicBezTo>
                  <a:cubicBezTo>
                    <a:pt x="99" y="22"/>
                    <a:pt x="104" y="19"/>
                    <a:pt x="108" y="15"/>
                  </a:cubicBezTo>
                  <a:cubicBezTo>
                    <a:pt x="109" y="15"/>
                    <a:pt x="109" y="15"/>
                    <a:pt x="109" y="15"/>
                  </a:cubicBezTo>
                  <a:cubicBezTo>
                    <a:pt x="109" y="14"/>
                    <a:pt x="110" y="14"/>
                    <a:pt x="110" y="14"/>
                  </a:cubicBezTo>
                  <a:cubicBezTo>
                    <a:pt x="111" y="13"/>
                    <a:pt x="111" y="13"/>
                    <a:pt x="111" y="13"/>
                  </a:cubicBezTo>
                  <a:cubicBezTo>
                    <a:pt x="111" y="13"/>
                    <a:pt x="111" y="13"/>
                    <a:pt x="111" y="13"/>
                  </a:cubicBezTo>
                  <a:cubicBezTo>
                    <a:pt x="113" y="11"/>
                    <a:pt x="115" y="7"/>
                    <a:pt x="115" y="7"/>
                  </a:cubicBezTo>
                  <a:cubicBezTo>
                    <a:pt x="115" y="7"/>
                    <a:pt x="114" y="7"/>
                    <a:pt x="114" y="7"/>
                  </a:cubicBezTo>
                  <a:cubicBezTo>
                    <a:pt x="106" y="14"/>
                    <a:pt x="90" y="29"/>
                    <a:pt x="78" y="29"/>
                  </a:cubicBezTo>
                  <a:cubicBezTo>
                    <a:pt x="77" y="29"/>
                    <a:pt x="77" y="29"/>
                    <a:pt x="76" y="29"/>
                  </a:cubicBezTo>
                  <a:cubicBezTo>
                    <a:pt x="64" y="27"/>
                    <a:pt x="81" y="29"/>
                    <a:pt x="91" y="4"/>
                  </a:cubicBezTo>
                  <a:cubicBezTo>
                    <a:pt x="93" y="1"/>
                    <a:pt x="93" y="0"/>
                    <a:pt x="93"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 name="Freeform 210">
              <a:extLst>
                <a:ext uri="{FF2B5EF4-FFF2-40B4-BE49-F238E27FC236}">
                  <a16:creationId xmlns:a16="http://schemas.microsoft.com/office/drawing/2014/main" xmlns="" id="{CC22EB4D-29FA-4784-A5AF-2981641D6188}"/>
                </a:ext>
              </a:extLst>
            </p:cNvPr>
            <p:cNvSpPr>
              <a:spLocks/>
            </p:cNvSpPr>
            <p:nvPr/>
          </p:nvSpPr>
          <p:spPr bwMode="auto">
            <a:xfrm flipH="1">
              <a:off x="564972" y="5238747"/>
              <a:ext cx="148120" cy="40201"/>
            </a:xfrm>
            <a:custGeom>
              <a:avLst/>
              <a:gdLst>
                <a:gd name="T0" fmla="*/ 20 w 52"/>
                <a:gd name="T1" fmla="*/ 0 h 14"/>
                <a:gd name="T2" fmla="*/ 4 w 52"/>
                <a:gd name="T3" fmla="*/ 8 h 14"/>
                <a:gd name="T4" fmla="*/ 3 w 52"/>
                <a:gd name="T5" fmla="*/ 9 h 14"/>
                <a:gd name="T6" fmla="*/ 2 w 52"/>
                <a:gd name="T7" fmla="*/ 10 h 14"/>
                <a:gd name="T8" fmla="*/ 0 w 52"/>
                <a:gd name="T9" fmla="*/ 12 h 14"/>
                <a:gd name="T10" fmla="*/ 0 w 52"/>
                <a:gd name="T11" fmla="*/ 12 h 14"/>
                <a:gd name="T12" fmla="*/ 0 w 52"/>
                <a:gd name="T13" fmla="*/ 12 h 14"/>
                <a:gd name="T14" fmla="*/ 0 w 52"/>
                <a:gd name="T15" fmla="*/ 12 h 14"/>
                <a:gd name="T16" fmla="*/ 0 w 52"/>
                <a:gd name="T17" fmla="*/ 12 h 14"/>
                <a:gd name="T18" fmla="*/ 3 w 52"/>
                <a:gd name="T19" fmla="*/ 9 h 14"/>
                <a:gd name="T20" fmla="*/ 4 w 52"/>
                <a:gd name="T21" fmla="*/ 8 h 14"/>
                <a:gd name="T22" fmla="*/ 20 w 52"/>
                <a:gd name="T23" fmla="*/ 0 h 14"/>
                <a:gd name="T24" fmla="*/ 24 w 52"/>
                <a:gd name="T25" fmla="*/ 2 h 14"/>
                <a:gd name="T26" fmla="*/ 26 w 52"/>
                <a:gd name="T27" fmla="*/ 5 h 14"/>
                <a:gd name="T28" fmla="*/ 30 w 52"/>
                <a:gd name="T29" fmla="*/ 7 h 14"/>
                <a:gd name="T30" fmla="*/ 34 w 52"/>
                <a:gd name="T31" fmla="*/ 6 h 14"/>
                <a:gd name="T32" fmla="*/ 39 w 52"/>
                <a:gd name="T33" fmla="*/ 5 h 14"/>
                <a:gd name="T34" fmla="*/ 45 w 52"/>
                <a:gd name="T35" fmla="*/ 7 h 14"/>
                <a:gd name="T36" fmla="*/ 45 w 52"/>
                <a:gd name="T37" fmla="*/ 7 h 14"/>
                <a:gd name="T38" fmla="*/ 52 w 52"/>
                <a:gd name="T39" fmla="*/ 14 h 14"/>
                <a:gd name="T40" fmla="*/ 52 w 52"/>
                <a:gd name="T41" fmla="*/ 14 h 14"/>
                <a:gd name="T42" fmla="*/ 52 w 52"/>
                <a:gd name="T43" fmla="*/ 14 h 14"/>
                <a:gd name="T44" fmla="*/ 45 w 52"/>
                <a:gd name="T45" fmla="*/ 7 h 14"/>
                <a:gd name="T46" fmla="*/ 45 w 52"/>
                <a:gd name="T47" fmla="*/ 7 h 14"/>
                <a:gd name="T48" fmla="*/ 39 w 52"/>
                <a:gd name="T49" fmla="*/ 5 h 14"/>
                <a:gd name="T50" fmla="*/ 34 w 52"/>
                <a:gd name="T51" fmla="*/ 6 h 14"/>
                <a:gd name="T52" fmla="*/ 30 w 52"/>
                <a:gd name="T53" fmla="*/ 7 h 14"/>
                <a:gd name="T54" fmla="*/ 26 w 52"/>
                <a:gd name="T55" fmla="*/ 5 h 14"/>
                <a:gd name="T56" fmla="*/ 24 w 52"/>
                <a:gd name="T57" fmla="*/ 2 h 14"/>
                <a:gd name="T58" fmla="*/ 20 w 5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4">
                  <a:moveTo>
                    <a:pt x="20" y="0"/>
                  </a:moveTo>
                  <a:cubicBezTo>
                    <a:pt x="16" y="0"/>
                    <a:pt x="11" y="3"/>
                    <a:pt x="4" y="8"/>
                  </a:cubicBezTo>
                  <a:cubicBezTo>
                    <a:pt x="3" y="9"/>
                    <a:pt x="3" y="9"/>
                    <a:pt x="3" y="9"/>
                  </a:cubicBezTo>
                  <a:cubicBezTo>
                    <a:pt x="2" y="10"/>
                    <a:pt x="2" y="10"/>
                    <a:pt x="2" y="10"/>
                  </a:cubicBezTo>
                  <a:cubicBezTo>
                    <a:pt x="1" y="11"/>
                    <a:pt x="1" y="12"/>
                    <a:pt x="0" y="12"/>
                  </a:cubicBezTo>
                  <a:cubicBezTo>
                    <a:pt x="0" y="12"/>
                    <a:pt x="0" y="12"/>
                    <a:pt x="0" y="12"/>
                  </a:cubicBezTo>
                  <a:cubicBezTo>
                    <a:pt x="0" y="12"/>
                    <a:pt x="0" y="12"/>
                    <a:pt x="0" y="12"/>
                  </a:cubicBezTo>
                  <a:cubicBezTo>
                    <a:pt x="0" y="12"/>
                    <a:pt x="0" y="12"/>
                    <a:pt x="0" y="12"/>
                  </a:cubicBezTo>
                  <a:cubicBezTo>
                    <a:pt x="0" y="12"/>
                    <a:pt x="0" y="12"/>
                    <a:pt x="0" y="12"/>
                  </a:cubicBezTo>
                  <a:cubicBezTo>
                    <a:pt x="1" y="11"/>
                    <a:pt x="2" y="10"/>
                    <a:pt x="3" y="9"/>
                  </a:cubicBezTo>
                  <a:cubicBezTo>
                    <a:pt x="4" y="8"/>
                    <a:pt x="4" y="8"/>
                    <a:pt x="4" y="8"/>
                  </a:cubicBezTo>
                  <a:cubicBezTo>
                    <a:pt x="11" y="3"/>
                    <a:pt x="16" y="0"/>
                    <a:pt x="20" y="0"/>
                  </a:cubicBezTo>
                  <a:cubicBezTo>
                    <a:pt x="22" y="0"/>
                    <a:pt x="23" y="1"/>
                    <a:pt x="24" y="2"/>
                  </a:cubicBezTo>
                  <a:cubicBezTo>
                    <a:pt x="24" y="3"/>
                    <a:pt x="26" y="5"/>
                    <a:pt x="26" y="5"/>
                  </a:cubicBezTo>
                  <a:cubicBezTo>
                    <a:pt x="27" y="6"/>
                    <a:pt x="29" y="7"/>
                    <a:pt x="30" y="7"/>
                  </a:cubicBezTo>
                  <a:cubicBezTo>
                    <a:pt x="32" y="7"/>
                    <a:pt x="33" y="6"/>
                    <a:pt x="34" y="6"/>
                  </a:cubicBezTo>
                  <a:cubicBezTo>
                    <a:pt x="36" y="6"/>
                    <a:pt x="37" y="5"/>
                    <a:pt x="39" y="5"/>
                  </a:cubicBezTo>
                  <a:cubicBezTo>
                    <a:pt x="41" y="5"/>
                    <a:pt x="43" y="6"/>
                    <a:pt x="45" y="7"/>
                  </a:cubicBezTo>
                  <a:cubicBezTo>
                    <a:pt x="45" y="7"/>
                    <a:pt x="45" y="7"/>
                    <a:pt x="45" y="7"/>
                  </a:cubicBezTo>
                  <a:cubicBezTo>
                    <a:pt x="47" y="9"/>
                    <a:pt x="50" y="12"/>
                    <a:pt x="52" y="14"/>
                  </a:cubicBezTo>
                  <a:cubicBezTo>
                    <a:pt x="52" y="14"/>
                    <a:pt x="52" y="14"/>
                    <a:pt x="52" y="14"/>
                  </a:cubicBezTo>
                  <a:cubicBezTo>
                    <a:pt x="52" y="14"/>
                    <a:pt x="52" y="14"/>
                    <a:pt x="52" y="14"/>
                  </a:cubicBezTo>
                  <a:cubicBezTo>
                    <a:pt x="50" y="12"/>
                    <a:pt x="47" y="9"/>
                    <a:pt x="45" y="7"/>
                  </a:cubicBezTo>
                  <a:cubicBezTo>
                    <a:pt x="45" y="7"/>
                    <a:pt x="45" y="7"/>
                    <a:pt x="45" y="7"/>
                  </a:cubicBezTo>
                  <a:cubicBezTo>
                    <a:pt x="43" y="6"/>
                    <a:pt x="41" y="5"/>
                    <a:pt x="39" y="5"/>
                  </a:cubicBezTo>
                  <a:cubicBezTo>
                    <a:pt x="37" y="5"/>
                    <a:pt x="36" y="6"/>
                    <a:pt x="34" y="6"/>
                  </a:cubicBezTo>
                  <a:cubicBezTo>
                    <a:pt x="33" y="6"/>
                    <a:pt x="32" y="7"/>
                    <a:pt x="30" y="7"/>
                  </a:cubicBezTo>
                  <a:cubicBezTo>
                    <a:pt x="29" y="7"/>
                    <a:pt x="27" y="6"/>
                    <a:pt x="26" y="5"/>
                  </a:cubicBezTo>
                  <a:cubicBezTo>
                    <a:pt x="26" y="5"/>
                    <a:pt x="24" y="3"/>
                    <a:pt x="24" y="2"/>
                  </a:cubicBezTo>
                  <a:cubicBezTo>
                    <a:pt x="23" y="1"/>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 name="Freeform 211">
              <a:extLst>
                <a:ext uri="{FF2B5EF4-FFF2-40B4-BE49-F238E27FC236}">
                  <a16:creationId xmlns:a16="http://schemas.microsoft.com/office/drawing/2014/main" xmlns="" id="{EB7FC40F-218C-41D1-836B-F774EC0BA362}"/>
                </a:ext>
              </a:extLst>
            </p:cNvPr>
            <p:cNvSpPr>
              <a:spLocks noEditPoints="1"/>
            </p:cNvSpPr>
            <p:nvPr/>
          </p:nvSpPr>
          <p:spPr bwMode="auto">
            <a:xfrm flipH="1">
              <a:off x="531116" y="5238747"/>
              <a:ext cx="205251" cy="137530"/>
            </a:xfrm>
            <a:custGeom>
              <a:avLst/>
              <a:gdLst>
                <a:gd name="T0" fmla="*/ 39 w 72"/>
                <a:gd name="T1" fmla="*/ 43 h 48"/>
                <a:gd name="T2" fmla="*/ 35 w 72"/>
                <a:gd name="T3" fmla="*/ 48 h 48"/>
                <a:gd name="T4" fmla="*/ 35 w 72"/>
                <a:gd name="T5" fmla="*/ 48 h 48"/>
                <a:gd name="T6" fmla="*/ 39 w 72"/>
                <a:gd name="T7" fmla="*/ 43 h 48"/>
                <a:gd name="T8" fmla="*/ 50 w 72"/>
                <a:gd name="T9" fmla="*/ 15 h 48"/>
                <a:gd name="T10" fmla="*/ 48 w 72"/>
                <a:gd name="T11" fmla="*/ 17 h 48"/>
                <a:gd name="T12" fmla="*/ 50 w 72"/>
                <a:gd name="T13" fmla="*/ 15 h 48"/>
                <a:gd name="T14" fmla="*/ 50 w 72"/>
                <a:gd name="T15" fmla="*/ 15 h 48"/>
                <a:gd name="T16" fmla="*/ 28 w 72"/>
                <a:gd name="T17" fmla="*/ 0 h 48"/>
                <a:gd name="T18" fmla="*/ 12 w 72"/>
                <a:gd name="T19" fmla="*/ 8 h 48"/>
                <a:gd name="T20" fmla="*/ 11 w 72"/>
                <a:gd name="T21" fmla="*/ 9 h 48"/>
                <a:gd name="T22" fmla="*/ 8 w 72"/>
                <a:gd name="T23" fmla="*/ 12 h 48"/>
                <a:gd name="T24" fmla="*/ 8 w 72"/>
                <a:gd name="T25" fmla="*/ 12 h 48"/>
                <a:gd name="T26" fmla="*/ 8 w 72"/>
                <a:gd name="T27" fmla="*/ 12 h 48"/>
                <a:gd name="T28" fmla="*/ 1 w 72"/>
                <a:gd name="T29" fmla="*/ 32 h 48"/>
                <a:gd name="T30" fmla="*/ 14 w 72"/>
                <a:gd name="T31" fmla="*/ 14 h 48"/>
                <a:gd name="T32" fmla="*/ 14 w 72"/>
                <a:gd name="T33" fmla="*/ 14 h 48"/>
                <a:gd name="T34" fmla="*/ 14 w 72"/>
                <a:gd name="T35" fmla="*/ 17 h 48"/>
                <a:gd name="T36" fmla="*/ 14 w 72"/>
                <a:gd name="T37" fmla="*/ 14 h 48"/>
                <a:gd name="T38" fmla="*/ 20 w 72"/>
                <a:gd name="T39" fmla="*/ 12 h 48"/>
                <a:gd name="T40" fmla="*/ 7 w 72"/>
                <a:gd name="T41" fmla="*/ 38 h 48"/>
                <a:gd name="T42" fmla="*/ 8 w 72"/>
                <a:gd name="T43" fmla="*/ 28 h 48"/>
                <a:gd name="T44" fmla="*/ 7 w 72"/>
                <a:gd name="T45" fmla="*/ 38 h 48"/>
                <a:gd name="T46" fmla="*/ 20 w 72"/>
                <a:gd name="T47" fmla="*/ 12 h 48"/>
                <a:gd name="T48" fmla="*/ 28 w 72"/>
                <a:gd name="T49" fmla="*/ 6 h 48"/>
                <a:gd name="T50" fmla="*/ 34 w 72"/>
                <a:gd name="T51" fmla="*/ 10 h 48"/>
                <a:gd name="T52" fmla="*/ 30 w 72"/>
                <a:gd name="T53" fmla="*/ 30 h 48"/>
                <a:gd name="T54" fmla="*/ 42 w 72"/>
                <a:gd name="T55" fmla="*/ 13 h 48"/>
                <a:gd name="T56" fmla="*/ 43 w 72"/>
                <a:gd name="T57" fmla="*/ 14 h 48"/>
                <a:gd name="T58" fmla="*/ 44 w 72"/>
                <a:gd name="T59" fmla="*/ 17 h 48"/>
                <a:gd name="T60" fmla="*/ 43 w 72"/>
                <a:gd name="T61" fmla="*/ 14 h 48"/>
                <a:gd name="T62" fmla="*/ 50 w 72"/>
                <a:gd name="T63" fmla="*/ 15 h 48"/>
                <a:gd name="T64" fmla="*/ 50 w 72"/>
                <a:gd name="T65" fmla="*/ 15 h 48"/>
                <a:gd name="T66" fmla="*/ 50 w 72"/>
                <a:gd name="T67" fmla="*/ 15 h 48"/>
                <a:gd name="T68" fmla="*/ 50 w 72"/>
                <a:gd name="T69" fmla="*/ 15 h 48"/>
                <a:gd name="T70" fmla="*/ 50 w 72"/>
                <a:gd name="T71" fmla="*/ 15 h 48"/>
                <a:gd name="T72" fmla="*/ 53 w 72"/>
                <a:gd name="T73" fmla="*/ 28 h 48"/>
                <a:gd name="T74" fmla="*/ 50 w 72"/>
                <a:gd name="T75" fmla="*/ 15 h 48"/>
                <a:gd name="T76" fmla="*/ 56 w 72"/>
                <a:gd name="T77" fmla="*/ 16 h 48"/>
                <a:gd name="T78" fmla="*/ 56 w 72"/>
                <a:gd name="T79" fmla="*/ 16 h 48"/>
                <a:gd name="T80" fmla="*/ 56 w 72"/>
                <a:gd name="T81" fmla="*/ 16 h 48"/>
                <a:gd name="T82" fmla="*/ 58 w 72"/>
                <a:gd name="T83" fmla="*/ 17 h 48"/>
                <a:gd name="T84" fmla="*/ 58 w 72"/>
                <a:gd name="T85" fmla="*/ 17 h 48"/>
                <a:gd name="T86" fmla="*/ 58 w 72"/>
                <a:gd name="T87" fmla="*/ 17 h 48"/>
                <a:gd name="T88" fmla="*/ 70 w 72"/>
                <a:gd name="T89" fmla="*/ 40 h 48"/>
                <a:gd name="T90" fmla="*/ 60 w 72"/>
                <a:gd name="T91" fmla="*/ 14 h 48"/>
                <a:gd name="T92" fmla="*/ 60 w 72"/>
                <a:gd name="T93" fmla="*/ 14 h 48"/>
                <a:gd name="T94" fmla="*/ 53 w 72"/>
                <a:gd name="T95" fmla="*/ 7 h 48"/>
                <a:gd name="T96" fmla="*/ 53 w 72"/>
                <a:gd name="T97" fmla="*/ 7 h 48"/>
                <a:gd name="T98" fmla="*/ 47 w 72"/>
                <a:gd name="T99" fmla="*/ 5 h 48"/>
                <a:gd name="T100" fmla="*/ 42 w 72"/>
                <a:gd name="T101" fmla="*/ 6 h 48"/>
                <a:gd name="T102" fmla="*/ 38 w 72"/>
                <a:gd name="T103" fmla="*/ 7 h 48"/>
                <a:gd name="T104" fmla="*/ 34 w 72"/>
                <a:gd name="T105" fmla="*/ 5 h 48"/>
                <a:gd name="T106" fmla="*/ 32 w 72"/>
                <a:gd name="T107" fmla="*/ 2 h 48"/>
                <a:gd name="T108" fmla="*/ 28 w 72"/>
                <a:gd name="T10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8">
                  <a:moveTo>
                    <a:pt x="39" y="43"/>
                  </a:moveTo>
                  <a:cubicBezTo>
                    <a:pt x="38" y="45"/>
                    <a:pt x="36" y="47"/>
                    <a:pt x="35" y="48"/>
                  </a:cubicBezTo>
                  <a:cubicBezTo>
                    <a:pt x="35" y="48"/>
                    <a:pt x="35" y="48"/>
                    <a:pt x="35" y="48"/>
                  </a:cubicBezTo>
                  <a:cubicBezTo>
                    <a:pt x="36" y="47"/>
                    <a:pt x="38" y="46"/>
                    <a:pt x="39" y="43"/>
                  </a:cubicBezTo>
                  <a:moveTo>
                    <a:pt x="50" y="15"/>
                  </a:moveTo>
                  <a:cubicBezTo>
                    <a:pt x="49" y="15"/>
                    <a:pt x="49" y="16"/>
                    <a:pt x="48" y="17"/>
                  </a:cubicBezTo>
                  <a:cubicBezTo>
                    <a:pt x="49" y="16"/>
                    <a:pt x="49" y="15"/>
                    <a:pt x="50" y="15"/>
                  </a:cubicBezTo>
                  <a:cubicBezTo>
                    <a:pt x="50" y="15"/>
                    <a:pt x="50" y="15"/>
                    <a:pt x="50" y="15"/>
                  </a:cubicBezTo>
                  <a:moveTo>
                    <a:pt x="28" y="0"/>
                  </a:moveTo>
                  <a:cubicBezTo>
                    <a:pt x="24" y="0"/>
                    <a:pt x="19" y="3"/>
                    <a:pt x="12" y="8"/>
                  </a:cubicBezTo>
                  <a:cubicBezTo>
                    <a:pt x="11" y="9"/>
                    <a:pt x="11" y="9"/>
                    <a:pt x="11" y="9"/>
                  </a:cubicBezTo>
                  <a:cubicBezTo>
                    <a:pt x="10" y="10"/>
                    <a:pt x="9" y="11"/>
                    <a:pt x="8" y="12"/>
                  </a:cubicBezTo>
                  <a:cubicBezTo>
                    <a:pt x="8" y="12"/>
                    <a:pt x="8" y="12"/>
                    <a:pt x="8" y="12"/>
                  </a:cubicBezTo>
                  <a:cubicBezTo>
                    <a:pt x="8" y="12"/>
                    <a:pt x="8" y="12"/>
                    <a:pt x="8" y="12"/>
                  </a:cubicBezTo>
                  <a:cubicBezTo>
                    <a:pt x="2" y="19"/>
                    <a:pt x="0" y="28"/>
                    <a:pt x="1" y="32"/>
                  </a:cubicBezTo>
                  <a:cubicBezTo>
                    <a:pt x="1" y="26"/>
                    <a:pt x="11" y="14"/>
                    <a:pt x="14" y="14"/>
                  </a:cubicBezTo>
                  <a:cubicBezTo>
                    <a:pt x="14" y="14"/>
                    <a:pt x="14" y="14"/>
                    <a:pt x="14" y="14"/>
                  </a:cubicBezTo>
                  <a:cubicBezTo>
                    <a:pt x="15" y="14"/>
                    <a:pt x="14" y="15"/>
                    <a:pt x="14" y="17"/>
                  </a:cubicBezTo>
                  <a:cubicBezTo>
                    <a:pt x="14" y="15"/>
                    <a:pt x="15" y="14"/>
                    <a:pt x="14" y="14"/>
                  </a:cubicBezTo>
                  <a:cubicBezTo>
                    <a:pt x="20" y="12"/>
                    <a:pt x="20" y="12"/>
                    <a:pt x="20" y="12"/>
                  </a:cubicBezTo>
                  <a:cubicBezTo>
                    <a:pt x="12" y="23"/>
                    <a:pt x="9" y="32"/>
                    <a:pt x="7" y="38"/>
                  </a:cubicBezTo>
                  <a:cubicBezTo>
                    <a:pt x="6" y="36"/>
                    <a:pt x="7" y="32"/>
                    <a:pt x="8" y="28"/>
                  </a:cubicBezTo>
                  <a:cubicBezTo>
                    <a:pt x="6" y="33"/>
                    <a:pt x="5" y="38"/>
                    <a:pt x="7" y="38"/>
                  </a:cubicBezTo>
                  <a:cubicBezTo>
                    <a:pt x="9" y="32"/>
                    <a:pt x="12" y="23"/>
                    <a:pt x="20" y="12"/>
                  </a:cubicBezTo>
                  <a:cubicBezTo>
                    <a:pt x="23" y="7"/>
                    <a:pt x="26" y="6"/>
                    <a:pt x="28" y="6"/>
                  </a:cubicBezTo>
                  <a:cubicBezTo>
                    <a:pt x="30" y="6"/>
                    <a:pt x="32" y="8"/>
                    <a:pt x="34" y="10"/>
                  </a:cubicBezTo>
                  <a:cubicBezTo>
                    <a:pt x="38" y="15"/>
                    <a:pt x="33" y="24"/>
                    <a:pt x="30" y="30"/>
                  </a:cubicBezTo>
                  <a:cubicBezTo>
                    <a:pt x="35" y="28"/>
                    <a:pt x="39" y="13"/>
                    <a:pt x="42" y="13"/>
                  </a:cubicBezTo>
                  <a:cubicBezTo>
                    <a:pt x="42" y="13"/>
                    <a:pt x="43" y="13"/>
                    <a:pt x="43" y="14"/>
                  </a:cubicBezTo>
                  <a:cubicBezTo>
                    <a:pt x="43" y="14"/>
                    <a:pt x="44" y="15"/>
                    <a:pt x="44" y="17"/>
                  </a:cubicBezTo>
                  <a:cubicBezTo>
                    <a:pt x="44" y="15"/>
                    <a:pt x="43" y="14"/>
                    <a:pt x="43" y="14"/>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3" y="17"/>
                    <a:pt x="53" y="22"/>
                    <a:pt x="53" y="28"/>
                  </a:cubicBezTo>
                  <a:cubicBezTo>
                    <a:pt x="53" y="22"/>
                    <a:pt x="53" y="17"/>
                    <a:pt x="50" y="15"/>
                  </a:cubicBezTo>
                  <a:cubicBezTo>
                    <a:pt x="56" y="16"/>
                    <a:pt x="56" y="16"/>
                    <a:pt x="56" y="16"/>
                  </a:cubicBezTo>
                  <a:cubicBezTo>
                    <a:pt x="56" y="16"/>
                    <a:pt x="56" y="16"/>
                    <a:pt x="56" y="16"/>
                  </a:cubicBezTo>
                  <a:cubicBezTo>
                    <a:pt x="56" y="16"/>
                    <a:pt x="56" y="16"/>
                    <a:pt x="56" y="16"/>
                  </a:cubicBezTo>
                  <a:cubicBezTo>
                    <a:pt x="57" y="16"/>
                    <a:pt x="57" y="16"/>
                    <a:pt x="58" y="17"/>
                  </a:cubicBezTo>
                  <a:cubicBezTo>
                    <a:pt x="58" y="17"/>
                    <a:pt x="58" y="17"/>
                    <a:pt x="58" y="17"/>
                  </a:cubicBezTo>
                  <a:cubicBezTo>
                    <a:pt x="58" y="17"/>
                    <a:pt x="58" y="17"/>
                    <a:pt x="58" y="17"/>
                  </a:cubicBezTo>
                  <a:cubicBezTo>
                    <a:pt x="64" y="22"/>
                    <a:pt x="68" y="33"/>
                    <a:pt x="70" y="40"/>
                  </a:cubicBezTo>
                  <a:cubicBezTo>
                    <a:pt x="72" y="28"/>
                    <a:pt x="60" y="14"/>
                    <a:pt x="60" y="14"/>
                  </a:cubicBezTo>
                  <a:cubicBezTo>
                    <a:pt x="60" y="14"/>
                    <a:pt x="60" y="14"/>
                    <a:pt x="60" y="14"/>
                  </a:cubicBezTo>
                  <a:cubicBezTo>
                    <a:pt x="58" y="12"/>
                    <a:pt x="55" y="9"/>
                    <a:pt x="53" y="7"/>
                  </a:cubicBezTo>
                  <a:cubicBezTo>
                    <a:pt x="53" y="7"/>
                    <a:pt x="53" y="7"/>
                    <a:pt x="53" y="7"/>
                  </a:cubicBezTo>
                  <a:cubicBezTo>
                    <a:pt x="51" y="6"/>
                    <a:pt x="49" y="5"/>
                    <a:pt x="47" y="5"/>
                  </a:cubicBezTo>
                  <a:cubicBezTo>
                    <a:pt x="45" y="5"/>
                    <a:pt x="44" y="6"/>
                    <a:pt x="42" y="6"/>
                  </a:cubicBezTo>
                  <a:cubicBezTo>
                    <a:pt x="41" y="6"/>
                    <a:pt x="40" y="7"/>
                    <a:pt x="38" y="7"/>
                  </a:cubicBezTo>
                  <a:cubicBezTo>
                    <a:pt x="37" y="7"/>
                    <a:pt x="35" y="6"/>
                    <a:pt x="34" y="5"/>
                  </a:cubicBezTo>
                  <a:cubicBezTo>
                    <a:pt x="34" y="5"/>
                    <a:pt x="32" y="3"/>
                    <a:pt x="32" y="2"/>
                  </a:cubicBezTo>
                  <a:cubicBezTo>
                    <a:pt x="31" y="1"/>
                    <a:pt x="30" y="0"/>
                    <a:pt x="2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 name="Freeform 212">
              <a:extLst>
                <a:ext uri="{FF2B5EF4-FFF2-40B4-BE49-F238E27FC236}">
                  <a16:creationId xmlns:a16="http://schemas.microsoft.com/office/drawing/2014/main" xmlns="" id="{33958044-AD00-4733-ABF5-7B868BDA68E6}"/>
                </a:ext>
              </a:extLst>
            </p:cNvPr>
            <p:cNvSpPr>
              <a:spLocks/>
            </p:cNvSpPr>
            <p:nvPr/>
          </p:nvSpPr>
          <p:spPr bwMode="auto">
            <a:xfrm flipH="1">
              <a:off x="905647" y="5378392"/>
              <a:ext cx="234876" cy="181962"/>
            </a:xfrm>
            <a:custGeom>
              <a:avLst/>
              <a:gdLst>
                <a:gd name="T0" fmla="*/ 36 w 83"/>
                <a:gd name="T1" fmla="*/ 0 h 64"/>
                <a:gd name="T2" fmla="*/ 29 w 83"/>
                <a:gd name="T3" fmla="*/ 0 h 64"/>
                <a:gd name="T4" fmla="*/ 23 w 83"/>
                <a:gd name="T5" fmla="*/ 6 h 64"/>
                <a:gd name="T6" fmla="*/ 20 w 83"/>
                <a:gd name="T7" fmla="*/ 12 h 64"/>
                <a:gd name="T8" fmla="*/ 16 w 83"/>
                <a:gd name="T9" fmla="*/ 13 h 64"/>
                <a:gd name="T10" fmla="*/ 13 w 83"/>
                <a:gd name="T11" fmla="*/ 13 h 64"/>
                <a:gd name="T12" fmla="*/ 11 w 83"/>
                <a:gd name="T13" fmla="*/ 12 h 64"/>
                <a:gd name="T14" fmla="*/ 5 w 83"/>
                <a:gd name="T15" fmla="*/ 17 h 64"/>
                <a:gd name="T16" fmla="*/ 1 w 83"/>
                <a:gd name="T17" fmla="*/ 38 h 64"/>
                <a:gd name="T18" fmla="*/ 1 w 83"/>
                <a:gd name="T19" fmla="*/ 38 h 64"/>
                <a:gd name="T20" fmla="*/ 15 w 83"/>
                <a:gd name="T21" fmla="*/ 64 h 64"/>
                <a:gd name="T22" fmla="*/ 14 w 83"/>
                <a:gd name="T23" fmla="*/ 23 h 64"/>
                <a:gd name="T24" fmla="*/ 35 w 83"/>
                <a:gd name="T25" fmla="*/ 62 h 64"/>
                <a:gd name="T26" fmla="*/ 19 w 83"/>
                <a:gd name="T27" fmla="*/ 21 h 64"/>
                <a:gd name="T28" fmla="*/ 19 w 83"/>
                <a:gd name="T29" fmla="*/ 21 h 64"/>
                <a:gd name="T30" fmla="*/ 40 w 83"/>
                <a:gd name="T31" fmla="*/ 40 h 64"/>
                <a:gd name="T32" fmla="*/ 25 w 83"/>
                <a:gd name="T33" fmla="*/ 19 h 64"/>
                <a:gd name="T34" fmla="*/ 25 w 83"/>
                <a:gd name="T35" fmla="*/ 19 h 64"/>
                <a:gd name="T36" fmla="*/ 45 w 83"/>
                <a:gd name="T37" fmla="*/ 37 h 64"/>
                <a:gd name="T38" fmla="*/ 32 w 83"/>
                <a:gd name="T39" fmla="*/ 14 h 64"/>
                <a:gd name="T40" fmla="*/ 32 w 83"/>
                <a:gd name="T41" fmla="*/ 14 h 64"/>
                <a:gd name="T42" fmla="*/ 58 w 83"/>
                <a:gd name="T43" fmla="*/ 40 h 64"/>
                <a:gd name="T44" fmla="*/ 36 w 83"/>
                <a:gd name="T45" fmla="*/ 9 h 64"/>
                <a:gd name="T46" fmla="*/ 37 w 83"/>
                <a:gd name="T47" fmla="*/ 9 h 64"/>
                <a:gd name="T48" fmla="*/ 71 w 83"/>
                <a:gd name="T49" fmla="*/ 32 h 64"/>
                <a:gd name="T50" fmla="*/ 39 w 83"/>
                <a:gd name="T51" fmla="*/ 3 h 64"/>
                <a:gd name="T52" fmla="*/ 43 w 83"/>
                <a:gd name="T53" fmla="*/ 3 h 64"/>
                <a:gd name="T54" fmla="*/ 83 w 83"/>
                <a:gd name="T55" fmla="*/ 19 h 64"/>
                <a:gd name="T56" fmla="*/ 58 w 83"/>
                <a:gd name="T57" fmla="*/ 3 h 64"/>
                <a:gd name="T58" fmla="*/ 58 w 83"/>
                <a:gd name="T59" fmla="*/ 3 h 64"/>
                <a:gd name="T60" fmla="*/ 58 w 83"/>
                <a:gd name="T61" fmla="*/ 3 h 64"/>
                <a:gd name="T62" fmla="*/ 36 w 83"/>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4">
                  <a:moveTo>
                    <a:pt x="36" y="0"/>
                  </a:moveTo>
                  <a:cubicBezTo>
                    <a:pt x="33" y="0"/>
                    <a:pt x="31" y="0"/>
                    <a:pt x="29" y="0"/>
                  </a:cubicBezTo>
                  <a:cubicBezTo>
                    <a:pt x="26" y="0"/>
                    <a:pt x="23" y="3"/>
                    <a:pt x="23" y="6"/>
                  </a:cubicBezTo>
                  <a:cubicBezTo>
                    <a:pt x="23" y="9"/>
                    <a:pt x="22" y="11"/>
                    <a:pt x="20" y="12"/>
                  </a:cubicBezTo>
                  <a:cubicBezTo>
                    <a:pt x="19" y="13"/>
                    <a:pt x="18" y="13"/>
                    <a:pt x="16" y="13"/>
                  </a:cubicBezTo>
                  <a:cubicBezTo>
                    <a:pt x="15" y="13"/>
                    <a:pt x="14" y="13"/>
                    <a:pt x="13" y="13"/>
                  </a:cubicBezTo>
                  <a:cubicBezTo>
                    <a:pt x="12" y="12"/>
                    <a:pt x="12" y="12"/>
                    <a:pt x="11" y="12"/>
                  </a:cubicBezTo>
                  <a:cubicBezTo>
                    <a:pt x="8" y="12"/>
                    <a:pt x="6" y="14"/>
                    <a:pt x="5" y="17"/>
                  </a:cubicBezTo>
                  <a:cubicBezTo>
                    <a:pt x="3" y="22"/>
                    <a:pt x="1" y="29"/>
                    <a:pt x="1" y="38"/>
                  </a:cubicBezTo>
                  <a:cubicBezTo>
                    <a:pt x="1" y="38"/>
                    <a:pt x="1" y="38"/>
                    <a:pt x="1" y="38"/>
                  </a:cubicBezTo>
                  <a:cubicBezTo>
                    <a:pt x="5" y="57"/>
                    <a:pt x="9" y="59"/>
                    <a:pt x="15" y="64"/>
                  </a:cubicBezTo>
                  <a:cubicBezTo>
                    <a:pt x="0" y="42"/>
                    <a:pt x="9" y="24"/>
                    <a:pt x="14" y="23"/>
                  </a:cubicBezTo>
                  <a:cubicBezTo>
                    <a:pt x="12" y="32"/>
                    <a:pt x="17" y="55"/>
                    <a:pt x="35" y="62"/>
                  </a:cubicBezTo>
                  <a:cubicBezTo>
                    <a:pt x="24" y="56"/>
                    <a:pt x="13" y="22"/>
                    <a:pt x="19" y="21"/>
                  </a:cubicBezTo>
                  <a:cubicBezTo>
                    <a:pt x="19" y="21"/>
                    <a:pt x="19" y="21"/>
                    <a:pt x="19" y="21"/>
                  </a:cubicBezTo>
                  <a:cubicBezTo>
                    <a:pt x="25" y="21"/>
                    <a:pt x="31" y="33"/>
                    <a:pt x="40" y="40"/>
                  </a:cubicBezTo>
                  <a:cubicBezTo>
                    <a:pt x="37" y="33"/>
                    <a:pt x="26" y="23"/>
                    <a:pt x="25" y="19"/>
                  </a:cubicBezTo>
                  <a:cubicBezTo>
                    <a:pt x="25" y="19"/>
                    <a:pt x="25" y="19"/>
                    <a:pt x="25" y="19"/>
                  </a:cubicBezTo>
                  <a:cubicBezTo>
                    <a:pt x="31" y="19"/>
                    <a:pt x="41" y="33"/>
                    <a:pt x="45" y="37"/>
                  </a:cubicBezTo>
                  <a:cubicBezTo>
                    <a:pt x="42" y="24"/>
                    <a:pt x="27" y="15"/>
                    <a:pt x="32" y="14"/>
                  </a:cubicBezTo>
                  <a:cubicBezTo>
                    <a:pt x="32" y="14"/>
                    <a:pt x="32" y="14"/>
                    <a:pt x="32" y="14"/>
                  </a:cubicBezTo>
                  <a:cubicBezTo>
                    <a:pt x="37" y="14"/>
                    <a:pt x="55" y="32"/>
                    <a:pt x="58" y="40"/>
                  </a:cubicBezTo>
                  <a:cubicBezTo>
                    <a:pt x="61" y="28"/>
                    <a:pt x="30" y="10"/>
                    <a:pt x="36" y="9"/>
                  </a:cubicBezTo>
                  <a:cubicBezTo>
                    <a:pt x="36" y="9"/>
                    <a:pt x="36" y="9"/>
                    <a:pt x="37" y="9"/>
                  </a:cubicBezTo>
                  <a:cubicBezTo>
                    <a:pt x="43" y="9"/>
                    <a:pt x="65" y="19"/>
                    <a:pt x="71" y="32"/>
                  </a:cubicBezTo>
                  <a:cubicBezTo>
                    <a:pt x="68" y="9"/>
                    <a:pt x="30" y="3"/>
                    <a:pt x="39" y="3"/>
                  </a:cubicBezTo>
                  <a:cubicBezTo>
                    <a:pt x="40" y="3"/>
                    <a:pt x="41" y="3"/>
                    <a:pt x="43" y="3"/>
                  </a:cubicBezTo>
                  <a:cubicBezTo>
                    <a:pt x="63" y="4"/>
                    <a:pt x="70" y="12"/>
                    <a:pt x="83" y="19"/>
                  </a:cubicBezTo>
                  <a:cubicBezTo>
                    <a:pt x="77" y="10"/>
                    <a:pt x="61" y="4"/>
                    <a:pt x="58" y="3"/>
                  </a:cubicBezTo>
                  <a:cubicBezTo>
                    <a:pt x="58" y="3"/>
                    <a:pt x="58" y="3"/>
                    <a:pt x="58" y="3"/>
                  </a:cubicBezTo>
                  <a:cubicBezTo>
                    <a:pt x="58" y="3"/>
                    <a:pt x="58" y="3"/>
                    <a:pt x="58" y="3"/>
                  </a:cubicBezTo>
                  <a:cubicBezTo>
                    <a:pt x="49" y="0"/>
                    <a:pt x="41" y="0"/>
                    <a:pt x="3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6" name="Freeform 213">
              <a:extLst>
                <a:ext uri="{FF2B5EF4-FFF2-40B4-BE49-F238E27FC236}">
                  <a16:creationId xmlns:a16="http://schemas.microsoft.com/office/drawing/2014/main" xmlns="" id="{39B52A9D-2A86-4AFC-98EB-3478DD866BFD}"/>
                </a:ext>
              </a:extLst>
            </p:cNvPr>
            <p:cNvSpPr>
              <a:spLocks/>
            </p:cNvSpPr>
            <p:nvPr/>
          </p:nvSpPr>
          <p:spPr bwMode="auto">
            <a:xfrm flipH="1">
              <a:off x="1119363" y="5604787"/>
              <a:ext cx="126960" cy="165035"/>
            </a:xfrm>
            <a:custGeom>
              <a:avLst/>
              <a:gdLst>
                <a:gd name="T0" fmla="*/ 8 w 45"/>
                <a:gd name="T1" fmla="*/ 0 h 59"/>
                <a:gd name="T2" fmla="*/ 5 w 45"/>
                <a:gd name="T3" fmla="*/ 2 h 59"/>
                <a:gd name="T4" fmla="*/ 1 w 45"/>
                <a:gd name="T5" fmla="*/ 10 h 59"/>
                <a:gd name="T6" fmla="*/ 0 w 45"/>
                <a:gd name="T7" fmla="*/ 13 h 59"/>
                <a:gd name="T8" fmla="*/ 22 w 45"/>
                <a:gd name="T9" fmla="*/ 55 h 59"/>
                <a:gd name="T10" fmla="*/ 26 w 45"/>
                <a:gd name="T11" fmla="*/ 59 h 59"/>
                <a:gd name="T12" fmla="*/ 6 w 45"/>
                <a:gd name="T13" fmla="*/ 23 h 59"/>
                <a:gd name="T14" fmla="*/ 10 w 45"/>
                <a:gd name="T15" fmla="*/ 28 h 59"/>
                <a:gd name="T16" fmla="*/ 35 w 45"/>
                <a:gd name="T17" fmla="*/ 50 h 59"/>
                <a:gd name="T18" fmla="*/ 33 w 45"/>
                <a:gd name="T19" fmla="*/ 47 h 59"/>
                <a:gd name="T20" fmla="*/ 6 w 45"/>
                <a:gd name="T21" fmla="*/ 12 h 59"/>
                <a:gd name="T22" fmla="*/ 6 w 45"/>
                <a:gd name="T23" fmla="*/ 12 h 59"/>
                <a:gd name="T24" fmla="*/ 16 w 45"/>
                <a:gd name="T25" fmla="*/ 22 h 59"/>
                <a:gd name="T26" fmla="*/ 27 w 45"/>
                <a:gd name="T27" fmla="*/ 31 h 59"/>
                <a:gd name="T28" fmla="*/ 27 w 45"/>
                <a:gd name="T29" fmla="*/ 30 h 59"/>
                <a:gd name="T30" fmla="*/ 8 w 45"/>
                <a:gd name="T31" fmla="*/ 8 h 59"/>
                <a:gd name="T32" fmla="*/ 9 w 45"/>
                <a:gd name="T33" fmla="*/ 8 h 59"/>
                <a:gd name="T34" fmla="*/ 43 w 45"/>
                <a:gd name="T35" fmla="*/ 34 h 59"/>
                <a:gd name="T36" fmla="*/ 44 w 45"/>
                <a:gd name="T37" fmla="*/ 33 h 59"/>
                <a:gd name="T38" fmla="*/ 13 w 45"/>
                <a:gd name="T39" fmla="*/ 5 h 59"/>
                <a:gd name="T40" fmla="*/ 13 w 45"/>
                <a:gd name="T41" fmla="*/ 5 h 59"/>
                <a:gd name="T42" fmla="*/ 43 w 45"/>
                <a:gd name="T43" fmla="*/ 21 h 59"/>
                <a:gd name="T44" fmla="*/ 44 w 45"/>
                <a:gd name="T45" fmla="*/ 21 h 59"/>
                <a:gd name="T46" fmla="*/ 33 w 45"/>
                <a:gd name="T47" fmla="*/ 12 h 59"/>
                <a:gd name="T48" fmla="*/ 33 w 45"/>
                <a:gd name="T49" fmla="*/ 12 h 59"/>
                <a:gd name="T50" fmla="*/ 31 w 45"/>
                <a:gd name="T51" fmla="*/ 11 h 59"/>
                <a:gd name="T52" fmla="*/ 31 w 45"/>
                <a:gd name="T53" fmla="*/ 11 h 59"/>
                <a:gd name="T54" fmla="*/ 31 w 45"/>
                <a:gd name="T55" fmla="*/ 11 h 59"/>
                <a:gd name="T56" fmla="*/ 29 w 45"/>
                <a:gd name="T57" fmla="*/ 10 h 59"/>
                <a:gd name="T58" fmla="*/ 8 w 45"/>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59">
                  <a:moveTo>
                    <a:pt x="8" y="0"/>
                  </a:moveTo>
                  <a:cubicBezTo>
                    <a:pt x="6" y="0"/>
                    <a:pt x="5" y="1"/>
                    <a:pt x="5" y="2"/>
                  </a:cubicBezTo>
                  <a:cubicBezTo>
                    <a:pt x="4" y="6"/>
                    <a:pt x="1" y="3"/>
                    <a:pt x="1" y="10"/>
                  </a:cubicBezTo>
                  <a:cubicBezTo>
                    <a:pt x="0" y="11"/>
                    <a:pt x="0" y="12"/>
                    <a:pt x="0" y="13"/>
                  </a:cubicBezTo>
                  <a:cubicBezTo>
                    <a:pt x="0" y="21"/>
                    <a:pt x="7" y="42"/>
                    <a:pt x="22" y="55"/>
                  </a:cubicBezTo>
                  <a:cubicBezTo>
                    <a:pt x="23" y="56"/>
                    <a:pt x="24" y="58"/>
                    <a:pt x="26" y="59"/>
                  </a:cubicBezTo>
                  <a:cubicBezTo>
                    <a:pt x="17" y="50"/>
                    <a:pt x="3" y="23"/>
                    <a:pt x="6" y="23"/>
                  </a:cubicBezTo>
                  <a:cubicBezTo>
                    <a:pt x="6" y="23"/>
                    <a:pt x="8" y="25"/>
                    <a:pt x="10" y="28"/>
                  </a:cubicBezTo>
                  <a:cubicBezTo>
                    <a:pt x="21" y="42"/>
                    <a:pt x="33" y="50"/>
                    <a:pt x="35" y="50"/>
                  </a:cubicBezTo>
                  <a:cubicBezTo>
                    <a:pt x="36" y="50"/>
                    <a:pt x="35" y="49"/>
                    <a:pt x="33" y="47"/>
                  </a:cubicBezTo>
                  <a:cubicBezTo>
                    <a:pt x="24" y="40"/>
                    <a:pt x="4" y="13"/>
                    <a:pt x="6" y="12"/>
                  </a:cubicBezTo>
                  <a:cubicBezTo>
                    <a:pt x="6" y="12"/>
                    <a:pt x="6" y="12"/>
                    <a:pt x="6" y="12"/>
                  </a:cubicBezTo>
                  <a:cubicBezTo>
                    <a:pt x="7" y="12"/>
                    <a:pt x="11" y="17"/>
                    <a:pt x="16" y="22"/>
                  </a:cubicBezTo>
                  <a:cubicBezTo>
                    <a:pt x="20" y="26"/>
                    <a:pt x="25" y="31"/>
                    <a:pt x="27" y="31"/>
                  </a:cubicBezTo>
                  <a:cubicBezTo>
                    <a:pt x="27" y="31"/>
                    <a:pt x="27" y="31"/>
                    <a:pt x="27" y="30"/>
                  </a:cubicBezTo>
                  <a:cubicBezTo>
                    <a:pt x="26" y="24"/>
                    <a:pt x="5" y="8"/>
                    <a:pt x="8" y="8"/>
                  </a:cubicBezTo>
                  <a:cubicBezTo>
                    <a:pt x="9" y="8"/>
                    <a:pt x="9" y="8"/>
                    <a:pt x="9" y="8"/>
                  </a:cubicBezTo>
                  <a:cubicBezTo>
                    <a:pt x="15" y="10"/>
                    <a:pt x="41" y="34"/>
                    <a:pt x="43" y="34"/>
                  </a:cubicBezTo>
                  <a:cubicBezTo>
                    <a:pt x="44" y="34"/>
                    <a:pt x="44" y="33"/>
                    <a:pt x="44" y="33"/>
                  </a:cubicBezTo>
                  <a:cubicBezTo>
                    <a:pt x="42" y="28"/>
                    <a:pt x="7" y="5"/>
                    <a:pt x="13" y="5"/>
                  </a:cubicBezTo>
                  <a:cubicBezTo>
                    <a:pt x="13" y="5"/>
                    <a:pt x="13" y="5"/>
                    <a:pt x="13" y="5"/>
                  </a:cubicBezTo>
                  <a:cubicBezTo>
                    <a:pt x="19" y="5"/>
                    <a:pt x="39" y="21"/>
                    <a:pt x="43" y="21"/>
                  </a:cubicBezTo>
                  <a:cubicBezTo>
                    <a:pt x="43" y="21"/>
                    <a:pt x="43" y="21"/>
                    <a:pt x="44" y="21"/>
                  </a:cubicBezTo>
                  <a:cubicBezTo>
                    <a:pt x="45" y="19"/>
                    <a:pt x="37" y="14"/>
                    <a:pt x="33" y="12"/>
                  </a:cubicBezTo>
                  <a:cubicBezTo>
                    <a:pt x="33" y="12"/>
                    <a:pt x="33" y="12"/>
                    <a:pt x="33" y="12"/>
                  </a:cubicBezTo>
                  <a:cubicBezTo>
                    <a:pt x="32" y="12"/>
                    <a:pt x="32" y="11"/>
                    <a:pt x="31" y="11"/>
                  </a:cubicBezTo>
                  <a:cubicBezTo>
                    <a:pt x="31" y="11"/>
                    <a:pt x="31" y="11"/>
                    <a:pt x="31" y="11"/>
                  </a:cubicBezTo>
                  <a:cubicBezTo>
                    <a:pt x="31" y="11"/>
                    <a:pt x="31" y="11"/>
                    <a:pt x="31" y="11"/>
                  </a:cubicBezTo>
                  <a:cubicBezTo>
                    <a:pt x="30" y="10"/>
                    <a:pt x="30" y="10"/>
                    <a:pt x="29" y="10"/>
                  </a:cubicBezTo>
                  <a:cubicBezTo>
                    <a:pt x="17" y="2"/>
                    <a:pt x="11" y="0"/>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0" name="Freeform 214">
              <a:extLst>
                <a:ext uri="{FF2B5EF4-FFF2-40B4-BE49-F238E27FC236}">
                  <a16:creationId xmlns:a16="http://schemas.microsoft.com/office/drawing/2014/main" xmlns="" id="{FAA28E05-50BD-42EB-AE7D-B4DDE321DA9F}"/>
                </a:ext>
              </a:extLst>
            </p:cNvPr>
            <p:cNvSpPr>
              <a:spLocks/>
            </p:cNvSpPr>
            <p:nvPr/>
          </p:nvSpPr>
          <p:spPr bwMode="auto">
            <a:xfrm flipH="1">
              <a:off x="873908" y="5833297"/>
              <a:ext cx="173512" cy="80402"/>
            </a:xfrm>
            <a:custGeom>
              <a:avLst/>
              <a:gdLst>
                <a:gd name="T0" fmla="*/ 53 w 62"/>
                <a:gd name="T1" fmla="*/ 0 h 28"/>
                <a:gd name="T2" fmla="*/ 45 w 62"/>
                <a:gd name="T3" fmla="*/ 1 h 28"/>
                <a:gd name="T4" fmla="*/ 45 w 62"/>
                <a:gd name="T5" fmla="*/ 1 h 28"/>
                <a:gd name="T6" fmla="*/ 45 w 62"/>
                <a:gd name="T7" fmla="*/ 1 h 28"/>
                <a:gd name="T8" fmla="*/ 45 w 62"/>
                <a:gd name="T9" fmla="*/ 1 h 28"/>
                <a:gd name="T10" fmla="*/ 36 w 62"/>
                <a:gd name="T11" fmla="*/ 4 h 28"/>
                <a:gd name="T12" fmla="*/ 25 w 62"/>
                <a:gd name="T13" fmla="*/ 8 h 28"/>
                <a:gd name="T14" fmla="*/ 19 w 62"/>
                <a:gd name="T15" fmla="*/ 11 h 28"/>
                <a:gd name="T16" fmla="*/ 0 w 62"/>
                <a:gd name="T17" fmla="*/ 20 h 28"/>
                <a:gd name="T18" fmla="*/ 20 w 62"/>
                <a:gd name="T19" fmla="*/ 27 h 28"/>
                <a:gd name="T20" fmla="*/ 30 w 62"/>
                <a:gd name="T21" fmla="*/ 28 h 28"/>
                <a:gd name="T22" fmla="*/ 41 w 62"/>
                <a:gd name="T23" fmla="*/ 27 h 28"/>
                <a:gd name="T24" fmla="*/ 61 w 62"/>
                <a:gd name="T25" fmla="*/ 14 h 28"/>
                <a:gd name="T26" fmla="*/ 61 w 62"/>
                <a:gd name="T27" fmla="*/ 12 h 28"/>
                <a:gd name="T28" fmla="*/ 56 w 62"/>
                <a:gd name="T29" fmla="*/ 16 h 28"/>
                <a:gd name="T30" fmla="*/ 28 w 62"/>
                <a:gd name="T31" fmla="*/ 25 h 28"/>
                <a:gd name="T32" fmla="*/ 21 w 62"/>
                <a:gd name="T33" fmla="*/ 24 h 28"/>
                <a:gd name="T34" fmla="*/ 45 w 62"/>
                <a:gd name="T35" fmla="*/ 15 h 28"/>
                <a:gd name="T36" fmla="*/ 48 w 62"/>
                <a:gd name="T37" fmla="*/ 12 h 28"/>
                <a:gd name="T38" fmla="*/ 38 w 62"/>
                <a:gd name="T39" fmla="*/ 14 h 28"/>
                <a:gd name="T40" fmla="*/ 17 w 62"/>
                <a:gd name="T41" fmla="*/ 18 h 28"/>
                <a:gd name="T42" fmla="*/ 15 w 62"/>
                <a:gd name="T43" fmla="*/ 18 h 28"/>
                <a:gd name="T44" fmla="*/ 49 w 62"/>
                <a:gd name="T45" fmla="*/ 4 h 28"/>
                <a:gd name="T46" fmla="*/ 53 w 62"/>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28">
                  <a:moveTo>
                    <a:pt x="53" y="0"/>
                  </a:moveTo>
                  <a:cubicBezTo>
                    <a:pt x="51" y="0"/>
                    <a:pt x="49" y="0"/>
                    <a:pt x="45" y="1"/>
                  </a:cubicBezTo>
                  <a:cubicBezTo>
                    <a:pt x="45" y="1"/>
                    <a:pt x="45" y="1"/>
                    <a:pt x="45" y="1"/>
                  </a:cubicBezTo>
                  <a:cubicBezTo>
                    <a:pt x="45" y="1"/>
                    <a:pt x="45" y="1"/>
                    <a:pt x="45" y="1"/>
                  </a:cubicBezTo>
                  <a:cubicBezTo>
                    <a:pt x="45" y="1"/>
                    <a:pt x="45" y="1"/>
                    <a:pt x="45" y="1"/>
                  </a:cubicBezTo>
                  <a:cubicBezTo>
                    <a:pt x="42" y="2"/>
                    <a:pt x="39" y="3"/>
                    <a:pt x="36" y="4"/>
                  </a:cubicBezTo>
                  <a:cubicBezTo>
                    <a:pt x="33" y="6"/>
                    <a:pt x="29" y="7"/>
                    <a:pt x="25" y="8"/>
                  </a:cubicBezTo>
                  <a:cubicBezTo>
                    <a:pt x="23" y="9"/>
                    <a:pt x="21" y="10"/>
                    <a:pt x="19" y="11"/>
                  </a:cubicBezTo>
                  <a:cubicBezTo>
                    <a:pt x="8" y="14"/>
                    <a:pt x="0" y="17"/>
                    <a:pt x="0" y="20"/>
                  </a:cubicBezTo>
                  <a:cubicBezTo>
                    <a:pt x="0" y="22"/>
                    <a:pt x="6" y="24"/>
                    <a:pt x="20" y="27"/>
                  </a:cubicBezTo>
                  <a:cubicBezTo>
                    <a:pt x="23" y="27"/>
                    <a:pt x="26" y="28"/>
                    <a:pt x="30" y="28"/>
                  </a:cubicBezTo>
                  <a:cubicBezTo>
                    <a:pt x="34" y="28"/>
                    <a:pt x="37" y="27"/>
                    <a:pt x="41" y="27"/>
                  </a:cubicBezTo>
                  <a:cubicBezTo>
                    <a:pt x="41" y="27"/>
                    <a:pt x="56" y="22"/>
                    <a:pt x="61" y="14"/>
                  </a:cubicBezTo>
                  <a:cubicBezTo>
                    <a:pt x="61" y="14"/>
                    <a:pt x="62" y="12"/>
                    <a:pt x="61" y="12"/>
                  </a:cubicBezTo>
                  <a:cubicBezTo>
                    <a:pt x="60" y="12"/>
                    <a:pt x="59" y="13"/>
                    <a:pt x="56" y="16"/>
                  </a:cubicBezTo>
                  <a:cubicBezTo>
                    <a:pt x="50" y="20"/>
                    <a:pt x="40" y="25"/>
                    <a:pt x="28" y="25"/>
                  </a:cubicBezTo>
                  <a:cubicBezTo>
                    <a:pt x="26" y="25"/>
                    <a:pt x="24" y="25"/>
                    <a:pt x="21" y="24"/>
                  </a:cubicBezTo>
                  <a:cubicBezTo>
                    <a:pt x="7" y="21"/>
                    <a:pt x="33" y="20"/>
                    <a:pt x="45" y="15"/>
                  </a:cubicBezTo>
                  <a:cubicBezTo>
                    <a:pt x="51" y="13"/>
                    <a:pt x="51" y="12"/>
                    <a:pt x="48" y="12"/>
                  </a:cubicBezTo>
                  <a:cubicBezTo>
                    <a:pt x="46" y="12"/>
                    <a:pt x="42" y="13"/>
                    <a:pt x="38" y="14"/>
                  </a:cubicBezTo>
                  <a:cubicBezTo>
                    <a:pt x="31" y="16"/>
                    <a:pt x="21" y="18"/>
                    <a:pt x="17" y="18"/>
                  </a:cubicBezTo>
                  <a:cubicBezTo>
                    <a:pt x="16" y="18"/>
                    <a:pt x="16" y="18"/>
                    <a:pt x="15" y="18"/>
                  </a:cubicBezTo>
                  <a:cubicBezTo>
                    <a:pt x="11" y="17"/>
                    <a:pt x="40" y="10"/>
                    <a:pt x="49" y="4"/>
                  </a:cubicBezTo>
                  <a:cubicBezTo>
                    <a:pt x="54" y="1"/>
                    <a:pt x="55" y="0"/>
                    <a:pt x="5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1" name="Freeform 215">
              <a:extLst>
                <a:ext uri="{FF2B5EF4-FFF2-40B4-BE49-F238E27FC236}">
                  <a16:creationId xmlns:a16="http://schemas.microsoft.com/office/drawing/2014/main" xmlns="" id="{504EB550-9BA4-4A54-8FF9-0239090B3A79}"/>
                </a:ext>
              </a:extLst>
            </p:cNvPr>
            <p:cNvSpPr>
              <a:spLocks/>
            </p:cNvSpPr>
            <p:nvPr/>
          </p:nvSpPr>
          <p:spPr bwMode="auto">
            <a:xfrm flipH="1">
              <a:off x="431664" y="5496878"/>
              <a:ext cx="88872" cy="148108"/>
            </a:xfrm>
            <a:custGeom>
              <a:avLst/>
              <a:gdLst>
                <a:gd name="T0" fmla="*/ 29 w 31"/>
                <a:gd name="T1" fmla="*/ 0 h 52"/>
                <a:gd name="T2" fmla="*/ 2 w 31"/>
                <a:gd name="T3" fmla="*/ 28 h 52"/>
                <a:gd name="T4" fmla="*/ 0 w 31"/>
                <a:gd name="T5" fmla="*/ 30 h 52"/>
                <a:gd name="T6" fmla="*/ 21 w 31"/>
                <a:gd name="T7" fmla="*/ 12 h 52"/>
                <a:gd name="T8" fmla="*/ 21 w 31"/>
                <a:gd name="T9" fmla="*/ 12 h 52"/>
                <a:gd name="T10" fmla="*/ 7 w 31"/>
                <a:gd name="T11" fmla="*/ 37 h 52"/>
                <a:gd name="T12" fmla="*/ 7 w 31"/>
                <a:gd name="T13" fmla="*/ 36 h 52"/>
                <a:gd name="T14" fmla="*/ 24 w 31"/>
                <a:gd name="T15" fmla="*/ 15 h 52"/>
                <a:gd name="T16" fmla="*/ 22 w 31"/>
                <a:gd name="T17" fmla="*/ 19 h 52"/>
                <a:gd name="T18" fmla="*/ 6 w 31"/>
                <a:gd name="T19" fmla="*/ 52 h 52"/>
                <a:gd name="T20" fmla="*/ 6 w 31"/>
                <a:gd name="T21" fmla="*/ 52 h 52"/>
                <a:gd name="T22" fmla="*/ 10 w 31"/>
                <a:gd name="T23" fmla="*/ 50 h 52"/>
                <a:gd name="T24" fmla="*/ 28 w 31"/>
                <a:gd name="T25" fmla="*/ 13 h 52"/>
                <a:gd name="T26" fmla="*/ 31 w 31"/>
                <a:gd name="T27" fmla="*/ 3 h 52"/>
                <a:gd name="T28" fmla="*/ 29 w 31"/>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2">
                  <a:moveTo>
                    <a:pt x="29" y="0"/>
                  </a:moveTo>
                  <a:cubicBezTo>
                    <a:pt x="26" y="0"/>
                    <a:pt x="18" y="7"/>
                    <a:pt x="2" y="28"/>
                  </a:cubicBezTo>
                  <a:cubicBezTo>
                    <a:pt x="2" y="28"/>
                    <a:pt x="1" y="29"/>
                    <a:pt x="0" y="30"/>
                  </a:cubicBezTo>
                  <a:cubicBezTo>
                    <a:pt x="7" y="26"/>
                    <a:pt x="18" y="12"/>
                    <a:pt x="21" y="12"/>
                  </a:cubicBezTo>
                  <a:cubicBezTo>
                    <a:pt x="21" y="12"/>
                    <a:pt x="21" y="12"/>
                    <a:pt x="21" y="12"/>
                  </a:cubicBezTo>
                  <a:cubicBezTo>
                    <a:pt x="21" y="17"/>
                    <a:pt x="4" y="37"/>
                    <a:pt x="7" y="37"/>
                  </a:cubicBezTo>
                  <a:cubicBezTo>
                    <a:pt x="7" y="37"/>
                    <a:pt x="7" y="37"/>
                    <a:pt x="7" y="36"/>
                  </a:cubicBezTo>
                  <a:cubicBezTo>
                    <a:pt x="12" y="34"/>
                    <a:pt x="23" y="15"/>
                    <a:pt x="24" y="15"/>
                  </a:cubicBezTo>
                  <a:cubicBezTo>
                    <a:pt x="24" y="15"/>
                    <a:pt x="24" y="16"/>
                    <a:pt x="22" y="19"/>
                  </a:cubicBezTo>
                  <a:cubicBezTo>
                    <a:pt x="16" y="32"/>
                    <a:pt x="2" y="52"/>
                    <a:pt x="6" y="52"/>
                  </a:cubicBezTo>
                  <a:cubicBezTo>
                    <a:pt x="6" y="52"/>
                    <a:pt x="6" y="52"/>
                    <a:pt x="6" y="52"/>
                  </a:cubicBezTo>
                  <a:cubicBezTo>
                    <a:pt x="8" y="52"/>
                    <a:pt x="9" y="51"/>
                    <a:pt x="10" y="50"/>
                  </a:cubicBezTo>
                  <a:cubicBezTo>
                    <a:pt x="17" y="36"/>
                    <a:pt x="22" y="23"/>
                    <a:pt x="28" y="13"/>
                  </a:cubicBezTo>
                  <a:cubicBezTo>
                    <a:pt x="30" y="11"/>
                    <a:pt x="31" y="6"/>
                    <a:pt x="31" y="3"/>
                  </a:cubicBezTo>
                  <a:cubicBezTo>
                    <a:pt x="31" y="2"/>
                    <a:pt x="30" y="0"/>
                    <a:pt x="2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2" name="Freeform 216">
              <a:extLst>
                <a:ext uri="{FF2B5EF4-FFF2-40B4-BE49-F238E27FC236}">
                  <a16:creationId xmlns:a16="http://schemas.microsoft.com/office/drawing/2014/main" xmlns="" id="{8D5AB818-E5A2-454C-A675-7FA10E1896A8}"/>
                </a:ext>
              </a:extLst>
            </p:cNvPr>
            <p:cNvSpPr>
              <a:spLocks/>
            </p:cNvSpPr>
            <p:nvPr/>
          </p:nvSpPr>
          <p:spPr bwMode="auto">
            <a:xfrm flipH="1">
              <a:off x="600943" y="5287412"/>
              <a:ext cx="25392" cy="74053"/>
            </a:xfrm>
            <a:custGeom>
              <a:avLst/>
              <a:gdLst>
                <a:gd name="T0" fmla="*/ 9 w 9"/>
                <a:gd name="T1" fmla="*/ 0 h 26"/>
                <a:gd name="T2" fmla="*/ 0 w 9"/>
                <a:gd name="T3" fmla="*/ 26 h 26"/>
                <a:gd name="T4" fmla="*/ 9 w 9"/>
                <a:gd name="T5" fmla="*/ 0 h 26"/>
              </a:gdLst>
              <a:ahLst/>
              <a:cxnLst>
                <a:cxn ang="0">
                  <a:pos x="T0" y="T1"/>
                </a:cxn>
                <a:cxn ang="0">
                  <a:pos x="T2" y="T3"/>
                </a:cxn>
                <a:cxn ang="0">
                  <a:pos x="T4" y="T5"/>
                </a:cxn>
              </a:cxnLst>
              <a:rect l="0" t="0" r="r" b="b"/>
              <a:pathLst>
                <a:path w="9" h="26">
                  <a:moveTo>
                    <a:pt x="9" y="0"/>
                  </a:moveTo>
                  <a:cubicBezTo>
                    <a:pt x="7" y="4"/>
                    <a:pt x="4" y="18"/>
                    <a:pt x="0" y="26"/>
                  </a:cubicBezTo>
                  <a:cubicBezTo>
                    <a:pt x="6" y="17"/>
                    <a:pt x="7" y="4"/>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3" name="Freeform 217">
              <a:extLst>
                <a:ext uri="{FF2B5EF4-FFF2-40B4-BE49-F238E27FC236}">
                  <a16:creationId xmlns:a16="http://schemas.microsoft.com/office/drawing/2014/main" xmlns="" id="{683E0170-B25E-4FD8-B79D-1B1ED6BF74D9}"/>
                </a:ext>
              </a:extLst>
            </p:cNvPr>
            <p:cNvSpPr>
              <a:spLocks/>
            </p:cNvSpPr>
            <p:nvPr/>
          </p:nvSpPr>
          <p:spPr bwMode="auto">
            <a:xfrm flipH="1">
              <a:off x="594596" y="5278948"/>
              <a:ext cx="42320" cy="97328"/>
            </a:xfrm>
            <a:custGeom>
              <a:avLst/>
              <a:gdLst>
                <a:gd name="T0" fmla="*/ 8 w 15"/>
                <a:gd name="T1" fmla="*/ 0 h 34"/>
                <a:gd name="T2" fmla="*/ 9 w 15"/>
                <a:gd name="T3" fmla="*/ 3 h 34"/>
                <a:gd name="T4" fmla="*/ 0 w 15"/>
                <a:gd name="T5" fmla="*/ 34 h 34"/>
                <a:gd name="T6" fmla="*/ 4 w 15"/>
                <a:gd name="T7" fmla="*/ 29 h 34"/>
                <a:gd name="T8" fmla="*/ 13 w 15"/>
                <a:gd name="T9" fmla="*/ 3 h 34"/>
                <a:gd name="T10" fmla="*/ 15 w 15"/>
                <a:gd name="T11" fmla="*/ 1 h 34"/>
                <a:gd name="T12" fmla="*/ 8 w 1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5" h="34">
                  <a:moveTo>
                    <a:pt x="8" y="0"/>
                  </a:moveTo>
                  <a:cubicBezTo>
                    <a:pt x="8" y="0"/>
                    <a:pt x="9" y="1"/>
                    <a:pt x="9" y="3"/>
                  </a:cubicBezTo>
                  <a:cubicBezTo>
                    <a:pt x="9" y="9"/>
                    <a:pt x="3" y="25"/>
                    <a:pt x="0" y="34"/>
                  </a:cubicBezTo>
                  <a:cubicBezTo>
                    <a:pt x="1" y="33"/>
                    <a:pt x="3" y="31"/>
                    <a:pt x="4" y="29"/>
                  </a:cubicBezTo>
                  <a:cubicBezTo>
                    <a:pt x="8" y="21"/>
                    <a:pt x="11" y="7"/>
                    <a:pt x="13" y="3"/>
                  </a:cubicBezTo>
                  <a:cubicBezTo>
                    <a:pt x="14" y="2"/>
                    <a:pt x="14" y="1"/>
                    <a:pt x="15" y="1"/>
                  </a:cubicBezTo>
                  <a:cubicBezTo>
                    <a:pt x="8" y="0"/>
                    <a:pt x="8" y="0"/>
                    <a:pt x="8"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4" name="Freeform 218">
              <a:extLst>
                <a:ext uri="{FF2B5EF4-FFF2-40B4-BE49-F238E27FC236}">
                  <a16:creationId xmlns:a16="http://schemas.microsoft.com/office/drawing/2014/main" xmlns="" id="{61B2276E-C450-450B-804B-8F162AD04542}"/>
                </a:ext>
              </a:extLst>
            </p:cNvPr>
            <p:cNvSpPr>
              <a:spLocks/>
            </p:cNvSpPr>
            <p:nvPr/>
          </p:nvSpPr>
          <p:spPr bwMode="auto">
            <a:xfrm flipH="1">
              <a:off x="594596" y="5281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5" name="Freeform 219">
              <a:extLst>
                <a:ext uri="{FF2B5EF4-FFF2-40B4-BE49-F238E27FC236}">
                  <a16:creationId xmlns:a16="http://schemas.microsoft.com/office/drawing/2014/main" xmlns="" id="{62AF3DB8-451C-4980-9F16-7E712D40C45E}"/>
                </a:ext>
              </a:extLst>
            </p:cNvPr>
            <p:cNvSpPr>
              <a:spLocks/>
            </p:cNvSpPr>
            <p:nvPr/>
          </p:nvSpPr>
          <p:spPr bwMode="auto">
            <a:xfrm flipH="1">
              <a:off x="594596" y="52810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6" name="Freeform 220">
              <a:extLst>
                <a:ext uri="{FF2B5EF4-FFF2-40B4-BE49-F238E27FC236}">
                  <a16:creationId xmlns:a16="http://schemas.microsoft.com/office/drawing/2014/main" xmlns="" id="{BA38B1E2-196C-4FA0-ADE7-2BFF5D89FCB2}"/>
                </a:ext>
              </a:extLst>
            </p:cNvPr>
            <p:cNvSpPr>
              <a:spLocks/>
            </p:cNvSpPr>
            <p:nvPr/>
          </p:nvSpPr>
          <p:spPr bwMode="auto">
            <a:xfrm flipH="1">
              <a:off x="571319" y="5285295"/>
              <a:ext cx="10581" cy="67707"/>
            </a:xfrm>
            <a:custGeom>
              <a:avLst/>
              <a:gdLst>
                <a:gd name="T0" fmla="*/ 2 w 4"/>
                <a:gd name="T1" fmla="*/ 0 h 24"/>
                <a:gd name="T2" fmla="*/ 0 w 4"/>
                <a:gd name="T3" fmla="*/ 24 h 24"/>
                <a:gd name="T4" fmla="*/ 2 w 4"/>
                <a:gd name="T5" fmla="*/ 0 h 24"/>
                <a:gd name="T6" fmla="*/ 2 w 4"/>
                <a:gd name="T7" fmla="*/ 0 h 24"/>
              </a:gdLst>
              <a:ahLst/>
              <a:cxnLst>
                <a:cxn ang="0">
                  <a:pos x="T0" y="T1"/>
                </a:cxn>
                <a:cxn ang="0">
                  <a:pos x="T2" y="T3"/>
                </a:cxn>
                <a:cxn ang="0">
                  <a:pos x="T4" y="T5"/>
                </a:cxn>
                <a:cxn ang="0">
                  <a:pos x="T6" y="T7"/>
                </a:cxn>
              </a:cxnLst>
              <a:rect l="0" t="0" r="r" b="b"/>
              <a:pathLst>
                <a:path w="4" h="24">
                  <a:moveTo>
                    <a:pt x="2" y="0"/>
                  </a:moveTo>
                  <a:cubicBezTo>
                    <a:pt x="0" y="3"/>
                    <a:pt x="3" y="18"/>
                    <a:pt x="0" y="24"/>
                  </a:cubicBezTo>
                  <a:cubicBezTo>
                    <a:pt x="4" y="17"/>
                    <a:pt x="0" y="3"/>
                    <a:pt x="2" y="0"/>
                  </a:cubicBezTo>
                  <a:cubicBezTo>
                    <a:pt x="2" y="0"/>
                    <a:pt x="2" y="0"/>
                    <a:pt x="2"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7" name="Freeform 221">
              <a:extLst>
                <a:ext uri="{FF2B5EF4-FFF2-40B4-BE49-F238E27FC236}">
                  <a16:creationId xmlns:a16="http://schemas.microsoft.com/office/drawing/2014/main" xmlns="" id="{1DD8622B-AC53-4082-AA4E-41D5AA89E60A}"/>
                </a:ext>
              </a:extLst>
            </p:cNvPr>
            <p:cNvSpPr>
              <a:spLocks/>
            </p:cNvSpPr>
            <p:nvPr/>
          </p:nvSpPr>
          <p:spPr bwMode="auto">
            <a:xfrm flipH="1">
              <a:off x="575551" y="5281063"/>
              <a:ext cx="19045" cy="71938"/>
            </a:xfrm>
            <a:custGeom>
              <a:avLst/>
              <a:gdLst>
                <a:gd name="T0" fmla="*/ 0 w 7"/>
                <a:gd name="T1" fmla="*/ 0 h 25"/>
                <a:gd name="T2" fmla="*/ 3 w 7"/>
                <a:gd name="T3" fmla="*/ 13 h 25"/>
                <a:gd name="T4" fmla="*/ 3 w 7"/>
                <a:gd name="T5" fmla="*/ 20 h 25"/>
                <a:gd name="T6" fmla="*/ 4 w 7"/>
                <a:gd name="T7" fmla="*/ 25 h 25"/>
                <a:gd name="T8" fmla="*/ 4 w 7"/>
                <a:gd name="T9" fmla="*/ 25 h 25"/>
                <a:gd name="T10" fmla="*/ 6 w 7"/>
                <a:gd name="T11" fmla="*/ 1 h 25"/>
                <a:gd name="T12" fmla="*/ 0 w 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0" y="0"/>
                  </a:moveTo>
                  <a:cubicBezTo>
                    <a:pt x="3" y="2"/>
                    <a:pt x="3" y="7"/>
                    <a:pt x="3" y="13"/>
                  </a:cubicBezTo>
                  <a:cubicBezTo>
                    <a:pt x="3" y="15"/>
                    <a:pt x="3" y="18"/>
                    <a:pt x="3" y="20"/>
                  </a:cubicBezTo>
                  <a:cubicBezTo>
                    <a:pt x="3" y="22"/>
                    <a:pt x="3" y="24"/>
                    <a:pt x="4" y="25"/>
                  </a:cubicBezTo>
                  <a:cubicBezTo>
                    <a:pt x="4" y="25"/>
                    <a:pt x="4" y="25"/>
                    <a:pt x="4" y="25"/>
                  </a:cubicBezTo>
                  <a:cubicBezTo>
                    <a:pt x="7" y="19"/>
                    <a:pt x="4" y="4"/>
                    <a:pt x="6" y="1"/>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8" name="Freeform 222">
              <a:extLst>
                <a:ext uri="{FF2B5EF4-FFF2-40B4-BE49-F238E27FC236}">
                  <a16:creationId xmlns:a16="http://schemas.microsoft.com/office/drawing/2014/main" xmlns="" id="{DAEA518D-328A-423E-897F-1EBF89CD2C4C}"/>
                </a:ext>
              </a:extLst>
            </p:cNvPr>
            <p:cNvSpPr>
              <a:spLocks/>
            </p:cNvSpPr>
            <p:nvPr/>
          </p:nvSpPr>
          <p:spPr bwMode="auto">
            <a:xfrm flipH="1">
              <a:off x="571319" y="5285295"/>
              <a:ext cx="6349" cy="2116"/>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0" y="0"/>
                    <a:pt x="0" y="0"/>
                  </a:cubicBezTo>
                  <a:cubicBezTo>
                    <a:pt x="2" y="1"/>
                    <a:pt x="2" y="1"/>
                    <a:pt x="2" y="1"/>
                  </a:cubicBezTo>
                  <a:cubicBezTo>
                    <a:pt x="1" y="0"/>
                    <a:pt x="1"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9" name="Freeform 223">
              <a:extLst>
                <a:ext uri="{FF2B5EF4-FFF2-40B4-BE49-F238E27FC236}">
                  <a16:creationId xmlns:a16="http://schemas.microsoft.com/office/drawing/2014/main" xmlns="" id="{A643BC8E-7DE8-41AB-A1E1-EFFD547E8157}"/>
                </a:ext>
              </a:extLst>
            </p:cNvPr>
            <p:cNvSpPr>
              <a:spLocks/>
            </p:cNvSpPr>
            <p:nvPr/>
          </p:nvSpPr>
          <p:spPr bwMode="auto">
            <a:xfrm flipH="1">
              <a:off x="571319" y="5285295"/>
              <a:ext cx="6349" cy="2116"/>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0" y="0"/>
                    <a:pt x="0" y="0"/>
                  </a:cubicBezTo>
                  <a:cubicBezTo>
                    <a:pt x="1" y="0"/>
                    <a:pt x="1" y="0"/>
                    <a:pt x="2" y="1"/>
                  </a:cubicBezTo>
                  <a:cubicBezTo>
                    <a:pt x="2" y="1"/>
                    <a:pt x="2" y="1"/>
                    <a:pt x="2" y="1"/>
                  </a:cubicBezTo>
                  <a:cubicBezTo>
                    <a:pt x="1" y="0"/>
                    <a:pt x="1"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0" name="Freeform 224">
              <a:extLst>
                <a:ext uri="{FF2B5EF4-FFF2-40B4-BE49-F238E27FC236}">
                  <a16:creationId xmlns:a16="http://schemas.microsoft.com/office/drawing/2014/main" xmlns="" id="{A45EFF56-8578-4A46-AD92-0476138DF725}"/>
                </a:ext>
              </a:extLst>
            </p:cNvPr>
            <p:cNvSpPr>
              <a:spLocks/>
            </p:cNvSpPr>
            <p:nvPr/>
          </p:nvSpPr>
          <p:spPr bwMode="auto">
            <a:xfrm flipH="1">
              <a:off x="696164" y="5287412"/>
              <a:ext cx="16928" cy="31737"/>
            </a:xfrm>
            <a:custGeom>
              <a:avLst/>
              <a:gdLst>
                <a:gd name="T0" fmla="*/ 6 w 6"/>
                <a:gd name="T1" fmla="*/ 0 h 11"/>
                <a:gd name="T2" fmla="*/ 0 w 6"/>
                <a:gd name="T3" fmla="*/ 11 h 11"/>
                <a:gd name="T4" fmla="*/ 6 w 6"/>
                <a:gd name="T5" fmla="*/ 0 h 11"/>
              </a:gdLst>
              <a:ahLst/>
              <a:cxnLst>
                <a:cxn ang="0">
                  <a:pos x="T0" y="T1"/>
                </a:cxn>
                <a:cxn ang="0">
                  <a:pos x="T2" y="T3"/>
                </a:cxn>
                <a:cxn ang="0">
                  <a:pos x="T4" y="T5"/>
                </a:cxn>
              </a:cxnLst>
              <a:rect l="0" t="0" r="r" b="b"/>
              <a:pathLst>
                <a:path w="6" h="11">
                  <a:moveTo>
                    <a:pt x="6" y="0"/>
                  </a:moveTo>
                  <a:cubicBezTo>
                    <a:pt x="4" y="3"/>
                    <a:pt x="2" y="7"/>
                    <a:pt x="0" y="11"/>
                  </a:cubicBezTo>
                  <a:cubicBezTo>
                    <a:pt x="2" y="7"/>
                    <a:pt x="4" y="3"/>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1" name="Freeform 225">
              <a:extLst>
                <a:ext uri="{FF2B5EF4-FFF2-40B4-BE49-F238E27FC236}">
                  <a16:creationId xmlns:a16="http://schemas.microsoft.com/office/drawing/2014/main" xmlns="" id="{AC561B88-5789-498C-9EC5-8CEE7BAD439C}"/>
                </a:ext>
              </a:extLst>
            </p:cNvPr>
            <p:cNvSpPr>
              <a:spLocks/>
            </p:cNvSpPr>
            <p:nvPr/>
          </p:nvSpPr>
          <p:spPr bwMode="auto">
            <a:xfrm flipH="1">
              <a:off x="679236" y="5274717"/>
              <a:ext cx="40203" cy="71938"/>
            </a:xfrm>
            <a:custGeom>
              <a:avLst/>
              <a:gdLst>
                <a:gd name="T0" fmla="*/ 14 w 14"/>
                <a:gd name="T1" fmla="*/ 0 h 26"/>
                <a:gd name="T2" fmla="*/ 8 w 14"/>
                <a:gd name="T3" fmla="*/ 2 h 26"/>
                <a:gd name="T4" fmla="*/ 8 w 14"/>
                <a:gd name="T5" fmla="*/ 5 h 26"/>
                <a:gd name="T6" fmla="*/ 2 w 14"/>
                <a:gd name="T7" fmla="*/ 16 h 26"/>
                <a:gd name="T8" fmla="*/ 1 w 14"/>
                <a:gd name="T9" fmla="*/ 26 h 26"/>
                <a:gd name="T10" fmla="*/ 14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4" y="0"/>
                  </a:moveTo>
                  <a:cubicBezTo>
                    <a:pt x="8" y="2"/>
                    <a:pt x="8" y="2"/>
                    <a:pt x="8" y="2"/>
                  </a:cubicBezTo>
                  <a:cubicBezTo>
                    <a:pt x="9" y="2"/>
                    <a:pt x="8" y="3"/>
                    <a:pt x="8" y="5"/>
                  </a:cubicBezTo>
                  <a:cubicBezTo>
                    <a:pt x="6" y="8"/>
                    <a:pt x="4" y="12"/>
                    <a:pt x="2" y="16"/>
                  </a:cubicBezTo>
                  <a:cubicBezTo>
                    <a:pt x="1" y="20"/>
                    <a:pt x="0" y="24"/>
                    <a:pt x="1" y="26"/>
                  </a:cubicBezTo>
                  <a:cubicBezTo>
                    <a:pt x="3" y="20"/>
                    <a:pt x="6" y="11"/>
                    <a:pt x="1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2" name="Freeform 226">
              <a:extLst>
                <a:ext uri="{FF2B5EF4-FFF2-40B4-BE49-F238E27FC236}">
                  <a16:creationId xmlns:a16="http://schemas.microsoft.com/office/drawing/2014/main" xmlns="" id="{41DE8711-9E6C-4E2A-968C-9885BE61C0EF}"/>
                </a:ext>
              </a:extLst>
            </p:cNvPr>
            <p:cNvSpPr>
              <a:spLocks/>
            </p:cNvSpPr>
            <p:nvPr/>
          </p:nvSpPr>
          <p:spPr bwMode="auto">
            <a:xfrm flipH="1">
              <a:off x="1146871" y="5598438"/>
              <a:ext cx="655959" cy="647445"/>
            </a:xfrm>
            <a:custGeom>
              <a:avLst/>
              <a:gdLst>
                <a:gd name="T0" fmla="*/ 202 w 231"/>
                <a:gd name="T1" fmla="*/ 160 h 228"/>
                <a:gd name="T2" fmla="*/ 186 w 231"/>
                <a:gd name="T3" fmla="*/ 160 h 228"/>
                <a:gd name="T4" fmla="*/ 121 w 231"/>
                <a:gd name="T5" fmla="*/ 118 h 228"/>
                <a:gd name="T6" fmla="*/ 167 w 231"/>
                <a:gd name="T7" fmla="*/ 166 h 228"/>
                <a:gd name="T8" fmla="*/ 166 w 231"/>
                <a:gd name="T9" fmla="*/ 196 h 228"/>
                <a:gd name="T10" fmla="*/ 147 w 231"/>
                <a:gd name="T11" fmla="*/ 222 h 228"/>
                <a:gd name="T12" fmla="*/ 113 w 231"/>
                <a:gd name="T13" fmla="*/ 212 h 228"/>
                <a:gd name="T14" fmla="*/ 112 w 231"/>
                <a:gd name="T15" fmla="*/ 211 h 228"/>
                <a:gd name="T16" fmla="*/ 112 w 231"/>
                <a:gd name="T17" fmla="*/ 211 h 228"/>
                <a:gd name="T18" fmla="*/ 100 w 231"/>
                <a:gd name="T19" fmla="*/ 146 h 228"/>
                <a:gd name="T20" fmla="*/ 92 w 231"/>
                <a:gd name="T21" fmla="*/ 142 h 228"/>
                <a:gd name="T22" fmla="*/ 63 w 231"/>
                <a:gd name="T23" fmla="*/ 171 h 228"/>
                <a:gd name="T24" fmla="*/ 43 w 231"/>
                <a:gd name="T25" fmla="*/ 176 h 228"/>
                <a:gd name="T26" fmla="*/ 6 w 231"/>
                <a:gd name="T27" fmla="*/ 153 h 228"/>
                <a:gd name="T28" fmla="*/ 19 w 231"/>
                <a:gd name="T29" fmla="*/ 115 h 228"/>
                <a:gd name="T30" fmla="*/ 25 w 231"/>
                <a:gd name="T31" fmla="*/ 109 h 228"/>
                <a:gd name="T32" fmla="*/ 100 w 231"/>
                <a:gd name="T33" fmla="*/ 106 h 228"/>
                <a:gd name="T34" fmla="*/ 67 w 231"/>
                <a:gd name="T35" fmla="*/ 93 h 228"/>
                <a:gd name="T36" fmla="*/ 40 w 231"/>
                <a:gd name="T37" fmla="*/ 80 h 228"/>
                <a:gd name="T38" fmla="*/ 37 w 231"/>
                <a:gd name="T39" fmla="*/ 78 h 228"/>
                <a:gd name="T40" fmla="*/ 26 w 231"/>
                <a:gd name="T41" fmla="*/ 63 h 228"/>
                <a:gd name="T42" fmla="*/ 25 w 231"/>
                <a:gd name="T43" fmla="*/ 32 h 228"/>
                <a:gd name="T44" fmla="*/ 55 w 231"/>
                <a:gd name="T45" fmla="*/ 19 h 228"/>
                <a:gd name="T46" fmla="*/ 64 w 231"/>
                <a:gd name="T47" fmla="*/ 21 h 228"/>
                <a:gd name="T48" fmla="*/ 102 w 231"/>
                <a:gd name="T49" fmla="*/ 49 h 228"/>
                <a:gd name="T50" fmla="*/ 112 w 231"/>
                <a:gd name="T51" fmla="*/ 90 h 228"/>
                <a:gd name="T52" fmla="*/ 123 w 231"/>
                <a:gd name="T53" fmla="*/ 32 h 228"/>
                <a:gd name="T54" fmla="*/ 140 w 231"/>
                <a:gd name="T55" fmla="*/ 10 h 228"/>
                <a:gd name="T56" fmla="*/ 169 w 231"/>
                <a:gd name="T57" fmla="*/ 3 h 228"/>
                <a:gd name="T58" fmla="*/ 188 w 231"/>
                <a:gd name="T59" fmla="*/ 30 h 228"/>
                <a:gd name="T60" fmla="*/ 188 w 231"/>
                <a:gd name="T61" fmla="*/ 40 h 228"/>
                <a:gd name="T62" fmla="*/ 184 w 231"/>
                <a:gd name="T63" fmla="*/ 62 h 228"/>
                <a:gd name="T64" fmla="*/ 182 w 231"/>
                <a:gd name="T65" fmla="*/ 67 h 228"/>
                <a:gd name="T66" fmla="*/ 166 w 231"/>
                <a:gd name="T67" fmla="*/ 83 h 228"/>
                <a:gd name="T68" fmla="*/ 127 w 231"/>
                <a:gd name="T69" fmla="*/ 102 h 228"/>
                <a:gd name="T70" fmla="*/ 126 w 231"/>
                <a:gd name="T71" fmla="*/ 102 h 228"/>
                <a:gd name="T72" fmla="*/ 178 w 231"/>
                <a:gd name="T73" fmla="*/ 88 h 228"/>
                <a:gd name="T74" fmla="*/ 185 w 231"/>
                <a:gd name="T75" fmla="*/ 89 h 228"/>
                <a:gd name="T76" fmla="*/ 187 w 231"/>
                <a:gd name="T77" fmla="*/ 89 h 228"/>
                <a:gd name="T78" fmla="*/ 203 w 231"/>
                <a:gd name="T79" fmla="*/ 96 h 228"/>
                <a:gd name="T80" fmla="*/ 207 w 231"/>
                <a:gd name="T81" fmla="*/ 99 h 228"/>
                <a:gd name="T82" fmla="*/ 221 w 231"/>
                <a:gd name="T83" fmla="*/ 114 h 228"/>
                <a:gd name="T84" fmla="*/ 225 w 231"/>
                <a:gd name="T85" fmla="*/ 1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28">
                  <a:moveTo>
                    <a:pt x="225" y="146"/>
                  </a:moveTo>
                  <a:cubicBezTo>
                    <a:pt x="225" y="150"/>
                    <a:pt x="215" y="157"/>
                    <a:pt x="202" y="160"/>
                  </a:cubicBezTo>
                  <a:cubicBezTo>
                    <a:pt x="201" y="160"/>
                    <a:pt x="200" y="160"/>
                    <a:pt x="198" y="160"/>
                  </a:cubicBezTo>
                  <a:cubicBezTo>
                    <a:pt x="195" y="161"/>
                    <a:pt x="191" y="161"/>
                    <a:pt x="186" y="160"/>
                  </a:cubicBezTo>
                  <a:cubicBezTo>
                    <a:pt x="165" y="158"/>
                    <a:pt x="152" y="141"/>
                    <a:pt x="142" y="132"/>
                  </a:cubicBezTo>
                  <a:cubicBezTo>
                    <a:pt x="135" y="125"/>
                    <a:pt x="125" y="120"/>
                    <a:pt x="121" y="118"/>
                  </a:cubicBezTo>
                  <a:cubicBezTo>
                    <a:pt x="126" y="125"/>
                    <a:pt x="140" y="131"/>
                    <a:pt x="156" y="148"/>
                  </a:cubicBezTo>
                  <a:cubicBezTo>
                    <a:pt x="162" y="154"/>
                    <a:pt x="165" y="160"/>
                    <a:pt x="167" y="166"/>
                  </a:cubicBezTo>
                  <a:cubicBezTo>
                    <a:pt x="170" y="176"/>
                    <a:pt x="169" y="186"/>
                    <a:pt x="167" y="194"/>
                  </a:cubicBezTo>
                  <a:cubicBezTo>
                    <a:pt x="167" y="195"/>
                    <a:pt x="167" y="195"/>
                    <a:pt x="166" y="196"/>
                  </a:cubicBezTo>
                  <a:cubicBezTo>
                    <a:pt x="166" y="199"/>
                    <a:pt x="165" y="202"/>
                    <a:pt x="164" y="204"/>
                  </a:cubicBezTo>
                  <a:cubicBezTo>
                    <a:pt x="159" y="220"/>
                    <a:pt x="151" y="223"/>
                    <a:pt x="147" y="222"/>
                  </a:cubicBezTo>
                  <a:cubicBezTo>
                    <a:pt x="143" y="221"/>
                    <a:pt x="143" y="224"/>
                    <a:pt x="139" y="226"/>
                  </a:cubicBezTo>
                  <a:cubicBezTo>
                    <a:pt x="136" y="228"/>
                    <a:pt x="123" y="223"/>
                    <a:pt x="113" y="212"/>
                  </a:cubicBezTo>
                  <a:cubicBezTo>
                    <a:pt x="113" y="212"/>
                    <a:pt x="113" y="212"/>
                    <a:pt x="113" y="212"/>
                  </a:cubicBezTo>
                  <a:cubicBezTo>
                    <a:pt x="113" y="212"/>
                    <a:pt x="112" y="211"/>
                    <a:pt x="112" y="211"/>
                  </a:cubicBezTo>
                  <a:cubicBezTo>
                    <a:pt x="112" y="211"/>
                    <a:pt x="112" y="211"/>
                    <a:pt x="112" y="211"/>
                  </a:cubicBezTo>
                  <a:cubicBezTo>
                    <a:pt x="112" y="211"/>
                    <a:pt x="112" y="211"/>
                    <a:pt x="112" y="211"/>
                  </a:cubicBezTo>
                  <a:cubicBezTo>
                    <a:pt x="110" y="208"/>
                    <a:pt x="108" y="205"/>
                    <a:pt x="106" y="202"/>
                  </a:cubicBezTo>
                  <a:cubicBezTo>
                    <a:pt x="97" y="183"/>
                    <a:pt x="93" y="158"/>
                    <a:pt x="100" y="146"/>
                  </a:cubicBezTo>
                  <a:cubicBezTo>
                    <a:pt x="104" y="137"/>
                    <a:pt x="102" y="133"/>
                    <a:pt x="105" y="127"/>
                  </a:cubicBezTo>
                  <a:cubicBezTo>
                    <a:pt x="102" y="131"/>
                    <a:pt x="97" y="137"/>
                    <a:pt x="92" y="142"/>
                  </a:cubicBezTo>
                  <a:cubicBezTo>
                    <a:pt x="85" y="150"/>
                    <a:pt x="77" y="163"/>
                    <a:pt x="63" y="171"/>
                  </a:cubicBezTo>
                  <a:cubicBezTo>
                    <a:pt x="63" y="171"/>
                    <a:pt x="63" y="171"/>
                    <a:pt x="63" y="171"/>
                  </a:cubicBezTo>
                  <a:cubicBezTo>
                    <a:pt x="60" y="172"/>
                    <a:pt x="57" y="174"/>
                    <a:pt x="53" y="175"/>
                  </a:cubicBezTo>
                  <a:cubicBezTo>
                    <a:pt x="50" y="176"/>
                    <a:pt x="46" y="176"/>
                    <a:pt x="43" y="176"/>
                  </a:cubicBezTo>
                  <a:cubicBezTo>
                    <a:pt x="26" y="176"/>
                    <a:pt x="9" y="166"/>
                    <a:pt x="8" y="162"/>
                  </a:cubicBezTo>
                  <a:cubicBezTo>
                    <a:pt x="7" y="158"/>
                    <a:pt x="9" y="155"/>
                    <a:pt x="6" y="153"/>
                  </a:cubicBezTo>
                  <a:cubicBezTo>
                    <a:pt x="3" y="151"/>
                    <a:pt x="0" y="144"/>
                    <a:pt x="8" y="129"/>
                  </a:cubicBezTo>
                  <a:cubicBezTo>
                    <a:pt x="11" y="125"/>
                    <a:pt x="15" y="119"/>
                    <a:pt x="19" y="115"/>
                  </a:cubicBezTo>
                  <a:cubicBezTo>
                    <a:pt x="19" y="114"/>
                    <a:pt x="19" y="114"/>
                    <a:pt x="19" y="114"/>
                  </a:cubicBezTo>
                  <a:cubicBezTo>
                    <a:pt x="21" y="112"/>
                    <a:pt x="23" y="111"/>
                    <a:pt x="25" y="109"/>
                  </a:cubicBezTo>
                  <a:cubicBezTo>
                    <a:pt x="33" y="102"/>
                    <a:pt x="43" y="98"/>
                    <a:pt x="57" y="99"/>
                  </a:cubicBezTo>
                  <a:cubicBezTo>
                    <a:pt x="79" y="100"/>
                    <a:pt x="91" y="106"/>
                    <a:pt x="100" y="106"/>
                  </a:cubicBezTo>
                  <a:cubicBezTo>
                    <a:pt x="96" y="103"/>
                    <a:pt x="88" y="98"/>
                    <a:pt x="80" y="96"/>
                  </a:cubicBezTo>
                  <a:cubicBezTo>
                    <a:pt x="76" y="95"/>
                    <a:pt x="72" y="94"/>
                    <a:pt x="67" y="93"/>
                  </a:cubicBezTo>
                  <a:cubicBezTo>
                    <a:pt x="67" y="93"/>
                    <a:pt x="67" y="93"/>
                    <a:pt x="67" y="93"/>
                  </a:cubicBezTo>
                  <a:cubicBezTo>
                    <a:pt x="58" y="90"/>
                    <a:pt x="48" y="87"/>
                    <a:pt x="40" y="80"/>
                  </a:cubicBezTo>
                  <a:cubicBezTo>
                    <a:pt x="40" y="80"/>
                    <a:pt x="40" y="80"/>
                    <a:pt x="40" y="80"/>
                  </a:cubicBezTo>
                  <a:cubicBezTo>
                    <a:pt x="39" y="79"/>
                    <a:pt x="38" y="78"/>
                    <a:pt x="37" y="78"/>
                  </a:cubicBezTo>
                  <a:cubicBezTo>
                    <a:pt x="35" y="76"/>
                    <a:pt x="34" y="74"/>
                    <a:pt x="32" y="72"/>
                  </a:cubicBezTo>
                  <a:cubicBezTo>
                    <a:pt x="30" y="69"/>
                    <a:pt x="28" y="66"/>
                    <a:pt x="26" y="63"/>
                  </a:cubicBezTo>
                  <a:cubicBezTo>
                    <a:pt x="26" y="62"/>
                    <a:pt x="26" y="62"/>
                    <a:pt x="26" y="62"/>
                  </a:cubicBezTo>
                  <a:cubicBezTo>
                    <a:pt x="20" y="48"/>
                    <a:pt x="21" y="34"/>
                    <a:pt x="25" y="32"/>
                  </a:cubicBezTo>
                  <a:cubicBezTo>
                    <a:pt x="28" y="29"/>
                    <a:pt x="31" y="30"/>
                    <a:pt x="32" y="26"/>
                  </a:cubicBezTo>
                  <a:cubicBezTo>
                    <a:pt x="33" y="22"/>
                    <a:pt x="38" y="17"/>
                    <a:pt x="55" y="19"/>
                  </a:cubicBezTo>
                  <a:cubicBezTo>
                    <a:pt x="58" y="19"/>
                    <a:pt x="60" y="20"/>
                    <a:pt x="63" y="20"/>
                  </a:cubicBezTo>
                  <a:cubicBezTo>
                    <a:pt x="64" y="21"/>
                    <a:pt x="64" y="21"/>
                    <a:pt x="64" y="21"/>
                  </a:cubicBezTo>
                  <a:cubicBezTo>
                    <a:pt x="78" y="23"/>
                    <a:pt x="94" y="30"/>
                    <a:pt x="102" y="49"/>
                  </a:cubicBezTo>
                  <a:cubicBezTo>
                    <a:pt x="102" y="49"/>
                    <a:pt x="102" y="49"/>
                    <a:pt x="102" y="49"/>
                  </a:cubicBezTo>
                  <a:cubicBezTo>
                    <a:pt x="102" y="51"/>
                    <a:pt x="102" y="51"/>
                    <a:pt x="102" y="51"/>
                  </a:cubicBezTo>
                  <a:cubicBezTo>
                    <a:pt x="109" y="69"/>
                    <a:pt x="110" y="82"/>
                    <a:pt x="112" y="90"/>
                  </a:cubicBezTo>
                  <a:cubicBezTo>
                    <a:pt x="114" y="85"/>
                    <a:pt x="117" y="77"/>
                    <a:pt x="117" y="69"/>
                  </a:cubicBezTo>
                  <a:cubicBezTo>
                    <a:pt x="118" y="60"/>
                    <a:pt x="118" y="45"/>
                    <a:pt x="123" y="32"/>
                  </a:cubicBezTo>
                  <a:cubicBezTo>
                    <a:pt x="125" y="27"/>
                    <a:pt x="127" y="22"/>
                    <a:pt x="131" y="18"/>
                  </a:cubicBezTo>
                  <a:cubicBezTo>
                    <a:pt x="134" y="15"/>
                    <a:pt x="137" y="12"/>
                    <a:pt x="140" y="10"/>
                  </a:cubicBezTo>
                  <a:cubicBezTo>
                    <a:pt x="140" y="10"/>
                    <a:pt x="140" y="10"/>
                    <a:pt x="140" y="10"/>
                  </a:cubicBezTo>
                  <a:cubicBezTo>
                    <a:pt x="152" y="1"/>
                    <a:pt x="166" y="0"/>
                    <a:pt x="169" y="3"/>
                  </a:cubicBezTo>
                  <a:cubicBezTo>
                    <a:pt x="172" y="6"/>
                    <a:pt x="172" y="9"/>
                    <a:pt x="176" y="9"/>
                  </a:cubicBezTo>
                  <a:cubicBezTo>
                    <a:pt x="180" y="9"/>
                    <a:pt x="186" y="13"/>
                    <a:pt x="188" y="30"/>
                  </a:cubicBezTo>
                  <a:cubicBezTo>
                    <a:pt x="188" y="33"/>
                    <a:pt x="188" y="36"/>
                    <a:pt x="188" y="40"/>
                  </a:cubicBezTo>
                  <a:cubicBezTo>
                    <a:pt x="188" y="40"/>
                    <a:pt x="188" y="40"/>
                    <a:pt x="188" y="40"/>
                  </a:cubicBezTo>
                  <a:cubicBezTo>
                    <a:pt x="188" y="47"/>
                    <a:pt x="187" y="55"/>
                    <a:pt x="184" y="62"/>
                  </a:cubicBezTo>
                  <a:cubicBezTo>
                    <a:pt x="184" y="62"/>
                    <a:pt x="184" y="62"/>
                    <a:pt x="184" y="62"/>
                  </a:cubicBezTo>
                  <a:cubicBezTo>
                    <a:pt x="184" y="62"/>
                    <a:pt x="184" y="62"/>
                    <a:pt x="184" y="62"/>
                  </a:cubicBezTo>
                  <a:cubicBezTo>
                    <a:pt x="183" y="64"/>
                    <a:pt x="183" y="65"/>
                    <a:pt x="182" y="67"/>
                  </a:cubicBezTo>
                  <a:cubicBezTo>
                    <a:pt x="182" y="67"/>
                    <a:pt x="182" y="67"/>
                    <a:pt x="182" y="67"/>
                  </a:cubicBezTo>
                  <a:cubicBezTo>
                    <a:pt x="178" y="73"/>
                    <a:pt x="173" y="78"/>
                    <a:pt x="166" y="83"/>
                  </a:cubicBezTo>
                  <a:cubicBezTo>
                    <a:pt x="149" y="93"/>
                    <a:pt x="136" y="96"/>
                    <a:pt x="128" y="101"/>
                  </a:cubicBezTo>
                  <a:cubicBezTo>
                    <a:pt x="128" y="101"/>
                    <a:pt x="127" y="101"/>
                    <a:pt x="127" y="102"/>
                  </a:cubicBezTo>
                  <a:cubicBezTo>
                    <a:pt x="126" y="102"/>
                    <a:pt x="126" y="102"/>
                    <a:pt x="126" y="102"/>
                  </a:cubicBezTo>
                  <a:cubicBezTo>
                    <a:pt x="126" y="102"/>
                    <a:pt x="126" y="102"/>
                    <a:pt x="126" y="102"/>
                  </a:cubicBezTo>
                  <a:cubicBezTo>
                    <a:pt x="135" y="101"/>
                    <a:pt x="147" y="93"/>
                    <a:pt x="169" y="89"/>
                  </a:cubicBezTo>
                  <a:cubicBezTo>
                    <a:pt x="172" y="88"/>
                    <a:pt x="175" y="88"/>
                    <a:pt x="178" y="88"/>
                  </a:cubicBezTo>
                  <a:cubicBezTo>
                    <a:pt x="178" y="88"/>
                    <a:pt x="179" y="88"/>
                    <a:pt x="179" y="88"/>
                  </a:cubicBezTo>
                  <a:cubicBezTo>
                    <a:pt x="181" y="88"/>
                    <a:pt x="183" y="88"/>
                    <a:pt x="185" y="89"/>
                  </a:cubicBezTo>
                  <a:cubicBezTo>
                    <a:pt x="186" y="89"/>
                    <a:pt x="186" y="89"/>
                    <a:pt x="187" y="89"/>
                  </a:cubicBezTo>
                  <a:cubicBezTo>
                    <a:pt x="187" y="89"/>
                    <a:pt x="187" y="89"/>
                    <a:pt x="187" y="89"/>
                  </a:cubicBezTo>
                  <a:cubicBezTo>
                    <a:pt x="188" y="89"/>
                    <a:pt x="189" y="90"/>
                    <a:pt x="189" y="90"/>
                  </a:cubicBezTo>
                  <a:cubicBezTo>
                    <a:pt x="194" y="91"/>
                    <a:pt x="199" y="93"/>
                    <a:pt x="203" y="96"/>
                  </a:cubicBezTo>
                  <a:cubicBezTo>
                    <a:pt x="203" y="96"/>
                    <a:pt x="203" y="96"/>
                    <a:pt x="203" y="96"/>
                  </a:cubicBezTo>
                  <a:cubicBezTo>
                    <a:pt x="204" y="97"/>
                    <a:pt x="206" y="98"/>
                    <a:pt x="207" y="99"/>
                  </a:cubicBezTo>
                  <a:cubicBezTo>
                    <a:pt x="207" y="99"/>
                    <a:pt x="207" y="99"/>
                    <a:pt x="207" y="99"/>
                  </a:cubicBezTo>
                  <a:cubicBezTo>
                    <a:pt x="213" y="104"/>
                    <a:pt x="217" y="109"/>
                    <a:pt x="221" y="114"/>
                  </a:cubicBezTo>
                  <a:cubicBezTo>
                    <a:pt x="231" y="127"/>
                    <a:pt x="229" y="134"/>
                    <a:pt x="226" y="137"/>
                  </a:cubicBezTo>
                  <a:cubicBezTo>
                    <a:pt x="223" y="140"/>
                    <a:pt x="225" y="142"/>
                    <a:pt x="225" y="14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3" name="Rectangle 227">
              <a:extLst>
                <a:ext uri="{FF2B5EF4-FFF2-40B4-BE49-F238E27FC236}">
                  <a16:creationId xmlns:a16="http://schemas.microsoft.com/office/drawing/2014/main" xmlns="" id="{FC4F91E0-2ED0-4E52-8BD8-1923637ED50B}"/>
                </a:ext>
              </a:extLst>
            </p:cNvPr>
            <p:cNvSpPr>
              <a:spLocks noChangeArrowheads="1"/>
            </p:cNvSpPr>
            <p:nvPr/>
          </p:nvSpPr>
          <p:spPr bwMode="auto">
            <a:xfrm flipH="1">
              <a:off x="1280179" y="5774053"/>
              <a:ext cx="0" cy="2115"/>
            </a:xfrm>
            <a:prstGeom prst="rect">
              <a:avLst/>
            </a:prstGeom>
            <a:solidFill>
              <a:srgbClr val="FDEF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04" name="Rectangle 228">
              <a:extLst>
                <a:ext uri="{FF2B5EF4-FFF2-40B4-BE49-F238E27FC236}">
                  <a16:creationId xmlns:a16="http://schemas.microsoft.com/office/drawing/2014/main" xmlns="" id="{11E1ACED-82A5-46BD-AF23-2E766FDEF41D}"/>
                </a:ext>
              </a:extLst>
            </p:cNvPr>
            <p:cNvSpPr>
              <a:spLocks noChangeArrowheads="1"/>
            </p:cNvSpPr>
            <p:nvPr/>
          </p:nvSpPr>
          <p:spPr bwMode="auto">
            <a:xfrm flipH="1">
              <a:off x="1280179" y="5774053"/>
              <a:ext cx="0"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05" name="Freeform 229">
              <a:extLst>
                <a:ext uri="{FF2B5EF4-FFF2-40B4-BE49-F238E27FC236}">
                  <a16:creationId xmlns:a16="http://schemas.microsoft.com/office/drawing/2014/main" xmlns="" id="{91A3379D-6A7B-41A9-AAC8-69D9FC5D4121}"/>
                </a:ext>
              </a:extLst>
            </p:cNvPr>
            <p:cNvSpPr>
              <a:spLocks noEditPoints="1"/>
            </p:cNvSpPr>
            <p:nvPr/>
          </p:nvSpPr>
          <p:spPr bwMode="auto">
            <a:xfrm flipH="1">
              <a:off x="1227279" y="5820602"/>
              <a:ext cx="471868" cy="50780"/>
            </a:xfrm>
            <a:custGeom>
              <a:avLst/>
              <a:gdLst>
                <a:gd name="T0" fmla="*/ 148 w 166"/>
                <a:gd name="T1" fmla="*/ 11 h 18"/>
                <a:gd name="T2" fmla="*/ 148 w 166"/>
                <a:gd name="T3" fmla="*/ 11 h 18"/>
                <a:gd name="T4" fmla="*/ 150 w 166"/>
                <a:gd name="T5" fmla="*/ 11 h 18"/>
                <a:gd name="T6" fmla="*/ 150 w 166"/>
                <a:gd name="T7" fmla="*/ 11 h 18"/>
                <a:gd name="T8" fmla="*/ 152 w 166"/>
                <a:gd name="T9" fmla="*/ 12 h 18"/>
                <a:gd name="T10" fmla="*/ 166 w 166"/>
                <a:gd name="T11" fmla="*/ 18 h 18"/>
                <a:gd name="T12" fmla="*/ 166 w 166"/>
                <a:gd name="T13" fmla="*/ 18 h 18"/>
                <a:gd name="T14" fmla="*/ 166 w 166"/>
                <a:gd name="T15" fmla="*/ 18 h 18"/>
                <a:gd name="T16" fmla="*/ 166 w 166"/>
                <a:gd name="T17" fmla="*/ 18 h 18"/>
                <a:gd name="T18" fmla="*/ 152 w 166"/>
                <a:gd name="T19" fmla="*/ 12 h 18"/>
                <a:gd name="T20" fmla="*/ 150 w 166"/>
                <a:gd name="T21" fmla="*/ 11 h 18"/>
                <a:gd name="T22" fmla="*/ 150 w 166"/>
                <a:gd name="T23" fmla="*/ 11 h 18"/>
                <a:gd name="T24" fmla="*/ 148 w 166"/>
                <a:gd name="T25" fmla="*/ 11 h 18"/>
                <a:gd name="T26" fmla="*/ 148 w 166"/>
                <a:gd name="T27" fmla="*/ 11 h 18"/>
                <a:gd name="T28" fmla="*/ 0 w 166"/>
                <a:gd name="T29" fmla="*/ 0 h 18"/>
                <a:gd name="T30" fmla="*/ 3 w 166"/>
                <a:gd name="T31" fmla="*/ 2 h 18"/>
                <a:gd name="T32" fmla="*/ 0 w 166"/>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8">
                  <a:moveTo>
                    <a:pt x="148" y="11"/>
                  </a:moveTo>
                  <a:cubicBezTo>
                    <a:pt x="148" y="11"/>
                    <a:pt x="148" y="11"/>
                    <a:pt x="148" y="11"/>
                  </a:cubicBezTo>
                  <a:cubicBezTo>
                    <a:pt x="149" y="11"/>
                    <a:pt x="149" y="11"/>
                    <a:pt x="150" y="11"/>
                  </a:cubicBezTo>
                  <a:cubicBezTo>
                    <a:pt x="150" y="11"/>
                    <a:pt x="150" y="11"/>
                    <a:pt x="150" y="11"/>
                  </a:cubicBezTo>
                  <a:cubicBezTo>
                    <a:pt x="151" y="11"/>
                    <a:pt x="152" y="12"/>
                    <a:pt x="152" y="12"/>
                  </a:cubicBezTo>
                  <a:cubicBezTo>
                    <a:pt x="157" y="13"/>
                    <a:pt x="162" y="15"/>
                    <a:pt x="166" y="18"/>
                  </a:cubicBezTo>
                  <a:cubicBezTo>
                    <a:pt x="166" y="18"/>
                    <a:pt x="166" y="18"/>
                    <a:pt x="166" y="18"/>
                  </a:cubicBezTo>
                  <a:cubicBezTo>
                    <a:pt x="166" y="18"/>
                    <a:pt x="166" y="18"/>
                    <a:pt x="166" y="18"/>
                  </a:cubicBezTo>
                  <a:cubicBezTo>
                    <a:pt x="166" y="18"/>
                    <a:pt x="166" y="18"/>
                    <a:pt x="166" y="18"/>
                  </a:cubicBezTo>
                  <a:cubicBezTo>
                    <a:pt x="162" y="15"/>
                    <a:pt x="157" y="13"/>
                    <a:pt x="152" y="12"/>
                  </a:cubicBezTo>
                  <a:cubicBezTo>
                    <a:pt x="152" y="12"/>
                    <a:pt x="151" y="11"/>
                    <a:pt x="150" y="11"/>
                  </a:cubicBezTo>
                  <a:cubicBezTo>
                    <a:pt x="150" y="11"/>
                    <a:pt x="150" y="11"/>
                    <a:pt x="150" y="11"/>
                  </a:cubicBezTo>
                  <a:cubicBezTo>
                    <a:pt x="149" y="11"/>
                    <a:pt x="149" y="11"/>
                    <a:pt x="148" y="11"/>
                  </a:cubicBezTo>
                  <a:cubicBezTo>
                    <a:pt x="148" y="11"/>
                    <a:pt x="148" y="11"/>
                    <a:pt x="148" y="11"/>
                  </a:cubicBezTo>
                  <a:moveTo>
                    <a:pt x="0" y="0"/>
                  </a:moveTo>
                  <a:cubicBezTo>
                    <a:pt x="1" y="0"/>
                    <a:pt x="2" y="1"/>
                    <a:pt x="3" y="2"/>
                  </a:cubicBezTo>
                  <a:cubicBezTo>
                    <a:pt x="2" y="1"/>
                    <a:pt x="1" y="0"/>
                    <a:pt x="0" y="0"/>
                  </a:cubicBezTo>
                </a:path>
              </a:pathLst>
            </a:custGeom>
            <a:solidFill>
              <a:srgbClr val="B78B9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6" name="Freeform 230">
              <a:extLst>
                <a:ext uri="{FF2B5EF4-FFF2-40B4-BE49-F238E27FC236}">
                  <a16:creationId xmlns:a16="http://schemas.microsoft.com/office/drawing/2014/main" xmlns="" id="{5D6F4594-4572-417A-9E33-49CFB7C12BE3}"/>
                </a:ext>
              </a:extLst>
            </p:cNvPr>
            <p:cNvSpPr>
              <a:spLocks/>
            </p:cNvSpPr>
            <p:nvPr/>
          </p:nvSpPr>
          <p:spPr bwMode="auto">
            <a:xfrm flipH="1">
              <a:off x="1227279" y="5651335"/>
              <a:ext cx="505724" cy="545885"/>
            </a:xfrm>
            <a:custGeom>
              <a:avLst/>
              <a:gdLst>
                <a:gd name="T0" fmla="*/ 98 w 178"/>
                <a:gd name="T1" fmla="*/ 13 h 192"/>
                <a:gd name="T2" fmla="*/ 87 w 178"/>
                <a:gd name="T3" fmla="*/ 71 h 192"/>
                <a:gd name="T4" fmla="*/ 77 w 178"/>
                <a:gd name="T5" fmla="*/ 32 h 192"/>
                <a:gd name="T6" fmla="*/ 77 w 178"/>
                <a:gd name="T7" fmla="*/ 30 h 192"/>
                <a:gd name="T8" fmla="*/ 67 w 178"/>
                <a:gd name="T9" fmla="*/ 22 h 192"/>
                <a:gd name="T10" fmla="*/ 61 w 178"/>
                <a:gd name="T11" fmla="*/ 29 h 192"/>
                <a:gd name="T12" fmla="*/ 75 w 178"/>
                <a:gd name="T13" fmla="*/ 66 h 192"/>
                <a:gd name="T14" fmla="*/ 71 w 178"/>
                <a:gd name="T15" fmla="*/ 68 h 192"/>
                <a:gd name="T16" fmla="*/ 65 w 178"/>
                <a:gd name="T17" fmla="*/ 69 h 192"/>
                <a:gd name="T18" fmla="*/ 20 w 178"/>
                <a:gd name="T19" fmla="*/ 43 h 192"/>
                <a:gd name="T20" fmla="*/ 18 w 178"/>
                <a:gd name="T21" fmla="*/ 61 h 192"/>
                <a:gd name="T22" fmla="*/ 12 w 178"/>
                <a:gd name="T23" fmla="*/ 59 h 192"/>
                <a:gd name="T24" fmla="*/ 15 w 178"/>
                <a:gd name="T25" fmla="*/ 61 h 192"/>
                <a:gd name="T26" fmla="*/ 55 w 178"/>
                <a:gd name="T27" fmla="*/ 77 h 192"/>
                <a:gd name="T28" fmla="*/ 75 w 178"/>
                <a:gd name="T29" fmla="*/ 87 h 192"/>
                <a:gd name="T30" fmla="*/ 32 w 178"/>
                <a:gd name="T31" fmla="*/ 80 h 192"/>
                <a:gd name="T32" fmla="*/ 34 w 178"/>
                <a:gd name="T33" fmla="*/ 85 h 192"/>
                <a:gd name="T34" fmla="*/ 14 w 178"/>
                <a:gd name="T35" fmla="*/ 107 h 192"/>
                <a:gd name="T36" fmla="*/ 42 w 178"/>
                <a:gd name="T37" fmla="*/ 111 h 192"/>
                <a:gd name="T38" fmla="*/ 43 w 178"/>
                <a:gd name="T39" fmla="*/ 122 h 192"/>
                <a:gd name="T40" fmla="*/ 72 w 178"/>
                <a:gd name="T41" fmla="*/ 110 h 192"/>
                <a:gd name="T42" fmla="*/ 80 w 178"/>
                <a:gd name="T43" fmla="*/ 108 h 192"/>
                <a:gd name="T44" fmla="*/ 75 w 178"/>
                <a:gd name="T45" fmla="*/ 127 h 192"/>
                <a:gd name="T46" fmla="*/ 87 w 178"/>
                <a:gd name="T47" fmla="*/ 192 h 192"/>
                <a:gd name="T48" fmla="*/ 85 w 178"/>
                <a:gd name="T49" fmla="*/ 124 h 192"/>
                <a:gd name="T50" fmla="*/ 94 w 178"/>
                <a:gd name="T51" fmla="*/ 125 h 192"/>
                <a:gd name="T52" fmla="*/ 100 w 178"/>
                <a:gd name="T53" fmla="*/ 114 h 192"/>
                <a:gd name="T54" fmla="*/ 117 w 178"/>
                <a:gd name="T55" fmla="*/ 122 h 192"/>
                <a:gd name="T56" fmla="*/ 96 w 178"/>
                <a:gd name="T57" fmla="*/ 99 h 192"/>
                <a:gd name="T58" fmla="*/ 117 w 178"/>
                <a:gd name="T59" fmla="*/ 113 h 192"/>
                <a:gd name="T60" fmla="*/ 173 w 178"/>
                <a:gd name="T61" fmla="*/ 141 h 192"/>
                <a:gd name="T62" fmla="*/ 137 w 178"/>
                <a:gd name="T63" fmla="*/ 117 h 192"/>
                <a:gd name="T64" fmla="*/ 119 w 178"/>
                <a:gd name="T65" fmla="*/ 105 h 192"/>
                <a:gd name="T66" fmla="*/ 143 w 178"/>
                <a:gd name="T67" fmla="*/ 105 h 192"/>
                <a:gd name="T68" fmla="*/ 163 w 178"/>
                <a:gd name="T69" fmla="*/ 92 h 192"/>
                <a:gd name="T70" fmla="*/ 117 w 178"/>
                <a:gd name="T71" fmla="*/ 88 h 192"/>
                <a:gd name="T72" fmla="*/ 178 w 178"/>
                <a:gd name="T73" fmla="*/ 77 h 192"/>
                <a:gd name="T74" fmla="*/ 162 w 178"/>
                <a:gd name="T75" fmla="*/ 70 h 192"/>
                <a:gd name="T76" fmla="*/ 154 w 178"/>
                <a:gd name="T77" fmla="*/ 69 h 192"/>
                <a:gd name="T78" fmla="*/ 153 w 178"/>
                <a:gd name="T79" fmla="*/ 69 h 192"/>
                <a:gd name="T80" fmla="*/ 101 w 178"/>
                <a:gd name="T81" fmla="*/ 83 h 192"/>
                <a:gd name="T82" fmla="*/ 101 w 178"/>
                <a:gd name="T83" fmla="*/ 83 h 192"/>
                <a:gd name="T84" fmla="*/ 157 w 178"/>
                <a:gd name="T85" fmla="*/ 48 h 192"/>
                <a:gd name="T86" fmla="*/ 159 w 178"/>
                <a:gd name="T87" fmla="*/ 43 h 192"/>
                <a:gd name="T88" fmla="*/ 122 w 178"/>
                <a:gd name="T89" fmla="*/ 69 h 192"/>
                <a:gd name="T90" fmla="*/ 145 w 178"/>
                <a:gd name="T91" fmla="*/ 34 h 192"/>
                <a:gd name="T92" fmla="*/ 112 w 178"/>
                <a:gd name="T93" fmla="*/ 59 h 192"/>
                <a:gd name="T94" fmla="*/ 100 w 178"/>
                <a:gd name="T95" fmla="*/ 50 h 192"/>
                <a:gd name="T96" fmla="*/ 97 w 178"/>
                <a:gd name="T97" fmla="*/ 40 h 192"/>
                <a:gd name="T98" fmla="*/ 114 w 178"/>
                <a:gd name="T9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92">
                  <a:moveTo>
                    <a:pt x="114" y="0"/>
                  </a:moveTo>
                  <a:cubicBezTo>
                    <a:pt x="111" y="0"/>
                    <a:pt x="104" y="4"/>
                    <a:pt x="98" y="13"/>
                  </a:cubicBezTo>
                  <a:cubicBezTo>
                    <a:pt x="98" y="13"/>
                    <a:pt x="98" y="13"/>
                    <a:pt x="98" y="13"/>
                  </a:cubicBezTo>
                  <a:cubicBezTo>
                    <a:pt x="93" y="26"/>
                    <a:pt x="93" y="41"/>
                    <a:pt x="92" y="50"/>
                  </a:cubicBezTo>
                  <a:cubicBezTo>
                    <a:pt x="92" y="58"/>
                    <a:pt x="90" y="65"/>
                    <a:pt x="88" y="70"/>
                  </a:cubicBezTo>
                  <a:cubicBezTo>
                    <a:pt x="87" y="70"/>
                    <a:pt x="87" y="71"/>
                    <a:pt x="87" y="71"/>
                  </a:cubicBezTo>
                  <a:cubicBezTo>
                    <a:pt x="87" y="71"/>
                    <a:pt x="87" y="70"/>
                    <a:pt x="87" y="69"/>
                  </a:cubicBezTo>
                  <a:cubicBezTo>
                    <a:pt x="86" y="68"/>
                    <a:pt x="86" y="66"/>
                    <a:pt x="86" y="65"/>
                  </a:cubicBezTo>
                  <a:cubicBezTo>
                    <a:pt x="84" y="57"/>
                    <a:pt x="83" y="46"/>
                    <a:pt x="77" y="32"/>
                  </a:cubicBezTo>
                  <a:cubicBezTo>
                    <a:pt x="77" y="30"/>
                    <a:pt x="77" y="30"/>
                    <a:pt x="77" y="30"/>
                  </a:cubicBezTo>
                  <a:cubicBezTo>
                    <a:pt x="77" y="30"/>
                    <a:pt x="77" y="30"/>
                    <a:pt x="77" y="30"/>
                  </a:cubicBezTo>
                  <a:cubicBezTo>
                    <a:pt x="77" y="30"/>
                    <a:pt x="77" y="30"/>
                    <a:pt x="77" y="30"/>
                  </a:cubicBezTo>
                  <a:cubicBezTo>
                    <a:pt x="76" y="29"/>
                    <a:pt x="71" y="20"/>
                    <a:pt x="64" y="17"/>
                  </a:cubicBezTo>
                  <a:cubicBezTo>
                    <a:pt x="62" y="16"/>
                    <a:pt x="61" y="16"/>
                    <a:pt x="60" y="16"/>
                  </a:cubicBezTo>
                  <a:cubicBezTo>
                    <a:pt x="60" y="16"/>
                    <a:pt x="64" y="19"/>
                    <a:pt x="67" y="22"/>
                  </a:cubicBezTo>
                  <a:cubicBezTo>
                    <a:pt x="71" y="26"/>
                    <a:pt x="80" y="45"/>
                    <a:pt x="80" y="56"/>
                  </a:cubicBezTo>
                  <a:cubicBezTo>
                    <a:pt x="80" y="57"/>
                    <a:pt x="80" y="58"/>
                    <a:pt x="80" y="58"/>
                  </a:cubicBezTo>
                  <a:cubicBezTo>
                    <a:pt x="78" y="58"/>
                    <a:pt x="70" y="32"/>
                    <a:pt x="61" y="29"/>
                  </a:cubicBezTo>
                  <a:cubicBezTo>
                    <a:pt x="66" y="36"/>
                    <a:pt x="68" y="37"/>
                    <a:pt x="71" y="49"/>
                  </a:cubicBezTo>
                  <a:cubicBezTo>
                    <a:pt x="75" y="60"/>
                    <a:pt x="76" y="64"/>
                    <a:pt x="75" y="66"/>
                  </a:cubicBezTo>
                  <a:cubicBezTo>
                    <a:pt x="75" y="66"/>
                    <a:pt x="75" y="66"/>
                    <a:pt x="75" y="66"/>
                  </a:cubicBezTo>
                  <a:cubicBezTo>
                    <a:pt x="74" y="66"/>
                    <a:pt x="66" y="36"/>
                    <a:pt x="50" y="33"/>
                  </a:cubicBezTo>
                  <a:cubicBezTo>
                    <a:pt x="63" y="44"/>
                    <a:pt x="69" y="57"/>
                    <a:pt x="72" y="66"/>
                  </a:cubicBezTo>
                  <a:cubicBezTo>
                    <a:pt x="72" y="68"/>
                    <a:pt x="72" y="68"/>
                    <a:pt x="71" y="68"/>
                  </a:cubicBezTo>
                  <a:cubicBezTo>
                    <a:pt x="67" y="68"/>
                    <a:pt x="52" y="56"/>
                    <a:pt x="46" y="49"/>
                  </a:cubicBezTo>
                  <a:cubicBezTo>
                    <a:pt x="45" y="47"/>
                    <a:pt x="45" y="47"/>
                    <a:pt x="44" y="47"/>
                  </a:cubicBezTo>
                  <a:cubicBezTo>
                    <a:pt x="43" y="47"/>
                    <a:pt x="51" y="62"/>
                    <a:pt x="65" y="69"/>
                  </a:cubicBezTo>
                  <a:cubicBezTo>
                    <a:pt x="71" y="72"/>
                    <a:pt x="71" y="74"/>
                    <a:pt x="68" y="74"/>
                  </a:cubicBezTo>
                  <a:cubicBezTo>
                    <a:pt x="62" y="74"/>
                    <a:pt x="49" y="70"/>
                    <a:pt x="42" y="65"/>
                  </a:cubicBezTo>
                  <a:cubicBezTo>
                    <a:pt x="32" y="56"/>
                    <a:pt x="27" y="53"/>
                    <a:pt x="20" y="43"/>
                  </a:cubicBezTo>
                  <a:cubicBezTo>
                    <a:pt x="20" y="48"/>
                    <a:pt x="32" y="63"/>
                    <a:pt x="45" y="69"/>
                  </a:cubicBezTo>
                  <a:cubicBezTo>
                    <a:pt x="47" y="71"/>
                    <a:pt x="48" y="71"/>
                    <a:pt x="47" y="71"/>
                  </a:cubicBezTo>
                  <a:cubicBezTo>
                    <a:pt x="43" y="71"/>
                    <a:pt x="23" y="65"/>
                    <a:pt x="18" y="61"/>
                  </a:cubicBezTo>
                  <a:cubicBezTo>
                    <a:pt x="12" y="55"/>
                    <a:pt x="11" y="55"/>
                    <a:pt x="6" y="46"/>
                  </a:cubicBezTo>
                  <a:cubicBezTo>
                    <a:pt x="6" y="47"/>
                    <a:pt x="10" y="56"/>
                    <a:pt x="12" y="59"/>
                  </a:cubicBezTo>
                  <a:cubicBezTo>
                    <a:pt x="12" y="59"/>
                    <a:pt x="12" y="59"/>
                    <a:pt x="12" y="59"/>
                  </a:cubicBezTo>
                  <a:cubicBezTo>
                    <a:pt x="13" y="59"/>
                    <a:pt x="14" y="60"/>
                    <a:pt x="15" y="61"/>
                  </a:cubicBezTo>
                  <a:cubicBezTo>
                    <a:pt x="15" y="61"/>
                    <a:pt x="15" y="61"/>
                    <a:pt x="15" y="61"/>
                  </a:cubicBezTo>
                  <a:cubicBezTo>
                    <a:pt x="15" y="61"/>
                    <a:pt x="15" y="61"/>
                    <a:pt x="15" y="61"/>
                  </a:cubicBezTo>
                  <a:cubicBezTo>
                    <a:pt x="23" y="68"/>
                    <a:pt x="33" y="71"/>
                    <a:pt x="42" y="74"/>
                  </a:cubicBezTo>
                  <a:cubicBezTo>
                    <a:pt x="42" y="74"/>
                    <a:pt x="42" y="74"/>
                    <a:pt x="42" y="74"/>
                  </a:cubicBezTo>
                  <a:cubicBezTo>
                    <a:pt x="47" y="75"/>
                    <a:pt x="51" y="76"/>
                    <a:pt x="55" y="77"/>
                  </a:cubicBezTo>
                  <a:cubicBezTo>
                    <a:pt x="63" y="79"/>
                    <a:pt x="71" y="84"/>
                    <a:pt x="75" y="87"/>
                  </a:cubicBezTo>
                  <a:cubicBezTo>
                    <a:pt x="75" y="87"/>
                    <a:pt x="75" y="87"/>
                    <a:pt x="75" y="87"/>
                  </a:cubicBezTo>
                  <a:cubicBezTo>
                    <a:pt x="75" y="87"/>
                    <a:pt x="75" y="87"/>
                    <a:pt x="75" y="87"/>
                  </a:cubicBezTo>
                  <a:cubicBezTo>
                    <a:pt x="73" y="87"/>
                    <a:pt x="71" y="87"/>
                    <a:pt x="69" y="86"/>
                  </a:cubicBezTo>
                  <a:cubicBezTo>
                    <a:pt x="61" y="85"/>
                    <a:pt x="51" y="81"/>
                    <a:pt x="35" y="80"/>
                  </a:cubicBezTo>
                  <a:cubicBezTo>
                    <a:pt x="34" y="80"/>
                    <a:pt x="33" y="80"/>
                    <a:pt x="32" y="80"/>
                  </a:cubicBezTo>
                  <a:cubicBezTo>
                    <a:pt x="31" y="80"/>
                    <a:pt x="30" y="80"/>
                    <a:pt x="29" y="80"/>
                  </a:cubicBezTo>
                  <a:cubicBezTo>
                    <a:pt x="16" y="80"/>
                    <a:pt x="7" y="84"/>
                    <a:pt x="0" y="90"/>
                  </a:cubicBezTo>
                  <a:cubicBezTo>
                    <a:pt x="0" y="90"/>
                    <a:pt x="17" y="85"/>
                    <a:pt x="34" y="85"/>
                  </a:cubicBezTo>
                  <a:cubicBezTo>
                    <a:pt x="40" y="85"/>
                    <a:pt x="47" y="85"/>
                    <a:pt x="52" y="87"/>
                  </a:cubicBezTo>
                  <a:cubicBezTo>
                    <a:pt x="52" y="87"/>
                    <a:pt x="56" y="89"/>
                    <a:pt x="54" y="93"/>
                  </a:cubicBezTo>
                  <a:cubicBezTo>
                    <a:pt x="52" y="96"/>
                    <a:pt x="32" y="93"/>
                    <a:pt x="14" y="107"/>
                  </a:cubicBezTo>
                  <a:cubicBezTo>
                    <a:pt x="14" y="107"/>
                    <a:pt x="44" y="98"/>
                    <a:pt x="56" y="98"/>
                  </a:cubicBezTo>
                  <a:cubicBezTo>
                    <a:pt x="57" y="98"/>
                    <a:pt x="59" y="98"/>
                    <a:pt x="59" y="99"/>
                  </a:cubicBezTo>
                  <a:cubicBezTo>
                    <a:pt x="67" y="101"/>
                    <a:pt x="45" y="110"/>
                    <a:pt x="42" y="111"/>
                  </a:cubicBezTo>
                  <a:cubicBezTo>
                    <a:pt x="44" y="111"/>
                    <a:pt x="59" y="108"/>
                    <a:pt x="64" y="105"/>
                  </a:cubicBezTo>
                  <a:cubicBezTo>
                    <a:pt x="65" y="105"/>
                    <a:pt x="65" y="105"/>
                    <a:pt x="66" y="105"/>
                  </a:cubicBezTo>
                  <a:cubicBezTo>
                    <a:pt x="69" y="105"/>
                    <a:pt x="66" y="114"/>
                    <a:pt x="43" y="122"/>
                  </a:cubicBezTo>
                  <a:cubicBezTo>
                    <a:pt x="44" y="122"/>
                    <a:pt x="62" y="120"/>
                    <a:pt x="70" y="109"/>
                  </a:cubicBezTo>
                  <a:cubicBezTo>
                    <a:pt x="70" y="109"/>
                    <a:pt x="71" y="108"/>
                    <a:pt x="71" y="108"/>
                  </a:cubicBezTo>
                  <a:cubicBezTo>
                    <a:pt x="72" y="108"/>
                    <a:pt x="72" y="109"/>
                    <a:pt x="72" y="110"/>
                  </a:cubicBezTo>
                  <a:cubicBezTo>
                    <a:pt x="72" y="114"/>
                    <a:pt x="49" y="143"/>
                    <a:pt x="38" y="152"/>
                  </a:cubicBezTo>
                  <a:cubicBezTo>
                    <a:pt x="52" y="144"/>
                    <a:pt x="60" y="131"/>
                    <a:pt x="67" y="123"/>
                  </a:cubicBezTo>
                  <a:cubicBezTo>
                    <a:pt x="72" y="118"/>
                    <a:pt x="77" y="112"/>
                    <a:pt x="80" y="108"/>
                  </a:cubicBezTo>
                  <a:cubicBezTo>
                    <a:pt x="80" y="108"/>
                    <a:pt x="80" y="108"/>
                    <a:pt x="80" y="108"/>
                  </a:cubicBezTo>
                  <a:cubicBezTo>
                    <a:pt x="80" y="108"/>
                    <a:pt x="80" y="108"/>
                    <a:pt x="80" y="108"/>
                  </a:cubicBezTo>
                  <a:cubicBezTo>
                    <a:pt x="77" y="114"/>
                    <a:pt x="79" y="118"/>
                    <a:pt x="75" y="127"/>
                  </a:cubicBezTo>
                  <a:cubicBezTo>
                    <a:pt x="72" y="131"/>
                    <a:pt x="71" y="137"/>
                    <a:pt x="71" y="143"/>
                  </a:cubicBezTo>
                  <a:cubicBezTo>
                    <a:pt x="71" y="155"/>
                    <a:pt x="75" y="170"/>
                    <a:pt x="81" y="183"/>
                  </a:cubicBezTo>
                  <a:cubicBezTo>
                    <a:pt x="83" y="186"/>
                    <a:pt x="85" y="189"/>
                    <a:pt x="87" y="192"/>
                  </a:cubicBezTo>
                  <a:cubicBezTo>
                    <a:pt x="85" y="189"/>
                    <a:pt x="67" y="155"/>
                    <a:pt x="79" y="127"/>
                  </a:cubicBezTo>
                  <a:cubicBezTo>
                    <a:pt x="79" y="127"/>
                    <a:pt x="81" y="124"/>
                    <a:pt x="83" y="124"/>
                  </a:cubicBezTo>
                  <a:cubicBezTo>
                    <a:pt x="84" y="124"/>
                    <a:pt x="84" y="124"/>
                    <a:pt x="85" y="124"/>
                  </a:cubicBezTo>
                  <a:cubicBezTo>
                    <a:pt x="89" y="127"/>
                    <a:pt x="81" y="147"/>
                    <a:pt x="90" y="161"/>
                  </a:cubicBezTo>
                  <a:cubicBezTo>
                    <a:pt x="90" y="159"/>
                    <a:pt x="87" y="127"/>
                    <a:pt x="93" y="125"/>
                  </a:cubicBezTo>
                  <a:cubicBezTo>
                    <a:pt x="94" y="125"/>
                    <a:pt x="94" y="125"/>
                    <a:pt x="94" y="125"/>
                  </a:cubicBezTo>
                  <a:cubicBezTo>
                    <a:pt x="101" y="125"/>
                    <a:pt x="106" y="150"/>
                    <a:pt x="106" y="150"/>
                  </a:cubicBezTo>
                  <a:cubicBezTo>
                    <a:pt x="106" y="150"/>
                    <a:pt x="108" y="132"/>
                    <a:pt x="101" y="119"/>
                  </a:cubicBezTo>
                  <a:cubicBezTo>
                    <a:pt x="99" y="115"/>
                    <a:pt x="99" y="114"/>
                    <a:pt x="100" y="114"/>
                  </a:cubicBezTo>
                  <a:cubicBezTo>
                    <a:pt x="103" y="114"/>
                    <a:pt x="113" y="123"/>
                    <a:pt x="116" y="130"/>
                  </a:cubicBezTo>
                  <a:cubicBezTo>
                    <a:pt x="123" y="146"/>
                    <a:pt x="123" y="153"/>
                    <a:pt x="123" y="166"/>
                  </a:cubicBezTo>
                  <a:cubicBezTo>
                    <a:pt x="123" y="166"/>
                    <a:pt x="132" y="143"/>
                    <a:pt x="117" y="122"/>
                  </a:cubicBezTo>
                  <a:cubicBezTo>
                    <a:pt x="117" y="122"/>
                    <a:pt x="132" y="128"/>
                    <a:pt x="142" y="147"/>
                  </a:cubicBezTo>
                  <a:cubicBezTo>
                    <a:pt x="140" y="141"/>
                    <a:pt x="137" y="135"/>
                    <a:pt x="131" y="129"/>
                  </a:cubicBezTo>
                  <a:cubicBezTo>
                    <a:pt x="115" y="112"/>
                    <a:pt x="101" y="106"/>
                    <a:pt x="96" y="99"/>
                  </a:cubicBezTo>
                  <a:cubicBezTo>
                    <a:pt x="96" y="99"/>
                    <a:pt x="96" y="99"/>
                    <a:pt x="96" y="99"/>
                  </a:cubicBezTo>
                  <a:cubicBezTo>
                    <a:pt x="96" y="99"/>
                    <a:pt x="96" y="99"/>
                    <a:pt x="96" y="99"/>
                  </a:cubicBezTo>
                  <a:cubicBezTo>
                    <a:pt x="100" y="101"/>
                    <a:pt x="110" y="106"/>
                    <a:pt x="117" y="113"/>
                  </a:cubicBezTo>
                  <a:cubicBezTo>
                    <a:pt x="127" y="122"/>
                    <a:pt x="140" y="139"/>
                    <a:pt x="161" y="141"/>
                  </a:cubicBezTo>
                  <a:cubicBezTo>
                    <a:pt x="163" y="142"/>
                    <a:pt x="165" y="142"/>
                    <a:pt x="167" y="142"/>
                  </a:cubicBezTo>
                  <a:cubicBezTo>
                    <a:pt x="170" y="142"/>
                    <a:pt x="172" y="142"/>
                    <a:pt x="173" y="141"/>
                  </a:cubicBezTo>
                  <a:cubicBezTo>
                    <a:pt x="163" y="141"/>
                    <a:pt x="152" y="136"/>
                    <a:pt x="152" y="136"/>
                  </a:cubicBezTo>
                  <a:cubicBezTo>
                    <a:pt x="122" y="119"/>
                    <a:pt x="127" y="115"/>
                    <a:pt x="127" y="115"/>
                  </a:cubicBezTo>
                  <a:cubicBezTo>
                    <a:pt x="130" y="116"/>
                    <a:pt x="133" y="117"/>
                    <a:pt x="137" y="117"/>
                  </a:cubicBezTo>
                  <a:cubicBezTo>
                    <a:pt x="146" y="117"/>
                    <a:pt x="155" y="114"/>
                    <a:pt x="155" y="114"/>
                  </a:cubicBezTo>
                  <a:cubicBezTo>
                    <a:pt x="126" y="113"/>
                    <a:pt x="110" y="104"/>
                    <a:pt x="114" y="104"/>
                  </a:cubicBezTo>
                  <a:cubicBezTo>
                    <a:pt x="115" y="104"/>
                    <a:pt x="117" y="104"/>
                    <a:pt x="119" y="105"/>
                  </a:cubicBezTo>
                  <a:cubicBezTo>
                    <a:pt x="125" y="106"/>
                    <a:pt x="129" y="107"/>
                    <a:pt x="133" y="107"/>
                  </a:cubicBezTo>
                  <a:cubicBezTo>
                    <a:pt x="142" y="107"/>
                    <a:pt x="147" y="105"/>
                    <a:pt x="147" y="105"/>
                  </a:cubicBezTo>
                  <a:cubicBezTo>
                    <a:pt x="146" y="105"/>
                    <a:pt x="145" y="105"/>
                    <a:pt x="143" y="105"/>
                  </a:cubicBezTo>
                  <a:cubicBezTo>
                    <a:pt x="131" y="105"/>
                    <a:pt x="111" y="99"/>
                    <a:pt x="117" y="94"/>
                  </a:cubicBezTo>
                  <a:cubicBezTo>
                    <a:pt x="121" y="92"/>
                    <a:pt x="133" y="91"/>
                    <a:pt x="143" y="91"/>
                  </a:cubicBezTo>
                  <a:cubicBezTo>
                    <a:pt x="154" y="91"/>
                    <a:pt x="163" y="92"/>
                    <a:pt x="163" y="92"/>
                  </a:cubicBezTo>
                  <a:cubicBezTo>
                    <a:pt x="156" y="88"/>
                    <a:pt x="148" y="87"/>
                    <a:pt x="140" y="87"/>
                  </a:cubicBezTo>
                  <a:cubicBezTo>
                    <a:pt x="135" y="87"/>
                    <a:pt x="130" y="87"/>
                    <a:pt x="126" y="88"/>
                  </a:cubicBezTo>
                  <a:cubicBezTo>
                    <a:pt x="122" y="88"/>
                    <a:pt x="119" y="88"/>
                    <a:pt x="117" y="88"/>
                  </a:cubicBezTo>
                  <a:cubicBezTo>
                    <a:pt x="113" y="88"/>
                    <a:pt x="114" y="87"/>
                    <a:pt x="123" y="82"/>
                  </a:cubicBezTo>
                  <a:cubicBezTo>
                    <a:pt x="133" y="75"/>
                    <a:pt x="145" y="73"/>
                    <a:pt x="154" y="73"/>
                  </a:cubicBezTo>
                  <a:cubicBezTo>
                    <a:pt x="167" y="73"/>
                    <a:pt x="177" y="77"/>
                    <a:pt x="178" y="77"/>
                  </a:cubicBezTo>
                  <a:cubicBezTo>
                    <a:pt x="174" y="74"/>
                    <a:pt x="169" y="72"/>
                    <a:pt x="164" y="71"/>
                  </a:cubicBezTo>
                  <a:cubicBezTo>
                    <a:pt x="164" y="71"/>
                    <a:pt x="163" y="70"/>
                    <a:pt x="162" y="70"/>
                  </a:cubicBezTo>
                  <a:cubicBezTo>
                    <a:pt x="162" y="70"/>
                    <a:pt x="162" y="70"/>
                    <a:pt x="162" y="70"/>
                  </a:cubicBezTo>
                  <a:cubicBezTo>
                    <a:pt x="161" y="70"/>
                    <a:pt x="161" y="70"/>
                    <a:pt x="160" y="70"/>
                  </a:cubicBezTo>
                  <a:cubicBezTo>
                    <a:pt x="160" y="70"/>
                    <a:pt x="160" y="70"/>
                    <a:pt x="160" y="70"/>
                  </a:cubicBezTo>
                  <a:cubicBezTo>
                    <a:pt x="158" y="70"/>
                    <a:pt x="156" y="69"/>
                    <a:pt x="154" y="69"/>
                  </a:cubicBezTo>
                  <a:cubicBezTo>
                    <a:pt x="154" y="69"/>
                    <a:pt x="154" y="69"/>
                    <a:pt x="154" y="69"/>
                  </a:cubicBezTo>
                  <a:cubicBezTo>
                    <a:pt x="154" y="69"/>
                    <a:pt x="154" y="69"/>
                    <a:pt x="153" y="69"/>
                  </a:cubicBezTo>
                  <a:cubicBezTo>
                    <a:pt x="153" y="69"/>
                    <a:pt x="153" y="69"/>
                    <a:pt x="153" y="69"/>
                  </a:cubicBezTo>
                  <a:cubicBezTo>
                    <a:pt x="153" y="69"/>
                    <a:pt x="153" y="69"/>
                    <a:pt x="153" y="69"/>
                  </a:cubicBezTo>
                  <a:cubicBezTo>
                    <a:pt x="150" y="69"/>
                    <a:pt x="147" y="69"/>
                    <a:pt x="144" y="70"/>
                  </a:cubicBezTo>
                  <a:cubicBezTo>
                    <a:pt x="122" y="74"/>
                    <a:pt x="110" y="82"/>
                    <a:pt x="101" y="83"/>
                  </a:cubicBezTo>
                  <a:cubicBezTo>
                    <a:pt x="101" y="83"/>
                    <a:pt x="101" y="83"/>
                    <a:pt x="101" y="83"/>
                  </a:cubicBezTo>
                  <a:cubicBezTo>
                    <a:pt x="101" y="83"/>
                    <a:pt x="101" y="83"/>
                    <a:pt x="101" y="83"/>
                  </a:cubicBezTo>
                  <a:cubicBezTo>
                    <a:pt x="101" y="83"/>
                    <a:pt x="101" y="83"/>
                    <a:pt x="101" y="83"/>
                  </a:cubicBezTo>
                  <a:cubicBezTo>
                    <a:pt x="102" y="82"/>
                    <a:pt x="102" y="82"/>
                    <a:pt x="103" y="82"/>
                  </a:cubicBezTo>
                  <a:cubicBezTo>
                    <a:pt x="111" y="77"/>
                    <a:pt x="124" y="74"/>
                    <a:pt x="141" y="64"/>
                  </a:cubicBezTo>
                  <a:cubicBezTo>
                    <a:pt x="148" y="59"/>
                    <a:pt x="153" y="54"/>
                    <a:pt x="157" y="48"/>
                  </a:cubicBezTo>
                  <a:cubicBezTo>
                    <a:pt x="157" y="48"/>
                    <a:pt x="157" y="48"/>
                    <a:pt x="157" y="48"/>
                  </a:cubicBezTo>
                  <a:cubicBezTo>
                    <a:pt x="159" y="43"/>
                    <a:pt x="159" y="43"/>
                    <a:pt x="159" y="43"/>
                  </a:cubicBezTo>
                  <a:cubicBezTo>
                    <a:pt x="159" y="43"/>
                    <a:pt x="159" y="43"/>
                    <a:pt x="159" y="43"/>
                  </a:cubicBezTo>
                  <a:cubicBezTo>
                    <a:pt x="159" y="43"/>
                    <a:pt x="159" y="43"/>
                    <a:pt x="159" y="43"/>
                  </a:cubicBezTo>
                  <a:cubicBezTo>
                    <a:pt x="159" y="43"/>
                    <a:pt x="159" y="43"/>
                    <a:pt x="159" y="43"/>
                  </a:cubicBezTo>
                  <a:cubicBezTo>
                    <a:pt x="153" y="54"/>
                    <a:pt x="127" y="69"/>
                    <a:pt x="122" y="69"/>
                  </a:cubicBezTo>
                  <a:cubicBezTo>
                    <a:pt x="121" y="69"/>
                    <a:pt x="121" y="69"/>
                    <a:pt x="121" y="69"/>
                  </a:cubicBezTo>
                  <a:cubicBezTo>
                    <a:pt x="118" y="69"/>
                    <a:pt x="119" y="68"/>
                    <a:pt x="119" y="68"/>
                  </a:cubicBezTo>
                  <a:cubicBezTo>
                    <a:pt x="137" y="60"/>
                    <a:pt x="143" y="40"/>
                    <a:pt x="145" y="34"/>
                  </a:cubicBezTo>
                  <a:cubicBezTo>
                    <a:pt x="140" y="49"/>
                    <a:pt x="115" y="66"/>
                    <a:pt x="110" y="66"/>
                  </a:cubicBezTo>
                  <a:cubicBezTo>
                    <a:pt x="109" y="66"/>
                    <a:pt x="109" y="66"/>
                    <a:pt x="109" y="66"/>
                  </a:cubicBezTo>
                  <a:cubicBezTo>
                    <a:pt x="108" y="63"/>
                    <a:pt x="112" y="59"/>
                    <a:pt x="112" y="59"/>
                  </a:cubicBezTo>
                  <a:cubicBezTo>
                    <a:pt x="123" y="45"/>
                    <a:pt x="126" y="32"/>
                    <a:pt x="126" y="31"/>
                  </a:cubicBezTo>
                  <a:cubicBezTo>
                    <a:pt x="123" y="38"/>
                    <a:pt x="108" y="57"/>
                    <a:pt x="103" y="57"/>
                  </a:cubicBezTo>
                  <a:cubicBezTo>
                    <a:pt x="101" y="57"/>
                    <a:pt x="100" y="55"/>
                    <a:pt x="100" y="50"/>
                  </a:cubicBezTo>
                  <a:cubicBezTo>
                    <a:pt x="103" y="28"/>
                    <a:pt x="122" y="10"/>
                    <a:pt x="122" y="10"/>
                  </a:cubicBezTo>
                  <a:cubicBezTo>
                    <a:pt x="115" y="11"/>
                    <a:pt x="110" y="18"/>
                    <a:pt x="105" y="25"/>
                  </a:cubicBezTo>
                  <a:cubicBezTo>
                    <a:pt x="103" y="29"/>
                    <a:pt x="98" y="40"/>
                    <a:pt x="97" y="40"/>
                  </a:cubicBezTo>
                  <a:cubicBezTo>
                    <a:pt x="96" y="40"/>
                    <a:pt x="96" y="38"/>
                    <a:pt x="96" y="30"/>
                  </a:cubicBezTo>
                  <a:cubicBezTo>
                    <a:pt x="99" y="8"/>
                    <a:pt x="114" y="0"/>
                    <a:pt x="114" y="0"/>
                  </a:cubicBezTo>
                  <a:cubicBezTo>
                    <a:pt x="114" y="0"/>
                    <a:pt x="114" y="0"/>
                    <a:pt x="11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7" name="Freeform 231">
              <a:extLst>
                <a:ext uri="{FF2B5EF4-FFF2-40B4-BE49-F238E27FC236}">
                  <a16:creationId xmlns:a16="http://schemas.microsoft.com/office/drawing/2014/main" xmlns="" id="{18FCC808-AC5A-4AA8-AF7B-672510535019}"/>
                </a:ext>
              </a:extLst>
            </p:cNvPr>
            <p:cNvSpPr>
              <a:spLocks/>
            </p:cNvSpPr>
            <p:nvPr/>
          </p:nvSpPr>
          <p:spPr bwMode="auto">
            <a:xfrm flipH="1">
              <a:off x="1345775" y="5742315"/>
              <a:ext cx="292008" cy="315260"/>
            </a:xfrm>
            <a:custGeom>
              <a:avLst/>
              <a:gdLst>
                <a:gd name="T0" fmla="*/ 61 w 103"/>
                <a:gd name="T1" fmla="*/ 53 h 111"/>
                <a:gd name="T2" fmla="*/ 94 w 103"/>
                <a:gd name="T3" fmla="*/ 52 h 111"/>
                <a:gd name="T4" fmla="*/ 94 w 103"/>
                <a:gd name="T5" fmla="*/ 51 h 111"/>
                <a:gd name="T6" fmla="*/ 58 w 103"/>
                <a:gd name="T7" fmla="*/ 53 h 111"/>
                <a:gd name="T8" fmla="*/ 91 w 103"/>
                <a:gd name="T9" fmla="*/ 25 h 111"/>
                <a:gd name="T10" fmla="*/ 58 w 103"/>
                <a:gd name="T11" fmla="*/ 50 h 111"/>
                <a:gd name="T12" fmla="*/ 57 w 103"/>
                <a:gd name="T13" fmla="*/ 3 h 111"/>
                <a:gd name="T14" fmla="*/ 55 w 103"/>
                <a:gd name="T15" fmla="*/ 3 h 111"/>
                <a:gd name="T16" fmla="*/ 56 w 103"/>
                <a:gd name="T17" fmla="*/ 5 h 111"/>
                <a:gd name="T18" fmla="*/ 54 w 103"/>
                <a:gd name="T19" fmla="*/ 30 h 111"/>
                <a:gd name="T20" fmla="*/ 52 w 103"/>
                <a:gd name="T21" fmla="*/ 30 h 111"/>
                <a:gd name="T22" fmla="*/ 54 w 103"/>
                <a:gd name="T23" fmla="*/ 32 h 111"/>
                <a:gd name="T24" fmla="*/ 55 w 103"/>
                <a:gd name="T25" fmla="*/ 51 h 111"/>
                <a:gd name="T26" fmla="*/ 34 w 103"/>
                <a:gd name="T27" fmla="*/ 16 h 111"/>
                <a:gd name="T28" fmla="*/ 32 w 103"/>
                <a:gd name="T29" fmla="*/ 16 h 111"/>
                <a:gd name="T30" fmla="*/ 34 w 103"/>
                <a:gd name="T31" fmla="*/ 17 h 111"/>
                <a:gd name="T32" fmla="*/ 54 w 103"/>
                <a:gd name="T33" fmla="*/ 51 h 111"/>
                <a:gd name="T34" fmla="*/ 36 w 103"/>
                <a:gd name="T35" fmla="*/ 28 h 111"/>
                <a:gd name="T36" fmla="*/ 33 w 103"/>
                <a:gd name="T37" fmla="*/ 27 h 111"/>
                <a:gd name="T38" fmla="*/ 36 w 103"/>
                <a:gd name="T39" fmla="*/ 29 h 111"/>
                <a:gd name="T40" fmla="*/ 53 w 103"/>
                <a:gd name="T41" fmla="*/ 52 h 111"/>
                <a:gd name="T42" fmla="*/ 7 w 103"/>
                <a:gd name="T43" fmla="*/ 36 h 111"/>
                <a:gd name="T44" fmla="*/ 7 w 103"/>
                <a:gd name="T45" fmla="*/ 37 h 111"/>
                <a:gd name="T46" fmla="*/ 22 w 103"/>
                <a:gd name="T47" fmla="*/ 48 h 111"/>
                <a:gd name="T48" fmla="*/ 19 w 103"/>
                <a:gd name="T49" fmla="*/ 49 h 111"/>
                <a:gd name="T50" fmla="*/ 51 w 103"/>
                <a:gd name="T51" fmla="*/ 54 h 111"/>
                <a:gd name="T52" fmla="*/ 9 w 103"/>
                <a:gd name="T53" fmla="*/ 72 h 111"/>
                <a:gd name="T54" fmla="*/ 10 w 103"/>
                <a:gd name="T55" fmla="*/ 73 h 111"/>
                <a:gd name="T56" fmla="*/ 20 w 103"/>
                <a:gd name="T57" fmla="*/ 79 h 111"/>
                <a:gd name="T58" fmla="*/ 19 w 103"/>
                <a:gd name="T59" fmla="*/ 84 h 111"/>
                <a:gd name="T60" fmla="*/ 53 w 103"/>
                <a:gd name="T61" fmla="*/ 57 h 111"/>
                <a:gd name="T62" fmla="*/ 32 w 103"/>
                <a:gd name="T63" fmla="*/ 78 h 111"/>
                <a:gd name="T64" fmla="*/ 35 w 103"/>
                <a:gd name="T65" fmla="*/ 76 h 111"/>
                <a:gd name="T66" fmla="*/ 33 w 103"/>
                <a:gd name="T67" fmla="*/ 85 h 111"/>
                <a:gd name="T68" fmla="*/ 33 w 103"/>
                <a:gd name="T69" fmla="*/ 87 h 111"/>
                <a:gd name="T70" fmla="*/ 55 w 103"/>
                <a:gd name="T71" fmla="*/ 61 h 111"/>
                <a:gd name="T72" fmla="*/ 45 w 103"/>
                <a:gd name="T73" fmla="*/ 92 h 111"/>
                <a:gd name="T74" fmla="*/ 43 w 103"/>
                <a:gd name="T75" fmla="*/ 97 h 111"/>
                <a:gd name="T76" fmla="*/ 46 w 103"/>
                <a:gd name="T77" fmla="*/ 93 h 111"/>
                <a:gd name="T78" fmla="*/ 56 w 103"/>
                <a:gd name="T79" fmla="*/ 62 h 111"/>
                <a:gd name="T80" fmla="*/ 50 w 103"/>
                <a:gd name="T81" fmla="*/ 104 h 111"/>
                <a:gd name="T82" fmla="*/ 51 w 103"/>
                <a:gd name="T83" fmla="*/ 105 h 111"/>
                <a:gd name="T84" fmla="*/ 58 w 103"/>
                <a:gd name="T85" fmla="*/ 64 h 111"/>
                <a:gd name="T86" fmla="*/ 63 w 103"/>
                <a:gd name="T87" fmla="*/ 97 h 111"/>
                <a:gd name="T88" fmla="*/ 63 w 103"/>
                <a:gd name="T89" fmla="*/ 103 h 111"/>
                <a:gd name="T90" fmla="*/ 65 w 103"/>
                <a:gd name="T91" fmla="*/ 98 h 111"/>
                <a:gd name="T92" fmla="*/ 86 w 103"/>
                <a:gd name="T93" fmla="*/ 84 h 111"/>
                <a:gd name="T94" fmla="*/ 91 w 103"/>
                <a:gd name="T95" fmla="*/ 85 h 111"/>
                <a:gd name="T96" fmla="*/ 67 w 103"/>
                <a:gd name="T97" fmla="*/ 70 h 111"/>
                <a:gd name="T98" fmla="*/ 85 w 103"/>
                <a:gd name="T99" fmla="*/ 76 h 111"/>
                <a:gd name="T100" fmla="*/ 88 w 103"/>
                <a:gd name="T101" fmla="*/ 77 h 111"/>
                <a:gd name="T102" fmla="*/ 89 w 103"/>
                <a:gd name="T103" fmla="*/ 76 h 111"/>
                <a:gd name="T104" fmla="*/ 61 w 103"/>
                <a:gd name="T105" fmla="*/ 59 h 111"/>
                <a:gd name="T106" fmla="*/ 90 w 103"/>
                <a:gd name="T107" fmla="*/ 70 h 111"/>
                <a:gd name="T108" fmla="*/ 94 w 103"/>
                <a:gd name="T109" fmla="*/ 69 h 111"/>
                <a:gd name="T110" fmla="*/ 60 w 103"/>
                <a:gd name="T111" fmla="*/ 56 h 111"/>
                <a:gd name="T112" fmla="*/ 80 w 103"/>
                <a:gd name="T113" fmla="*/ 63 h 111"/>
                <a:gd name="T114" fmla="*/ 78 w 103"/>
                <a:gd name="T115" fmla="*/ 60 h 111"/>
                <a:gd name="T116" fmla="*/ 91 w 103"/>
                <a:gd name="T117" fmla="*/ 57 h 111"/>
                <a:gd name="T118" fmla="*/ 101 w 103"/>
                <a:gd name="T119"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11">
                  <a:moveTo>
                    <a:pt x="96" y="58"/>
                  </a:moveTo>
                  <a:cubicBezTo>
                    <a:pt x="85" y="51"/>
                    <a:pt x="69" y="52"/>
                    <a:pt x="61" y="53"/>
                  </a:cubicBezTo>
                  <a:cubicBezTo>
                    <a:pt x="63" y="52"/>
                    <a:pt x="67" y="50"/>
                    <a:pt x="73" y="49"/>
                  </a:cubicBezTo>
                  <a:cubicBezTo>
                    <a:pt x="81" y="48"/>
                    <a:pt x="90" y="51"/>
                    <a:pt x="94" y="52"/>
                  </a:cubicBezTo>
                  <a:cubicBezTo>
                    <a:pt x="94" y="53"/>
                    <a:pt x="97" y="56"/>
                    <a:pt x="98" y="53"/>
                  </a:cubicBezTo>
                  <a:cubicBezTo>
                    <a:pt x="100" y="51"/>
                    <a:pt x="94" y="51"/>
                    <a:pt x="94" y="51"/>
                  </a:cubicBezTo>
                  <a:cubicBezTo>
                    <a:pt x="94" y="51"/>
                    <a:pt x="94" y="51"/>
                    <a:pt x="94" y="51"/>
                  </a:cubicBezTo>
                  <a:cubicBezTo>
                    <a:pt x="76" y="45"/>
                    <a:pt x="64" y="50"/>
                    <a:pt x="58" y="53"/>
                  </a:cubicBezTo>
                  <a:cubicBezTo>
                    <a:pt x="68" y="36"/>
                    <a:pt x="79" y="30"/>
                    <a:pt x="84" y="28"/>
                  </a:cubicBezTo>
                  <a:cubicBezTo>
                    <a:pt x="84" y="28"/>
                    <a:pt x="93" y="29"/>
                    <a:pt x="91" y="25"/>
                  </a:cubicBezTo>
                  <a:cubicBezTo>
                    <a:pt x="89" y="21"/>
                    <a:pt x="86" y="25"/>
                    <a:pt x="86" y="25"/>
                  </a:cubicBezTo>
                  <a:cubicBezTo>
                    <a:pt x="72" y="29"/>
                    <a:pt x="62" y="44"/>
                    <a:pt x="58" y="50"/>
                  </a:cubicBezTo>
                  <a:cubicBezTo>
                    <a:pt x="64" y="29"/>
                    <a:pt x="59" y="9"/>
                    <a:pt x="57" y="3"/>
                  </a:cubicBezTo>
                  <a:cubicBezTo>
                    <a:pt x="57" y="3"/>
                    <a:pt x="57" y="3"/>
                    <a:pt x="57" y="3"/>
                  </a:cubicBezTo>
                  <a:cubicBezTo>
                    <a:pt x="58" y="2"/>
                    <a:pt x="57" y="1"/>
                    <a:pt x="56" y="0"/>
                  </a:cubicBezTo>
                  <a:cubicBezTo>
                    <a:pt x="56" y="0"/>
                    <a:pt x="55" y="1"/>
                    <a:pt x="55" y="3"/>
                  </a:cubicBezTo>
                  <a:cubicBezTo>
                    <a:pt x="55" y="4"/>
                    <a:pt x="55" y="5"/>
                    <a:pt x="56" y="5"/>
                  </a:cubicBezTo>
                  <a:cubicBezTo>
                    <a:pt x="56" y="5"/>
                    <a:pt x="56" y="5"/>
                    <a:pt x="56" y="5"/>
                  </a:cubicBezTo>
                  <a:cubicBezTo>
                    <a:pt x="62" y="22"/>
                    <a:pt x="59" y="42"/>
                    <a:pt x="57" y="50"/>
                  </a:cubicBezTo>
                  <a:cubicBezTo>
                    <a:pt x="57" y="40"/>
                    <a:pt x="55" y="32"/>
                    <a:pt x="54" y="30"/>
                  </a:cubicBezTo>
                  <a:cubicBezTo>
                    <a:pt x="54" y="29"/>
                    <a:pt x="54" y="29"/>
                    <a:pt x="54" y="29"/>
                  </a:cubicBezTo>
                  <a:cubicBezTo>
                    <a:pt x="53" y="29"/>
                    <a:pt x="53" y="29"/>
                    <a:pt x="52" y="30"/>
                  </a:cubicBezTo>
                  <a:cubicBezTo>
                    <a:pt x="52" y="31"/>
                    <a:pt x="52" y="32"/>
                    <a:pt x="53" y="32"/>
                  </a:cubicBezTo>
                  <a:cubicBezTo>
                    <a:pt x="54" y="32"/>
                    <a:pt x="54" y="32"/>
                    <a:pt x="54" y="32"/>
                  </a:cubicBezTo>
                  <a:cubicBezTo>
                    <a:pt x="54" y="32"/>
                    <a:pt x="54" y="32"/>
                    <a:pt x="54" y="32"/>
                  </a:cubicBezTo>
                  <a:cubicBezTo>
                    <a:pt x="56" y="39"/>
                    <a:pt x="56" y="47"/>
                    <a:pt x="55" y="51"/>
                  </a:cubicBezTo>
                  <a:cubicBezTo>
                    <a:pt x="52" y="41"/>
                    <a:pt x="46" y="29"/>
                    <a:pt x="42" y="23"/>
                  </a:cubicBezTo>
                  <a:cubicBezTo>
                    <a:pt x="38" y="19"/>
                    <a:pt x="36" y="17"/>
                    <a:pt x="34" y="16"/>
                  </a:cubicBezTo>
                  <a:cubicBezTo>
                    <a:pt x="34" y="15"/>
                    <a:pt x="34" y="15"/>
                    <a:pt x="34" y="14"/>
                  </a:cubicBezTo>
                  <a:cubicBezTo>
                    <a:pt x="33" y="14"/>
                    <a:pt x="32" y="15"/>
                    <a:pt x="32" y="16"/>
                  </a:cubicBezTo>
                  <a:cubicBezTo>
                    <a:pt x="32" y="17"/>
                    <a:pt x="32" y="18"/>
                    <a:pt x="33" y="18"/>
                  </a:cubicBezTo>
                  <a:cubicBezTo>
                    <a:pt x="33" y="18"/>
                    <a:pt x="34" y="18"/>
                    <a:pt x="34" y="17"/>
                  </a:cubicBezTo>
                  <a:cubicBezTo>
                    <a:pt x="35" y="18"/>
                    <a:pt x="37" y="20"/>
                    <a:pt x="37" y="20"/>
                  </a:cubicBezTo>
                  <a:cubicBezTo>
                    <a:pt x="47" y="30"/>
                    <a:pt x="52" y="45"/>
                    <a:pt x="54" y="51"/>
                  </a:cubicBezTo>
                  <a:cubicBezTo>
                    <a:pt x="51" y="46"/>
                    <a:pt x="43" y="32"/>
                    <a:pt x="36" y="28"/>
                  </a:cubicBezTo>
                  <a:cubicBezTo>
                    <a:pt x="36" y="28"/>
                    <a:pt x="36" y="28"/>
                    <a:pt x="36" y="28"/>
                  </a:cubicBezTo>
                  <a:cubicBezTo>
                    <a:pt x="36" y="28"/>
                    <a:pt x="35" y="27"/>
                    <a:pt x="35" y="27"/>
                  </a:cubicBezTo>
                  <a:cubicBezTo>
                    <a:pt x="34" y="26"/>
                    <a:pt x="33" y="26"/>
                    <a:pt x="33" y="27"/>
                  </a:cubicBezTo>
                  <a:cubicBezTo>
                    <a:pt x="33" y="27"/>
                    <a:pt x="33" y="28"/>
                    <a:pt x="34" y="29"/>
                  </a:cubicBezTo>
                  <a:cubicBezTo>
                    <a:pt x="35" y="29"/>
                    <a:pt x="35" y="29"/>
                    <a:pt x="36" y="29"/>
                  </a:cubicBezTo>
                  <a:cubicBezTo>
                    <a:pt x="36" y="29"/>
                    <a:pt x="36" y="29"/>
                    <a:pt x="36" y="29"/>
                  </a:cubicBezTo>
                  <a:cubicBezTo>
                    <a:pt x="39" y="32"/>
                    <a:pt x="47" y="39"/>
                    <a:pt x="53" y="52"/>
                  </a:cubicBezTo>
                  <a:cubicBezTo>
                    <a:pt x="35" y="39"/>
                    <a:pt x="13" y="36"/>
                    <a:pt x="7" y="36"/>
                  </a:cubicBezTo>
                  <a:cubicBezTo>
                    <a:pt x="7" y="36"/>
                    <a:pt x="7" y="36"/>
                    <a:pt x="7" y="36"/>
                  </a:cubicBezTo>
                  <a:cubicBezTo>
                    <a:pt x="7" y="36"/>
                    <a:pt x="4" y="34"/>
                    <a:pt x="2" y="36"/>
                  </a:cubicBezTo>
                  <a:cubicBezTo>
                    <a:pt x="0" y="38"/>
                    <a:pt x="4" y="39"/>
                    <a:pt x="7" y="37"/>
                  </a:cubicBezTo>
                  <a:cubicBezTo>
                    <a:pt x="25" y="37"/>
                    <a:pt x="42" y="47"/>
                    <a:pt x="50" y="52"/>
                  </a:cubicBezTo>
                  <a:cubicBezTo>
                    <a:pt x="43" y="49"/>
                    <a:pt x="32" y="45"/>
                    <a:pt x="22" y="48"/>
                  </a:cubicBezTo>
                  <a:cubicBezTo>
                    <a:pt x="22" y="48"/>
                    <a:pt x="22" y="48"/>
                    <a:pt x="22" y="48"/>
                  </a:cubicBezTo>
                  <a:cubicBezTo>
                    <a:pt x="22" y="48"/>
                    <a:pt x="19" y="47"/>
                    <a:pt x="19" y="49"/>
                  </a:cubicBezTo>
                  <a:cubicBezTo>
                    <a:pt x="20" y="51"/>
                    <a:pt x="23" y="49"/>
                    <a:pt x="23" y="49"/>
                  </a:cubicBezTo>
                  <a:cubicBezTo>
                    <a:pt x="27" y="49"/>
                    <a:pt x="37" y="47"/>
                    <a:pt x="51" y="54"/>
                  </a:cubicBezTo>
                  <a:cubicBezTo>
                    <a:pt x="43" y="54"/>
                    <a:pt x="24" y="56"/>
                    <a:pt x="9" y="72"/>
                  </a:cubicBezTo>
                  <a:cubicBezTo>
                    <a:pt x="9" y="72"/>
                    <a:pt x="9" y="72"/>
                    <a:pt x="9" y="72"/>
                  </a:cubicBezTo>
                  <a:cubicBezTo>
                    <a:pt x="9" y="72"/>
                    <a:pt x="5" y="74"/>
                    <a:pt x="6" y="76"/>
                  </a:cubicBezTo>
                  <a:cubicBezTo>
                    <a:pt x="8" y="78"/>
                    <a:pt x="10" y="73"/>
                    <a:pt x="10" y="73"/>
                  </a:cubicBezTo>
                  <a:cubicBezTo>
                    <a:pt x="15" y="69"/>
                    <a:pt x="29" y="55"/>
                    <a:pt x="52" y="55"/>
                  </a:cubicBezTo>
                  <a:cubicBezTo>
                    <a:pt x="45" y="57"/>
                    <a:pt x="28" y="62"/>
                    <a:pt x="20" y="79"/>
                  </a:cubicBezTo>
                  <a:cubicBezTo>
                    <a:pt x="20" y="79"/>
                    <a:pt x="20" y="79"/>
                    <a:pt x="20" y="79"/>
                  </a:cubicBezTo>
                  <a:cubicBezTo>
                    <a:pt x="20" y="79"/>
                    <a:pt x="16" y="82"/>
                    <a:pt x="19" y="84"/>
                  </a:cubicBezTo>
                  <a:cubicBezTo>
                    <a:pt x="22" y="85"/>
                    <a:pt x="22" y="80"/>
                    <a:pt x="22" y="80"/>
                  </a:cubicBezTo>
                  <a:cubicBezTo>
                    <a:pt x="25" y="74"/>
                    <a:pt x="30" y="61"/>
                    <a:pt x="53" y="57"/>
                  </a:cubicBezTo>
                  <a:cubicBezTo>
                    <a:pt x="51" y="60"/>
                    <a:pt x="44" y="68"/>
                    <a:pt x="35" y="75"/>
                  </a:cubicBezTo>
                  <a:cubicBezTo>
                    <a:pt x="35" y="75"/>
                    <a:pt x="30" y="75"/>
                    <a:pt x="32" y="78"/>
                  </a:cubicBezTo>
                  <a:cubicBezTo>
                    <a:pt x="33" y="80"/>
                    <a:pt x="35" y="76"/>
                    <a:pt x="35" y="76"/>
                  </a:cubicBezTo>
                  <a:cubicBezTo>
                    <a:pt x="35" y="76"/>
                    <a:pt x="35" y="76"/>
                    <a:pt x="35" y="76"/>
                  </a:cubicBezTo>
                  <a:cubicBezTo>
                    <a:pt x="40" y="72"/>
                    <a:pt x="50" y="63"/>
                    <a:pt x="54" y="57"/>
                  </a:cubicBezTo>
                  <a:cubicBezTo>
                    <a:pt x="54" y="62"/>
                    <a:pt x="49" y="79"/>
                    <a:pt x="33" y="85"/>
                  </a:cubicBezTo>
                  <a:cubicBezTo>
                    <a:pt x="32" y="85"/>
                    <a:pt x="28" y="84"/>
                    <a:pt x="28" y="88"/>
                  </a:cubicBezTo>
                  <a:cubicBezTo>
                    <a:pt x="28" y="92"/>
                    <a:pt x="33" y="87"/>
                    <a:pt x="33" y="87"/>
                  </a:cubicBezTo>
                  <a:cubicBezTo>
                    <a:pt x="37" y="85"/>
                    <a:pt x="44" y="81"/>
                    <a:pt x="48" y="75"/>
                  </a:cubicBezTo>
                  <a:cubicBezTo>
                    <a:pt x="51" y="70"/>
                    <a:pt x="53" y="65"/>
                    <a:pt x="55" y="61"/>
                  </a:cubicBezTo>
                  <a:cubicBezTo>
                    <a:pt x="54" y="67"/>
                    <a:pt x="52" y="79"/>
                    <a:pt x="45" y="91"/>
                  </a:cubicBezTo>
                  <a:cubicBezTo>
                    <a:pt x="45" y="91"/>
                    <a:pt x="45" y="91"/>
                    <a:pt x="45" y="92"/>
                  </a:cubicBezTo>
                  <a:cubicBezTo>
                    <a:pt x="45" y="92"/>
                    <a:pt x="45" y="92"/>
                    <a:pt x="45" y="92"/>
                  </a:cubicBezTo>
                  <a:cubicBezTo>
                    <a:pt x="45" y="92"/>
                    <a:pt x="40" y="95"/>
                    <a:pt x="43" y="97"/>
                  </a:cubicBezTo>
                  <a:cubicBezTo>
                    <a:pt x="45" y="99"/>
                    <a:pt x="46" y="93"/>
                    <a:pt x="46" y="93"/>
                  </a:cubicBezTo>
                  <a:cubicBezTo>
                    <a:pt x="46" y="93"/>
                    <a:pt x="46" y="93"/>
                    <a:pt x="46" y="93"/>
                  </a:cubicBezTo>
                  <a:cubicBezTo>
                    <a:pt x="48" y="90"/>
                    <a:pt x="50" y="85"/>
                    <a:pt x="52" y="81"/>
                  </a:cubicBezTo>
                  <a:cubicBezTo>
                    <a:pt x="54" y="75"/>
                    <a:pt x="56" y="67"/>
                    <a:pt x="56" y="62"/>
                  </a:cubicBezTo>
                  <a:cubicBezTo>
                    <a:pt x="58" y="72"/>
                    <a:pt x="59" y="91"/>
                    <a:pt x="50" y="104"/>
                  </a:cubicBezTo>
                  <a:cubicBezTo>
                    <a:pt x="50" y="104"/>
                    <a:pt x="50" y="104"/>
                    <a:pt x="50" y="104"/>
                  </a:cubicBezTo>
                  <a:cubicBezTo>
                    <a:pt x="50" y="104"/>
                    <a:pt x="45" y="106"/>
                    <a:pt x="46" y="108"/>
                  </a:cubicBezTo>
                  <a:cubicBezTo>
                    <a:pt x="48" y="111"/>
                    <a:pt x="51" y="105"/>
                    <a:pt x="51" y="105"/>
                  </a:cubicBezTo>
                  <a:cubicBezTo>
                    <a:pt x="51" y="105"/>
                    <a:pt x="51" y="105"/>
                    <a:pt x="51" y="105"/>
                  </a:cubicBezTo>
                  <a:cubicBezTo>
                    <a:pt x="55" y="101"/>
                    <a:pt x="61" y="88"/>
                    <a:pt x="58" y="64"/>
                  </a:cubicBezTo>
                  <a:cubicBezTo>
                    <a:pt x="61" y="70"/>
                    <a:pt x="65" y="83"/>
                    <a:pt x="63" y="96"/>
                  </a:cubicBezTo>
                  <a:cubicBezTo>
                    <a:pt x="63" y="96"/>
                    <a:pt x="63" y="97"/>
                    <a:pt x="63" y="97"/>
                  </a:cubicBezTo>
                  <a:cubicBezTo>
                    <a:pt x="63" y="97"/>
                    <a:pt x="63" y="97"/>
                    <a:pt x="63" y="97"/>
                  </a:cubicBezTo>
                  <a:cubicBezTo>
                    <a:pt x="63" y="97"/>
                    <a:pt x="60" y="102"/>
                    <a:pt x="63" y="103"/>
                  </a:cubicBezTo>
                  <a:cubicBezTo>
                    <a:pt x="67" y="104"/>
                    <a:pt x="65" y="98"/>
                    <a:pt x="65" y="98"/>
                  </a:cubicBezTo>
                  <a:cubicBezTo>
                    <a:pt x="65" y="98"/>
                    <a:pt x="65" y="98"/>
                    <a:pt x="65" y="98"/>
                  </a:cubicBezTo>
                  <a:cubicBezTo>
                    <a:pt x="66" y="92"/>
                    <a:pt x="65" y="77"/>
                    <a:pt x="60" y="65"/>
                  </a:cubicBezTo>
                  <a:cubicBezTo>
                    <a:pt x="64" y="71"/>
                    <a:pt x="72" y="80"/>
                    <a:pt x="86" y="84"/>
                  </a:cubicBezTo>
                  <a:cubicBezTo>
                    <a:pt x="86" y="84"/>
                    <a:pt x="86" y="84"/>
                    <a:pt x="86" y="84"/>
                  </a:cubicBezTo>
                  <a:cubicBezTo>
                    <a:pt x="86" y="84"/>
                    <a:pt x="92" y="87"/>
                    <a:pt x="91" y="85"/>
                  </a:cubicBezTo>
                  <a:cubicBezTo>
                    <a:pt x="91" y="83"/>
                    <a:pt x="86" y="83"/>
                    <a:pt x="86" y="83"/>
                  </a:cubicBezTo>
                  <a:cubicBezTo>
                    <a:pt x="82" y="82"/>
                    <a:pt x="73" y="78"/>
                    <a:pt x="67" y="70"/>
                  </a:cubicBezTo>
                  <a:cubicBezTo>
                    <a:pt x="60" y="64"/>
                    <a:pt x="58" y="59"/>
                    <a:pt x="58" y="57"/>
                  </a:cubicBezTo>
                  <a:cubicBezTo>
                    <a:pt x="60" y="60"/>
                    <a:pt x="70" y="71"/>
                    <a:pt x="85" y="76"/>
                  </a:cubicBezTo>
                  <a:cubicBezTo>
                    <a:pt x="85" y="76"/>
                    <a:pt x="86" y="77"/>
                    <a:pt x="88" y="77"/>
                  </a:cubicBezTo>
                  <a:cubicBezTo>
                    <a:pt x="88" y="77"/>
                    <a:pt x="88" y="77"/>
                    <a:pt x="88" y="77"/>
                  </a:cubicBezTo>
                  <a:cubicBezTo>
                    <a:pt x="88" y="77"/>
                    <a:pt x="93" y="79"/>
                    <a:pt x="92" y="77"/>
                  </a:cubicBezTo>
                  <a:cubicBezTo>
                    <a:pt x="92" y="76"/>
                    <a:pt x="89" y="76"/>
                    <a:pt x="89" y="76"/>
                  </a:cubicBezTo>
                  <a:cubicBezTo>
                    <a:pt x="86" y="76"/>
                    <a:pt x="81" y="74"/>
                    <a:pt x="77" y="71"/>
                  </a:cubicBezTo>
                  <a:cubicBezTo>
                    <a:pt x="69" y="66"/>
                    <a:pt x="64" y="62"/>
                    <a:pt x="61" y="59"/>
                  </a:cubicBezTo>
                  <a:cubicBezTo>
                    <a:pt x="71" y="66"/>
                    <a:pt x="85" y="70"/>
                    <a:pt x="88" y="70"/>
                  </a:cubicBezTo>
                  <a:cubicBezTo>
                    <a:pt x="89" y="70"/>
                    <a:pt x="89" y="70"/>
                    <a:pt x="90" y="70"/>
                  </a:cubicBezTo>
                  <a:cubicBezTo>
                    <a:pt x="90" y="70"/>
                    <a:pt x="90" y="70"/>
                    <a:pt x="90" y="70"/>
                  </a:cubicBezTo>
                  <a:cubicBezTo>
                    <a:pt x="90" y="70"/>
                    <a:pt x="95" y="71"/>
                    <a:pt x="94" y="69"/>
                  </a:cubicBezTo>
                  <a:cubicBezTo>
                    <a:pt x="93" y="67"/>
                    <a:pt x="90" y="69"/>
                    <a:pt x="90" y="69"/>
                  </a:cubicBezTo>
                  <a:cubicBezTo>
                    <a:pt x="80" y="69"/>
                    <a:pt x="64" y="59"/>
                    <a:pt x="60" y="56"/>
                  </a:cubicBezTo>
                  <a:cubicBezTo>
                    <a:pt x="68" y="56"/>
                    <a:pt x="75" y="59"/>
                    <a:pt x="77" y="61"/>
                  </a:cubicBezTo>
                  <a:cubicBezTo>
                    <a:pt x="77" y="61"/>
                    <a:pt x="78" y="64"/>
                    <a:pt x="80" y="63"/>
                  </a:cubicBezTo>
                  <a:cubicBezTo>
                    <a:pt x="83" y="62"/>
                    <a:pt x="78" y="60"/>
                    <a:pt x="78" y="60"/>
                  </a:cubicBezTo>
                  <a:cubicBezTo>
                    <a:pt x="78" y="60"/>
                    <a:pt x="78" y="60"/>
                    <a:pt x="78" y="60"/>
                  </a:cubicBezTo>
                  <a:cubicBezTo>
                    <a:pt x="73" y="56"/>
                    <a:pt x="66" y="55"/>
                    <a:pt x="61" y="55"/>
                  </a:cubicBezTo>
                  <a:cubicBezTo>
                    <a:pt x="68" y="54"/>
                    <a:pt x="82" y="53"/>
                    <a:pt x="91" y="57"/>
                  </a:cubicBezTo>
                  <a:cubicBezTo>
                    <a:pt x="93" y="58"/>
                    <a:pt x="94" y="58"/>
                    <a:pt x="95" y="59"/>
                  </a:cubicBezTo>
                  <a:cubicBezTo>
                    <a:pt x="95" y="59"/>
                    <a:pt x="99" y="65"/>
                    <a:pt x="101" y="62"/>
                  </a:cubicBezTo>
                  <a:cubicBezTo>
                    <a:pt x="103" y="59"/>
                    <a:pt x="96" y="58"/>
                    <a:pt x="96" y="5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8" name="Freeform 232">
              <a:extLst>
                <a:ext uri="{FF2B5EF4-FFF2-40B4-BE49-F238E27FC236}">
                  <a16:creationId xmlns:a16="http://schemas.microsoft.com/office/drawing/2014/main" xmlns="" id="{F0CCDE9B-A52F-4843-B748-5DAEBA1009BD}"/>
                </a:ext>
              </a:extLst>
            </p:cNvPr>
            <p:cNvSpPr>
              <a:spLocks/>
            </p:cNvSpPr>
            <p:nvPr/>
          </p:nvSpPr>
          <p:spPr bwMode="auto">
            <a:xfrm flipH="1">
              <a:off x="1644131" y="5683072"/>
              <a:ext cx="4232" cy="423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1"/>
                    <a:pt x="1" y="1"/>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9" name="Freeform 233">
              <a:extLst>
                <a:ext uri="{FF2B5EF4-FFF2-40B4-BE49-F238E27FC236}">
                  <a16:creationId xmlns:a16="http://schemas.microsoft.com/office/drawing/2014/main" xmlns="" id="{79CB66FE-BA2B-42A3-A937-60F2813DB045}"/>
                </a:ext>
              </a:extLst>
            </p:cNvPr>
            <p:cNvSpPr>
              <a:spLocks/>
            </p:cNvSpPr>
            <p:nvPr/>
          </p:nvSpPr>
          <p:spPr bwMode="auto">
            <a:xfrm flipH="1">
              <a:off x="1622971" y="5651335"/>
              <a:ext cx="116379" cy="124833"/>
            </a:xfrm>
            <a:custGeom>
              <a:avLst/>
              <a:gdLst>
                <a:gd name="T0" fmla="*/ 26 w 41"/>
                <a:gd name="T1" fmla="*/ 0 h 44"/>
                <a:gd name="T2" fmla="*/ 10 w 41"/>
                <a:gd name="T3" fmla="*/ 7 h 44"/>
                <a:gd name="T4" fmla="*/ 10 w 41"/>
                <a:gd name="T5" fmla="*/ 7 h 44"/>
                <a:gd name="T6" fmla="*/ 8 w 41"/>
                <a:gd name="T7" fmla="*/ 10 h 44"/>
                <a:gd name="T8" fmla="*/ 3 w 41"/>
                <a:gd name="T9" fmla="*/ 13 h 44"/>
                <a:gd name="T10" fmla="*/ 0 w 41"/>
                <a:gd name="T11" fmla="*/ 24 h 44"/>
                <a:gd name="T12" fmla="*/ 4 w 41"/>
                <a:gd name="T13" fmla="*/ 43 h 44"/>
                <a:gd name="T14" fmla="*/ 6 w 41"/>
                <a:gd name="T15" fmla="*/ 19 h 44"/>
                <a:gd name="T16" fmla="*/ 7 w 41"/>
                <a:gd name="T17" fmla="*/ 19 h 44"/>
                <a:gd name="T18" fmla="*/ 17 w 41"/>
                <a:gd name="T19" fmla="*/ 44 h 44"/>
                <a:gd name="T20" fmla="*/ 14 w 41"/>
                <a:gd name="T21" fmla="*/ 16 h 44"/>
                <a:gd name="T22" fmla="*/ 16 w 41"/>
                <a:gd name="T23" fmla="*/ 15 h 44"/>
                <a:gd name="T24" fmla="*/ 31 w 41"/>
                <a:gd name="T25" fmla="*/ 26 h 44"/>
                <a:gd name="T26" fmla="*/ 19 w 41"/>
                <a:gd name="T27" fmla="*/ 11 h 44"/>
                <a:gd name="T28" fmla="*/ 19 w 41"/>
                <a:gd name="T29" fmla="*/ 7 h 44"/>
                <a:gd name="T30" fmla="*/ 33 w 41"/>
                <a:gd name="T31" fmla="*/ 11 h 44"/>
                <a:gd name="T32" fmla="*/ 23 w 41"/>
                <a:gd name="T33" fmla="*/ 4 h 44"/>
                <a:gd name="T34" fmla="*/ 37 w 41"/>
                <a:gd name="T35" fmla="*/ 1 h 44"/>
                <a:gd name="T36" fmla="*/ 41 w 41"/>
                <a:gd name="T37" fmla="*/ 1 h 44"/>
                <a:gd name="T38" fmla="*/ 33 w 41"/>
                <a:gd name="T39" fmla="*/ 0 h 44"/>
                <a:gd name="T40" fmla="*/ 33 w 41"/>
                <a:gd name="T41" fmla="*/ 0 h 44"/>
                <a:gd name="T42" fmla="*/ 26 w 4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4">
                  <a:moveTo>
                    <a:pt x="26" y="0"/>
                  </a:moveTo>
                  <a:cubicBezTo>
                    <a:pt x="15" y="0"/>
                    <a:pt x="11" y="4"/>
                    <a:pt x="10" y="7"/>
                  </a:cubicBezTo>
                  <a:cubicBezTo>
                    <a:pt x="10" y="7"/>
                    <a:pt x="10" y="7"/>
                    <a:pt x="10" y="7"/>
                  </a:cubicBezTo>
                  <a:cubicBezTo>
                    <a:pt x="10" y="9"/>
                    <a:pt x="9" y="10"/>
                    <a:pt x="8" y="10"/>
                  </a:cubicBezTo>
                  <a:cubicBezTo>
                    <a:pt x="7" y="11"/>
                    <a:pt x="5" y="11"/>
                    <a:pt x="3" y="13"/>
                  </a:cubicBezTo>
                  <a:cubicBezTo>
                    <a:pt x="1" y="14"/>
                    <a:pt x="0" y="18"/>
                    <a:pt x="0" y="24"/>
                  </a:cubicBezTo>
                  <a:cubicBezTo>
                    <a:pt x="0" y="29"/>
                    <a:pt x="1" y="36"/>
                    <a:pt x="4" y="43"/>
                  </a:cubicBezTo>
                  <a:cubicBezTo>
                    <a:pt x="4" y="42"/>
                    <a:pt x="1" y="24"/>
                    <a:pt x="6" y="19"/>
                  </a:cubicBezTo>
                  <a:cubicBezTo>
                    <a:pt x="6" y="19"/>
                    <a:pt x="7" y="19"/>
                    <a:pt x="7" y="19"/>
                  </a:cubicBezTo>
                  <a:cubicBezTo>
                    <a:pt x="11" y="19"/>
                    <a:pt x="10" y="36"/>
                    <a:pt x="17" y="44"/>
                  </a:cubicBezTo>
                  <a:cubicBezTo>
                    <a:pt x="17" y="44"/>
                    <a:pt x="11" y="19"/>
                    <a:pt x="14" y="16"/>
                  </a:cubicBezTo>
                  <a:cubicBezTo>
                    <a:pt x="14" y="16"/>
                    <a:pt x="15" y="15"/>
                    <a:pt x="16" y="15"/>
                  </a:cubicBezTo>
                  <a:cubicBezTo>
                    <a:pt x="20" y="15"/>
                    <a:pt x="29" y="22"/>
                    <a:pt x="31" y="26"/>
                  </a:cubicBezTo>
                  <a:cubicBezTo>
                    <a:pt x="31" y="26"/>
                    <a:pt x="28" y="18"/>
                    <a:pt x="19" y="11"/>
                  </a:cubicBezTo>
                  <a:cubicBezTo>
                    <a:pt x="16" y="8"/>
                    <a:pt x="17" y="7"/>
                    <a:pt x="19" y="7"/>
                  </a:cubicBezTo>
                  <a:cubicBezTo>
                    <a:pt x="23" y="7"/>
                    <a:pt x="30" y="9"/>
                    <a:pt x="33" y="11"/>
                  </a:cubicBezTo>
                  <a:cubicBezTo>
                    <a:pt x="30" y="9"/>
                    <a:pt x="23" y="5"/>
                    <a:pt x="23" y="4"/>
                  </a:cubicBezTo>
                  <a:cubicBezTo>
                    <a:pt x="22" y="3"/>
                    <a:pt x="30" y="1"/>
                    <a:pt x="37" y="1"/>
                  </a:cubicBezTo>
                  <a:cubicBezTo>
                    <a:pt x="39" y="1"/>
                    <a:pt x="40" y="1"/>
                    <a:pt x="41" y="1"/>
                  </a:cubicBezTo>
                  <a:cubicBezTo>
                    <a:pt x="38" y="1"/>
                    <a:pt x="36" y="0"/>
                    <a:pt x="33" y="0"/>
                  </a:cubicBezTo>
                  <a:cubicBezTo>
                    <a:pt x="33" y="0"/>
                    <a:pt x="33" y="0"/>
                    <a:pt x="33" y="0"/>
                  </a:cubicBezTo>
                  <a:cubicBezTo>
                    <a:pt x="30" y="0"/>
                    <a:pt x="28"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0" name="Freeform 234">
              <a:extLst>
                <a:ext uri="{FF2B5EF4-FFF2-40B4-BE49-F238E27FC236}">
                  <a16:creationId xmlns:a16="http://schemas.microsoft.com/office/drawing/2014/main" xmlns="" id="{11C25FE5-E3E4-4B0F-8542-588996175CAD}"/>
                </a:ext>
              </a:extLst>
            </p:cNvPr>
            <p:cNvSpPr>
              <a:spLocks/>
            </p:cNvSpPr>
            <p:nvPr/>
          </p:nvSpPr>
          <p:spPr bwMode="auto">
            <a:xfrm flipH="1">
              <a:off x="1269599" y="5600555"/>
              <a:ext cx="137541" cy="112138"/>
            </a:xfrm>
            <a:custGeom>
              <a:avLst/>
              <a:gdLst>
                <a:gd name="T0" fmla="*/ 24 w 48"/>
                <a:gd name="T1" fmla="*/ 0 h 39"/>
                <a:gd name="T2" fmla="*/ 17 w 48"/>
                <a:gd name="T3" fmla="*/ 1 h 39"/>
                <a:gd name="T4" fmla="*/ 15 w 48"/>
                <a:gd name="T5" fmla="*/ 2 h 39"/>
                <a:gd name="T6" fmla="*/ 0 w 48"/>
                <a:gd name="T7" fmla="*/ 9 h 39"/>
                <a:gd name="T8" fmla="*/ 17 w 48"/>
                <a:gd name="T9" fmla="*/ 5 h 39"/>
                <a:gd name="T10" fmla="*/ 24 w 48"/>
                <a:gd name="T11" fmla="*/ 6 h 39"/>
                <a:gd name="T12" fmla="*/ 3 w 48"/>
                <a:gd name="T13" fmla="*/ 23 h 39"/>
                <a:gd name="T14" fmla="*/ 26 w 48"/>
                <a:gd name="T15" fmla="*/ 11 h 39"/>
                <a:gd name="T16" fmla="*/ 27 w 48"/>
                <a:gd name="T17" fmla="*/ 12 h 39"/>
                <a:gd name="T18" fmla="*/ 26 w 48"/>
                <a:gd name="T19" fmla="*/ 29 h 39"/>
                <a:gd name="T20" fmla="*/ 35 w 48"/>
                <a:gd name="T21" fmla="*/ 15 h 39"/>
                <a:gd name="T22" fmla="*/ 36 w 48"/>
                <a:gd name="T23" fmla="*/ 14 h 39"/>
                <a:gd name="T24" fmla="*/ 37 w 48"/>
                <a:gd name="T25" fmla="*/ 31 h 39"/>
                <a:gd name="T26" fmla="*/ 42 w 48"/>
                <a:gd name="T27" fmla="*/ 18 h 39"/>
                <a:gd name="T28" fmla="*/ 48 w 48"/>
                <a:gd name="T29" fmla="*/ 39 h 39"/>
                <a:gd name="T30" fmla="*/ 48 w 48"/>
                <a:gd name="T31" fmla="*/ 38 h 39"/>
                <a:gd name="T32" fmla="*/ 48 w 48"/>
                <a:gd name="T33" fmla="*/ 29 h 39"/>
                <a:gd name="T34" fmla="*/ 36 w 48"/>
                <a:gd name="T35" fmla="*/ 8 h 39"/>
                <a:gd name="T36" fmla="*/ 36 w 48"/>
                <a:gd name="T37" fmla="*/ 8 h 39"/>
                <a:gd name="T38" fmla="*/ 36 w 48"/>
                <a:gd name="T39" fmla="*/ 8 h 39"/>
                <a:gd name="T40" fmla="*/ 29 w 48"/>
                <a:gd name="T41" fmla="*/ 2 h 39"/>
                <a:gd name="T42" fmla="*/ 29 w 48"/>
                <a:gd name="T43" fmla="*/ 2 h 39"/>
                <a:gd name="T44" fmla="*/ 29 w 48"/>
                <a:gd name="T45" fmla="*/ 2 h 39"/>
                <a:gd name="T46" fmla="*/ 24 w 48"/>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9">
                  <a:moveTo>
                    <a:pt x="24" y="0"/>
                  </a:moveTo>
                  <a:cubicBezTo>
                    <a:pt x="22" y="0"/>
                    <a:pt x="19" y="1"/>
                    <a:pt x="17" y="1"/>
                  </a:cubicBezTo>
                  <a:cubicBezTo>
                    <a:pt x="16" y="1"/>
                    <a:pt x="16" y="2"/>
                    <a:pt x="15" y="2"/>
                  </a:cubicBezTo>
                  <a:cubicBezTo>
                    <a:pt x="10" y="3"/>
                    <a:pt x="5" y="5"/>
                    <a:pt x="0" y="9"/>
                  </a:cubicBezTo>
                  <a:cubicBezTo>
                    <a:pt x="1" y="8"/>
                    <a:pt x="10" y="5"/>
                    <a:pt x="17" y="5"/>
                  </a:cubicBezTo>
                  <a:cubicBezTo>
                    <a:pt x="20" y="5"/>
                    <a:pt x="22" y="5"/>
                    <a:pt x="24" y="6"/>
                  </a:cubicBezTo>
                  <a:cubicBezTo>
                    <a:pt x="24" y="6"/>
                    <a:pt x="14" y="10"/>
                    <a:pt x="3" y="23"/>
                  </a:cubicBezTo>
                  <a:cubicBezTo>
                    <a:pt x="4" y="22"/>
                    <a:pt x="19" y="11"/>
                    <a:pt x="26" y="11"/>
                  </a:cubicBezTo>
                  <a:cubicBezTo>
                    <a:pt x="26" y="11"/>
                    <a:pt x="27" y="12"/>
                    <a:pt x="27" y="12"/>
                  </a:cubicBezTo>
                  <a:cubicBezTo>
                    <a:pt x="32" y="14"/>
                    <a:pt x="26" y="29"/>
                    <a:pt x="26" y="29"/>
                  </a:cubicBezTo>
                  <a:cubicBezTo>
                    <a:pt x="26" y="29"/>
                    <a:pt x="34" y="21"/>
                    <a:pt x="35" y="15"/>
                  </a:cubicBezTo>
                  <a:cubicBezTo>
                    <a:pt x="35" y="14"/>
                    <a:pt x="35" y="14"/>
                    <a:pt x="36" y="14"/>
                  </a:cubicBezTo>
                  <a:cubicBezTo>
                    <a:pt x="37" y="14"/>
                    <a:pt x="39" y="23"/>
                    <a:pt x="37" y="31"/>
                  </a:cubicBezTo>
                  <a:cubicBezTo>
                    <a:pt x="37" y="31"/>
                    <a:pt x="42" y="23"/>
                    <a:pt x="42" y="18"/>
                  </a:cubicBezTo>
                  <a:cubicBezTo>
                    <a:pt x="42" y="18"/>
                    <a:pt x="48" y="29"/>
                    <a:pt x="48" y="39"/>
                  </a:cubicBezTo>
                  <a:cubicBezTo>
                    <a:pt x="48" y="39"/>
                    <a:pt x="48" y="38"/>
                    <a:pt x="48" y="38"/>
                  </a:cubicBezTo>
                  <a:cubicBezTo>
                    <a:pt x="48" y="35"/>
                    <a:pt x="48" y="32"/>
                    <a:pt x="48" y="29"/>
                  </a:cubicBezTo>
                  <a:cubicBezTo>
                    <a:pt x="46" y="12"/>
                    <a:pt x="40" y="8"/>
                    <a:pt x="36" y="8"/>
                  </a:cubicBezTo>
                  <a:cubicBezTo>
                    <a:pt x="36" y="8"/>
                    <a:pt x="36" y="8"/>
                    <a:pt x="36" y="8"/>
                  </a:cubicBezTo>
                  <a:cubicBezTo>
                    <a:pt x="36" y="8"/>
                    <a:pt x="36" y="8"/>
                    <a:pt x="36" y="8"/>
                  </a:cubicBezTo>
                  <a:cubicBezTo>
                    <a:pt x="32" y="8"/>
                    <a:pt x="32" y="5"/>
                    <a:pt x="29" y="2"/>
                  </a:cubicBezTo>
                  <a:cubicBezTo>
                    <a:pt x="29" y="2"/>
                    <a:pt x="29" y="2"/>
                    <a:pt x="29" y="2"/>
                  </a:cubicBezTo>
                  <a:cubicBezTo>
                    <a:pt x="29" y="2"/>
                    <a:pt x="29" y="2"/>
                    <a:pt x="29" y="2"/>
                  </a:cubicBezTo>
                  <a:cubicBezTo>
                    <a:pt x="28" y="1"/>
                    <a:pt x="26"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1" name="Freeform 235">
              <a:extLst>
                <a:ext uri="{FF2B5EF4-FFF2-40B4-BE49-F238E27FC236}">
                  <a16:creationId xmlns:a16="http://schemas.microsoft.com/office/drawing/2014/main" xmlns="" id="{64C39E66-9914-4509-8F9A-81856EC71155}"/>
                </a:ext>
              </a:extLst>
            </p:cNvPr>
            <p:cNvSpPr>
              <a:spLocks/>
            </p:cNvSpPr>
            <p:nvPr/>
          </p:nvSpPr>
          <p:spPr bwMode="auto">
            <a:xfrm flipH="1">
              <a:off x="1155335" y="5877728"/>
              <a:ext cx="97336" cy="175615"/>
            </a:xfrm>
            <a:custGeom>
              <a:avLst/>
              <a:gdLst>
                <a:gd name="T0" fmla="*/ 13 w 34"/>
                <a:gd name="T1" fmla="*/ 0 h 61"/>
                <a:gd name="T2" fmla="*/ 26 w 34"/>
                <a:gd name="T3" fmla="*/ 22 h 61"/>
                <a:gd name="T4" fmla="*/ 25 w 34"/>
                <a:gd name="T5" fmla="*/ 23 h 61"/>
                <a:gd name="T6" fmla="*/ 24 w 34"/>
                <a:gd name="T7" fmla="*/ 23 h 61"/>
                <a:gd name="T8" fmla="*/ 1 w 34"/>
                <a:gd name="T9" fmla="*/ 8 h 61"/>
                <a:gd name="T10" fmla="*/ 22 w 34"/>
                <a:gd name="T11" fmla="*/ 31 h 61"/>
                <a:gd name="T12" fmla="*/ 16 w 34"/>
                <a:gd name="T13" fmla="*/ 34 h 61"/>
                <a:gd name="T14" fmla="*/ 4 w 34"/>
                <a:gd name="T15" fmla="*/ 32 h 61"/>
                <a:gd name="T16" fmla="*/ 20 w 34"/>
                <a:gd name="T17" fmla="*/ 39 h 61"/>
                <a:gd name="T18" fmla="*/ 21 w 34"/>
                <a:gd name="T19" fmla="*/ 39 h 61"/>
                <a:gd name="T20" fmla="*/ 25 w 34"/>
                <a:gd name="T21" fmla="*/ 41 h 61"/>
                <a:gd name="T22" fmla="*/ 9 w 34"/>
                <a:gd name="T23" fmla="*/ 45 h 61"/>
                <a:gd name="T24" fmla="*/ 0 w 34"/>
                <a:gd name="T25" fmla="*/ 43 h 61"/>
                <a:gd name="T26" fmla="*/ 17 w 34"/>
                <a:gd name="T27" fmla="*/ 49 h 61"/>
                <a:gd name="T28" fmla="*/ 20 w 34"/>
                <a:gd name="T29" fmla="*/ 48 h 61"/>
                <a:gd name="T30" fmla="*/ 21 w 34"/>
                <a:gd name="T31" fmla="*/ 48 h 61"/>
                <a:gd name="T32" fmla="*/ 24 w 34"/>
                <a:gd name="T33" fmla="*/ 50 h 61"/>
                <a:gd name="T34" fmla="*/ 8 w 34"/>
                <a:gd name="T35" fmla="*/ 61 h 61"/>
                <a:gd name="T36" fmla="*/ 31 w 34"/>
                <a:gd name="T37" fmla="*/ 47 h 61"/>
                <a:gd name="T38" fmla="*/ 31 w 34"/>
                <a:gd name="T39" fmla="*/ 46 h 61"/>
                <a:gd name="T40" fmla="*/ 30 w 34"/>
                <a:gd name="T41" fmla="*/ 41 h 61"/>
                <a:gd name="T42" fmla="*/ 32 w 34"/>
                <a:gd name="T43" fmla="*/ 38 h 61"/>
                <a:gd name="T44" fmla="*/ 34 w 34"/>
                <a:gd name="T45" fmla="*/ 32 h 61"/>
                <a:gd name="T46" fmla="*/ 27 w 34"/>
                <a:gd name="T47" fmla="*/ 15 h 61"/>
                <a:gd name="T48" fmla="*/ 13 w 34"/>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1">
                  <a:moveTo>
                    <a:pt x="13" y="0"/>
                  </a:moveTo>
                  <a:cubicBezTo>
                    <a:pt x="14" y="1"/>
                    <a:pt x="24" y="13"/>
                    <a:pt x="26" y="22"/>
                  </a:cubicBezTo>
                  <a:cubicBezTo>
                    <a:pt x="26" y="22"/>
                    <a:pt x="26" y="23"/>
                    <a:pt x="25" y="23"/>
                  </a:cubicBezTo>
                  <a:cubicBezTo>
                    <a:pt x="25" y="23"/>
                    <a:pt x="24" y="23"/>
                    <a:pt x="24" y="23"/>
                  </a:cubicBezTo>
                  <a:cubicBezTo>
                    <a:pt x="20" y="19"/>
                    <a:pt x="12" y="11"/>
                    <a:pt x="1" y="8"/>
                  </a:cubicBezTo>
                  <a:cubicBezTo>
                    <a:pt x="1" y="8"/>
                    <a:pt x="23" y="25"/>
                    <a:pt x="22" y="31"/>
                  </a:cubicBezTo>
                  <a:cubicBezTo>
                    <a:pt x="22" y="33"/>
                    <a:pt x="19" y="34"/>
                    <a:pt x="16" y="34"/>
                  </a:cubicBezTo>
                  <a:cubicBezTo>
                    <a:pt x="11" y="34"/>
                    <a:pt x="4" y="32"/>
                    <a:pt x="4" y="32"/>
                  </a:cubicBezTo>
                  <a:cubicBezTo>
                    <a:pt x="4" y="32"/>
                    <a:pt x="14" y="39"/>
                    <a:pt x="20" y="39"/>
                  </a:cubicBezTo>
                  <a:cubicBezTo>
                    <a:pt x="20" y="39"/>
                    <a:pt x="21" y="39"/>
                    <a:pt x="21" y="39"/>
                  </a:cubicBezTo>
                  <a:cubicBezTo>
                    <a:pt x="21" y="39"/>
                    <a:pt x="26" y="39"/>
                    <a:pt x="25" y="41"/>
                  </a:cubicBezTo>
                  <a:cubicBezTo>
                    <a:pt x="24" y="43"/>
                    <a:pt x="16" y="45"/>
                    <a:pt x="9" y="45"/>
                  </a:cubicBezTo>
                  <a:cubicBezTo>
                    <a:pt x="6" y="45"/>
                    <a:pt x="3" y="44"/>
                    <a:pt x="0" y="43"/>
                  </a:cubicBezTo>
                  <a:cubicBezTo>
                    <a:pt x="1" y="44"/>
                    <a:pt x="10" y="49"/>
                    <a:pt x="17" y="49"/>
                  </a:cubicBezTo>
                  <a:cubicBezTo>
                    <a:pt x="18" y="49"/>
                    <a:pt x="19" y="49"/>
                    <a:pt x="20" y="48"/>
                  </a:cubicBezTo>
                  <a:cubicBezTo>
                    <a:pt x="20" y="48"/>
                    <a:pt x="21" y="48"/>
                    <a:pt x="21" y="48"/>
                  </a:cubicBezTo>
                  <a:cubicBezTo>
                    <a:pt x="22" y="48"/>
                    <a:pt x="24" y="49"/>
                    <a:pt x="24" y="50"/>
                  </a:cubicBezTo>
                  <a:cubicBezTo>
                    <a:pt x="25" y="51"/>
                    <a:pt x="14" y="59"/>
                    <a:pt x="8" y="61"/>
                  </a:cubicBezTo>
                  <a:cubicBezTo>
                    <a:pt x="21" y="58"/>
                    <a:pt x="31" y="51"/>
                    <a:pt x="31" y="47"/>
                  </a:cubicBezTo>
                  <a:cubicBezTo>
                    <a:pt x="31" y="47"/>
                    <a:pt x="31" y="47"/>
                    <a:pt x="31" y="46"/>
                  </a:cubicBezTo>
                  <a:cubicBezTo>
                    <a:pt x="31" y="44"/>
                    <a:pt x="30" y="42"/>
                    <a:pt x="30" y="41"/>
                  </a:cubicBezTo>
                  <a:cubicBezTo>
                    <a:pt x="30" y="40"/>
                    <a:pt x="31" y="39"/>
                    <a:pt x="32" y="38"/>
                  </a:cubicBezTo>
                  <a:cubicBezTo>
                    <a:pt x="33" y="37"/>
                    <a:pt x="34" y="35"/>
                    <a:pt x="34" y="32"/>
                  </a:cubicBezTo>
                  <a:cubicBezTo>
                    <a:pt x="34" y="28"/>
                    <a:pt x="32" y="22"/>
                    <a:pt x="27" y="15"/>
                  </a:cubicBezTo>
                  <a:cubicBezTo>
                    <a:pt x="23" y="10"/>
                    <a:pt x="19" y="5"/>
                    <a:pt x="1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2" name="Freeform 236">
              <a:extLst>
                <a:ext uri="{FF2B5EF4-FFF2-40B4-BE49-F238E27FC236}">
                  <a16:creationId xmlns:a16="http://schemas.microsoft.com/office/drawing/2014/main" xmlns="" id="{3CBE2FEA-3094-4620-B050-E58C1E0D3BC2}"/>
                </a:ext>
              </a:extLst>
            </p:cNvPr>
            <p:cNvSpPr>
              <a:spLocks/>
            </p:cNvSpPr>
            <p:nvPr/>
          </p:nvSpPr>
          <p:spPr bwMode="auto">
            <a:xfrm flipH="1">
              <a:off x="1330963" y="6140092"/>
              <a:ext cx="152352" cy="99445"/>
            </a:xfrm>
            <a:custGeom>
              <a:avLst/>
              <a:gdLst>
                <a:gd name="T0" fmla="*/ 18 w 53"/>
                <a:gd name="T1" fmla="*/ 0 h 35"/>
                <a:gd name="T2" fmla="*/ 23 w 53"/>
                <a:gd name="T3" fmla="*/ 20 h 35"/>
                <a:gd name="T4" fmla="*/ 21 w 53"/>
                <a:gd name="T5" fmla="*/ 28 h 35"/>
                <a:gd name="T6" fmla="*/ 0 w 53"/>
                <a:gd name="T7" fmla="*/ 6 h 35"/>
                <a:gd name="T8" fmla="*/ 16 w 53"/>
                <a:gd name="T9" fmla="*/ 30 h 35"/>
                <a:gd name="T10" fmla="*/ 0 w 53"/>
                <a:gd name="T11" fmla="*/ 21 h 35"/>
                <a:gd name="T12" fmla="*/ 24 w 53"/>
                <a:gd name="T13" fmla="*/ 35 h 35"/>
                <a:gd name="T14" fmla="*/ 26 w 53"/>
                <a:gd name="T15" fmla="*/ 35 h 35"/>
                <a:gd name="T16" fmla="*/ 33 w 53"/>
                <a:gd name="T17" fmla="*/ 30 h 35"/>
                <a:gd name="T18" fmla="*/ 34 w 53"/>
                <a:gd name="T19" fmla="*/ 31 h 35"/>
                <a:gd name="T20" fmla="*/ 36 w 53"/>
                <a:gd name="T21" fmla="*/ 31 h 35"/>
                <a:gd name="T22" fmla="*/ 51 w 53"/>
                <a:gd name="T23" fmla="*/ 13 h 35"/>
                <a:gd name="T24" fmla="*/ 53 w 53"/>
                <a:gd name="T25" fmla="*/ 5 h 35"/>
                <a:gd name="T26" fmla="*/ 43 w 53"/>
                <a:gd name="T27" fmla="*/ 22 h 35"/>
                <a:gd name="T28" fmla="*/ 45 w 53"/>
                <a:gd name="T29" fmla="*/ 2 h 35"/>
                <a:gd name="T30" fmla="*/ 36 w 53"/>
                <a:gd name="T31" fmla="*/ 23 h 35"/>
                <a:gd name="T32" fmla="*/ 35 w 53"/>
                <a:gd name="T33" fmla="*/ 23 h 35"/>
                <a:gd name="T34" fmla="*/ 31 w 53"/>
                <a:gd name="T35" fmla="*/ 3 h 35"/>
                <a:gd name="T36" fmla="*/ 29 w 53"/>
                <a:gd name="T37" fmla="*/ 23 h 35"/>
                <a:gd name="T38" fmla="*/ 29 w 53"/>
                <a:gd name="T39" fmla="*/ 23 h 35"/>
                <a:gd name="T40" fmla="*/ 18 w 53"/>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8" y="0"/>
                  </a:moveTo>
                  <a:cubicBezTo>
                    <a:pt x="19" y="3"/>
                    <a:pt x="22" y="15"/>
                    <a:pt x="23" y="20"/>
                  </a:cubicBezTo>
                  <a:cubicBezTo>
                    <a:pt x="24" y="26"/>
                    <a:pt x="21" y="28"/>
                    <a:pt x="21" y="28"/>
                  </a:cubicBezTo>
                  <a:cubicBezTo>
                    <a:pt x="13" y="26"/>
                    <a:pt x="0" y="6"/>
                    <a:pt x="0" y="6"/>
                  </a:cubicBezTo>
                  <a:cubicBezTo>
                    <a:pt x="4" y="20"/>
                    <a:pt x="16" y="30"/>
                    <a:pt x="16" y="30"/>
                  </a:cubicBezTo>
                  <a:cubicBezTo>
                    <a:pt x="9" y="28"/>
                    <a:pt x="1" y="22"/>
                    <a:pt x="0" y="21"/>
                  </a:cubicBezTo>
                  <a:cubicBezTo>
                    <a:pt x="9" y="31"/>
                    <a:pt x="19" y="35"/>
                    <a:pt x="24" y="35"/>
                  </a:cubicBezTo>
                  <a:cubicBezTo>
                    <a:pt x="25" y="35"/>
                    <a:pt x="26" y="35"/>
                    <a:pt x="26" y="35"/>
                  </a:cubicBezTo>
                  <a:cubicBezTo>
                    <a:pt x="30" y="33"/>
                    <a:pt x="30" y="30"/>
                    <a:pt x="33" y="30"/>
                  </a:cubicBezTo>
                  <a:cubicBezTo>
                    <a:pt x="33" y="30"/>
                    <a:pt x="34" y="31"/>
                    <a:pt x="34" y="31"/>
                  </a:cubicBezTo>
                  <a:cubicBezTo>
                    <a:pt x="35" y="31"/>
                    <a:pt x="35" y="31"/>
                    <a:pt x="36" y="31"/>
                  </a:cubicBezTo>
                  <a:cubicBezTo>
                    <a:pt x="40" y="31"/>
                    <a:pt x="46" y="27"/>
                    <a:pt x="51" y="13"/>
                  </a:cubicBezTo>
                  <a:cubicBezTo>
                    <a:pt x="52" y="11"/>
                    <a:pt x="53" y="8"/>
                    <a:pt x="53" y="5"/>
                  </a:cubicBezTo>
                  <a:cubicBezTo>
                    <a:pt x="51" y="11"/>
                    <a:pt x="43" y="22"/>
                    <a:pt x="43" y="22"/>
                  </a:cubicBezTo>
                  <a:cubicBezTo>
                    <a:pt x="44" y="18"/>
                    <a:pt x="45" y="6"/>
                    <a:pt x="45" y="2"/>
                  </a:cubicBezTo>
                  <a:cubicBezTo>
                    <a:pt x="44" y="9"/>
                    <a:pt x="38" y="23"/>
                    <a:pt x="36" y="23"/>
                  </a:cubicBezTo>
                  <a:cubicBezTo>
                    <a:pt x="35" y="23"/>
                    <a:pt x="35" y="23"/>
                    <a:pt x="35" y="23"/>
                  </a:cubicBezTo>
                  <a:cubicBezTo>
                    <a:pt x="33" y="22"/>
                    <a:pt x="31" y="6"/>
                    <a:pt x="31" y="3"/>
                  </a:cubicBezTo>
                  <a:cubicBezTo>
                    <a:pt x="31" y="6"/>
                    <a:pt x="32" y="23"/>
                    <a:pt x="29" y="23"/>
                  </a:cubicBezTo>
                  <a:cubicBezTo>
                    <a:pt x="29" y="23"/>
                    <a:pt x="29" y="23"/>
                    <a:pt x="29" y="23"/>
                  </a:cubicBezTo>
                  <a:cubicBezTo>
                    <a:pt x="26" y="22"/>
                    <a:pt x="20" y="4"/>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3" name="Freeform 237">
              <a:extLst>
                <a:ext uri="{FF2B5EF4-FFF2-40B4-BE49-F238E27FC236}">
                  <a16:creationId xmlns:a16="http://schemas.microsoft.com/office/drawing/2014/main" xmlns="" id="{9C8309C3-2931-4383-BD62-0D75391C62AB}"/>
                </a:ext>
              </a:extLst>
            </p:cNvPr>
            <p:cNvSpPr>
              <a:spLocks/>
            </p:cNvSpPr>
            <p:nvPr/>
          </p:nvSpPr>
          <p:spPr bwMode="auto">
            <a:xfrm flipH="1">
              <a:off x="1684334" y="6038532"/>
              <a:ext cx="8464" cy="423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3" y="1"/>
                    <a:pt x="2" y="1"/>
                    <a:pt x="0" y="1"/>
                  </a:cubicBezTo>
                  <a:cubicBezTo>
                    <a:pt x="2"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4" name="Freeform 238">
              <a:extLst>
                <a:ext uri="{FF2B5EF4-FFF2-40B4-BE49-F238E27FC236}">
                  <a16:creationId xmlns:a16="http://schemas.microsoft.com/office/drawing/2014/main" xmlns="" id="{1C7DF04F-3165-4884-8CFA-925BFEA1478F}"/>
                </a:ext>
              </a:extLst>
            </p:cNvPr>
            <p:cNvSpPr>
              <a:spLocks/>
            </p:cNvSpPr>
            <p:nvPr/>
          </p:nvSpPr>
          <p:spPr bwMode="auto">
            <a:xfrm flipH="1">
              <a:off x="1682219" y="5924277"/>
              <a:ext cx="112147" cy="173498"/>
            </a:xfrm>
            <a:custGeom>
              <a:avLst/>
              <a:gdLst>
                <a:gd name="T0" fmla="*/ 16 w 40"/>
                <a:gd name="T1" fmla="*/ 0 h 61"/>
                <a:gd name="T2" fmla="*/ 5 w 40"/>
                <a:gd name="T3" fmla="*/ 14 h 61"/>
                <a:gd name="T4" fmla="*/ 1 w 40"/>
                <a:gd name="T5" fmla="*/ 23 h 61"/>
                <a:gd name="T6" fmla="*/ 0 w 40"/>
                <a:gd name="T7" fmla="*/ 27 h 61"/>
                <a:gd name="T8" fmla="*/ 0 w 40"/>
                <a:gd name="T9" fmla="*/ 31 h 61"/>
                <a:gd name="T10" fmla="*/ 3 w 40"/>
                <a:gd name="T11" fmla="*/ 38 h 61"/>
                <a:gd name="T12" fmla="*/ 5 w 40"/>
                <a:gd name="T13" fmla="*/ 42 h 61"/>
                <a:gd name="T14" fmla="*/ 5 w 40"/>
                <a:gd name="T15" fmla="*/ 45 h 61"/>
                <a:gd name="T16" fmla="*/ 5 w 40"/>
                <a:gd name="T17" fmla="*/ 47 h 61"/>
                <a:gd name="T18" fmla="*/ 40 w 40"/>
                <a:gd name="T19" fmla="*/ 61 h 61"/>
                <a:gd name="T20" fmla="*/ 40 w 40"/>
                <a:gd name="T21" fmla="*/ 61 h 61"/>
                <a:gd name="T22" fmla="*/ 19 w 40"/>
                <a:gd name="T23" fmla="*/ 51 h 61"/>
                <a:gd name="T24" fmla="*/ 35 w 40"/>
                <a:gd name="T25" fmla="*/ 42 h 61"/>
                <a:gd name="T26" fmla="*/ 20 w 40"/>
                <a:gd name="T27" fmla="*/ 44 h 61"/>
                <a:gd name="T28" fmla="*/ 17 w 40"/>
                <a:gd name="T29" fmla="*/ 43 h 61"/>
                <a:gd name="T30" fmla="*/ 36 w 40"/>
                <a:gd name="T31" fmla="*/ 29 h 61"/>
                <a:gd name="T32" fmla="*/ 15 w 40"/>
                <a:gd name="T33" fmla="*/ 36 h 61"/>
                <a:gd name="T34" fmla="*/ 14 w 40"/>
                <a:gd name="T35" fmla="*/ 36 h 61"/>
                <a:gd name="T36" fmla="*/ 28 w 40"/>
                <a:gd name="T37" fmla="*/ 14 h 61"/>
                <a:gd name="T38" fmla="*/ 10 w 40"/>
                <a:gd name="T39" fmla="*/ 27 h 61"/>
                <a:gd name="T40" fmla="*/ 7 w 40"/>
                <a:gd name="T41" fmla="*/ 26 h 61"/>
                <a:gd name="T42" fmla="*/ 16 w 40"/>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61">
                  <a:moveTo>
                    <a:pt x="16" y="0"/>
                  </a:moveTo>
                  <a:cubicBezTo>
                    <a:pt x="12" y="4"/>
                    <a:pt x="8" y="10"/>
                    <a:pt x="5" y="14"/>
                  </a:cubicBezTo>
                  <a:cubicBezTo>
                    <a:pt x="3" y="18"/>
                    <a:pt x="2" y="21"/>
                    <a:pt x="1" y="23"/>
                  </a:cubicBezTo>
                  <a:cubicBezTo>
                    <a:pt x="1" y="25"/>
                    <a:pt x="0" y="26"/>
                    <a:pt x="0" y="27"/>
                  </a:cubicBezTo>
                  <a:cubicBezTo>
                    <a:pt x="0" y="28"/>
                    <a:pt x="0" y="29"/>
                    <a:pt x="0" y="31"/>
                  </a:cubicBezTo>
                  <a:cubicBezTo>
                    <a:pt x="0" y="35"/>
                    <a:pt x="1" y="37"/>
                    <a:pt x="3" y="38"/>
                  </a:cubicBezTo>
                  <a:cubicBezTo>
                    <a:pt x="5" y="39"/>
                    <a:pt x="5" y="40"/>
                    <a:pt x="5" y="42"/>
                  </a:cubicBezTo>
                  <a:cubicBezTo>
                    <a:pt x="5" y="43"/>
                    <a:pt x="5" y="44"/>
                    <a:pt x="5" y="45"/>
                  </a:cubicBezTo>
                  <a:cubicBezTo>
                    <a:pt x="5" y="45"/>
                    <a:pt x="5" y="46"/>
                    <a:pt x="5" y="47"/>
                  </a:cubicBezTo>
                  <a:cubicBezTo>
                    <a:pt x="6" y="51"/>
                    <a:pt x="22" y="61"/>
                    <a:pt x="40" y="61"/>
                  </a:cubicBezTo>
                  <a:cubicBezTo>
                    <a:pt x="40" y="61"/>
                    <a:pt x="40" y="61"/>
                    <a:pt x="40" y="61"/>
                  </a:cubicBezTo>
                  <a:cubicBezTo>
                    <a:pt x="33" y="60"/>
                    <a:pt x="24" y="56"/>
                    <a:pt x="19" y="51"/>
                  </a:cubicBezTo>
                  <a:cubicBezTo>
                    <a:pt x="16" y="48"/>
                    <a:pt x="28" y="44"/>
                    <a:pt x="35" y="42"/>
                  </a:cubicBezTo>
                  <a:cubicBezTo>
                    <a:pt x="31" y="43"/>
                    <a:pt x="24" y="44"/>
                    <a:pt x="20" y="44"/>
                  </a:cubicBezTo>
                  <a:cubicBezTo>
                    <a:pt x="18" y="44"/>
                    <a:pt x="17" y="44"/>
                    <a:pt x="17" y="43"/>
                  </a:cubicBezTo>
                  <a:cubicBezTo>
                    <a:pt x="16" y="40"/>
                    <a:pt x="35" y="30"/>
                    <a:pt x="36" y="29"/>
                  </a:cubicBezTo>
                  <a:cubicBezTo>
                    <a:pt x="35" y="30"/>
                    <a:pt x="20" y="36"/>
                    <a:pt x="15" y="36"/>
                  </a:cubicBezTo>
                  <a:cubicBezTo>
                    <a:pt x="15" y="36"/>
                    <a:pt x="14" y="36"/>
                    <a:pt x="14" y="36"/>
                  </a:cubicBezTo>
                  <a:cubicBezTo>
                    <a:pt x="11" y="34"/>
                    <a:pt x="25" y="18"/>
                    <a:pt x="28" y="14"/>
                  </a:cubicBezTo>
                  <a:cubicBezTo>
                    <a:pt x="26" y="17"/>
                    <a:pt x="16" y="27"/>
                    <a:pt x="10" y="27"/>
                  </a:cubicBezTo>
                  <a:cubicBezTo>
                    <a:pt x="9" y="27"/>
                    <a:pt x="8" y="27"/>
                    <a:pt x="7" y="26"/>
                  </a:cubicBezTo>
                  <a:cubicBezTo>
                    <a:pt x="3" y="20"/>
                    <a:pt x="15" y="1"/>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5" name="Freeform 239">
              <a:extLst>
                <a:ext uri="{FF2B5EF4-FFF2-40B4-BE49-F238E27FC236}">
                  <a16:creationId xmlns:a16="http://schemas.microsoft.com/office/drawing/2014/main" xmlns="" id="{65EB62CD-CF7E-4A39-A983-3F7FB29A9BBC}"/>
                </a:ext>
              </a:extLst>
            </p:cNvPr>
            <p:cNvSpPr>
              <a:spLocks/>
            </p:cNvSpPr>
            <p:nvPr/>
          </p:nvSpPr>
          <p:spPr bwMode="auto">
            <a:xfrm flipH="1">
              <a:off x="2259886" y="5848107"/>
              <a:ext cx="196788" cy="184078"/>
            </a:xfrm>
            <a:custGeom>
              <a:avLst/>
              <a:gdLst>
                <a:gd name="T0" fmla="*/ 66 w 69"/>
                <a:gd name="T1" fmla="*/ 51 h 65"/>
                <a:gd name="T2" fmla="*/ 49 w 69"/>
                <a:gd name="T3" fmla="*/ 64 h 65"/>
                <a:gd name="T4" fmla="*/ 6 w 69"/>
                <a:gd name="T5" fmla="*/ 40 h 65"/>
                <a:gd name="T6" fmla="*/ 6 w 69"/>
                <a:gd name="T7" fmla="*/ 40 h 65"/>
                <a:gd name="T8" fmla="*/ 1 w 69"/>
                <a:gd name="T9" fmla="*/ 14 h 65"/>
                <a:gd name="T10" fmla="*/ 2 w 69"/>
                <a:gd name="T11" fmla="*/ 4 h 65"/>
                <a:gd name="T12" fmla="*/ 6 w 69"/>
                <a:gd name="T13" fmla="*/ 7 h 65"/>
                <a:gd name="T14" fmla="*/ 10 w 69"/>
                <a:gd name="T15" fmla="*/ 9 h 65"/>
                <a:gd name="T16" fmla="*/ 9 w 69"/>
                <a:gd name="T17" fmla="*/ 3 h 65"/>
                <a:gd name="T18" fmla="*/ 17 w 69"/>
                <a:gd name="T19" fmla="*/ 2 h 65"/>
                <a:gd name="T20" fmla="*/ 39 w 69"/>
                <a:gd name="T21" fmla="*/ 9 h 65"/>
                <a:gd name="T22" fmla="*/ 39 w 69"/>
                <a:gd name="T23" fmla="*/ 9 h 65"/>
                <a:gd name="T24" fmla="*/ 66 w 69"/>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5">
                  <a:moveTo>
                    <a:pt x="66" y="51"/>
                  </a:moveTo>
                  <a:cubicBezTo>
                    <a:pt x="63" y="65"/>
                    <a:pt x="49" y="64"/>
                    <a:pt x="49" y="64"/>
                  </a:cubicBezTo>
                  <a:cubicBezTo>
                    <a:pt x="24" y="65"/>
                    <a:pt x="12" y="53"/>
                    <a:pt x="6" y="40"/>
                  </a:cubicBezTo>
                  <a:cubicBezTo>
                    <a:pt x="6" y="40"/>
                    <a:pt x="6" y="40"/>
                    <a:pt x="6" y="40"/>
                  </a:cubicBezTo>
                  <a:cubicBezTo>
                    <a:pt x="0" y="27"/>
                    <a:pt x="1" y="14"/>
                    <a:pt x="1" y="14"/>
                  </a:cubicBezTo>
                  <a:cubicBezTo>
                    <a:pt x="1" y="14"/>
                    <a:pt x="0" y="5"/>
                    <a:pt x="2" y="4"/>
                  </a:cubicBezTo>
                  <a:cubicBezTo>
                    <a:pt x="3" y="4"/>
                    <a:pt x="5" y="6"/>
                    <a:pt x="6" y="7"/>
                  </a:cubicBezTo>
                  <a:cubicBezTo>
                    <a:pt x="8" y="8"/>
                    <a:pt x="9" y="9"/>
                    <a:pt x="10" y="9"/>
                  </a:cubicBezTo>
                  <a:cubicBezTo>
                    <a:pt x="11" y="9"/>
                    <a:pt x="9" y="7"/>
                    <a:pt x="9" y="3"/>
                  </a:cubicBezTo>
                  <a:cubicBezTo>
                    <a:pt x="8" y="0"/>
                    <a:pt x="17" y="2"/>
                    <a:pt x="17" y="2"/>
                  </a:cubicBezTo>
                  <a:cubicBezTo>
                    <a:pt x="25" y="4"/>
                    <a:pt x="33" y="6"/>
                    <a:pt x="39" y="9"/>
                  </a:cubicBezTo>
                  <a:cubicBezTo>
                    <a:pt x="39" y="9"/>
                    <a:pt x="39" y="9"/>
                    <a:pt x="39" y="9"/>
                  </a:cubicBezTo>
                  <a:cubicBezTo>
                    <a:pt x="65" y="20"/>
                    <a:pt x="69"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6" name="Freeform 240">
              <a:extLst>
                <a:ext uri="{FF2B5EF4-FFF2-40B4-BE49-F238E27FC236}">
                  <a16:creationId xmlns:a16="http://schemas.microsoft.com/office/drawing/2014/main" xmlns="" id="{74117AB2-E137-4284-9152-1885FD9F0627}"/>
                </a:ext>
              </a:extLst>
            </p:cNvPr>
            <p:cNvSpPr>
              <a:spLocks/>
            </p:cNvSpPr>
            <p:nvPr/>
          </p:nvSpPr>
          <p:spPr bwMode="auto">
            <a:xfrm flipH="1">
              <a:off x="2266234" y="5873497"/>
              <a:ext cx="171395" cy="156572"/>
            </a:xfrm>
            <a:custGeom>
              <a:avLst/>
              <a:gdLst>
                <a:gd name="T0" fmla="*/ 33 w 61"/>
                <a:gd name="T1" fmla="*/ 0 h 55"/>
                <a:gd name="T2" fmla="*/ 53 w 61"/>
                <a:gd name="T3" fmla="*/ 24 h 55"/>
                <a:gd name="T4" fmla="*/ 35 w 61"/>
                <a:gd name="T5" fmla="*/ 13 h 55"/>
                <a:gd name="T6" fmla="*/ 35 w 61"/>
                <a:gd name="T7" fmla="*/ 13 h 55"/>
                <a:gd name="T8" fmla="*/ 51 w 61"/>
                <a:gd name="T9" fmla="*/ 37 h 55"/>
                <a:gd name="T10" fmla="*/ 48 w 61"/>
                <a:gd name="T11" fmla="*/ 36 h 55"/>
                <a:gd name="T12" fmla="*/ 32 w 61"/>
                <a:gd name="T13" fmla="*/ 28 h 55"/>
                <a:gd name="T14" fmla="*/ 40 w 61"/>
                <a:gd name="T15" fmla="*/ 42 h 55"/>
                <a:gd name="T16" fmla="*/ 39 w 61"/>
                <a:gd name="T17" fmla="*/ 42 h 55"/>
                <a:gd name="T18" fmla="*/ 17 w 61"/>
                <a:gd name="T19" fmla="*/ 31 h 55"/>
                <a:gd name="T20" fmla="*/ 31 w 61"/>
                <a:gd name="T21" fmla="*/ 50 h 55"/>
                <a:gd name="T22" fmla="*/ 30 w 61"/>
                <a:gd name="T23" fmla="*/ 50 h 55"/>
                <a:gd name="T24" fmla="*/ 0 w 61"/>
                <a:gd name="T25" fmla="*/ 31 h 55"/>
                <a:gd name="T26" fmla="*/ 40 w 61"/>
                <a:gd name="T27" fmla="*/ 55 h 55"/>
                <a:gd name="T28" fmla="*/ 43 w 61"/>
                <a:gd name="T29" fmla="*/ 55 h 55"/>
                <a:gd name="T30" fmla="*/ 43 w 61"/>
                <a:gd name="T31" fmla="*/ 55 h 55"/>
                <a:gd name="T32" fmla="*/ 60 w 61"/>
                <a:gd name="T33" fmla="*/ 42 h 55"/>
                <a:gd name="T34" fmla="*/ 61 w 61"/>
                <a:gd name="T35" fmla="*/ 36 h 55"/>
                <a:gd name="T36" fmla="*/ 33 w 6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5">
                  <a:moveTo>
                    <a:pt x="33" y="0"/>
                  </a:moveTo>
                  <a:cubicBezTo>
                    <a:pt x="46" y="9"/>
                    <a:pt x="53" y="23"/>
                    <a:pt x="53" y="24"/>
                  </a:cubicBezTo>
                  <a:cubicBezTo>
                    <a:pt x="45" y="14"/>
                    <a:pt x="37" y="13"/>
                    <a:pt x="35" y="13"/>
                  </a:cubicBezTo>
                  <a:cubicBezTo>
                    <a:pt x="35" y="13"/>
                    <a:pt x="35" y="13"/>
                    <a:pt x="35" y="13"/>
                  </a:cubicBezTo>
                  <a:cubicBezTo>
                    <a:pt x="48" y="19"/>
                    <a:pt x="54" y="37"/>
                    <a:pt x="51" y="37"/>
                  </a:cubicBezTo>
                  <a:cubicBezTo>
                    <a:pt x="50" y="37"/>
                    <a:pt x="49" y="37"/>
                    <a:pt x="48" y="36"/>
                  </a:cubicBezTo>
                  <a:cubicBezTo>
                    <a:pt x="41" y="29"/>
                    <a:pt x="32" y="28"/>
                    <a:pt x="32" y="28"/>
                  </a:cubicBezTo>
                  <a:cubicBezTo>
                    <a:pt x="36" y="29"/>
                    <a:pt x="46" y="39"/>
                    <a:pt x="40" y="42"/>
                  </a:cubicBezTo>
                  <a:cubicBezTo>
                    <a:pt x="40" y="42"/>
                    <a:pt x="39" y="42"/>
                    <a:pt x="39" y="42"/>
                  </a:cubicBezTo>
                  <a:cubicBezTo>
                    <a:pt x="32" y="42"/>
                    <a:pt x="18" y="32"/>
                    <a:pt x="17" y="31"/>
                  </a:cubicBezTo>
                  <a:cubicBezTo>
                    <a:pt x="24" y="43"/>
                    <a:pt x="46" y="49"/>
                    <a:pt x="31" y="50"/>
                  </a:cubicBezTo>
                  <a:cubicBezTo>
                    <a:pt x="31" y="50"/>
                    <a:pt x="30" y="50"/>
                    <a:pt x="30" y="50"/>
                  </a:cubicBezTo>
                  <a:cubicBezTo>
                    <a:pt x="16" y="50"/>
                    <a:pt x="2" y="32"/>
                    <a:pt x="0" y="31"/>
                  </a:cubicBezTo>
                  <a:cubicBezTo>
                    <a:pt x="6" y="43"/>
                    <a:pt x="17" y="55"/>
                    <a:pt x="40" y="55"/>
                  </a:cubicBezTo>
                  <a:cubicBezTo>
                    <a:pt x="41" y="55"/>
                    <a:pt x="42" y="55"/>
                    <a:pt x="43" y="55"/>
                  </a:cubicBezTo>
                  <a:cubicBezTo>
                    <a:pt x="43" y="55"/>
                    <a:pt x="43" y="55"/>
                    <a:pt x="43" y="55"/>
                  </a:cubicBezTo>
                  <a:cubicBezTo>
                    <a:pt x="46" y="55"/>
                    <a:pt x="58" y="54"/>
                    <a:pt x="60" y="42"/>
                  </a:cubicBezTo>
                  <a:cubicBezTo>
                    <a:pt x="61" y="40"/>
                    <a:pt x="61" y="38"/>
                    <a:pt x="61" y="36"/>
                  </a:cubicBezTo>
                  <a:cubicBezTo>
                    <a:pt x="61" y="25"/>
                    <a:pt x="55" y="9"/>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7" name="Freeform 241">
              <a:extLst>
                <a:ext uri="{FF2B5EF4-FFF2-40B4-BE49-F238E27FC236}">
                  <a16:creationId xmlns:a16="http://schemas.microsoft.com/office/drawing/2014/main" xmlns="" id="{9C5162C2-F60E-4D87-BDE1-B812908EB0E7}"/>
                </a:ext>
              </a:extLst>
            </p:cNvPr>
            <p:cNvSpPr>
              <a:spLocks/>
            </p:cNvSpPr>
            <p:nvPr/>
          </p:nvSpPr>
          <p:spPr bwMode="auto">
            <a:xfrm flipH="1">
              <a:off x="2259886" y="5972941"/>
              <a:ext cx="65597" cy="63475"/>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3 h 22"/>
                <a:gd name="T14" fmla="*/ 16 w 23"/>
                <a:gd name="T15" fmla="*/ 13 h 22"/>
                <a:gd name="T16" fmla="*/ 7 w 23"/>
                <a:gd name="T17" fmla="*/ 12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1" y="13"/>
                    <a:pt x="23" y="7"/>
                    <a:pt x="21" y="0"/>
                  </a:cubicBezTo>
                  <a:cubicBezTo>
                    <a:pt x="21" y="0"/>
                    <a:pt x="20" y="7"/>
                    <a:pt x="18" y="10"/>
                  </a:cubicBezTo>
                  <a:cubicBezTo>
                    <a:pt x="18" y="10"/>
                    <a:pt x="17" y="6"/>
                    <a:pt x="16" y="3"/>
                  </a:cubicBezTo>
                  <a:cubicBezTo>
                    <a:pt x="16" y="3"/>
                    <a:pt x="17" y="11"/>
                    <a:pt x="16" y="13"/>
                  </a:cubicBezTo>
                  <a:cubicBezTo>
                    <a:pt x="14" y="16"/>
                    <a:pt x="7" y="12"/>
                    <a:pt x="7" y="12"/>
                  </a:cubicBezTo>
                  <a:cubicBezTo>
                    <a:pt x="7" y="12"/>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8" name="Freeform 242">
              <a:extLst>
                <a:ext uri="{FF2B5EF4-FFF2-40B4-BE49-F238E27FC236}">
                  <a16:creationId xmlns:a16="http://schemas.microsoft.com/office/drawing/2014/main" xmlns="" id="{5B433906-40B7-4808-B17F-93399800C276}"/>
                </a:ext>
              </a:extLst>
            </p:cNvPr>
            <p:cNvSpPr>
              <a:spLocks/>
            </p:cNvSpPr>
            <p:nvPr/>
          </p:nvSpPr>
          <p:spPr bwMode="auto">
            <a:xfrm flipH="1">
              <a:off x="2240842" y="6017373"/>
              <a:ext cx="35971" cy="25390"/>
            </a:xfrm>
            <a:custGeom>
              <a:avLst/>
              <a:gdLst>
                <a:gd name="T0" fmla="*/ 0 w 13"/>
                <a:gd name="T1" fmla="*/ 4 h 8"/>
                <a:gd name="T2" fmla="*/ 7 w 13"/>
                <a:gd name="T3" fmla="*/ 8 h 8"/>
                <a:gd name="T4" fmla="*/ 13 w 13"/>
                <a:gd name="T5" fmla="*/ 7 h 8"/>
                <a:gd name="T6" fmla="*/ 3 w 13"/>
                <a:gd name="T7" fmla="*/ 0 h 8"/>
              </a:gdLst>
              <a:ahLst/>
              <a:cxnLst>
                <a:cxn ang="0">
                  <a:pos x="T0" y="T1"/>
                </a:cxn>
                <a:cxn ang="0">
                  <a:pos x="T2" y="T3"/>
                </a:cxn>
                <a:cxn ang="0">
                  <a:pos x="T4" y="T5"/>
                </a:cxn>
                <a:cxn ang="0">
                  <a:pos x="T6" y="T7"/>
                </a:cxn>
              </a:cxnLst>
              <a:rect l="0" t="0" r="r" b="b"/>
              <a:pathLst>
                <a:path w="13" h="8">
                  <a:moveTo>
                    <a:pt x="0" y="4"/>
                  </a:moveTo>
                  <a:cubicBezTo>
                    <a:pt x="0" y="4"/>
                    <a:pt x="2" y="3"/>
                    <a:pt x="7" y="8"/>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9" name="Freeform 243">
              <a:extLst>
                <a:ext uri="{FF2B5EF4-FFF2-40B4-BE49-F238E27FC236}">
                  <a16:creationId xmlns:a16="http://schemas.microsoft.com/office/drawing/2014/main" xmlns="" id="{B6613759-64A7-4641-9CDB-CF9C29FAA42A}"/>
                </a:ext>
              </a:extLst>
            </p:cNvPr>
            <p:cNvSpPr>
              <a:spLocks/>
            </p:cNvSpPr>
            <p:nvPr/>
          </p:nvSpPr>
          <p:spPr bwMode="auto">
            <a:xfrm flipH="1">
              <a:off x="2774074" y="5716925"/>
              <a:ext cx="194672" cy="188310"/>
            </a:xfrm>
            <a:custGeom>
              <a:avLst/>
              <a:gdLst>
                <a:gd name="T0" fmla="*/ 66 w 69"/>
                <a:gd name="T1" fmla="*/ 52 h 66"/>
                <a:gd name="T2" fmla="*/ 49 w 69"/>
                <a:gd name="T3" fmla="*/ 65 h 66"/>
                <a:gd name="T4" fmla="*/ 6 w 69"/>
                <a:gd name="T5" fmla="*/ 41 h 66"/>
                <a:gd name="T6" fmla="*/ 6 w 69"/>
                <a:gd name="T7" fmla="*/ 41 h 66"/>
                <a:gd name="T8" fmla="*/ 1 w 69"/>
                <a:gd name="T9" fmla="*/ 14 h 66"/>
                <a:gd name="T10" fmla="*/ 2 w 69"/>
                <a:gd name="T11" fmla="*/ 5 h 66"/>
                <a:gd name="T12" fmla="*/ 6 w 69"/>
                <a:gd name="T13" fmla="*/ 8 h 66"/>
                <a:gd name="T14" fmla="*/ 10 w 69"/>
                <a:gd name="T15" fmla="*/ 10 h 66"/>
                <a:gd name="T16" fmla="*/ 9 w 69"/>
                <a:gd name="T17" fmla="*/ 4 h 66"/>
                <a:gd name="T18" fmla="*/ 17 w 69"/>
                <a:gd name="T19" fmla="*/ 3 h 66"/>
                <a:gd name="T20" fmla="*/ 39 w 69"/>
                <a:gd name="T21" fmla="*/ 9 h 66"/>
                <a:gd name="T22" fmla="*/ 39 w 69"/>
                <a:gd name="T23" fmla="*/ 9 h 66"/>
                <a:gd name="T24" fmla="*/ 66 w 69"/>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6">
                  <a:moveTo>
                    <a:pt x="66" y="52"/>
                  </a:moveTo>
                  <a:cubicBezTo>
                    <a:pt x="63" y="66"/>
                    <a:pt x="49" y="65"/>
                    <a:pt x="49" y="65"/>
                  </a:cubicBezTo>
                  <a:cubicBezTo>
                    <a:pt x="24" y="66"/>
                    <a:pt x="12" y="53"/>
                    <a:pt x="6" y="41"/>
                  </a:cubicBezTo>
                  <a:cubicBezTo>
                    <a:pt x="6" y="41"/>
                    <a:pt x="6" y="41"/>
                    <a:pt x="6" y="41"/>
                  </a:cubicBezTo>
                  <a:cubicBezTo>
                    <a:pt x="0" y="28"/>
                    <a:pt x="1" y="14"/>
                    <a:pt x="1" y="14"/>
                  </a:cubicBezTo>
                  <a:cubicBezTo>
                    <a:pt x="1" y="14"/>
                    <a:pt x="0" y="5"/>
                    <a:pt x="2" y="5"/>
                  </a:cubicBezTo>
                  <a:cubicBezTo>
                    <a:pt x="3" y="5"/>
                    <a:pt x="5" y="6"/>
                    <a:pt x="6" y="8"/>
                  </a:cubicBezTo>
                  <a:cubicBezTo>
                    <a:pt x="8" y="9"/>
                    <a:pt x="9" y="10"/>
                    <a:pt x="10" y="10"/>
                  </a:cubicBezTo>
                  <a:cubicBezTo>
                    <a:pt x="11" y="10"/>
                    <a:pt x="10" y="8"/>
                    <a:pt x="9" y="4"/>
                  </a:cubicBezTo>
                  <a:cubicBezTo>
                    <a:pt x="8" y="0"/>
                    <a:pt x="17" y="3"/>
                    <a:pt x="17" y="3"/>
                  </a:cubicBezTo>
                  <a:cubicBezTo>
                    <a:pt x="25" y="4"/>
                    <a:pt x="33" y="7"/>
                    <a:pt x="39" y="9"/>
                  </a:cubicBezTo>
                  <a:cubicBezTo>
                    <a:pt x="39" y="9"/>
                    <a:pt x="39" y="9"/>
                    <a:pt x="39" y="9"/>
                  </a:cubicBezTo>
                  <a:cubicBezTo>
                    <a:pt x="65" y="21"/>
                    <a:pt x="69" y="40"/>
                    <a:pt x="66" y="5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0" name="Freeform 244">
              <a:extLst>
                <a:ext uri="{FF2B5EF4-FFF2-40B4-BE49-F238E27FC236}">
                  <a16:creationId xmlns:a16="http://schemas.microsoft.com/office/drawing/2014/main" xmlns="" id="{E5245EB1-A622-4345-B3F3-0332D1645B1F}"/>
                </a:ext>
              </a:extLst>
            </p:cNvPr>
            <p:cNvSpPr>
              <a:spLocks/>
            </p:cNvSpPr>
            <p:nvPr/>
          </p:nvSpPr>
          <p:spPr bwMode="auto">
            <a:xfrm flipH="1">
              <a:off x="2780421" y="5742315"/>
              <a:ext cx="171396" cy="160803"/>
            </a:xfrm>
            <a:custGeom>
              <a:avLst/>
              <a:gdLst>
                <a:gd name="T0" fmla="*/ 33 w 61"/>
                <a:gd name="T1" fmla="*/ 0 h 56"/>
                <a:gd name="T2" fmla="*/ 53 w 61"/>
                <a:gd name="T3" fmla="*/ 25 h 56"/>
                <a:gd name="T4" fmla="*/ 35 w 61"/>
                <a:gd name="T5" fmla="*/ 14 h 56"/>
                <a:gd name="T6" fmla="*/ 35 w 61"/>
                <a:gd name="T7" fmla="*/ 14 h 56"/>
                <a:gd name="T8" fmla="*/ 51 w 61"/>
                <a:gd name="T9" fmla="*/ 38 h 56"/>
                <a:gd name="T10" fmla="*/ 48 w 61"/>
                <a:gd name="T11" fmla="*/ 37 h 56"/>
                <a:gd name="T12" fmla="*/ 32 w 61"/>
                <a:gd name="T13" fmla="*/ 28 h 56"/>
                <a:gd name="T14" fmla="*/ 40 w 61"/>
                <a:gd name="T15" fmla="*/ 43 h 56"/>
                <a:gd name="T16" fmla="*/ 39 w 61"/>
                <a:gd name="T17" fmla="*/ 43 h 56"/>
                <a:gd name="T18" fmla="*/ 17 w 61"/>
                <a:gd name="T19" fmla="*/ 32 h 56"/>
                <a:gd name="T20" fmla="*/ 31 w 61"/>
                <a:gd name="T21" fmla="*/ 50 h 56"/>
                <a:gd name="T22" fmla="*/ 30 w 61"/>
                <a:gd name="T23" fmla="*/ 50 h 56"/>
                <a:gd name="T24" fmla="*/ 0 w 61"/>
                <a:gd name="T25" fmla="*/ 32 h 56"/>
                <a:gd name="T26" fmla="*/ 40 w 61"/>
                <a:gd name="T27" fmla="*/ 56 h 56"/>
                <a:gd name="T28" fmla="*/ 43 w 61"/>
                <a:gd name="T29" fmla="*/ 56 h 56"/>
                <a:gd name="T30" fmla="*/ 43 w 61"/>
                <a:gd name="T31" fmla="*/ 56 h 56"/>
                <a:gd name="T32" fmla="*/ 60 w 61"/>
                <a:gd name="T33" fmla="*/ 43 h 56"/>
                <a:gd name="T34" fmla="*/ 61 w 61"/>
                <a:gd name="T35" fmla="*/ 37 h 56"/>
                <a:gd name="T36" fmla="*/ 33 w 61"/>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6">
                  <a:moveTo>
                    <a:pt x="33" y="0"/>
                  </a:moveTo>
                  <a:cubicBezTo>
                    <a:pt x="46" y="10"/>
                    <a:pt x="53" y="24"/>
                    <a:pt x="53" y="25"/>
                  </a:cubicBezTo>
                  <a:cubicBezTo>
                    <a:pt x="45" y="14"/>
                    <a:pt x="37" y="14"/>
                    <a:pt x="35" y="14"/>
                  </a:cubicBezTo>
                  <a:cubicBezTo>
                    <a:pt x="35" y="14"/>
                    <a:pt x="35" y="14"/>
                    <a:pt x="35" y="14"/>
                  </a:cubicBezTo>
                  <a:cubicBezTo>
                    <a:pt x="48" y="19"/>
                    <a:pt x="54" y="38"/>
                    <a:pt x="51" y="38"/>
                  </a:cubicBezTo>
                  <a:cubicBezTo>
                    <a:pt x="50" y="38"/>
                    <a:pt x="49" y="38"/>
                    <a:pt x="48" y="37"/>
                  </a:cubicBezTo>
                  <a:cubicBezTo>
                    <a:pt x="41" y="30"/>
                    <a:pt x="32" y="28"/>
                    <a:pt x="32" y="28"/>
                  </a:cubicBezTo>
                  <a:cubicBezTo>
                    <a:pt x="36" y="30"/>
                    <a:pt x="46" y="40"/>
                    <a:pt x="40" y="43"/>
                  </a:cubicBezTo>
                  <a:cubicBezTo>
                    <a:pt x="40" y="43"/>
                    <a:pt x="39" y="43"/>
                    <a:pt x="39" y="43"/>
                  </a:cubicBezTo>
                  <a:cubicBezTo>
                    <a:pt x="32" y="43"/>
                    <a:pt x="18" y="33"/>
                    <a:pt x="17" y="32"/>
                  </a:cubicBezTo>
                  <a:cubicBezTo>
                    <a:pt x="24" y="44"/>
                    <a:pt x="46" y="50"/>
                    <a:pt x="31" y="50"/>
                  </a:cubicBezTo>
                  <a:cubicBezTo>
                    <a:pt x="31" y="50"/>
                    <a:pt x="30" y="50"/>
                    <a:pt x="30" y="50"/>
                  </a:cubicBezTo>
                  <a:cubicBezTo>
                    <a:pt x="16" y="50"/>
                    <a:pt x="2" y="33"/>
                    <a:pt x="0" y="32"/>
                  </a:cubicBezTo>
                  <a:cubicBezTo>
                    <a:pt x="6" y="44"/>
                    <a:pt x="17" y="56"/>
                    <a:pt x="40" y="56"/>
                  </a:cubicBezTo>
                  <a:cubicBezTo>
                    <a:pt x="41" y="56"/>
                    <a:pt x="42" y="56"/>
                    <a:pt x="43" y="56"/>
                  </a:cubicBezTo>
                  <a:cubicBezTo>
                    <a:pt x="43" y="56"/>
                    <a:pt x="43" y="56"/>
                    <a:pt x="43" y="56"/>
                  </a:cubicBezTo>
                  <a:cubicBezTo>
                    <a:pt x="46" y="56"/>
                    <a:pt x="58" y="55"/>
                    <a:pt x="60" y="43"/>
                  </a:cubicBezTo>
                  <a:cubicBezTo>
                    <a:pt x="61" y="41"/>
                    <a:pt x="61" y="39"/>
                    <a:pt x="61" y="37"/>
                  </a:cubicBezTo>
                  <a:cubicBezTo>
                    <a:pt x="61" y="25"/>
                    <a:pt x="55" y="10"/>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1" name="Freeform 245">
              <a:extLst>
                <a:ext uri="{FF2B5EF4-FFF2-40B4-BE49-F238E27FC236}">
                  <a16:creationId xmlns:a16="http://schemas.microsoft.com/office/drawing/2014/main" xmlns="" id="{58053197-A377-48E0-B66A-DA7F279EFA20}"/>
                </a:ext>
              </a:extLst>
            </p:cNvPr>
            <p:cNvSpPr>
              <a:spLocks/>
            </p:cNvSpPr>
            <p:nvPr/>
          </p:nvSpPr>
          <p:spPr bwMode="auto">
            <a:xfrm flipH="1">
              <a:off x="2774074" y="5841760"/>
              <a:ext cx="63480" cy="65590"/>
            </a:xfrm>
            <a:custGeom>
              <a:avLst/>
              <a:gdLst>
                <a:gd name="T0" fmla="*/ 0 w 23"/>
                <a:gd name="T1" fmla="*/ 21 h 23"/>
                <a:gd name="T2" fmla="*/ 15 w 23"/>
                <a:gd name="T3" fmla="*/ 20 h 23"/>
                <a:gd name="T4" fmla="*/ 19 w 23"/>
                <a:gd name="T5" fmla="*/ 20 h 23"/>
                <a:gd name="T6" fmla="*/ 20 w 23"/>
                <a:gd name="T7" fmla="*/ 15 h 23"/>
                <a:gd name="T8" fmla="*/ 21 w 23"/>
                <a:gd name="T9" fmla="*/ 0 h 23"/>
                <a:gd name="T10" fmla="*/ 18 w 23"/>
                <a:gd name="T11" fmla="*/ 11 h 23"/>
                <a:gd name="T12" fmla="*/ 16 w 23"/>
                <a:gd name="T13" fmla="*/ 4 h 23"/>
                <a:gd name="T14" fmla="*/ 16 w 23"/>
                <a:gd name="T15" fmla="*/ 14 h 23"/>
                <a:gd name="T16" fmla="*/ 7 w 23"/>
                <a:gd name="T17" fmla="*/ 13 h 23"/>
                <a:gd name="T18" fmla="*/ 12 w 23"/>
                <a:gd name="T19" fmla="*/ 18 h 23"/>
                <a:gd name="T20" fmla="*/ 0 w 23"/>
                <a:gd name="T2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0" y="21"/>
                  </a:moveTo>
                  <a:cubicBezTo>
                    <a:pt x="0" y="21"/>
                    <a:pt x="7" y="23"/>
                    <a:pt x="15" y="20"/>
                  </a:cubicBezTo>
                  <a:cubicBezTo>
                    <a:pt x="15" y="20"/>
                    <a:pt x="17" y="21"/>
                    <a:pt x="19" y="20"/>
                  </a:cubicBezTo>
                  <a:cubicBezTo>
                    <a:pt x="21" y="19"/>
                    <a:pt x="20" y="17"/>
                    <a:pt x="20" y="15"/>
                  </a:cubicBezTo>
                  <a:cubicBezTo>
                    <a:pt x="21" y="13"/>
                    <a:pt x="23" y="8"/>
                    <a:pt x="21" y="0"/>
                  </a:cubicBezTo>
                  <a:cubicBezTo>
                    <a:pt x="21" y="0"/>
                    <a:pt x="20" y="8"/>
                    <a:pt x="18" y="11"/>
                  </a:cubicBezTo>
                  <a:cubicBezTo>
                    <a:pt x="18" y="11"/>
                    <a:pt x="17" y="7"/>
                    <a:pt x="16" y="4"/>
                  </a:cubicBezTo>
                  <a:cubicBezTo>
                    <a:pt x="16" y="4"/>
                    <a:pt x="17" y="12"/>
                    <a:pt x="16" y="14"/>
                  </a:cubicBezTo>
                  <a:cubicBezTo>
                    <a:pt x="14" y="17"/>
                    <a:pt x="7" y="13"/>
                    <a:pt x="7" y="13"/>
                  </a:cubicBezTo>
                  <a:cubicBezTo>
                    <a:pt x="7" y="13"/>
                    <a:pt x="10" y="17"/>
                    <a:pt x="12" y="18"/>
                  </a:cubicBezTo>
                  <a:cubicBezTo>
                    <a:pt x="12" y="18"/>
                    <a:pt x="8" y="21"/>
                    <a:pt x="0"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2" name="Freeform 246">
              <a:extLst>
                <a:ext uri="{FF2B5EF4-FFF2-40B4-BE49-F238E27FC236}">
                  <a16:creationId xmlns:a16="http://schemas.microsoft.com/office/drawing/2014/main" xmlns="" id="{5F0117C4-9C7A-4050-A2DF-82BAACCC282C}"/>
                </a:ext>
              </a:extLst>
            </p:cNvPr>
            <p:cNvSpPr>
              <a:spLocks/>
            </p:cNvSpPr>
            <p:nvPr/>
          </p:nvSpPr>
          <p:spPr bwMode="auto">
            <a:xfrm flipH="1">
              <a:off x="2755029" y="5890423"/>
              <a:ext cx="35973" cy="19043"/>
            </a:xfrm>
            <a:custGeom>
              <a:avLst/>
              <a:gdLst>
                <a:gd name="T0" fmla="*/ 0 w 13"/>
                <a:gd name="T1" fmla="*/ 3 h 7"/>
                <a:gd name="T2" fmla="*/ 7 w 13"/>
                <a:gd name="T3" fmla="*/ 7 h 7"/>
                <a:gd name="T4" fmla="*/ 13 w 13"/>
                <a:gd name="T5" fmla="*/ 7 h 7"/>
                <a:gd name="T6" fmla="*/ 3 w 13"/>
                <a:gd name="T7" fmla="*/ 0 h 7"/>
              </a:gdLst>
              <a:ahLst/>
              <a:cxnLst>
                <a:cxn ang="0">
                  <a:pos x="T0" y="T1"/>
                </a:cxn>
                <a:cxn ang="0">
                  <a:pos x="T2" y="T3"/>
                </a:cxn>
                <a:cxn ang="0">
                  <a:pos x="T4" y="T5"/>
                </a:cxn>
                <a:cxn ang="0">
                  <a:pos x="T6" y="T7"/>
                </a:cxn>
              </a:cxnLst>
              <a:rect l="0" t="0" r="r" b="b"/>
              <a:pathLst>
                <a:path w="13" h="7">
                  <a:moveTo>
                    <a:pt x="0" y="3"/>
                  </a:moveTo>
                  <a:cubicBezTo>
                    <a:pt x="0" y="3"/>
                    <a:pt x="2" y="3"/>
                    <a:pt x="7" y="7"/>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3" name="Freeform 247">
              <a:extLst>
                <a:ext uri="{FF2B5EF4-FFF2-40B4-BE49-F238E27FC236}">
                  <a16:creationId xmlns:a16="http://schemas.microsoft.com/office/drawing/2014/main" xmlns="" id="{B5E6C7D5-0B0D-4947-BE33-226DB07AF45A}"/>
                </a:ext>
              </a:extLst>
            </p:cNvPr>
            <p:cNvSpPr>
              <a:spLocks/>
            </p:cNvSpPr>
            <p:nvPr/>
          </p:nvSpPr>
          <p:spPr bwMode="auto">
            <a:xfrm flipH="1">
              <a:off x="2575170" y="5769822"/>
              <a:ext cx="186208" cy="152340"/>
            </a:xfrm>
            <a:custGeom>
              <a:avLst/>
              <a:gdLst>
                <a:gd name="T0" fmla="*/ 1 w 66"/>
                <a:gd name="T1" fmla="*/ 34 h 53"/>
                <a:gd name="T2" fmla="*/ 13 w 66"/>
                <a:gd name="T3" fmla="*/ 48 h 53"/>
                <a:gd name="T4" fmla="*/ 54 w 66"/>
                <a:gd name="T5" fmla="*/ 35 h 53"/>
                <a:gd name="T6" fmla="*/ 54 w 66"/>
                <a:gd name="T7" fmla="*/ 35 h 53"/>
                <a:gd name="T8" fmla="*/ 63 w 66"/>
                <a:gd name="T9" fmla="*/ 14 h 53"/>
                <a:gd name="T10" fmla="*/ 64 w 66"/>
                <a:gd name="T11" fmla="*/ 6 h 53"/>
                <a:gd name="T12" fmla="*/ 60 w 66"/>
                <a:gd name="T13" fmla="*/ 7 h 53"/>
                <a:gd name="T14" fmla="*/ 57 w 66"/>
                <a:gd name="T15" fmla="*/ 8 h 53"/>
                <a:gd name="T16" fmla="*/ 58 w 66"/>
                <a:gd name="T17" fmla="*/ 3 h 53"/>
                <a:gd name="T18" fmla="*/ 52 w 66"/>
                <a:gd name="T19" fmla="*/ 1 h 53"/>
                <a:gd name="T20" fmla="*/ 32 w 66"/>
                <a:gd name="T21" fmla="*/ 2 h 53"/>
                <a:gd name="T22" fmla="*/ 32 w 66"/>
                <a:gd name="T23" fmla="*/ 2 h 53"/>
                <a:gd name="T24" fmla="*/ 1 w 66"/>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3">
                  <a:moveTo>
                    <a:pt x="1" y="34"/>
                  </a:moveTo>
                  <a:cubicBezTo>
                    <a:pt x="0" y="46"/>
                    <a:pt x="13" y="48"/>
                    <a:pt x="13" y="48"/>
                  </a:cubicBezTo>
                  <a:cubicBezTo>
                    <a:pt x="34" y="53"/>
                    <a:pt x="46" y="45"/>
                    <a:pt x="54" y="35"/>
                  </a:cubicBezTo>
                  <a:cubicBezTo>
                    <a:pt x="54" y="35"/>
                    <a:pt x="54" y="35"/>
                    <a:pt x="54" y="35"/>
                  </a:cubicBezTo>
                  <a:cubicBezTo>
                    <a:pt x="61" y="25"/>
                    <a:pt x="63" y="14"/>
                    <a:pt x="63" y="14"/>
                  </a:cubicBezTo>
                  <a:cubicBezTo>
                    <a:pt x="63" y="14"/>
                    <a:pt x="66" y="6"/>
                    <a:pt x="64" y="6"/>
                  </a:cubicBezTo>
                  <a:cubicBezTo>
                    <a:pt x="63" y="5"/>
                    <a:pt x="61" y="6"/>
                    <a:pt x="60" y="7"/>
                  </a:cubicBezTo>
                  <a:cubicBezTo>
                    <a:pt x="58" y="8"/>
                    <a:pt x="57" y="8"/>
                    <a:pt x="57" y="8"/>
                  </a:cubicBezTo>
                  <a:cubicBezTo>
                    <a:pt x="55" y="8"/>
                    <a:pt x="57" y="6"/>
                    <a:pt x="58" y="3"/>
                  </a:cubicBezTo>
                  <a:cubicBezTo>
                    <a:pt x="59" y="0"/>
                    <a:pt x="52" y="1"/>
                    <a:pt x="52" y="1"/>
                  </a:cubicBezTo>
                  <a:cubicBezTo>
                    <a:pt x="44" y="1"/>
                    <a:pt x="37" y="1"/>
                    <a:pt x="32" y="2"/>
                  </a:cubicBezTo>
                  <a:cubicBezTo>
                    <a:pt x="32" y="2"/>
                    <a:pt x="32" y="2"/>
                    <a:pt x="32" y="2"/>
                  </a:cubicBezTo>
                  <a:cubicBezTo>
                    <a:pt x="7" y="8"/>
                    <a:pt x="1" y="23"/>
                    <a:pt x="1" y="3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4" name="Freeform 248">
              <a:extLst>
                <a:ext uri="{FF2B5EF4-FFF2-40B4-BE49-F238E27FC236}">
                  <a16:creationId xmlns:a16="http://schemas.microsoft.com/office/drawing/2014/main" xmlns="" id="{B9440643-8EA9-45FC-BD2D-1E25965617AF}"/>
                </a:ext>
              </a:extLst>
            </p:cNvPr>
            <p:cNvSpPr>
              <a:spLocks/>
            </p:cNvSpPr>
            <p:nvPr/>
          </p:nvSpPr>
          <p:spPr bwMode="auto">
            <a:xfrm flipH="1">
              <a:off x="2609026" y="5776168"/>
              <a:ext cx="150235" cy="137530"/>
            </a:xfrm>
            <a:custGeom>
              <a:avLst/>
              <a:gdLst>
                <a:gd name="T0" fmla="*/ 31 w 53"/>
                <a:gd name="T1" fmla="*/ 0 h 48"/>
                <a:gd name="T2" fmla="*/ 0 w 53"/>
                <a:gd name="T3" fmla="*/ 32 h 48"/>
                <a:gd name="T4" fmla="*/ 0 w 53"/>
                <a:gd name="T5" fmla="*/ 32 h 48"/>
                <a:gd name="T6" fmla="*/ 12 w 53"/>
                <a:gd name="T7" fmla="*/ 46 h 48"/>
                <a:gd name="T8" fmla="*/ 25 w 53"/>
                <a:gd name="T9" fmla="*/ 48 h 48"/>
                <a:gd name="T10" fmla="*/ 53 w 53"/>
                <a:gd name="T11" fmla="*/ 33 h 48"/>
                <a:gd name="T12" fmla="*/ 27 w 53"/>
                <a:gd name="T13" fmla="*/ 44 h 48"/>
                <a:gd name="T14" fmla="*/ 23 w 53"/>
                <a:gd name="T15" fmla="*/ 44 h 48"/>
                <a:gd name="T16" fmla="*/ 38 w 53"/>
                <a:gd name="T17" fmla="*/ 30 h 48"/>
                <a:gd name="T18" fmla="*/ 20 w 53"/>
                <a:gd name="T19" fmla="*/ 36 h 48"/>
                <a:gd name="T20" fmla="*/ 17 w 53"/>
                <a:gd name="T21" fmla="*/ 35 h 48"/>
                <a:gd name="T22" fmla="*/ 26 w 53"/>
                <a:gd name="T23" fmla="*/ 25 h 48"/>
                <a:gd name="T24" fmla="*/ 26 w 53"/>
                <a:gd name="T25" fmla="*/ 25 h 48"/>
                <a:gd name="T26" fmla="*/ 11 w 53"/>
                <a:gd name="T27" fmla="*/ 29 h 48"/>
                <a:gd name="T28" fmla="*/ 9 w 53"/>
                <a:gd name="T29" fmla="*/ 29 h 48"/>
                <a:gd name="T30" fmla="*/ 26 w 53"/>
                <a:gd name="T31" fmla="*/ 12 h 48"/>
                <a:gd name="T32" fmla="*/ 24 w 53"/>
                <a:gd name="T33" fmla="*/ 11 h 48"/>
                <a:gd name="T34" fmla="*/ 9 w 53"/>
                <a:gd name="T35" fmla="*/ 17 h 48"/>
                <a:gd name="T36" fmla="*/ 31 w 53"/>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8">
                  <a:moveTo>
                    <a:pt x="31" y="0"/>
                  </a:moveTo>
                  <a:cubicBezTo>
                    <a:pt x="6" y="6"/>
                    <a:pt x="0" y="21"/>
                    <a:pt x="0" y="32"/>
                  </a:cubicBezTo>
                  <a:cubicBezTo>
                    <a:pt x="0" y="32"/>
                    <a:pt x="0" y="32"/>
                    <a:pt x="0" y="32"/>
                  </a:cubicBezTo>
                  <a:cubicBezTo>
                    <a:pt x="0" y="44"/>
                    <a:pt x="12" y="46"/>
                    <a:pt x="12" y="46"/>
                  </a:cubicBezTo>
                  <a:cubicBezTo>
                    <a:pt x="17" y="47"/>
                    <a:pt x="21" y="48"/>
                    <a:pt x="25" y="48"/>
                  </a:cubicBezTo>
                  <a:cubicBezTo>
                    <a:pt x="38" y="48"/>
                    <a:pt x="47" y="41"/>
                    <a:pt x="53" y="33"/>
                  </a:cubicBezTo>
                  <a:cubicBezTo>
                    <a:pt x="52" y="34"/>
                    <a:pt x="39" y="44"/>
                    <a:pt x="27" y="44"/>
                  </a:cubicBezTo>
                  <a:cubicBezTo>
                    <a:pt x="26" y="44"/>
                    <a:pt x="25" y="44"/>
                    <a:pt x="23" y="44"/>
                  </a:cubicBezTo>
                  <a:cubicBezTo>
                    <a:pt x="11" y="40"/>
                    <a:pt x="30" y="39"/>
                    <a:pt x="38" y="30"/>
                  </a:cubicBezTo>
                  <a:cubicBezTo>
                    <a:pt x="38" y="31"/>
                    <a:pt x="26" y="36"/>
                    <a:pt x="20" y="36"/>
                  </a:cubicBezTo>
                  <a:cubicBezTo>
                    <a:pt x="18" y="36"/>
                    <a:pt x="17" y="36"/>
                    <a:pt x="17" y="35"/>
                  </a:cubicBezTo>
                  <a:cubicBezTo>
                    <a:pt x="13" y="32"/>
                    <a:pt x="23" y="25"/>
                    <a:pt x="26" y="25"/>
                  </a:cubicBezTo>
                  <a:cubicBezTo>
                    <a:pt x="26" y="25"/>
                    <a:pt x="26" y="25"/>
                    <a:pt x="26" y="25"/>
                  </a:cubicBezTo>
                  <a:cubicBezTo>
                    <a:pt x="23" y="25"/>
                    <a:pt x="17" y="25"/>
                    <a:pt x="11" y="29"/>
                  </a:cubicBezTo>
                  <a:cubicBezTo>
                    <a:pt x="10" y="29"/>
                    <a:pt x="9" y="29"/>
                    <a:pt x="9" y="29"/>
                  </a:cubicBezTo>
                  <a:cubicBezTo>
                    <a:pt x="5" y="29"/>
                    <a:pt x="14" y="14"/>
                    <a:pt x="26" y="12"/>
                  </a:cubicBezTo>
                  <a:cubicBezTo>
                    <a:pt x="26" y="12"/>
                    <a:pt x="25" y="11"/>
                    <a:pt x="24" y="11"/>
                  </a:cubicBezTo>
                  <a:cubicBezTo>
                    <a:pt x="21" y="11"/>
                    <a:pt x="15" y="12"/>
                    <a:pt x="9" y="17"/>
                  </a:cubicBezTo>
                  <a:cubicBezTo>
                    <a:pt x="9" y="17"/>
                    <a:pt x="18" y="6"/>
                    <a:pt x="31"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5" name="Freeform 249">
              <a:extLst>
                <a:ext uri="{FF2B5EF4-FFF2-40B4-BE49-F238E27FC236}">
                  <a16:creationId xmlns:a16="http://schemas.microsoft.com/office/drawing/2014/main" xmlns="" id="{511F8223-2F3A-419E-8D6D-3ED36CC510EE}"/>
                </a:ext>
              </a:extLst>
            </p:cNvPr>
            <p:cNvSpPr>
              <a:spLocks/>
            </p:cNvSpPr>
            <p:nvPr/>
          </p:nvSpPr>
          <p:spPr bwMode="auto">
            <a:xfrm flipH="1">
              <a:off x="2719058" y="5848107"/>
              <a:ext cx="48667" cy="61360"/>
            </a:xfrm>
            <a:custGeom>
              <a:avLst/>
              <a:gdLst>
                <a:gd name="T0" fmla="*/ 17 w 17"/>
                <a:gd name="T1" fmla="*/ 21 h 22"/>
                <a:gd name="T2" fmla="*/ 5 w 17"/>
                <a:gd name="T3" fmla="*/ 18 h 22"/>
                <a:gd name="T4" fmla="*/ 2 w 17"/>
                <a:gd name="T5" fmla="*/ 17 h 22"/>
                <a:gd name="T6" fmla="*/ 1 w 17"/>
                <a:gd name="T7" fmla="*/ 13 h 22"/>
                <a:gd name="T8" fmla="*/ 3 w 17"/>
                <a:gd name="T9" fmla="*/ 0 h 22"/>
                <a:gd name="T10" fmla="*/ 4 w 17"/>
                <a:gd name="T11" fmla="*/ 10 h 22"/>
                <a:gd name="T12" fmla="*/ 7 w 17"/>
                <a:gd name="T13" fmla="*/ 4 h 22"/>
                <a:gd name="T14" fmla="*/ 5 w 17"/>
                <a:gd name="T15" fmla="*/ 13 h 22"/>
                <a:gd name="T16" fmla="*/ 13 w 17"/>
                <a:gd name="T17" fmla="*/ 14 h 22"/>
                <a:gd name="T18" fmla="*/ 8 w 17"/>
                <a:gd name="T19" fmla="*/ 17 h 22"/>
                <a:gd name="T20" fmla="*/ 17 w 1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21"/>
                  </a:moveTo>
                  <a:cubicBezTo>
                    <a:pt x="17" y="21"/>
                    <a:pt x="11" y="22"/>
                    <a:pt x="5" y="18"/>
                  </a:cubicBezTo>
                  <a:cubicBezTo>
                    <a:pt x="5" y="18"/>
                    <a:pt x="3" y="19"/>
                    <a:pt x="2" y="17"/>
                  </a:cubicBezTo>
                  <a:cubicBezTo>
                    <a:pt x="0" y="16"/>
                    <a:pt x="1" y="15"/>
                    <a:pt x="1" y="13"/>
                  </a:cubicBezTo>
                  <a:cubicBezTo>
                    <a:pt x="1" y="11"/>
                    <a:pt x="0" y="6"/>
                    <a:pt x="3" y="0"/>
                  </a:cubicBezTo>
                  <a:cubicBezTo>
                    <a:pt x="3" y="0"/>
                    <a:pt x="3" y="7"/>
                    <a:pt x="4" y="10"/>
                  </a:cubicBezTo>
                  <a:cubicBezTo>
                    <a:pt x="4" y="10"/>
                    <a:pt x="5" y="6"/>
                    <a:pt x="7" y="4"/>
                  </a:cubicBezTo>
                  <a:cubicBezTo>
                    <a:pt x="7" y="4"/>
                    <a:pt x="5" y="11"/>
                    <a:pt x="5" y="13"/>
                  </a:cubicBezTo>
                  <a:cubicBezTo>
                    <a:pt x="7" y="16"/>
                    <a:pt x="13" y="14"/>
                    <a:pt x="13" y="14"/>
                  </a:cubicBezTo>
                  <a:cubicBezTo>
                    <a:pt x="13" y="14"/>
                    <a:pt x="10" y="17"/>
                    <a:pt x="8" y="17"/>
                  </a:cubicBezTo>
                  <a:cubicBezTo>
                    <a:pt x="8" y="17"/>
                    <a:pt x="10" y="20"/>
                    <a:pt x="17"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6" name="Freeform 250">
              <a:extLst>
                <a:ext uri="{FF2B5EF4-FFF2-40B4-BE49-F238E27FC236}">
                  <a16:creationId xmlns:a16="http://schemas.microsoft.com/office/drawing/2014/main" xmlns="" id="{BA2ED289-1C7A-40F9-A7AF-0C3CDBD172E2}"/>
                </a:ext>
              </a:extLst>
            </p:cNvPr>
            <p:cNvSpPr>
              <a:spLocks/>
            </p:cNvSpPr>
            <p:nvPr/>
          </p:nvSpPr>
          <p:spPr bwMode="auto">
            <a:xfrm flipH="1">
              <a:off x="2759261" y="5888308"/>
              <a:ext cx="31741" cy="16927"/>
            </a:xfrm>
            <a:custGeom>
              <a:avLst/>
              <a:gdLst>
                <a:gd name="T0" fmla="*/ 11 w 11"/>
                <a:gd name="T1" fmla="*/ 4 h 6"/>
                <a:gd name="T2" fmla="*/ 4 w 11"/>
                <a:gd name="T3" fmla="*/ 6 h 6"/>
                <a:gd name="T4" fmla="*/ 0 w 11"/>
                <a:gd name="T5" fmla="*/ 4 h 6"/>
                <a:gd name="T6" fmla="*/ 9 w 11"/>
                <a:gd name="T7" fmla="*/ 0 h 6"/>
              </a:gdLst>
              <a:ahLst/>
              <a:cxnLst>
                <a:cxn ang="0">
                  <a:pos x="T0" y="T1"/>
                </a:cxn>
                <a:cxn ang="0">
                  <a:pos x="T2" y="T3"/>
                </a:cxn>
                <a:cxn ang="0">
                  <a:pos x="T4" y="T5"/>
                </a:cxn>
                <a:cxn ang="0">
                  <a:pos x="T6" y="T7"/>
                </a:cxn>
              </a:cxnLst>
              <a:rect l="0" t="0" r="r" b="b"/>
              <a:pathLst>
                <a:path w="11" h="6">
                  <a:moveTo>
                    <a:pt x="11" y="4"/>
                  </a:moveTo>
                  <a:cubicBezTo>
                    <a:pt x="11" y="4"/>
                    <a:pt x="10" y="4"/>
                    <a:pt x="4" y="6"/>
                  </a:cubicBezTo>
                  <a:cubicBezTo>
                    <a:pt x="0" y="4"/>
                    <a:pt x="0" y="4"/>
                    <a:pt x="0" y="4"/>
                  </a:cubicBezTo>
                  <a:cubicBezTo>
                    <a:pt x="0" y="4"/>
                    <a:pt x="6" y="4"/>
                    <a:pt x="9"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grpSp>
        <p:nvGrpSpPr>
          <p:cNvPr id="428" name="Nhóm 427"/>
          <p:cNvGrpSpPr>
            <a:grpSpLocks/>
          </p:cNvGrpSpPr>
          <p:nvPr/>
        </p:nvGrpSpPr>
        <p:grpSpPr bwMode="auto">
          <a:xfrm rot="-5400000">
            <a:off x="1235075" y="1057276"/>
            <a:ext cx="1546225" cy="2190750"/>
            <a:chOff x="837027" y="2505843"/>
            <a:chExt cx="2673855" cy="3111843"/>
          </a:xfrm>
        </p:grpSpPr>
        <p:pic>
          <p:nvPicPr>
            <p:cNvPr id="49359"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27" y="2505843"/>
              <a:ext cx="2673855" cy="311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 name="文本框 2">
              <a:extLst>
                <a:ext uri="{FF2B5EF4-FFF2-40B4-BE49-F238E27FC236}">
                  <a16:creationId xmlns:a16="http://schemas.microsoft.com/office/drawing/2014/main" xmlns="" id="{90A82B77-8259-4EB5-A70B-41AC5AB76FB3}"/>
                </a:ext>
              </a:extLst>
            </p:cNvPr>
            <p:cNvSpPr txBox="1"/>
            <p:nvPr/>
          </p:nvSpPr>
          <p:spPr>
            <a:xfrm>
              <a:off x="1265285" y="3159782"/>
              <a:ext cx="1759694" cy="2079072"/>
            </a:xfrm>
            <a:prstGeom prst="rect">
              <a:avLst/>
            </a:prstGeom>
            <a:noFill/>
          </p:spPr>
          <p:txBody>
            <a:bodyPr vert="eaVert">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700" b="1">
                  <a:solidFill>
                    <a:srgbClr val="684C37"/>
                  </a:solidFill>
                  <a:latin typeface="Cambria" pitchFamily="18" charset="0"/>
                  <a:ea typeface="SimSun" pitchFamily="2" charset="-122"/>
                  <a:sym typeface="+mn-lt"/>
                </a:rPr>
                <a:t>NHIỆM VỤ</a:t>
              </a:r>
              <a:endParaRPr lang="zh-CN" altLang="en-US" sz="2700" b="1">
                <a:solidFill>
                  <a:srgbClr val="684C37"/>
                </a:solidFill>
                <a:latin typeface="Cambria" pitchFamily="18" charset="0"/>
                <a:ea typeface="SimSun" pitchFamily="2" charset="-122"/>
                <a:sym typeface="+mn-lt"/>
              </a:endParaRPr>
            </a:p>
          </p:txBody>
        </p:sp>
      </p:grpSp>
      <p:grpSp>
        <p:nvGrpSpPr>
          <p:cNvPr id="6" name="Nhóm 5"/>
          <p:cNvGrpSpPr>
            <a:grpSpLocks/>
          </p:cNvGrpSpPr>
          <p:nvPr/>
        </p:nvGrpSpPr>
        <p:grpSpPr bwMode="auto">
          <a:xfrm>
            <a:off x="811213" y="3228975"/>
            <a:ext cx="4106862" cy="1822450"/>
            <a:chOff x="1435819" y="2635877"/>
            <a:chExt cx="8776403" cy="2804986"/>
          </a:xfrm>
        </p:grpSpPr>
        <p:pic>
          <p:nvPicPr>
            <p:cNvPr id="427" name="图片 16">
              <a:extLst>
                <a:ext uri="{FF2B5EF4-FFF2-40B4-BE49-F238E27FC236}">
                  <a16:creationId xmlns:a16="http://schemas.microsoft.com/office/drawing/2014/main" xmlns="" id="{C0D3F87F-62ED-4E19-A117-FFF9339256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4421528" y="-349832"/>
              <a:ext cx="2804986" cy="8776403"/>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9358" name="Hộp Văn bản 432"/>
            <p:cNvSpPr txBox="1">
              <a:spLocks noChangeArrowheads="1"/>
            </p:cNvSpPr>
            <p:nvPr/>
          </p:nvSpPr>
          <p:spPr bwMode="auto">
            <a:xfrm>
              <a:off x="1443757" y="2690320"/>
              <a:ext cx="8559390" cy="262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100">
                  <a:latin typeface="Cambria" pitchFamily="18" charset="0"/>
                  <a:ea typeface="Cambria" pitchFamily="18" charset="0"/>
                  <a:cs typeface="Cambria" pitchFamily="18" charset="0"/>
                </a:rPr>
                <a:t>HS thực hành viết kết nối đọc theo hướng dẫn của GV với nội dung: Hãy viết đoạn văn khoảng 150 chữ trình bày về điều em thấy thú vị nhất ở thể thơ Hai cư.</a:t>
              </a:r>
              <a:endParaRPr lang="en-US" sz="2700">
                <a:latin typeface="Cambria" pitchFamily="18" charset="0"/>
                <a:ea typeface="Cambria" pitchFamily="18" charset="0"/>
                <a:cs typeface="Times New Roman" pitchFamily="18" charset="0"/>
              </a:endParaRPr>
            </a:p>
          </p:txBody>
        </p:sp>
      </p:grpSp>
      <p:grpSp>
        <p:nvGrpSpPr>
          <p:cNvPr id="10" name="Nhóm 9"/>
          <p:cNvGrpSpPr>
            <a:grpSpLocks/>
          </p:cNvGrpSpPr>
          <p:nvPr/>
        </p:nvGrpSpPr>
        <p:grpSpPr bwMode="auto">
          <a:xfrm>
            <a:off x="4556125" y="2173288"/>
            <a:ext cx="5348288" cy="3538537"/>
            <a:chOff x="5954606" y="1758950"/>
            <a:chExt cx="7131299" cy="4717570"/>
          </a:xfrm>
        </p:grpSpPr>
        <p:grpSp>
          <p:nvGrpSpPr>
            <p:cNvPr id="49165" name="Nhóm 439"/>
            <p:cNvGrpSpPr>
              <a:grpSpLocks/>
            </p:cNvGrpSpPr>
            <p:nvPr/>
          </p:nvGrpSpPr>
          <p:grpSpPr bwMode="auto">
            <a:xfrm>
              <a:off x="5954606" y="1758950"/>
              <a:ext cx="6137082" cy="4717570"/>
              <a:chOff x="5954606" y="1758950"/>
              <a:chExt cx="6137082" cy="4717570"/>
            </a:xfrm>
          </p:grpSpPr>
          <p:grpSp>
            <p:nvGrpSpPr>
              <p:cNvPr id="49261" name="Group 2443"/>
              <p:cNvGrpSpPr>
                <a:grpSpLocks/>
              </p:cNvGrpSpPr>
              <p:nvPr/>
            </p:nvGrpSpPr>
            <p:grpSpPr bwMode="auto">
              <a:xfrm>
                <a:off x="5954606" y="4070082"/>
                <a:ext cx="6137082" cy="2406438"/>
                <a:chOff x="4842717" y="3690257"/>
                <a:chExt cx="7244910" cy="2840833"/>
              </a:xfrm>
            </p:grpSpPr>
            <p:sp>
              <p:nvSpPr>
                <p:cNvPr id="49339" name="Freeform 10"/>
                <p:cNvSpPr>
                  <a:spLocks/>
                </p:cNvSpPr>
                <p:nvPr/>
              </p:nvSpPr>
              <p:spPr bwMode="auto">
                <a:xfrm>
                  <a:off x="5033906" y="3690257"/>
                  <a:ext cx="6392434" cy="2840833"/>
                </a:xfrm>
                <a:custGeom>
                  <a:avLst/>
                  <a:gdLst>
                    <a:gd name="T0" fmla="*/ 0 w 840"/>
                    <a:gd name="T1" fmla="*/ 2734207 h 373"/>
                    <a:gd name="T2" fmla="*/ 3378858 w 840"/>
                    <a:gd name="T3" fmla="*/ 297031 h 373"/>
                    <a:gd name="T4" fmla="*/ 6392434 w 840"/>
                    <a:gd name="T5" fmla="*/ 2840833 h 373"/>
                    <a:gd name="T6" fmla="*/ 0 w 840"/>
                    <a:gd name="T7" fmla="*/ 2734207 h 3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0" h="373">
                      <a:moveTo>
                        <a:pt x="0" y="359"/>
                      </a:moveTo>
                      <a:cubicBezTo>
                        <a:pt x="94" y="305"/>
                        <a:pt x="346" y="77"/>
                        <a:pt x="444" y="39"/>
                      </a:cubicBezTo>
                      <a:cubicBezTo>
                        <a:pt x="543" y="0"/>
                        <a:pt x="840" y="373"/>
                        <a:pt x="840" y="373"/>
                      </a:cubicBezTo>
                      <a:lnTo>
                        <a:pt x="0" y="3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340" name="Freeform 11"/>
                <p:cNvSpPr>
                  <a:spLocks/>
                </p:cNvSpPr>
                <p:nvPr/>
              </p:nvSpPr>
              <p:spPr bwMode="auto">
                <a:xfrm>
                  <a:off x="7735282" y="3690257"/>
                  <a:ext cx="3691058" cy="2840833"/>
                </a:xfrm>
                <a:custGeom>
                  <a:avLst/>
                  <a:gdLst>
                    <a:gd name="T0" fmla="*/ 296807 w 485"/>
                    <a:gd name="T1" fmla="*/ 2277236 h 373"/>
                    <a:gd name="T2" fmla="*/ 0 w 485"/>
                    <a:gd name="T3" fmla="*/ 2779904 h 373"/>
                    <a:gd name="T4" fmla="*/ 3691058 w 485"/>
                    <a:gd name="T5" fmla="*/ 2840833 h 373"/>
                    <a:gd name="T6" fmla="*/ 677328 w 485"/>
                    <a:gd name="T7" fmla="*/ 297031 h 373"/>
                    <a:gd name="T8" fmla="*/ 646886 w 485"/>
                    <a:gd name="T9" fmla="*/ 312263 h 373"/>
                    <a:gd name="T10" fmla="*/ 296807 w 485"/>
                    <a:gd name="T11" fmla="*/ 2277236 h 3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5" h="373">
                      <a:moveTo>
                        <a:pt x="39" y="299"/>
                      </a:moveTo>
                      <a:cubicBezTo>
                        <a:pt x="28" y="322"/>
                        <a:pt x="14" y="344"/>
                        <a:pt x="0" y="365"/>
                      </a:cubicBezTo>
                      <a:cubicBezTo>
                        <a:pt x="485" y="373"/>
                        <a:pt x="485" y="373"/>
                        <a:pt x="485" y="373"/>
                      </a:cubicBezTo>
                      <a:cubicBezTo>
                        <a:pt x="485" y="373"/>
                        <a:pt x="188" y="0"/>
                        <a:pt x="89" y="39"/>
                      </a:cubicBezTo>
                      <a:cubicBezTo>
                        <a:pt x="88" y="39"/>
                        <a:pt x="87" y="40"/>
                        <a:pt x="85" y="41"/>
                      </a:cubicBezTo>
                      <a:cubicBezTo>
                        <a:pt x="96" y="122"/>
                        <a:pt x="82" y="214"/>
                        <a:pt x="39"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21" name="Freeform 12">
                  <a:extLst>
                    <a:ext uri="{FF2B5EF4-FFF2-40B4-BE49-F238E27FC236}">
                      <a16:creationId xmlns:a16="http://schemas.microsoft.com/office/drawing/2014/main" xmlns="" id="{112E3312-F779-4D9F-9B30-4FC87E89FF04}"/>
                    </a:ext>
                  </a:extLst>
                </p:cNvPr>
                <p:cNvSpPr>
                  <a:spLocks/>
                </p:cNvSpPr>
                <p:nvPr/>
              </p:nvSpPr>
              <p:spPr bwMode="auto">
                <a:xfrm>
                  <a:off x="6107131" y="4824615"/>
                  <a:ext cx="1286904" cy="921946"/>
                </a:xfrm>
                <a:custGeom>
                  <a:avLst/>
                  <a:gdLst>
                    <a:gd name="T0" fmla="*/ 121 w 169"/>
                    <a:gd name="T1" fmla="*/ 12 h 121"/>
                    <a:gd name="T2" fmla="*/ 83 w 169"/>
                    <a:gd name="T3" fmla="*/ 18 h 121"/>
                    <a:gd name="T4" fmla="*/ 38 w 169"/>
                    <a:gd name="T5" fmla="*/ 64 h 121"/>
                    <a:gd name="T6" fmla="*/ 2 w 169"/>
                    <a:gd name="T7" fmla="*/ 118 h 121"/>
                    <a:gd name="T8" fmla="*/ 0 w 169"/>
                    <a:gd name="T9" fmla="*/ 121 h 121"/>
                    <a:gd name="T10" fmla="*/ 87 w 169"/>
                    <a:gd name="T11" fmla="*/ 57 h 121"/>
                    <a:gd name="T12" fmla="*/ 155 w 169"/>
                    <a:gd name="T13" fmla="*/ 18 h 121"/>
                    <a:gd name="T14" fmla="*/ 169 w 169"/>
                    <a:gd name="T15" fmla="*/ 6 h 121"/>
                    <a:gd name="T16" fmla="*/ 137 w 169"/>
                    <a:gd name="T17" fmla="*/ 11 h 121"/>
                    <a:gd name="T18" fmla="*/ 139 w 169"/>
                    <a:gd name="T19" fmla="*/ 11 h 121"/>
                    <a:gd name="T20" fmla="*/ 146 w 169"/>
                    <a:gd name="T21" fmla="*/ 0 h 121"/>
                    <a:gd name="T22" fmla="*/ 131 w 169"/>
                    <a:gd name="T23" fmla="*/ 12 h 121"/>
                    <a:gd name="T24" fmla="*/ 121 w 169"/>
                    <a:gd name="T25"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1">
                      <a:moveTo>
                        <a:pt x="121" y="12"/>
                      </a:moveTo>
                      <a:cubicBezTo>
                        <a:pt x="106" y="12"/>
                        <a:pt x="92" y="28"/>
                        <a:pt x="83" y="18"/>
                      </a:cubicBezTo>
                      <a:cubicBezTo>
                        <a:pt x="66" y="20"/>
                        <a:pt x="48" y="51"/>
                        <a:pt x="38" y="64"/>
                      </a:cubicBezTo>
                      <a:cubicBezTo>
                        <a:pt x="25" y="81"/>
                        <a:pt x="15" y="100"/>
                        <a:pt x="2" y="118"/>
                      </a:cubicBezTo>
                      <a:cubicBezTo>
                        <a:pt x="2" y="119"/>
                        <a:pt x="1" y="120"/>
                        <a:pt x="0" y="121"/>
                      </a:cubicBezTo>
                      <a:cubicBezTo>
                        <a:pt x="28" y="98"/>
                        <a:pt x="56" y="76"/>
                        <a:pt x="87" y="57"/>
                      </a:cubicBezTo>
                      <a:cubicBezTo>
                        <a:pt x="109" y="43"/>
                        <a:pt x="133" y="32"/>
                        <a:pt x="155" y="18"/>
                      </a:cubicBezTo>
                      <a:cubicBezTo>
                        <a:pt x="160" y="14"/>
                        <a:pt x="166" y="11"/>
                        <a:pt x="169" y="6"/>
                      </a:cubicBezTo>
                      <a:cubicBezTo>
                        <a:pt x="152" y="10"/>
                        <a:pt x="148" y="11"/>
                        <a:pt x="137" y="11"/>
                      </a:cubicBezTo>
                      <a:cubicBezTo>
                        <a:pt x="139" y="11"/>
                        <a:pt x="139" y="11"/>
                        <a:pt x="139" y="11"/>
                      </a:cubicBezTo>
                      <a:cubicBezTo>
                        <a:pt x="140" y="7"/>
                        <a:pt x="143" y="4"/>
                        <a:pt x="146" y="0"/>
                      </a:cubicBezTo>
                      <a:cubicBezTo>
                        <a:pt x="141" y="4"/>
                        <a:pt x="136" y="8"/>
                        <a:pt x="131" y="12"/>
                      </a:cubicBezTo>
                      <a:cubicBezTo>
                        <a:pt x="128" y="12"/>
                        <a:pt x="125" y="12"/>
                        <a:pt x="121" y="1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2" name="Freeform 13">
                  <a:extLst>
                    <a:ext uri="{FF2B5EF4-FFF2-40B4-BE49-F238E27FC236}">
                      <a16:creationId xmlns:a16="http://schemas.microsoft.com/office/drawing/2014/main" xmlns="" id="{5F893AA6-90B2-4C85-9F02-B2C56C75E7B1}"/>
                    </a:ext>
                  </a:extLst>
                </p:cNvPr>
                <p:cNvSpPr>
                  <a:spLocks/>
                </p:cNvSpPr>
                <p:nvPr/>
              </p:nvSpPr>
              <p:spPr bwMode="auto">
                <a:xfrm>
                  <a:off x="5947205" y="5746561"/>
                  <a:ext cx="159926" cy="119928"/>
                </a:xfrm>
                <a:custGeom>
                  <a:avLst/>
                  <a:gdLst>
                    <a:gd name="T0" fmla="*/ 14 w 21"/>
                    <a:gd name="T1" fmla="*/ 11 h 16"/>
                    <a:gd name="T2" fmla="*/ 21 w 21"/>
                    <a:gd name="T3" fmla="*/ 0 h 16"/>
                    <a:gd name="T4" fmla="*/ 0 w 21"/>
                    <a:gd name="T5" fmla="*/ 16 h 16"/>
                    <a:gd name="T6" fmla="*/ 14 w 21"/>
                    <a:gd name="T7" fmla="*/ 11 h 16"/>
                  </a:gdLst>
                  <a:ahLst/>
                  <a:cxnLst>
                    <a:cxn ang="0">
                      <a:pos x="T0" y="T1"/>
                    </a:cxn>
                    <a:cxn ang="0">
                      <a:pos x="T2" y="T3"/>
                    </a:cxn>
                    <a:cxn ang="0">
                      <a:pos x="T4" y="T5"/>
                    </a:cxn>
                    <a:cxn ang="0">
                      <a:pos x="T6" y="T7"/>
                    </a:cxn>
                  </a:cxnLst>
                  <a:rect l="0" t="0" r="r" b="b"/>
                  <a:pathLst>
                    <a:path w="21" h="16">
                      <a:moveTo>
                        <a:pt x="14" y="11"/>
                      </a:moveTo>
                      <a:cubicBezTo>
                        <a:pt x="15" y="7"/>
                        <a:pt x="18" y="3"/>
                        <a:pt x="21" y="0"/>
                      </a:cubicBezTo>
                      <a:cubicBezTo>
                        <a:pt x="14" y="5"/>
                        <a:pt x="7" y="10"/>
                        <a:pt x="0" y="16"/>
                      </a:cubicBezTo>
                      <a:lnTo>
                        <a:pt x="14" y="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3" name="Freeform 14">
                  <a:extLst>
                    <a:ext uri="{FF2B5EF4-FFF2-40B4-BE49-F238E27FC236}">
                      <a16:creationId xmlns:a16="http://schemas.microsoft.com/office/drawing/2014/main" xmlns="" id="{CFABA7C8-BB3A-4B26-93C2-A66A9D1954EC}"/>
                    </a:ext>
                  </a:extLst>
                </p:cNvPr>
                <p:cNvSpPr>
                  <a:spLocks/>
                </p:cNvSpPr>
                <p:nvPr/>
              </p:nvSpPr>
              <p:spPr bwMode="auto">
                <a:xfrm>
                  <a:off x="7216616" y="4032590"/>
                  <a:ext cx="1171957" cy="792025"/>
                </a:xfrm>
                <a:custGeom>
                  <a:avLst/>
                  <a:gdLst>
                    <a:gd name="T0" fmla="*/ 110 w 154"/>
                    <a:gd name="T1" fmla="*/ 5 h 104"/>
                    <a:gd name="T2" fmla="*/ 75 w 154"/>
                    <a:gd name="T3" fmla="*/ 10 h 104"/>
                    <a:gd name="T4" fmla="*/ 34 w 154"/>
                    <a:gd name="T5" fmla="*/ 53 h 104"/>
                    <a:gd name="T6" fmla="*/ 1 w 154"/>
                    <a:gd name="T7" fmla="*/ 102 h 104"/>
                    <a:gd name="T8" fmla="*/ 0 w 154"/>
                    <a:gd name="T9" fmla="*/ 104 h 104"/>
                    <a:gd name="T10" fmla="*/ 79 w 154"/>
                    <a:gd name="T11" fmla="*/ 46 h 104"/>
                    <a:gd name="T12" fmla="*/ 141 w 154"/>
                    <a:gd name="T13" fmla="*/ 10 h 104"/>
                    <a:gd name="T14" fmla="*/ 154 w 154"/>
                    <a:gd name="T15" fmla="*/ 0 h 104"/>
                    <a:gd name="T16" fmla="*/ 110 w 154"/>
                    <a:gd name="T17"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04">
                      <a:moveTo>
                        <a:pt x="110" y="5"/>
                      </a:moveTo>
                      <a:cubicBezTo>
                        <a:pt x="96" y="5"/>
                        <a:pt x="84" y="20"/>
                        <a:pt x="75" y="10"/>
                      </a:cubicBezTo>
                      <a:cubicBezTo>
                        <a:pt x="60" y="13"/>
                        <a:pt x="43" y="41"/>
                        <a:pt x="34" y="53"/>
                      </a:cubicBezTo>
                      <a:cubicBezTo>
                        <a:pt x="22" y="68"/>
                        <a:pt x="13" y="86"/>
                        <a:pt x="1" y="102"/>
                      </a:cubicBezTo>
                      <a:cubicBezTo>
                        <a:pt x="1" y="103"/>
                        <a:pt x="0" y="104"/>
                        <a:pt x="0" y="104"/>
                      </a:cubicBezTo>
                      <a:cubicBezTo>
                        <a:pt x="25" y="84"/>
                        <a:pt x="51" y="64"/>
                        <a:pt x="79" y="46"/>
                      </a:cubicBezTo>
                      <a:cubicBezTo>
                        <a:pt x="99" y="34"/>
                        <a:pt x="121" y="23"/>
                        <a:pt x="141" y="10"/>
                      </a:cubicBezTo>
                      <a:cubicBezTo>
                        <a:pt x="146" y="7"/>
                        <a:pt x="151" y="4"/>
                        <a:pt x="154" y="0"/>
                      </a:cubicBezTo>
                      <a:cubicBezTo>
                        <a:pt x="132" y="5"/>
                        <a:pt x="134" y="4"/>
                        <a:pt x="110"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49344" name="Freeform 15"/>
                <p:cNvSpPr>
                  <a:spLocks/>
                </p:cNvSpPr>
                <p:nvPr/>
              </p:nvSpPr>
              <p:spPr bwMode="auto">
                <a:xfrm>
                  <a:off x="9188313" y="4466257"/>
                  <a:ext cx="1180869" cy="928951"/>
                </a:xfrm>
                <a:custGeom>
                  <a:avLst/>
                  <a:gdLst>
                    <a:gd name="T0" fmla="*/ 937077 w 155"/>
                    <a:gd name="T1" fmla="*/ 502547 h 122"/>
                    <a:gd name="T2" fmla="*/ 639955 w 155"/>
                    <a:gd name="T3" fmla="*/ 152287 h 122"/>
                    <a:gd name="T4" fmla="*/ 358070 w 155"/>
                    <a:gd name="T5" fmla="*/ 76144 h 122"/>
                    <a:gd name="T6" fmla="*/ 0 w 155"/>
                    <a:gd name="T7" fmla="*/ 0 h 122"/>
                    <a:gd name="T8" fmla="*/ 99041 w 155"/>
                    <a:gd name="T9" fmla="*/ 91372 h 122"/>
                    <a:gd name="T10" fmla="*/ 579007 w 155"/>
                    <a:gd name="T11" fmla="*/ 418789 h 122"/>
                    <a:gd name="T12" fmla="*/ 1180869 w 155"/>
                    <a:gd name="T13" fmla="*/ 928951 h 122"/>
                    <a:gd name="T14" fmla="*/ 1173250 w 155"/>
                    <a:gd name="T15" fmla="*/ 906108 h 122"/>
                    <a:gd name="T16" fmla="*/ 937077 w 155"/>
                    <a:gd name="T17" fmla="*/ 5025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22">
                      <a:moveTo>
                        <a:pt x="123" y="66"/>
                      </a:moveTo>
                      <a:cubicBezTo>
                        <a:pt x="115" y="54"/>
                        <a:pt x="100" y="24"/>
                        <a:pt x="84" y="20"/>
                      </a:cubicBezTo>
                      <a:cubicBezTo>
                        <a:pt x="74" y="28"/>
                        <a:pt x="62" y="12"/>
                        <a:pt x="47" y="10"/>
                      </a:cubicBezTo>
                      <a:cubicBezTo>
                        <a:pt x="21" y="7"/>
                        <a:pt x="24" y="8"/>
                        <a:pt x="0" y="0"/>
                      </a:cubicBezTo>
                      <a:cubicBezTo>
                        <a:pt x="3" y="5"/>
                        <a:pt x="8" y="8"/>
                        <a:pt x="13" y="12"/>
                      </a:cubicBezTo>
                      <a:cubicBezTo>
                        <a:pt x="33" y="27"/>
                        <a:pt x="55" y="40"/>
                        <a:pt x="76" y="55"/>
                      </a:cubicBezTo>
                      <a:cubicBezTo>
                        <a:pt x="105" y="76"/>
                        <a:pt x="130" y="99"/>
                        <a:pt x="155" y="122"/>
                      </a:cubicBezTo>
                      <a:cubicBezTo>
                        <a:pt x="155" y="121"/>
                        <a:pt x="154" y="120"/>
                        <a:pt x="154" y="119"/>
                      </a:cubicBezTo>
                      <a:cubicBezTo>
                        <a:pt x="143" y="102"/>
                        <a:pt x="135" y="84"/>
                        <a:pt x="12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25" name="Freeform 16">
                  <a:extLst>
                    <a:ext uri="{FF2B5EF4-FFF2-40B4-BE49-F238E27FC236}">
                      <a16:creationId xmlns:a16="http://schemas.microsoft.com/office/drawing/2014/main" xmlns="" id="{3EB9FDCC-EFE9-474B-B476-622BD4EEEE94}"/>
                    </a:ext>
                  </a:extLst>
                </p:cNvPr>
                <p:cNvSpPr>
                  <a:spLocks/>
                </p:cNvSpPr>
                <p:nvPr/>
              </p:nvSpPr>
              <p:spPr bwMode="auto">
                <a:xfrm>
                  <a:off x="10367656" y="5394273"/>
                  <a:ext cx="144933" cy="132420"/>
                </a:xfrm>
                <a:custGeom>
                  <a:avLst/>
                  <a:gdLst>
                    <a:gd name="T0" fmla="*/ 0 w 19"/>
                    <a:gd name="T1" fmla="*/ 0 h 17"/>
                    <a:gd name="T2" fmla="*/ 6 w 19"/>
                    <a:gd name="T3" fmla="*/ 11 h 17"/>
                    <a:gd name="T4" fmla="*/ 19 w 19"/>
                    <a:gd name="T5" fmla="*/ 17 h 17"/>
                    <a:gd name="T6" fmla="*/ 0 w 19"/>
                    <a:gd name="T7" fmla="*/ 0 h 17"/>
                  </a:gdLst>
                  <a:ahLst/>
                  <a:cxnLst>
                    <a:cxn ang="0">
                      <a:pos x="T0" y="T1"/>
                    </a:cxn>
                    <a:cxn ang="0">
                      <a:pos x="T2" y="T3"/>
                    </a:cxn>
                    <a:cxn ang="0">
                      <a:pos x="T4" y="T5"/>
                    </a:cxn>
                    <a:cxn ang="0">
                      <a:pos x="T6" y="T7"/>
                    </a:cxn>
                  </a:cxnLst>
                  <a:rect l="0" t="0" r="r" b="b"/>
                  <a:pathLst>
                    <a:path w="19" h="17">
                      <a:moveTo>
                        <a:pt x="0" y="0"/>
                      </a:moveTo>
                      <a:cubicBezTo>
                        <a:pt x="3" y="4"/>
                        <a:pt x="6" y="7"/>
                        <a:pt x="6" y="11"/>
                      </a:cubicBezTo>
                      <a:cubicBezTo>
                        <a:pt x="19" y="17"/>
                        <a:pt x="19" y="17"/>
                        <a:pt x="19" y="17"/>
                      </a:cubicBezTo>
                      <a:cubicBezTo>
                        <a:pt x="13" y="11"/>
                        <a:pt x="7" y="6"/>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6" name="Freeform 17">
                  <a:extLst>
                    <a:ext uri="{FF2B5EF4-FFF2-40B4-BE49-F238E27FC236}">
                      <a16:creationId xmlns:a16="http://schemas.microsoft.com/office/drawing/2014/main" xmlns="" id="{6B4833E7-9730-424F-A15E-9B5273DEDC98}"/>
                    </a:ext>
                  </a:extLst>
                </p:cNvPr>
                <p:cNvSpPr>
                  <a:spLocks/>
                </p:cNvSpPr>
                <p:nvPr/>
              </p:nvSpPr>
              <p:spPr bwMode="auto">
                <a:xfrm>
                  <a:off x="7346556" y="3865191"/>
                  <a:ext cx="2328920" cy="1181790"/>
                </a:xfrm>
                <a:custGeom>
                  <a:avLst/>
                  <a:gdLst>
                    <a:gd name="T0" fmla="*/ 58 w 306"/>
                    <a:gd name="T1" fmla="*/ 72 h 155"/>
                    <a:gd name="T2" fmla="*/ 67 w 306"/>
                    <a:gd name="T3" fmla="*/ 73 h 155"/>
                    <a:gd name="T4" fmla="*/ 63 w 306"/>
                    <a:gd name="T5" fmla="*/ 112 h 155"/>
                    <a:gd name="T6" fmla="*/ 60 w 306"/>
                    <a:gd name="T7" fmla="*/ 139 h 155"/>
                    <a:gd name="T8" fmla="*/ 75 w 306"/>
                    <a:gd name="T9" fmla="*/ 119 h 155"/>
                    <a:gd name="T10" fmla="*/ 100 w 306"/>
                    <a:gd name="T11" fmla="*/ 64 h 155"/>
                    <a:gd name="T12" fmla="*/ 131 w 306"/>
                    <a:gd name="T13" fmla="*/ 63 h 155"/>
                    <a:gd name="T14" fmla="*/ 144 w 306"/>
                    <a:gd name="T15" fmla="*/ 72 h 155"/>
                    <a:gd name="T16" fmla="*/ 182 w 306"/>
                    <a:gd name="T17" fmla="*/ 113 h 155"/>
                    <a:gd name="T18" fmla="*/ 201 w 306"/>
                    <a:gd name="T19" fmla="*/ 144 h 155"/>
                    <a:gd name="T20" fmla="*/ 212 w 306"/>
                    <a:gd name="T21" fmla="*/ 143 h 155"/>
                    <a:gd name="T22" fmla="*/ 209 w 306"/>
                    <a:gd name="T23" fmla="*/ 118 h 155"/>
                    <a:gd name="T24" fmla="*/ 191 w 306"/>
                    <a:gd name="T25" fmla="*/ 78 h 155"/>
                    <a:gd name="T26" fmla="*/ 191 w 306"/>
                    <a:gd name="T27" fmla="*/ 60 h 155"/>
                    <a:gd name="T28" fmla="*/ 228 w 306"/>
                    <a:gd name="T29" fmla="*/ 77 h 155"/>
                    <a:gd name="T30" fmla="*/ 248 w 306"/>
                    <a:gd name="T31" fmla="*/ 101 h 155"/>
                    <a:gd name="T32" fmla="*/ 281 w 306"/>
                    <a:gd name="T33" fmla="*/ 120 h 155"/>
                    <a:gd name="T34" fmla="*/ 301 w 306"/>
                    <a:gd name="T35" fmla="*/ 139 h 155"/>
                    <a:gd name="T36" fmla="*/ 282 w 306"/>
                    <a:gd name="T37" fmla="*/ 83 h 155"/>
                    <a:gd name="T38" fmla="*/ 283 w 306"/>
                    <a:gd name="T39" fmla="*/ 82 h 155"/>
                    <a:gd name="T40" fmla="*/ 137 w 306"/>
                    <a:gd name="T41" fmla="*/ 13 h 155"/>
                    <a:gd name="T42" fmla="*/ 119 w 306"/>
                    <a:gd name="T43" fmla="*/ 23 h 155"/>
                    <a:gd name="T44" fmla="*/ 95 w 306"/>
                    <a:gd name="T45" fmla="*/ 24 h 155"/>
                    <a:gd name="T46" fmla="*/ 65 w 306"/>
                    <a:gd name="T47" fmla="*/ 27 h 155"/>
                    <a:gd name="T48" fmla="*/ 17 w 306"/>
                    <a:gd name="T49" fmla="*/ 75 h 155"/>
                    <a:gd name="T50" fmla="*/ 0 w 306"/>
                    <a:gd name="T51" fmla="*/ 101 h 155"/>
                    <a:gd name="T52" fmla="*/ 32 w 306"/>
                    <a:gd name="T53" fmla="*/ 81 h 155"/>
                    <a:gd name="T54" fmla="*/ 58 w 306"/>
                    <a:gd name="T5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155">
                      <a:moveTo>
                        <a:pt x="58" y="72"/>
                      </a:moveTo>
                      <a:cubicBezTo>
                        <a:pt x="60" y="78"/>
                        <a:pt x="65" y="79"/>
                        <a:pt x="67" y="73"/>
                      </a:cubicBezTo>
                      <a:cubicBezTo>
                        <a:pt x="64" y="85"/>
                        <a:pt x="65" y="100"/>
                        <a:pt x="63" y="112"/>
                      </a:cubicBezTo>
                      <a:cubicBezTo>
                        <a:pt x="62" y="116"/>
                        <a:pt x="56" y="135"/>
                        <a:pt x="60" y="139"/>
                      </a:cubicBezTo>
                      <a:cubicBezTo>
                        <a:pt x="67" y="147"/>
                        <a:pt x="74" y="123"/>
                        <a:pt x="75" y="119"/>
                      </a:cubicBezTo>
                      <a:cubicBezTo>
                        <a:pt x="81" y="102"/>
                        <a:pt x="84" y="76"/>
                        <a:pt x="100" y="64"/>
                      </a:cubicBezTo>
                      <a:cubicBezTo>
                        <a:pt x="104" y="61"/>
                        <a:pt x="122" y="59"/>
                        <a:pt x="131" y="63"/>
                      </a:cubicBezTo>
                      <a:cubicBezTo>
                        <a:pt x="138" y="65"/>
                        <a:pt x="139" y="66"/>
                        <a:pt x="144" y="72"/>
                      </a:cubicBezTo>
                      <a:cubicBezTo>
                        <a:pt x="158" y="85"/>
                        <a:pt x="170" y="98"/>
                        <a:pt x="182" y="113"/>
                      </a:cubicBezTo>
                      <a:cubicBezTo>
                        <a:pt x="187" y="120"/>
                        <a:pt x="194" y="140"/>
                        <a:pt x="201" y="144"/>
                      </a:cubicBezTo>
                      <a:cubicBezTo>
                        <a:pt x="206" y="146"/>
                        <a:pt x="208" y="146"/>
                        <a:pt x="212" y="143"/>
                      </a:cubicBezTo>
                      <a:cubicBezTo>
                        <a:pt x="223" y="136"/>
                        <a:pt x="214" y="127"/>
                        <a:pt x="209" y="118"/>
                      </a:cubicBezTo>
                      <a:cubicBezTo>
                        <a:pt x="200" y="106"/>
                        <a:pt x="193" y="93"/>
                        <a:pt x="191" y="78"/>
                      </a:cubicBezTo>
                      <a:cubicBezTo>
                        <a:pt x="191" y="72"/>
                        <a:pt x="192" y="65"/>
                        <a:pt x="191" y="60"/>
                      </a:cubicBezTo>
                      <a:cubicBezTo>
                        <a:pt x="203" y="65"/>
                        <a:pt x="217" y="69"/>
                        <a:pt x="228" y="77"/>
                      </a:cubicBezTo>
                      <a:cubicBezTo>
                        <a:pt x="238" y="84"/>
                        <a:pt x="241" y="91"/>
                        <a:pt x="248" y="101"/>
                      </a:cubicBezTo>
                      <a:cubicBezTo>
                        <a:pt x="257" y="112"/>
                        <a:pt x="271" y="111"/>
                        <a:pt x="281" y="120"/>
                      </a:cubicBezTo>
                      <a:cubicBezTo>
                        <a:pt x="287" y="124"/>
                        <a:pt x="296" y="155"/>
                        <a:pt x="301" y="139"/>
                      </a:cubicBezTo>
                      <a:cubicBezTo>
                        <a:pt x="306" y="124"/>
                        <a:pt x="264" y="97"/>
                        <a:pt x="282" y="83"/>
                      </a:cubicBezTo>
                      <a:cubicBezTo>
                        <a:pt x="283" y="83"/>
                        <a:pt x="283" y="82"/>
                        <a:pt x="283" y="82"/>
                      </a:cubicBezTo>
                      <a:cubicBezTo>
                        <a:pt x="226" y="35"/>
                        <a:pt x="169" y="0"/>
                        <a:pt x="137" y="13"/>
                      </a:cubicBezTo>
                      <a:cubicBezTo>
                        <a:pt x="131" y="15"/>
                        <a:pt x="126" y="19"/>
                        <a:pt x="119" y="23"/>
                      </a:cubicBezTo>
                      <a:cubicBezTo>
                        <a:pt x="112" y="24"/>
                        <a:pt x="109" y="23"/>
                        <a:pt x="95" y="24"/>
                      </a:cubicBezTo>
                      <a:cubicBezTo>
                        <a:pt x="81" y="24"/>
                        <a:pt x="73" y="36"/>
                        <a:pt x="65" y="27"/>
                      </a:cubicBezTo>
                      <a:cubicBezTo>
                        <a:pt x="49" y="29"/>
                        <a:pt x="26" y="63"/>
                        <a:pt x="17" y="75"/>
                      </a:cubicBezTo>
                      <a:cubicBezTo>
                        <a:pt x="11" y="83"/>
                        <a:pt x="5" y="92"/>
                        <a:pt x="0" y="101"/>
                      </a:cubicBezTo>
                      <a:cubicBezTo>
                        <a:pt x="10" y="93"/>
                        <a:pt x="20" y="86"/>
                        <a:pt x="32" y="81"/>
                      </a:cubicBezTo>
                      <a:cubicBezTo>
                        <a:pt x="39" y="77"/>
                        <a:pt x="50" y="70"/>
                        <a:pt x="58" y="7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7" name="Freeform 18">
                  <a:extLst>
                    <a:ext uri="{FF2B5EF4-FFF2-40B4-BE49-F238E27FC236}">
                      <a16:creationId xmlns:a16="http://schemas.microsoft.com/office/drawing/2014/main" xmlns="" id="{14505FBD-DD55-4898-8AFD-A43A9E3E1976}"/>
                    </a:ext>
                  </a:extLst>
                </p:cNvPr>
                <p:cNvSpPr>
                  <a:spLocks/>
                </p:cNvSpPr>
                <p:nvPr/>
              </p:nvSpPr>
              <p:spPr bwMode="auto">
                <a:xfrm>
                  <a:off x="8388574" y="3865191"/>
                  <a:ext cx="1286903" cy="1181790"/>
                </a:xfrm>
                <a:custGeom>
                  <a:avLst/>
                  <a:gdLst>
                    <a:gd name="T0" fmla="*/ 145 w 169"/>
                    <a:gd name="T1" fmla="*/ 83 h 155"/>
                    <a:gd name="T2" fmla="*/ 146 w 169"/>
                    <a:gd name="T3" fmla="*/ 82 h 155"/>
                    <a:gd name="T4" fmla="*/ 0 w 169"/>
                    <a:gd name="T5" fmla="*/ 13 h 155"/>
                    <a:gd name="T6" fmla="*/ 0 w 169"/>
                    <a:gd name="T7" fmla="*/ 13 h 155"/>
                    <a:gd name="T8" fmla="*/ 5 w 169"/>
                    <a:gd name="T9" fmla="*/ 70 h 155"/>
                    <a:gd name="T10" fmla="*/ 7 w 169"/>
                    <a:gd name="T11" fmla="*/ 72 h 155"/>
                    <a:gd name="T12" fmla="*/ 45 w 169"/>
                    <a:gd name="T13" fmla="*/ 113 h 155"/>
                    <a:gd name="T14" fmla="*/ 64 w 169"/>
                    <a:gd name="T15" fmla="*/ 144 h 155"/>
                    <a:gd name="T16" fmla="*/ 75 w 169"/>
                    <a:gd name="T17" fmla="*/ 143 h 155"/>
                    <a:gd name="T18" fmla="*/ 72 w 169"/>
                    <a:gd name="T19" fmla="*/ 118 h 155"/>
                    <a:gd name="T20" fmla="*/ 54 w 169"/>
                    <a:gd name="T21" fmla="*/ 78 h 155"/>
                    <a:gd name="T22" fmla="*/ 54 w 169"/>
                    <a:gd name="T23" fmla="*/ 60 h 155"/>
                    <a:gd name="T24" fmla="*/ 91 w 169"/>
                    <a:gd name="T25" fmla="*/ 77 h 155"/>
                    <a:gd name="T26" fmla="*/ 111 w 169"/>
                    <a:gd name="T27" fmla="*/ 101 h 155"/>
                    <a:gd name="T28" fmla="*/ 144 w 169"/>
                    <a:gd name="T29" fmla="*/ 120 h 155"/>
                    <a:gd name="T30" fmla="*/ 164 w 169"/>
                    <a:gd name="T31" fmla="*/ 139 h 155"/>
                    <a:gd name="T32" fmla="*/ 145 w 169"/>
                    <a:gd name="T33" fmla="*/ 8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5">
                      <a:moveTo>
                        <a:pt x="145" y="83"/>
                      </a:moveTo>
                      <a:cubicBezTo>
                        <a:pt x="146" y="83"/>
                        <a:pt x="146" y="82"/>
                        <a:pt x="146" y="82"/>
                      </a:cubicBezTo>
                      <a:cubicBezTo>
                        <a:pt x="89" y="35"/>
                        <a:pt x="32" y="0"/>
                        <a:pt x="0" y="13"/>
                      </a:cubicBezTo>
                      <a:cubicBezTo>
                        <a:pt x="0" y="13"/>
                        <a:pt x="0" y="13"/>
                        <a:pt x="0" y="13"/>
                      </a:cubicBezTo>
                      <a:cubicBezTo>
                        <a:pt x="3" y="31"/>
                        <a:pt x="5" y="50"/>
                        <a:pt x="5" y="70"/>
                      </a:cubicBezTo>
                      <a:cubicBezTo>
                        <a:pt x="6" y="71"/>
                        <a:pt x="7" y="71"/>
                        <a:pt x="7" y="72"/>
                      </a:cubicBezTo>
                      <a:cubicBezTo>
                        <a:pt x="21" y="85"/>
                        <a:pt x="33" y="98"/>
                        <a:pt x="45" y="113"/>
                      </a:cubicBezTo>
                      <a:cubicBezTo>
                        <a:pt x="50" y="120"/>
                        <a:pt x="57" y="140"/>
                        <a:pt x="64" y="144"/>
                      </a:cubicBezTo>
                      <a:cubicBezTo>
                        <a:pt x="69" y="146"/>
                        <a:pt x="71" y="146"/>
                        <a:pt x="75" y="143"/>
                      </a:cubicBezTo>
                      <a:cubicBezTo>
                        <a:pt x="86" y="136"/>
                        <a:pt x="77" y="127"/>
                        <a:pt x="72" y="118"/>
                      </a:cubicBezTo>
                      <a:cubicBezTo>
                        <a:pt x="63" y="106"/>
                        <a:pt x="56" y="93"/>
                        <a:pt x="54" y="78"/>
                      </a:cubicBezTo>
                      <a:cubicBezTo>
                        <a:pt x="54" y="72"/>
                        <a:pt x="55" y="65"/>
                        <a:pt x="54" y="60"/>
                      </a:cubicBezTo>
                      <a:cubicBezTo>
                        <a:pt x="66" y="65"/>
                        <a:pt x="80" y="69"/>
                        <a:pt x="91" y="77"/>
                      </a:cubicBezTo>
                      <a:cubicBezTo>
                        <a:pt x="101" y="84"/>
                        <a:pt x="104" y="91"/>
                        <a:pt x="111" y="101"/>
                      </a:cubicBezTo>
                      <a:cubicBezTo>
                        <a:pt x="120" y="112"/>
                        <a:pt x="134" y="111"/>
                        <a:pt x="144" y="120"/>
                      </a:cubicBezTo>
                      <a:cubicBezTo>
                        <a:pt x="150" y="124"/>
                        <a:pt x="159" y="155"/>
                        <a:pt x="164" y="139"/>
                      </a:cubicBezTo>
                      <a:cubicBezTo>
                        <a:pt x="169" y="124"/>
                        <a:pt x="127" y="97"/>
                        <a:pt x="145" y="8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8" name="Freeform 19">
                  <a:extLst>
                    <a:ext uri="{FF2B5EF4-FFF2-40B4-BE49-F238E27FC236}">
                      <a16:creationId xmlns:a16="http://schemas.microsoft.com/office/drawing/2014/main" xmlns="" id="{CFDDEE18-FCF9-4A7E-AA9D-660C8D199093}"/>
                    </a:ext>
                  </a:extLst>
                </p:cNvPr>
                <p:cNvSpPr>
                  <a:spLocks/>
                </p:cNvSpPr>
                <p:nvPr/>
              </p:nvSpPr>
              <p:spPr bwMode="auto">
                <a:xfrm>
                  <a:off x="7576449" y="4444843"/>
                  <a:ext cx="334845" cy="777033"/>
                </a:xfrm>
                <a:custGeom>
                  <a:avLst/>
                  <a:gdLst>
                    <a:gd name="T0" fmla="*/ 42 w 44"/>
                    <a:gd name="T1" fmla="*/ 1 h 102"/>
                    <a:gd name="T2" fmla="*/ 28 w 44"/>
                    <a:gd name="T3" fmla="*/ 18 h 102"/>
                    <a:gd name="T4" fmla="*/ 9 w 44"/>
                    <a:gd name="T5" fmla="*/ 71 h 102"/>
                    <a:gd name="T6" fmla="*/ 5 w 44"/>
                    <a:gd name="T7" fmla="*/ 101 h 102"/>
                    <a:gd name="T8" fmla="*/ 17 w 44"/>
                    <a:gd name="T9" fmla="*/ 93 h 102"/>
                    <a:gd name="T10" fmla="*/ 28 w 44"/>
                    <a:gd name="T11" fmla="*/ 83 h 102"/>
                    <a:gd name="T12" fmla="*/ 28 w 44"/>
                    <a:gd name="T13" fmla="*/ 85 h 102"/>
                    <a:gd name="T14" fmla="*/ 28 w 44"/>
                    <a:gd name="T15" fmla="*/ 84 h 102"/>
                    <a:gd name="T16" fmla="*/ 37 w 44"/>
                    <a:gd name="T17" fmla="*/ 55 h 102"/>
                    <a:gd name="T18" fmla="*/ 40 w 44"/>
                    <a:gd name="T19" fmla="*/ 34 h 102"/>
                    <a:gd name="T20" fmla="*/ 42 w 44"/>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2">
                      <a:moveTo>
                        <a:pt x="42" y="1"/>
                      </a:moveTo>
                      <a:cubicBezTo>
                        <a:pt x="35" y="0"/>
                        <a:pt x="30" y="13"/>
                        <a:pt x="28" y="18"/>
                      </a:cubicBezTo>
                      <a:cubicBezTo>
                        <a:pt x="21" y="35"/>
                        <a:pt x="14" y="53"/>
                        <a:pt x="9" y="71"/>
                      </a:cubicBezTo>
                      <a:cubicBezTo>
                        <a:pt x="9" y="74"/>
                        <a:pt x="0" y="99"/>
                        <a:pt x="5" y="101"/>
                      </a:cubicBezTo>
                      <a:cubicBezTo>
                        <a:pt x="8" y="102"/>
                        <a:pt x="15" y="94"/>
                        <a:pt x="17" y="93"/>
                      </a:cubicBezTo>
                      <a:cubicBezTo>
                        <a:pt x="20" y="90"/>
                        <a:pt x="27" y="87"/>
                        <a:pt x="28" y="83"/>
                      </a:cubicBezTo>
                      <a:cubicBezTo>
                        <a:pt x="28" y="85"/>
                        <a:pt x="28" y="85"/>
                        <a:pt x="28" y="85"/>
                      </a:cubicBezTo>
                      <a:cubicBezTo>
                        <a:pt x="28" y="85"/>
                        <a:pt x="28" y="85"/>
                        <a:pt x="28" y="84"/>
                      </a:cubicBezTo>
                      <a:cubicBezTo>
                        <a:pt x="30" y="74"/>
                        <a:pt x="33" y="65"/>
                        <a:pt x="37" y="55"/>
                      </a:cubicBezTo>
                      <a:cubicBezTo>
                        <a:pt x="39" y="48"/>
                        <a:pt x="39" y="41"/>
                        <a:pt x="40" y="34"/>
                      </a:cubicBezTo>
                      <a:cubicBezTo>
                        <a:pt x="42" y="23"/>
                        <a:pt x="44" y="11"/>
                        <a:pt x="42"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49349" name="Freeform 20"/>
                <p:cNvSpPr>
                  <a:spLocks/>
                </p:cNvSpPr>
                <p:nvPr/>
              </p:nvSpPr>
              <p:spPr bwMode="auto">
                <a:xfrm>
                  <a:off x="8655236" y="4520240"/>
                  <a:ext cx="443108" cy="740012"/>
                </a:xfrm>
                <a:custGeom>
                  <a:avLst/>
                  <a:gdLst>
                    <a:gd name="T0" fmla="*/ 30559 w 58"/>
                    <a:gd name="T1" fmla="*/ 0 h 97"/>
                    <a:gd name="T2" fmla="*/ 61118 w 58"/>
                    <a:gd name="T3" fmla="*/ 167838 h 97"/>
                    <a:gd name="T4" fmla="*/ 259753 w 58"/>
                    <a:gd name="T5" fmla="*/ 549287 h 97"/>
                    <a:gd name="T6" fmla="*/ 412549 w 58"/>
                    <a:gd name="T7" fmla="*/ 724754 h 97"/>
                    <a:gd name="T8" fmla="*/ 420189 w 58"/>
                    <a:gd name="T9" fmla="*/ 617948 h 97"/>
                    <a:gd name="T10" fmla="*/ 427828 w 58"/>
                    <a:gd name="T11" fmla="*/ 503513 h 97"/>
                    <a:gd name="T12" fmla="*/ 435468 w 58"/>
                    <a:gd name="T13" fmla="*/ 511142 h 97"/>
                    <a:gd name="T14" fmla="*/ 435468 w 58"/>
                    <a:gd name="T15" fmla="*/ 511142 h 97"/>
                    <a:gd name="T16" fmla="*/ 313232 w 58"/>
                    <a:gd name="T17" fmla="*/ 312789 h 97"/>
                    <a:gd name="T18" fmla="*/ 213914 w 58"/>
                    <a:gd name="T19" fmla="*/ 183096 h 97"/>
                    <a:gd name="T20" fmla="*/ 30559 w 58"/>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97">
                      <a:moveTo>
                        <a:pt x="4" y="0"/>
                      </a:moveTo>
                      <a:cubicBezTo>
                        <a:pt x="0" y="4"/>
                        <a:pt x="6" y="18"/>
                        <a:pt x="8" y="22"/>
                      </a:cubicBezTo>
                      <a:cubicBezTo>
                        <a:pt x="16" y="39"/>
                        <a:pt x="24" y="56"/>
                        <a:pt x="34" y="72"/>
                      </a:cubicBezTo>
                      <a:cubicBezTo>
                        <a:pt x="36" y="75"/>
                        <a:pt x="49" y="97"/>
                        <a:pt x="54" y="95"/>
                      </a:cubicBezTo>
                      <a:cubicBezTo>
                        <a:pt x="56" y="94"/>
                        <a:pt x="55" y="83"/>
                        <a:pt x="55" y="81"/>
                      </a:cubicBezTo>
                      <a:cubicBezTo>
                        <a:pt x="56" y="77"/>
                        <a:pt x="58" y="70"/>
                        <a:pt x="56" y="66"/>
                      </a:cubicBezTo>
                      <a:cubicBezTo>
                        <a:pt x="57" y="67"/>
                        <a:pt x="57" y="67"/>
                        <a:pt x="57" y="67"/>
                      </a:cubicBezTo>
                      <a:cubicBezTo>
                        <a:pt x="57" y="67"/>
                        <a:pt x="57" y="67"/>
                        <a:pt x="57" y="67"/>
                      </a:cubicBezTo>
                      <a:cubicBezTo>
                        <a:pt x="51" y="59"/>
                        <a:pt x="46" y="50"/>
                        <a:pt x="41" y="41"/>
                      </a:cubicBezTo>
                      <a:cubicBezTo>
                        <a:pt x="37" y="34"/>
                        <a:pt x="32" y="30"/>
                        <a:pt x="28" y="24"/>
                      </a:cubicBezTo>
                      <a:cubicBezTo>
                        <a:pt x="21" y="15"/>
                        <a:pt x="14" y="6"/>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30" name="Freeform 21">
                  <a:extLst>
                    <a:ext uri="{FF2B5EF4-FFF2-40B4-BE49-F238E27FC236}">
                      <a16:creationId xmlns:a16="http://schemas.microsoft.com/office/drawing/2014/main" xmlns="" id="{DE70E0E6-5098-4474-B7A5-4C4C3BEEC637}"/>
                    </a:ext>
                  </a:extLst>
                </p:cNvPr>
                <p:cNvSpPr>
                  <a:spLocks/>
                </p:cNvSpPr>
                <p:nvPr/>
              </p:nvSpPr>
              <p:spPr bwMode="auto">
                <a:xfrm>
                  <a:off x="7826334" y="5266849"/>
                  <a:ext cx="569736" cy="974415"/>
                </a:xfrm>
                <a:custGeom>
                  <a:avLst/>
                  <a:gdLst>
                    <a:gd name="T0" fmla="*/ 68 w 75"/>
                    <a:gd name="T1" fmla="*/ 31 h 128"/>
                    <a:gd name="T2" fmla="*/ 61 w 75"/>
                    <a:gd name="T3" fmla="*/ 23 h 128"/>
                    <a:gd name="T4" fmla="*/ 60 w 75"/>
                    <a:gd name="T5" fmla="*/ 6 h 128"/>
                    <a:gd name="T6" fmla="*/ 51 w 75"/>
                    <a:gd name="T7" fmla="*/ 2 h 128"/>
                    <a:gd name="T8" fmla="*/ 44 w 75"/>
                    <a:gd name="T9" fmla="*/ 14 h 128"/>
                    <a:gd name="T10" fmla="*/ 30 w 75"/>
                    <a:gd name="T11" fmla="*/ 44 h 128"/>
                    <a:gd name="T12" fmla="*/ 5 w 75"/>
                    <a:gd name="T13" fmla="*/ 103 h 128"/>
                    <a:gd name="T14" fmla="*/ 1 w 75"/>
                    <a:gd name="T15" fmla="*/ 126 h 128"/>
                    <a:gd name="T16" fmla="*/ 0 w 75"/>
                    <a:gd name="T17" fmla="*/ 128 h 128"/>
                    <a:gd name="T18" fmla="*/ 38 w 75"/>
                    <a:gd name="T19" fmla="*/ 96 h 128"/>
                    <a:gd name="T20" fmla="*/ 46 w 75"/>
                    <a:gd name="T21" fmla="*/ 99 h 128"/>
                    <a:gd name="T22" fmla="*/ 51 w 75"/>
                    <a:gd name="T23" fmla="*/ 101 h 128"/>
                    <a:gd name="T24" fmla="*/ 59 w 75"/>
                    <a:gd name="T25" fmla="*/ 77 h 128"/>
                    <a:gd name="T26" fmla="*/ 69 w 75"/>
                    <a:gd name="T27" fmla="*/ 49 h 128"/>
                    <a:gd name="T28" fmla="*/ 68 w 75"/>
                    <a:gd name="T2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8">
                      <a:moveTo>
                        <a:pt x="68" y="31"/>
                      </a:moveTo>
                      <a:cubicBezTo>
                        <a:pt x="66" y="28"/>
                        <a:pt x="62" y="28"/>
                        <a:pt x="61" y="23"/>
                      </a:cubicBezTo>
                      <a:cubicBezTo>
                        <a:pt x="59" y="17"/>
                        <a:pt x="63" y="11"/>
                        <a:pt x="60" y="6"/>
                      </a:cubicBezTo>
                      <a:cubicBezTo>
                        <a:pt x="58" y="4"/>
                        <a:pt x="53" y="0"/>
                        <a:pt x="51" y="2"/>
                      </a:cubicBezTo>
                      <a:cubicBezTo>
                        <a:pt x="49" y="3"/>
                        <a:pt x="46" y="12"/>
                        <a:pt x="44" y="14"/>
                      </a:cubicBezTo>
                      <a:cubicBezTo>
                        <a:pt x="39" y="23"/>
                        <a:pt x="34" y="33"/>
                        <a:pt x="30" y="44"/>
                      </a:cubicBezTo>
                      <a:cubicBezTo>
                        <a:pt x="22" y="63"/>
                        <a:pt x="14" y="86"/>
                        <a:pt x="5" y="103"/>
                      </a:cubicBezTo>
                      <a:cubicBezTo>
                        <a:pt x="1" y="126"/>
                        <a:pt x="1" y="126"/>
                        <a:pt x="1" y="126"/>
                      </a:cubicBezTo>
                      <a:cubicBezTo>
                        <a:pt x="1" y="127"/>
                        <a:pt x="0" y="127"/>
                        <a:pt x="0" y="128"/>
                      </a:cubicBezTo>
                      <a:cubicBezTo>
                        <a:pt x="8" y="110"/>
                        <a:pt x="28" y="90"/>
                        <a:pt x="38" y="96"/>
                      </a:cubicBezTo>
                      <a:cubicBezTo>
                        <a:pt x="41" y="97"/>
                        <a:pt x="43" y="98"/>
                        <a:pt x="46" y="99"/>
                      </a:cubicBezTo>
                      <a:cubicBezTo>
                        <a:pt x="48" y="99"/>
                        <a:pt x="50" y="98"/>
                        <a:pt x="51" y="101"/>
                      </a:cubicBezTo>
                      <a:cubicBezTo>
                        <a:pt x="51" y="93"/>
                        <a:pt x="57" y="86"/>
                        <a:pt x="59" y="77"/>
                      </a:cubicBezTo>
                      <a:cubicBezTo>
                        <a:pt x="62" y="66"/>
                        <a:pt x="64" y="60"/>
                        <a:pt x="69" y="49"/>
                      </a:cubicBezTo>
                      <a:cubicBezTo>
                        <a:pt x="75" y="38"/>
                        <a:pt x="73" y="37"/>
                        <a:pt x="6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49351" name="Freeform 22"/>
                <p:cNvSpPr>
                  <a:spLocks/>
                </p:cNvSpPr>
                <p:nvPr/>
              </p:nvSpPr>
              <p:spPr bwMode="auto">
                <a:xfrm>
                  <a:off x="5582729" y="6371391"/>
                  <a:ext cx="105717" cy="53983"/>
                </a:xfrm>
                <a:custGeom>
                  <a:avLst/>
                  <a:gdLst>
                    <a:gd name="T0" fmla="*/ 105717 w 14"/>
                    <a:gd name="T1" fmla="*/ 0 h 7"/>
                    <a:gd name="T2" fmla="*/ 0 w 14"/>
                    <a:gd name="T3" fmla="*/ 53983 h 7"/>
                    <a:gd name="T4" fmla="*/ 105717 w 14"/>
                    <a:gd name="T5" fmla="*/ 0 h 7"/>
                    <a:gd name="T6" fmla="*/ 0 60000 65536"/>
                    <a:gd name="T7" fmla="*/ 0 60000 65536"/>
                    <a:gd name="T8" fmla="*/ 0 60000 65536"/>
                  </a:gdLst>
                  <a:ahLst/>
                  <a:cxnLst>
                    <a:cxn ang="T6">
                      <a:pos x="T0" y="T1"/>
                    </a:cxn>
                    <a:cxn ang="T7">
                      <a:pos x="T2" y="T3"/>
                    </a:cxn>
                    <a:cxn ang="T8">
                      <a:pos x="T4" y="T5"/>
                    </a:cxn>
                  </a:cxnLst>
                  <a:rect l="0" t="0" r="r" b="b"/>
                  <a:pathLst>
                    <a:path w="14" h="7">
                      <a:moveTo>
                        <a:pt x="14" y="0"/>
                      </a:moveTo>
                      <a:cubicBezTo>
                        <a:pt x="9" y="2"/>
                        <a:pt x="4" y="5"/>
                        <a:pt x="0" y="7"/>
                      </a:cubicBezTo>
                      <a:cubicBezTo>
                        <a:pt x="5" y="5"/>
                        <a:pt x="9" y="2"/>
                        <a:pt x="14" y="0"/>
                      </a:cubicBezTo>
                      <a:close/>
                    </a:path>
                  </a:pathLst>
                </a:custGeom>
                <a:solidFill>
                  <a:srgbClr val="6691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32" name="Freeform 23">
                  <a:extLst>
                    <a:ext uri="{FF2B5EF4-FFF2-40B4-BE49-F238E27FC236}">
                      <a16:creationId xmlns:a16="http://schemas.microsoft.com/office/drawing/2014/main" xmlns="" id="{DFC28AA0-1C24-4B82-9A2B-4046373BCEAC}"/>
                    </a:ext>
                  </a:extLst>
                </p:cNvPr>
                <p:cNvSpPr>
                  <a:spLocks/>
                </p:cNvSpPr>
                <p:nvPr/>
              </p:nvSpPr>
              <p:spPr bwMode="auto">
                <a:xfrm>
                  <a:off x="5687325" y="5669108"/>
                  <a:ext cx="1971587" cy="747051"/>
                </a:xfrm>
                <a:custGeom>
                  <a:avLst/>
                  <a:gdLst>
                    <a:gd name="T0" fmla="*/ 259 w 259"/>
                    <a:gd name="T1" fmla="*/ 0 h 98"/>
                    <a:gd name="T2" fmla="*/ 229 w 259"/>
                    <a:gd name="T3" fmla="*/ 18 h 98"/>
                    <a:gd name="T4" fmla="*/ 191 w 259"/>
                    <a:gd name="T5" fmla="*/ 34 h 98"/>
                    <a:gd name="T6" fmla="*/ 166 w 259"/>
                    <a:gd name="T7" fmla="*/ 35 h 98"/>
                    <a:gd name="T8" fmla="*/ 152 w 259"/>
                    <a:gd name="T9" fmla="*/ 28 h 98"/>
                    <a:gd name="T10" fmla="*/ 83 w 259"/>
                    <a:gd name="T11" fmla="*/ 49 h 98"/>
                    <a:gd name="T12" fmla="*/ 23 w 259"/>
                    <a:gd name="T13" fmla="*/ 81 h 98"/>
                    <a:gd name="T14" fmla="*/ 0 w 259"/>
                    <a:gd name="T15" fmla="*/ 92 h 98"/>
                    <a:gd name="T16" fmla="*/ 69 w 259"/>
                    <a:gd name="T17" fmla="*/ 79 h 98"/>
                    <a:gd name="T18" fmla="*/ 129 w 259"/>
                    <a:gd name="T19" fmla="*/ 84 h 98"/>
                    <a:gd name="T20" fmla="*/ 139 w 259"/>
                    <a:gd name="T21" fmla="*/ 92 h 98"/>
                    <a:gd name="T22" fmla="*/ 156 w 259"/>
                    <a:gd name="T23" fmla="*/ 94 h 98"/>
                    <a:gd name="T24" fmla="*/ 170 w 259"/>
                    <a:gd name="T25" fmla="*/ 95 h 98"/>
                    <a:gd name="T26" fmla="*/ 170 w 259"/>
                    <a:gd name="T27" fmla="*/ 87 h 98"/>
                    <a:gd name="T28" fmla="*/ 189 w 259"/>
                    <a:gd name="T29" fmla="*/ 71 h 98"/>
                    <a:gd name="T30" fmla="*/ 227 w 259"/>
                    <a:gd name="T31" fmla="*/ 40 h 98"/>
                    <a:gd name="T32" fmla="*/ 259 w 259"/>
                    <a:gd name="T33" fmla="*/ 14 h 98"/>
                    <a:gd name="T34" fmla="*/ 243 w 259"/>
                    <a:gd name="T35" fmla="*/ 23 h 98"/>
                    <a:gd name="T36" fmla="*/ 259 w 259"/>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98">
                      <a:moveTo>
                        <a:pt x="259" y="0"/>
                      </a:moveTo>
                      <a:cubicBezTo>
                        <a:pt x="249" y="0"/>
                        <a:pt x="238" y="12"/>
                        <a:pt x="229" y="18"/>
                      </a:cubicBezTo>
                      <a:cubicBezTo>
                        <a:pt x="218" y="25"/>
                        <a:pt x="204" y="30"/>
                        <a:pt x="191" y="34"/>
                      </a:cubicBezTo>
                      <a:cubicBezTo>
                        <a:pt x="183" y="36"/>
                        <a:pt x="174" y="39"/>
                        <a:pt x="166" y="35"/>
                      </a:cubicBezTo>
                      <a:cubicBezTo>
                        <a:pt x="161" y="33"/>
                        <a:pt x="159" y="29"/>
                        <a:pt x="152" y="28"/>
                      </a:cubicBezTo>
                      <a:cubicBezTo>
                        <a:pt x="130" y="23"/>
                        <a:pt x="103" y="40"/>
                        <a:pt x="83" y="49"/>
                      </a:cubicBezTo>
                      <a:cubicBezTo>
                        <a:pt x="62" y="58"/>
                        <a:pt x="42" y="69"/>
                        <a:pt x="23" y="81"/>
                      </a:cubicBezTo>
                      <a:cubicBezTo>
                        <a:pt x="15" y="85"/>
                        <a:pt x="8" y="88"/>
                        <a:pt x="0" y="92"/>
                      </a:cubicBezTo>
                      <a:cubicBezTo>
                        <a:pt x="21" y="83"/>
                        <a:pt x="49" y="81"/>
                        <a:pt x="69" y="79"/>
                      </a:cubicBezTo>
                      <a:cubicBezTo>
                        <a:pt x="87" y="78"/>
                        <a:pt x="115" y="73"/>
                        <a:pt x="129" y="84"/>
                      </a:cubicBezTo>
                      <a:cubicBezTo>
                        <a:pt x="134" y="87"/>
                        <a:pt x="134" y="90"/>
                        <a:pt x="139" y="92"/>
                      </a:cubicBezTo>
                      <a:cubicBezTo>
                        <a:pt x="145" y="94"/>
                        <a:pt x="150" y="93"/>
                        <a:pt x="156" y="94"/>
                      </a:cubicBezTo>
                      <a:cubicBezTo>
                        <a:pt x="161" y="95"/>
                        <a:pt x="165" y="98"/>
                        <a:pt x="170" y="95"/>
                      </a:cubicBezTo>
                      <a:cubicBezTo>
                        <a:pt x="170" y="87"/>
                        <a:pt x="170" y="87"/>
                        <a:pt x="170" y="87"/>
                      </a:cubicBezTo>
                      <a:cubicBezTo>
                        <a:pt x="177" y="84"/>
                        <a:pt x="184" y="75"/>
                        <a:pt x="189" y="71"/>
                      </a:cubicBezTo>
                      <a:cubicBezTo>
                        <a:pt x="201" y="61"/>
                        <a:pt x="214" y="50"/>
                        <a:pt x="227" y="40"/>
                      </a:cubicBezTo>
                      <a:cubicBezTo>
                        <a:pt x="238" y="32"/>
                        <a:pt x="251" y="25"/>
                        <a:pt x="259" y="14"/>
                      </a:cubicBezTo>
                      <a:cubicBezTo>
                        <a:pt x="254" y="17"/>
                        <a:pt x="248" y="21"/>
                        <a:pt x="243" y="23"/>
                      </a:cubicBezTo>
                      <a:cubicBezTo>
                        <a:pt x="247" y="15"/>
                        <a:pt x="256" y="9"/>
                        <a:pt x="2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49353" name="Freeform 24"/>
                <p:cNvSpPr>
                  <a:spLocks/>
                </p:cNvSpPr>
                <p:nvPr/>
              </p:nvSpPr>
              <p:spPr bwMode="auto">
                <a:xfrm>
                  <a:off x="4842717" y="5914789"/>
                  <a:ext cx="1774677" cy="571315"/>
                </a:xfrm>
                <a:custGeom>
                  <a:avLst/>
                  <a:gdLst>
                    <a:gd name="T0" fmla="*/ 1500478 w 233"/>
                    <a:gd name="T1" fmla="*/ 281849 h 75"/>
                    <a:gd name="T2" fmla="*/ 1348145 w 233"/>
                    <a:gd name="T3" fmla="*/ 304701 h 75"/>
                    <a:gd name="T4" fmla="*/ 1218662 w 233"/>
                    <a:gd name="T5" fmla="*/ 281849 h 75"/>
                    <a:gd name="T6" fmla="*/ 1020630 w 233"/>
                    <a:gd name="T7" fmla="*/ 205673 h 75"/>
                    <a:gd name="T8" fmla="*/ 807364 w 233"/>
                    <a:gd name="T9" fmla="*/ 190438 h 75"/>
                    <a:gd name="T10" fmla="*/ 616948 w 233"/>
                    <a:gd name="T11" fmla="*/ 167586 h 75"/>
                    <a:gd name="T12" fmla="*/ 594098 w 233"/>
                    <a:gd name="T13" fmla="*/ 251379 h 75"/>
                    <a:gd name="T14" fmla="*/ 502698 w 233"/>
                    <a:gd name="T15" fmla="*/ 258996 h 75"/>
                    <a:gd name="T16" fmla="*/ 365599 w 233"/>
                    <a:gd name="T17" fmla="*/ 251379 h 75"/>
                    <a:gd name="T18" fmla="*/ 91400 w 233"/>
                    <a:gd name="T19" fmla="*/ 159968 h 75"/>
                    <a:gd name="T20" fmla="*/ 350365 w 233"/>
                    <a:gd name="T21" fmla="*/ 472287 h 75"/>
                    <a:gd name="T22" fmla="*/ 350365 w 233"/>
                    <a:gd name="T23" fmla="*/ 472287 h 75"/>
                    <a:gd name="T24" fmla="*/ 929230 w 233"/>
                    <a:gd name="T25" fmla="*/ 495140 h 75"/>
                    <a:gd name="T26" fmla="*/ 1386228 w 233"/>
                    <a:gd name="T27" fmla="*/ 495140 h 75"/>
                    <a:gd name="T28" fmla="*/ 1774677 w 233"/>
                    <a:gd name="T29" fmla="*/ 418964 h 75"/>
                    <a:gd name="T30" fmla="*/ 1500478 w 233"/>
                    <a:gd name="T31" fmla="*/ 281849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75">
                      <a:moveTo>
                        <a:pt x="197" y="37"/>
                      </a:moveTo>
                      <a:cubicBezTo>
                        <a:pt x="191" y="37"/>
                        <a:pt x="184" y="40"/>
                        <a:pt x="177" y="40"/>
                      </a:cubicBezTo>
                      <a:cubicBezTo>
                        <a:pt x="171" y="40"/>
                        <a:pt x="167" y="37"/>
                        <a:pt x="160" y="37"/>
                      </a:cubicBezTo>
                      <a:cubicBezTo>
                        <a:pt x="160" y="22"/>
                        <a:pt x="144" y="25"/>
                        <a:pt x="134" y="27"/>
                      </a:cubicBezTo>
                      <a:cubicBezTo>
                        <a:pt x="136" y="7"/>
                        <a:pt x="108" y="9"/>
                        <a:pt x="106" y="25"/>
                      </a:cubicBezTo>
                      <a:cubicBezTo>
                        <a:pt x="98" y="0"/>
                        <a:pt x="72" y="13"/>
                        <a:pt x="81" y="22"/>
                      </a:cubicBezTo>
                      <a:cubicBezTo>
                        <a:pt x="77" y="21"/>
                        <a:pt x="73" y="27"/>
                        <a:pt x="78" y="33"/>
                      </a:cubicBezTo>
                      <a:cubicBezTo>
                        <a:pt x="74" y="33"/>
                        <a:pt x="69" y="34"/>
                        <a:pt x="66" y="34"/>
                      </a:cubicBezTo>
                      <a:cubicBezTo>
                        <a:pt x="65" y="25"/>
                        <a:pt x="50" y="22"/>
                        <a:pt x="48" y="33"/>
                      </a:cubicBezTo>
                      <a:cubicBezTo>
                        <a:pt x="47" y="22"/>
                        <a:pt x="20" y="10"/>
                        <a:pt x="12" y="21"/>
                      </a:cubicBezTo>
                      <a:cubicBezTo>
                        <a:pt x="0" y="34"/>
                        <a:pt x="34" y="61"/>
                        <a:pt x="46" y="62"/>
                      </a:cubicBezTo>
                      <a:cubicBezTo>
                        <a:pt x="46" y="62"/>
                        <a:pt x="46" y="62"/>
                        <a:pt x="46" y="62"/>
                      </a:cubicBezTo>
                      <a:cubicBezTo>
                        <a:pt x="64" y="75"/>
                        <a:pt x="103" y="65"/>
                        <a:pt x="122" y="65"/>
                      </a:cubicBezTo>
                      <a:cubicBezTo>
                        <a:pt x="142" y="65"/>
                        <a:pt x="162" y="66"/>
                        <a:pt x="182" y="65"/>
                      </a:cubicBezTo>
                      <a:cubicBezTo>
                        <a:pt x="194" y="64"/>
                        <a:pt x="226" y="65"/>
                        <a:pt x="233" y="55"/>
                      </a:cubicBezTo>
                      <a:cubicBezTo>
                        <a:pt x="221" y="47"/>
                        <a:pt x="214" y="37"/>
                        <a:pt x="197" y="37"/>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354" name="Freeform 25"/>
                <p:cNvSpPr>
                  <a:spLocks/>
                </p:cNvSpPr>
                <p:nvPr/>
              </p:nvSpPr>
              <p:spPr bwMode="auto">
                <a:xfrm>
                  <a:off x="6981776" y="6355647"/>
                  <a:ext cx="130458" cy="53983"/>
                </a:xfrm>
                <a:custGeom>
                  <a:avLst/>
                  <a:gdLst>
                    <a:gd name="T0" fmla="*/ 115110 w 17"/>
                    <a:gd name="T1" fmla="*/ 23136 h 7"/>
                    <a:gd name="T2" fmla="*/ 130458 w 17"/>
                    <a:gd name="T3" fmla="*/ 7712 h 7"/>
                    <a:gd name="T4" fmla="*/ 0 w 17"/>
                    <a:gd name="T5" fmla="*/ 0 h 7"/>
                    <a:gd name="T6" fmla="*/ 115110 w 17"/>
                    <a:gd name="T7" fmla="*/ 2313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15" y="3"/>
                      </a:moveTo>
                      <a:cubicBezTo>
                        <a:pt x="16" y="2"/>
                        <a:pt x="17" y="1"/>
                        <a:pt x="17" y="1"/>
                      </a:cubicBezTo>
                      <a:cubicBezTo>
                        <a:pt x="0" y="0"/>
                        <a:pt x="0" y="0"/>
                        <a:pt x="0" y="0"/>
                      </a:cubicBezTo>
                      <a:cubicBezTo>
                        <a:pt x="3" y="7"/>
                        <a:pt x="10" y="7"/>
                        <a:pt x="15" y="3"/>
                      </a:cubicBezTo>
                      <a:close/>
                    </a:path>
                  </a:pathLst>
                </a:custGeom>
                <a:solidFill>
                  <a:srgbClr val="DAE26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355" name="Freeform 26"/>
                <p:cNvSpPr>
                  <a:spLocks/>
                </p:cNvSpPr>
                <p:nvPr/>
              </p:nvSpPr>
              <p:spPr bwMode="auto">
                <a:xfrm>
                  <a:off x="7087492" y="5608888"/>
                  <a:ext cx="5000135" cy="899709"/>
                </a:xfrm>
                <a:custGeom>
                  <a:avLst/>
                  <a:gdLst>
                    <a:gd name="T0" fmla="*/ 4863145 w 657"/>
                    <a:gd name="T1" fmla="*/ 770090 h 118"/>
                    <a:gd name="T2" fmla="*/ 4733766 w 657"/>
                    <a:gd name="T3" fmla="*/ 777715 h 118"/>
                    <a:gd name="T4" fmla="*/ 4642439 w 657"/>
                    <a:gd name="T5" fmla="*/ 632846 h 118"/>
                    <a:gd name="T6" fmla="*/ 4475007 w 657"/>
                    <a:gd name="T7" fmla="*/ 617597 h 118"/>
                    <a:gd name="T8" fmla="*/ 4307574 w 657"/>
                    <a:gd name="T9" fmla="*/ 655720 h 118"/>
                    <a:gd name="T10" fmla="*/ 4140142 w 657"/>
                    <a:gd name="T11" fmla="*/ 526101 h 118"/>
                    <a:gd name="T12" fmla="*/ 3972710 w 657"/>
                    <a:gd name="T13" fmla="*/ 602348 h 118"/>
                    <a:gd name="T14" fmla="*/ 3850941 w 657"/>
                    <a:gd name="T15" fmla="*/ 579474 h 118"/>
                    <a:gd name="T16" fmla="*/ 3850941 w 657"/>
                    <a:gd name="T17" fmla="*/ 609972 h 118"/>
                    <a:gd name="T18" fmla="*/ 3721562 w 657"/>
                    <a:gd name="T19" fmla="*/ 625222 h 118"/>
                    <a:gd name="T20" fmla="*/ 3615014 w 657"/>
                    <a:gd name="T21" fmla="*/ 571849 h 118"/>
                    <a:gd name="T22" fmla="*/ 3394308 w 657"/>
                    <a:gd name="T23" fmla="*/ 548975 h 118"/>
                    <a:gd name="T24" fmla="*/ 3158381 w 657"/>
                    <a:gd name="T25" fmla="*/ 617597 h 118"/>
                    <a:gd name="T26" fmla="*/ 3029001 w 657"/>
                    <a:gd name="T27" fmla="*/ 648095 h 118"/>
                    <a:gd name="T28" fmla="*/ 2876790 w 657"/>
                    <a:gd name="T29" fmla="*/ 602348 h 118"/>
                    <a:gd name="T30" fmla="*/ 2732189 w 657"/>
                    <a:gd name="T31" fmla="*/ 579474 h 118"/>
                    <a:gd name="T32" fmla="*/ 2587589 w 657"/>
                    <a:gd name="T33" fmla="*/ 533726 h 118"/>
                    <a:gd name="T34" fmla="*/ 2473431 w 657"/>
                    <a:gd name="T35" fmla="*/ 434605 h 118"/>
                    <a:gd name="T36" fmla="*/ 2169008 w 657"/>
                    <a:gd name="T37" fmla="*/ 15249 h 118"/>
                    <a:gd name="T38" fmla="*/ 1803702 w 657"/>
                    <a:gd name="T39" fmla="*/ 274487 h 118"/>
                    <a:gd name="T40" fmla="*/ 1476448 w 657"/>
                    <a:gd name="T41" fmla="*/ 533726 h 118"/>
                    <a:gd name="T42" fmla="*/ 1369900 w 657"/>
                    <a:gd name="T43" fmla="*/ 587098 h 118"/>
                    <a:gd name="T44" fmla="*/ 1164415 w 657"/>
                    <a:gd name="T45" fmla="*/ 587098 h 118"/>
                    <a:gd name="T46" fmla="*/ 1019814 w 657"/>
                    <a:gd name="T47" fmla="*/ 442230 h 118"/>
                    <a:gd name="T48" fmla="*/ 958930 w 657"/>
                    <a:gd name="T49" fmla="*/ 259238 h 118"/>
                    <a:gd name="T50" fmla="*/ 783887 w 657"/>
                    <a:gd name="T51" fmla="*/ 365983 h 118"/>
                    <a:gd name="T52" fmla="*/ 631676 w 657"/>
                    <a:gd name="T53" fmla="*/ 312611 h 118"/>
                    <a:gd name="T54" fmla="*/ 540349 w 657"/>
                    <a:gd name="T55" fmla="*/ 503227 h 118"/>
                    <a:gd name="T56" fmla="*/ 456633 w 657"/>
                    <a:gd name="T57" fmla="*/ 579474 h 118"/>
                    <a:gd name="T58" fmla="*/ 350086 w 657"/>
                    <a:gd name="T59" fmla="*/ 594723 h 118"/>
                    <a:gd name="T60" fmla="*/ 205485 w 657"/>
                    <a:gd name="T61" fmla="*/ 594723 h 118"/>
                    <a:gd name="T62" fmla="*/ 22832 w 657"/>
                    <a:gd name="T63" fmla="*/ 533726 h 118"/>
                    <a:gd name="T64" fmla="*/ 22832 w 657"/>
                    <a:gd name="T65" fmla="*/ 754841 h 118"/>
                    <a:gd name="T66" fmla="*/ 4779429 w 657"/>
                    <a:gd name="T67" fmla="*/ 892084 h 118"/>
                    <a:gd name="T68" fmla="*/ 4863145 w 657"/>
                    <a:gd name="T69" fmla="*/ 77009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18">
                      <a:moveTo>
                        <a:pt x="639" y="101"/>
                      </a:moveTo>
                      <a:cubicBezTo>
                        <a:pt x="631" y="99"/>
                        <a:pt x="630" y="108"/>
                        <a:pt x="622" y="102"/>
                      </a:cubicBezTo>
                      <a:cubicBezTo>
                        <a:pt x="616" y="98"/>
                        <a:pt x="617" y="88"/>
                        <a:pt x="610" y="83"/>
                      </a:cubicBezTo>
                      <a:cubicBezTo>
                        <a:pt x="603" y="80"/>
                        <a:pt x="596" y="81"/>
                        <a:pt x="588" y="81"/>
                      </a:cubicBezTo>
                      <a:cubicBezTo>
                        <a:pt x="582" y="81"/>
                        <a:pt x="571" y="86"/>
                        <a:pt x="566" y="86"/>
                      </a:cubicBezTo>
                      <a:cubicBezTo>
                        <a:pt x="557" y="85"/>
                        <a:pt x="554" y="72"/>
                        <a:pt x="544" y="69"/>
                      </a:cubicBezTo>
                      <a:cubicBezTo>
                        <a:pt x="536" y="66"/>
                        <a:pt x="522" y="69"/>
                        <a:pt x="522" y="79"/>
                      </a:cubicBezTo>
                      <a:cubicBezTo>
                        <a:pt x="518" y="75"/>
                        <a:pt x="512" y="75"/>
                        <a:pt x="506" y="76"/>
                      </a:cubicBezTo>
                      <a:cubicBezTo>
                        <a:pt x="506" y="77"/>
                        <a:pt x="506" y="79"/>
                        <a:pt x="506" y="80"/>
                      </a:cubicBezTo>
                      <a:cubicBezTo>
                        <a:pt x="497" y="71"/>
                        <a:pt x="495" y="82"/>
                        <a:pt x="489" y="82"/>
                      </a:cubicBezTo>
                      <a:cubicBezTo>
                        <a:pt x="484" y="82"/>
                        <a:pt x="481" y="79"/>
                        <a:pt x="475" y="75"/>
                      </a:cubicBezTo>
                      <a:cubicBezTo>
                        <a:pt x="468" y="70"/>
                        <a:pt x="451" y="61"/>
                        <a:pt x="446" y="72"/>
                      </a:cubicBezTo>
                      <a:cubicBezTo>
                        <a:pt x="442" y="42"/>
                        <a:pt x="404" y="66"/>
                        <a:pt x="415" y="81"/>
                      </a:cubicBezTo>
                      <a:cubicBezTo>
                        <a:pt x="407" y="80"/>
                        <a:pt x="405" y="85"/>
                        <a:pt x="398" y="85"/>
                      </a:cubicBezTo>
                      <a:cubicBezTo>
                        <a:pt x="392" y="85"/>
                        <a:pt x="384" y="80"/>
                        <a:pt x="378" y="79"/>
                      </a:cubicBezTo>
                      <a:cubicBezTo>
                        <a:pt x="370" y="78"/>
                        <a:pt x="367" y="79"/>
                        <a:pt x="359" y="76"/>
                      </a:cubicBezTo>
                      <a:cubicBezTo>
                        <a:pt x="355" y="74"/>
                        <a:pt x="346" y="72"/>
                        <a:pt x="340" y="70"/>
                      </a:cubicBezTo>
                      <a:cubicBezTo>
                        <a:pt x="342" y="56"/>
                        <a:pt x="336" y="53"/>
                        <a:pt x="325" y="57"/>
                      </a:cubicBezTo>
                      <a:cubicBezTo>
                        <a:pt x="321" y="34"/>
                        <a:pt x="314" y="0"/>
                        <a:pt x="285" y="2"/>
                      </a:cubicBezTo>
                      <a:cubicBezTo>
                        <a:pt x="275" y="3"/>
                        <a:pt x="222" y="22"/>
                        <a:pt x="237" y="36"/>
                      </a:cubicBezTo>
                      <a:cubicBezTo>
                        <a:pt x="216" y="26"/>
                        <a:pt x="188" y="61"/>
                        <a:pt x="194" y="70"/>
                      </a:cubicBezTo>
                      <a:cubicBezTo>
                        <a:pt x="188" y="68"/>
                        <a:pt x="180" y="70"/>
                        <a:pt x="180" y="77"/>
                      </a:cubicBezTo>
                      <a:cubicBezTo>
                        <a:pt x="172" y="77"/>
                        <a:pt x="162" y="77"/>
                        <a:pt x="153" y="77"/>
                      </a:cubicBezTo>
                      <a:cubicBezTo>
                        <a:pt x="156" y="60"/>
                        <a:pt x="139" y="66"/>
                        <a:pt x="134" y="58"/>
                      </a:cubicBezTo>
                      <a:cubicBezTo>
                        <a:pt x="129" y="50"/>
                        <a:pt x="137" y="39"/>
                        <a:pt x="126" y="34"/>
                      </a:cubicBezTo>
                      <a:cubicBezTo>
                        <a:pt x="116" y="30"/>
                        <a:pt x="104" y="39"/>
                        <a:pt x="103" y="48"/>
                      </a:cubicBezTo>
                      <a:cubicBezTo>
                        <a:pt x="100" y="37"/>
                        <a:pt x="92" y="33"/>
                        <a:pt x="83" y="41"/>
                      </a:cubicBezTo>
                      <a:cubicBezTo>
                        <a:pt x="74" y="47"/>
                        <a:pt x="75" y="60"/>
                        <a:pt x="71" y="66"/>
                      </a:cubicBezTo>
                      <a:cubicBezTo>
                        <a:pt x="68" y="73"/>
                        <a:pt x="70" y="74"/>
                        <a:pt x="60" y="76"/>
                      </a:cubicBezTo>
                      <a:cubicBezTo>
                        <a:pt x="55" y="77"/>
                        <a:pt x="48" y="68"/>
                        <a:pt x="46" y="78"/>
                      </a:cubicBezTo>
                      <a:cubicBezTo>
                        <a:pt x="40" y="73"/>
                        <a:pt x="33" y="76"/>
                        <a:pt x="27" y="78"/>
                      </a:cubicBezTo>
                      <a:cubicBezTo>
                        <a:pt x="29" y="62"/>
                        <a:pt x="8" y="57"/>
                        <a:pt x="3" y="70"/>
                      </a:cubicBezTo>
                      <a:cubicBezTo>
                        <a:pt x="0" y="79"/>
                        <a:pt x="12" y="89"/>
                        <a:pt x="3" y="99"/>
                      </a:cubicBezTo>
                      <a:cubicBezTo>
                        <a:pt x="628" y="117"/>
                        <a:pt x="628" y="117"/>
                        <a:pt x="628" y="117"/>
                      </a:cubicBezTo>
                      <a:cubicBezTo>
                        <a:pt x="641" y="118"/>
                        <a:pt x="657" y="104"/>
                        <a:pt x="639" y="101"/>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356" name="Freeform 27"/>
                <p:cNvSpPr>
                  <a:spLocks/>
                </p:cNvSpPr>
                <p:nvPr/>
              </p:nvSpPr>
              <p:spPr bwMode="auto">
                <a:xfrm>
                  <a:off x="9303026" y="5624632"/>
                  <a:ext cx="2784600" cy="883965"/>
                </a:xfrm>
                <a:custGeom>
                  <a:avLst/>
                  <a:gdLst>
                    <a:gd name="T0" fmla="*/ 2647652 w 366"/>
                    <a:gd name="T1" fmla="*/ 754418 h 116"/>
                    <a:gd name="T2" fmla="*/ 2518313 w 366"/>
                    <a:gd name="T3" fmla="*/ 762039 h 116"/>
                    <a:gd name="T4" fmla="*/ 2427015 w 366"/>
                    <a:gd name="T5" fmla="*/ 617251 h 116"/>
                    <a:gd name="T6" fmla="*/ 2259634 w 366"/>
                    <a:gd name="T7" fmla="*/ 602011 h 116"/>
                    <a:gd name="T8" fmla="*/ 2092254 w 366"/>
                    <a:gd name="T9" fmla="*/ 640113 h 116"/>
                    <a:gd name="T10" fmla="*/ 1924874 w 366"/>
                    <a:gd name="T11" fmla="*/ 510566 h 116"/>
                    <a:gd name="T12" fmla="*/ 1757493 w 366"/>
                    <a:gd name="T13" fmla="*/ 586770 h 116"/>
                    <a:gd name="T14" fmla="*/ 1635762 w 366"/>
                    <a:gd name="T15" fmla="*/ 563909 h 116"/>
                    <a:gd name="T16" fmla="*/ 1635762 w 366"/>
                    <a:gd name="T17" fmla="*/ 594390 h 116"/>
                    <a:gd name="T18" fmla="*/ 1506423 w 366"/>
                    <a:gd name="T19" fmla="*/ 609631 h 116"/>
                    <a:gd name="T20" fmla="*/ 1399908 w 366"/>
                    <a:gd name="T21" fmla="*/ 556288 h 116"/>
                    <a:gd name="T22" fmla="*/ 1179270 w 366"/>
                    <a:gd name="T23" fmla="*/ 533427 h 116"/>
                    <a:gd name="T24" fmla="*/ 943416 w 366"/>
                    <a:gd name="T25" fmla="*/ 602011 h 116"/>
                    <a:gd name="T26" fmla="*/ 814077 w 366"/>
                    <a:gd name="T27" fmla="*/ 632492 h 116"/>
                    <a:gd name="T28" fmla="*/ 661913 w 366"/>
                    <a:gd name="T29" fmla="*/ 586770 h 116"/>
                    <a:gd name="T30" fmla="*/ 517357 w 366"/>
                    <a:gd name="T31" fmla="*/ 563909 h 116"/>
                    <a:gd name="T32" fmla="*/ 372802 w 366"/>
                    <a:gd name="T33" fmla="*/ 518186 h 116"/>
                    <a:gd name="T34" fmla="*/ 258679 w 366"/>
                    <a:gd name="T35" fmla="*/ 419121 h 116"/>
                    <a:gd name="T36" fmla="*/ 0 w 366"/>
                    <a:gd name="T37" fmla="*/ 0 h 116"/>
                    <a:gd name="T38" fmla="*/ 159772 w 366"/>
                    <a:gd name="T39" fmla="*/ 487705 h 116"/>
                    <a:gd name="T40" fmla="*/ 91298 w 366"/>
                    <a:gd name="T41" fmla="*/ 800141 h 116"/>
                    <a:gd name="T42" fmla="*/ 2563962 w 366"/>
                    <a:gd name="T43" fmla="*/ 876345 h 116"/>
                    <a:gd name="T44" fmla="*/ 2647652 w 366"/>
                    <a:gd name="T45" fmla="*/ 754418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6" h="116">
                      <a:moveTo>
                        <a:pt x="348" y="99"/>
                      </a:moveTo>
                      <a:cubicBezTo>
                        <a:pt x="340" y="97"/>
                        <a:pt x="339" y="106"/>
                        <a:pt x="331" y="100"/>
                      </a:cubicBezTo>
                      <a:cubicBezTo>
                        <a:pt x="325" y="96"/>
                        <a:pt x="326" y="86"/>
                        <a:pt x="319" y="81"/>
                      </a:cubicBezTo>
                      <a:cubicBezTo>
                        <a:pt x="312" y="78"/>
                        <a:pt x="305" y="79"/>
                        <a:pt x="297" y="79"/>
                      </a:cubicBezTo>
                      <a:cubicBezTo>
                        <a:pt x="291" y="79"/>
                        <a:pt x="280" y="84"/>
                        <a:pt x="275" y="84"/>
                      </a:cubicBezTo>
                      <a:cubicBezTo>
                        <a:pt x="266" y="83"/>
                        <a:pt x="263" y="70"/>
                        <a:pt x="253" y="67"/>
                      </a:cubicBezTo>
                      <a:cubicBezTo>
                        <a:pt x="245" y="64"/>
                        <a:pt x="231" y="67"/>
                        <a:pt x="231" y="77"/>
                      </a:cubicBezTo>
                      <a:cubicBezTo>
                        <a:pt x="227" y="73"/>
                        <a:pt x="221" y="73"/>
                        <a:pt x="215" y="74"/>
                      </a:cubicBezTo>
                      <a:cubicBezTo>
                        <a:pt x="215" y="75"/>
                        <a:pt x="215" y="77"/>
                        <a:pt x="215" y="78"/>
                      </a:cubicBezTo>
                      <a:cubicBezTo>
                        <a:pt x="206" y="69"/>
                        <a:pt x="204" y="80"/>
                        <a:pt x="198" y="80"/>
                      </a:cubicBezTo>
                      <a:cubicBezTo>
                        <a:pt x="193" y="80"/>
                        <a:pt x="190" y="77"/>
                        <a:pt x="184" y="73"/>
                      </a:cubicBezTo>
                      <a:cubicBezTo>
                        <a:pt x="177" y="68"/>
                        <a:pt x="160" y="59"/>
                        <a:pt x="155" y="70"/>
                      </a:cubicBezTo>
                      <a:cubicBezTo>
                        <a:pt x="151" y="40"/>
                        <a:pt x="113" y="64"/>
                        <a:pt x="124" y="79"/>
                      </a:cubicBezTo>
                      <a:cubicBezTo>
                        <a:pt x="116" y="78"/>
                        <a:pt x="114" y="83"/>
                        <a:pt x="107" y="83"/>
                      </a:cubicBezTo>
                      <a:cubicBezTo>
                        <a:pt x="101" y="83"/>
                        <a:pt x="93" y="78"/>
                        <a:pt x="87" y="77"/>
                      </a:cubicBezTo>
                      <a:cubicBezTo>
                        <a:pt x="79" y="76"/>
                        <a:pt x="76" y="77"/>
                        <a:pt x="68" y="74"/>
                      </a:cubicBezTo>
                      <a:cubicBezTo>
                        <a:pt x="64" y="72"/>
                        <a:pt x="55" y="70"/>
                        <a:pt x="49" y="68"/>
                      </a:cubicBezTo>
                      <a:cubicBezTo>
                        <a:pt x="51" y="54"/>
                        <a:pt x="45" y="51"/>
                        <a:pt x="34" y="55"/>
                      </a:cubicBezTo>
                      <a:cubicBezTo>
                        <a:pt x="30" y="33"/>
                        <a:pt x="24" y="2"/>
                        <a:pt x="0" y="0"/>
                      </a:cubicBezTo>
                      <a:cubicBezTo>
                        <a:pt x="14" y="19"/>
                        <a:pt x="21" y="41"/>
                        <a:pt x="21" y="64"/>
                      </a:cubicBezTo>
                      <a:cubicBezTo>
                        <a:pt x="21" y="78"/>
                        <a:pt x="18" y="92"/>
                        <a:pt x="12" y="105"/>
                      </a:cubicBezTo>
                      <a:cubicBezTo>
                        <a:pt x="337" y="115"/>
                        <a:pt x="337" y="115"/>
                        <a:pt x="337" y="115"/>
                      </a:cubicBezTo>
                      <a:cubicBezTo>
                        <a:pt x="350" y="116"/>
                        <a:pt x="366" y="102"/>
                        <a:pt x="348" y="99"/>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sp>
            <p:nvSpPr>
              <p:cNvPr id="442" name="Freeform 5">
                <a:extLst>
                  <a:ext uri="{FF2B5EF4-FFF2-40B4-BE49-F238E27FC236}">
                    <a16:creationId xmlns:a16="http://schemas.microsoft.com/office/drawing/2014/main" xmlns="" id="{CF37C2ED-E006-4EFD-8C64-8B163DA40762}"/>
                  </a:ext>
                </a:extLst>
              </p:cNvPr>
              <p:cNvSpPr>
                <a:spLocks/>
              </p:cNvSpPr>
              <p:nvPr/>
            </p:nvSpPr>
            <p:spPr bwMode="auto">
              <a:xfrm>
                <a:off x="6058327" y="1790696"/>
                <a:ext cx="5571261" cy="1001082"/>
              </a:xfrm>
              <a:custGeom>
                <a:avLst/>
                <a:gdLst>
                  <a:gd name="T0" fmla="*/ 1601 w 1601"/>
                  <a:gd name="T1" fmla="*/ 0 h 288"/>
                  <a:gd name="T2" fmla="*/ 796 w 1601"/>
                  <a:gd name="T3" fmla="*/ 170 h 288"/>
                  <a:gd name="T4" fmla="*/ 0 w 1601"/>
                  <a:gd name="T5" fmla="*/ 8 h 288"/>
                  <a:gd name="T6" fmla="*/ 0 w 1601"/>
                  <a:gd name="T7" fmla="*/ 37 h 288"/>
                  <a:gd name="T8" fmla="*/ 1601 w 1601"/>
                  <a:gd name="T9" fmla="*/ 37 h 288"/>
                  <a:gd name="T10" fmla="*/ 1601 w 1601"/>
                  <a:gd name="T11" fmla="*/ 0 h 288"/>
                </a:gdLst>
                <a:ahLst/>
                <a:cxnLst>
                  <a:cxn ang="0">
                    <a:pos x="T0" y="T1"/>
                  </a:cxn>
                  <a:cxn ang="0">
                    <a:pos x="T2" y="T3"/>
                  </a:cxn>
                  <a:cxn ang="0">
                    <a:pos x="T4" y="T5"/>
                  </a:cxn>
                  <a:cxn ang="0">
                    <a:pos x="T6" y="T7"/>
                  </a:cxn>
                  <a:cxn ang="0">
                    <a:pos x="T8" y="T9"/>
                  </a:cxn>
                  <a:cxn ang="0">
                    <a:pos x="T10" y="T11"/>
                  </a:cxn>
                </a:cxnLst>
                <a:rect l="0" t="0" r="r" b="b"/>
                <a:pathLst>
                  <a:path w="1601" h="288">
                    <a:moveTo>
                      <a:pt x="1601" y="0"/>
                    </a:moveTo>
                    <a:cubicBezTo>
                      <a:pt x="1266" y="102"/>
                      <a:pt x="1068" y="170"/>
                      <a:pt x="796" y="170"/>
                    </a:cubicBezTo>
                    <a:cubicBezTo>
                      <a:pt x="509" y="170"/>
                      <a:pt x="343" y="105"/>
                      <a:pt x="0" y="8"/>
                    </a:cubicBezTo>
                    <a:cubicBezTo>
                      <a:pt x="0" y="37"/>
                      <a:pt x="0" y="37"/>
                      <a:pt x="0" y="37"/>
                    </a:cubicBezTo>
                    <a:cubicBezTo>
                      <a:pt x="633" y="259"/>
                      <a:pt x="1005" y="288"/>
                      <a:pt x="1601" y="37"/>
                    </a:cubicBezTo>
                    <a:lnTo>
                      <a:pt x="1601" y="0"/>
                    </a:lnTo>
                    <a:close/>
                  </a:path>
                </a:pathLst>
              </a:custGeom>
              <a:solidFill>
                <a:schemeClr val="accent1">
                  <a:lumMod val="50000"/>
                </a:schemeClr>
              </a:solidFill>
              <a:ln>
                <a:noFill/>
              </a:ln>
            </p:spPr>
            <p:txBody>
              <a:bodyPr lIns="68580" tIns="34290" rIns="68580" bIns="34290"/>
              <a:lstStyle/>
              <a:p>
                <a:pPr eaLnBrk="1" hangingPunct="1">
                  <a:defRPr/>
                </a:pPr>
                <a:endParaRPr lang="en-US"/>
              </a:p>
            </p:txBody>
          </p:sp>
          <p:sp>
            <p:nvSpPr>
              <p:cNvPr id="443" name="Rectangle 6">
                <a:extLst>
                  <a:ext uri="{FF2B5EF4-FFF2-40B4-BE49-F238E27FC236}">
                    <a16:creationId xmlns:a16="http://schemas.microsoft.com/office/drawing/2014/main" xmlns="" id="{67A6A9C0-5ECD-43FB-8CBE-8C604A79445D}"/>
                  </a:ext>
                </a:extLst>
              </p:cNvPr>
              <p:cNvSpPr>
                <a:spLocks noChangeArrowheads="1"/>
              </p:cNvSpPr>
              <p:nvPr/>
            </p:nvSpPr>
            <p:spPr bwMode="auto">
              <a:xfrm>
                <a:off x="7779236" y="2472194"/>
                <a:ext cx="137589" cy="863512"/>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44" name="Rectangle 7">
                <a:extLst>
                  <a:ext uri="{FF2B5EF4-FFF2-40B4-BE49-F238E27FC236}">
                    <a16:creationId xmlns:a16="http://schemas.microsoft.com/office/drawing/2014/main" xmlns="" id="{A2EAA882-F984-4540-B604-4426AE6C7403}"/>
                  </a:ext>
                </a:extLst>
              </p:cNvPr>
              <p:cNvSpPr>
                <a:spLocks noChangeArrowheads="1"/>
              </p:cNvSpPr>
              <p:nvPr/>
            </p:nvSpPr>
            <p:spPr bwMode="auto">
              <a:xfrm>
                <a:off x="9771090" y="2472194"/>
                <a:ext cx="133354" cy="863512"/>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45" name="Rectangle 8">
                <a:extLst>
                  <a:ext uri="{FF2B5EF4-FFF2-40B4-BE49-F238E27FC236}">
                    <a16:creationId xmlns:a16="http://schemas.microsoft.com/office/drawing/2014/main" xmlns="" id="{FB764602-AAD2-41E3-A6B1-C6A91AD7E7BC}"/>
                  </a:ext>
                </a:extLst>
              </p:cNvPr>
              <p:cNvSpPr>
                <a:spLocks noChangeArrowheads="1"/>
              </p:cNvSpPr>
              <p:nvPr/>
            </p:nvSpPr>
            <p:spPr bwMode="auto">
              <a:xfrm>
                <a:off x="7779236" y="2472194"/>
                <a:ext cx="137589" cy="48466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46" name="Rectangle 9">
                <a:extLst>
                  <a:ext uri="{FF2B5EF4-FFF2-40B4-BE49-F238E27FC236}">
                    <a16:creationId xmlns:a16="http://schemas.microsoft.com/office/drawing/2014/main" xmlns="" id="{99641F80-F000-4600-AF05-1CAD430D967D}"/>
                  </a:ext>
                </a:extLst>
              </p:cNvPr>
              <p:cNvSpPr>
                <a:spLocks noChangeArrowheads="1"/>
              </p:cNvSpPr>
              <p:nvPr/>
            </p:nvSpPr>
            <p:spPr bwMode="auto">
              <a:xfrm>
                <a:off x="9771090" y="2472194"/>
                <a:ext cx="133354" cy="48466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9267" name="Rectangle 10"/>
              <p:cNvSpPr>
                <a:spLocks noChangeArrowheads="1"/>
              </p:cNvSpPr>
              <p:nvPr/>
            </p:nvSpPr>
            <p:spPr bwMode="auto">
              <a:xfrm>
                <a:off x="8477251"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49268" name="Rectangle 11"/>
              <p:cNvSpPr>
                <a:spLocks noChangeArrowheads="1"/>
              </p:cNvSpPr>
              <p:nvPr/>
            </p:nvSpPr>
            <p:spPr bwMode="auto">
              <a:xfrm>
                <a:off x="9072563"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49269" name="Freeform 12"/>
              <p:cNvSpPr>
                <a:spLocks/>
              </p:cNvSpPr>
              <p:nvPr/>
            </p:nvSpPr>
            <p:spPr bwMode="auto">
              <a:xfrm>
                <a:off x="10009188" y="3195638"/>
                <a:ext cx="249238" cy="3190875"/>
              </a:xfrm>
              <a:custGeom>
                <a:avLst/>
                <a:gdLst>
                  <a:gd name="T0" fmla="*/ 0 w 157"/>
                  <a:gd name="T1" fmla="*/ 0 h 2010"/>
                  <a:gd name="T2" fmla="*/ 249238 w 157"/>
                  <a:gd name="T3" fmla="*/ 0 h 2010"/>
                  <a:gd name="T4" fmla="*/ 146050 w 157"/>
                  <a:gd name="T5" fmla="*/ 3190875 h 2010"/>
                  <a:gd name="T6" fmla="*/ 44450 w 157"/>
                  <a:gd name="T7" fmla="*/ 3190875 h 2010"/>
                  <a:gd name="T8" fmla="*/ 0 w 157"/>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2010">
                    <a:moveTo>
                      <a:pt x="0" y="0"/>
                    </a:moveTo>
                    <a:lnTo>
                      <a:pt x="157" y="0"/>
                    </a:lnTo>
                    <a:lnTo>
                      <a:pt x="92" y="2010"/>
                    </a:lnTo>
                    <a:lnTo>
                      <a:pt x="28"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0" name="Freeform 13">
                <a:extLst>
                  <a:ext uri="{FF2B5EF4-FFF2-40B4-BE49-F238E27FC236}">
                    <a16:creationId xmlns:a16="http://schemas.microsoft.com/office/drawing/2014/main" xmlns="" id="{1BEEB81E-CC1D-46F9-9151-7D6C6439F873}"/>
                  </a:ext>
                </a:extLst>
              </p:cNvPr>
              <p:cNvSpPr>
                <a:spLocks/>
              </p:cNvSpPr>
              <p:nvPr/>
            </p:nvSpPr>
            <p:spPr bwMode="auto">
              <a:xfrm>
                <a:off x="9997580" y="3303960"/>
                <a:ext cx="270943" cy="230693"/>
              </a:xfrm>
              <a:custGeom>
                <a:avLst/>
                <a:gdLst>
                  <a:gd name="T0" fmla="*/ 171 w 171"/>
                  <a:gd name="T1" fmla="*/ 0 h 145"/>
                  <a:gd name="T2" fmla="*/ 0 w 171"/>
                  <a:gd name="T3" fmla="*/ 20 h 145"/>
                  <a:gd name="T4" fmla="*/ 4 w 171"/>
                  <a:gd name="T5" fmla="*/ 145 h 145"/>
                  <a:gd name="T6" fmla="*/ 160 w 171"/>
                  <a:gd name="T7" fmla="*/ 145 h 145"/>
                  <a:gd name="T8" fmla="*/ 171 w 171"/>
                  <a:gd name="T9" fmla="*/ 0 h 145"/>
                </a:gdLst>
                <a:ahLst/>
                <a:cxnLst>
                  <a:cxn ang="0">
                    <a:pos x="T0" y="T1"/>
                  </a:cxn>
                  <a:cxn ang="0">
                    <a:pos x="T2" y="T3"/>
                  </a:cxn>
                  <a:cxn ang="0">
                    <a:pos x="T4" y="T5"/>
                  </a:cxn>
                  <a:cxn ang="0">
                    <a:pos x="T6" y="T7"/>
                  </a:cxn>
                  <a:cxn ang="0">
                    <a:pos x="T8" y="T9"/>
                  </a:cxn>
                </a:cxnLst>
                <a:rect l="0" t="0" r="r" b="b"/>
                <a:pathLst>
                  <a:path w="171" h="145">
                    <a:moveTo>
                      <a:pt x="171" y="0"/>
                    </a:moveTo>
                    <a:lnTo>
                      <a:pt x="0" y="20"/>
                    </a:lnTo>
                    <a:lnTo>
                      <a:pt x="4" y="145"/>
                    </a:lnTo>
                    <a:lnTo>
                      <a:pt x="160" y="145"/>
                    </a:lnTo>
                    <a:lnTo>
                      <a:pt x="1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271" name="Freeform 14"/>
              <p:cNvSpPr>
                <a:spLocks/>
              </p:cNvSpPr>
              <p:nvPr/>
            </p:nvSpPr>
            <p:spPr bwMode="auto">
              <a:xfrm>
                <a:off x="7473951" y="3195638"/>
                <a:ext cx="250825" cy="3190875"/>
              </a:xfrm>
              <a:custGeom>
                <a:avLst/>
                <a:gdLst>
                  <a:gd name="T0" fmla="*/ 0 w 158"/>
                  <a:gd name="T1" fmla="*/ 0 h 2010"/>
                  <a:gd name="T2" fmla="*/ 250825 w 158"/>
                  <a:gd name="T3" fmla="*/ 0 h 2010"/>
                  <a:gd name="T4" fmla="*/ 146050 w 158"/>
                  <a:gd name="T5" fmla="*/ 3190875 h 2010"/>
                  <a:gd name="T6" fmla="*/ 46038 w 158"/>
                  <a:gd name="T7" fmla="*/ 3190875 h 2010"/>
                  <a:gd name="T8" fmla="*/ 0 w 158"/>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010">
                    <a:moveTo>
                      <a:pt x="0" y="0"/>
                    </a:moveTo>
                    <a:lnTo>
                      <a:pt x="158" y="0"/>
                    </a:lnTo>
                    <a:lnTo>
                      <a:pt x="92" y="2010"/>
                    </a:lnTo>
                    <a:lnTo>
                      <a:pt x="29"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2" name="Freeform 15">
                <a:extLst>
                  <a:ext uri="{FF2B5EF4-FFF2-40B4-BE49-F238E27FC236}">
                    <a16:creationId xmlns:a16="http://schemas.microsoft.com/office/drawing/2014/main" xmlns="" id="{0C0180E1-A3B7-4876-83CC-5BD45B3E8A37}"/>
                  </a:ext>
                </a:extLst>
              </p:cNvPr>
              <p:cNvSpPr>
                <a:spLocks/>
              </p:cNvSpPr>
              <p:nvPr/>
            </p:nvSpPr>
            <p:spPr bwMode="auto">
              <a:xfrm>
                <a:off x="7463843" y="3303960"/>
                <a:ext cx="275176" cy="230693"/>
              </a:xfrm>
              <a:custGeom>
                <a:avLst/>
                <a:gdLst>
                  <a:gd name="T0" fmla="*/ 173 w 173"/>
                  <a:gd name="T1" fmla="*/ 0 h 145"/>
                  <a:gd name="T2" fmla="*/ 0 w 173"/>
                  <a:gd name="T3" fmla="*/ 20 h 145"/>
                  <a:gd name="T4" fmla="*/ 4 w 173"/>
                  <a:gd name="T5" fmla="*/ 145 h 145"/>
                  <a:gd name="T6" fmla="*/ 162 w 173"/>
                  <a:gd name="T7" fmla="*/ 145 h 145"/>
                  <a:gd name="T8" fmla="*/ 173 w 173"/>
                  <a:gd name="T9" fmla="*/ 0 h 145"/>
                </a:gdLst>
                <a:ahLst/>
                <a:cxnLst>
                  <a:cxn ang="0">
                    <a:pos x="T0" y="T1"/>
                  </a:cxn>
                  <a:cxn ang="0">
                    <a:pos x="T2" y="T3"/>
                  </a:cxn>
                  <a:cxn ang="0">
                    <a:pos x="T4" y="T5"/>
                  </a:cxn>
                  <a:cxn ang="0">
                    <a:pos x="T6" y="T7"/>
                  </a:cxn>
                  <a:cxn ang="0">
                    <a:pos x="T8" y="T9"/>
                  </a:cxn>
                </a:cxnLst>
                <a:rect l="0" t="0" r="r" b="b"/>
                <a:pathLst>
                  <a:path w="173" h="145">
                    <a:moveTo>
                      <a:pt x="173" y="0"/>
                    </a:moveTo>
                    <a:lnTo>
                      <a:pt x="0" y="20"/>
                    </a:lnTo>
                    <a:lnTo>
                      <a:pt x="4" y="145"/>
                    </a:lnTo>
                    <a:lnTo>
                      <a:pt x="162" y="145"/>
                    </a:lnTo>
                    <a:lnTo>
                      <a:pt x="173"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3" name="Freeform 16">
                <a:extLst>
                  <a:ext uri="{FF2B5EF4-FFF2-40B4-BE49-F238E27FC236}">
                    <a16:creationId xmlns:a16="http://schemas.microsoft.com/office/drawing/2014/main" xmlns="" id="{694B1FA3-9E7C-47F5-8C75-958BDF552F69}"/>
                  </a:ext>
                </a:extLst>
              </p:cNvPr>
              <p:cNvSpPr>
                <a:spLocks/>
              </p:cNvSpPr>
              <p:nvPr/>
            </p:nvSpPr>
            <p:spPr bwMode="auto">
              <a:xfrm>
                <a:off x="10035682" y="5767509"/>
                <a:ext cx="139705" cy="169316"/>
              </a:xfrm>
              <a:custGeom>
                <a:avLst/>
                <a:gdLst>
                  <a:gd name="T0" fmla="*/ 88 w 88"/>
                  <a:gd name="T1" fmla="*/ 0 h 107"/>
                  <a:gd name="T2" fmla="*/ 0 w 88"/>
                  <a:gd name="T3" fmla="*/ 0 h 107"/>
                  <a:gd name="T4" fmla="*/ 4 w 88"/>
                  <a:gd name="T5" fmla="*/ 107 h 107"/>
                  <a:gd name="T6" fmla="*/ 86 w 88"/>
                  <a:gd name="T7" fmla="*/ 107 h 107"/>
                  <a:gd name="T8" fmla="*/ 88 w 88"/>
                  <a:gd name="T9" fmla="*/ 0 h 107"/>
                </a:gdLst>
                <a:ahLst/>
                <a:cxnLst>
                  <a:cxn ang="0">
                    <a:pos x="T0" y="T1"/>
                  </a:cxn>
                  <a:cxn ang="0">
                    <a:pos x="T2" y="T3"/>
                  </a:cxn>
                  <a:cxn ang="0">
                    <a:pos x="T4" y="T5"/>
                  </a:cxn>
                  <a:cxn ang="0">
                    <a:pos x="T6" y="T7"/>
                  </a:cxn>
                  <a:cxn ang="0">
                    <a:pos x="T8" y="T9"/>
                  </a:cxn>
                </a:cxnLst>
                <a:rect l="0" t="0" r="r" b="b"/>
                <a:pathLst>
                  <a:path w="88" h="107">
                    <a:moveTo>
                      <a:pt x="88" y="0"/>
                    </a:moveTo>
                    <a:lnTo>
                      <a:pt x="0" y="0"/>
                    </a:lnTo>
                    <a:lnTo>
                      <a:pt x="4" y="107"/>
                    </a:lnTo>
                    <a:lnTo>
                      <a:pt x="86" y="107"/>
                    </a:lnTo>
                    <a:lnTo>
                      <a:pt x="8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4" name="Freeform 17">
                <a:extLst>
                  <a:ext uri="{FF2B5EF4-FFF2-40B4-BE49-F238E27FC236}">
                    <a16:creationId xmlns:a16="http://schemas.microsoft.com/office/drawing/2014/main" xmlns="" id="{C3B49F15-E46B-404C-8E31-7294BE42F68D}"/>
                  </a:ext>
                </a:extLst>
              </p:cNvPr>
              <p:cNvSpPr>
                <a:spLocks/>
              </p:cNvSpPr>
              <p:nvPr/>
            </p:nvSpPr>
            <p:spPr bwMode="auto">
              <a:xfrm>
                <a:off x="10046266" y="6250060"/>
                <a:ext cx="118537" cy="135453"/>
              </a:xfrm>
              <a:custGeom>
                <a:avLst/>
                <a:gdLst>
                  <a:gd name="T0" fmla="*/ 74 w 74"/>
                  <a:gd name="T1" fmla="*/ 0 h 86"/>
                  <a:gd name="T2" fmla="*/ 0 w 74"/>
                  <a:gd name="T3" fmla="*/ 0 h 86"/>
                  <a:gd name="T4" fmla="*/ 0 w 74"/>
                  <a:gd name="T5" fmla="*/ 86 h 86"/>
                  <a:gd name="T6" fmla="*/ 70 w 74"/>
                  <a:gd name="T7" fmla="*/ 86 h 86"/>
                  <a:gd name="T8" fmla="*/ 74 w 74"/>
                  <a:gd name="T9" fmla="*/ 0 h 86"/>
                </a:gdLst>
                <a:ahLst/>
                <a:cxnLst>
                  <a:cxn ang="0">
                    <a:pos x="T0" y="T1"/>
                  </a:cxn>
                  <a:cxn ang="0">
                    <a:pos x="T2" y="T3"/>
                  </a:cxn>
                  <a:cxn ang="0">
                    <a:pos x="T4" y="T5"/>
                  </a:cxn>
                  <a:cxn ang="0">
                    <a:pos x="T6" y="T7"/>
                  </a:cxn>
                  <a:cxn ang="0">
                    <a:pos x="T8" y="T9"/>
                  </a:cxn>
                </a:cxnLst>
                <a:rect l="0" t="0" r="r" b="b"/>
                <a:pathLst>
                  <a:path w="74" h="86">
                    <a:moveTo>
                      <a:pt x="74" y="0"/>
                    </a:moveTo>
                    <a:lnTo>
                      <a:pt x="0" y="0"/>
                    </a:lnTo>
                    <a:lnTo>
                      <a:pt x="0" y="86"/>
                    </a:lnTo>
                    <a:lnTo>
                      <a:pt x="70" y="86"/>
                    </a:lnTo>
                    <a:lnTo>
                      <a:pt x="74"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5" name="Freeform 18">
                <a:extLst>
                  <a:ext uri="{FF2B5EF4-FFF2-40B4-BE49-F238E27FC236}">
                    <a16:creationId xmlns:a16="http://schemas.microsoft.com/office/drawing/2014/main" xmlns="" id="{9C0DD633-2F63-40AC-8809-3180EF9A14B2}"/>
                  </a:ext>
                </a:extLst>
              </p:cNvPr>
              <p:cNvSpPr>
                <a:spLocks/>
              </p:cNvSpPr>
              <p:nvPr/>
            </p:nvSpPr>
            <p:spPr bwMode="auto">
              <a:xfrm>
                <a:off x="7506177" y="5767509"/>
                <a:ext cx="141821" cy="169316"/>
              </a:xfrm>
              <a:custGeom>
                <a:avLst/>
                <a:gdLst>
                  <a:gd name="T0" fmla="*/ 90 w 90"/>
                  <a:gd name="T1" fmla="*/ 0 h 107"/>
                  <a:gd name="T2" fmla="*/ 0 w 90"/>
                  <a:gd name="T3" fmla="*/ 0 h 107"/>
                  <a:gd name="T4" fmla="*/ 0 w 90"/>
                  <a:gd name="T5" fmla="*/ 107 h 107"/>
                  <a:gd name="T6" fmla="*/ 86 w 90"/>
                  <a:gd name="T7" fmla="*/ 107 h 107"/>
                  <a:gd name="T8" fmla="*/ 90 w 90"/>
                  <a:gd name="T9" fmla="*/ 0 h 107"/>
                </a:gdLst>
                <a:ahLst/>
                <a:cxnLst>
                  <a:cxn ang="0">
                    <a:pos x="T0" y="T1"/>
                  </a:cxn>
                  <a:cxn ang="0">
                    <a:pos x="T2" y="T3"/>
                  </a:cxn>
                  <a:cxn ang="0">
                    <a:pos x="T4" y="T5"/>
                  </a:cxn>
                  <a:cxn ang="0">
                    <a:pos x="T6" y="T7"/>
                  </a:cxn>
                  <a:cxn ang="0">
                    <a:pos x="T8" y="T9"/>
                  </a:cxn>
                </a:cxnLst>
                <a:rect l="0" t="0" r="r" b="b"/>
                <a:pathLst>
                  <a:path w="90" h="107">
                    <a:moveTo>
                      <a:pt x="90" y="0"/>
                    </a:moveTo>
                    <a:lnTo>
                      <a:pt x="0" y="0"/>
                    </a:lnTo>
                    <a:lnTo>
                      <a:pt x="0" y="107"/>
                    </a:lnTo>
                    <a:lnTo>
                      <a:pt x="86" y="107"/>
                    </a:lnTo>
                    <a:lnTo>
                      <a:pt x="9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6" name="Freeform 19">
                <a:extLst>
                  <a:ext uri="{FF2B5EF4-FFF2-40B4-BE49-F238E27FC236}">
                    <a16:creationId xmlns:a16="http://schemas.microsoft.com/office/drawing/2014/main" xmlns="" id="{78576B4D-F8E5-49AF-8DF8-3B9ED80D3DE1}"/>
                  </a:ext>
                </a:extLst>
              </p:cNvPr>
              <p:cNvSpPr>
                <a:spLocks/>
              </p:cNvSpPr>
              <p:nvPr/>
            </p:nvSpPr>
            <p:spPr bwMode="auto">
              <a:xfrm>
                <a:off x="7508294" y="6175984"/>
                <a:ext cx="122771" cy="99474"/>
              </a:xfrm>
              <a:custGeom>
                <a:avLst/>
                <a:gdLst>
                  <a:gd name="T0" fmla="*/ 77 w 77"/>
                  <a:gd name="T1" fmla="*/ 0 h 62"/>
                  <a:gd name="T2" fmla="*/ 0 w 77"/>
                  <a:gd name="T3" fmla="*/ 0 h 62"/>
                  <a:gd name="T4" fmla="*/ 0 w 77"/>
                  <a:gd name="T5" fmla="*/ 62 h 62"/>
                  <a:gd name="T6" fmla="*/ 73 w 77"/>
                  <a:gd name="T7" fmla="*/ 62 h 62"/>
                  <a:gd name="T8" fmla="*/ 77 w 77"/>
                  <a:gd name="T9" fmla="*/ 0 h 62"/>
                </a:gdLst>
                <a:ahLst/>
                <a:cxnLst>
                  <a:cxn ang="0">
                    <a:pos x="T0" y="T1"/>
                  </a:cxn>
                  <a:cxn ang="0">
                    <a:pos x="T2" y="T3"/>
                  </a:cxn>
                  <a:cxn ang="0">
                    <a:pos x="T4" y="T5"/>
                  </a:cxn>
                  <a:cxn ang="0">
                    <a:pos x="T6" y="T7"/>
                  </a:cxn>
                  <a:cxn ang="0">
                    <a:pos x="T8" y="T9"/>
                  </a:cxn>
                </a:cxnLst>
                <a:rect l="0" t="0" r="r" b="b"/>
                <a:pathLst>
                  <a:path w="77" h="62">
                    <a:moveTo>
                      <a:pt x="77" y="0"/>
                    </a:moveTo>
                    <a:lnTo>
                      <a:pt x="0" y="0"/>
                    </a:lnTo>
                    <a:lnTo>
                      <a:pt x="0" y="62"/>
                    </a:lnTo>
                    <a:lnTo>
                      <a:pt x="73" y="62"/>
                    </a:lnTo>
                    <a:lnTo>
                      <a:pt x="77" y="0"/>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57" name="Freeform 20">
                <a:extLst>
                  <a:ext uri="{FF2B5EF4-FFF2-40B4-BE49-F238E27FC236}">
                    <a16:creationId xmlns:a16="http://schemas.microsoft.com/office/drawing/2014/main" xmlns="" id="{D50D8798-1D0B-4387-9D57-4F33CAA75123}"/>
                  </a:ext>
                </a:extLst>
              </p:cNvPr>
              <p:cNvSpPr>
                <a:spLocks/>
              </p:cNvSpPr>
              <p:nvPr/>
            </p:nvSpPr>
            <p:spPr bwMode="auto">
              <a:xfrm>
                <a:off x="7512527" y="6250060"/>
                <a:ext cx="118537" cy="135453"/>
              </a:xfrm>
              <a:custGeom>
                <a:avLst/>
                <a:gdLst>
                  <a:gd name="T0" fmla="*/ 75 w 75"/>
                  <a:gd name="T1" fmla="*/ 0 h 86"/>
                  <a:gd name="T2" fmla="*/ 0 w 75"/>
                  <a:gd name="T3" fmla="*/ 0 h 86"/>
                  <a:gd name="T4" fmla="*/ 0 w 75"/>
                  <a:gd name="T5" fmla="*/ 86 h 86"/>
                  <a:gd name="T6" fmla="*/ 71 w 75"/>
                  <a:gd name="T7" fmla="*/ 86 h 86"/>
                  <a:gd name="T8" fmla="*/ 75 w 75"/>
                  <a:gd name="T9" fmla="*/ 0 h 86"/>
                </a:gdLst>
                <a:ahLst/>
                <a:cxnLst>
                  <a:cxn ang="0">
                    <a:pos x="T0" y="T1"/>
                  </a:cxn>
                  <a:cxn ang="0">
                    <a:pos x="T2" y="T3"/>
                  </a:cxn>
                  <a:cxn ang="0">
                    <a:pos x="T4" y="T5"/>
                  </a:cxn>
                  <a:cxn ang="0">
                    <a:pos x="T6" y="T7"/>
                  </a:cxn>
                  <a:cxn ang="0">
                    <a:pos x="T8" y="T9"/>
                  </a:cxn>
                </a:cxnLst>
                <a:rect l="0" t="0" r="r" b="b"/>
                <a:pathLst>
                  <a:path w="75" h="86">
                    <a:moveTo>
                      <a:pt x="75" y="0"/>
                    </a:moveTo>
                    <a:lnTo>
                      <a:pt x="0" y="0"/>
                    </a:lnTo>
                    <a:lnTo>
                      <a:pt x="0" y="86"/>
                    </a:lnTo>
                    <a:lnTo>
                      <a:pt x="71" y="86"/>
                    </a:lnTo>
                    <a:lnTo>
                      <a:pt x="75"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278" name="Freeform 21"/>
              <p:cNvSpPr>
                <a:spLocks/>
              </p:cNvSpPr>
              <p:nvPr/>
            </p:nvSpPr>
            <p:spPr bwMode="auto">
              <a:xfrm>
                <a:off x="7210426" y="3262313"/>
                <a:ext cx="3263900" cy="155575"/>
              </a:xfrm>
              <a:custGeom>
                <a:avLst/>
                <a:gdLst>
                  <a:gd name="T0" fmla="*/ 3263900 w 2056"/>
                  <a:gd name="T1" fmla="*/ 0 h 98"/>
                  <a:gd name="T2" fmla="*/ 0 w 2056"/>
                  <a:gd name="T3" fmla="*/ 0 h 98"/>
                  <a:gd name="T4" fmla="*/ 0 w 2056"/>
                  <a:gd name="T5" fmla="*/ 155575 h 98"/>
                  <a:gd name="T6" fmla="*/ 1635125 w 2056"/>
                  <a:gd name="T7" fmla="*/ 131763 h 98"/>
                  <a:gd name="T8" fmla="*/ 3263900 w 2056"/>
                  <a:gd name="T9" fmla="*/ 155575 h 98"/>
                  <a:gd name="T10" fmla="*/ 3263900 w 2056"/>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6" h="98">
                    <a:moveTo>
                      <a:pt x="2056" y="0"/>
                    </a:moveTo>
                    <a:lnTo>
                      <a:pt x="0" y="0"/>
                    </a:lnTo>
                    <a:lnTo>
                      <a:pt x="0" y="98"/>
                    </a:lnTo>
                    <a:lnTo>
                      <a:pt x="1030" y="83"/>
                    </a:lnTo>
                    <a:lnTo>
                      <a:pt x="2056" y="98"/>
                    </a:lnTo>
                    <a:lnTo>
                      <a:pt x="20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9" name="Freeform 22">
                <a:extLst>
                  <a:ext uri="{FF2B5EF4-FFF2-40B4-BE49-F238E27FC236}">
                    <a16:creationId xmlns:a16="http://schemas.microsoft.com/office/drawing/2014/main" xmlns="" id="{A3AC2EBD-4BCB-426B-804C-6AB9F93396B1}"/>
                  </a:ext>
                </a:extLst>
              </p:cNvPr>
              <p:cNvSpPr>
                <a:spLocks/>
              </p:cNvSpPr>
              <p:nvPr/>
            </p:nvSpPr>
            <p:spPr bwMode="auto">
              <a:xfrm>
                <a:off x="6794953" y="2239384"/>
                <a:ext cx="4093776" cy="658217"/>
              </a:xfrm>
              <a:custGeom>
                <a:avLst/>
                <a:gdLst>
                  <a:gd name="T0" fmla="*/ 1176 w 1176"/>
                  <a:gd name="T1" fmla="*/ 0 h 189"/>
                  <a:gd name="T2" fmla="*/ 0 w 1176"/>
                  <a:gd name="T3" fmla="*/ 0 h 189"/>
                  <a:gd name="T4" fmla="*/ 0 w 1176"/>
                  <a:gd name="T5" fmla="*/ 110 h 189"/>
                  <a:gd name="T6" fmla="*/ 1176 w 1176"/>
                  <a:gd name="T7" fmla="*/ 110 h 189"/>
                  <a:gd name="T8" fmla="*/ 1176 w 1176"/>
                  <a:gd name="T9" fmla="*/ 0 h 189"/>
                </a:gdLst>
                <a:ahLst/>
                <a:cxnLst>
                  <a:cxn ang="0">
                    <a:pos x="T0" y="T1"/>
                  </a:cxn>
                  <a:cxn ang="0">
                    <a:pos x="T2" y="T3"/>
                  </a:cxn>
                  <a:cxn ang="0">
                    <a:pos x="T4" y="T5"/>
                  </a:cxn>
                  <a:cxn ang="0">
                    <a:pos x="T6" y="T7"/>
                  </a:cxn>
                  <a:cxn ang="0">
                    <a:pos x="T8" y="T9"/>
                  </a:cxn>
                </a:cxnLst>
                <a:rect l="0" t="0" r="r" b="b"/>
                <a:pathLst>
                  <a:path w="1176" h="189">
                    <a:moveTo>
                      <a:pt x="1176" y="0"/>
                    </a:moveTo>
                    <a:cubicBezTo>
                      <a:pt x="734" y="164"/>
                      <a:pt x="457" y="153"/>
                      <a:pt x="0" y="0"/>
                    </a:cubicBezTo>
                    <a:cubicBezTo>
                      <a:pt x="0" y="110"/>
                      <a:pt x="0" y="110"/>
                      <a:pt x="0" y="110"/>
                    </a:cubicBezTo>
                    <a:cubicBezTo>
                      <a:pt x="465" y="180"/>
                      <a:pt x="738" y="189"/>
                      <a:pt x="1176" y="110"/>
                    </a:cubicBezTo>
                    <a:lnTo>
                      <a:pt x="1176" y="0"/>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60" name="Freeform 23">
                <a:extLst>
                  <a:ext uri="{FF2B5EF4-FFF2-40B4-BE49-F238E27FC236}">
                    <a16:creationId xmlns:a16="http://schemas.microsoft.com/office/drawing/2014/main" xmlns="" id="{D3B0D56D-A1F7-4176-A446-2F5DE19058F4}"/>
                  </a:ext>
                </a:extLst>
              </p:cNvPr>
              <p:cNvSpPr>
                <a:spLocks/>
              </p:cNvSpPr>
              <p:nvPr/>
            </p:nvSpPr>
            <p:spPr bwMode="auto">
              <a:xfrm>
                <a:off x="6162047" y="1896519"/>
                <a:ext cx="5359587" cy="962986"/>
              </a:xfrm>
              <a:custGeom>
                <a:avLst/>
                <a:gdLst>
                  <a:gd name="T0" fmla="*/ 1540 w 1540"/>
                  <a:gd name="T1" fmla="*/ 0 h 277"/>
                  <a:gd name="T2" fmla="*/ 0 w 1540"/>
                  <a:gd name="T3" fmla="*/ 0 h 277"/>
                  <a:gd name="T4" fmla="*/ 0 w 1540"/>
                  <a:gd name="T5" fmla="*/ 132 h 277"/>
                  <a:gd name="T6" fmla="*/ 1540 w 1540"/>
                  <a:gd name="T7" fmla="*/ 132 h 277"/>
                  <a:gd name="T8" fmla="*/ 1540 w 1540"/>
                  <a:gd name="T9" fmla="*/ 0 h 277"/>
                </a:gdLst>
                <a:ahLst/>
                <a:cxnLst>
                  <a:cxn ang="0">
                    <a:pos x="T0" y="T1"/>
                  </a:cxn>
                  <a:cxn ang="0">
                    <a:pos x="T2" y="T3"/>
                  </a:cxn>
                  <a:cxn ang="0">
                    <a:pos x="T4" y="T5"/>
                  </a:cxn>
                  <a:cxn ang="0">
                    <a:pos x="T6" y="T7"/>
                  </a:cxn>
                  <a:cxn ang="0">
                    <a:pos x="T8" y="T9"/>
                  </a:cxn>
                </a:cxnLst>
                <a:rect l="0" t="0" r="r" b="b"/>
                <a:pathLst>
                  <a:path w="1540" h="277">
                    <a:moveTo>
                      <a:pt x="1540" y="0"/>
                    </a:moveTo>
                    <a:cubicBezTo>
                      <a:pt x="842" y="218"/>
                      <a:pt x="698" y="207"/>
                      <a:pt x="0" y="0"/>
                    </a:cubicBezTo>
                    <a:cubicBezTo>
                      <a:pt x="0" y="132"/>
                      <a:pt x="0" y="132"/>
                      <a:pt x="0" y="132"/>
                    </a:cubicBezTo>
                    <a:cubicBezTo>
                      <a:pt x="609" y="260"/>
                      <a:pt x="967" y="277"/>
                      <a:pt x="1540" y="132"/>
                    </a:cubicBezTo>
                    <a:lnTo>
                      <a:pt x="1540" y="0"/>
                    </a:lnTo>
                    <a:close/>
                  </a:path>
                </a:pathLst>
              </a:custGeom>
              <a:solidFill>
                <a:schemeClr val="accent1">
                  <a:lumMod val="75000"/>
                </a:schemeClr>
              </a:solidFill>
              <a:ln>
                <a:noFill/>
              </a:ln>
            </p:spPr>
            <p:txBody>
              <a:bodyPr lIns="68580" tIns="34290" rIns="68580" bIns="34290"/>
              <a:lstStyle/>
              <a:p>
                <a:pPr eaLnBrk="1" hangingPunct="1">
                  <a:defRPr/>
                </a:pPr>
                <a:endParaRPr lang="en-US"/>
              </a:p>
            </p:txBody>
          </p:sp>
          <p:sp>
            <p:nvSpPr>
              <p:cNvPr id="49281" name="Freeform 24"/>
              <p:cNvSpPr>
                <a:spLocks/>
              </p:cNvSpPr>
              <p:nvPr/>
            </p:nvSpPr>
            <p:spPr bwMode="auto">
              <a:xfrm>
                <a:off x="6162676" y="1895475"/>
                <a:ext cx="5359400" cy="762000"/>
              </a:xfrm>
              <a:custGeom>
                <a:avLst/>
                <a:gdLst>
                  <a:gd name="T0" fmla="*/ 5359400 w 1540"/>
                  <a:gd name="T1" fmla="*/ 139178 h 219"/>
                  <a:gd name="T2" fmla="*/ 5359400 w 1540"/>
                  <a:gd name="T3" fmla="*/ 0 h 219"/>
                  <a:gd name="T4" fmla="*/ 0 w 1540"/>
                  <a:gd name="T5" fmla="*/ 0 h 219"/>
                  <a:gd name="T6" fmla="*/ 0 w 1540"/>
                  <a:gd name="T7" fmla="*/ 187890 h 219"/>
                  <a:gd name="T8" fmla="*/ 2693621 w 1540"/>
                  <a:gd name="T9" fmla="*/ 751562 h 219"/>
                  <a:gd name="T10" fmla="*/ 5359400 w 1540"/>
                  <a:gd name="T11" fmla="*/ 139178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0" h="219">
                    <a:moveTo>
                      <a:pt x="1540" y="40"/>
                    </a:moveTo>
                    <a:cubicBezTo>
                      <a:pt x="1540" y="0"/>
                      <a:pt x="1540" y="0"/>
                      <a:pt x="1540" y="0"/>
                    </a:cubicBezTo>
                    <a:cubicBezTo>
                      <a:pt x="842" y="218"/>
                      <a:pt x="698" y="207"/>
                      <a:pt x="0" y="0"/>
                    </a:cubicBezTo>
                    <a:cubicBezTo>
                      <a:pt x="0" y="54"/>
                      <a:pt x="0" y="54"/>
                      <a:pt x="0" y="54"/>
                    </a:cubicBezTo>
                    <a:cubicBezTo>
                      <a:pt x="336" y="151"/>
                      <a:pt x="555" y="219"/>
                      <a:pt x="774" y="216"/>
                    </a:cubicBezTo>
                    <a:cubicBezTo>
                      <a:pt x="991" y="213"/>
                      <a:pt x="1208" y="141"/>
                      <a:pt x="1540"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62" name="Freeform 25">
                <a:extLst>
                  <a:ext uri="{FF2B5EF4-FFF2-40B4-BE49-F238E27FC236}">
                    <a16:creationId xmlns:a16="http://schemas.microsoft.com/office/drawing/2014/main" xmlns="" id="{8F78A5B2-2895-46BF-AA14-F3050390EF9B}"/>
                  </a:ext>
                </a:extLst>
              </p:cNvPr>
              <p:cNvSpPr>
                <a:spLocks/>
              </p:cNvSpPr>
              <p:nvPr/>
            </p:nvSpPr>
            <p:spPr bwMode="auto">
              <a:xfrm>
                <a:off x="6162047" y="1998108"/>
                <a:ext cx="5359587" cy="660333"/>
              </a:xfrm>
              <a:custGeom>
                <a:avLst/>
                <a:gdLst>
                  <a:gd name="T0" fmla="*/ 0 w 1540"/>
                  <a:gd name="T1" fmla="*/ 7 h 189"/>
                  <a:gd name="T2" fmla="*/ 0 w 1540"/>
                  <a:gd name="T3" fmla="*/ 24 h 189"/>
                  <a:gd name="T4" fmla="*/ 774 w 1540"/>
                  <a:gd name="T5" fmla="*/ 186 h 189"/>
                  <a:gd name="T6" fmla="*/ 1540 w 1540"/>
                  <a:gd name="T7" fmla="*/ 10 h 189"/>
                  <a:gd name="T8" fmla="*/ 1540 w 1540"/>
                  <a:gd name="T9" fmla="*/ 0 h 189"/>
                  <a:gd name="T10" fmla="*/ 777 w 1540"/>
                  <a:gd name="T11" fmla="*/ 180 h 189"/>
                  <a:gd name="T12" fmla="*/ 0 w 1540"/>
                  <a:gd name="T13" fmla="*/ 7 h 189"/>
                </a:gdLst>
                <a:ahLst/>
                <a:cxnLst>
                  <a:cxn ang="0">
                    <a:pos x="T0" y="T1"/>
                  </a:cxn>
                  <a:cxn ang="0">
                    <a:pos x="T2" y="T3"/>
                  </a:cxn>
                  <a:cxn ang="0">
                    <a:pos x="T4" y="T5"/>
                  </a:cxn>
                  <a:cxn ang="0">
                    <a:pos x="T6" y="T7"/>
                  </a:cxn>
                  <a:cxn ang="0">
                    <a:pos x="T8" y="T9"/>
                  </a:cxn>
                  <a:cxn ang="0">
                    <a:pos x="T10" y="T11"/>
                  </a:cxn>
                  <a:cxn ang="0">
                    <a:pos x="T12" y="T13"/>
                  </a:cxn>
                </a:cxnLst>
                <a:rect l="0" t="0" r="r" b="b"/>
                <a:pathLst>
                  <a:path w="1540" h="189">
                    <a:moveTo>
                      <a:pt x="0" y="7"/>
                    </a:moveTo>
                    <a:cubicBezTo>
                      <a:pt x="0" y="24"/>
                      <a:pt x="0" y="24"/>
                      <a:pt x="0" y="24"/>
                    </a:cubicBezTo>
                    <a:cubicBezTo>
                      <a:pt x="336" y="121"/>
                      <a:pt x="555" y="189"/>
                      <a:pt x="774" y="186"/>
                    </a:cubicBezTo>
                    <a:cubicBezTo>
                      <a:pt x="991" y="183"/>
                      <a:pt x="1208" y="111"/>
                      <a:pt x="1540" y="10"/>
                    </a:cubicBezTo>
                    <a:cubicBezTo>
                      <a:pt x="1540" y="0"/>
                      <a:pt x="1540" y="0"/>
                      <a:pt x="1540" y="0"/>
                    </a:cubicBezTo>
                    <a:cubicBezTo>
                      <a:pt x="1208" y="101"/>
                      <a:pt x="993" y="177"/>
                      <a:pt x="777" y="180"/>
                    </a:cubicBezTo>
                    <a:cubicBezTo>
                      <a:pt x="557" y="183"/>
                      <a:pt x="336" y="104"/>
                      <a:pt x="0" y="7"/>
                    </a:cubicBezTo>
                    <a:close/>
                  </a:path>
                </a:pathLst>
              </a:custGeom>
              <a:solidFill>
                <a:schemeClr val="accent1">
                  <a:lumMod val="60000"/>
                  <a:lumOff val="40000"/>
                </a:schemeClr>
              </a:solidFill>
              <a:ln>
                <a:noFill/>
              </a:ln>
            </p:spPr>
            <p:txBody>
              <a:bodyPr lIns="68580" tIns="34290" rIns="68580" bIns="34290"/>
              <a:lstStyle/>
              <a:p>
                <a:pPr eaLnBrk="1" hangingPunct="1">
                  <a:defRPr/>
                </a:pPr>
                <a:endParaRPr lang="en-US"/>
              </a:p>
            </p:txBody>
          </p:sp>
          <p:sp>
            <p:nvSpPr>
              <p:cNvPr id="463" name="Freeform 26">
                <a:extLst>
                  <a:ext uri="{FF2B5EF4-FFF2-40B4-BE49-F238E27FC236}">
                    <a16:creationId xmlns:a16="http://schemas.microsoft.com/office/drawing/2014/main" xmlns="" id="{A54B925A-A406-4C09-AE5E-66A942C16DDC}"/>
                  </a:ext>
                </a:extLst>
              </p:cNvPr>
              <p:cNvSpPr>
                <a:spLocks/>
              </p:cNvSpPr>
              <p:nvPr/>
            </p:nvSpPr>
            <p:spPr bwMode="auto">
              <a:xfrm>
                <a:off x="6162047" y="2089116"/>
                <a:ext cx="5359587" cy="770388"/>
              </a:xfrm>
              <a:custGeom>
                <a:avLst/>
                <a:gdLst>
                  <a:gd name="T0" fmla="*/ 780 w 1540"/>
                  <a:gd name="T1" fmla="*/ 170 h 221"/>
                  <a:gd name="T2" fmla="*/ 0 w 1540"/>
                  <a:gd name="T3" fmla="*/ 15 h 221"/>
                  <a:gd name="T4" fmla="*/ 0 w 1540"/>
                  <a:gd name="T5" fmla="*/ 76 h 221"/>
                  <a:gd name="T6" fmla="*/ 1540 w 1540"/>
                  <a:gd name="T7" fmla="*/ 76 h 221"/>
                  <a:gd name="T8" fmla="*/ 1540 w 1540"/>
                  <a:gd name="T9" fmla="*/ 0 h 221"/>
                  <a:gd name="T10" fmla="*/ 780 w 1540"/>
                  <a:gd name="T11" fmla="*/ 170 h 221"/>
                </a:gdLst>
                <a:ahLst/>
                <a:cxnLst>
                  <a:cxn ang="0">
                    <a:pos x="T0" y="T1"/>
                  </a:cxn>
                  <a:cxn ang="0">
                    <a:pos x="T2" y="T3"/>
                  </a:cxn>
                  <a:cxn ang="0">
                    <a:pos x="T4" y="T5"/>
                  </a:cxn>
                  <a:cxn ang="0">
                    <a:pos x="T6" y="T7"/>
                  </a:cxn>
                  <a:cxn ang="0">
                    <a:pos x="T8" y="T9"/>
                  </a:cxn>
                  <a:cxn ang="0">
                    <a:pos x="T10" y="T11"/>
                  </a:cxn>
                </a:cxnLst>
                <a:rect l="0" t="0" r="r" b="b"/>
                <a:pathLst>
                  <a:path w="1540" h="221">
                    <a:moveTo>
                      <a:pt x="780" y="170"/>
                    </a:moveTo>
                    <a:cubicBezTo>
                      <a:pt x="451" y="170"/>
                      <a:pt x="142" y="88"/>
                      <a:pt x="0" y="15"/>
                    </a:cubicBezTo>
                    <a:cubicBezTo>
                      <a:pt x="0" y="76"/>
                      <a:pt x="0" y="76"/>
                      <a:pt x="0" y="76"/>
                    </a:cubicBezTo>
                    <a:cubicBezTo>
                      <a:pt x="609" y="204"/>
                      <a:pt x="967" y="221"/>
                      <a:pt x="1540" y="76"/>
                    </a:cubicBezTo>
                    <a:cubicBezTo>
                      <a:pt x="1540" y="0"/>
                      <a:pt x="1540" y="0"/>
                      <a:pt x="1540" y="0"/>
                    </a:cubicBezTo>
                    <a:cubicBezTo>
                      <a:pt x="1409" y="82"/>
                      <a:pt x="1131" y="170"/>
                      <a:pt x="780" y="170"/>
                    </a:cubicBezTo>
                    <a:close/>
                  </a:path>
                </a:pathLst>
              </a:custGeom>
              <a:solidFill>
                <a:schemeClr val="accent1">
                  <a:lumMod val="50000"/>
                </a:schemeClr>
              </a:solidFill>
              <a:ln>
                <a:noFill/>
              </a:ln>
            </p:spPr>
            <p:txBody>
              <a:bodyPr lIns="68580" tIns="34290" rIns="68580" bIns="34290"/>
              <a:lstStyle/>
              <a:p>
                <a:pPr eaLnBrk="1" hangingPunct="1">
                  <a:defRPr/>
                </a:pPr>
                <a:endParaRPr lang="en-US"/>
              </a:p>
            </p:txBody>
          </p:sp>
          <p:sp>
            <p:nvSpPr>
              <p:cNvPr id="49284" name="Rectangle 27"/>
              <p:cNvSpPr>
                <a:spLocks noChangeArrowheads="1"/>
              </p:cNvSpPr>
              <p:nvPr/>
            </p:nvSpPr>
            <p:spPr bwMode="auto">
              <a:xfrm>
                <a:off x="8574088" y="2778125"/>
                <a:ext cx="546100" cy="546100"/>
              </a:xfrm>
              <a:prstGeom prst="rect">
                <a:avLst/>
              </a:prstGeom>
              <a:solidFill>
                <a:srgbClr val="5919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49285" name="Rectangle 28"/>
              <p:cNvSpPr>
                <a:spLocks noChangeArrowheads="1"/>
              </p:cNvSpPr>
              <p:nvPr/>
            </p:nvSpPr>
            <p:spPr bwMode="auto">
              <a:xfrm>
                <a:off x="8612188" y="2806700"/>
                <a:ext cx="469900" cy="482600"/>
              </a:xfrm>
              <a:prstGeom prst="rect">
                <a:avLst/>
              </a:prstGeom>
              <a:solidFill>
                <a:srgbClr val="7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49286" name="Freeform 29"/>
              <p:cNvSpPr>
                <a:spLocks/>
              </p:cNvSpPr>
              <p:nvPr/>
            </p:nvSpPr>
            <p:spPr bwMode="auto">
              <a:xfrm>
                <a:off x="8574088" y="2778125"/>
                <a:ext cx="546100" cy="192088"/>
              </a:xfrm>
              <a:custGeom>
                <a:avLst/>
                <a:gdLst>
                  <a:gd name="T0" fmla="*/ 295659 w 157"/>
                  <a:gd name="T1" fmla="*/ 171133 h 55"/>
                  <a:gd name="T2" fmla="*/ 546100 w 157"/>
                  <a:gd name="T3" fmla="*/ 185103 h 55"/>
                  <a:gd name="T4" fmla="*/ 546100 w 157"/>
                  <a:gd name="T5" fmla="*/ 0 h 55"/>
                  <a:gd name="T6" fmla="*/ 0 w 157"/>
                  <a:gd name="T7" fmla="*/ 0 h 55"/>
                  <a:gd name="T8" fmla="*/ 0 w 157"/>
                  <a:gd name="T9" fmla="*/ 192088 h 55"/>
                  <a:gd name="T10" fmla="*/ 295659 w 157"/>
                  <a:gd name="T11" fmla="*/ 171133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55">
                    <a:moveTo>
                      <a:pt x="85" y="49"/>
                    </a:moveTo>
                    <a:cubicBezTo>
                      <a:pt x="110" y="49"/>
                      <a:pt x="134" y="50"/>
                      <a:pt x="157" y="53"/>
                    </a:cubicBezTo>
                    <a:cubicBezTo>
                      <a:pt x="157" y="0"/>
                      <a:pt x="157" y="0"/>
                      <a:pt x="157" y="0"/>
                    </a:cubicBezTo>
                    <a:cubicBezTo>
                      <a:pt x="0" y="0"/>
                      <a:pt x="0" y="0"/>
                      <a:pt x="0" y="0"/>
                    </a:cubicBezTo>
                    <a:cubicBezTo>
                      <a:pt x="0" y="55"/>
                      <a:pt x="0" y="55"/>
                      <a:pt x="0" y="55"/>
                    </a:cubicBezTo>
                    <a:cubicBezTo>
                      <a:pt x="27" y="51"/>
                      <a:pt x="55" y="49"/>
                      <a:pt x="85" y="49"/>
                    </a:cubicBezTo>
                    <a:close/>
                  </a:path>
                </a:pathLst>
              </a:custGeom>
              <a:solidFill>
                <a:srgbClr val="5919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67" name="Rectangle 30">
                <a:extLst>
                  <a:ext uri="{FF2B5EF4-FFF2-40B4-BE49-F238E27FC236}">
                    <a16:creationId xmlns:a16="http://schemas.microsoft.com/office/drawing/2014/main" xmlns="" id="{E06FDA8B-B816-44D3-8B93-D0A79AD6D3B0}"/>
                  </a:ext>
                </a:extLst>
              </p:cNvPr>
              <p:cNvSpPr>
                <a:spLocks noChangeArrowheads="1"/>
              </p:cNvSpPr>
              <p:nvPr/>
            </p:nvSpPr>
            <p:spPr bwMode="auto">
              <a:xfrm>
                <a:off x="7146332" y="5744228"/>
                <a:ext cx="770494" cy="88891"/>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68" name="Rectangle 31">
                <a:extLst>
                  <a:ext uri="{FF2B5EF4-FFF2-40B4-BE49-F238E27FC236}">
                    <a16:creationId xmlns:a16="http://schemas.microsoft.com/office/drawing/2014/main" xmlns="" id="{A7FEDD02-2028-461D-ACE1-BFF74EE8CD43}"/>
                  </a:ext>
                </a:extLst>
              </p:cNvPr>
              <p:cNvSpPr>
                <a:spLocks noChangeArrowheads="1"/>
              </p:cNvSpPr>
              <p:nvPr/>
            </p:nvSpPr>
            <p:spPr bwMode="auto">
              <a:xfrm>
                <a:off x="7146332" y="6205614"/>
                <a:ext cx="770494" cy="8465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69" name="Freeform 32">
                <a:extLst>
                  <a:ext uri="{FF2B5EF4-FFF2-40B4-BE49-F238E27FC236}">
                    <a16:creationId xmlns:a16="http://schemas.microsoft.com/office/drawing/2014/main" xmlns="" id="{2FCBA07C-8C94-401C-87C4-9A944A397648}"/>
                  </a:ext>
                </a:extLst>
              </p:cNvPr>
              <p:cNvSpPr>
                <a:spLocks/>
              </p:cNvSpPr>
              <p:nvPr/>
            </p:nvSpPr>
            <p:spPr bwMode="auto">
              <a:xfrm>
                <a:off x="7205600" y="5744228"/>
                <a:ext cx="112187" cy="88891"/>
              </a:xfrm>
              <a:custGeom>
                <a:avLst/>
                <a:gdLst>
                  <a:gd name="T0" fmla="*/ 71 w 71"/>
                  <a:gd name="T1" fmla="*/ 0 h 55"/>
                  <a:gd name="T2" fmla="*/ 0 w 71"/>
                  <a:gd name="T3" fmla="*/ 0 h 55"/>
                  <a:gd name="T4" fmla="*/ 0 w 71"/>
                  <a:gd name="T5" fmla="*/ 55 h 55"/>
                  <a:gd name="T6" fmla="*/ 64 w 71"/>
                  <a:gd name="T7" fmla="*/ 55 h 55"/>
                  <a:gd name="T8" fmla="*/ 71 w 71"/>
                  <a:gd name="T9" fmla="*/ 0 h 55"/>
                </a:gdLst>
                <a:ahLst/>
                <a:cxnLst>
                  <a:cxn ang="0">
                    <a:pos x="T0" y="T1"/>
                  </a:cxn>
                  <a:cxn ang="0">
                    <a:pos x="T2" y="T3"/>
                  </a:cxn>
                  <a:cxn ang="0">
                    <a:pos x="T4" y="T5"/>
                  </a:cxn>
                  <a:cxn ang="0">
                    <a:pos x="T6" y="T7"/>
                  </a:cxn>
                  <a:cxn ang="0">
                    <a:pos x="T8" y="T9"/>
                  </a:cxn>
                </a:cxnLst>
                <a:rect l="0" t="0" r="r" b="b"/>
                <a:pathLst>
                  <a:path w="71" h="55">
                    <a:moveTo>
                      <a:pt x="71" y="0"/>
                    </a:moveTo>
                    <a:lnTo>
                      <a:pt x="0" y="0"/>
                    </a:lnTo>
                    <a:lnTo>
                      <a:pt x="0" y="55"/>
                    </a:lnTo>
                    <a:lnTo>
                      <a:pt x="64" y="55"/>
                    </a:lnTo>
                    <a:lnTo>
                      <a:pt x="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0" name="Freeform 33">
                <a:extLst>
                  <a:ext uri="{FF2B5EF4-FFF2-40B4-BE49-F238E27FC236}">
                    <a16:creationId xmlns:a16="http://schemas.microsoft.com/office/drawing/2014/main" xmlns="" id="{0E90EF0E-D421-4E13-B47A-77A223C53AE8}"/>
                  </a:ext>
                </a:extLst>
              </p:cNvPr>
              <p:cNvSpPr>
                <a:spLocks/>
              </p:cNvSpPr>
              <p:nvPr/>
            </p:nvSpPr>
            <p:spPr bwMode="auto">
              <a:xfrm>
                <a:off x="7205600" y="6205614"/>
                <a:ext cx="112187" cy="84658"/>
              </a:xfrm>
              <a:custGeom>
                <a:avLst/>
                <a:gdLst>
                  <a:gd name="T0" fmla="*/ 71 w 71"/>
                  <a:gd name="T1" fmla="*/ 0 h 54"/>
                  <a:gd name="T2" fmla="*/ 0 w 71"/>
                  <a:gd name="T3" fmla="*/ 0 h 54"/>
                  <a:gd name="T4" fmla="*/ 0 w 71"/>
                  <a:gd name="T5" fmla="*/ 54 h 54"/>
                  <a:gd name="T6" fmla="*/ 64 w 71"/>
                  <a:gd name="T7" fmla="*/ 54 h 54"/>
                  <a:gd name="T8" fmla="*/ 71 w 71"/>
                  <a:gd name="T9" fmla="*/ 0 h 54"/>
                </a:gdLst>
                <a:ahLst/>
                <a:cxnLst>
                  <a:cxn ang="0">
                    <a:pos x="T0" y="T1"/>
                  </a:cxn>
                  <a:cxn ang="0">
                    <a:pos x="T2" y="T3"/>
                  </a:cxn>
                  <a:cxn ang="0">
                    <a:pos x="T4" y="T5"/>
                  </a:cxn>
                  <a:cxn ang="0">
                    <a:pos x="T6" y="T7"/>
                  </a:cxn>
                  <a:cxn ang="0">
                    <a:pos x="T8" y="T9"/>
                  </a:cxn>
                </a:cxnLst>
                <a:rect l="0" t="0" r="r" b="b"/>
                <a:pathLst>
                  <a:path w="71" h="54">
                    <a:moveTo>
                      <a:pt x="71" y="0"/>
                    </a:moveTo>
                    <a:lnTo>
                      <a:pt x="0" y="0"/>
                    </a:lnTo>
                    <a:lnTo>
                      <a:pt x="0" y="54"/>
                    </a:lnTo>
                    <a:lnTo>
                      <a:pt x="64" y="54"/>
                    </a:lnTo>
                    <a:lnTo>
                      <a:pt x="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1" name="Freeform 34">
                <a:extLst>
                  <a:ext uri="{FF2B5EF4-FFF2-40B4-BE49-F238E27FC236}">
                    <a16:creationId xmlns:a16="http://schemas.microsoft.com/office/drawing/2014/main" xmlns="" id="{7A6D6616-9059-49EB-944A-81334C328161}"/>
                  </a:ext>
                </a:extLst>
              </p:cNvPr>
              <p:cNvSpPr>
                <a:spLocks/>
              </p:cNvSpPr>
              <p:nvPr/>
            </p:nvSpPr>
            <p:spPr bwMode="auto">
              <a:xfrm>
                <a:off x="7808871" y="5744228"/>
                <a:ext cx="107954" cy="88891"/>
              </a:xfrm>
              <a:custGeom>
                <a:avLst/>
                <a:gdLst>
                  <a:gd name="T0" fmla="*/ 0 w 68"/>
                  <a:gd name="T1" fmla="*/ 0 h 55"/>
                  <a:gd name="T2" fmla="*/ 68 w 68"/>
                  <a:gd name="T3" fmla="*/ 0 h 55"/>
                  <a:gd name="T4" fmla="*/ 68 w 68"/>
                  <a:gd name="T5" fmla="*/ 55 h 55"/>
                  <a:gd name="T6" fmla="*/ 4 w 68"/>
                  <a:gd name="T7" fmla="*/ 55 h 55"/>
                  <a:gd name="T8" fmla="*/ 0 w 68"/>
                  <a:gd name="T9" fmla="*/ 0 h 55"/>
                </a:gdLst>
                <a:ahLst/>
                <a:cxnLst>
                  <a:cxn ang="0">
                    <a:pos x="T0" y="T1"/>
                  </a:cxn>
                  <a:cxn ang="0">
                    <a:pos x="T2" y="T3"/>
                  </a:cxn>
                  <a:cxn ang="0">
                    <a:pos x="T4" y="T5"/>
                  </a:cxn>
                  <a:cxn ang="0">
                    <a:pos x="T6" y="T7"/>
                  </a:cxn>
                  <a:cxn ang="0">
                    <a:pos x="T8" y="T9"/>
                  </a:cxn>
                </a:cxnLst>
                <a:rect l="0" t="0" r="r" b="b"/>
                <a:pathLst>
                  <a:path w="68" h="55">
                    <a:moveTo>
                      <a:pt x="0" y="0"/>
                    </a:moveTo>
                    <a:lnTo>
                      <a:pt x="68" y="0"/>
                    </a:lnTo>
                    <a:lnTo>
                      <a:pt x="68" y="55"/>
                    </a:lnTo>
                    <a:lnTo>
                      <a:pt x="4" y="55"/>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2" name="Freeform 35">
                <a:extLst>
                  <a:ext uri="{FF2B5EF4-FFF2-40B4-BE49-F238E27FC236}">
                    <a16:creationId xmlns:a16="http://schemas.microsoft.com/office/drawing/2014/main" xmlns="" id="{A4F0C275-FEC3-45D3-8A3F-6CAEE6E4E2F7}"/>
                  </a:ext>
                </a:extLst>
              </p:cNvPr>
              <p:cNvSpPr>
                <a:spLocks/>
              </p:cNvSpPr>
              <p:nvPr/>
            </p:nvSpPr>
            <p:spPr bwMode="auto">
              <a:xfrm>
                <a:off x="7808871" y="6205614"/>
                <a:ext cx="107954" cy="84658"/>
              </a:xfrm>
              <a:custGeom>
                <a:avLst/>
                <a:gdLst>
                  <a:gd name="T0" fmla="*/ 0 w 68"/>
                  <a:gd name="T1" fmla="*/ 0 h 54"/>
                  <a:gd name="T2" fmla="*/ 68 w 68"/>
                  <a:gd name="T3" fmla="*/ 0 h 54"/>
                  <a:gd name="T4" fmla="*/ 68 w 68"/>
                  <a:gd name="T5" fmla="*/ 54 h 54"/>
                  <a:gd name="T6" fmla="*/ 4 w 68"/>
                  <a:gd name="T7" fmla="*/ 54 h 54"/>
                  <a:gd name="T8" fmla="*/ 0 w 68"/>
                  <a:gd name="T9" fmla="*/ 0 h 54"/>
                </a:gdLst>
                <a:ahLst/>
                <a:cxnLst>
                  <a:cxn ang="0">
                    <a:pos x="T0" y="T1"/>
                  </a:cxn>
                  <a:cxn ang="0">
                    <a:pos x="T2" y="T3"/>
                  </a:cxn>
                  <a:cxn ang="0">
                    <a:pos x="T4" y="T5"/>
                  </a:cxn>
                  <a:cxn ang="0">
                    <a:pos x="T6" y="T7"/>
                  </a:cxn>
                  <a:cxn ang="0">
                    <a:pos x="T8" y="T9"/>
                  </a:cxn>
                </a:cxnLst>
                <a:rect l="0" t="0" r="r" b="b"/>
                <a:pathLst>
                  <a:path w="68" h="54">
                    <a:moveTo>
                      <a:pt x="0" y="0"/>
                    </a:moveTo>
                    <a:lnTo>
                      <a:pt x="68" y="0"/>
                    </a:lnTo>
                    <a:lnTo>
                      <a:pt x="68" y="54"/>
                    </a:lnTo>
                    <a:lnTo>
                      <a:pt x="4" y="54"/>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293" name="Freeform 36"/>
              <p:cNvSpPr>
                <a:spLocks/>
              </p:cNvSpPr>
              <p:nvPr/>
            </p:nvSpPr>
            <p:spPr bwMode="auto">
              <a:xfrm>
                <a:off x="7080251" y="5610225"/>
                <a:ext cx="198438" cy="782638"/>
              </a:xfrm>
              <a:custGeom>
                <a:avLst/>
                <a:gdLst>
                  <a:gd name="T0" fmla="*/ 198438 w 125"/>
                  <a:gd name="T1" fmla="*/ 0 h 493"/>
                  <a:gd name="T2" fmla="*/ 0 w 125"/>
                  <a:gd name="T3" fmla="*/ 0 h 493"/>
                  <a:gd name="T4" fmla="*/ 52388 w 125"/>
                  <a:gd name="T5" fmla="*/ 782638 h 493"/>
                  <a:gd name="T6" fmla="*/ 165100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3" y="493"/>
                    </a:lnTo>
                    <a:lnTo>
                      <a:pt x="104"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94" name="Freeform 37"/>
              <p:cNvSpPr>
                <a:spLocks/>
              </p:cNvSpPr>
              <p:nvPr/>
            </p:nvSpPr>
            <p:spPr bwMode="auto">
              <a:xfrm>
                <a:off x="7847013" y="5630863"/>
                <a:ext cx="169863" cy="779463"/>
              </a:xfrm>
              <a:custGeom>
                <a:avLst/>
                <a:gdLst>
                  <a:gd name="T0" fmla="*/ 0 w 107"/>
                  <a:gd name="T1" fmla="*/ 0 h 491"/>
                  <a:gd name="T2" fmla="*/ 169863 w 107"/>
                  <a:gd name="T3" fmla="*/ 0 h 491"/>
                  <a:gd name="T4" fmla="*/ 134938 w 107"/>
                  <a:gd name="T5" fmla="*/ 779463 h 491"/>
                  <a:gd name="T6" fmla="*/ 31750 w 107"/>
                  <a:gd name="T7" fmla="*/ 779463 h 491"/>
                  <a:gd name="T8" fmla="*/ 0 w 107"/>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91">
                    <a:moveTo>
                      <a:pt x="0" y="0"/>
                    </a:moveTo>
                    <a:lnTo>
                      <a:pt x="107" y="0"/>
                    </a:lnTo>
                    <a:lnTo>
                      <a:pt x="85" y="491"/>
                    </a:lnTo>
                    <a:lnTo>
                      <a:pt x="20"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75" name="Freeform 38">
                <a:extLst>
                  <a:ext uri="{FF2B5EF4-FFF2-40B4-BE49-F238E27FC236}">
                    <a16:creationId xmlns:a16="http://schemas.microsoft.com/office/drawing/2014/main" xmlns="" id="{3F0EC807-4B40-4C8E-BCDC-F27C2B21CB84}"/>
                  </a:ext>
                </a:extLst>
              </p:cNvPr>
              <p:cNvSpPr>
                <a:spLocks/>
              </p:cNvSpPr>
              <p:nvPr/>
            </p:nvSpPr>
            <p:spPr bwMode="auto">
              <a:xfrm>
                <a:off x="7076478" y="5591843"/>
                <a:ext cx="201091" cy="59261"/>
              </a:xfrm>
              <a:custGeom>
                <a:avLst/>
                <a:gdLst>
                  <a:gd name="T0" fmla="*/ 127 w 127"/>
                  <a:gd name="T1" fmla="*/ 0 h 37"/>
                  <a:gd name="T2" fmla="*/ 0 w 127"/>
                  <a:gd name="T3" fmla="*/ 0 h 37"/>
                  <a:gd name="T4" fmla="*/ 5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5" y="37"/>
                    </a:lnTo>
                    <a:lnTo>
                      <a:pt x="127" y="37"/>
                    </a:lnTo>
                    <a:lnTo>
                      <a:pt x="127"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6" name="Rectangle 39">
                <a:extLst>
                  <a:ext uri="{FF2B5EF4-FFF2-40B4-BE49-F238E27FC236}">
                    <a16:creationId xmlns:a16="http://schemas.microsoft.com/office/drawing/2014/main" xmlns="" id="{693A0D4F-3EA1-47B8-92C6-3A6B8688842B}"/>
                  </a:ext>
                </a:extLst>
              </p:cNvPr>
              <p:cNvSpPr>
                <a:spLocks noChangeArrowheads="1"/>
              </p:cNvSpPr>
              <p:nvPr/>
            </p:nvSpPr>
            <p:spPr bwMode="auto">
              <a:xfrm>
                <a:off x="7053195" y="5589727"/>
                <a:ext cx="256125"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77" name="Freeform 40">
                <a:extLst>
                  <a:ext uri="{FF2B5EF4-FFF2-40B4-BE49-F238E27FC236}">
                    <a16:creationId xmlns:a16="http://schemas.microsoft.com/office/drawing/2014/main" xmlns="" id="{18C0F9DC-1241-411E-A40B-F623E1749CB6}"/>
                  </a:ext>
                </a:extLst>
              </p:cNvPr>
              <p:cNvSpPr>
                <a:spLocks/>
              </p:cNvSpPr>
              <p:nvPr/>
            </p:nvSpPr>
            <p:spPr bwMode="auto">
              <a:xfrm>
                <a:off x="7017210" y="5547398"/>
                <a:ext cx="317511" cy="48678"/>
              </a:xfrm>
              <a:custGeom>
                <a:avLst/>
                <a:gdLst>
                  <a:gd name="T0" fmla="*/ 200 w 200"/>
                  <a:gd name="T1" fmla="*/ 21 h 30"/>
                  <a:gd name="T2" fmla="*/ 99 w 200"/>
                  <a:gd name="T3" fmla="*/ 0 h 30"/>
                  <a:gd name="T4" fmla="*/ 0 w 200"/>
                  <a:gd name="T5" fmla="*/ 21 h 30"/>
                  <a:gd name="T6" fmla="*/ 0 w 200"/>
                  <a:gd name="T7" fmla="*/ 30 h 30"/>
                  <a:gd name="T8" fmla="*/ 200 w 200"/>
                  <a:gd name="T9" fmla="*/ 30 h 30"/>
                  <a:gd name="T10" fmla="*/ 200 w 200"/>
                  <a:gd name="T11" fmla="*/ 21 h 30"/>
                </a:gdLst>
                <a:ahLst/>
                <a:cxnLst>
                  <a:cxn ang="0">
                    <a:pos x="T0" y="T1"/>
                  </a:cxn>
                  <a:cxn ang="0">
                    <a:pos x="T2" y="T3"/>
                  </a:cxn>
                  <a:cxn ang="0">
                    <a:pos x="T4" y="T5"/>
                  </a:cxn>
                  <a:cxn ang="0">
                    <a:pos x="T6" y="T7"/>
                  </a:cxn>
                  <a:cxn ang="0">
                    <a:pos x="T8" y="T9"/>
                  </a:cxn>
                  <a:cxn ang="0">
                    <a:pos x="T10" y="T11"/>
                  </a:cxn>
                </a:cxnLst>
                <a:rect l="0" t="0" r="r" b="b"/>
                <a:pathLst>
                  <a:path w="200" h="30">
                    <a:moveTo>
                      <a:pt x="200" y="21"/>
                    </a:moveTo>
                    <a:lnTo>
                      <a:pt x="99" y="0"/>
                    </a:lnTo>
                    <a:lnTo>
                      <a:pt x="0" y="21"/>
                    </a:lnTo>
                    <a:lnTo>
                      <a:pt x="0" y="30"/>
                    </a:lnTo>
                    <a:lnTo>
                      <a:pt x="200" y="30"/>
                    </a:lnTo>
                    <a:lnTo>
                      <a:pt x="200" y="21"/>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78" name="Freeform 41">
                <a:extLst>
                  <a:ext uri="{FF2B5EF4-FFF2-40B4-BE49-F238E27FC236}">
                    <a16:creationId xmlns:a16="http://schemas.microsoft.com/office/drawing/2014/main" xmlns="" id="{67366766-03FB-411E-BCD0-D131C2E00D38}"/>
                  </a:ext>
                </a:extLst>
              </p:cNvPr>
              <p:cNvSpPr>
                <a:spLocks/>
              </p:cNvSpPr>
              <p:nvPr/>
            </p:nvSpPr>
            <p:spPr bwMode="auto">
              <a:xfrm>
                <a:off x="7836389" y="5591843"/>
                <a:ext cx="188389" cy="59261"/>
              </a:xfrm>
              <a:custGeom>
                <a:avLst/>
                <a:gdLst>
                  <a:gd name="T0" fmla="*/ 119 w 119"/>
                  <a:gd name="T1" fmla="*/ 0 h 37"/>
                  <a:gd name="T2" fmla="*/ 0 w 119"/>
                  <a:gd name="T3" fmla="*/ 0 h 37"/>
                  <a:gd name="T4" fmla="*/ 5 w 119"/>
                  <a:gd name="T5" fmla="*/ 37 h 37"/>
                  <a:gd name="T6" fmla="*/ 119 w 119"/>
                  <a:gd name="T7" fmla="*/ 37 h 37"/>
                  <a:gd name="T8" fmla="*/ 119 w 119"/>
                  <a:gd name="T9" fmla="*/ 0 h 37"/>
                </a:gdLst>
                <a:ahLst/>
                <a:cxnLst>
                  <a:cxn ang="0">
                    <a:pos x="T0" y="T1"/>
                  </a:cxn>
                  <a:cxn ang="0">
                    <a:pos x="T2" y="T3"/>
                  </a:cxn>
                  <a:cxn ang="0">
                    <a:pos x="T4" y="T5"/>
                  </a:cxn>
                  <a:cxn ang="0">
                    <a:pos x="T6" y="T7"/>
                  </a:cxn>
                  <a:cxn ang="0">
                    <a:pos x="T8" y="T9"/>
                  </a:cxn>
                </a:cxnLst>
                <a:rect l="0" t="0" r="r" b="b"/>
                <a:pathLst>
                  <a:path w="119" h="37">
                    <a:moveTo>
                      <a:pt x="119" y="0"/>
                    </a:moveTo>
                    <a:lnTo>
                      <a:pt x="0" y="0"/>
                    </a:lnTo>
                    <a:lnTo>
                      <a:pt x="5" y="37"/>
                    </a:lnTo>
                    <a:lnTo>
                      <a:pt x="119" y="37"/>
                    </a:lnTo>
                    <a:lnTo>
                      <a:pt x="119"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9" name="Rectangle 42">
                <a:extLst>
                  <a:ext uri="{FF2B5EF4-FFF2-40B4-BE49-F238E27FC236}">
                    <a16:creationId xmlns:a16="http://schemas.microsoft.com/office/drawing/2014/main" xmlns="" id="{D1EFC025-10EA-4B54-AC8F-7F8A4AEFCEC2}"/>
                  </a:ext>
                </a:extLst>
              </p:cNvPr>
              <p:cNvSpPr>
                <a:spLocks noChangeArrowheads="1"/>
              </p:cNvSpPr>
              <p:nvPr/>
            </p:nvSpPr>
            <p:spPr bwMode="auto">
              <a:xfrm>
                <a:off x="7815222" y="5589727"/>
                <a:ext cx="237075"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9300" name="Freeform 43"/>
              <p:cNvSpPr>
                <a:spLocks/>
              </p:cNvSpPr>
              <p:nvPr/>
            </p:nvSpPr>
            <p:spPr bwMode="auto">
              <a:xfrm>
                <a:off x="7780338" y="5548313"/>
                <a:ext cx="296863" cy="47625"/>
              </a:xfrm>
              <a:custGeom>
                <a:avLst/>
                <a:gdLst>
                  <a:gd name="T0" fmla="*/ 296863 w 187"/>
                  <a:gd name="T1" fmla="*/ 33338 h 30"/>
                  <a:gd name="T2" fmla="*/ 149225 w 187"/>
                  <a:gd name="T3" fmla="*/ 0 h 30"/>
                  <a:gd name="T4" fmla="*/ 0 w 187"/>
                  <a:gd name="T5" fmla="*/ 33338 h 30"/>
                  <a:gd name="T6" fmla="*/ 0 w 187"/>
                  <a:gd name="T7" fmla="*/ 47625 h 30"/>
                  <a:gd name="T8" fmla="*/ 296863 w 187"/>
                  <a:gd name="T9" fmla="*/ 47625 h 30"/>
                  <a:gd name="T10" fmla="*/ 296863 w 187"/>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30">
                    <a:moveTo>
                      <a:pt x="187" y="21"/>
                    </a:moveTo>
                    <a:lnTo>
                      <a:pt x="94" y="0"/>
                    </a:lnTo>
                    <a:lnTo>
                      <a:pt x="0" y="21"/>
                    </a:lnTo>
                    <a:lnTo>
                      <a:pt x="0" y="30"/>
                    </a:lnTo>
                    <a:lnTo>
                      <a:pt x="187" y="30"/>
                    </a:lnTo>
                    <a:lnTo>
                      <a:pt x="187"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81" name="Rectangle 44">
                <a:extLst>
                  <a:ext uri="{FF2B5EF4-FFF2-40B4-BE49-F238E27FC236}">
                    <a16:creationId xmlns:a16="http://schemas.microsoft.com/office/drawing/2014/main" xmlns="" id="{4FF3EE10-C97A-422E-BE5D-C96BD16AA636}"/>
                  </a:ext>
                </a:extLst>
              </p:cNvPr>
              <p:cNvSpPr>
                <a:spLocks noChangeArrowheads="1"/>
              </p:cNvSpPr>
              <p:nvPr/>
            </p:nvSpPr>
            <p:spPr bwMode="auto">
              <a:xfrm>
                <a:off x="9703354" y="5744228"/>
                <a:ext cx="766260" cy="88891"/>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82" name="Rectangle 45">
                <a:extLst>
                  <a:ext uri="{FF2B5EF4-FFF2-40B4-BE49-F238E27FC236}">
                    <a16:creationId xmlns:a16="http://schemas.microsoft.com/office/drawing/2014/main" xmlns="" id="{CECE7A74-4396-4006-BBE3-1632BCB71F4E}"/>
                  </a:ext>
                </a:extLst>
              </p:cNvPr>
              <p:cNvSpPr>
                <a:spLocks noChangeArrowheads="1"/>
              </p:cNvSpPr>
              <p:nvPr/>
            </p:nvSpPr>
            <p:spPr bwMode="auto">
              <a:xfrm>
                <a:off x="9703354" y="6205614"/>
                <a:ext cx="766260" cy="8465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83" name="Freeform 46">
                <a:extLst>
                  <a:ext uri="{FF2B5EF4-FFF2-40B4-BE49-F238E27FC236}">
                    <a16:creationId xmlns:a16="http://schemas.microsoft.com/office/drawing/2014/main" xmlns="" id="{E48272AE-AA02-4F2D-8AAD-62EBE6B0BB48}"/>
                  </a:ext>
                </a:extLst>
              </p:cNvPr>
              <p:cNvSpPr>
                <a:spLocks/>
              </p:cNvSpPr>
              <p:nvPr/>
            </p:nvSpPr>
            <p:spPr bwMode="auto">
              <a:xfrm>
                <a:off x="9760505" y="5744228"/>
                <a:ext cx="107954" cy="88891"/>
              </a:xfrm>
              <a:custGeom>
                <a:avLst/>
                <a:gdLst>
                  <a:gd name="T0" fmla="*/ 68 w 68"/>
                  <a:gd name="T1" fmla="*/ 0 h 55"/>
                  <a:gd name="T2" fmla="*/ 0 w 68"/>
                  <a:gd name="T3" fmla="*/ 0 h 55"/>
                  <a:gd name="T4" fmla="*/ 0 w 68"/>
                  <a:gd name="T5" fmla="*/ 55 h 55"/>
                  <a:gd name="T6" fmla="*/ 63 w 68"/>
                  <a:gd name="T7" fmla="*/ 55 h 55"/>
                  <a:gd name="T8" fmla="*/ 68 w 68"/>
                  <a:gd name="T9" fmla="*/ 0 h 55"/>
                </a:gdLst>
                <a:ahLst/>
                <a:cxnLst>
                  <a:cxn ang="0">
                    <a:pos x="T0" y="T1"/>
                  </a:cxn>
                  <a:cxn ang="0">
                    <a:pos x="T2" y="T3"/>
                  </a:cxn>
                  <a:cxn ang="0">
                    <a:pos x="T4" y="T5"/>
                  </a:cxn>
                  <a:cxn ang="0">
                    <a:pos x="T6" y="T7"/>
                  </a:cxn>
                  <a:cxn ang="0">
                    <a:pos x="T8" y="T9"/>
                  </a:cxn>
                </a:cxnLst>
                <a:rect l="0" t="0" r="r" b="b"/>
                <a:pathLst>
                  <a:path w="68" h="55">
                    <a:moveTo>
                      <a:pt x="68" y="0"/>
                    </a:moveTo>
                    <a:lnTo>
                      <a:pt x="0" y="0"/>
                    </a:lnTo>
                    <a:lnTo>
                      <a:pt x="0" y="55"/>
                    </a:lnTo>
                    <a:lnTo>
                      <a:pt x="63" y="55"/>
                    </a:lnTo>
                    <a:lnTo>
                      <a:pt x="6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4" name="Freeform 47">
                <a:extLst>
                  <a:ext uri="{FF2B5EF4-FFF2-40B4-BE49-F238E27FC236}">
                    <a16:creationId xmlns:a16="http://schemas.microsoft.com/office/drawing/2014/main" xmlns="" id="{E815B027-33E8-447C-ABB3-EE7CFA84ABBE}"/>
                  </a:ext>
                </a:extLst>
              </p:cNvPr>
              <p:cNvSpPr>
                <a:spLocks/>
              </p:cNvSpPr>
              <p:nvPr/>
            </p:nvSpPr>
            <p:spPr bwMode="auto">
              <a:xfrm>
                <a:off x="9760505" y="6205614"/>
                <a:ext cx="107954" cy="84658"/>
              </a:xfrm>
              <a:custGeom>
                <a:avLst/>
                <a:gdLst>
                  <a:gd name="T0" fmla="*/ 68 w 68"/>
                  <a:gd name="T1" fmla="*/ 0 h 54"/>
                  <a:gd name="T2" fmla="*/ 0 w 68"/>
                  <a:gd name="T3" fmla="*/ 0 h 54"/>
                  <a:gd name="T4" fmla="*/ 0 w 68"/>
                  <a:gd name="T5" fmla="*/ 54 h 54"/>
                  <a:gd name="T6" fmla="*/ 63 w 68"/>
                  <a:gd name="T7" fmla="*/ 54 h 54"/>
                  <a:gd name="T8" fmla="*/ 68 w 68"/>
                  <a:gd name="T9" fmla="*/ 0 h 54"/>
                </a:gdLst>
                <a:ahLst/>
                <a:cxnLst>
                  <a:cxn ang="0">
                    <a:pos x="T0" y="T1"/>
                  </a:cxn>
                  <a:cxn ang="0">
                    <a:pos x="T2" y="T3"/>
                  </a:cxn>
                  <a:cxn ang="0">
                    <a:pos x="T4" y="T5"/>
                  </a:cxn>
                  <a:cxn ang="0">
                    <a:pos x="T6" y="T7"/>
                  </a:cxn>
                  <a:cxn ang="0">
                    <a:pos x="T8" y="T9"/>
                  </a:cxn>
                </a:cxnLst>
                <a:rect l="0" t="0" r="r" b="b"/>
                <a:pathLst>
                  <a:path w="68" h="54">
                    <a:moveTo>
                      <a:pt x="68" y="0"/>
                    </a:moveTo>
                    <a:lnTo>
                      <a:pt x="0" y="0"/>
                    </a:lnTo>
                    <a:lnTo>
                      <a:pt x="0" y="54"/>
                    </a:lnTo>
                    <a:lnTo>
                      <a:pt x="63" y="54"/>
                    </a:lnTo>
                    <a:lnTo>
                      <a:pt x="6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5" name="Freeform 48">
                <a:extLst>
                  <a:ext uri="{FF2B5EF4-FFF2-40B4-BE49-F238E27FC236}">
                    <a16:creationId xmlns:a16="http://schemas.microsoft.com/office/drawing/2014/main" xmlns="" id="{95A670A5-200A-4B24-84A5-D7B08B922400}"/>
                  </a:ext>
                </a:extLst>
              </p:cNvPr>
              <p:cNvSpPr>
                <a:spLocks/>
              </p:cNvSpPr>
              <p:nvPr/>
            </p:nvSpPr>
            <p:spPr bwMode="auto">
              <a:xfrm>
                <a:off x="10359544" y="5744228"/>
                <a:ext cx="110071" cy="88891"/>
              </a:xfrm>
              <a:custGeom>
                <a:avLst/>
                <a:gdLst>
                  <a:gd name="T0" fmla="*/ 0 w 70"/>
                  <a:gd name="T1" fmla="*/ 0 h 55"/>
                  <a:gd name="T2" fmla="*/ 70 w 70"/>
                  <a:gd name="T3" fmla="*/ 0 h 55"/>
                  <a:gd name="T4" fmla="*/ 70 w 70"/>
                  <a:gd name="T5" fmla="*/ 55 h 55"/>
                  <a:gd name="T6" fmla="*/ 7 w 70"/>
                  <a:gd name="T7" fmla="*/ 55 h 55"/>
                  <a:gd name="T8" fmla="*/ 0 w 70"/>
                  <a:gd name="T9" fmla="*/ 0 h 55"/>
                </a:gdLst>
                <a:ahLst/>
                <a:cxnLst>
                  <a:cxn ang="0">
                    <a:pos x="T0" y="T1"/>
                  </a:cxn>
                  <a:cxn ang="0">
                    <a:pos x="T2" y="T3"/>
                  </a:cxn>
                  <a:cxn ang="0">
                    <a:pos x="T4" y="T5"/>
                  </a:cxn>
                  <a:cxn ang="0">
                    <a:pos x="T6" y="T7"/>
                  </a:cxn>
                  <a:cxn ang="0">
                    <a:pos x="T8" y="T9"/>
                  </a:cxn>
                </a:cxnLst>
                <a:rect l="0" t="0" r="r" b="b"/>
                <a:pathLst>
                  <a:path w="70" h="55">
                    <a:moveTo>
                      <a:pt x="0" y="0"/>
                    </a:moveTo>
                    <a:lnTo>
                      <a:pt x="70" y="0"/>
                    </a:lnTo>
                    <a:lnTo>
                      <a:pt x="70" y="55"/>
                    </a:lnTo>
                    <a:lnTo>
                      <a:pt x="7" y="55"/>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6" name="Freeform 49">
                <a:extLst>
                  <a:ext uri="{FF2B5EF4-FFF2-40B4-BE49-F238E27FC236}">
                    <a16:creationId xmlns:a16="http://schemas.microsoft.com/office/drawing/2014/main" xmlns="" id="{7D75A3AF-5BD1-451E-AA70-49A21FC86759}"/>
                  </a:ext>
                </a:extLst>
              </p:cNvPr>
              <p:cNvSpPr>
                <a:spLocks/>
              </p:cNvSpPr>
              <p:nvPr/>
            </p:nvSpPr>
            <p:spPr bwMode="auto">
              <a:xfrm>
                <a:off x="10359544" y="6205614"/>
                <a:ext cx="110071" cy="84658"/>
              </a:xfrm>
              <a:custGeom>
                <a:avLst/>
                <a:gdLst>
                  <a:gd name="T0" fmla="*/ 0 w 70"/>
                  <a:gd name="T1" fmla="*/ 0 h 54"/>
                  <a:gd name="T2" fmla="*/ 70 w 70"/>
                  <a:gd name="T3" fmla="*/ 0 h 54"/>
                  <a:gd name="T4" fmla="*/ 70 w 70"/>
                  <a:gd name="T5" fmla="*/ 54 h 54"/>
                  <a:gd name="T6" fmla="*/ 7 w 70"/>
                  <a:gd name="T7" fmla="*/ 54 h 54"/>
                  <a:gd name="T8" fmla="*/ 0 w 70"/>
                  <a:gd name="T9" fmla="*/ 0 h 54"/>
                </a:gdLst>
                <a:ahLst/>
                <a:cxnLst>
                  <a:cxn ang="0">
                    <a:pos x="T0" y="T1"/>
                  </a:cxn>
                  <a:cxn ang="0">
                    <a:pos x="T2" y="T3"/>
                  </a:cxn>
                  <a:cxn ang="0">
                    <a:pos x="T4" y="T5"/>
                  </a:cxn>
                  <a:cxn ang="0">
                    <a:pos x="T6" y="T7"/>
                  </a:cxn>
                  <a:cxn ang="0">
                    <a:pos x="T8" y="T9"/>
                  </a:cxn>
                </a:cxnLst>
                <a:rect l="0" t="0" r="r" b="b"/>
                <a:pathLst>
                  <a:path w="70" h="54">
                    <a:moveTo>
                      <a:pt x="0" y="0"/>
                    </a:moveTo>
                    <a:lnTo>
                      <a:pt x="70" y="0"/>
                    </a:lnTo>
                    <a:lnTo>
                      <a:pt x="70" y="54"/>
                    </a:lnTo>
                    <a:lnTo>
                      <a:pt x="7" y="54"/>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307" name="Freeform 50"/>
              <p:cNvSpPr>
                <a:spLocks/>
              </p:cNvSpPr>
              <p:nvPr/>
            </p:nvSpPr>
            <p:spPr bwMode="auto">
              <a:xfrm>
                <a:off x="9632951" y="5610225"/>
                <a:ext cx="198438" cy="782638"/>
              </a:xfrm>
              <a:custGeom>
                <a:avLst/>
                <a:gdLst>
                  <a:gd name="T0" fmla="*/ 198438 w 125"/>
                  <a:gd name="T1" fmla="*/ 0 h 493"/>
                  <a:gd name="T2" fmla="*/ 0 w 125"/>
                  <a:gd name="T3" fmla="*/ 0 h 493"/>
                  <a:gd name="T4" fmla="*/ 55563 w 125"/>
                  <a:gd name="T5" fmla="*/ 782638 h 493"/>
                  <a:gd name="T6" fmla="*/ 163513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5" y="493"/>
                    </a:lnTo>
                    <a:lnTo>
                      <a:pt x="103"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308" name="Freeform 51"/>
              <p:cNvSpPr>
                <a:spLocks/>
              </p:cNvSpPr>
              <p:nvPr/>
            </p:nvSpPr>
            <p:spPr bwMode="auto">
              <a:xfrm>
                <a:off x="10398126" y="5630863"/>
                <a:ext cx="171450" cy="779463"/>
              </a:xfrm>
              <a:custGeom>
                <a:avLst/>
                <a:gdLst>
                  <a:gd name="T0" fmla="*/ 0 w 108"/>
                  <a:gd name="T1" fmla="*/ 0 h 491"/>
                  <a:gd name="T2" fmla="*/ 171450 w 108"/>
                  <a:gd name="T3" fmla="*/ 0 h 491"/>
                  <a:gd name="T4" fmla="*/ 139700 w 108"/>
                  <a:gd name="T5" fmla="*/ 779463 h 491"/>
                  <a:gd name="T6" fmla="*/ 34925 w 108"/>
                  <a:gd name="T7" fmla="*/ 779463 h 491"/>
                  <a:gd name="T8" fmla="*/ 0 w 108"/>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91">
                    <a:moveTo>
                      <a:pt x="0" y="0"/>
                    </a:moveTo>
                    <a:lnTo>
                      <a:pt x="108" y="0"/>
                    </a:lnTo>
                    <a:lnTo>
                      <a:pt x="88" y="491"/>
                    </a:lnTo>
                    <a:lnTo>
                      <a:pt x="22"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89" name="Freeform 52">
                <a:extLst>
                  <a:ext uri="{FF2B5EF4-FFF2-40B4-BE49-F238E27FC236}">
                    <a16:creationId xmlns:a16="http://schemas.microsoft.com/office/drawing/2014/main" xmlns="" id="{0971A1FC-DF6F-428A-909E-2569237B76AE}"/>
                  </a:ext>
                </a:extLst>
              </p:cNvPr>
              <p:cNvSpPr>
                <a:spLocks/>
              </p:cNvSpPr>
              <p:nvPr/>
            </p:nvSpPr>
            <p:spPr bwMode="auto">
              <a:xfrm>
                <a:off x="9629267" y="5591843"/>
                <a:ext cx="201091" cy="59261"/>
              </a:xfrm>
              <a:custGeom>
                <a:avLst/>
                <a:gdLst>
                  <a:gd name="T0" fmla="*/ 127 w 127"/>
                  <a:gd name="T1" fmla="*/ 0 h 37"/>
                  <a:gd name="T2" fmla="*/ 0 w 127"/>
                  <a:gd name="T3" fmla="*/ 0 h 37"/>
                  <a:gd name="T4" fmla="*/ 4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4" y="37"/>
                    </a:lnTo>
                    <a:lnTo>
                      <a:pt x="127" y="37"/>
                    </a:lnTo>
                    <a:lnTo>
                      <a:pt x="127"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0" name="Rectangle 53">
                <a:extLst>
                  <a:ext uri="{FF2B5EF4-FFF2-40B4-BE49-F238E27FC236}">
                    <a16:creationId xmlns:a16="http://schemas.microsoft.com/office/drawing/2014/main" xmlns="" id="{7774CE2F-666C-417B-B35F-8E6A5536C237}"/>
                  </a:ext>
                </a:extLst>
              </p:cNvPr>
              <p:cNvSpPr>
                <a:spLocks noChangeArrowheads="1"/>
              </p:cNvSpPr>
              <p:nvPr/>
            </p:nvSpPr>
            <p:spPr bwMode="auto">
              <a:xfrm>
                <a:off x="9608100" y="5589727"/>
                <a:ext cx="254009"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9311" name="Freeform 54"/>
              <p:cNvSpPr>
                <a:spLocks/>
              </p:cNvSpPr>
              <p:nvPr/>
            </p:nvSpPr>
            <p:spPr bwMode="auto">
              <a:xfrm>
                <a:off x="9569451" y="5548313"/>
                <a:ext cx="320675" cy="47625"/>
              </a:xfrm>
              <a:custGeom>
                <a:avLst/>
                <a:gdLst>
                  <a:gd name="T0" fmla="*/ 320675 w 202"/>
                  <a:gd name="T1" fmla="*/ 33338 h 30"/>
                  <a:gd name="T2" fmla="*/ 160338 w 202"/>
                  <a:gd name="T3" fmla="*/ 0 h 30"/>
                  <a:gd name="T4" fmla="*/ 0 w 202"/>
                  <a:gd name="T5" fmla="*/ 33338 h 30"/>
                  <a:gd name="T6" fmla="*/ 0 w 202"/>
                  <a:gd name="T7" fmla="*/ 47625 h 30"/>
                  <a:gd name="T8" fmla="*/ 320675 w 202"/>
                  <a:gd name="T9" fmla="*/ 47625 h 30"/>
                  <a:gd name="T10" fmla="*/ 320675 w 202"/>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30">
                    <a:moveTo>
                      <a:pt x="202" y="21"/>
                    </a:moveTo>
                    <a:lnTo>
                      <a:pt x="101" y="0"/>
                    </a:lnTo>
                    <a:lnTo>
                      <a:pt x="0" y="21"/>
                    </a:lnTo>
                    <a:lnTo>
                      <a:pt x="0" y="30"/>
                    </a:lnTo>
                    <a:lnTo>
                      <a:pt x="202" y="30"/>
                    </a:lnTo>
                    <a:lnTo>
                      <a:pt x="202"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 name="Freeform 55">
                <a:extLst>
                  <a:ext uri="{FF2B5EF4-FFF2-40B4-BE49-F238E27FC236}">
                    <a16:creationId xmlns:a16="http://schemas.microsoft.com/office/drawing/2014/main" xmlns="" id="{834689C4-7001-46BA-B59B-954F4783B93B}"/>
                  </a:ext>
                </a:extLst>
              </p:cNvPr>
              <p:cNvSpPr>
                <a:spLocks/>
              </p:cNvSpPr>
              <p:nvPr/>
            </p:nvSpPr>
            <p:spPr bwMode="auto">
              <a:xfrm>
                <a:off x="10389178" y="5591843"/>
                <a:ext cx="186273" cy="59261"/>
              </a:xfrm>
              <a:custGeom>
                <a:avLst/>
                <a:gdLst>
                  <a:gd name="T0" fmla="*/ 118 w 118"/>
                  <a:gd name="T1" fmla="*/ 0 h 37"/>
                  <a:gd name="T2" fmla="*/ 0 w 118"/>
                  <a:gd name="T3" fmla="*/ 0 h 37"/>
                  <a:gd name="T4" fmla="*/ 4 w 118"/>
                  <a:gd name="T5" fmla="*/ 37 h 37"/>
                  <a:gd name="T6" fmla="*/ 118 w 118"/>
                  <a:gd name="T7" fmla="*/ 37 h 37"/>
                  <a:gd name="T8" fmla="*/ 118 w 118"/>
                  <a:gd name="T9" fmla="*/ 0 h 37"/>
                </a:gdLst>
                <a:ahLst/>
                <a:cxnLst>
                  <a:cxn ang="0">
                    <a:pos x="T0" y="T1"/>
                  </a:cxn>
                  <a:cxn ang="0">
                    <a:pos x="T2" y="T3"/>
                  </a:cxn>
                  <a:cxn ang="0">
                    <a:pos x="T4" y="T5"/>
                  </a:cxn>
                  <a:cxn ang="0">
                    <a:pos x="T6" y="T7"/>
                  </a:cxn>
                  <a:cxn ang="0">
                    <a:pos x="T8" y="T9"/>
                  </a:cxn>
                </a:cxnLst>
                <a:rect l="0" t="0" r="r" b="b"/>
                <a:pathLst>
                  <a:path w="118" h="37">
                    <a:moveTo>
                      <a:pt x="118" y="0"/>
                    </a:moveTo>
                    <a:lnTo>
                      <a:pt x="0" y="0"/>
                    </a:lnTo>
                    <a:lnTo>
                      <a:pt x="4" y="37"/>
                    </a:lnTo>
                    <a:lnTo>
                      <a:pt x="118" y="37"/>
                    </a:lnTo>
                    <a:lnTo>
                      <a:pt x="11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3" name="Rectangle 56">
                <a:extLst>
                  <a:ext uri="{FF2B5EF4-FFF2-40B4-BE49-F238E27FC236}">
                    <a16:creationId xmlns:a16="http://schemas.microsoft.com/office/drawing/2014/main" xmlns="" id="{1EBE5E43-3E2C-45EB-918C-66FC6E88481C}"/>
                  </a:ext>
                </a:extLst>
              </p:cNvPr>
              <p:cNvSpPr>
                <a:spLocks noChangeArrowheads="1"/>
              </p:cNvSpPr>
              <p:nvPr/>
            </p:nvSpPr>
            <p:spPr bwMode="auto">
              <a:xfrm>
                <a:off x="10365893" y="5589727"/>
                <a:ext cx="241308"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94" name="Freeform 57">
                <a:extLst>
                  <a:ext uri="{FF2B5EF4-FFF2-40B4-BE49-F238E27FC236}">
                    <a16:creationId xmlns:a16="http://schemas.microsoft.com/office/drawing/2014/main" xmlns="" id="{156391D0-2964-420E-BDEB-721E123D4BFF}"/>
                  </a:ext>
                </a:extLst>
              </p:cNvPr>
              <p:cNvSpPr>
                <a:spLocks/>
              </p:cNvSpPr>
              <p:nvPr/>
            </p:nvSpPr>
            <p:spPr bwMode="auto">
              <a:xfrm>
                <a:off x="10332025" y="5547398"/>
                <a:ext cx="298461" cy="48678"/>
              </a:xfrm>
              <a:custGeom>
                <a:avLst/>
                <a:gdLst>
                  <a:gd name="T0" fmla="*/ 189 w 189"/>
                  <a:gd name="T1" fmla="*/ 21 h 30"/>
                  <a:gd name="T2" fmla="*/ 95 w 189"/>
                  <a:gd name="T3" fmla="*/ 0 h 30"/>
                  <a:gd name="T4" fmla="*/ 0 w 189"/>
                  <a:gd name="T5" fmla="*/ 21 h 30"/>
                  <a:gd name="T6" fmla="*/ 0 w 189"/>
                  <a:gd name="T7" fmla="*/ 30 h 30"/>
                  <a:gd name="T8" fmla="*/ 189 w 189"/>
                  <a:gd name="T9" fmla="*/ 30 h 30"/>
                  <a:gd name="T10" fmla="*/ 189 w 189"/>
                  <a:gd name="T11" fmla="*/ 21 h 30"/>
                </a:gdLst>
                <a:ahLst/>
                <a:cxnLst>
                  <a:cxn ang="0">
                    <a:pos x="T0" y="T1"/>
                  </a:cxn>
                  <a:cxn ang="0">
                    <a:pos x="T2" y="T3"/>
                  </a:cxn>
                  <a:cxn ang="0">
                    <a:pos x="T4" y="T5"/>
                  </a:cxn>
                  <a:cxn ang="0">
                    <a:pos x="T6" y="T7"/>
                  </a:cxn>
                  <a:cxn ang="0">
                    <a:pos x="T8" y="T9"/>
                  </a:cxn>
                  <a:cxn ang="0">
                    <a:pos x="T10" y="T11"/>
                  </a:cxn>
                </a:cxnLst>
                <a:rect l="0" t="0" r="r" b="b"/>
                <a:pathLst>
                  <a:path w="189" h="30">
                    <a:moveTo>
                      <a:pt x="189" y="21"/>
                    </a:moveTo>
                    <a:lnTo>
                      <a:pt x="95" y="0"/>
                    </a:lnTo>
                    <a:lnTo>
                      <a:pt x="0" y="21"/>
                    </a:lnTo>
                    <a:lnTo>
                      <a:pt x="0" y="30"/>
                    </a:lnTo>
                    <a:lnTo>
                      <a:pt x="189" y="30"/>
                    </a:lnTo>
                    <a:lnTo>
                      <a:pt x="189" y="21"/>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9315" name="Oval 58"/>
              <p:cNvSpPr>
                <a:spLocks noChangeArrowheads="1"/>
              </p:cNvSpPr>
              <p:nvPr/>
            </p:nvSpPr>
            <p:spPr bwMode="auto">
              <a:xfrm>
                <a:off x="8456613"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16" name="Oval 59"/>
              <p:cNvSpPr>
                <a:spLocks noChangeArrowheads="1"/>
              </p:cNvSpPr>
              <p:nvPr/>
            </p:nvSpPr>
            <p:spPr bwMode="auto">
              <a:xfrm>
                <a:off x="9159876"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17" name="Oval 60"/>
              <p:cNvSpPr>
                <a:spLocks noChangeArrowheads="1"/>
              </p:cNvSpPr>
              <p:nvPr/>
            </p:nvSpPr>
            <p:spPr bwMode="auto">
              <a:xfrm>
                <a:off x="9175751" y="3306763"/>
                <a:ext cx="39688"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18" name="Oval 61"/>
              <p:cNvSpPr>
                <a:spLocks noChangeArrowheads="1"/>
              </p:cNvSpPr>
              <p:nvPr/>
            </p:nvSpPr>
            <p:spPr bwMode="auto">
              <a:xfrm>
                <a:off x="9172576" y="2733675"/>
                <a:ext cx="46038"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19" name="Oval 62"/>
              <p:cNvSpPr>
                <a:spLocks noChangeArrowheads="1"/>
              </p:cNvSpPr>
              <p:nvPr/>
            </p:nvSpPr>
            <p:spPr bwMode="auto">
              <a:xfrm>
                <a:off x="9183688" y="2743200"/>
                <a:ext cx="23813"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0" name="Oval 63"/>
              <p:cNvSpPr>
                <a:spLocks noChangeArrowheads="1"/>
              </p:cNvSpPr>
              <p:nvPr/>
            </p:nvSpPr>
            <p:spPr bwMode="auto">
              <a:xfrm>
                <a:off x="8462963" y="2733675"/>
                <a:ext cx="49213"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1" name="Oval 64"/>
              <p:cNvSpPr>
                <a:spLocks noChangeArrowheads="1"/>
              </p:cNvSpPr>
              <p:nvPr/>
            </p:nvSpPr>
            <p:spPr bwMode="auto">
              <a:xfrm>
                <a:off x="8474076" y="2743200"/>
                <a:ext cx="26988"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2" name="Oval 65"/>
              <p:cNvSpPr>
                <a:spLocks noChangeArrowheads="1"/>
              </p:cNvSpPr>
              <p:nvPr/>
            </p:nvSpPr>
            <p:spPr bwMode="auto">
              <a:xfrm>
                <a:off x="8474076" y="3306763"/>
                <a:ext cx="38100"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3" name="Oval 66"/>
              <p:cNvSpPr>
                <a:spLocks noChangeArrowheads="1"/>
              </p:cNvSpPr>
              <p:nvPr/>
            </p:nvSpPr>
            <p:spPr bwMode="auto">
              <a:xfrm>
                <a:off x="11522076"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4" name="Oval 67"/>
              <p:cNvSpPr>
                <a:spLocks noChangeArrowheads="1"/>
              </p:cNvSpPr>
              <p:nvPr/>
            </p:nvSpPr>
            <p:spPr bwMode="auto">
              <a:xfrm>
                <a:off x="6008688"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5" name="Oval 68"/>
              <p:cNvSpPr>
                <a:spLocks noChangeArrowheads="1"/>
              </p:cNvSpPr>
              <p:nvPr/>
            </p:nvSpPr>
            <p:spPr bwMode="auto">
              <a:xfrm>
                <a:off x="6049963" y="1804988"/>
                <a:ext cx="69850" cy="793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26" name="Oval 69"/>
              <p:cNvSpPr>
                <a:spLocks noChangeArrowheads="1"/>
              </p:cNvSpPr>
              <p:nvPr/>
            </p:nvSpPr>
            <p:spPr bwMode="auto">
              <a:xfrm>
                <a:off x="11564938" y="1797050"/>
                <a:ext cx="76200" cy="841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07" name="Rectangle 70">
                <a:extLst>
                  <a:ext uri="{FF2B5EF4-FFF2-40B4-BE49-F238E27FC236}">
                    <a16:creationId xmlns:a16="http://schemas.microsoft.com/office/drawing/2014/main" xmlns="" id="{E9D60755-3764-4C8D-8842-C118414C5544}"/>
                  </a:ext>
                </a:extLst>
              </p:cNvPr>
              <p:cNvSpPr>
                <a:spLocks noChangeArrowheads="1"/>
              </p:cNvSpPr>
              <p:nvPr/>
            </p:nvSpPr>
            <p:spPr bwMode="auto">
              <a:xfrm>
                <a:off x="9957363" y="3229883"/>
                <a:ext cx="107953" cy="215878"/>
              </a:xfrm>
              <a:prstGeom prst="rect">
                <a:avLst/>
              </a:prstGeom>
              <a:solidFill>
                <a:schemeClr val="accent3"/>
              </a:solidFill>
              <a:ln>
                <a:noFill/>
              </a:ln>
            </p:spPr>
            <p:txBody>
              <a:bodyPr lIns="68580" tIns="34290" rIns="68580" bIns="34290"/>
              <a:lstStyle/>
              <a:p>
                <a:pPr eaLnBrk="1" hangingPunct="1"/>
                <a:endParaRPr lang="en-US"/>
              </a:p>
            </p:txBody>
          </p:sp>
          <p:sp>
            <p:nvSpPr>
              <p:cNvPr id="508" name="Rectangle 71">
                <a:extLst>
                  <a:ext uri="{FF2B5EF4-FFF2-40B4-BE49-F238E27FC236}">
                    <a16:creationId xmlns:a16="http://schemas.microsoft.com/office/drawing/2014/main" xmlns="" id="{F880020D-1FDE-4AAA-91D4-74C56EDB0AFD}"/>
                  </a:ext>
                </a:extLst>
              </p:cNvPr>
              <p:cNvSpPr>
                <a:spLocks noChangeArrowheads="1"/>
              </p:cNvSpPr>
              <p:nvPr/>
            </p:nvSpPr>
            <p:spPr bwMode="auto">
              <a:xfrm>
                <a:off x="10224072" y="3229883"/>
                <a:ext cx="107953" cy="215878"/>
              </a:xfrm>
              <a:prstGeom prst="rect">
                <a:avLst/>
              </a:prstGeom>
              <a:solidFill>
                <a:schemeClr val="accent3"/>
              </a:solidFill>
              <a:ln>
                <a:noFill/>
              </a:ln>
            </p:spPr>
            <p:txBody>
              <a:bodyPr lIns="68580" tIns="34290" rIns="68580" bIns="34290"/>
              <a:lstStyle/>
              <a:p>
                <a:pPr eaLnBrk="1" hangingPunct="1"/>
                <a:endParaRPr lang="en-US"/>
              </a:p>
            </p:txBody>
          </p:sp>
          <p:sp>
            <p:nvSpPr>
              <p:cNvPr id="509" name="Rectangle 72">
                <a:extLst>
                  <a:ext uri="{FF2B5EF4-FFF2-40B4-BE49-F238E27FC236}">
                    <a16:creationId xmlns:a16="http://schemas.microsoft.com/office/drawing/2014/main" xmlns="" id="{45E885AF-1E2A-443E-B251-C37821BD3F34}"/>
                  </a:ext>
                </a:extLst>
              </p:cNvPr>
              <p:cNvSpPr>
                <a:spLocks noChangeArrowheads="1"/>
              </p:cNvSpPr>
              <p:nvPr/>
            </p:nvSpPr>
            <p:spPr bwMode="auto">
              <a:xfrm>
                <a:off x="10035682" y="3242582"/>
                <a:ext cx="215908" cy="29630"/>
              </a:xfrm>
              <a:prstGeom prst="rect">
                <a:avLst/>
              </a:prstGeom>
              <a:solidFill>
                <a:schemeClr val="accent3"/>
              </a:solidFill>
              <a:ln>
                <a:noFill/>
              </a:ln>
            </p:spPr>
            <p:txBody>
              <a:bodyPr lIns="68580" tIns="34290" rIns="68580" bIns="34290"/>
              <a:lstStyle/>
              <a:p>
                <a:pPr eaLnBrk="1" hangingPunct="1"/>
                <a:endParaRPr lang="en-US"/>
              </a:p>
            </p:txBody>
          </p:sp>
          <p:sp>
            <p:nvSpPr>
              <p:cNvPr id="510" name="Freeform 73">
                <a:extLst>
                  <a:ext uri="{FF2B5EF4-FFF2-40B4-BE49-F238E27FC236}">
                    <a16:creationId xmlns:a16="http://schemas.microsoft.com/office/drawing/2014/main" xmlns="" id="{72DC10D3-5A44-468B-8290-C7CCD28C8FEE}"/>
                  </a:ext>
                </a:extLst>
              </p:cNvPr>
              <p:cNvSpPr>
                <a:spLocks/>
              </p:cNvSpPr>
              <p:nvPr/>
            </p:nvSpPr>
            <p:spPr bwMode="auto">
              <a:xfrm>
                <a:off x="10027215" y="3397084"/>
                <a:ext cx="213791" cy="31746"/>
              </a:xfrm>
              <a:custGeom>
                <a:avLst/>
                <a:gdLst>
                  <a:gd name="T0" fmla="*/ 135 w 135"/>
                  <a:gd name="T1" fmla="*/ 20 h 20"/>
                  <a:gd name="T2" fmla="*/ 133 w 135"/>
                  <a:gd name="T3" fmla="*/ 0 h 20"/>
                  <a:gd name="T4" fmla="*/ 0 w 135"/>
                  <a:gd name="T5" fmla="*/ 0 h 20"/>
                  <a:gd name="T6" fmla="*/ 0 w 135"/>
                  <a:gd name="T7" fmla="*/ 20 h 20"/>
                  <a:gd name="T8" fmla="*/ 135 w 135"/>
                  <a:gd name="T9" fmla="*/ 20 h 20"/>
                </a:gdLst>
                <a:ahLst/>
                <a:cxnLst>
                  <a:cxn ang="0">
                    <a:pos x="T0" y="T1"/>
                  </a:cxn>
                  <a:cxn ang="0">
                    <a:pos x="T2" y="T3"/>
                  </a:cxn>
                  <a:cxn ang="0">
                    <a:pos x="T4" y="T5"/>
                  </a:cxn>
                  <a:cxn ang="0">
                    <a:pos x="T6" y="T7"/>
                  </a:cxn>
                  <a:cxn ang="0">
                    <a:pos x="T8" y="T9"/>
                  </a:cxn>
                </a:cxnLst>
                <a:rect l="0" t="0" r="r" b="b"/>
                <a:pathLst>
                  <a:path w="135" h="20">
                    <a:moveTo>
                      <a:pt x="135" y="20"/>
                    </a:moveTo>
                    <a:lnTo>
                      <a:pt x="133" y="0"/>
                    </a:lnTo>
                    <a:lnTo>
                      <a:pt x="0" y="0"/>
                    </a:lnTo>
                    <a:lnTo>
                      <a:pt x="0" y="20"/>
                    </a:lnTo>
                    <a:lnTo>
                      <a:pt x="135" y="20"/>
                    </a:lnTo>
                    <a:close/>
                  </a:path>
                </a:pathLst>
              </a:custGeom>
              <a:solidFill>
                <a:schemeClr val="accent3"/>
              </a:solidFill>
              <a:ln>
                <a:noFill/>
              </a:ln>
            </p:spPr>
            <p:txBody>
              <a:bodyPr lIns="68580" tIns="34290" rIns="68580" bIns="34290"/>
              <a:lstStyle/>
              <a:p>
                <a:pPr eaLnBrk="1" hangingPunct="1">
                  <a:defRPr/>
                </a:pPr>
                <a:endParaRPr lang="en-US"/>
              </a:p>
            </p:txBody>
          </p:sp>
          <p:sp>
            <p:nvSpPr>
              <p:cNvPr id="511" name="Rectangle 74">
                <a:extLst>
                  <a:ext uri="{FF2B5EF4-FFF2-40B4-BE49-F238E27FC236}">
                    <a16:creationId xmlns:a16="http://schemas.microsoft.com/office/drawing/2014/main" xmlns="" id="{42472C72-1486-4AF8-A1FA-A8AB1EC5E092}"/>
                  </a:ext>
                </a:extLst>
              </p:cNvPr>
              <p:cNvSpPr>
                <a:spLocks noChangeArrowheads="1"/>
              </p:cNvSpPr>
              <p:nvPr/>
            </p:nvSpPr>
            <p:spPr bwMode="auto">
              <a:xfrm>
                <a:off x="7404574" y="3227767"/>
                <a:ext cx="103720" cy="215878"/>
              </a:xfrm>
              <a:prstGeom prst="rect">
                <a:avLst/>
              </a:prstGeom>
              <a:solidFill>
                <a:schemeClr val="accent3"/>
              </a:solidFill>
              <a:ln>
                <a:noFill/>
              </a:ln>
            </p:spPr>
            <p:txBody>
              <a:bodyPr lIns="68580" tIns="34290" rIns="68580" bIns="34290"/>
              <a:lstStyle/>
              <a:p>
                <a:pPr eaLnBrk="1" hangingPunct="1"/>
                <a:endParaRPr lang="en-US"/>
              </a:p>
            </p:txBody>
          </p:sp>
          <p:sp>
            <p:nvSpPr>
              <p:cNvPr id="512" name="Rectangle 75">
                <a:extLst>
                  <a:ext uri="{FF2B5EF4-FFF2-40B4-BE49-F238E27FC236}">
                    <a16:creationId xmlns:a16="http://schemas.microsoft.com/office/drawing/2014/main" xmlns="" id="{1BB8ADE6-67E8-479B-9C49-78CBCA9A0DEB}"/>
                  </a:ext>
                </a:extLst>
              </p:cNvPr>
              <p:cNvSpPr>
                <a:spLocks noChangeArrowheads="1"/>
              </p:cNvSpPr>
              <p:nvPr/>
            </p:nvSpPr>
            <p:spPr bwMode="auto">
              <a:xfrm>
                <a:off x="7671283" y="3229883"/>
                <a:ext cx="105837" cy="213762"/>
              </a:xfrm>
              <a:prstGeom prst="rect">
                <a:avLst/>
              </a:prstGeom>
              <a:solidFill>
                <a:schemeClr val="accent3"/>
              </a:solidFill>
              <a:ln>
                <a:noFill/>
              </a:ln>
            </p:spPr>
            <p:txBody>
              <a:bodyPr lIns="68580" tIns="34290" rIns="68580" bIns="34290"/>
              <a:lstStyle/>
              <a:p>
                <a:pPr eaLnBrk="1" hangingPunct="1"/>
                <a:endParaRPr lang="en-US"/>
              </a:p>
            </p:txBody>
          </p:sp>
          <p:sp>
            <p:nvSpPr>
              <p:cNvPr id="513" name="Freeform 76">
                <a:extLst>
                  <a:ext uri="{FF2B5EF4-FFF2-40B4-BE49-F238E27FC236}">
                    <a16:creationId xmlns:a16="http://schemas.microsoft.com/office/drawing/2014/main" xmlns="" id="{C5BA68D9-1DD6-496F-92AD-AC55F6FEC62E}"/>
                  </a:ext>
                </a:extLst>
              </p:cNvPr>
              <p:cNvSpPr>
                <a:spLocks/>
              </p:cNvSpPr>
              <p:nvPr/>
            </p:nvSpPr>
            <p:spPr bwMode="auto">
              <a:xfrm>
                <a:off x="7485010" y="3238349"/>
                <a:ext cx="215908" cy="33863"/>
              </a:xfrm>
              <a:custGeom>
                <a:avLst/>
                <a:gdLst>
                  <a:gd name="T0" fmla="*/ 136 w 136"/>
                  <a:gd name="T1" fmla="*/ 19 h 21"/>
                  <a:gd name="T2" fmla="*/ 136 w 136"/>
                  <a:gd name="T3" fmla="*/ 0 h 21"/>
                  <a:gd name="T4" fmla="*/ 0 w 136"/>
                  <a:gd name="T5" fmla="*/ 0 h 21"/>
                  <a:gd name="T6" fmla="*/ 0 w 136"/>
                  <a:gd name="T7" fmla="*/ 21 h 21"/>
                  <a:gd name="T8" fmla="*/ 136 w 136"/>
                  <a:gd name="T9" fmla="*/ 19 h 21"/>
                </a:gdLst>
                <a:ahLst/>
                <a:cxnLst>
                  <a:cxn ang="0">
                    <a:pos x="T0" y="T1"/>
                  </a:cxn>
                  <a:cxn ang="0">
                    <a:pos x="T2" y="T3"/>
                  </a:cxn>
                  <a:cxn ang="0">
                    <a:pos x="T4" y="T5"/>
                  </a:cxn>
                  <a:cxn ang="0">
                    <a:pos x="T6" y="T7"/>
                  </a:cxn>
                  <a:cxn ang="0">
                    <a:pos x="T8" y="T9"/>
                  </a:cxn>
                </a:cxnLst>
                <a:rect l="0" t="0" r="r" b="b"/>
                <a:pathLst>
                  <a:path w="136" h="21">
                    <a:moveTo>
                      <a:pt x="136" y="19"/>
                    </a:moveTo>
                    <a:lnTo>
                      <a:pt x="136" y="0"/>
                    </a:lnTo>
                    <a:lnTo>
                      <a:pt x="0" y="0"/>
                    </a:lnTo>
                    <a:lnTo>
                      <a:pt x="0" y="21"/>
                    </a:lnTo>
                    <a:lnTo>
                      <a:pt x="136" y="19"/>
                    </a:lnTo>
                    <a:close/>
                  </a:path>
                </a:pathLst>
              </a:custGeom>
              <a:solidFill>
                <a:schemeClr val="accent3"/>
              </a:solidFill>
              <a:ln>
                <a:noFill/>
              </a:ln>
            </p:spPr>
            <p:txBody>
              <a:bodyPr lIns="68580" tIns="34290" rIns="68580" bIns="34290"/>
              <a:lstStyle/>
              <a:p>
                <a:pPr eaLnBrk="1" hangingPunct="1">
                  <a:defRPr/>
                </a:pPr>
                <a:endParaRPr lang="en-US"/>
              </a:p>
            </p:txBody>
          </p:sp>
          <p:sp>
            <p:nvSpPr>
              <p:cNvPr id="514" name="Freeform 77">
                <a:extLst>
                  <a:ext uri="{FF2B5EF4-FFF2-40B4-BE49-F238E27FC236}">
                    <a16:creationId xmlns:a16="http://schemas.microsoft.com/office/drawing/2014/main" xmlns="" id="{6F0744E2-20B7-4E5D-9520-6559D19A51F3}"/>
                  </a:ext>
                </a:extLst>
              </p:cNvPr>
              <p:cNvSpPr>
                <a:spLocks/>
              </p:cNvSpPr>
              <p:nvPr/>
            </p:nvSpPr>
            <p:spPr bwMode="auto">
              <a:xfrm>
                <a:off x="7470192" y="3394966"/>
                <a:ext cx="215908" cy="33863"/>
              </a:xfrm>
              <a:custGeom>
                <a:avLst/>
                <a:gdLst>
                  <a:gd name="T0" fmla="*/ 136 w 136"/>
                  <a:gd name="T1" fmla="*/ 20 h 22"/>
                  <a:gd name="T2" fmla="*/ 136 w 136"/>
                  <a:gd name="T3" fmla="*/ 0 h 22"/>
                  <a:gd name="T4" fmla="*/ 0 w 136"/>
                  <a:gd name="T5" fmla="*/ 0 h 22"/>
                  <a:gd name="T6" fmla="*/ 0 w 136"/>
                  <a:gd name="T7" fmla="*/ 22 h 22"/>
                  <a:gd name="T8" fmla="*/ 136 w 136"/>
                  <a:gd name="T9" fmla="*/ 20 h 22"/>
                </a:gdLst>
                <a:ahLst/>
                <a:cxnLst>
                  <a:cxn ang="0">
                    <a:pos x="T0" y="T1"/>
                  </a:cxn>
                  <a:cxn ang="0">
                    <a:pos x="T2" y="T3"/>
                  </a:cxn>
                  <a:cxn ang="0">
                    <a:pos x="T4" y="T5"/>
                  </a:cxn>
                  <a:cxn ang="0">
                    <a:pos x="T6" y="T7"/>
                  </a:cxn>
                  <a:cxn ang="0">
                    <a:pos x="T8" y="T9"/>
                  </a:cxn>
                </a:cxnLst>
                <a:rect l="0" t="0" r="r" b="b"/>
                <a:pathLst>
                  <a:path w="136" h="22">
                    <a:moveTo>
                      <a:pt x="136" y="20"/>
                    </a:moveTo>
                    <a:lnTo>
                      <a:pt x="136" y="0"/>
                    </a:lnTo>
                    <a:lnTo>
                      <a:pt x="0" y="0"/>
                    </a:lnTo>
                    <a:lnTo>
                      <a:pt x="0" y="22"/>
                    </a:lnTo>
                    <a:lnTo>
                      <a:pt x="136" y="20"/>
                    </a:lnTo>
                    <a:close/>
                  </a:path>
                </a:pathLst>
              </a:custGeom>
              <a:solidFill>
                <a:schemeClr val="accent3"/>
              </a:solidFill>
              <a:ln>
                <a:noFill/>
              </a:ln>
            </p:spPr>
            <p:txBody>
              <a:bodyPr lIns="68580" tIns="34290" rIns="68580" bIns="34290"/>
              <a:lstStyle/>
              <a:p>
                <a:pPr eaLnBrk="1" hangingPunct="1">
                  <a:defRPr/>
                </a:pPr>
                <a:endParaRPr lang="en-US"/>
              </a:p>
            </p:txBody>
          </p:sp>
          <p:sp>
            <p:nvSpPr>
              <p:cNvPr id="49335" name="Oval 78"/>
              <p:cNvSpPr>
                <a:spLocks noChangeArrowheads="1"/>
              </p:cNvSpPr>
              <p:nvPr/>
            </p:nvSpPr>
            <p:spPr bwMode="auto">
              <a:xfrm>
                <a:off x="9983788" y="3317875"/>
                <a:ext cx="42863"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36" name="Oval 79"/>
              <p:cNvSpPr>
                <a:spLocks noChangeArrowheads="1"/>
              </p:cNvSpPr>
              <p:nvPr/>
            </p:nvSpPr>
            <p:spPr bwMode="auto">
              <a:xfrm>
                <a:off x="10252076" y="3317875"/>
                <a:ext cx="46038"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37" name="Oval 80"/>
              <p:cNvSpPr>
                <a:spLocks noChangeArrowheads="1"/>
              </p:cNvSpPr>
              <p:nvPr/>
            </p:nvSpPr>
            <p:spPr bwMode="auto">
              <a:xfrm>
                <a:off x="7429501" y="3314700"/>
                <a:ext cx="44450"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338" name="Oval 81"/>
              <p:cNvSpPr>
                <a:spLocks noChangeArrowheads="1"/>
              </p:cNvSpPr>
              <p:nvPr/>
            </p:nvSpPr>
            <p:spPr bwMode="auto">
              <a:xfrm>
                <a:off x="7700963" y="3314700"/>
                <a:ext cx="41275"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grpSp>
        <p:grpSp>
          <p:nvGrpSpPr>
            <p:cNvPr id="49166" name="Group 1279"/>
            <p:cNvGrpSpPr>
              <a:grpSpLocks/>
            </p:cNvGrpSpPr>
            <p:nvPr/>
          </p:nvGrpSpPr>
          <p:grpSpPr bwMode="auto">
            <a:xfrm>
              <a:off x="9374598" y="3921518"/>
              <a:ext cx="3711307" cy="1193640"/>
              <a:chOff x="9365073" y="3921518"/>
              <a:chExt cx="3711307" cy="1193640"/>
            </a:xfrm>
          </p:grpSpPr>
          <p:sp>
            <p:nvSpPr>
              <p:cNvPr id="49167" name="AutoShape 465"/>
              <p:cNvSpPr>
                <a:spLocks noChangeAspect="1" noChangeArrowheads="1" noTextEdit="1"/>
              </p:cNvSpPr>
              <p:nvPr/>
            </p:nvSpPr>
            <p:spPr bwMode="auto">
              <a:xfrm>
                <a:off x="9365073" y="3921518"/>
                <a:ext cx="3711307" cy="11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US"/>
              </a:p>
            </p:txBody>
          </p:sp>
          <p:sp>
            <p:nvSpPr>
              <p:cNvPr id="49168" name="Freeform: Shape 1321"/>
              <p:cNvSpPr>
                <a:spLocks/>
              </p:cNvSpPr>
              <p:nvPr/>
            </p:nvSpPr>
            <p:spPr bwMode="auto">
              <a:xfrm>
                <a:off x="9811586" y="4252432"/>
                <a:ext cx="2367162" cy="672456"/>
              </a:xfrm>
              <a:custGeom>
                <a:avLst/>
                <a:gdLst>
                  <a:gd name="T0" fmla="*/ 2367162 w 2367162"/>
                  <a:gd name="T1" fmla="*/ 0 h 672456"/>
                  <a:gd name="T2" fmla="*/ 2367162 w 2367162"/>
                  <a:gd name="T3" fmla="*/ 88484 h 672456"/>
                  <a:gd name="T4" fmla="*/ 2363438 w 2367162"/>
                  <a:gd name="T5" fmla="*/ 88525 h 672456"/>
                  <a:gd name="T6" fmla="*/ 1892839 w 2367162"/>
                  <a:gd name="T7" fmla="*/ 130401 h 672456"/>
                  <a:gd name="T8" fmla="*/ 1619290 w 2367162"/>
                  <a:gd name="T9" fmla="*/ 113479 h 672456"/>
                  <a:gd name="T10" fmla="*/ 1484620 w 2367162"/>
                  <a:gd name="T11" fmla="*/ 168476 h 672456"/>
                  <a:gd name="T12" fmla="*/ 1320490 w 2367162"/>
                  <a:gd name="T13" fmla="*/ 329235 h 672456"/>
                  <a:gd name="T14" fmla="*/ 1135318 w 2367162"/>
                  <a:gd name="T15" fmla="*/ 380001 h 672456"/>
                  <a:gd name="T16" fmla="*/ 802851 w 2367162"/>
                  <a:gd name="T17" fmla="*/ 333466 h 672456"/>
                  <a:gd name="T18" fmla="*/ 533510 w 2367162"/>
                  <a:gd name="T19" fmla="*/ 557683 h 672456"/>
                  <a:gd name="T20" fmla="*/ 335713 w 2367162"/>
                  <a:gd name="T21" fmla="*/ 642293 h 672456"/>
                  <a:gd name="T22" fmla="*/ 264169 w 2367162"/>
                  <a:gd name="T23" fmla="*/ 642293 h 672456"/>
                  <a:gd name="T24" fmla="*/ 626096 w 2367162"/>
                  <a:gd name="T25" fmla="*/ 451920 h 672456"/>
                  <a:gd name="T26" fmla="*/ 760766 w 2367162"/>
                  <a:gd name="T27" fmla="*/ 316543 h 672456"/>
                  <a:gd name="T28" fmla="*/ 230502 w 2367162"/>
                  <a:gd name="T29" fmla="*/ 181167 h 672456"/>
                  <a:gd name="T30" fmla="*/ 7454 w 2367162"/>
                  <a:gd name="T31" fmla="*/ 130401 h 672456"/>
                  <a:gd name="T32" fmla="*/ 331505 w 2367162"/>
                  <a:gd name="T33" fmla="*/ 168476 h 672456"/>
                  <a:gd name="T34" fmla="*/ 323088 w 2367162"/>
                  <a:gd name="T35" fmla="*/ 88096 h 672456"/>
                  <a:gd name="T36" fmla="*/ 365172 w 2367162"/>
                  <a:gd name="T37" fmla="*/ 168476 h 672456"/>
                  <a:gd name="T38" fmla="*/ 865978 w 2367162"/>
                  <a:gd name="T39" fmla="*/ 299621 h 672456"/>
                  <a:gd name="T40" fmla="*/ 1206862 w 2367162"/>
                  <a:gd name="T41" fmla="*/ 320774 h 672456"/>
                  <a:gd name="T42" fmla="*/ 1455161 w 2367162"/>
                  <a:gd name="T43" fmla="*/ 96557 h 672456"/>
                  <a:gd name="T44" fmla="*/ 1097442 w 2367162"/>
                  <a:gd name="T45" fmla="*/ 33099 h 672456"/>
                  <a:gd name="T46" fmla="*/ 1194237 w 2367162"/>
                  <a:gd name="T47" fmla="*/ 28869 h 672456"/>
                  <a:gd name="T48" fmla="*/ 1303656 w 2367162"/>
                  <a:gd name="T49" fmla="*/ 33099 h 672456"/>
                  <a:gd name="T50" fmla="*/ 1463578 w 2367162"/>
                  <a:gd name="T51" fmla="*/ 41560 h 672456"/>
                  <a:gd name="T52" fmla="*/ 1703459 w 2367162"/>
                  <a:gd name="T53" fmla="*/ 54252 h 672456"/>
                  <a:gd name="T54" fmla="*/ 2246349 w 2367162"/>
                  <a:gd name="T55" fmla="*/ 20408 h 672456"/>
                  <a:gd name="T56" fmla="*/ 2318896 w 2367162"/>
                  <a:gd name="T57" fmla="*/ 8898 h 6724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67162" h="672456">
                    <a:moveTo>
                      <a:pt x="2367162" y="0"/>
                    </a:moveTo>
                    <a:lnTo>
                      <a:pt x="2367162" y="88484"/>
                    </a:lnTo>
                    <a:lnTo>
                      <a:pt x="2363438" y="88525"/>
                    </a:lnTo>
                    <a:cubicBezTo>
                      <a:pt x="2248190" y="93847"/>
                      <a:pt x="1973852" y="126699"/>
                      <a:pt x="1892839" y="130401"/>
                    </a:cubicBezTo>
                    <a:cubicBezTo>
                      <a:pt x="1833921" y="130401"/>
                      <a:pt x="1703459" y="121940"/>
                      <a:pt x="1619290" y="113479"/>
                    </a:cubicBezTo>
                    <a:cubicBezTo>
                      <a:pt x="1568789" y="109248"/>
                      <a:pt x="1518287" y="130401"/>
                      <a:pt x="1484620" y="168476"/>
                    </a:cubicBezTo>
                    <a:cubicBezTo>
                      <a:pt x="1442535" y="219242"/>
                      <a:pt x="1379408" y="286930"/>
                      <a:pt x="1320490" y="329235"/>
                    </a:cubicBezTo>
                    <a:cubicBezTo>
                      <a:pt x="1215279" y="401154"/>
                      <a:pt x="1232113" y="384232"/>
                      <a:pt x="1135318" y="380001"/>
                    </a:cubicBezTo>
                    <a:cubicBezTo>
                      <a:pt x="1042733" y="380001"/>
                      <a:pt x="802851" y="333466"/>
                      <a:pt x="802851" y="333466"/>
                    </a:cubicBezTo>
                    <a:cubicBezTo>
                      <a:pt x="802851" y="333466"/>
                      <a:pt x="638721" y="519608"/>
                      <a:pt x="533510" y="557683"/>
                    </a:cubicBezTo>
                    <a:cubicBezTo>
                      <a:pt x="424090" y="591527"/>
                      <a:pt x="411465" y="604218"/>
                      <a:pt x="335713" y="642293"/>
                    </a:cubicBezTo>
                    <a:cubicBezTo>
                      <a:pt x="255752" y="680368"/>
                      <a:pt x="230502" y="684598"/>
                      <a:pt x="264169" y="642293"/>
                    </a:cubicBezTo>
                    <a:cubicBezTo>
                      <a:pt x="293629" y="604218"/>
                      <a:pt x="533510" y="528069"/>
                      <a:pt x="626096" y="451920"/>
                    </a:cubicBezTo>
                    <a:cubicBezTo>
                      <a:pt x="722890" y="380001"/>
                      <a:pt x="760766" y="316543"/>
                      <a:pt x="760766" y="316543"/>
                    </a:cubicBezTo>
                    <a:cubicBezTo>
                      <a:pt x="634513" y="270008"/>
                      <a:pt x="323088" y="198089"/>
                      <a:pt x="230502" y="181167"/>
                    </a:cubicBezTo>
                    <a:cubicBezTo>
                      <a:pt x="142124" y="164245"/>
                      <a:pt x="-38839" y="138862"/>
                      <a:pt x="7454" y="130401"/>
                    </a:cubicBezTo>
                    <a:cubicBezTo>
                      <a:pt x="53747" y="117709"/>
                      <a:pt x="331505" y="168476"/>
                      <a:pt x="331505" y="168476"/>
                    </a:cubicBezTo>
                    <a:cubicBezTo>
                      <a:pt x="331505" y="168476"/>
                      <a:pt x="310462" y="71174"/>
                      <a:pt x="323088" y="88096"/>
                    </a:cubicBezTo>
                    <a:cubicBezTo>
                      <a:pt x="344130" y="126170"/>
                      <a:pt x="348338" y="164245"/>
                      <a:pt x="365172" y="168476"/>
                    </a:cubicBezTo>
                    <a:cubicBezTo>
                      <a:pt x="377798" y="176937"/>
                      <a:pt x="752350" y="265777"/>
                      <a:pt x="865978" y="299621"/>
                    </a:cubicBezTo>
                    <a:cubicBezTo>
                      <a:pt x="996440" y="333466"/>
                      <a:pt x="1101651" y="341927"/>
                      <a:pt x="1206862" y="320774"/>
                    </a:cubicBezTo>
                    <a:cubicBezTo>
                      <a:pt x="1312073" y="299621"/>
                      <a:pt x="1455161" y="96557"/>
                      <a:pt x="1455161" y="96557"/>
                    </a:cubicBezTo>
                    <a:cubicBezTo>
                      <a:pt x="1455161" y="96557"/>
                      <a:pt x="1173194" y="66943"/>
                      <a:pt x="1097442" y="33099"/>
                    </a:cubicBezTo>
                    <a:cubicBezTo>
                      <a:pt x="1051150" y="16177"/>
                      <a:pt x="1122693" y="20408"/>
                      <a:pt x="1194237" y="28869"/>
                    </a:cubicBezTo>
                    <a:cubicBezTo>
                      <a:pt x="1244738" y="33099"/>
                      <a:pt x="1295240" y="37330"/>
                      <a:pt x="1303656" y="33099"/>
                    </a:cubicBezTo>
                    <a:cubicBezTo>
                      <a:pt x="1316282" y="24638"/>
                      <a:pt x="1379408" y="33099"/>
                      <a:pt x="1463578" y="41560"/>
                    </a:cubicBezTo>
                    <a:cubicBezTo>
                      <a:pt x="1535121" y="50021"/>
                      <a:pt x="1619290" y="54252"/>
                      <a:pt x="1703459" y="54252"/>
                    </a:cubicBezTo>
                    <a:cubicBezTo>
                      <a:pt x="1888631" y="54252"/>
                      <a:pt x="2023301" y="54252"/>
                      <a:pt x="2246349" y="20408"/>
                    </a:cubicBezTo>
                    <a:cubicBezTo>
                      <a:pt x="2274230" y="16177"/>
                      <a:pt x="2298100" y="12409"/>
                      <a:pt x="2318896" y="8898"/>
                    </a:cubicBezTo>
                    <a:lnTo>
                      <a:pt x="2367162"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69" name="Freeform 468"/>
              <p:cNvSpPr>
                <a:spLocks/>
              </p:cNvSpPr>
              <p:nvPr/>
            </p:nvSpPr>
            <p:spPr bwMode="auto">
              <a:xfrm>
                <a:off x="9365073" y="4408156"/>
                <a:ext cx="433384" cy="291983"/>
              </a:xfrm>
              <a:custGeom>
                <a:avLst/>
                <a:gdLst>
                  <a:gd name="T0" fmla="*/ 433384 w 103"/>
                  <a:gd name="T1" fmla="*/ 143876 h 69"/>
                  <a:gd name="T2" fmla="*/ 37869 w 103"/>
                  <a:gd name="T3" fmla="*/ 122717 h 69"/>
                  <a:gd name="T4" fmla="*/ 25246 w 103"/>
                  <a:gd name="T5" fmla="*/ 160802 h 69"/>
                  <a:gd name="T6" fmla="*/ 4208 w 103"/>
                  <a:gd name="T7" fmla="*/ 211582 h 69"/>
                  <a:gd name="T8" fmla="*/ 151474 w 103"/>
                  <a:gd name="T9" fmla="*/ 270825 h 69"/>
                  <a:gd name="T10" fmla="*/ 433384 w 103"/>
                  <a:gd name="T11" fmla="*/ 211582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69">
                    <a:moveTo>
                      <a:pt x="103" y="34"/>
                    </a:moveTo>
                    <a:cubicBezTo>
                      <a:pt x="103" y="34"/>
                      <a:pt x="54" y="0"/>
                      <a:pt x="9" y="29"/>
                    </a:cubicBezTo>
                    <a:cubicBezTo>
                      <a:pt x="9" y="29"/>
                      <a:pt x="2" y="34"/>
                      <a:pt x="6" y="38"/>
                    </a:cubicBezTo>
                    <a:cubicBezTo>
                      <a:pt x="11" y="41"/>
                      <a:pt x="0" y="45"/>
                      <a:pt x="1" y="50"/>
                    </a:cubicBezTo>
                    <a:cubicBezTo>
                      <a:pt x="1" y="55"/>
                      <a:pt x="16" y="59"/>
                      <a:pt x="36" y="64"/>
                    </a:cubicBezTo>
                    <a:cubicBezTo>
                      <a:pt x="55" y="69"/>
                      <a:pt x="82" y="69"/>
                      <a:pt x="103" y="5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0" name="Freeform 469"/>
              <p:cNvSpPr>
                <a:spLocks/>
              </p:cNvSpPr>
              <p:nvPr/>
            </p:nvSpPr>
            <p:spPr bwMode="auto">
              <a:xfrm>
                <a:off x="9499128" y="4534866"/>
                <a:ext cx="286474" cy="84473"/>
              </a:xfrm>
              <a:custGeom>
                <a:avLst/>
                <a:gdLst>
                  <a:gd name="T0" fmla="*/ 37916 w 68"/>
                  <a:gd name="T1" fmla="*/ 0 h 20"/>
                  <a:gd name="T2" fmla="*/ 155876 w 68"/>
                  <a:gd name="T3" fmla="*/ 38013 h 20"/>
                  <a:gd name="T4" fmla="*/ 42129 w 68"/>
                  <a:gd name="T5" fmla="*/ 59131 h 20"/>
                  <a:gd name="T6" fmla="*/ 265410 w 68"/>
                  <a:gd name="T7" fmla="*/ 84473 h 20"/>
                  <a:gd name="T8" fmla="*/ 286474 w 68"/>
                  <a:gd name="T9" fmla="*/ 54907 h 20"/>
                  <a:gd name="T10" fmla="*/ 227494 w 68"/>
                  <a:gd name="T11" fmla="*/ 8447 h 20"/>
                  <a:gd name="T12" fmla="*/ 37916 w 68"/>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0">
                    <a:moveTo>
                      <a:pt x="9" y="0"/>
                    </a:moveTo>
                    <a:cubicBezTo>
                      <a:pt x="9" y="0"/>
                      <a:pt x="31" y="6"/>
                      <a:pt x="37" y="9"/>
                    </a:cubicBezTo>
                    <a:cubicBezTo>
                      <a:pt x="37" y="9"/>
                      <a:pt x="21" y="9"/>
                      <a:pt x="10" y="14"/>
                    </a:cubicBezTo>
                    <a:cubicBezTo>
                      <a:pt x="0" y="19"/>
                      <a:pt x="63" y="20"/>
                      <a:pt x="63" y="20"/>
                    </a:cubicBezTo>
                    <a:cubicBezTo>
                      <a:pt x="68" y="13"/>
                      <a:pt x="68" y="13"/>
                      <a:pt x="68" y="13"/>
                    </a:cubicBezTo>
                    <a:cubicBezTo>
                      <a:pt x="68" y="13"/>
                      <a:pt x="59" y="2"/>
                      <a:pt x="54" y="2"/>
                    </a:cubicBezTo>
                    <a:cubicBezTo>
                      <a:pt x="49" y="1"/>
                      <a:pt x="9" y="0"/>
                      <a:pt x="9"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1" name="Freeform 470"/>
              <p:cNvSpPr>
                <a:spLocks/>
              </p:cNvSpPr>
              <p:nvPr/>
            </p:nvSpPr>
            <p:spPr bwMode="auto">
              <a:xfrm>
                <a:off x="9377928" y="4569757"/>
                <a:ext cx="462766" cy="189146"/>
              </a:xfrm>
              <a:custGeom>
                <a:avLst/>
                <a:gdLst>
                  <a:gd name="T0" fmla="*/ 429110 w 110"/>
                  <a:gd name="T1" fmla="*/ 130301 h 45"/>
                  <a:gd name="T2" fmla="*/ 298694 w 110"/>
                  <a:gd name="T3" fmla="*/ 180740 h 45"/>
                  <a:gd name="T4" fmla="*/ 290280 w 110"/>
                  <a:gd name="T5" fmla="*/ 180740 h 45"/>
                  <a:gd name="T6" fmla="*/ 286074 w 110"/>
                  <a:gd name="T7" fmla="*/ 184943 h 45"/>
                  <a:gd name="T8" fmla="*/ 63104 w 110"/>
                  <a:gd name="T9" fmla="*/ 147114 h 45"/>
                  <a:gd name="T10" fmla="*/ 50484 w 110"/>
                  <a:gd name="T11" fmla="*/ 121894 h 45"/>
                  <a:gd name="T12" fmla="*/ 4207 w 110"/>
                  <a:gd name="T13" fmla="*/ 84065 h 45"/>
                  <a:gd name="T14" fmla="*/ 29449 w 110"/>
                  <a:gd name="T15" fmla="*/ 63049 h 45"/>
                  <a:gd name="T16" fmla="*/ 416489 w 110"/>
                  <a:gd name="T17" fmla="*/ 46236 h 45"/>
                  <a:gd name="T18" fmla="*/ 429110 w 110"/>
                  <a:gd name="T19" fmla="*/ 13030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5">
                    <a:moveTo>
                      <a:pt x="102" y="31"/>
                    </a:moveTo>
                    <a:cubicBezTo>
                      <a:pt x="94" y="39"/>
                      <a:pt x="83" y="42"/>
                      <a:pt x="71" y="43"/>
                    </a:cubicBezTo>
                    <a:cubicBezTo>
                      <a:pt x="70" y="43"/>
                      <a:pt x="69" y="43"/>
                      <a:pt x="69" y="43"/>
                    </a:cubicBezTo>
                    <a:cubicBezTo>
                      <a:pt x="68" y="44"/>
                      <a:pt x="68" y="44"/>
                      <a:pt x="68" y="44"/>
                    </a:cubicBezTo>
                    <a:cubicBezTo>
                      <a:pt x="44" y="45"/>
                      <a:pt x="19" y="38"/>
                      <a:pt x="15" y="35"/>
                    </a:cubicBezTo>
                    <a:cubicBezTo>
                      <a:pt x="8" y="31"/>
                      <a:pt x="13" y="32"/>
                      <a:pt x="12" y="29"/>
                    </a:cubicBezTo>
                    <a:cubicBezTo>
                      <a:pt x="10" y="27"/>
                      <a:pt x="1" y="24"/>
                      <a:pt x="1" y="20"/>
                    </a:cubicBezTo>
                    <a:cubicBezTo>
                      <a:pt x="0" y="16"/>
                      <a:pt x="7" y="15"/>
                      <a:pt x="7" y="15"/>
                    </a:cubicBezTo>
                    <a:cubicBezTo>
                      <a:pt x="45" y="0"/>
                      <a:pt x="83" y="2"/>
                      <a:pt x="99" y="11"/>
                    </a:cubicBezTo>
                    <a:cubicBezTo>
                      <a:pt x="108" y="16"/>
                      <a:pt x="110" y="23"/>
                      <a:pt x="102" y="31"/>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2" name="Freeform 471"/>
              <p:cNvSpPr>
                <a:spLocks/>
              </p:cNvSpPr>
              <p:nvPr/>
            </p:nvSpPr>
            <p:spPr bwMode="auto">
              <a:xfrm>
                <a:off x="9638692" y="4615666"/>
                <a:ext cx="202001" cy="135891"/>
              </a:xfrm>
              <a:custGeom>
                <a:avLst/>
                <a:gdLst>
                  <a:gd name="T0" fmla="*/ 168334 w 48"/>
                  <a:gd name="T1" fmla="*/ 84932 h 32"/>
                  <a:gd name="T2" fmla="*/ 37875 w 48"/>
                  <a:gd name="T3" fmla="*/ 135891 h 32"/>
                  <a:gd name="T4" fmla="*/ 134667 w 48"/>
                  <a:gd name="T5" fmla="*/ 101918 h 32"/>
                  <a:gd name="T6" fmla="*/ 16833 w 48"/>
                  <a:gd name="T7" fmla="*/ 89178 h 32"/>
                  <a:gd name="T8" fmla="*/ 113626 w 48"/>
                  <a:gd name="T9" fmla="*/ 59452 h 32"/>
                  <a:gd name="T10" fmla="*/ 0 w 48"/>
                  <a:gd name="T11" fmla="*/ 55206 h 32"/>
                  <a:gd name="T12" fmla="*/ 105209 w 48"/>
                  <a:gd name="T13" fmla="*/ 42466 h 32"/>
                  <a:gd name="T14" fmla="*/ 134667 w 48"/>
                  <a:gd name="T15" fmla="*/ 0 h 32"/>
                  <a:gd name="T16" fmla="*/ 155709 w 48"/>
                  <a:gd name="T17" fmla="*/ 0 h 32"/>
                  <a:gd name="T18" fmla="*/ 168334 w 48"/>
                  <a:gd name="T19" fmla="*/ 849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2">
                    <a:moveTo>
                      <a:pt x="40" y="20"/>
                    </a:moveTo>
                    <a:cubicBezTo>
                      <a:pt x="32" y="28"/>
                      <a:pt x="21" y="31"/>
                      <a:pt x="9" y="32"/>
                    </a:cubicBezTo>
                    <a:cubicBezTo>
                      <a:pt x="17" y="31"/>
                      <a:pt x="30" y="25"/>
                      <a:pt x="32" y="24"/>
                    </a:cubicBezTo>
                    <a:cubicBezTo>
                      <a:pt x="20" y="28"/>
                      <a:pt x="4" y="21"/>
                      <a:pt x="4" y="21"/>
                    </a:cubicBezTo>
                    <a:cubicBezTo>
                      <a:pt x="17" y="22"/>
                      <a:pt x="27" y="14"/>
                      <a:pt x="27" y="14"/>
                    </a:cubicBezTo>
                    <a:cubicBezTo>
                      <a:pt x="18" y="17"/>
                      <a:pt x="0" y="13"/>
                      <a:pt x="0" y="13"/>
                    </a:cubicBezTo>
                    <a:cubicBezTo>
                      <a:pt x="0" y="13"/>
                      <a:pt x="17" y="14"/>
                      <a:pt x="25" y="10"/>
                    </a:cubicBezTo>
                    <a:cubicBezTo>
                      <a:pt x="33" y="6"/>
                      <a:pt x="32" y="0"/>
                      <a:pt x="32" y="0"/>
                    </a:cubicBezTo>
                    <a:cubicBezTo>
                      <a:pt x="37" y="0"/>
                      <a:pt x="37" y="0"/>
                      <a:pt x="37" y="0"/>
                    </a:cubicBezTo>
                    <a:cubicBezTo>
                      <a:pt x="46" y="5"/>
                      <a:pt x="48" y="12"/>
                      <a:pt x="40" y="2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3" name="Freeform 472"/>
              <p:cNvSpPr>
                <a:spLocks/>
              </p:cNvSpPr>
              <p:nvPr/>
            </p:nvSpPr>
            <p:spPr bwMode="auto">
              <a:xfrm>
                <a:off x="9423837" y="4391629"/>
                <a:ext cx="416856" cy="194655"/>
              </a:xfrm>
              <a:custGeom>
                <a:avLst/>
                <a:gdLst>
                  <a:gd name="T0" fmla="*/ 374749 w 99"/>
                  <a:gd name="T1" fmla="*/ 194655 h 46"/>
                  <a:gd name="T2" fmla="*/ 286325 w 99"/>
                  <a:gd name="T3" fmla="*/ 181960 h 46"/>
                  <a:gd name="T4" fmla="*/ 286325 w 99"/>
                  <a:gd name="T5" fmla="*/ 181960 h 46"/>
                  <a:gd name="T6" fmla="*/ 265272 w 99"/>
                  <a:gd name="T7" fmla="*/ 177728 h 46"/>
                  <a:gd name="T8" fmla="*/ 252640 w 99"/>
                  <a:gd name="T9" fmla="*/ 173497 h 46"/>
                  <a:gd name="T10" fmla="*/ 252640 w 99"/>
                  <a:gd name="T11" fmla="*/ 173497 h 46"/>
                  <a:gd name="T12" fmla="*/ 25264 w 99"/>
                  <a:gd name="T13" fmla="*/ 105791 h 46"/>
                  <a:gd name="T14" fmla="*/ 54739 w 99"/>
                  <a:gd name="T15" fmla="*/ 63474 h 46"/>
                  <a:gd name="T16" fmla="*/ 54739 w 99"/>
                  <a:gd name="T17" fmla="*/ 12695 h 46"/>
                  <a:gd name="T18" fmla="*/ 261061 w 99"/>
                  <a:gd name="T19" fmla="*/ 42316 h 46"/>
                  <a:gd name="T20" fmla="*/ 395803 w 99"/>
                  <a:gd name="T21" fmla="*/ 143875 h 46"/>
                  <a:gd name="T22" fmla="*/ 374749 w 99"/>
                  <a:gd name="T23" fmla="*/ 19465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6">
                    <a:moveTo>
                      <a:pt x="89" y="46"/>
                    </a:moveTo>
                    <a:cubicBezTo>
                      <a:pt x="89" y="46"/>
                      <a:pt x="80" y="45"/>
                      <a:pt x="68" y="43"/>
                    </a:cubicBezTo>
                    <a:cubicBezTo>
                      <a:pt x="68" y="43"/>
                      <a:pt x="68" y="43"/>
                      <a:pt x="68" y="43"/>
                    </a:cubicBezTo>
                    <a:cubicBezTo>
                      <a:pt x="66" y="42"/>
                      <a:pt x="65" y="42"/>
                      <a:pt x="63" y="42"/>
                    </a:cubicBezTo>
                    <a:cubicBezTo>
                      <a:pt x="62" y="41"/>
                      <a:pt x="61" y="41"/>
                      <a:pt x="60" y="41"/>
                    </a:cubicBezTo>
                    <a:cubicBezTo>
                      <a:pt x="60" y="41"/>
                      <a:pt x="60" y="41"/>
                      <a:pt x="60" y="41"/>
                    </a:cubicBezTo>
                    <a:cubicBezTo>
                      <a:pt x="38" y="37"/>
                      <a:pt x="10" y="30"/>
                      <a:pt x="6" y="25"/>
                    </a:cubicBezTo>
                    <a:cubicBezTo>
                      <a:pt x="0" y="15"/>
                      <a:pt x="11" y="16"/>
                      <a:pt x="13" y="15"/>
                    </a:cubicBezTo>
                    <a:cubicBezTo>
                      <a:pt x="16" y="13"/>
                      <a:pt x="11" y="5"/>
                      <a:pt x="13" y="3"/>
                    </a:cubicBezTo>
                    <a:cubicBezTo>
                      <a:pt x="14" y="1"/>
                      <a:pt x="38" y="0"/>
                      <a:pt x="62" y="10"/>
                    </a:cubicBezTo>
                    <a:cubicBezTo>
                      <a:pt x="74" y="15"/>
                      <a:pt x="86" y="22"/>
                      <a:pt x="94" y="34"/>
                    </a:cubicBezTo>
                    <a:cubicBezTo>
                      <a:pt x="94" y="34"/>
                      <a:pt x="99" y="46"/>
                      <a:pt x="89" y="4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4" name="Freeform 473"/>
              <p:cNvSpPr>
                <a:spLocks/>
              </p:cNvSpPr>
              <p:nvPr/>
            </p:nvSpPr>
            <p:spPr bwMode="auto">
              <a:xfrm>
                <a:off x="9719493" y="4505484"/>
                <a:ext cx="146910" cy="216692"/>
              </a:xfrm>
              <a:custGeom>
                <a:avLst/>
                <a:gdLst>
                  <a:gd name="T0" fmla="*/ 92343 w 35"/>
                  <a:gd name="T1" fmla="*/ 21244 h 51"/>
                  <a:gd name="T2" fmla="*/ 46172 w 35"/>
                  <a:gd name="T3" fmla="*/ 0 h 51"/>
                  <a:gd name="T4" fmla="*/ 79751 w 35"/>
                  <a:gd name="T5" fmla="*/ 63733 h 51"/>
                  <a:gd name="T6" fmla="*/ 8395 w 35"/>
                  <a:gd name="T7" fmla="*/ 84977 h 51"/>
                  <a:gd name="T8" fmla="*/ 71356 w 35"/>
                  <a:gd name="T9" fmla="*/ 135964 h 51"/>
                  <a:gd name="T10" fmla="*/ 0 w 35"/>
                  <a:gd name="T11" fmla="*/ 199697 h 51"/>
                  <a:gd name="T12" fmla="*/ 79751 w 35"/>
                  <a:gd name="T13" fmla="*/ 182701 h 51"/>
                  <a:gd name="T14" fmla="*/ 62961 w 35"/>
                  <a:gd name="T15" fmla="*/ 216692 h 51"/>
                  <a:gd name="T16" fmla="*/ 125923 w 35"/>
                  <a:gd name="T17" fmla="*/ 140212 h 51"/>
                  <a:gd name="T18" fmla="*/ 146910 w 35"/>
                  <a:gd name="T19" fmla="*/ 118968 h 51"/>
                  <a:gd name="T20" fmla="*/ 130120 w 35"/>
                  <a:gd name="T21" fmla="*/ 89226 h 51"/>
                  <a:gd name="T22" fmla="*/ 92343 w 35"/>
                  <a:gd name="T23" fmla="*/ 21244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22" y="5"/>
                    </a:moveTo>
                    <a:cubicBezTo>
                      <a:pt x="19" y="3"/>
                      <a:pt x="15" y="0"/>
                      <a:pt x="11" y="0"/>
                    </a:cubicBezTo>
                    <a:cubicBezTo>
                      <a:pt x="19" y="6"/>
                      <a:pt x="21" y="12"/>
                      <a:pt x="19" y="15"/>
                    </a:cubicBezTo>
                    <a:cubicBezTo>
                      <a:pt x="16" y="19"/>
                      <a:pt x="2" y="20"/>
                      <a:pt x="2" y="20"/>
                    </a:cubicBezTo>
                    <a:cubicBezTo>
                      <a:pt x="2" y="20"/>
                      <a:pt x="15" y="25"/>
                      <a:pt x="17" y="32"/>
                    </a:cubicBezTo>
                    <a:cubicBezTo>
                      <a:pt x="19" y="38"/>
                      <a:pt x="13" y="47"/>
                      <a:pt x="0" y="47"/>
                    </a:cubicBezTo>
                    <a:cubicBezTo>
                      <a:pt x="8" y="49"/>
                      <a:pt x="14" y="48"/>
                      <a:pt x="19" y="43"/>
                    </a:cubicBezTo>
                    <a:cubicBezTo>
                      <a:pt x="21" y="41"/>
                      <a:pt x="15" y="51"/>
                      <a:pt x="15" y="51"/>
                    </a:cubicBezTo>
                    <a:cubicBezTo>
                      <a:pt x="15" y="51"/>
                      <a:pt x="23" y="48"/>
                      <a:pt x="30" y="33"/>
                    </a:cubicBezTo>
                    <a:cubicBezTo>
                      <a:pt x="31" y="30"/>
                      <a:pt x="34" y="32"/>
                      <a:pt x="35" y="28"/>
                    </a:cubicBezTo>
                    <a:cubicBezTo>
                      <a:pt x="35" y="25"/>
                      <a:pt x="32" y="25"/>
                      <a:pt x="31" y="21"/>
                    </a:cubicBezTo>
                    <a:cubicBezTo>
                      <a:pt x="30" y="17"/>
                      <a:pt x="26" y="8"/>
                      <a:pt x="22" y="5"/>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5" name="Freeform 474"/>
              <p:cNvSpPr>
                <a:spLocks/>
              </p:cNvSpPr>
              <p:nvPr/>
            </p:nvSpPr>
            <p:spPr bwMode="auto">
              <a:xfrm>
                <a:off x="9837021" y="4514666"/>
                <a:ext cx="718021" cy="218528"/>
              </a:xfrm>
              <a:custGeom>
                <a:avLst/>
                <a:gdLst>
                  <a:gd name="T0" fmla="*/ 4199 w 171"/>
                  <a:gd name="T1" fmla="*/ 96657 h 52"/>
                  <a:gd name="T2" fmla="*/ 701225 w 171"/>
                  <a:gd name="T3" fmla="*/ 0 h 52"/>
                  <a:gd name="T4" fmla="*/ 713822 w 171"/>
                  <a:gd name="T5" fmla="*/ 42025 h 52"/>
                  <a:gd name="T6" fmla="*/ 0 w 171"/>
                  <a:gd name="T7" fmla="*/ 113466 h 52"/>
                  <a:gd name="T8" fmla="*/ 4199 w 171"/>
                  <a:gd name="T9" fmla="*/ 9665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52">
                    <a:moveTo>
                      <a:pt x="1" y="23"/>
                    </a:moveTo>
                    <a:cubicBezTo>
                      <a:pt x="1" y="23"/>
                      <a:pt x="121" y="50"/>
                      <a:pt x="167" y="0"/>
                    </a:cubicBezTo>
                    <a:cubicBezTo>
                      <a:pt x="167" y="0"/>
                      <a:pt x="170" y="6"/>
                      <a:pt x="170" y="10"/>
                    </a:cubicBezTo>
                    <a:cubicBezTo>
                      <a:pt x="171" y="15"/>
                      <a:pt x="122" y="52"/>
                      <a:pt x="0" y="27"/>
                    </a:cubicBezTo>
                    <a:cubicBezTo>
                      <a:pt x="1" y="23"/>
                      <a:pt x="1" y="23"/>
                      <a:pt x="1" y="2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6" name="Freeform 475"/>
              <p:cNvSpPr>
                <a:spLocks/>
              </p:cNvSpPr>
              <p:nvPr/>
            </p:nvSpPr>
            <p:spPr bwMode="auto">
              <a:xfrm>
                <a:off x="9655220" y="4433865"/>
                <a:ext cx="185474" cy="152419"/>
              </a:xfrm>
              <a:custGeom>
                <a:avLst/>
                <a:gdLst>
                  <a:gd name="T0" fmla="*/ 143321 w 44"/>
                  <a:gd name="T1" fmla="*/ 152419 h 36"/>
                  <a:gd name="T2" fmla="*/ 54799 w 44"/>
                  <a:gd name="T3" fmla="*/ 139717 h 36"/>
                  <a:gd name="T4" fmla="*/ 118029 w 44"/>
                  <a:gd name="T5" fmla="*/ 122782 h 36"/>
                  <a:gd name="T6" fmla="*/ 0 w 44"/>
                  <a:gd name="T7" fmla="*/ 80443 h 36"/>
                  <a:gd name="T8" fmla="*/ 122244 w 44"/>
                  <a:gd name="T9" fmla="*/ 101613 h 36"/>
                  <a:gd name="T10" fmla="*/ 4215 w 44"/>
                  <a:gd name="T11" fmla="*/ 25403 h 36"/>
                  <a:gd name="T12" fmla="*/ 105383 w 44"/>
                  <a:gd name="T13" fmla="*/ 59274 h 36"/>
                  <a:gd name="T14" fmla="*/ 50584 w 44"/>
                  <a:gd name="T15" fmla="*/ 21169 h 36"/>
                  <a:gd name="T16" fmla="*/ 29507 w 44"/>
                  <a:gd name="T17" fmla="*/ 0 h 36"/>
                  <a:gd name="T18" fmla="*/ 164397 w 44"/>
                  <a:gd name="T19" fmla="*/ 101613 h 36"/>
                  <a:gd name="T20" fmla="*/ 143321 w 44"/>
                  <a:gd name="T21" fmla="*/ 1524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34" y="36"/>
                    </a:moveTo>
                    <a:cubicBezTo>
                      <a:pt x="34" y="36"/>
                      <a:pt x="25" y="35"/>
                      <a:pt x="13" y="33"/>
                    </a:cubicBezTo>
                    <a:cubicBezTo>
                      <a:pt x="20" y="34"/>
                      <a:pt x="30" y="34"/>
                      <a:pt x="28" y="29"/>
                    </a:cubicBezTo>
                    <a:cubicBezTo>
                      <a:pt x="24" y="22"/>
                      <a:pt x="0" y="19"/>
                      <a:pt x="0" y="19"/>
                    </a:cubicBezTo>
                    <a:cubicBezTo>
                      <a:pt x="16" y="15"/>
                      <a:pt x="28" y="24"/>
                      <a:pt x="29" y="24"/>
                    </a:cubicBezTo>
                    <a:cubicBezTo>
                      <a:pt x="24" y="13"/>
                      <a:pt x="1" y="6"/>
                      <a:pt x="1" y="6"/>
                    </a:cubicBezTo>
                    <a:cubicBezTo>
                      <a:pt x="14" y="7"/>
                      <a:pt x="24" y="13"/>
                      <a:pt x="25" y="14"/>
                    </a:cubicBezTo>
                    <a:cubicBezTo>
                      <a:pt x="24" y="13"/>
                      <a:pt x="19" y="9"/>
                      <a:pt x="12" y="5"/>
                    </a:cubicBezTo>
                    <a:cubicBezTo>
                      <a:pt x="9" y="3"/>
                      <a:pt x="8" y="1"/>
                      <a:pt x="7" y="0"/>
                    </a:cubicBezTo>
                    <a:cubicBezTo>
                      <a:pt x="19" y="5"/>
                      <a:pt x="31" y="12"/>
                      <a:pt x="39" y="24"/>
                    </a:cubicBezTo>
                    <a:cubicBezTo>
                      <a:pt x="39" y="24"/>
                      <a:pt x="44" y="36"/>
                      <a:pt x="34" y="36"/>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7" name="Freeform 476"/>
              <p:cNvSpPr>
                <a:spLocks/>
              </p:cNvSpPr>
              <p:nvPr/>
            </p:nvSpPr>
            <p:spPr bwMode="auto">
              <a:xfrm>
                <a:off x="10690933" y="4259410"/>
                <a:ext cx="179964" cy="135891"/>
              </a:xfrm>
              <a:custGeom>
                <a:avLst/>
                <a:gdLst>
                  <a:gd name="T0" fmla="*/ 179964 w 43"/>
                  <a:gd name="T1" fmla="*/ 97672 h 32"/>
                  <a:gd name="T2" fmla="*/ 33482 w 43"/>
                  <a:gd name="T3" fmla="*/ 12740 h 32"/>
                  <a:gd name="T4" fmla="*/ 20926 w 43"/>
                  <a:gd name="T5" fmla="*/ 25480 h 32"/>
                  <a:gd name="T6" fmla="*/ 0 w 43"/>
                  <a:gd name="T7" fmla="*/ 38219 h 32"/>
                  <a:gd name="T8" fmla="*/ 46037 w 43"/>
                  <a:gd name="T9" fmla="*/ 93425 h 32"/>
                  <a:gd name="T10" fmla="*/ 167408 w 43"/>
                  <a:gd name="T11" fmla="*/ 12315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2">
                    <a:moveTo>
                      <a:pt x="43" y="23"/>
                    </a:moveTo>
                    <a:cubicBezTo>
                      <a:pt x="43" y="23"/>
                      <a:pt x="31" y="0"/>
                      <a:pt x="8" y="3"/>
                    </a:cubicBezTo>
                    <a:cubicBezTo>
                      <a:pt x="8" y="3"/>
                      <a:pt x="4" y="4"/>
                      <a:pt x="5" y="6"/>
                    </a:cubicBezTo>
                    <a:cubicBezTo>
                      <a:pt x="6" y="8"/>
                      <a:pt x="1" y="7"/>
                      <a:pt x="0" y="9"/>
                    </a:cubicBezTo>
                    <a:cubicBezTo>
                      <a:pt x="0" y="12"/>
                      <a:pt x="5" y="16"/>
                      <a:pt x="11" y="22"/>
                    </a:cubicBezTo>
                    <a:cubicBezTo>
                      <a:pt x="18" y="27"/>
                      <a:pt x="28" y="32"/>
                      <a:pt x="40" y="2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8" name="Freeform 477"/>
              <p:cNvSpPr>
                <a:spLocks/>
              </p:cNvSpPr>
              <p:nvPr/>
            </p:nvSpPr>
            <p:spPr bwMode="auto">
              <a:xfrm>
                <a:off x="10746024" y="4297974"/>
                <a:ext cx="112019" cy="80800"/>
              </a:xfrm>
              <a:custGeom>
                <a:avLst/>
                <a:gdLst>
                  <a:gd name="T0" fmla="*/ 29042 w 27"/>
                  <a:gd name="T1" fmla="*/ 0 h 19"/>
                  <a:gd name="T2" fmla="*/ 66382 w 27"/>
                  <a:gd name="T3" fmla="*/ 38274 h 19"/>
                  <a:gd name="T4" fmla="*/ 20744 w 27"/>
                  <a:gd name="T5" fmla="*/ 25516 h 19"/>
                  <a:gd name="T6" fmla="*/ 99572 w 27"/>
                  <a:gd name="T7" fmla="*/ 80800 h 19"/>
                  <a:gd name="T8" fmla="*/ 112019 w 27"/>
                  <a:gd name="T9" fmla="*/ 72295 h 19"/>
                  <a:gd name="T10" fmla="*/ 99572 w 27"/>
                  <a:gd name="T11" fmla="*/ 42526 h 19"/>
                  <a:gd name="T12" fmla="*/ 29042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7" y="0"/>
                    </a:moveTo>
                    <a:cubicBezTo>
                      <a:pt x="7" y="0"/>
                      <a:pt x="15" y="7"/>
                      <a:pt x="16" y="9"/>
                    </a:cubicBezTo>
                    <a:cubicBezTo>
                      <a:pt x="16" y="9"/>
                      <a:pt x="10" y="6"/>
                      <a:pt x="5" y="6"/>
                    </a:cubicBezTo>
                    <a:cubicBezTo>
                      <a:pt x="0" y="6"/>
                      <a:pt x="24" y="19"/>
                      <a:pt x="24" y="19"/>
                    </a:cubicBezTo>
                    <a:cubicBezTo>
                      <a:pt x="27" y="17"/>
                      <a:pt x="27" y="17"/>
                      <a:pt x="27" y="17"/>
                    </a:cubicBezTo>
                    <a:cubicBezTo>
                      <a:pt x="27" y="17"/>
                      <a:pt x="26" y="11"/>
                      <a:pt x="24" y="10"/>
                    </a:cubicBezTo>
                    <a:cubicBezTo>
                      <a:pt x="22" y="9"/>
                      <a:pt x="7" y="0"/>
                      <a:pt x="7"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79" name="Freeform 478"/>
              <p:cNvSpPr>
                <a:spLocks/>
              </p:cNvSpPr>
              <p:nvPr/>
            </p:nvSpPr>
            <p:spPr bwMode="auto">
              <a:xfrm>
                <a:off x="10687261" y="4307156"/>
                <a:ext cx="179964" cy="117528"/>
              </a:xfrm>
              <a:custGeom>
                <a:avLst/>
                <a:gdLst>
                  <a:gd name="T0" fmla="*/ 159038 w 43"/>
                  <a:gd name="T1" fmla="*/ 109133 h 28"/>
                  <a:gd name="T2" fmla="*/ 100445 w 43"/>
                  <a:gd name="T3" fmla="*/ 104936 h 28"/>
                  <a:gd name="T4" fmla="*/ 96260 w 43"/>
                  <a:gd name="T5" fmla="*/ 100738 h 28"/>
                  <a:gd name="T6" fmla="*/ 96260 w 43"/>
                  <a:gd name="T7" fmla="*/ 100738 h 28"/>
                  <a:gd name="T8" fmla="*/ 16741 w 43"/>
                  <a:gd name="T9" fmla="*/ 46172 h 28"/>
                  <a:gd name="T10" fmla="*/ 12556 w 43"/>
                  <a:gd name="T11" fmla="*/ 33579 h 28"/>
                  <a:gd name="T12" fmla="*/ 4185 w 43"/>
                  <a:gd name="T13" fmla="*/ 8395 h 28"/>
                  <a:gd name="T14" fmla="*/ 20926 w 43"/>
                  <a:gd name="T15" fmla="*/ 4197 h 28"/>
                  <a:gd name="T16" fmla="*/ 171594 w 43"/>
                  <a:gd name="T17" fmla="*/ 75554 h 28"/>
                  <a:gd name="T18" fmla="*/ 159038 w 43"/>
                  <a:gd name="T19" fmla="*/ 10913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28">
                    <a:moveTo>
                      <a:pt x="38" y="26"/>
                    </a:moveTo>
                    <a:cubicBezTo>
                      <a:pt x="34" y="28"/>
                      <a:pt x="28" y="27"/>
                      <a:pt x="24" y="25"/>
                    </a:cubicBezTo>
                    <a:cubicBezTo>
                      <a:pt x="23" y="24"/>
                      <a:pt x="23" y="24"/>
                      <a:pt x="23" y="24"/>
                    </a:cubicBezTo>
                    <a:cubicBezTo>
                      <a:pt x="23" y="24"/>
                      <a:pt x="23" y="24"/>
                      <a:pt x="23" y="24"/>
                    </a:cubicBezTo>
                    <a:cubicBezTo>
                      <a:pt x="13" y="20"/>
                      <a:pt x="5" y="12"/>
                      <a:pt x="4" y="11"/>
                    </a:cubicBezTo>
                    <a:cubicBezTo>
                      <a:pt x="2" y="8"/>
                      <a:pt x="4" y="9"/>
                      <a:pt x="3" y="8"/>
                    </a:cubicBezTo>
                    <a:cubicBezTo>
                      <a:pt x="3" y="6"/>
                      <a:pt x="0" y="4"/>
                      <a:pt x="1" y="2"/>
                    </a:cubicBezTo>
                    <a:cubicBezTo>
                      <a:pt x="2" y="0"/>
                      <a:pt x="5" y="1"/>
                      <a:pt x="5" y="1"/>
                    </a:cubicBezTo>
                    <a:cubicBezTo>
                      <a:pt x="22" y="3"/>
                      <a:pt x="37" y="11"/>
                      <a:pt x="41" y="18"/>
                    </a:cubicBezTo>
                    <a:cubicBezTo>
                      <a:pt x="43" y="21"/>
                      <a:pt x="43" y="25"/>
                      <a:pt x="38" y="2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0" name="Freeform 479"/>
              <p:cNvSpPr>
                <a:spLocks/>
              </p:cNvSpPr>
              <p:nvPr/>
            </p:nvSpPr>
            <p:spPr bwMode="auto">
              <a:xfrm>
                <a:off x="10788261" y="4369592"/>
                <a:ext cx="78964" cy="55091"/>
              </a:xfrm>
              <a:custGeom>
                <a:avLst/>
                <a:gdLst>
                  <a:gd name="T0" fmla="*/ 58184 w 19"/>
                  <a:gd name="T1" fmla="*/ 46615 h 13"/>
                  <a:gd name="T2" fmla="*/ 0 w 19"/>
                  <a:gd name="T3" fmla="*/ 42378 h 13"/>
                  <a:gd name="T4" fmla="*/ 41560 w 19"/>
                  <a:gd name="T5" fmla="*/ 46615 h 13"/>
                  <a:gd name="T6" fmla="*/ 0 w 19"/>
                  <a:gd name="T7" fmla="*/ 16951 h 13"/>
                  <a:gd name="T8" fmla="*/ 41560 w 19"/>
                  <a:gd name="T9" fmla="*/ 25427 h 13"/>
                  <a:gd name="T10" fmla="*/ 0 w 19"/>
                  <a:gd name="T11" fmla="*/ 0 h 13"/>
                  <a:gd name="T12" fmla="*/ 41560 w 19"/>
                  <a:gd name="T13" fmla="*/ 16951 h 13"/>
                  <a:gd name="T14" fmla="*/ 62340 w 19"/>
                  <a:gd name="T15" fmla="*/ 8476 h 13"/>
                  <a:gd name="T16" fmla="*/ 70652 w 19"/>
                  <a:gd name="T17" fmla="*/ 12713 h 13"/>
                  <a:gd name="T18" fmla="*/ 58184 w 19"/>
                  <a:gd name="T19" fmla="*/ 4661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3">
                    <a:moveTo>
                      <a:pt x="14" y="11"/>
                    </a:moveTo>
                    <a:cubicBezTo>
                      <a:pt x="10" y="13"/>
                      <a:pt x="4" y="12"/>
                      <a:pt x="0" y="10"/>
                    </a:cubicBezTo>
                    <a:cubicBezTo>
                      <a:pt x="3" y="11"/>
                      <a:pt x="9" y="11"/>
                      <a:pt x="10" y="11"/>
                    </a:cubicBezTo>
                    <a:cubicBezTo>
                      <a:pt x="5" y="10"/>
                      <a:pt x="0" y="4"/>
                      <a:pt x="0" y="4"/>
                    </a:cubicBezTo>
                    <a:cubicBezTo>
                      <a:pt x="5" y="7"/>
                      <a:pt x="10" y="6"/>
                      <a:pt x="10" y="6"/>
                    </a:cubicBezTo>
                    <a:cubicBezTo>
                      <a:pt x="6" y="6"/>
                      <a:pt x="0" y="0"/>
                      <a:pt x="0" y="0"/>
                    </a:cubicBezTo>
                    <a:cubicBezTo>
                      <a:pt x="0" y="0"/>
                      <a:pt x="7" y="4"/>
                      <a:pt x="10" y="4"/>
                    </a:cubicBezTo>
                    <a:cubicBezTo>
                      <a:pt x="14" y="4"/>
                      <a:pt x="15" y="2"/>
                      <a:pt x="15" y="2"/>
                    </a:cubicBezTo>
                    <a:cubicBezTo>
                      <a:pt x="17" y="3"/>
                      <a:pt x="17" y="3"/>
                      <a:pt x="17" y="3"/>
                    </a:cubicBezTo>
                    <a:cubicBezTo>
                      <a:pt x="19" y="6"/>
                      <a:pt x="19" y="10"/>
                      <a:pt x="14" y="1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1" name="Freeform 480"/>
              <p:cNvSpPr>
                <a:spLocks/>
              </p:cNvSpPr>
              <p:nvPr/>
            </p:nvSpPr>
            <p:spPr bwMode="auto">
              <a:xfrm>
                <a:off x="10746024" y="4233701"/>
                <a:ext cx="137728" cy="145073"/>
              </a:xfrm>
              <a:custGeom>
                <a:avLst/>
                <a:gdLst>
                  <a:gd name="T0" fmla="*/ 121034 w 33"/>
                  <a:gd name="T1" fmla="*/ 136539 h 34"/>
                  <a:gd name="T2" fmla="*/ 87645 w 33"/>
                  <a:gd name="T3" fmla="*/ 115205 h 34"/>
                  <a:gd name="T4" fmla="*/ 87645 w 33"/>
                  <a:gd name="T5" fmla="*/ 115205 h 34"/>
                  <a:gd name="T6" fmla="*/ 79298 w 33"/>
                  <a:gd name="T7" fmla="*/ 106671 h 34"/>
                  <a:gd name="T8" fmla="*/ 79298 w 33"/>
                  <a:gd name="T9" fmla="*/ 106671 h 34"/>
                  <a:gd name="T10" fmla="*/ 79298 w 33"/>
                  <a:gd name="T11" fmla="*/ 106671 h 34"/>
                  <a:gd name="T12" fmla="*/ 4174 w 33"/>
                  <a:gd name="T13" fmla="*/ 34135 h 34"/>
                  <a:gd name="T14" fmla="*/ 20868 w 33"/>
                  <a:gd name="T15" fmla="*/ 21334 h 34"/>
                  <a:gd name="T16" fmla="*/ 33389 w 33"/>
                  <a:gd name="T17" fmla="*/ 0 h 34"/>
                  <a:gd name="T18" fmla="*/ 104339 w 33"/>
                  <a:gd name="T19" fmla="*/ 55469 h 34"/>
                  <a:gd name="T20" fmla="*/ 137728 w 33"/>
                  <a:gd name="T21" fmla="*/ 119472 h 34"/>
                  <a:gd name="T22" fmla="*/ 121034 w 33"/>
                  <a:gd name="T23" fmla="*/ 13653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4">
                    <a:moveTo>
                      <a:pt x="29" y="32"/>
                    </a:moveTo>
                    <a:cubicBezTo>
                      <a:pt x="29" y="32"/>
                      <a:pt x="25" y="30"/>
                      <a:pt x="21" y="27"/>
                    </a:cubicBezTo>
                    <a:cubicBezTo>
                      <a:pt x="21" y="27"/>
                      <a:pt x="21" y="27"/>
                      <a:pt x="21" y="27"/>
                    </a:cubicBezTo>
                    <a:cubicBezTo>
                      <a:pt x="21" y="26"/>
                      <a:pt x="20" y="26"/>
                      <a:pt x="19" y="25"/>
                    </a:cubicBezTo>
                    <a:cubicBezTo>
                      <a:pt x="19" y="25"/>
                      <a:pt x="19" y="25"/>
                      <a:pt x="19" y="25"/>
                    </a:cubicBezTo>
                    <a:cubicBezTo>
                      <a:pt x="19" y="25"/>
                      <a:pt x="19" y="25"/>
                      <a:pt x="19" y="25"/>
                    </a:cubicBezTo>
                    <a:cubicBezTo>
                      <a:pt x="11" y="19"/>
                      <a:pt x="1" y="11"/>
                      <a:pt x="1" y="8"/>
                    </a:cubicBezTo>
                    <a:cubicBezTo>
                      <a:pt x="0" y="3"/>
                      <a:pt x="4" y="6"/>
                      <a:pt x="5" y="5"/>
                    </a:cubicBezTo>
                    <a:cubicBezTo>
                      <a:pt x="7" y="5"/>
                      <a:pt x="6" y="1"/>
                      <a:pt x="8" y="0"/>
                    </a:cubicBezTo>
                    <a:cubicBezTo>
                      <a:pt x="8" y="0"/>
                      <a:pt x="18" y="5"/>
                      <a:pt x="25" y="13"/>
                    </a:cubicBezTo>
                    <a:cubicBezTo>
                      <a:pt x="29" y="17"/>
                      <a:pt x="32" y="22"/>
                      <a:pt x="33" y="28"/>
                    </a:cubicBezTo>
                    <a:cubicBezTo>
                      <a:pt x="33" y="28"/>
                      <a:pt x="33" y="34"/>
                      <a:pt x="29" y="32"/>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2" name="Freeform 481"/>
              <p:cNvSpPr>
                <a:spLocks/>
              </p:cNvSpPr>
              <p:nvPr/>
            </p:nvSpPr>
            <p:spPr bwMode="auto">
              <a:xfrm>
                <a:off x="10812134" y="4332865"/>
                <a:ext cx="77128" cy="88146"/>
              </a:xfrm>
              <a:custGeom>
                <a:avLst/>
                <a:gdLst>
                  <a:gd name="T0" fmla="*/ 68558 w 18"/>
                  <a:gd name="T1" fmla="*/ 16790 h 21"/>
                  <a:gd name="T2" fmla="*/ 55704 w 18"/>
                  <a:gd name="T3" fmla="*/ 0 h 21"/>
                  <a:gd name="T4" fmla="*/ 55704 w 18"/>
                  <a:gd name="T5" fmla="*/ 33579 h 21"/>
                  <a:gd name="T6" fmla="*/ 25709 w 18"/>
                  <a:gd name="T7" fmla="*/ 25185 h 21"/>
                  <a:gd name="T8" fmla="*/ 38564 w 18"/>
                  <a:gd name="T9" fmla="*/ 58764 h 21"/>
                  <a:gd name="T10" fmla="*/ 0 w 18"/>
                  <a:gd name="T11" fmla="*/ 67159 h 21"/>
                  <a:gd name="T12" fmla="*/ 34279 w 18"/>
                  <a:gd name="T13" fmla="*/ 79751 h 21"/>
                  <a:gd name="T14" fmla="*/ 21424 w 18"/>
                  <a:gd name="T15" fmla="*/ 88146 h 21"/>
                  <a:gd name="T16" fmla="*/ 59988 w 18"/>
                  <a:gd name="T17" fmla="*/ 71356 h 21"/>
                  <a:gd name="T18" fmla="*/ 72843 w 18"/>
                  <a:gd name="T19" fmla="*/ 67159 h 21"/>
                  <a:gd name="T20" fmla="*/ 72843 w 18"/>
                  <a:gd name="T21" fmla="*/ 50369 h 21"/>
                  <a:gd name="T22" fmla="*/ 68558 w 18"/>
                  <a:gd name="T23" fmla="*/ 1679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21">
                    <a:moveTo>
                      <a:pt x="16" y="4"/>
                    </a:moveTo>
                    <a:cubicBezTo>
                      <a:pt x="16" y="3"/>
                      <a:pt x="15" y="1"/>
                      <a:pt x="13" y="0"/>
                    </a:cubicBezTo>
                    <a:cubicBezTo>
                      <a:pt x="15" y="4"/>
                      <a:pt x="15" y="7"/>
                      <a:pt x="13" y="8"/>
                    </a:cubicBezTo>
                    <a:cubicBezTo>
                      <a:pt x="12" y="9"/>
                      <a:pt x="6" y="6"/>
                      <a:pt x="6" y="6"/>
                    </a:cubicBezTo>
                    <a:cubicBezTo>
                      <a:pt x="6" y="6"/>
                      <a:pt x="10" y="11"/>
                      <a:pt x="9" y="14"/>
                    </a:cubicBezTo>
                    <a:cubicBezTo>
                      <a:pt x="9" y="16"/>
                      <a:pt x="5" y="19"/>
                      <a:pt x="0" y="16"/>
                    </a:cubicBezTo>
                    <a:cubicBezTo>
                      <a:pt x="2" y="19"/>
                      <a:pt x="5" y="19"/>
                      <a:pt x="8" y="19"/>
                    </a:cubicBezTo>
                    <a:cubicBezTo>
                      <a:pt x="9" y="18"/>
                      <a:pt x="5" y="21"/>
                      <a:pt x="5" y="21"/>
                    </a:cubicBezTo>
                    <a:cubicBezTo>
                      <a:pt x="5" y="21"/>
                      <a:pt x="9" y="21"/>
                      <a:pt x="14" y="17"/>
                    </a:cubicBezTo>
                    <a:cubicBezTo>
                      <a:pt x="15" y="16"/>
                      <a:pt x="16" y="17"/>
                      <a:pt x="17" y="16"/>
                    </a:cubicBezTo>
                    <a:cubicBezTo>
                      <a:pt x="18" y="15"/>
                      <a:pt x="16" y="14"/>
                      <a:pt x="17" y="12"/>
                    </a:cubicBezTo>
                    <a:cubicBezTo>
                      <a:pt x="17" y="10"/>
                      <a:pt x="17" y="6"/>
                      <a:pt x="16"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3" name="Freeform 482"/>
              <p:cNvSpPr>
                <a:spLocks/>
              </p:cNvSpPr>
              <p:nvPr/>
            </p:nvSpPr>
            <p:spPr bwMode="auto">
              <a:xfrm>
                <a:off x="10870898" y="4391629"/>
                <a:ext cx="295656" cy="143237"/>
              </a:xfrm>
              <a:custGeom>
                <a:avLst/>
                <a:gdLst>
                  <a:gd name="T0" fmla="*/ 4224 w 70"/>
                  <a:gd name="T1" fmla="*/ 0 h 34"/>
                  <a:gd name="T2" fmla="*/ 295656 w 70"/>
                  <a:gd name="T3" fmla="*/ 96896 h 34"/>
                  <a:gd name="T4" fmla="*/ 291432 w 70"/>
                  <a:gd name="T5" fmla="*/ 117960 h 34"/>
                  <a:gd name="T6" fmla="*/ 0 w 70"/>
                  <a:gd name="T7" fmla="*/ 421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34">
                    <a:moveTo>
                      <a:pt x="1" y="0"/>
                    </a:moveTo>
                    <a:cubicBezTo>
                      <a:pt x="1" y="0"/>
                      <a:pt x="43" y="33"/>
                      <a:pt x="70" y="23"/>
                    </a:cubicBezTo>
                    <a:cubicBezTo>
                      <a:pt x="70" y="23"/>
                      <a:pt x="70" y="26"/>
                      <a:pt x="69" y="28"/>
                    </a:cubicBezTo>
                    <a:cubicBezTo>
                      <a:pt x="69" y="29"/>
                      <a:pt x="43" y="34"/>
                      <a:pt x="0" y="1"/>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4" name="Freeform 483"/>
              <p:cNvSpPr>
                <a:spLocks/>
              </p:cNvSpPr>
              <p:nvPr/>
            </p:nvSpPr>
            <p:spPr bwMode="auto">
              <a:xfrm>
                <a:off x="10824988" y="4288792"/>
                <a:ext cx="58764" cy="89982"/>
              </a:xfrm>
              <a:custGeom>
                <a:avLst/>
                <a:gdLst>
                  <a:gd name="T0" fmla="*/ 41974 w 14"/>
                  <a:gd name="T1" fmla="*/ 81412 h 21"/>
                  <a:gd name="T2" fmla="*/ 8395 w 14"/>
                  <a:gd name="T3" fmla="*/ 59988 h 21"/>
                  <a:gd name="T4" fmla="*/ 33579 w 14"/>
                  <a:gd name="T5" fmla="*/ 64273 h 21"/>
                  <a:gd name="T6" fmla="*/ 0 w 14"/>
                  <a:gd name="T7" fmla="*/ 25709 h 21"/>
                  <a:gd name="T8" fmla="*/ 41974 w 14"/>
                  <a:gd name="T9" fmla="*/ 59988 h 21"/>
                  <a:gd name="T10" fmla="*/ 12592 w 14"/>
                  <a:gd name="T11" fmla="*/ 4285 h 21"/>
                  <a:gd name="T12" fmla="*/ 41974 w 14"/>
                  <a:gd name="T13" fmla="*/ 38564 h 21"/>
                  <a:gd name="T14" fmla="*/ 29382 w 14"/>
                  <a:gd name="T15" fmla="*/ 12855 h 21"/>
                  <a:gd name="T16" fmla="*/ 25185 w 14"/>
                  <a:gd name="T17" fmla="*/ 0 h 21"/>
                  <a:gd name="T18" fmla="*/ 58764 w 14"/>
                  <a:gd name="T19" fmla="*/ 64273 h 21"/>
                  <a:gd name="T20" fmla="*/ 41974 w 14"/>
                  <a:gd name="T21" fmla="*/ 8141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1">
                    <a:moveTo>
                      <a:pt x="10" y="19"/>
                    </a:moveTo>
                    <a:cubicBezTo>
                      <a:pt x="10" y="19"/>
                      <a:pt x="6" y="17"/>
                      <a:pt x="2" y="14"/>
                    </a:cubicBezTo>
                    <a:cubicBezTo>
                      <a:pt x="5" y="16"/>
                      <a:pt x="8" y="18"/>
                      <a:pt x="8" y="15"/>
                    </a:cubicBezTo>
                    <a:cubicBezTo>
                      <a:pt x="9" y="12"/>
                      <a:pt x="0" y="6"/>
                      <a:pt x="0" y="6"/>
                    </a:cubicBezTo>
                    <a:cubicBezTo>
                      <a:pt x="7" y="8"/>
                      <a:pt x="10" y="13"/>
                      <a:pt x="10" y="14"/>
                    </a:cubicBezTo>
                    <a:cubicBezTo>
                      <a:pt x="10" y="8"/>
                      <a:pt x="3" y="1"/>
                      <a:pt x="3" y="1"/>
                    </a:cubicBezTo>
                    <a:cubicBezTo>
                      <a:pt x="7" y="4"/>
                      <a:pt x="10" y="8"/>
                      <a:pt x="10" y="9"/>
                    </a:cubicBezTo>
                    <a:cubicBezTo>
                      <a:pt x="10" y="8"/>
                      <a:pt x="9" y="6"/>
                      <a:pt x="7" y="3"/>
                    </a:cubicBezTo>
                    <a:cubicBezTo>
                      <a:pt x="7" y="1"/>
                      <a:pt x="6" y="1"/>
                      <a:pt x="6" y="0"/>
                    </a:cubicBezTo>
                    <a:cubicBezTo>
                      <a:pt x="10" y="4"/>
                      <a:pt x="13" y="9"/>
                      <a:pt x="14" y="15"/>
                    </a:cubicBezTo>
                    <a:cubicBezTo>
                      <a:pt x="14" y="15"/>
                      <a:pt x="14" y="21"/>
                      <a:pt x="10" y="19"/>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5" name="Freeform 484"/>
              <p:cNvSpPr>
                <a:spLocks/>
              </p:cNvSpPr>
              <p:nvPr/>
            </p:nvSpPr>
            <p:spPr bwMode="auto">
              <a:xfrm>
                <a:off x="9882930" y="4154737"/>
                <a:ext cx="286474" cy="275456"/>
              </a:xfrm>
              <a:custGeom>
                <a:avLst/>
                <a:gdLst>
                  <a:gd name="T0" fmla="*/ 278048 w 68"/>
                  <a:gd name="T1" fmla="*/ 216127 h 65"/>
                  <a:gd name="T2" fmla="*/ 202217 w 68"/>
                  <a:gd name="T3" fmla="*/ 271218 h 65"/>
                  <a:gd name="T4" fmla="*/ 29490 w 68"/>
                  <a:gd name="T5" fmla="*/ 169511 h 65"/>
                  <a:gd name="T6" fmla="*/ 29490 w 68"/>
                  <a:gd name="T7" fmla="*/ 169511 h 65"/>
                  <a:gd name="T8" fmla="*/ 4213 w 68"/>
                  <a:gd name="T9" fmla="*/ 59329 h 65"/>
                  <a:gd name="T10" fmla="*/ 8426 w 68"/>
                  <a:gd name="T11" fmla="*/ 21189 h 65"/>
                  <a:gd name="T12" fmla="*/ 25277 w 68"/>
                  <a:gd name="T13" fmla="*/ 29664 h 65"/>
                  <a:gd name="T14" fmla="*/ 42129 w 68"/>
                  <a:gd name="T15" fmla="*/ 42378 h 65"/>
                  <a:gd name="T16" fmla="*/ 37916 w 68"/>
                  <a:gd name="T17" fmla="*/ 16951 h 65"/>
                  <a:gd name="T18" fmla="*/ 71619 w 68"/>
                  <a:gd name="T19" fmla="*/ 12713 h 65"/>
                  <a:gd name="T20" fmla="*/ 164301 w 68"/>
                  <a:gd name="T21" fmla="*/ 38140 h 65"/>
                  <a:gd name="T22" fmla="*/ 164301 w 68"/>
                  <a:gd name="T23" fmla="*/ 38140 h 65"/>
                  <a:gd name="T24" fmla="*/ 278048 w 68"/>
                  <a:gd name="T25" fmla="*/ 21612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65">
                    <a:moveTo>
                      <a:pt x="66" y="51"/>
                    </a:moveTo>
                    <a:cubicBezTo>
                      <a:pt x="63" y="65"/>
                      <a:pt x="48" y="64"/>
                      <a:pt x="48" y="64"/>
                    </a:cubicBezTo>
                    <a:cubicBezTo>
                      <a:pt x="24" y="65"/>
                      <a:pt x="12" y="53"/>
                      <a:pt x="7" y="40"/>
                    </a:cubicBezTo>
                    <a:cubicBezTo>
                      <a:pt x="7" y="40"/>
                      <a:pt x="7" y="40"/>
                      <a:pt x="7" y="40"/>
                    </a:cubicBezTo>
                    <a:cubicBezTo>
                      <a:pt x="1" y="27"/>
                      <a:pt x="1" y="14"/>
                      <a:pt x="1" y="14"/>
                    </a:cubicBezTo>
                    <a:cubicBezTo>
                      <a:pt x="1" y="14"/>
                      <a:pt x="0" y="5"/>
                      <a:pt x="2" y="5"/>
                    </a:cubicBezTo>
                    <a:cubicBezTo>
                      <a:pt x="3" y="5"/>
                      <a:pt x="5" y="6"/>
                      <a:pt x="6" y="7"/>
                    </a:cubicBezTo>
                    <a:cubicBezTo>
                      <a:pt x="8" y="9"/>
                      <a:pt x="9" y="10"/>
                      <a:pt x="10" y="10"/>
                    </a:cubicBezTo>
                    <a:cubicBezTo>
                      <a:pt x="11" y="10"/>
                      <a:pt x="10" y="7"/>
                      <a:pt x="9" y="4"/>
                    </a:cubicBezTo>
                    <a:cubicBezTo>
                      <a:pt x="9" y="0"/>
                      <a:pt x="17" y="3"/>
                      <a:pt x="17" y="3"/>
                    </a:cubicBezTo>
                    <a:cubicBezTo>
                      <a:pt x="25" y="4"/>
                      <a:pt x="33" y="6"/>
                      <a:pt x="39" y="9"/>
                    </a:cubicBezTo>
                    <a:cubicBezTo>
                      <a:pt x="39" y="9"/>
                      <a:pt x="39" y="9"/>
                      <a:pt x="39" y="9"/>
                    </a:cubicBezTo>
                    <a:cubicBezTo>
                      <a:pt x="65" y="21"/>
                      <a:pt x="68"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6" name="Freeform 485"/>
              <p:cNvSpPr>
                <a:spLocks/>
              </p:cNvSpPr>
              <p:nvPr/>
            </p:nvSpPr>
            <p:spPr bwMode="auto">
              <a:xfrm>
                <a:off x="9912312" y="4191464"/>
                <a:ext cx="251583" cy="233219"/>
              </a:xfrm>
              <a:custGeom>
                <a:avLst/>
                <a:gdLst>
                  <a:gd name="T0" fmla="*/ 134178 w 60"/>
                  <a:gd name="T1" fmla="*/ 0 h 55"/>
                  <a:gd name="T2" fmla="*/ 218039 w 60"/>
                  <a:gd name="T3" fmla="*/ 101768 h 55"/>
                  <a:gd name="T4" fmla="*/ 142564 w 60"/>
                  <a:gd name="T5" fmla="*/ 59365 h 55"/>
                  <a:gd name="T6" fmla="*/ 142564 w 60"/>
                  <a:gd name="T7" fmla="*/ 59365 h 55"/>
                  <a:gd name="T8" fmla="*/ 205459 w 60"/>
                  <a:gd name="T9" fmla="*/ 156893 h 55"/>
                  <a:gd name="T10" fmla="*/ 197073 w 60"/>
                  <a:gd name="T11" fmla="*/ 152652 h 55"/>
                  <a:gd name="T12" fmla="*/ 129985 w 60"/>
                  <a:gd name="T13" fmla="*/ 118730 h 55"/>
                  <a:gd name="T14" fmla="*/ 163529 w 60"/>
                  <a:gd name="T15" fmla="*/ 178095 h 55"/>
                  <a:gd name="T16" fmla="*/ 159336 w 60"/>
                  <a:gd name="T17" fmla="*/ 178095 h 55"/>
                  <a:gd name="T18" fmla="*/ 67089 w 60"/>
                  <a:gd name="T19" fmla="*/ 135691 h 55"/>
                  <a:gd name="T20" fmla="*/ 125792 w 60"/>
                  <a:gd name="T21" fmla="*/ 212017 h 55"/>
                  <a:gd name="T22" fmla="*/ 121598 w 60"/>
                  <a:gd name="T23" fmla="*/ 212017 h 55"/>
                  <a:gd name="T24" fmla="*/ 0 w 60"/>
                  <a:gd name="T25" fmla="*/ 131451 h 55"/>
                  <a:gd name="T26" fmla="*/ 163529 w 60"/>
                  <a:gd name="T27" fmla="*/ 233219 h 55"/>
                  <a:gd name="T28" fmla="*/ 171915 w 60"/>
                  <a:gd name="T29" fmla="*/ 233219 h 55"/>
                  <a:gd name="T30" fmla="*/ 176108 w 60"/>
                  <a:gd name="T31" fmla="*/ 233219 h 55"/>
                  <a:gd name="T32" fmla="*/ 247390 w 60"/>
                  <a:gd name="T33" fmla="*/ 178095 h 55"/>
                  <a:gd name="T34" fmla="*/ 251583 w 60"/>
                  <a:gd name="T35" fmla="*/ 152652 h 55"/>
                  <a:gd name="T36" fmla="*/ 134178 w 60"/>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5">
                    <a:moveTo>
                      <a:pt x="32" y="0"/>
                    </a:moveTo>
                    <a:cubicBezTo>
                      <a:pt x="45" y="9"/>
                      <a:pt x="52" y="23"/>
                      <a:pt x="52" y="24"/>
                    </a:cubicBezTo>
                    <a:cubicBezTo>
                      <a:pt x="44" y="14"/>
                      <a:pt x="36" y="14"/>
                      <a:pt x="34" y="14"/>
                    </a:cubicBezTo>
                    <a:cubicBezTo>
                      <a:pt x="34" y="14"/>
                      <a:pt x="34" y="14"/>
                      <a:pt x="34" y="14"/>
                    </a:cubicBezTo>
                    <a:cubicBezTo>
                      <a:pt x="47" y="19"/>
                      <a:pt x="53" y="37"/>
                      <a:pt x="49" y="37"/>
                    </a:cubicBezTo>
                    <a:cubicBezTo>
                      <a:pt x="49" y="37"/>
                      <a:pt x="48" y="37"/>
                      <a:pt x="47" y="36"/>
                    </a:cubicBezTo>
                    <a:cubicBezTo>
                      <a:pt x="40" y="29"/>
                      <a:pt x="31" y="28"/>
                      <a:pt x="31" y="28"/>
                    </a:cubicBezTo>
                    <a:cubicBezTo>
                      <a:pt x="35" y="29"/>
                      <a:pt x="44" y="39"/>
                      <a:pt x="39" y="42"/>
                    </a:cubicBezTo>
                    <a:cubicBezTo>
                      <a:pt x="39" y="42"/>
                      <a:pt x="38" y="42"/>
                      <a:pt x="38" y="42"/>
                    </a:cubicBezTo>
                    <a:cubicBezTo>
                      <a:pt x="31" y="42"/>
                      <a:pt x="17" y="32"/>
                      <a:pt x="16" y="32"/>
                    </a:cubicBezTo>
                    <a:cubicBezTo>
                      <a:pt x="23" y="43"/>
                      <a:pt x="44" y="49"/>
                      <a:pt x="30" y="50"/>
                    </a:cubicBezTo>
                    <a:cubicBezTo>
                      <a:pt x="30" y="50"/>
                      <a:pt x="29" y="50"/>
                      <a:pt x="29" y="50"/>
                    </a:cubicBezTo>
                    <a:cubicBezTo>
                      <a:pt x="15" y="50"/>
                      <a:pt x="1" y="33"/>
                      <a:pt x="0" y="31"/>
                    </a:cubicBezTo>
                    <a:cubicBezTo>
                      <a:pt x="5" y="43"/>
                      <a:pt x="16" y="55"/>
                      <a:pt x="39" y="55"/>
                    </a:cubicBezTo>
                    <a:cubicBezTo>
                      <a:pt x="40" y="55"/>
                      <a:pt x="40" y="55"/>
                      <a:pt x="41" y="55"/>
                    </a:cubicBezTo>
                    <a:cubicBezTo>
                      <a:pt x="41" y="55"/>
                      <a:pt x="42" y="55"/>
                      <a:pt x="42" y="55"/>
                    </a:cubicBezTo>
                    <a:cubicBezTo>
                      <a:pt x="45" y="55"/>
                      <a:pt x="57" y="54"/>
                      <a:pt x="59" y="42"/>
                    </a:cubicBezTo>
                    <a:cubicBezTo>
                      <a:pt x="59" y="40"/>
                      <a:pt x="60" y="38"/>
                      <a:pt x="60" y="36"/>
                    </a:cubicBezTo>
                    <a:cubicBezTo>
                      <a:pt x="60" y="25"/>
                      <a:pt x="54" y="10"/>
                      <a:pt x="3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7" name="Freeform 486"/>
              <p:cNvSpPr>
                <a:spLocks/>
              </p:cNvSpPr>
              <p:nvPr/>
            </p:nvSpPr>
            <p:spPr bwMode="auto">
              <a:xfrm>
                <a:off x="10075749" y="4340210"/>
                <a:ext cx="97328" cy="93655"/>
              </a:xfrm>
              <a:custGeom>
                <a:avLst/>
                <a:gdLst>
                  <a:gd name="T0" fmla="*/ 0 w 23"/>
                  <a:gd name="T1" fmla="*/ 85141 h 22"/>
                  <a:gd name="T2" fmla="*/ 63475 w 23"/>
                  <a:gd name="T3" fmla="*/ 80884 h 22"/>
                  <a:gd name="T4" fmla="*/ 80401 w 23"/>
                  <a:gd name="T5" fmla="*/ 80884 h 22"/>
                  <a:gd name="T6" fmla="*/ 84633 w 23"/>
                  <a:gd name="T7" fmla="*/ 63856 h 22"/>
                  <a:gd name="T8" fmla="*/ 88865 w 23"/>
                  <a:gd name="T9" fmla="*/ 0 h 22"/>
                  <a:gd name="T10" fmla="*/ 76170 w 23"/>
                  <a:gd name="T11" fmla="*/ 42570 h 22"/>
                  <a:gd name="T12" fmla="*/ 67706 w 23"/>
                  <a:gd name="T13" fmla="*/ 17028 h 22"/>
                  <a:gd name="T14" fmla="*/ 67706 w 23"/>
                  <a:gd name="T15" fmla="*/ 55342 h 22"/>
                  <a:gd name="T16" fmla="*/ 29622 w 23"/>
                  <a:gd name="T17" fmla="*/ 55342 h 22"/>
                  <a:gd name="T18" fmla="*/ 50780 w 23"/>
                  <a:gd name="T19" fmla="*/ 72370 h 22"/>
                  <a:gd name="T20" fmla="*/ 0 w 23"/>
                  <a:gd name="T21" fmla="*/ 8514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0" y="13"/>
                      <a:pt x="23" y="7"/>
                      <a:pt x="21" y="0"/>
                    </a:cubicBezTo>
                    <a:cubicBezTo>
                      <a:pt x="21" y="0"/>
                      <a:pt x="20" y="8"/>
                      <a:pt x="18" y="10"/>
                    </a:cubicBezTo>
                    <a:cubicBezTo>
                      <a:pt x="18" y="10"/>
                      <a:pt x="17" y="6"/>
                      <a:pt x="16" y="4"/>
                    </a:cubicBezTo>
                    <a:cubicBezTo>
                      <a:pt x="16" y="4"/>
                      <a:pt x="16" y="12"/>
                      <a:pt x="16" y="13"/>
                    </a:cubicBezTo>
                    <a:cubicBezTo>
                      <a:pt x="14" y="16"/>
                      <a:pt x="7" y="13"/>
                      <a:pt x="7" y="13"/>
                    </a:cubicBezTo>
                    <a:cubicBezTo>
                      <a:pt x="7" y="13"/>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8" name="Freeform 487"/>
              <p:cNvSpPr>
                <a:spLocks/>
              </p:cNvSpPr>
              <p:nvPr/>
            </p:nvSpPr>
            <p:spPr bwMode="auto">
              <a:xfrm>
                <a:off x="10143695" y="4408156"/>
                <a:ext cx="55091" cy="33055"/>
              </a:xfrm>
              <a:custGeom>
                <a:avLst/>
                <a:gdLst>
                  <a:gd name="T0" fmla="*/ 0 w 13"/>
                  <a:gd name="T1" fmla="*/ 16528 h 8"/>
                  <a:gd name="T2" fmla="*/ 33902 w 13"/>
                  <a:gd name="T3" fmla="*/ 33055 h 8"/>
                  <a:gd name="T4" fmla="*/ 55091 w 13"/>
                  <a:gd name="T5" fmla="*/ 28923 h 8"/>
                  <a:gd name="T6" fmla="*/ 16951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4"/>
                    </a:moveTo>
                    <a:cubicBezTo>
                      <a:pt x="0" y="4"/>
                      <a:pt x="2" y="3"/>
                      <a:pt x="8" y="8"/>
                    </a:cubicBezTo>
                    <a:cubicBezTo>
                      <a:pt x="13" y="7"/>
                      <a:pt x="13" y="7"/>
                      <a:pt x="13" y="7"/>
                    </a:cubicBezTo>
                    <a:cubicBezTo>
                      <a:pt x="13" y="7"/>
                      <a:pt x="6" y="4"/>
                      <a:pt x="4"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89" name="Freeform 488"/>
              <p:cNvSpPr>
                <a:spLocks/>
              </p:cNvSpPr>
              <p:nvPr/>
            </p:nvSpPr>
            <p:spPr bwMode="auto">
              <a:xfrm>
                <a:off x="10698279" y="4433865"/>
                <a:ext cx="159764" cy="146910"/>
              </a:xfrm>
              <a:custGeom>
                <a:avLst/>
                <a:gdLst>
                  <a:gd name="T0" fmla="*/ 155560 w 38"/>
                  <a:gd name="T1" fmla="*/ 113331 h 35"/>
                  <a:gd name="T2" fmla="*/ 113517 w 38"/>
                  <a:gd name="T3" fmla="*/ 142713 h 35"/>
                  <a:gd name="T4" fmla="*/ 16817 w 38"/>
                  <a:gd name="T5" fmla="*/ 88146 h 35"/>
                  <a:gd name="T6" fmla="*/ 16817 w 38"/>
                  <a:gd name="T7" fmla="*/ 88146 h 35"/>
                  <a:gd name="T8" fmla="*/ 4204 w 38"/>
                  <a:gd name="T9" fmla="*/ 29382 h 35"/>
                  <a:gd name="T10" fmla="*/ 8409 w 38"/>
                  <a:gd name="T11" fmla="*/ 8395 h 35"/>
                  <a:gd name="T12" fmla="*/ 16817 w 38"/>
                  <a:gd name="T13" fmla="*/ 16790 h 35"/>
                  <a:gd name="T14" fmla="*/ 25226 w 38"/>
                  <a:gd name="T15" fmla="*/ 20987 h 35"/>
                  <a:gd name="T16" fmla="*/ 25226 w 38"/>
                  <a:gd name="T17" fmla="*/ 8395 h 35"/>
                  <a:gd name="T18" fmla="*/ 42043 w 38"/>
                  <a:gd name="T19" fmla="*/ 4197 h 35"/>
                  <a:gd name="T20" fmla="*/ 92495 w 38"/>
                  <a:gd name="T21" fmla="*/ 16790 h 35"/>
                  <a:gd name="T22" fmla="*/ 92495 w 38"/>
                  <a:gd name="T23" fmla="*/ 16790 h 35"/>
                  <a:gd name="T24" fmla="*/ 155560 w 38"/>
                  <a:gd name="T25" fmla="*/ 113331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5">
                    <a:moveTo>
                      <a:pt x="37" y="27"/>
                    </a:moveTo>
                    <a:cubicBezTo>
                      <a:pt x="35" y="35"/>
                      <a:pt x="27" y="34"/>
                      <a:pt x="27" y="34"/>
                    </a:cubicBezTo>
                    <a:cubicBezTo>
                      <a:pt x="14" y="35"/>
                      <a:pt x="7" y="28"/>
                      <a:pt x="4" y="21"/>
                    </a:cubicBezTo>
                    <a:cubicBezTo>
                      <a:pt x="4" y="21"/>
                      <a:pt x="4" y="21"/>
                      <a:pt x="4" y="21"/>
                    </a:cubicBezTo>
                    <a:cubicBezTo>
                      <a:pt x="1" y="14"/>
                      <a:pt x="1" y="7"/>
                      <a:pt x="1" y="7"/>
                    </a:cubicBezTo>
                    <a:cubicBezTo>
                      <a:pt x="1" y="7"/>
                      <a:pt x="0" y="2"/>
                      <a:pt x="2" y="2"/>
                    </a:cubicBezTo>
                    <a:cubicBezTo>
                      <a:pt x="2" y="2"/>
                      <a:pt x="3" y="3"/>
                      <a:pt x="4" y="4"/>
                    </a:cubicBezTo>
                    <a:cubicBezTo>
                      <a:pt x="5" y="4"/>
                      <a:pt x="6" y="5"/>
                      <a:pt x="6" y="5"/>
                    </a:cubicBezTo>
                    <a:cubicBezTo>
                      <a:pt x="7" y="5"/>
                      <a:pt x="6" y="4"/>
                      <a:pt x="6" y="2"/>
                    </a:cubicBezTo>
                    <a:cubicBezTo>
                      <a:pt x="5" y="0"/>
                      <a:pt x="10" y="1"/>
                      <a:pt x="10" y="1"/>
                    </a:cubicBezTo>
                    <a:cubicBezTo>
                      <a:pt x="14" y="2"/>
                      <a:pt x="18" y="3"/>
                      <a:pt x="22" y="4"/>
                    </a:cubicBezTo>
                    <a:cubicBezTo>
                      <a:pt x="22" y="4"/>
                      <a:pt x="22" y="4"/>
                      <a:pt x="22" y="4"/>
                    </a:cubicBezTo>
                    <a:cubicBezTo>
                      <a:pt x="36" y="11"/>
                      <a:pt x="38" y="21"/>
                      <a:pt x="37"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0" name="Freeform 489"/>
              <p:cNvSpPr>
                <a:spLocks/>
              </p:cNvSpPr>
              <p:nvPr/>
            </p:nvSpPr>
            <p:spPr bwMode="auto">
              <a:xfrm>
                <a:off x="10716642" y="4450393"/>
                <a:ext cx="137728" cy="126710"/>
              </a:xfrm>
              <a:custGeom>
                <a:avLst/>
                <a:gdLst>
                  <a:gd name="T0" fmla="*/ 75124 w 33"/>
                  <a:gd name="T1" fmla="*/ 0 h 30"/>
                  <a:gd name="T2" fmla="*/ 121034 w 33"/>
                  <a:gd name="T3" fmla="*/ 59131 h 30"/>
                  <a:gd name="T4" fmla="*/ 79298 w 33"/>
                  <a:gd name="T5" fmla="*/ 33789 h 30"/>
                  <a:gd name="T6" fmla="*/ 79298 w 33"/>
                  <a:gd name="T7" fmla="*/ 33789 h 30"/>
                  <a:gd name="T8" fmla="*/ 112687 w 33"/>
                  <a:gd name="T9" fmla="*/ 88697 h 30"/>
                  <a:gd name="T10" fmla="*/ 108513 w 33"/>
                  <a:gd name="T11" fmla="*/ 84473 h 30"/>
                  <a:gd name="T12" fmla="*/ 70951 w 33"/>
                  <a:gd name="T13" fmla="*/ 67579 h 30"/>
                  <a:gd name="T14" fmla="*/ 91819 w 33"/>
                  <a:gd name="T15" fmla="*/ 97144 h 30"/>
                  <a:gd name="T16" fmla="*/ 87645 w 33"/>
                  <a:gd name="T17" fmla="*/ 101368 h 30"/>
                  <a:gd name="T18" fmla="*/ 37562 w 33"/>
                  <a:gd name="T19" fmla="*/ 76026 h 30"/>
                  <a:gd name="T20" fmla="*/ 70951 w 33"/>
                  <a:gd name="T21" fmla="*/ 118263 h 30"/>
                  <a:gd name="T22" fmla="*/ 66777 w 33"/>
                  <a:gd name="T23" fmla="*/ 118263 h 30"/>
                  <a:gd name="T24" fmla="*/ 0 w 33"/>
                  <a:gd name="T25" fmla="*/ 71802 h 30"/>
                  <a:gd name="T26" fmla="*/ 87645 w 33"/>
                  <a:gd name="T27" fmla="*/ 126710 h 30"/>
                  <a:gd name="T28" fmla="*/ 95992 w 33"/>
                  <a:gd name="T29" fmla="*/ 126710 h 30"/>
                  <a:gd name="T30" fmla="*/ 95992 w 33"/>
                  <a:gd name="T31" fmla="*/ 126710 h 30"/>
                  <a:gd name="T32" fmla="*/ 137728 w 33"/>
                  <a:gd name="T33" fmla="*/ 97144 h 30"/>
                  <a:gd name="T34" fmla="*/ 137728 w 33"/>
                  <a:gd name="T35" fmla="*/ 84473 h 30"/>
                  <a:gd name="T36" fmla="*/ 75124 w 3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30">
                    <a:moveTo>
                      <a:pt x="18" y="0"/>
                    </a:moveTo>
                    <a:cubicBezTo>
                      <a:pt x="25" y="6"/>
                      <a:pt x="29" y="13"/>
                      <a:pt x="29" y="14"/>
                    </a:cubicBezTo>
                    <a:cubicBezTo>
                      <a:pt x="24" y="8"/>
                      <a:pt x="20" y="8"/>
                      <a:pt x="19" y="8"/>
                    </a:cubicBezTo>
                    <a:cubicBezTo>
                      <a:pt x="19" y="8"/>
                      <a:pt x="19" y="8"/>
                      <a:pt x="19" y="8"/>
                    </a:cubicBezTo>
                    <a:cubicBezTo>
                      <a:pt x="26" y="11"/>
                      <a:pt x="29" y="21"/>
                      <a:pt x="27" y="21"/>
                    </a:cubicBezTo>
                    <a:cubicBezTo>
                      <a:pt x="27" y="21"/>
                      <a:pt x="27" y="21"/>
                      <a:pt x="26" y="20"/>
                    </a:cubicBezTo>
                    <a:cubicBezTo>
                      <a:pt x="22" y="16"/>
                      <a:pt x="17" y="16"/>
                      <a:pt x="17" y="16"/>
                    </a:cubicBezTo>
                    <a:cubicBezTo>
                      <a:pt x="19" y="17"/>
                      <a:pt x="25" y="22"/>
                      <a:pt x="22" y="23"/>
                    </a:cubicBezTo>
                    <a:cubicBezTo>
                      <a:pt x="22" y="24"/>
                      <a:pt x="21" y="24"/>
                      <a:pt x="21" y="24"/>
                    </a:cubicBezTo>
                    <a:cubicBezTo>
                      <a:pt x="18" y="24"/>
                      <a:pt x="10" y="18"/>
                      <a:pt x="9" y="18"/>
                    </a:cubicBezTo>
                    <a:cubicBezTo>
                      <a:pt x="13" y="24"/>
                      <a:pt x="25" y="27"/>
                      <a:pt x="17" y="28"/>
                    </a:cubicBezTo>
                    <a:cubicBezTo>
                      <a:pt x="17" y="28"/>
                      <a:pt x="16" y="28"/>
                      <a:pt x="16" y="28"/>
                    </a:cubicBezTo>
                    <a:cubicBezTo>
                      <a:pt x="9" y="28"/>
                      <a:pt x="1" y="18"/>
                      <a:pt x="0" y="17"/>
                    </a:cubicBezTo>
                    <a:cubicBezTo>
                      <a:pt x="3" y="24"/>
                      <a:pt x="9" y="30"/>
                      <a:pt x="21" y="30"/>
                    </a:cubicBezTo>
                    <a:cubicBezTo>
                      <a:pt x="22" y="30"/>
                      <a:pt x="22" y="30"/>
                      <a:pt x="23" y="30"/>
                    </a:cubicBezTo>
                    <a:cubicBezTo>
                      <a:pt x="23" y="30"/>
                      <a:pt x="23" y="30"/>
                      <a:pt x="23" y="30"/>
                    </a:cubicBezTo>
                    <a:cubicBezTo>
                      <a:pt x="25" y="30"/>
                      <a:pt x="31" y="30"/>
                      <a:pt x="33" y="23"/>
                    </a:cubicBezTo>
                    <a:cubicBezTo>
                      <a:pt x="33" y="22"/>
                      <a:pt x="33" y="21"/>
                      <a:pt x="33" y="20"/>
                    </a:cubicBezTo>
                    <a:cubicBezTo>
                      <a:pt x="33" y="14"/>
                      <a:pt x="30" y="6"/>
                      <a:pt x="1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1" name="Freeform 490"/>
              <p:cNvSpPr>
                <a:spLocks/>
              </p:cNvSpPr>
              <p:nvPr/>
            </p:nvSpPr>
            <p:spPr bwMode="auto">
              <a:xfrm>
                <a:off x="10808461" y="4531193"/>
                <a:ext cx="49582" cy="55091"/>
              </a:xfrm>
              <a:custGeom>
                <a:avLst/>
                <a:gdLst>
                  <a:gd name="T0" fmla="*/ 0 w 12"/>
                  <a:gd name="T1" fmla="*/ 46615 h 13"/>
                  <a:gd name="T2" fmla="*/ 33055 w 12"/>
                  <a:gd name="T3" fmla="*/ 46615 h 13"/>
                  <a:gd name="T4" fmla="*/ 41318 w 12"/>
                  <a:gd name="T5" fmla="*/ 46615 h 13"/>
                  <a:gd name="T6" fmla="*/ 45450 w 12"/>
                  <a:gd name="T7" fmla="*/ 38140 h 13"/>
                  <a:gd name="T8" fmla="*/ 45450 w 12"/>
                  <a:gd name="T9" fmla="*/ 0 h 13"/>
                  <a:gd name="T10" fmla="*/ 37187 w 12"/>
                  <a:gd name="T11" fmla="*/ 25427 h 13"/>
                  <a:gd name="T12" fmla="*/ 33055 w 12"/>
                  <a:gd name="T13" fmla="*/ 8476 h 13"/>
                  <a:gd name="T14" fmla="*/ 33055 w 12"/>
                  <a:gd name="T15" fmla="*/ 33902 h 13"/>
                  <a:gd name="T16" fmla="*/ 16527 w 12"/>
                  <a:gd name="T17" fmla="*/ 29664 h 13"/>
                  <a:gd name="T18" fmla="*/ 24791 w 12"/>
                  <a:gd name="T19" fmla="*/ 42378 h 13"/>
                  <a:gd name="T20" fmla="*/ 0 w 12"/>
                  <a:gd name="T21" fmla="*/ 4661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3">
                    <a:moveTo>
                      <a:pt x="0" y="11"/>
                    </a:moveTo>
                    <a:cubicBezTo>
                      <a:pt x="0" y="11"/>
                      <a:pt x="4" y="13"/>
                      <a:pt x="8" y="11"/>
                    </a:cubicBezTo>
                    <a:cubicBezTo>
                      <a:pt x="8" y="11"/>
                      <a:pt x="9" y="12"/>
                      <a:pt x="10" y="11"/>
                    </a:cubicBezTo>
                    <a:cubicBezTo>
                      <a:pt x="11" y="10"/>
                      <a:pt x="11" y="10"/>
                      <a:pt x="11" y="9"/>
                    </a:cubicBezTo>
                    <a:cubicBezTo>
                      <a:pt x="11" y="7"/>
                      <a:pt x="12" y="4"/>
                      <a:pt x="11" y="0"/>
                    </a:cubicBezTo>
                    <a:cubicBezTo>
                      <a:pt x="11" y="0"/>
                      <a:pt x="11" y="5"/>
                      <a:pt x="9" y="6"/>
                    </a:cubicBezTo>
                    <a:cubicBezTo>
                      <a:pt x="9" y="6"/>
                      <a:pt x="9" y="4"/>
                      <a:pt x="8" y="2"/>
                    </a:cubicBezTo>
                    <a:cubicBezTo>
                      <a:pt x="8" y="2"/>
                      <a:pt x="9" y="7"/>
                      <a:pt x="8" y="8"/>
                    </a:cubicBezTo>
                    <a:cubicBezTo>
                      <a:pt x="7" y="9"/>
                      <a:pt x="4" y="7"/>
                      <a:pt x="4" y="7"/>
                    </a:cubicBezTo>
                    <a:cubicBezTo>
                      <a:pt x="4" y="7"/>
                      <a:pt x="5" y="10"/>
                      <a:pt x="6" y="10"/>
                    </a:cubicBezTo>
                    <a:cubicBezTo>
                      <a:pt x="6" y="10"/>
                      <a:pt x="4" y="12"/>
                      <a:pt x="0" y="1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2" name="Freeform 491"/>
              <p:cNvSpPr>
                <a:spLocks/>
              </p:cNvSpPr>
              <p:nvPr/>
            </p:nvSpPr>
            <p:spPr bwMode="auto">
              <a:xfrm>
                <a:off x="10847025" y="4569757"/>
                <a:ext cx="29382" cy="16527"/>
              </a:xfrm>
              <a:custGeom>
                <a:avLst/>
                <a:gdLst>
                  <a:gd name="T0" fmla="*/ 0 w 7"/>
                  <a:gd name="T1" fmla="*/ 8264 h 4"/>
                  <a:gd name="T2" fmla="*/ 16790 w 7"/>
                  <a:gd name="T3" fmla="*/ 16527 h 4"/>
                  <a:gd name="T4" fmla="*/ 29382 w 7"/>
                  <a:gd name="T5" fmla="*/ 16527 h 4"/>
                  <a:gd name="T6" fmla="*/ 8395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0" y="2"/>
                    </a:moveTo>
                    <a:cubicBezTo>
                      <a:pt x="0" y="2"/>
                      <a:pt x="1" y="2"/>
                      <a:pt x="4" y="4"/>
                    </a:cubicBezTo>
                    <a:cubicBezTo>
                      <a:pt x="7" y="4"/>
                      <a:pt x="7" y="4"/>
                      <a:pt x="7" y="4"/>
                    </a:cubicBezTo>
                    <a:cubicBezTo>
                      <a:pt x="7" y="4"/>
                      <a:pt x="3" y="3"/>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3" name="Freeform 492"/>
              <p:cNvSpPr>
                <a:spLocks/>
              </p:cNvSpPr>
              <p:nvPr/>
            </p:nvSpPr>
            <p:spPr bwMode="auto">
              <a:xfrm>
                <a:off x="10391605" y="4712994"/>
                <a:ext cx="202001" cy="123037"/>
              </a:xfrm>
              <a:custGeom>
                <a:avLst/>
                <a:gdLst>
                  <a:gd name="T0" fmla="*/ 4208 w 48"/>
                  <a:gd name="T1" fmla="*/ 50912 h 29"/>
                  <a:gd name="T2" fmla="*/ 21042 w 48"/>
                  <a:gd name="T3" fmla="*/ 16971 h 29"/>
                  <a:gd name="T4" fmla="*/ 33667 w 48"/>
                  <a:gd name="T5" fmla="*/ 4243 h 29"/>
                  <a:gd name="T6" fmla="*/ 67334 w 48"/>
                  <a:gd name="T7" fmla="*/ 8485 h 29"/>
                  <a:gd name="T8" fmla="*/ 105209 w 48"/>
                  <a:gd name="T9" fmla="*/ 16971 h 29"/>
                  <a:gd name="T10" fmla="*/ 71542 w 48"/>
                  <a:gd name="T11" fmla="*/ 21213 h 29"/>
                  <a:gd name="T12" fmla="*/ 122042 w 48"/>
                  <a:gd name="T13" fmla="*/ 25456 h 29"/>
                  <a:gd name="T14" fmla="*/ 189376 w 48"/>
                  <a:gd name="T15" fmla="*/ 59397 h 29"/>
                  <a:gd name="T16" fmla="*/ 185168 w 48"/>
                  <a:gd name="T17" fmla="*/ 59397 h 29"/>
                  <a:gd name="T18" fmla="*/ 197793 w 48"/>
                  <a:gd name="T19" fmla="*/ 101824 h 29"/>
                  <a:gd name="T20" fmla="*/ 155709 w 48"/>
                  <a:gd name="T21" fmla="*/ 114552 h 29"/>
                  <a:gd name="T22" fmla="*/ 113626 w 48"/>
                  <a:gd name="T23" fmla="*/ 123037 h 29"/>
                  <a:gd name="T24" fmla="*/ 79959 w 48"/>
                  <a:gd name="T25" fmla="*/ 118794 h 29"/>
                  <a:gd name="T26" fmla="*/ 79959 w 48"/>
                  <a:gd name="T27" fmla="*/ 118794 h 29"/>
                  <a:gd name="T28" fmla="*/ 33667 w 48"/>
                  <a:gd name="T29" fmla="*/ 106066 h 29"/>
                  <a:gd name="T30" fmla="*/ 4208 w 48"/>
                  <a:gd name="T31" fmla="*/ 67882 h 29"/>
                  <a:gd name="T32" fmla="*/ 4208 w 48"/>
                  <a:gd name="T33" fmla="*/ 5091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9">
                    <a:moveTo>
                      <a:pt x="1" y="12"/>
                    </a:moveTo>
                    <a:cubicBezTo>
                      <a:pt x="2" y="10"/>
                      <a:pt x="2" y="8"/>
                      <a:pt x="5" y="4"/>
                    </a:cubicBezTo>
                    <a:cubicBezTo>
                      <a:pt x="6" y="3"/>
                      <a:pt x="7" y="2"/>
                      <a:pt x="8" y="1"/>
                    </a:cubicBezTo>
                    <a:cubicBezTo>
                      <a:pt x="9" y="0"/>
                      <a:pt x="13" y="1"/>
                      <a:pt x="16" y="2"/>
                    </a:cubicBezTo>
                    <a:cubicBezTo>
                      <a:pt x="19" y="2"/>
                      <a:pt x="22" y="3"/>
                      <a:pt x="25" y="4"/>
                    </a:cubicBezTo>
                    <a:cubicBezTo>
                      <a:pt x="21" y="5"/>
                      <a:pt x="18" y="5"/>
                      <a:pt x="17" y="5"/>
                    </a:cubicBezTo>
                    <a:cubicBezTo>
                      <a:pt x="20" y="5"/>
                      <a:pt x="25" y="5"/>
                      <a:pt x="29" y="6"/>
                    </a:cubicBezTo>
                    <a:cubicBezTo>
                      <a:pt x="35" y="9"/>
                      <a:pt x="41" y="12"/>
                      <a:pt x="45" y="14"/>
                    </a:cubicBezTo>
                    <a:cubicBezTo>
                      <a:pt x="44" y="14"/>
                      <a:pt x="44" y="14"/>
                      <a:pt x="44" y="14"/>
                    </a:cubicBezTo>
                    <a:cubicBezTo>
                      <a:pt x="37" y="17"/>
                      <a:pt x="48" y="24"/>
                      <a:pt x="47" y="24"/>
                    </a:cubicBezTo>
                    <a:cubicBezTo>
                      <a:pt x="37" y="27"/>
                      <a:pt x="37" y="27"/>
                      <a:pt x="37" y="27"/>
                    </a:cubicBezTo>
                    <a:cubicBezTo>
                      <a:pt x="27" y="29"/>
                      <a:pt x="27" y="29"/>
                      <a:pt x="27" y="29"/>
                    </a:cubicBezTo>
                    <a:cubicBezTo>
                      <a:pt x="27" y="29"/>
                      <a:pt x="23" y="29"/>
                      <a:pt x="19" y="28"/>
                    </a:cubicBezTo>
                    <a:cubicBezTo>
                      <a:pt x="19" y="28"/>
                      <a:pt x="19" y="28"/>
                      <a:pt x="19" y="28"/>
                    </a:cubicBezTo>
                    <a:cubicBezTo>
                      <a:pt x="15" y="28"/>
                      <a:pt x="10" y="27"/>
                      <a:pt x="8" y="25"/>
                    </a:cubicBezTo>
                    <a:cubicBezTo>
                      <a:pt x="3" y="22"/>
                      <a:pt x="2" y="17"/>
                      <a:pt x="1" y="16"/>
                    </a:cubicBezTo>
                    <a:cubicBezTo>
                      <a:pt x="1" y="15"/>
                      <a:pt x="0" y="14"/>
                      <a:pt x="1" y="12"/>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4" name="Freeform 493"/>
              <p:cNvSpPr>
                <a:spLocks noEditPoints="1"/>
              </p:cNvSpPr>
              <p:nvPr/>
            </p:nvSpPr>
            <p:spPr bwMode="auto">
              <a:xfrm>
                <a:off x="10395277" y="4729521"/>
                <a:ext cx="80800" cy="97328"/>
              </a:xfrm>
              <a:custGeom>
                <a:avLst/>
                <a:gdLst>
                  <a:gd name="T0" fmla="*/ 38274 w 19"/>
                  <a:gd name="T1" fmla="*/ 84633 h 23"/>
                  <a:gd name="T2" fmla="*/ 34021 w 19"/>
                  <a:gd name="T3" fmla="*/ 93096 h 23"/>
                  <a:gd name="T4" fmla="*/ 46779 w 19"/>
                  <a:gd name="T5" fmla="*/ 97328 h 23"/>
                  <a:gd name="T6" fmla="*/ 51032 w 19"/>
                  <a:gd name="T7" fmla="*/ 93096 h 23"/>
                  <a:gd name="T8" fmla="*/ 38274 w 19"/>
                  <a:gd name="T9" fmla="*/ 84633 h 23"/>
                  <a:gd name="T10" fmla="*/ 63789 w 19"/>
                  <a:gd name="T11" fmla="*/ 59243 h 23"/>
                  <a:gd name="T12" fmla="*/ 63789 w 19"/>
                  <a:gd name="T13" fmla="*/ 59243 h 23"/>
                  <a:gd name="T14" fmla="*/ 80800 w 19"/>
                  <a:gd name="T15" fmla="*/ 63475 h 23"/>
                  <a:gd name="T16" fmla="*/ 63789 w 19"/>
                  <a:gd name="T17" fmla="*/ 59243 h 23"/>
                  <a:gd name="T18" fmla="*/ 46779 w 19"/>
                  <a:gd name="T19" fmla="*/ 50780 h 23"/>
                  <a:gd name="T20" fmla="*/ 17011 w 19"/>
                  <a:gd name="T21" fmla="*/ 76170 h 23"/>
                  <a:gd name="T22" fmla="*/ 29768 w 19"/>
                  <a:gd name="T23" fmla="*/ 88865 h 23"/>
                  <a:gd name="T24" fmla="*/ 29768 w 19"/>
                  <a:gd name="T25" fmla="*/ 88865 h 23"/>
                  <a:gd name="T26" fmla="*/ 38274 w 19"/>
                  <a:gd name="T27" fmla="*/ 80401 h 23"/>
                  <a:gd name="T28" fmla="*/ 29768 w 19"/>
                  <a:gd name="T29" fmla="*/ 71938 h 23"/>
                  <a:gd name="T30" fmla="*/ 51032 w 19"/>
                  <a:gd name="T31" fmla="*/ 59243 h 23"/>
                  <a:gd name="T32" fmla="*/ 55284 w 19"/>
                  <a:gd name="T33" fmla="*/ 59243 h 23"/>
                  <a:gd name="T34" fmla="*/ 59537 w 19"/>
                  <a:gd name="T35" fmla="*/ 59243 h 23"/>
                  <a:gd name="T36" fmla="*/ 46779 w 19"/>
                  <a:gd name="T37" fmla="*/ 50780 h 23"/>
                  <a:gd name="T38" fmla="*/ 38274 w 19"/>
                  <a:gd name="T39" fmla="*/ 29622 h 23"/>
                  <a:gd name="T40" fmla="*/ 4253 w 19"/>
                  <a:gd name="T41" fmla="*/ 50780 h 23"/>
                  <a:gd name="T42" fmla="*/ 12758 w 19"/>
                  <a:gd name="T43" fmla="*/ 76170 h 23"/>
                  <a:gd name="T44" fmla="*/ 42526 w 19"/>
                  <a:gd name="T45" fmla="*/ 50780 h 23"/>
                  <a:gd name="T46" fmla="*/ 29768 w 19"/>
                  <a:gd name="T47" fmla="*/ 42317 h 23"/>
                  <a:gd name="T48" fmla="*/ 38274 w 19"/>
                  <a:gd name="T49" fmla="*/ 33853 h 23"/>
                  <a:gd name="T50" fmla="*/ 38274 w 19"/>
                  <a:gd name="T51" fmla="*/ 29622 h 23"/>
                  <a:gd name="T52" fmla="*/ 21263 w 19"/>
                  <a:gd name="T53" fmla="*/ 12695 h 23"/>
                  <a:gd name="T54" fmla="*/ 4253 w 19"/>
                  <a:gd name="T55" fmla="*/ 21158 h 23"/>
                  <a:gd name="T56" fmla="*/ 0 w 19"/>
                  <a:gd name="T57" fmla="*/ 33853 h 23"/>
                  <a:gd name="T58" fmla="*/ 0 w 19"/>
                  <a:gd name="T59" fmla="*/ 42317 h 23"/>
                  <a:gd name="T60" fmla="*/ 0 w 19"/>
                  <a:gd name="T61" fmla="*/ 46548 h 23"/>
                  <a:gd name="T62" fmla="*/ 34021 w 19"/>
                  <a:gd name="T63" fmla="*/ 25390 h 23"/>
                  <a:gd name="T64" fmla="*/ 34021 w 19"/>
                  <a:gd name="T65" fmla="*/ 25390 h 23"/>
                  <a:gd name="T66" fmla="*/ 21263 w 19"/>
                  <a:gd name="T67" fmla="*/ 16927 h 23"/>
                  <a:gd name="T68" fmla="*/ 21263 w 19"/>
                  <a:gd name="T69" fmla="*/ 12695 h 23"/>
                  <a:gd name="T70" fmla="*/ 17011 w 19"/>
                  <a:gd name="T71" fmla="*/ 0 h 23"/>
                  <a:gd name="T72" fmla="*/ 17011 w 19"/>
                  <a:gd name="T73" fmla="*/ 0 h 23"/>
                  <a:gd name="T74" fmla="*/ 8505 w 19"/>
                  <a:gd name="T75" fmla="*/ 12695 h 23"/>
                  <a:gd name="T76" fmla="*/ 21263 w 19"/>
                  <a:gd name="T77" fmla="*/ 8463 h 23"/>
                  <a:gd name="T78" fmla="*/ 17011 w 19"/>
                  <a:gd name="T79" fmla="*/ 0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 h="23">
                    <a:moveTo>
                      <a:pt x="9" y="20"/>
                    </a:moveTo>
                    <a:cubicBezTo>
                      <a:pt x="9" y="21"/>
                      <a:pt x="9" y="21"/>
                      <a:pt x="8" y="22"/>
                    </a:cubicBezTo>
                    <a:cubicBezTo>
                      <a:pt x="9" y="22"/>
                      <a:pt x="10" y="23"/>
                      <a:pt x="11" y="23"/>
                    </a:cubicBezTo>
                    <a:cubicBezTo>
                      <a:pt x="11" y="23"/>
                      <a:pt x="12" y="22"/>
                      <a:pt x="12" y="22"/>
                    </a:cubicBezTo>
                    <a:cubicBezTo>
                      <a:pt x="11" y="21"/>
                      <a:pt x="10" y="21"/>
                      <a:pt x="9" y="20"/>
                    </a:cubicBezTo>
                    <a:moveTo>
                      <a:pt x="15" y="14"/>
                    </a:moveTo>
                    <a:cubicBezTo>
                      <a:pt x="15" y="14"/>
                      <a:pt x="15" y="14"/>
                      <a:pt x="15" y="14"/>
                    </a:cubicBezTo>
                    <a:cubicBezTo>
                      <a:pt x="17" y="15"/>
                      <a:pt x="18" y="15"/>
                      <a:pt x="19" y="15"/>
                    </a:cubicBezTo>
                    <a:cubicBezTo>
                      <a:pt x="18" y="15"/>
                      <a:pt x="17" y="15"/>
                      <a:pt x="15" y="14"/>
                    </a:cubicBezTo>
                    <a:moveTo>
                      <a:pt x="11" y="12"/>
                    </a:moveTo>
                    <a:cubicBezTo>
                      <a:pt x="8" y="14"/>
                      <a:pt x="6" y="16"/>
                      <a:pt x="4" y="18"/>
                    </a:cubicBezTo>
                    <a:cubicBezTo>
                      <a:pt x="5" y="19"/>
                      <a:pt x="6" y="20"/>
                      <a:pt x="7" y="21"/>
                    </a:cubicBezTo>
                    <a:cubicBezTo>
                      <a:pt x="7" y="21"/>
                      <a:pt x="7" y="21"/>
                      <a:pt x="7" y="21"/>
                    </a:cubicBezTo>
                    <a:cubicBezTo>
                      <a:pt x="8" y="21"/>
                      <a:pt x="8" y="20"/>
                      <a:pt x="9" y="19"/>
                    </a:cubicBezTo>
                    <a:cubicBezTo>
                      <a:pt x="8" y="19"/>
                      <a:pt x="7" y="18"/>
                      <a:pt x="7" y="17"/>
                    </a:cubicBezTo>
                    <a:cubicBezTo>
                      <a:pt x="7" y="15"/>
                      <a:pt x="9" y="14"/>
                      <a:pt x="12" y="14"/>
                    </a:cubicBezTo>
                    <a:cubicBezTo>
                      <a:pt x="12" y="14"/>
                      <a:pt x="13" y="14"/>
                      <a:pt x="13" y="14"/>
                    </a:cubicBezTo>
                    <a:cubicBezTo>
                      <a:pt x="14" y="14"/>
                      <a:pt x="14" y="14"/>
                      <a:pt x="14" y="14"/>
                    </a:cubicBezTo>
                    <a:cubicBezTo>
                      <a:pt x="13" y="13"/>
                      <a:pt x="12" y="13"/>
                      <a:pt x="11" y="12"/>
                    </a:cubicBezTo>
                    <a:moveTo>
                      <a:pt x="9" y="7"/>
                    </a:moveTo>
                    <a:cubicBezTo>
                      <a:pt x="6" y="9"/>
                      <a:pt x="3" y="10"/>
                      <a:pt x="1" y="12"/>
                    </a:cubicBezTo>
                    <a:cubicBezTo>
                      <a:pt x="1" y="13"/>
                      <a:pt x="1" y="15"/>
                      <a:pt x="3" y="18"/>
                    </a:cubicBezTo>
                    <a:cubicBezTo>
                      <a:pt x="5" y="15"/>
                      <a:pt x="7" y="13"/>
                      <a:pt x="10" y="12"/>
                    </a:cubicBezTo>
                    <a:cubicBezTo>
                      <a:pt x="8" y="11"/>
                      <a:pt x="7" y="10"/>
                      <a:pt x="7" y="10"/>
                    </a:cubicBezTo>
                    <a:cubicBezTo>
                      <a:pt x="7" y="9"/>
                      <a:pt x="8" y="8"/>
                      <a:pt x="9" y="8"/>
                    </a:cubicBezTo>
                    <a:cubicBezTo>
                      <a:pt x="9" y="8"/>
                      <a:pt x="9" y="8"/>
                      <a:pt x="9" y="7"/>
                    </a:cubicBezTo>
                    <a:moveTo>
                      <a:pt x="5" y="3"/>
                    </a:moveTo>
                    <a:cubicBezTo>
                      <a:pt x="4" y="4"/>
                      <a:pt x="3" y="4"/>
                      <a:pt x="1" y="5"/>
                    </a:cubicBezTo>
                    <a:cubicBezTo>
                      <a:pt x="1" y="6"/>
                      <a:pt x="1" y="7"/>
                      <a:pt x="0" y="8"/>
                    </a:cubicBezTo>
                    <a:cubicBezTo>
                      <a:pt x="0" y="9"/>
                      <a:pt x="0" y="9"/>
                      <a:pt x="0" y="10"/>
                    </a:cubicBezTo>
                    <a:cubicBezTo>
                      <a:pt x="0" y="10"/>
                      <a:pt x="0" y="11"/>
                      <a:pt x="0" y="11"/>
                    </a:cubicBezTo>
                    <a:cubicBezTo>
                      <a:pt x="3" y="9"/>
                      <a:pt x="5" y="8"/>
                      <a:pt x="8" y="6"/>
                    </a:cubicBezTo>
                    <a:cubicBezTo>
                      <a:pt x="8" y="6"/>
                      <a:pt x="8" y="6"/>
                      <a:pt x="8" y="6"/>
                    </a:cubicBezTo>
                    <a:cubicBezTo>
                      <a:pt x="6" y="6"/>
                      <a:pt x="6" y="5"/>
                      <a:pt x="5" y="4"/>
                    </a:cubicBezTo>
                    <a:cubicBezTo>
                      <a:pt x="5" y="4"/>
                      <a:pt x="5" y="4"/>
                      <a:pt x="5" y="3"/>
                    </a:cubicBezTo>
                    <a:moveTo>
                      <a:pt x="4" y="0"/>
                    </a:moveTo>
                    <a:cubicBezTo>
                      <a:pt x="4" y="0"/>
                      <a:pt x="4" y="0"/>
                      <a:pt x="4" y="0"/>
                    </a:cubicBezTo>
                    <a:cubicBezTo>
                      <a:pt x="3" y="1"/>
                      <a:pt x="2" y="2"/>
                      <a:pt x="2" y="3"/>
                    </a:cubicBezTo>
                    <a:cubicBezTo>
                      <a:pt x="3" y="2"/>
                      <a:pt x="4" y="2"/>
                      <a:pt x="5" y="2"/>
                    </a:cubicBezTo>
                    <a:cubicBezTo>
                      <a:pt x="4" y="1"/>
                      <a:pt x="4" y="1"/>
                      <a:pt x="4"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5" name="Freeform 494"/>
              <p:cNvSpPr>
                <a:spLocks/>
              </p:cNvSpPr>
              <p:nvPr/>
            </p:nvSpPr>
            <p:spPr bwMode="auto">
              <a:xfrm>
                <a:off x="10459550" y="4869085"/>
                <a:ext cx="179964" cy="174455"/>
              </a:xfrm>
              <a:custGeom>
                <a:avLst/>
                <a:gdLst>
                  <a:gd name="T0" fmla="*/ 8370 w 43"/>
                  <a:gd name="T1" fmla="*/ 72335 h 41"/>
                  <a:gd name="T2" fmla="*/ 8370 w 43"/>
                  <a:gd name="T3" fmla="*/ 72335 h 41"/>
                  <a:gd name="T4" fmla="*/ 8370 w 43"/>
                  <a:gd name="T5" fmla="*/ 72335 h 41"/>
                  <a:gd name="T6" fmla="*/ 58593 w 43"/>
                  <a:gd name="T7" fmla="*/ 0 h 41"/>
                  <a:gd name="T8" fmla="*/ 179964 w 43"/>
                  <a:gd name="T9" fmla="*/ 21275 h 41"/>
                  <a:gd name="T10" fmla="*/ 108815 w 43"/>
                  <a:gd name="T11" fmla="*/ 140415 h 41"/>
                  <a:gd name="T12" fmla="*/ 108815 w 43"/>
                  <a:gd name="T13" fmla="*/ 140415 h 41"/>
                  <a:gd name="T14" fmla="*/ 62778 w 43"/>
                  <a:gd name="T15" fmla="*/ 165945 h 41"/>
                  <a:gd name="T16" fmla="*/ 46037 w 43"/>
                  <a:gd name="T17" fmla="*/ 165945 h 41"/>
                  <a:gd name="T18" fmla="*/ 33482 w 43"/>
                  <a:gd name="T19" fmla="*/ 140415 h 41"/>
                  <a:gd name="T20" fmla="*/ 25111 w 43"/>
                  <a:gd name="T21" fmla="*/ 140415 h 41"/>
                  <a:gd name="T22" fmla="*/ 12556 w 43"/>
                  <a:gd name="T23" fmla="*/ 131905 h 41"/>
                  <a:gd name="T24" fmla="*/ 8370 w 43"/>
                  <a:gd name="T25" fmla="*/ 72335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1">
                    <a:moveTo>
                      <a:pt x="2" y="17"/>
                    </a:moveTo>
                    <a:cubicBezTo>
                      <a:pt x="2" y="17"/>
                      <a:pt x="2" y="17"/>
                      <a:pt x="2" y="17"/>
                    </a:cubicBezTo>
                    <a:cubicBezTo>
                      <a:pt x="2" y="17"/>
                      <a:pt x="2" y="17"/>
                      <a:pt x="2" y="17"/>
                    </a:cubicBezTo>
                    <a:cubicBezTo>
                      <a:pt x="3" y="11"/>
                      <a:pt x="7" y="5"/>
                      <a:pt x="14" y="0"/>
                    </a:cubicBezTo>
                    <a:cubicBezTo>
                      <a:pt x="43" y="5"/>
                      <a:pt x="43" y="5"/>
                      <a:pt x="43" y="5"/>
                    </a:cubicBezTo>
                    <a:cubicBezTo>
                      <a:pt x="43" y="5"/>
                      <a:pt x="39" y="22"/>
                      <a:pt x="26" y="33"/>
                    </a:cubicBezTo>
                    <a:cubicBezTo>
                      <a:pt x="26" y="33"/>
                      <a:pt x="26" y="33"/>
                      <a:pt x="26" y="33"/>
                    </a:cubicBezTo>
                    <a:cubicBezTo>
                      <a:pt x="23" y="35"/>
                      <a:pt x="19" y="37"/>
                      <a:pt x="15" y="39"/>
                    </a:cubicBezTo>
                    <a:cubicBezTo>
                      <a:pt x="15" y="39"/>
                      <a:pt x="13" y="41"/>
                      <a:pt x="11" y="39"/>
                    </a:cubicBezTo>
                    <a:cubicBezTo>
                      <a:pt x="9" y="37"/>
                      <a:pt x="10" y="34"/>
                      <a:pt x="8" y="33"/>
                    </a:cubicBezTo>
                    <a:cubicBezTo>
                      <a:pt x="7" y="33"/>
                      <a:pt x="7" y="33"/>
                      <a:pt x="6" y="33"/>
                    </a:cubicBezTo>
                    <a:cubicBezTo>
                      <a:pt x="5" y="33"/>
                      <a:pt x="4" y="33"/>
                      <a:pt x="3" y="31"/>
                    </a:cubicBezTo>
                    <a:cubicBezTo>
                      <a:pt x="2" y="30"/>
                      <a:pt x="0" y="24"/>
                      <a:pt x="2" y="17"/>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6" name="Freeform 495"/>
              <p:cNvSpPr>
                <a:spLocks noEditPoints="1"/>
              </p:cNvSpPr>
              <p:nvPr/>
            </p:nvSpPr>
            <p:spPr bwMode="auto">
              <a:xfrm>
                <a:off x="10463223" y="4940703"/>
                <a:ext cx="104673" cy="97328"/>
              </a:xfrm>
              <a:custGeom>
                <a:avLst/>
                <a:gdLst>
                  <a:gd name="T0" fmla="*/ 104673 w 25"/>
                  <a:gd name="T1" fmla="*/ 67706 h 23"/>
                  <a:gd name="T2" fmla="*/ 75365 w 25"/>
                  <a:gd name="T3" fmla="*/ 76170 h 23"/>
                  <a:gd name="T4" fmla="*/ 50243 w 25"/>
                  <a:gd name="T5" fmla="*/ 97328 h 23"/>
                  <a:gd name="T6" fmla="*/ 58617 w 25"/>
                  <a:gd name="T7" fmla="*/ 93096 h 23"/>
                  <a:gd name="T8" fmla="*/ 104673 w 25"/>
                  <a:gd name="T9" fmla="*/ 67706 h 23"/>
                  <a:gd name="T10" fmla="*/ 83738 w 25"/>
                  <a:gd name="T11" fmla="*/ 42317 h 23"/>
                  <a:gd name="T12" fmla="*/ 46056 w 25"/>
                  <a:gd name="T13" fmla="*/ 55011 h 23"/>
                  <a:gd name="T14" fmla="*/ 41869 w 25"/>
                  <a:gd name="T15" fmla="*/ 55011 h 23"/>
                  <a:gd name="T16" fmla="*/ 12561 w 25"/>
                  <a:gd name="T17" fmla="*/ 59243 h 23"/>
                  <a:gd name="T18" fmla="*/ 8374 w 25"/>
                  <a:gd name="T19" fmla="*/ 59243 h 23"/>
                  <a:gd name="T20" fmla="*/ 16748 w 25"/>
                  <a:gd name="T21" fmla="*/ 67706 h 23"/>
                  <a:gd name="T22" fmla="*/ 20935 w 25"/>
                  <a:gd name="T23" fmla="*/ 67706 h 23"/>
                  <a:gd name="T24" fmla="*/ 25122 w 25"/>
                  <a:gd name="T25" fmla="*/ 67706 h 23"/>
                  <a:gd name="T26" fmla="*/ 29308 w 25"/>
                  <a:gd name="T27" fmla="*/ 67706 h 23"/>
                  <a:gd name="T28" fmla="*/ 41869 w 25"/>
                  <a:gd name="T29" fmla="*/ 93096 h 23"/>
                  <a:gd name="T30" fmla="*/ 46056 w 25"/>
                  <a:gd name="T31" fmla="*/ 93096 h 23"/>
                  <a:gd name="T32" fmla="*/ 66991 w 25"/>
                  <a:gd name="T33" fmla="*/ 80401 h 23"/>
                  <a:gd name="T34" fmla="*/ 66991 w 25"/>
                  <a:gd name="T35" fmla="*/ 80401 h 23"/>
                  <a:gd name="T36" fmla="*/ 58617 w 25"/>
                  <a:gd name="T37" fmla="*/ 76170 h 23"/>
                  <a:gd name="T38" fmla="*/ 83738 w 25"/>
                  <a:gd name="T39" fmla="*/ 42317 h 23"/>
                  <a:gd name="T40" fmla="*/ 50243 w 25"/>
                  <a:gd name="T41" fmla="*/ 29622 h 23"/>
                  <a:gd name="T42" fmla="*/ 46056 w 25"/>
                  <a:gd name="T43" fmla="*/ 29622 h 23"/>
                  <a:gd name="T44" fmla="*/ 25122 w 25"/>
                  <a:gd name="T45" fmla="*/ 42317 h 23"/>
                  <a:gd name="T46" fmla="*/ 25122 w 25"/>
                  <a:gd name="T47" fmla="*/ 42317 h 23"/>
                  <a:gd name="T48" fmla="*/ 20935 w 25"/>
                  <a:gd name="T49" fmla="*/ 33853 h 23"/>
                  <a:gd name="T50" fmla="*/ 0 w 25"/>
                  <a:gd name="T51" fmla="*/ 38085 h 23"/>
                  <a:gd name="T52" fmla="*/ 4187 w 25"/>
                  <a:gd name="T53" fmla="*/ 55011 h 23"/>
                  <a:gd name="T54" fmla="*/ 12561 w 25"/>
                  <a:gd name="T55" fmla="*/ 55011 h 23"/>
                  <a:gd name="T56" fmla="*/ 37682 w 25"/>
                  <a:gd name="T57" fmla="*/ 55011 h 23"/>
                  <a:gd name="T58" fmla="*/ 50243 w 25"/>
                  <a:gd name="T59" fmla="*/ 29622 h 23"/>
                  <a:gd name="T60" fmla="*/ 4187 w 25"/>
                  <a:gd name="T61" fmla="*/ 21158 h 23"/>
                  <a:gd name="T62" fmla="*/ 0 w 25"/>
                  <a:gd name="T63" fmla="*/ 21158 h 23"/>
                  <a:gd name="T64" fmla="*/ 0 w 25"/>
                  <a:gd name="T65" fmla="*/ 25390 h 23"/>
                  <a:gd name="T66" fmla="*/ 0 w 25"/>
                  <a:gd name="T67" fmla="*/ 29622 h 23"/>
                  <a:gd name="T68" fmla="*/ 8374 w 25"/>
                  <a:gd name="T69" fmla="*/ 29622 h 23"/>
                  <a:gd name="T70" fmla="*/ 8374 w 25"/>
                  <a:gd name="T71" fmla="*/ 29622 h 23"/>
                  <a:gd name="T72" fmla="*/ 4187 w 25"/>
                  <a:gd name="T73" fmla="*/ 21158 h 23"/>
                  <a:gd name="T74" fmla="*/ 20935 w 25"/>
                  <a:gd name="T75" fmla="*/ 16927 h 23"/>
                  <a:gd name="T76" fmla="*/ 16748 w 25"/>
                  <a:gd name="T77" fmla="*/ 21158 h 23"/>
                  <a:gd name="T78" fmla="*/ 12561 w 25"/>
                  <a:gd name="T79" fmla="*/ 29622 h 23"/>
                  <a:gd name="T80" fmla="*/ 20935 w 25"/>
                  <a:gd name="T81" fmla="*/ 29622 h 23"/>
                  <a:gd name="T82" fmla="*/ 20935 w 25"/>
                  <a:gd name="T83" fmla="*/ 16927 h 23"/>
                  <a:gd name="T84" fmla="*/ 54430 w 25"/>
                  <a:gd name="T85" fmla="*/ 16927 h 23"/>
                  <a:gd name="T86" fmla="*/ 54430 w 25"/>
                  <a:gd name="T87" fmla="*/ 21158 h 23"/>
                  <a:gd name="T88" fmla="*/ 54430 w 25"/>
                  <a:gd name="T89" fmla="*/ 21158 h 23"/>
                  <a:gd name="T90" fmla="*/ 54430 w 25"/>
                  <a:gd name="T91" fmla="*/ 16927 h 23"/>
                  <a:gd name="T92" fmla="*/ 20935 w 25"/>
                  <a:gd name="T93" fmla="*/ 4232 h 23"/>
                  <a:gd name="T94" fmla="*/ 20935 w 25"/>
                  <a:gd name="T95" fmla="*/ 12695 h 23"/>
                  <a:gd name="T96" fmla="*/ 20935 w 25"/>
                  <a:gd name="T97" fmla="*/ 12695 h 23"/>
                  <a:gd name="T98" fmla="*/ 20935 w 25"/>
                  <a:gd name="T99" fmla="*/ 4232 h 23"/>
                  <a:gd name="T100" fmla="*/ 4187 w 25"/>
                  <a:gd name="T101" fmla="*/ 0 h 23"/>
                  <a:gd name="T102" fmla="*/ 0 w 25"/>
                  <a:gd name="T103" fmla="*/ 16927 h 23"/>
                  <a:gd name="T104" fmla="*/ 4187 w 25"/>
                  <a:gd name="T105" fmla="*/ 16927 h 23"/>
                  <a:gd name="T106" fmla="*/ 4187 w 25"/>
                  <a:gd name="T107" fmla="*/ 0 h 23"/>
                  <a:gd name="T108" fmla="*/ 4187 w 25"/>
                  <a:gd name="T109" fmla="*/ 0 h 23"/>
                  <a:gd name="T110" fmla="*/ 4187 w 25"/>
                  <a:gd name="T111" fmla="*/ 0 h 23"/>
                  <a:gd name="T112" fmla="*/ 4187 w 25"/>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 h="23">
                    <a:moveTo>
                      <a:pt x="25" y="16"/>
                    </a:moveTo>
                    <a:cubicBezTo>
                      <a:pt x="24" y="16"/>
                      <a:pt x="21" y="18"/>
                      <a:pt x="18" y="18"/>
                    </a:cubicBezTo>
                    <a:cubicBezTo>
                      <a:pt x="16" y="20"/>
                      <a:pt x="14" y="22"/>
                      <a:pt x="12" y="23"/>
                    </a:cubicBezTo>
                    <a:cubicBezTo>
                      <a:pt x="13" y="23"/>
                      <a:pt x="14" y="22"/>
                      <a:pt x="14" y="22"/>
                    </a:cubicBezTo>
                    <a:cubicBezTo>
                      <a:pt x="18" y="20"/>
                      <a:pt x="22" y="18"/>
                      <a:pt x="25" y="16"/>
                    </a:cubicBezTo>
                    <a:moveTo>
                      <a:pt x="20" y="10"/>
                    </a:moveTo>
                    <a:cubicBezTo>
                      <a:pt x="19" y="10"/>
                      <a:pt x="14" y="13"/>
                      <a:pt x="11" y="13"/>
                    </a:cubicBezTo>
                    <a:cubicBezTo>
                      <a:pt x="11" y="13"/>
                      <a:pt x="11" y="13"/>
                      <a:pt x="10" y="13"/>
                    </a:cubicBezTo>
                    <a:cubicBezTo>
                      <a:pt x="8" y="14"/>
                      <a:pt x="5" y="14"/>
                      <a:pt x="3" y="14"/>
                    </a:cubicBezTo>
                    <a:cubicBezTo>
                      <a:pt x="2" y="14"/>
                      <a:pt x="2" y="14"/>
                      <a:pt x="2" y="14"/>
                    </a:cubicBezTo>
                    <a:cubicBezTo>
                      <a:pt x="3" y="16"/>
                      <a:pt x="3" y="16"/>
                      <a:pt x="4" y="16"/>
                    </a:cubicBezTo>
                    <a:cubicBezTo>
                      <a:pt x="5" y="16"/>
                      <a:pt x="5" y="16"/>
                      <a:pt x="5" y="16"/>
                    </a:cubicBezTo>
                    <a:cubicBezTo>
                      <a:pt x="5" y="16"/>
                      <a:pt x="5" y="16"/>
                      <a:pt x="6" y="16"/>
                    </a:cubicBezTo>
                    <a:cubicBezTo>
                      <a:pt x="6" y="16"/>
                      <a:pt x="6" y="16"/>
                      <a:pt x="7" y="16"/>
                    </a:cubicBezTo>
                    <a:cubicBezTo>
                      <a:pt x="9" y="17"/>
                      <a:pt x="8" y="20"/>
                      <a:pt x="10" y="22"/>
                    </a:cubicBezTo>
                    <a:cubicBezTo>
                      <a:pt x="10" y="22"/>
                      <a:pt x="10" y="22"/>
                      <a:pt x="11" y="22"/>
                    </a:cubicBezTo>
                    <a:cubicBezTo>
                      <a:pt x="13" y="21"/>
                      <a:pt x="14" y="20"/>
                      <a:pt x="16" y="19"/>
                    </a:cubicBezTo>
                    <a:cubicBezTo>
                      <a:pt x="16" y="19"/>
                      <a:pt x="16" y="19"/>
                      <a:pt x="16" y="19"/>
                    </a:cubicBezTo>
                    <a:cubicBezTo>
                      <a:pt x="15" y="19"/>
                      <a:pt x="14" y="19"/>
                      <a:pt x="14" y="18"/>
                    </a:cubicBezTo>
                    <a:cubicBezTo>
                      <a:pt x="12" y="16"/>
                      <a:pt x="19" y="11"/>
                      <a:pt x="20" y="10"/>
                    </a:cubicBezTo>
                    <a:moveTo>
                      <a:pt x="12" y="7"/>
                    </a:moveTo>
                    <a:cubicBezTo>
                      <a:pt x="11" y="7"/>
                      <a:pt x="11" y="7"/>
                      <a:pt x="11" y="7"/>
                    </a:cubicBezTo>
                    <a:cubicBezTo>
                      <a:pt x="9" y="8"/>
                      <a:pt x="7" y="10"/>
                      <a:pt x="6" y="10"/>
                    </a:cubicBezTo>
                    <a:cubicBezTo>
                      <a:pt x="6" y="10"/>
                      <a:pt x="6" y="10"/>
                      <a:pt x="6" y="10"/>
                    </a:cubicBezTo>
                    <a:cubicBezTo>
                      <a:pt x="6" y="10"/>
                      <a:pt x="5" y="9"/>
                      <a:pt x="5" y="8"/>
                    </a:cubicBezTo>
                    <a:cubicBezTo>
                      <a:pt x="4" y="9"/>
                      <a:pt x="2" y="9"/>
                      <a:pt x="0" y="9"/>
                    </a:cubicBezTo>
                    <a:cubicBezTo>
                      <a:pt x="1" y="11"/>
                      <a:pt x="1" y="12"/>
                      <a:pt x="1" y="13"/>
                    </a:cubicBezTo>
                    <a:cubicBezTo>
                      <a:pt x="2" y="13"/>
                      <a:pt x="3" y="13"/>
                      <a:pt x="3" y="13"/>
                    </a:cubicBezTo>
                    <a:cubicBezTo>
                      <a:pt x="5" y="13"/>
                      <a:pt x="7" y="13"/>
                      <a:pt x="9" y="13"/>
                    </a:cubicBezTo>
                    <a:cubicBezTo>
                      <a:pt x="8" y="11"/>
                      <a:pt x="10" y="9"/>
                      <a:pt x="12" y="7"/>
                    </a:cubicBezTo>
                    <a:moveTo>
                      <a:pt x="1" y="5"/>
                    </a:moveTo>
                    <a:cubicBezTo>
                      <a:pt x="1" y="5"/>
                      <a:pt x="0" y="5"/>
                      <a:pt x="0" y="5"/>
                    </a:cubicBezTo>
                    <a:cubicBezTo>
                      <a:pt x="0" y="5"/>
                      <a:pt x="0" y="6"/>
                      <a:pt x="0" y="6"/>
                    </a:cubicBezTo>
                    <a:cubicBezTo>
                      <a:pt x="0" y="7"/>
                      <a:pt x="0" y="7"/>
                      <a:pt x="0" y="7"/>
                    </a:cubicBezTo>
                    <a:cubicBezTo>
                      <a:pt x="1" y="7"/>
                      <a:pt x="1" y="7"/>
                      <a:pt x="2" y="7"/>
                    </a:cubicBezTo>
                    <a:cubicBezTo>
                      <a:pt x="2" y="7"/>
                      <a:pt x="2" y="7"/>
                      <a:pt x="2" y="7"/>
                    </a:cubicBezTo>
                    <a:cubicBezTo>
                      <a:pt x="1" y="7"/>
                      <a:pt x="1" y="6"/>
                      <a:pt x="1" y="5"/>
                    </a:cubicBezTo>
                    <a:moveTo>
                      <a:pt x="5" y="4"/>
                    </a:moveTo>
                    <a:cubicBezTo>
                      <a:pt x="5" y="4"/>
                      <a:pt x="5" y="4"/>
                      <a:pt x="4" y="5"/>
                    </a:cubicBezTo>
                    <a:cubicBezTo>
                      <a:pt x="4" y="6"/>
                      <a:pt x="3" y="7"/>
                      <a:pt x="3" y="7"/>
                    </a:cubicBezTo>
                    <a:cubicBezTo>
                      <a:pt x="4" y="7"/>
                      <a:pt x="4" y="7"/>
                      <a:pt x="5" y="7"/>
                    </a:cubicBezTo>
                    <a:cubicBezTo>
                      <a:pt x="5" y="6"/>
                      <a:pt x="5" y="5"/>
                      <a:pt x="5" y="4"/>
                    </a:cubicBezTo>
                    <a:moveTo>
                      <a:pt x="13" y="4"/>
                    </a:moveTo>
                    <a:cubicBezTo>
                      <a:pt x="13" y="4"/>
                      <a:pt x="13" y="5"/>
                      <a:pt x="13" y="5"/>
                    </a:cubicBezTo>
                    <a:cubicBezTo>
                      <a:pt x="13" y="5"/>
                      <a:pt x="13" y="5"/>
                      <a:pt x="13" y="5"/>
                    </a:cubicBezTo>
                    <a:cubicBezTo>
                      <a:pt x="13" y="4"/>
                      <a:pt x="13" y="4"/>
                      <a:pt x="13" y="4"/>
                    </a:cubicBezTo>
                    <a:moveTo>
                      <a:pt x="5" y="1"/>
                    </a:moveTo>
                    <a:cubicBezTo>
                      <a:pt x="5" y="1"/>
                      <a:pt x="5" y="2"/>
                      <a:pt x="5" y="3"/>
                    </a:cubicBezTo>
                    <a:cubicBezTo>
                      <a:pt x="5" y="3"/>
                      <a:pt x="5" y="3"/>
                      <a:pt x="5" y="3"/>
                    </a:cubicBezTo>
                    <a:cubicBezTo>
                      <a:pt x="5" y="2"/>
                      <a:pt x="5" y="1"/>
                      <a:pt x="5" y="1"/>
                    </a:cubicBezTo>
                    <a:moveTo>
                      <a:pt x="1" y="0"/>
                    </a:moveTo>
                    <a:cubicBezTo>
                      <a:pt x="0" y="1"/>
                      <a:pt x="0" y="3"/>
                      <a:pt x="0" y="4"/>
                    </a:cubicBezTo>
                    <a:cubicBezTo>
                      <a:pt x="0" y="4"/>
                      <a:pt x="1" y="4"/>
                      <a:pt x="1" y="4"/>
                    </a:cubicBezTo>
                    <a:cubicBezTo>
                      <a:pt x="1" y="2"/>
                      <a:pt x="1" y="1"/>
                      <a:pt x="1" y="0"/>
                    </a:cubicBezTo>
                    <a:moveTo>
                      <a:pt x="1" y="0"/>
                    </a:moveTo>
                    <a:cubicBezTo>
                      <a:pt x="1" y="0"/>
                      <a:pt x="1" y="0"/>
                      <a:pt x="1" y="0"/>
                    </a:cubicBezTo>
                    <a:cubicBezTo>
                      <a:pt x="1" y="0"/>
                      <a:pt x="1" y="0"/>
                      <a:pt x="1"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7" name="Freeform 496"/>
              <p:cNvSpPr>
                <a:spLocks/>
              </p:cNvSpPr>
              <p:nvPr/>
            </p:nvSpPr>
            <p:spPr bwMode="auto">
              <a:xfrm>
                <a:off x="10413641" y="4793794"/>
                <a:ext cx="205674" cy="123037"/>
              </a:xfrm>
              <a:custGeom>
                <a:avLst/>
                <a:gdLst>
                  <a:gd name="T0" fmla="*/ 16790 w 49"/>
                  <a:gd name="T1" fmla="*/ 101824 h 29"/>
                  <a:gd name="T2" fmla="*/ 130120 w 49"/>
                  <a:gd name="T3" fmla="*/ 76368 h 29"/>
                  <a:gd name="T4" fmla="*/ 201477 w 49"/>
                  <a:gd name="T5" fmla="*/ 0 h 29"/>
                  <a:gd name="T6" fmla="*/ 205674 w 49"/>
                  <a:gd name="T7" fmla="*/ 8485 h 29"/>
                  <a:gd name="T8" fmla="*/ 16790 w 49"/>
                  <a:gd name="T9" fmla="*/ 106066 h 29"/>
                  <a:gd name="T10" fmla="*/ 16790 w 49"/>
                  <a:gd name="T11" fmla="*/ 106066 h 29"/>
                  <a:gd name="T12" fmla="*/ 4197 w 49"/>
                  <a:gd name="T13" fmla="*/ 106066 h 29"/>
                  <a:gd name="T14" fmla="*/ 12592 w 49"/>
                  <a:gd name="T15" fmla="*/ 93338 h 29"/>
                  <a:gd name="T16" fmla="*/ 16790 w 49"/>
                  <a:gd name="T17" fmla="*/ 10182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9">
                    <a:moveTo>
                      <a:pt x="4" y="24"/>
                    </a:moveTo>
                    <a:cubicBezTo>
                      <a:pt x="9" y="24"/>
                      <a:pt x="21" y="25"/>
                      <a:pt x="31" y="18"/>
                    </a:cubicBezTo>
                    <a:cubicBezTo>
                      <a:pt x="44" y="9"/>
                      <a:pt x="48" y="0"/>
                      <a:pt x="48" y="0"/>
                    </a:cubicBezTo>
                    <a:cubicBezTo>
                      <a:pt x="49" y="2"/>
                      <a:pt x="49" y="2"/>
                      <a:pt x="49" y="2"/>
                    </a:cubicBezTo>
                    <a:cubicBezTo>
                      <a:pt x="49" y="2"/>
                      <a:pt x="34" y="29"/>
                      <a:pt x="4" y="25"/>
                    </a:cubicBezTo>
                    <a:cubicBezTo>
                      <a:pt x="4" y="25"/>
                      <a:pt x="4" y="25"/>
                      <a:pt x="4" y="25"/>
                    </a:cubicBezTo>
                    <a:cubicBezTo>
                      <a:pt x="3" y="25"/>
                      <a:pt x="2" y="25"/>
                      <a:pt x="1" y="25"/>
                    </a:cubicBezTo>
                    <a:cubicBezTo>
                      <a:pt x="0" y="25"/>
                      <a:pt x="0" y="23"/>
                      <a:pt x="3" y="22"/>
                    </a:cubicBezTo>
                    <a:cubicBezTo>
                      <a:pt x="4" y="22"/>
                      <a:pt x="4" y="23"/>
                      <a:pt x="4" y="2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8" name="Freeform 497"/>
              <p:cNvSpPr>
                <a:spLocks/>
              </p:cNvSpPr>
              <p:nvPr/>
            </p:nvSpPr>
            <p:spPr bwMode="auto">
              <a:xfrm>
                <a:off x="10375077" y="4758903"/>
                <a:ext cx="231383" cy="135891"/>
              </a:xfrm>
              <a:custGeom>
                <a:avLst/>
                <a:gdLst>
                  <a:gd name="T0" fmla="*/ 231383 w 55"/>
                  <a:gd name="T1" fmla="*/ 12740 h 32"/>
                  <a:gd name="T2" fmla="*/ 231383 w 55"/>
                  <a:gd name="T3" fmla="*/ 0 h 32"/>
                  <a:gd name="T4" fmla="*/ 25242 w 55"/>
                  <a:gd name="T5" fmla="*/ 127398 h 32"/>
                  <a:gd name="T6" fmla="*/ 8414 w 55"/>
                  <a:gd name="T7" fmla="*/ 123151 h 32"/>
                  <a:gd name="T8" fmla="*/ 25242 w 55"/>
                  <a:gd name="T9" fmla="*/ 127398 h 32"/>
                  <a:gd name="T10" fmla="*/ 25242 w 55"/>
                  <a:gd name="T11" fmla="*/ 127398 h 32"/>
                  <a:gd name="T12" fmla="*/ 100967 w 55"/>
                  <a:gd name="T13" fmla="*/ 106165 h 32"/>
                  <a:gd name="T14" fmla="*/ 231383 w 55"/>
                  <a:gd name="T15" fmla="*/ 1274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32">
                    <a:moveTo>
                      <a:pt x="55" y="3"/>
                    </a:moveTo>
                    <a:cubicBezTo>
                      <a:pt x="55" y="0"/>
                      <a:pt x="55" y="0"/>
                      <a:pt x="55" y="0"/>
                    </a:cubicBezTo>
                    <a:cubicBezTo>
                      <a:pt x="55" y="0"/>
                      <a:pt x="32" y="27"/>
                      <a:pt x="6" y="30"/>
                    </a:cubicBezTo>
                    <a:cubicBezTo>
                      <a:pt x="6" y="30"/>
                      <a:pt x="3" y="28"/>
                      <a:pt x="2" y="29"/>
                    </a:cubicBezTo>
                    <a:cubicBezTo>
                      <a:pt x="0" y="31"/>
                      <a:pt x="3" y="32"/>
                      <a:pt x="6" y="30"/>
                    </a:cubicBezTo>
                    <a:cubicBezTo>
                      <a:pt x="6" y="30"/>
                      <a:pt x="6" y="30"/>
                      <a:pt x="6" y="30"/>
                    </a:cubicBezTo>
                    <a:cubicBezTo>
                      <a:pt x="9" y="30"/>
                      <a:pt x="17" y="28"/>
                      <a:pt x="24" y="25"/>
                    </a:cubicBezTo>
                    <a:cubicBezTo>
                      <a:pt x="36" y="20"/>
                      <a:pt x="51" y="7"/>
                      <a:pt x="55"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199" name="Freeform 498"/>
              <p:cNvSpPr>
                <a:spLocks/>
              </p:cNvSpPr>
              <p:nvPr/>
            </p:nvSpPr>
            <p:spPr bwMode="auto">
              <a:xfrm>
                <a:off x="10222659" y="4632193"/>
                <a:ext cx="374620" cy="216692"/>
              </a:xfrm>
              <a:custGeom>
                <a:avLst/>
                <a:gdLst>
                  <a:gd name="T0" fmla="*/ 12628 w 89"/>
                  <a:gd name="T1" fmla="*/ 186950 h 51"/>
                  <a:gd name="T2" fmla="*/ 0 w 89"/>
                  <a:gd name="T3" fmla="*/ 199697 h 51"/>
                  <a:gd name="T4" fmla="*/ 25255 w 89"/>
                  <a:gd name="T5" fmla="*/ 182701 h 51"/>
                  <a:gd name="T6" fmla="*/ 370411 w 89"/>
                  <a:gd name="T7" fmla="*/ 144461 h 51"/>
                  <a:gd name="T8" fmla="*/ 374620 w 89"/>
                  <a:gd name="T9" fmla="*/ 131715 h 51"/>
                  <a:gd name="T10" fmla="*/ 12628 w 89"/>
                  <a:gd name="T11" fmla="*/ 18695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51">
                    <a:moveTo>
                      <a:pt x="3" y="44"/>
                    </a:moveTo>
                    <a:cubicBezTo>
                      <a:pt x="2" y="44"/>
                      <a:pt x="0" y="45"/>
                      <a:pt x="0" y="47"/>
                    </a:cubicBezTo>
                    <a:cubicBezTo>
                      <a:pt x="1" y="51"/>
                      <a:pt x="8" y="47"/>
                      <a:pt x="6" y="43"/>
                    </a:cubicBezTo>
                    <a:cubicBezTo>
                      <a:pt x="34" y="2"/>
                      <a:pt x="87" y="33"/>
                      <a:pt x="88" y="34"/>
                    </a:cubicBezTo>
                    <a:cubicBezTo>
                      <a:pt x="89" y="31"/>
                      <a:pt x="89" y="31"/>
                      <a:pt x="89" y="31"/>
                    </a:cubicBezTo>
                    <a:cubicBezTo>
                      <a:pt x="89" y="31"/>
                      <a:pt x="31" y="0"/>
                      <a:pt x="3"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0" name="Freeform 499"/>
              <p:cNvSpPr>
                <a:spLocks/>
              </p:cNvSpPr>
              <p:nvPr/>
            </p:nvSpPr>
            <p:spPr bwMode="auto">
              <a:xfrm>
                <a:off x="10307132" y="4674430"/>
                <a:ext cx="354420" cy="233219"/>
              </a:xfrm>
              <a:custGeom>
                <a:avLst/>
                <a:gdLst>
                  <a:gd name="T0" fmla="*/ 8439 w 84"/>
                  <a:gd name="T1" fmla="*/ 203537 h 55"/>
                  <a:gd name="T2" fmla="*/ 0 w 84"/>
                  <a:gd name="T3" fmla="*/ 220498 h 55"/>
                  <a:gd name="T4" fmla="*/ 21096 w 84"/>
                  <a:gd name="T5" fmla="*/ 199296 h 55"/>
                  <a:gd name="T6" fmla="*/ 350201 w 84"/>
                  <a:gd name="T7" fmla="*/ 84807 h 55"/>
                  <a:gd name="T8" fmla="*/ 354420 w 84"/>
                  <a:gd name="T9" fmla="*/ 72086 h 55"/>
                  <a:gd name="T10" fmla="*/ 8439 w 84"/>
                  <a:gd name="T11" fmla="*/ 203537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55">
                    <a:moveTo>
                      <a:pt x="2" y="48"/>
                    </a:moveTo>
                    <a:cubicBezTo>
                      <a:pt x="1" y="49"/>
                      <a:pt x="0" y="51"/>
                      <a:pt x="0" y="52"/>
                    </a:cubicBezTo>
                    <a:cubicBezTo>
                      <a:pt x="2" y="55"/>
                      <a:pt x="8" y="50"/>
                      <a:pt x="5" y="47"/>
                    </a:cubicBezTo>
                    <a:cubicBezTo>
                      <a:pt x="23" y="0"/>
                      <a:pt x="82" y="19"/>
                      <a:pt x="83" y="20"/>
                    </a:cubicBezTo>
                    <a:cubicBezTo>
                      <a:pt x="84" y="17"/>
                      <a:pt x="84" y="17"/>
                      <a:pt x="84" y="17"/>
                    </a:cubicBezTo>
                    <a:cubicBezTo>
                      <a:pt x="83" y="17"/>
                      <a:pt x="20" y="0"/>
                      <a:pt x="2" y="4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1" name="Freeform 500"/>
              <p:cNvSpPr>
                <a:spLocks/>
              </p:cNvSpPr>
              <p:nvPr/>
            </p:nvSpPr>
            <p:spPr bwMode="auto">
              <a:xfrm>
                <a:off x="10342023" y="4793794"/>
                <a:ext cx="348911" cy="253419"/>
              </a:xfrm>
              <a:custGeom>
                <a:avLst/>
                <a:gdLst>
                  <a:gd name="T0" fmla="*/ 25222 w 83"/>
                  <a:gd name="T1" fmla="*/ 168946 h 60"/>
                  <a:gd name="T2" fmla="*/ 4204 w 83"/>
                  <a:gd name="T3" fmla="*/ 164722 h 60"/>
                  <a:gd name="T4" fmla="*/ 33630 w 83"/>
                  <a:gd name="T5" fmla="*/ 164722 h 60"/>
                  <a:gd name="T6" fmla="*/ 340504 w 83"/>
                  <a:gd name="T7" fmla="*/ 0 h 60"/>
                  <a:gd name="T8" fmla="*/ 348911 w 83"/>
                  <a:gd name="T9" fmla="*/ 4224 h 60"/>
                  <a:gd name="T10" fmla="*/ 25222 w 83"/>
                  <a:gd name="T11" fmla="*/ 1689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60">
                    <a:moveTo>
                      <a:pt x="6" y="40"/>
                    </a:moveTo>
                    <a:cubicBezTo>
                      <a:pt x="4" y="40"/>
                      <a:pt x="2" y="40"/>
                      <a:pt x="1" y="39"/>
                    </a:cubicBezTo>
                    <a:cubicBezTo>
                      <a:pt x="0" y="35"/>
                      <a:pt x="8" y="35"/>
                      <a:pt x="8" y="39"/>
                    </a:cubicBezTo>
                    <a:cubicBezTo>
                      <a:pt x="55" y="57"/>
                      <a:pt x="81" y="1"/>
                      <a:pt x="81" y="0"/>
                    </a:cubicBezTo>
                    <a:cubicBezTo>
                      <a:pt x="83" y="1"/>
                      <a:pt x="83" y="1"/>
                      <a:pt x="83" y="1"/>
                    </a:cubicBezTo>
                    <a:cubicBezTo>
                      <a:pt x="83" y="2"/>
                      <a:pt x="53" y="60"/>
                      <a:pt x="6" y="4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2" name="Freeform 501"/>
              <p:cNvSpPr>
                <a:spLocks/>
              </p:cNvSpPr>
              <p:nvPr/>
            </p:nvSpPr>
            <p:spPr bwMode="auto">
              <a:xfrm>
                <a:off x="10413641" y="4861740"/>
                <a:ext cx="225874" cy="176292"/>
              </a:xfrm>
              <a:custGeom>
                <a:avLst/>
                <a:gdLst>
                  <a:gd name="T0" fmla="*/ 16731 w 54"/>
                  <a:gd name="T1" fmla="*/ 134318 h 42"/>
                  <a:gd name="T2" fmla="*/ 4183 w 54"/>
                  <a:gd name="T3" fmla="*/ 130120 h 42"/>
                  <a:gd name="T4" fmla="*/ 20914 w 54"/>
                  <a:gd name="T5" fmla="*/ 130120 h 42"/>
                  <a:gd name="T6" fmla="*/ 221691 w 54"/>
                  <a:gd name="T7" fmla="*/ 0 h 42"/>
                  <a:gd name="T8" fmla="*/ 225874 w 54"/>
                  <a:gd name="T9" fmla="*/ 4197 h 42"/>
                  <a:gd name="T10" fmla="*/ 16731 w 54"/>
                  <a:gd name="T11" fmla="*/ 134318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2">
                    <a:moveTo>
                      <a:pt x="4" y="32"/>
                    </a:moveTo>
                    <a:cubicBezTo>
                      <a:pt x="3" y="32"/>
                      <a:pt x="1" y="32"/>
                      <a:pt x="1" y="31"/>
                    </a:cubicBezTo>
                    <a:cubicBezTo>
                      <a:pt x="0" y="29"/>
                      <a:pt x="5" y="28"/>
                      <a:pt x="5" y="31"/>
                    </a:cubicBezTo>
                    <a:cubicBezTo>
                      <a:pt x="38" y="40"/>
                      <a:pt x="52" y="1"/>
                      <a:pt x="53" y="0"/>
                    </a:cubicBezTo>
                    <a:cubicBezTo>
                      <a:pt x="54" y="1"/>
                      <a:pt x="54" y="1"/>
                      <a:pt x="54" y="1"/>
                    </a:cubicBezTo>
                    <a:cubicBezTo>
                      <a:pt x="54" y="2"/>
                      <a:pt x="37" y="42"/>
                      <a:pt x="4"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3" name="Freeform 502"/>
              <p:cNvSpPr>
                <a:spLocks/>
              </p:cNvSpPr>
              <p:nvPr/>
            </p:nvSpPr>
            <p:spPr bwMode="auto">
              <a:xfrm>
                <a:off x="10319986" y="4654230"/>
                <a:ext cx="247910" cy="156091"/>
              </a:xfrm>
              <a:custGeom>
                <a:avLst/>
                <a:gdLst>
                  <a:gd name="T0" fmla="*/ 8404 w 59"/>
                  <a:gd name="T1" fmla="*/ 134998 h 37"/>
                  <a:gd name="T2" fmla="*/ 0 w 59"/>
                  <a:gd name="T3" fmla="*/ 147654 h 37"/>
                  <a:gd name="T4" fmla="*/ 16807 w 59"/>
                  <a:gd name="T5" fmla="*/ 134998 h 37"/>
                  <a:gd name="T6" fmla="*/ 243708 w 59"/>
                  <a:gd name="T7" fmla="*/ 75936 h 37"/>
                  <a:gd name="T8" fmla="*/ 247910 w 59"/>
                  <a:gd name="T9" fmla="*/ 67499 h 37"/>
                  <a:gd name="T10" fmla="*/ 8404 w 59"/>
                  <a:gd name="T11" fmla="*/ 134998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7">
                    <a:moveTo>
                      <a:pt x="2" y="32"/>
                    </a:moveTo>
                    <a:cubicBezTo>
                      <a:pt x="1" y="33"/>
                      <a:pt x="0" y="34"/>
                      <a:pt x="0" y="35"/>
                    </a:cubicBezTo>
                    <a:cubicBezTo>
                      <a:pt x="1" y="37"/>
                      <a:pt x="6" y="34"/>
                      <a:pt x="4" y="32"/>
                    </a:cubicBezTo>
                    <a:cubicBezTo>
                      <a:pt x="19" y="1"/>
                      <a:pt x="58" y="18"/>
                      <a:pt x="58" y="18"/>
                    </a:cubicBezTo>
                    <a:cubicBezTo>
                      <a:pt x="59" y="16"/>
                      <a:pt x="59" y="16"/>
                      <a:pt x="59" y="16"/>
                    </a:cubicBezTo>
                    <a:cubicBezTo>
                      <a:pt x="58" y="16"/>
                      <a:pt x="17" y="0"/>
                      <a:pt x="2"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4" name="Freeform 503"/>
              <p:cNvSpPr>
                <a:spLocks/>
              </p:cNvSpPr>
              <p:nvPr/>
            </p:nvSpPr>
            <p:spPr bwMode="auto">
              <a:xfrm>
                <a:off x="10387932" y="4830521"/>
                <a:ext cx="238728" cy="242401"/>
              </a:xfrm>
              <a:custGeom>
                <a:avLst/>
                <a:gdLst>
                  <a:gd name="T0" fmla="*/ 25129 w 57"/>
                  <a:gd name="T1" fmla="*/ 233896 h 57"/>
                  <a:gd name="T2" fmla="*/ 8376 w 57"/>
                  <a:gd name="T3" fmla="*/ 233896 h 57"/>
                  <a:gd name="T4" fmla="*/ 29317 w 57"/>
                  <a:gd name="T5" fmla="*/ 229643 h 57"/>
                  <a:gd name="T6" fmla="*/ 230352 w 57"/>
                  <a:gd name="T7" fmla="*/ 0 h 57"/>
                  <a:gd name="T8" fmla="*/ 238728 w 57"/>
                  <a:gd name="T9" fmla="*/ 0 h 57"/>
                  <a:gd name="T10" fmla="*/ 25129 w 57"/>
                  <a:gd name="T11" fmla="*/ 23389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7">
                    <a:moveTo>
                      <a:pt x="6" y="55"/>
                    </a:moveTo>
                    <a:cubicBezTo>
                      <a:pt x="4" y="56"/>
                      <a:pt x="3" y="57"/>
                      <a:pt x="2" y="55"/>
                    </a:cubicBezTo>
                    <a:cubicBezTo>
                      <a:pt x="0" y="53"/>
                      <a:pt x="6" y="50"/>
                      <a:pt x="7" y="54"/>
                    </a:cubicBezTo>
                    <a:cubicBezTo>
                      <a:pt x="51" y="54"/>
                      <a:pt x="55" y="1"/>
                      <a:pt x="55" y="0"/>
                    </a:cubicBezTo>
                    <a:cubicBezTo>
                      <a:pt x="57" y="0"/>
                      <a:pt x="57" y="0"/>
                      <a:pt x="57" y="0"/>
                    </a:cubicBezTo>
                    <a:cubicBezTo>
                      <a:pt x="57" y="1"/>
                      <a:pt x="50" y="57"/>
                      <a:pt x="6" y="5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5" name="Freeform 504"/>
              <p:cNvSpPr>
                <a:spLocks/>
              </p:cNvSpPr>
              <p:nvPr/>
            </p:nvSpPr>
            <p:spPr bwMode="auto">
              <a:xfrm>
                <a:off x="10384259" y="4839703"/>
                <a:ext cx="235056" cy="168946"/>
              </a:xfrm>
              <a:custGeom>
                <a:avLst/>
                <a:gdLst>
                  <a:gd name="T0" fmla="*/ 12592 w 56"/>
                  <a:gd name="T1" fmla="*/ 109815 h 40"/>
                  <a:gd name="T2" fmla="*/ 0 w 56"/>
                  <a:gd name="T3" fmla="*/ 105591 h 40"/>
                  <a:gd name="T4" fmla="*/ 20987 w 56"/>
                  <a:gd name="T5" fmla="*/ 109815 h 40"/>
                  <a:gd name="T6" fmla="*/ 230859 w 56"/>
                  <a:gd name="T7" fmla="*/ 0 h 40"/>
                  <a:gd name="T8" fmla="*/ 235056 w 56"/>
                  <a:gd name="T9" fmla="*/ 0 h 40"/>
                  <a:gd name="T10" fmla="*/ 12592 w 56"/>
                  <a:gd name="T11" fmla="*/ 10981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0">
                    <a:moveTo>
                      <a:pt x="3" y="26"/>
                    </a:moveTo>
                    <a:cubicBezTo>
                      <a:pt x="2" y="27"/>
                      <a:pt x="1" y="27"/>
                      <a:pt x="0" y="25"/>
                    </a:cubicBezTo>
                    <a:cubicBezTo>
                      <a:pt x="0" y="23"/>
                      <a:pt x="5" y="23"/>
                      <a:pt x="5" y="26"/>
                    </a:cubicBezTo>
                    <a:cubicBezTo>
                      <a:pt x="37" y="38"/>
                      <a:pt x="55" y="0"/>
                      <a:pt x="55" y="0"/>
                    </a:cubicBezTo>
                    <a:cubicBezTo>
                      <a:pt x="56" y="0"/>
                      <a:pt x="56" y="0"/>
                      <a:pt x="56" y="0"/>
                    </a:cubicBezTo>
                    <a:cubicBezTo>
                      <a:pt x="56" y="1"/>
                      <a:pt x="36" y="40"/>
                      <a:pt x="3"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6" name="Freeform 505"/>
              <p:cNvSpPr>
                <a:spLocks/>
              </p:cNvSpPr>
              <p:nvPr/>
            </p:nvSpPr>
            <p:spPr bwMode="auto">
              <a:xfrm>
                <a:off x="10371405" y="4729521"/>
                <a:ext cx="196492" cy="135891"/>
              </a:xfrm>
              <a:custGeom>
                <a:avLst/>
                <a:gdLst>
                  <a:gd name="T0" fmla="*/ 12542 w 47"/>
                  <a:gd name="T1" fmla="*/ 118905 h 32"/>
                  <a:gd name="T2" fmla="*/ 96156 w 47"/>
                  <a:gd name="T3" fmla="*/ 38219 h 32"/>
                  <a:gd name="T4" fmla="*/ 196492 w 47"/>
                  <a:gd name="T5" fmla="*/ 21233 h 32"/>
                  <a:gd name="T6" fmla="*/ 192311 w 47"/>
                  <a:gd name="T7" fmla="*/ 12740 h 32"/>
                  <a:gd name="T8" fmla="*/ 8361 w 47"/>
                  <a:gd name="T9" fmla="*/ 114658 h 32"/>
                  <a:gd name="T10" fmla="*/ 8361 w 47"/>
                  <a:gd name="T11" fmla="*/ 118905 h 32"/>
                  <a:gd name="T12" fmla="*/ 0 w 47"/>
                  <a:gd name="T13" fmla="*/ 127398 h 32"/>
                  <a:gd name="T14" fmla="*/ 12542 w 47"/>
                  <a:gd name="T15" fmla="*/ 127398 h 32"/>
                  <a:gd name="T16" fmla="*/ 12542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7" name="Freeform 506"/>
              <p:cNvSpPr>
                <a:spLocks/>
              </p:cNvSpPr>
              <p:nvPr/>
            </p:nvSpPr>
            <p:spPr bwMode="auto">
              <a:xfrm>
                <a:off x="10420987" y="4742375"/>
                <a:ext cx="198328" cy="135891"/>
              </a:xfrm>
              <a:custGeom>
                <a:avLst/>
                <a:gdLst>
                  <a:gd name="T0" fmla="*/ 12659 w 47"/>
                  <a:gd name="T1" fmla="*/ 118905 h 32"/>
                  <a:gd name="T2" fmla="*/ 97054 w 47"/>
                  <a:gd name="T3" fmla="*/ 38219 h 32"/>
                  <a:gd name="T4" fmla="*/ 198328 w 47"/>
                  <a:gd name="T5" fmla="*/ 21233 h 32"/>
                  <a:gd name="T6" fmla="*/ 194108 w 47"/>
                  <a:gd name="T7" fmla="*/ 12740 h 32"/>
                  <a:gd name="T8" fmla="*/ 8439 w 47"/>
                  <a:gd name="T9" fmla="*/ 114658 h 32"/>
                  <a:gd name="T10" fmla="*/ 8439 w 47"/>
                  <a:gd name="T11" fmla="*/ 118905 h 32"/>
                  <a:gd name="T12" fmla="*/ 0 w 47"/>
                  <a:gd name="T13" fmla="*/ 127398 h 32"/>
                  <a:gd name="T14" fmla="*/ 12659 w 47"/>
                  <a:gd name="T15" fmla="*/ 127398 h 32"/>
                  <a:gd name="T16" fmla="*/ 12659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8" name="Freeform 507"/>
              <p:cNvSpPr>
                <a:spLocks/>
              </p:cNvSpPr>
              <p:nvPr/>
            </p:nvSpPr>
            <p:spPr bwMode="auto">
              <a:xfrm>
                <a:off x="10395277" y="4738703"/>
                <a:ext cx="194655" cy="139564"/>
              </a:xfrm>
              <a:custGeom>
                <a:avLst/>
                <a:gdLst>
                  <a:gd name="T0" fmla="*/ 12695 w 46"/>
                  <a:gd name="T1" fmla="*/ 118418 h 33"/>
                  <a:gd name="T2" fmla="*/ 93096 w 46"/>
                  <a:gd name="T3" fmla="*/ 33834 h 33"/>
                  <a:gd name="T4" fmla="*/ 194655 w 46"/>
                  <a:gd name="T5" fmla="*/ 8458 h 33"/>
                  <a:gd name="T6" fmla="*/ 186192 w 46"/>
                  <a:gd name="T7" fmla="*/ 0 h 33"/>
                  <a:gd name="T8" fmla="*/ 12695 w 46"/>
                  <a:gd name="T9" fmla="*/ 118418 h 33"/>
                  <a:gd name="T10" fmla="*/ 12695 w 46"/>
                  <a:gd name="T11" fmla="*/ 118418 h 33"/>
                  <a:gd name="T12" fmla="*/ 4232 w 46"/>
                  <a:gd name="T13" fmla="*/ 126876 h 33"/>
                  <a:gd name="T14" fmla="*/ 16927 w 46"/>
                  <a:gd name="T15" fmla="*/ 126876 h 33"/>
                  <a:gd name="T16" fmla="*/ 12695 w 46"/>
                  <a:gd name="T17" fmla="*/ 11841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33">
                    <a:moveTo>
                      <a:pt x="3" y="28"/>
                    </a:moveTo>
                    <a:cubicBezTo>
                      <a:pt x="5" y="24"/>
                      <a:pt x="11" y="13"/>
                      <a:pt x="22" y="8"/>
                    </a:cubicBezTo>
                    <a:cubicBezTo>
                      <a:pt x="36" y="1"/>
                      <a:pt x="46" y="2"/>
                      <a:pt x="46" y="2"/>
                    </a:cubicBezTo>
                    <a:cubicBezTo>
                      <a:pt x="44" y="0"/>
                      <a:pt x="44" y="0"/>
                      <a:pt x="44" y="0"/>
                    </a:cubicBezTo>
                    <a:cubicBezTo>
                      <a:pt x="44" y="0"/>
                      <a:pt x="14" y="0"/>
                      <a:pt x="3" y="28"/>
                    </a:cubicBezTo>
                    <a:cubicBezTo>
                      <a:pt x="3" y="28"/>
                      <a:pt x="3" y="28"/>
                      <a:pt x="3" y="28"/>
                    </a:cubicBezTo>
                    <a:cubicBezTo>
                      <a:pt x="2" y="29"/>
                      <a:pt x="1" y="29"/>
                      <a:pt x="1" y="30"/>
                    </a:cubicBezTo>
                    <a:cubicBezTo>
                      <a:pt x="0" y="32"/>
                      <a:pt x="2" y="33"/>
                      <a:pt x="4" y="30"/>
                    </a:cubicBezTo>
                    <a:cubicBezTo>
                      <a:pt x="5"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09" name="Freeform 508"/>
              <p:cNvSpPr>
                <a:spLocks/>
              </p:cNvSpPr>
              <p:nvPr/>
            </p:nvSpPr>
            <p:spPr bwMode="auto">
              <a:xfrm>
                <a:off x="10307132" y="4716666"/>
                <a:ext cx="189146" cy="139564"/>
              </a:xfrm>
              <a:custGeom>
                <a:avLst/>
                <a:gdLst>
                  <a:gd name="T0" fmla="*/ 12610 w 45"/>
                  <a:gd name="T1" fmla="*/ 122647 h 33"/>
                  <a:gd name="T2" fmla="*/ 88268 w 45"/>
                  <a:gd name="T3" fmla="*/ 38063 h 33"/>
                  <a:gd name="T4" fmla="*/ 189146 w 45"/>
                  <a:gd name="T5" fmla="*/ 8458 h 33"/>
                  <a:gd name="T6" fmla="*/ 184943 w 45"/>
                  <a:gd name="T7" fmla="*/ 4229 h 33"/>
                  <a:gd name="T8" fmla="*/ 8406 w 45"/>
                  <a:gd name="T9" fmla="*/ 122647 h 33"/>
                  <a:gd name="T10" fmla="*/ 8406 w 45"/>
                  <a:gd name="T11" fmla="*/ 122647 h 33"/>
                  <a:gd name="T12" fmla="*/ 0 w 45"/>
                  <a:gd name="T13" fmla="*/ 131106 h 33"/>
                  <a:gd name="T14" fmla="*/ 12610 w 45"/>
                  <a:gd name="T15" fmla="*/ 131106 h 33"/>
                  <a:gd name="T16" fmla="*/ 12610 w 45"/>
                  <a:gd name="T17" fmla="*/ 122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33">
                    <a:moveTo>
                      <a:pt x="3" y="29"/>
                    </a:moveTo>
                    <a:cubicBezTo>
                      <a:pt x="5" y="25"/>
                      <a:pt x="10" y="14"/>
                      <a:pt x="21" y="9"/>
                    </a:cubicBezTo>
                    <a:cubicBezTo>
                      <a:pt x="35" y="2"/>
                      <a:pt x="45" y="2"/>
                      <a:pt x="45" y="2"/>
                    </a:cubicBezTo>
                    <a:cubicBezTo>
                      <a:pt x="44" y="1"/>
                      <a:pt x="44" y="1"/>
                      <a:pt x="44" y="1"/>
                    </a:cubicBezTo>
                    <a:cubicBezTo>
                      <a:pt x="44" y="1"/>
                      <a:pt x="14" y="0"/>
                      <a:pt x="2" y="29"/>
                    </a:cubicBezTo>
                    <a:cubicBezTo>
                      <a:pt x="2" y="29"/>
                      <a:pt x="2" y="29"/>
                      <a:pt x="2" y="29"/>
                    </a:cubicBezTo>
                    <a:cubicBezTo>
                      <a:pt x="2" y="29"/>
                      <a:pt x="0" y="30"/>
                      <a:pt x="0" y="31"/>
                    </a:cubicBezTo>
                    <a:cubicBezTo>
                      <a:pt x="0" y="32"/>
                      <a:pt x="2" y="33"/>
                      <a:pt x="3" y="31"/>
                    </a:cubicBezTo>
                    <a:cubicBezTo>
                      <a:pt x="4" y="30"/>
                      <a:pt x="3" y="29"/>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0" name="Freeform 509"/>
              <p:cNvSpPr>
                <a:spLocks/>
              </p:cNvSpPr>
              <p:nvPr/>
            </p:nvSpPr>
            <p:spPr bwMode="auto">
              <a:xfrm>
                <a:off x="10417314" y="4764412"/>
                <a:ext cx="185474" cy="168946"/>
              </a:xfrm>
              <a:custGeom>
                <a:avLst/>
                <a:gdLst>
                  <a:gd name="T0" fmla="*/ 21077 w 44"/>
                  <a:gd name="T1" fmla="*/ 160499 h 40"/>
                  <a:gd name="T2" fmla="*/ 126460 w 44"/>
                  <a:gd name="T3" fmla="*/ 97144 h 40"/>
                  <a:gd name="T4" fmla="*/ 177043 w 44"/>
                  <a:gd name="T5" fmla="*/ 0 h 40"/>
                  <a:gd name="T6" fmla="*/ 185474 w 44"/>
                  <a:gd name="T7" fmla="*/ 8447 h 40"/>
                  <a:gd name="T8" fmla="*/ 21077 w 44"/>
                  <a:gd name="T9" fmla="*/ 160499 h 40"/>
                  <a:gd name="T10" fmla="*/ 21077 w 44"/>
                  <a:gd name="T11" fmla="*/ 160499 h 40"/>
                  <a:gd name="T12" fmla="*/ 8431 w 44"/>
                  <a:gd name="T13" fmla="*/ 168946 h 40"/>
                  <a:gd name="T14" fmla="*/ 12646 w 44"/>
                  <a:gd name="T15" fmla="*/ 156275 h 40"/>
                  <a:gd name="T16" fmla="*/ 21077 w 44"/>
                  <a:gd name="T17" fmla="*/ 16049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0">
                    <a:moveTo>
                      <a:pt x="5" y="38"/>
                    </a:moveTo>
                    <a:cubicBezTo>
                      <a:pt x="10" y="36"/>
                      <a:pt x="22" y="33"/>
                      <a:pt x="30" y="23"/>
                    </a:cubicBezTo>
                    <a:cubicBezTo>
                      <a:pt x="41" y="10"/>
                      <a:pt x="42" y="0"/>
                      <a:pt x="42" y="0"/>
                    </a:cubicBezTo>
                    <a:cubicBezTo>
                      <a:pt x="44" y="2"/>
                      <a:pt x="44" y="2"/>
                      <a:pt x="44" y="2"/>
                    </a:cubicBezTo>
                    <a:cubicBezTo>
                      <a:pt x="44" y="2"/>
                      <a:pt x="37" y="33"/>
                      <a:pt x="5" y="38"/>
                    </a:cubicBezTo>
                    <a:cubicBezTo>
                      <a:pt x="5" y="38"/>
                      <a:pt x="5" y="38"/>
                      <a:pt x="5" y="38"/>
                    </a:cubicBezTo>
                    <a:cubicBezTo>
                      <a:pt x="4" y="39"/>
                      <a:pt x="3" y="40"/>
                      <a:pt x="2" y="40"/>
                    </a:cubicBezTo>
                    <a:cubicBezTo>
                      <a:pt x="0" y="40"/>
                      <a:pt x="0" y="38"/>
                      <a:pt x="3" y="37"/>
                    </a:cubicBezTo>
                    <a:cubicBezTo>
                      <a:pt x="4" y="36"/>
                      <a:pt x="5" y="37"/>
                      <a:pt x="5" y="3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1" name="Freeform 510"/>
              <p:cNvSpPr>
                <a:spLocks/>
              </p:cNvSpPr>
              <p:nvPr/>
            </p:nvSpPr>
            <p:spPr bwMode="auto">
              <a:xfrm>
                <a:off x="10567896" y="4806648"/>
                <a:ext cx="139564" cy="308510"/>
              </a:xfrm>
              <a:custGeom>
                <a:avLst/>
                <a:gdLst>
                  <a:gd name="T0" fmla="*/ 21146 w 33"/>
                  <a:gd name="T1" fmla="*/ 114106 h 73"/>
                  <a:gd name="T2" fmla="*/ 21146 w 33"/>
                  <a:gd name="T3" fmla="*/ 114106 h 73"/>
                  <a:gd name="T4" fmla="*/ 21146 w 33"/>
                  <a:gd name="T5" fmla="*/ 114106 h 73"/>
                  <a:gd name="T6" fmla="*/ 21146 w 33"/>
                  <a:gd name="T7" fmla="*/ 114106 h 73"/>
                  <a:gd name="T8" fmla="*/ 29604 w 33"/>
                  <a:gd name="T9" fmla="*/ 101428 h 73"/>
                  <a:gd name="T10" fmla="*/ 126876 w 33"/>
                  <a:gd name="T11" fmla="*/ 0 h 73"/>
                  <a:gd name="T12" fmla="*/ 139564 w 33"/>
                  <a:gd name="T13" fmla="*/ 4226 h 73"/>
                  <a:gd name="T14" fmla="*/ 135335 w 33"/>
                  <a:gd name="T15" fmla="*/ 122559 h 73"/>
                  <a:gd name="T16" fmla="*/ 118418 w 33"/>
                  <a:gd name="T17" fmla="*/ 223987 h 73"/>
                  <a:gd name="T18" fmla="*/ 118418 w 33"/>
                  <a:gd name="T19" fmla="*/ 223987 h 73"/>
                  <a:gd name="T20" fmla="*/ 114189 w 33"/>
                  <a:gd name="T21" fmla="*/ 232439 h 73"/>
                  <a:gd name="T22" fmla="*/ 114189 w 33"/>
                  <a:gd name="T23" fmla="*/ 236665 h 73"/>
                  <a:gd name="T24" fmla="*/ 76126 w 33"/>
                  <a:gd name="T25" fmla="*/ 300058 h 73"/>
                  <a:gd name="T26" fmla="*/ 63438 w 33"/>
                  <a:gd name="T27" fmla="*/ 295832 h 73"/>
                  <a:gd name="T28" fmla="*/ 46521 w 33"/>
                  <a:gd name="T29" fmla="*/ 283153 h 73"/>
                  <a:gd name="T30" fmla="*/ 33834 w 33"/>
                  <a:gd name="T31" fmla="*/ 270475 h 73"/>
                  <a:gd name="T32" fmla="*/ 12688 w 33"/>
                  <a:gd name="T33" fmla="*/ 228213 h 73"/>
                  <a:gd name="T34" fmla="*/ 12688 w 33"/>
                  <a:gd name="T35" fmla="*/ 228213 h 73"/>
                  <a:gd name="T36" fmla="*/ 21146 w 33"/>
                  <a:gd name="T37" fmla="*/ 114106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73">
                    <a:moveTo>
                      <a:pt x="5" y="27"/>
                    </a:moveTo>
                    <a:cubicBezTo>
                      <a:pt x="5" y="27"/>
                      <a:pt x="5" y="27"/>
                      <a:pt x="5" y="27"/>
                    </a:cubicBezTo>
                    <a:cubicBezTo>
                      <a:pt x="5" y="27"/>
                      <a:pt x="5" y="27"/>
                      <a:pt x="5" y="27"/>
                    </a:cubicBezTo>
                    <a:cubicBezTo>
                      <a:pt x="5" y="27"/>
                      <a:pt x="5" y="27"/>
                      <a:pt x="5" y="27"/>
                    </a:cubicBezTo>
                    <a:cubicBezTo>
                      <a:pt x="6" y="26"/>
                      <a:pt x="6" y="25"/>
                      <a:pt x="7" y="24"/>
                    </a:cubicBezTo>
                    <a:cubicBezTo>
                      <a:pt x="19" y="5"/>
                      <a:pt x="26" y="8"/>
                      <a:pt x="30" y="0"/>
                    </a:cubicBezTo>
                    <a:cubicBezTo>
                      <a:pt x="33" y="1"/>
                      <a:pt x="33" y="1"/>
                      <a:pt x="33" y="1"/>
                    </a:cubicBezTo>
                    <a:cubicBezTo>
                      <a:pt x="33" y="1"/>
                      <a:pt x="31" y="14"/>
                      <a:pt x="32" y="29"/>
                    </a:cubicBezTo>
                    <a:cubicBezTo>
                      <a:pt x="32" y="36"/>
                      <a:pt x="30" y="45"/>
                      <a:pt x="28" y="53"/>
                    </a:cubicBezTo>
                    <a:cubicBezTo>
                      <a:pt x="28" y="53"/>
                      <a:pt x="28" y="53"/>
                      <a:pt x="28" y="53"/>
                    </a:cubicBezTo>
                    <a:cubicBezTo>
                      <a:pt x="27" y="54"/>
                      <a:pt x="27" y="55"/>
                      <a:pt x="27" y="55"/>
                    </a:cubicBezTo>
                    <a:cubicBezTo>
                      <a:pt x="27" y="56"/>
                      <a:pt x="27" y="56"/>
                      <a:pt x="27" y="56"/>
                    </a:cubicBezTo>
                    <a:cubicBezTo>
                      <a:pt x="24" y="62"/>
                      <a:pt x="21" y="68"/>
                      <a:pt x="18" y="71"/>
                    </a:cubicBezTo>
                    <a:cubicBezTo>
                      <a:pt x="18" y="71"/>
                      <a:pt x="16" y="73"/>
                      <a:pt x="15" y="70"/>
                    </a:cubicBezTo>
                    <a:cubicBezTo>
                      <a:pt x="14" y="67"/>
                      <a:pt x="12" y="67"/>
                      <a:pt x="11" y="67"/>
                    </a:cubicBezTo>
                    <a:cubicBezTo>
                      <a:pt x="10" y="67"/>
                      <a:pt x="10" y="67"/>
                      <a:pt x="8" y="64"/>
                    </a:cubicBezTo>
                    <a:cubicBezTo>
                      <a:pt x="7" y="62"/>
                      <a:pt x="5" y="59"/>
                      <a:pt x="3" y="54"/>
                    </a:cubicBezTo>
                    <a:cubicBezTo>
                      <a:pt x="3" y="54"/>
                      <a:pt x="3" y="54"/>
                      <a:pt x="3" y="54"/>
                    </a:cubicBezTo>
                    <a:cubicBezTo>
                      <a:pt x="1" y="47"/>
                      <a:pt x="0" y="38"/>
                      <a:pt x="5"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2" name="Freeform 511"/>
              <p:cNvSpPr>
                <a:spLocks noEditPoints="1"/>
              </p:cNvSpPr>
              <p:nvPr/>
            </p:nvSpPr>
            <p:spPr bwMode="auto">
              <a:xfrm>
                <a:off x="10589933" y="4810321"/>
                <a:ext cx="117528" cy="220364"/>
              </a:xfrm>
              <a:custGeom>
                <a:avLst/>
                <a:gdLst>
                  <a:gd name="T0" fmla="*/ 8395 w 28"/>
                  <a:gd name="T1" fmla="*/ 101706 h 52"/>
                  <a:gd name="T2" fmla="*/ 4197 w 28"/>
                  <a:gd name="T3" fmla="*/ 101706 h 52"/>
                  <a:gd name="T4" fmla="*/ 0 w 28"/>
                  <a:gd name="T5" fmla="*/ 110182 h 52"/>
                  <a:gd name="T6" fmla="*/ 8395 w 28"/>
                  <a:gd name="T7" fmla="*/ 101706 h 52"/>
                  <a:gd name="T8" fmla="*/ 117528 w 28"/>
                  <a:gd name="T9" fmla="*/ 0 h 52"/>
                  <a:gd name="T10" fmla="*/ 54567 w 28"/>
                  <a:gd name="T11" fmla="*/ 76280 h 52"/>
                  <a:gd name="T12" fmla="*/ 41974 w 28"/>
                  <a:gd name="T13" fmla="*/ 144084 h 52"/>
                  <a:gd name="T14" fmla="*/ 75554 w 28"/>
                  <a:gd name="T15" fmla="*/ 84755 h 52"/>
                  <a:gd name="T16" fmla="*/ 75554 w 28"/>
                  <a:gd name="T17" fmla="*/ 84755 h 52"/>
                  <a:gd name="T18" fmla="*/ 71356 w 28"/>
                  <a:gd name="T19" fmla="*/ 173749 h 52"/>
                  <a:gd name="T20" fmla="*/ 92343 w 28"/>
                  <a:gd name="T21" fmla="*/ 105944 h 52"/>
                  <a:gd name="T22" fmla="*/ 100738 w 28"/>
                  <a:gd name="T23" fmla="*/ 110182 h 52"/>
                  <a:gd name="T24" fmla="*/ 96541 w 28"/>
                  <a:gd name="T25" fmla="*/ 220364 h 52"/>
                  <a:gd name="T26" fmla="*/ 113331 w 28"/>
                  <a:gd name="T27" fmla="*/ 127133 h 52"/>
                  <a:gd name="T28" fmla="*/ 113331 w 28"/>
                  <a:gd name="T29" fmla="*/ 118658 h 52"/>
                  <a:gd name="T30" fmla="*/ 113331 w 28"/>
                  <a:gd name="T31" fmla="*/ 93231 h 52"/>
                  <a:gd name="T32" fmla="*/ 117528 w 28"/>
                  <a:gd name="T33" fmla="*/ 0 h 52"/>
                  <a:gd name="T34" fmla="*/ 117528 w 28"/>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52">
                    <a:moveTo>
                      <a:pt x="2" y="24"/>
                    </a:moveTo>
                    <a:cubicBezTo>
                      <a:pt x="2" y="24"/>
                      <a:pt x="1" y="24"/>
                      <a:pt x="1" y="24"/>
                    </a:cubicBezTo>
                    <a:cubicBezTo>
                      <a:pt x="1" y="25"/>
                      <a:pt x="1" y="26"/>
                      <a:pt x="0" y="26"/>
                    </a:cubicBezTo>
                    <a:cubicBezTo>
                      <a:pt x="0" y="26"/>
                      <a:pt x="1" y="25"/>
                      <a:pt x="2" y="24"/>
                    </a:cubicBezTo>
                    <a:moveTo>
                      <a:pt x="28" y="0"/>
                    </a:moveTo>
                    <a:cubicBezTo>
                      <a:pt x="28" y="0"/>
                      <a:pt x="21" y="11"/>
                      <a:pt x="13" y="18"/>
                    </a:cubicBezTo>
                    <a:cubicBezTo>
                      <a:pt x="13" y="24"/>
                      <a:pt x="10" y="34"/>
                      <a:pt x="10" y="34"/>
                    </a:cubicBezTo>
                    <a:cubicBezTo>
                      <a:pt x="10" y="34"/>
                      <a:pt x="15" y="20"/>
                      <a:pt x="18" y="20"/>
                    </a:cubicBezTo>
                    <a:cubicBezTo>
                      <a:pt x="18" y="20"/>
                      <a:pt x="18" y="20"/>
                      <a:pt x="18" y="20"/>
                    </a:cubicBezTo>
                    <a:cubicBezTo>
                      <a:pt x="21" y="22"/>
                      <a:pt x="17" y="41"/>
                      <a:pt x="17" y="41"/>
                    </a:cubicBezTo>
                    <a:cubicBezTo>
                      <a:pt x="22" y="33"/>
                      <a:pt x="21" y="25"/>
                      <a:pt x="22" y="25"/>
                    </a:cubicBezTo>
                    <a:cubicBezTo>
                      <a:pt x="23" y="25"/>
                      <a:pt x="23" y="25"/>
                      <a:pt x="24" y="26"/>
                    </a:cubicBezTo>
                    <a:cubicBezTo>
                      <a:pt x="27" y="29"/>
                      <a:pt x="23" y="50"/>
                      <a:pt x="23" y="52"/>
                    </a:cubicBezTo>
                    <a:cubicBezTo>
                      <a:pt x="25" y="45"/>
                      <a:pt x="27" y="37"/>
                      <a:pt x="27" y="30"/>
                    </a:cubicBezTo>
                    <a:cubicBezTo>
                      <a:pt x="27" y="29"/>
                      <a:pt x="27" y="29"/>
                      <a:pt x="27" y="28"/>
                    </a:cubicBezTo>
                    <a:cubicBezTo>
                      <a:pt x="27" y="26"/>
                      <a:pt x="27" y="24"/>
                      <a:pt x="27" y="22"/>
                    </a:cubicBezTo>
                    <a:cubicBezTo>
                      <a:pt x="27" y="10"/>
                      <a:pt x="28" y="0"/>
                      <a:pt x="28" y="0"/>
                    </a:cubicBezTo>
                    <a:cubicBezTo>
                      <a:pt x="28" y="0"/>
                      <a:pt x="28" y="0"/>
                      <a:pt x="2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3" name="Freeform 512"/>
              <p:cNvSpPr>
                <a:spLocks/>
              </p:cNvSpPr>
              <p:nvPr/>
            </p:nvSpPr>
            <p:spPr bwMode="auto">
              <a:xfrm>
                <a:off x="10391605" y="4641375"/>
                <a:ext cx="295656" cy="146910"/>
              </a:xfrm>
              <a:custGeom>
                <a:avLst/>
                <a:gdLst>
                  <a:gd name="T0" fmla="*/ 8447 w 70"/>
                  <a:gd name="T1" fmla="*/ 25185 h 35"/>
                  <a:gd name="T2" fmla="*/ 12671 w 70"/>
                  <a:gd name="T3" fmla="*/ 4197 h 35"/>
                  <a:gd name="T4" fmla="*/ 46460 w 70"/>
                  <a:gd name="T5" fmla="*/ 0 h 35"/>
                  <a:gd name="T6" fmla="*/ 46460 w 70"/>
                  <a:gd name="T7" fmla="*/ 0 h 35"/>
                  <a:gd name="T8" fmla="*/ 46460 w 70"/>
                  <a:gd name="T9" fmla="*/ 0 h 35"/>
                  <a:gd name="T10" fmla="*/ 97144 w 70"/>
                  <a:gd name="T11" fmla="*/ 4197 h 35"/>
                  <a:gd name="T12" fmla="*/ 101368 w 70"/>
                  <a:gd name="T13" fmla="*/ 8395 h 35"/>
                  <a:gd name="T14" fmla="*/ 101368 w 70"/>
                  <a:gd name="T15" fmla="*/ 8395 h 35"/>
                  <a:gd name="T16" fmla="*/ 109815 w 70"/>
                  <a:gd name="T17" fmla="*/ 8395 h 35"/>
                  <a:gd name="T18" fmla="*/ 295656 w 70"/>
                  <a:gd name="T19" fmla="*/ 125923 h 35"/>
                  <a:gd name="T20" fmla="*/ 219630 w 70"/>
                  <a:gd name="T21" fmla="*/ 146910 h 35"/>
                  <a:gd name="T22" fmla="*/ 211183 w 70"/>
                  <a:gd name="T23" fmla="*/ 146910 h 35"/>
                  <a:gd name="T24" fmla="*/ 92920 w 70"/>
                  <a:gd name="T25" fmla="*/ 142713 h 35"/>
                  <a:gd name="T26" fmla="*/ 88697 w 70"/>
                  <a:gd name="T27" fmla="*/ 142713 h 35"/>
                  <a:gd name="T28" fmla="*/ 88697 w 70"/>
                  <a:gd name="T29" fmla="*/ 142713 h 35"/>
                  <a:gd name="T30" fmla="*/ 76026 w 70"/>
                  <a:gd name="T31" fmla="*/ 138515 h 35"/>
                  <a:gd name="T32" fmla="*/ 46460 w 70"/>
                  <a:gd name="T33" fmla="*/ 125923 h 35"/>
                  <a:gd name="T34" fmla="*/ 21118 w 70"/>
                  <a:gd name="T35" fmla="*/ 88146 h 35"/>
                  <a:gd name="T36" fmla="*/ 4224 w 70"/>
                  <a:gd name="T37" fmla="*/ 50369 h 35"/>
                  <a:gd name="T38" fmla="*/ 8447 w 70"/>
                  <a:gd name="T39" fmla="*/ 25185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 h="35">
                    <a:moveTo>
                      <a:pt x="2" y="6"/>
                    </a:moveTo>
                    <a:cubicBezTo>
                      <a:pt x="4" y="6"/>
                      <a:pt x="2" y="3"/>
                      <a:pt x="3" y="1"/>
                    </a:cubicBezTo>
                    <a:cubicBezTo>
                      <a:pt x="4" y="1"/>
                      <a:pt x="6" y="0"/>
                      <a:pt x="11" y="0"/>
                    </a:cubicBezTo>
                    <a:cubicBezTo>
                      <a:pt x="11" y="0"/>
                      <a:pt x="11" y="0"/>
                      <a:pt x="11" y="0"/>
                    </a:cubicBezTo>
                    <a:cubicBezTo>
                      <a:pt x="11" y="0"/>
                      <a:pt x="11" y="0"/>
                      <a:pt x="11" y="0"/>
                    </a:cubicBezTo>
                    <a:cubicBezTo>
                      <a:pt x="14" y="0"/>
                      <a:pt x="18" y="0"/>
                      <a:pt x="23" y="1"/>
                    </a:cubicBezTo>
                    <a:cubicBezTo>
                      <a:pt x="23" y="1"/>
                      <a:pt x="23" y="1"/>
                      <a:pt x="24" y="2"/>
                    </a:cubicBezTo>
                    <a:cubicBezTo>
                      <a:pt x="24" y="2"/>
                      <a:pt x="24" y="2"/>
                      <a:pt x="24" y="2"/>
                    </a:cubicBezTo>
                    <a:cubicBezTo>
                      <a:pt x="25" y="2"/>
                      <a:pt x="26" y="2"/>
                      <a:pt x="26" y="2"/>
                    </a:cubicBezTo>
                    <a:cubicBezTo>
                      <a:pt x="40" y="6"/>
                      <a:pt x="64" y="14"/>
                      <a:pt x="70" y="30"/>
                    </a:cubicBezTo>
                    <a:cubicBezTo>
                      <a:pt x="52" y="35"/>
                      <a:pt x="52" y="35"/>
                      <a:pt x="52" y="35"/>
                    </a:cubicBezTo>
                    <a:cubicBezTo>
                      <a:pt x="52" y="35"/>
                      <a:pt x="51" y="35"/>
                      <a:pt x="50" y="35"/>
                    </a:cubicBezTo>
                    <a:cubicBezTo>
                      <a:pt x="45" y="35"/>
                      <a:pt x="32" y="35"/>
                      <a:pt x="22" y="34"/>
                    </a:cubicBezTo>
                    <a:cubicBezTo>
                      <a:pt x="21" y="34"/>
                      <a:pt x="21" y="34"/>
                      <a:pt x="21" y="34"/>
                    </a:cubicBezTo>
                    <a:cubicBezTo>
                      <a:pt x="21" y="34"/>
                      <a:pt x="21" y="34"/>
                      <a:pt x="21" y="34"/>
                    </a:cubicBezTo>
                    <a:cubicBezTo>
                      <a:pt x="20" y="33"/>
                      <a:pt x="19" y="33"/>
                      <a:pt x="18" y="33"/>
                    </a:cubicBezTo>
                    <a:cubicBezTo>
                      <a:pt x="15" y="32"/>
                      <a:pt x="12" y="31"/>
                      <a:pt x="11" y="30"/>
                    </a:cubicBezTo>
                    <a:cubicBezTo>
                      <a:pt x="8" y="27"/>
                      <a:pt x="6" y="24"/>
                      <a:pt x="5" y="21"/>
                    </a:cubicBezTo>
                    <a:cubicBezTo>
                      <a:pt x="3" y="17"/>
                      <a:pt x="2" y="14"/>
                      <a:pt x="1" y="12"/>
                    </a:cubicBezTo>
                    <a:cubicBezTo>
                      <a:pt x="0" y="8"/>
                      <a:pt x="0" y="6"/>
                      <a:pt x="2" y="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4" name="Freeform 513"/>
              <p:cNvSpPr>
                <a:spLocks/>
              </p:cNvSpPr>
              <p:nvPr/>
            </p:nvSpPr>
            <p:spPr bwMode="auto">
              <a:xfrm>
                <a:off x="10492605" y="4648721"/>
                <a:ext cx="194655" cy="123037"/>
              </a:xfrm>
              <a:custGeom>
                <a:avLst/>
                <a:gdLst>
                  <a:gd name="T0" fmla="*/ 8463 w 46"/>
                  <a:gd name="T1" fmla="*/ 0 h 29"/>
                  <a:gd name="T2" fmla="*/ 97328 w 46"/>
                  <a:gd name="T3" fmla="*/ 50912 h 29"/>
                  <a:gd name="T4" fmla="*/ 93096 w 46"/>
                  <a:gd name="T5" fmla="*/ 59397 h 29"/>
                  <a:gd name="T6" fmla="*/ 93096 w 46"/>
                  <a:gd name="T7" fmla="*/ 59397 h 29"/>
                  <a:gd name="T8" fmla="*/ 16927 w 46"/>
                  <a:gd name="T9" fmla="*/ 42427 h 29"/>
                  <a:gd name="T10" fmla="*/ 0 w 46"/>
                  <a:gd name="T11" fmla="*/ 42427 h 29"/>
                  <a:gd name="T12" fmla="*/ 76169 w 46"/>
                  <a:gd name="T13" fmla="*/ 80610 h 29"/>
                  <a:gd name="T14" fmla="*/ 71938 w 46"/>
                  <a:gd name="T15" fmla="*/ 80610 h 29"/>
                  <a:gd name="T16" fmla="*/ 46548 w 46"/>
                  <a:gd name="T17" fmla="*/ 80610 h 29"/>
                  <a:gd name="T18" fmla="*/ 4232 w 46"/>
                  <a:gd name="T19" fmla="*/ 80610 h 29"/>
                  <a:gd name="T20" fmla="*/ 21158 w 46"/>
                  <a:gd name="T21" fmla="*/ 89096 h 29"/>
                  <a:gd name="T22" fmla="*/ 88864 w 46"/>
                  <a:gd name="T23" fmla="*/ 123037 h 29"/>
                  <a:gd name="T24" fmla="*/ 93096 w 46"/>
                  <a:gd name="T25" fmla="*/ 123037 h 29"/>
                  <a:gd name="T26" fmla="*/ 160802 w 46"/>
                  <a:gd name="T27" fmla="*/ 118794 h 29"/>
                  <a:gd name="T28" fmla="*/ 194655 w 46"/>
                  <a:gd name="T29" fmla="*/ 118794 h 29"/>
                  <a:gd name="T30" fmla="*/ 8463 w 46"/>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29">
                    <a:moveTo>
                      <a:pt x="2" y="0"/>
                    </a:moveTo>
                    <a:cubicBezTo>
                      <a:pt x="10" y="3"/>
                      <a:pt x="22" y="11"/>
                      <a:pt x="23" y="12"/>
                    </a:cubicBezTo>
                    <a:cubicBezTo>
                      <a:pt x="25" y="14"/>
                      <a:pt x="22" y="14"/>
                      <a:pt x="22" y="14"/>
                    </a:cubicBezTo>
                    <a:cubicBezTo>
                      <a:pt x="22" y="14"/>
                      <a:pt x="22" y="14"/>
                      <a:pt x="22" y="14"/>
                    </a:cubicBezTo>
                    <a:cubicBezTo>
                      <a:pt x="16" y="11"/>
                      <a:pt x="9" y="10"/>
                      <a:pt x="4" y="10"/>
                    </a:cubicBezTo>
                    <a:cubicBezTo>
                      <a:pt x="2" y="10"/>
                      <a:pt x="0" y="10"/>
                      <a:pt x="0" y="10"/>
                    </a:cubicBezTo>
                    <a:cubicBezTo>
                      <a:pt x="11" y="11"/>
                      <a:pt x="25" y="19"/>
                      <a:pt x="18" y="19"/>
                    </a:cubicBezTo>
                    <a:cubicBezTo>
                      <a:pt x="18" y="19"/>
                      <a:pt x="18" y="19"/>
                      <a:pt x="17" y="19"/>
                    </a:cubicBezTo>
                    <a:cubicBezTo>
                      <a:pt x="15" y="19"/>
                      <a:pt x="13" y="19"/>
                      <a:pt x="11" y="19"/>
                    </a:cubicBezTo>
                    <a:cubicBezTo>
                      <a:pt x="8" y="19"/>
                      <a:pt x="4" y="19"/>
                      <a:pt x="1" y="19"/>
                    </a:cubicBezTo>
                    <a:cubicBezTo>
                      <a:pt x="2" y="20"/>
                      <a:pt x="4" y="21"/>
                      <a:pt x="5" y="21"/>
                    </a:cubicBezTo>
                    <a:cubicBezTo>
                      <a:pt x="15" y="23"/>
                      <a:pt x="25" y="26"/>
                      <a:pt x="21" y="29"/>
                    </a:cubicBezTo>
                    <a:cubicBezTo>
                      <a:pt x="21" y="29"/>
                      <a:pt x="22" y="29"/>
                      <a:pt x="22" y="29"/>
                    </a:cubicBezTo>
                    <a:cubicBezTo>
                      <a:pt x="28" y="28"/>
                      <a:pt x="34" y="28"/>
                      <a:pt x="38" y="28"/>
                    </a:cubicBezTo>
                    <a:cubicBezTo>
                      <a:pt x="43" y="28"/>
                      <a:pt x="46" y="28"/>
                      <a:pt x="46" y="28"/>
                    </a:cubicBezTo>
                    <a:cubicBezTo>
                      <a:pt x="40" y="12"/>
                      <a:pt x="16" y="4"/>
                      <a:pt x="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5" name="Freeform 514"/>
              <p:cNvSpPr>
                <a:spLocks/>
              </p:cNvSpPr>
              <p:nvPr/>
            </p:nvSpPr>
            <p:spPr bwMode="auto">
              <a:xfrm>
                <a:off x="10408132" y="4764412"/>
                <a:ext cx="299329" cy="156091"/>
              </a:xfrm>
              <a:custGeom>
                <a:avLst/>
                <a:gdLst>
                  <a:gd name="T0" fmla="*/ 4216 w 71"/>
                  <a:gd name="T1" fmla="*/ 118123 h 37"/>
                  <a:gd name="T2" fmla="*/ 42159 w 71"/>
                  <a:gd name="T3" fmla="*/ 54843 h 37"/>
                  <a:gd name="T4" fmla="*/ 46375 w 71"/>
                  <a:gd name="T5" fmla="*/ 50624 h 37"/>
                  <a:gd name="T6" fmla="*/ 46375 w 71"/>
                  <a:gd name="T7" fmla="*/ 50624 h 37"/>
                  <a:gd name="T8" fmla="*/ 50591 w 71"/>
                  <a:gd name="T9" fmla="*/ 46405 h 37"/>
                  <a:gd name="T10" fmla="*/ 50591 w 71"/>
                  <a:gd name="T11" fmla="*/ 46405 h 37"/>
                  <a:gd name="T12" fmla="*/ 80102 w 71"/>
                  <a:gd name="T13" fmla="*/ 29531 h 37"/>
                  <a:gd name="T14" fmla="*/ 134909 w 71"/>
                  <a:gd name="T15" fmla="*/ 16875 h 37"/>
                  <a:gd name="T16" fmla="*/ 134909 w 71"/>
                  <a:gd name="T17" fmla="*/ 16875 h 37"/>
                  <a:gd name="T18" fmla="*/ 139125 w 71"/>
                  <a:gd name="T19" fmla="*/ 16875 h 37"/>
                  <a:gd name="T20" fmla="*/ 278249 w 71"/>
                  <a:gd name="T21" fmla="*/ 4219 h 37"/>
                  <a:gd name="T22" fmla="*/ 299329 w 71"/>
                  <a:gd name="T23" fmla="*/ 46405 h 37"/>
                  <a:gd name="T24" fmla="*/ 215011 w 71"/>
                  <a:gd name="T25" fmla="*/ 139216 h 37"/>
                  <a:gd name="T26" fmla="*/ 130693 w 71"/>
                  <a:gd name="T27" fmla="*/ 156091 h 37"/>
                  <a:gd name="T28" fmla="*/ 130693 w 71"/>
                  <a:gd name="T29" fmla="*/ 156091 h 37"/>
                  <a:gd name="T30" fmla="*/ 101182 w 71"/>
                  <a:gd name="T31" fmla="*/ 156091 h 37"/>
                  <a:gd name="T32" fmla="*/ 63239 w 71"/>
                  <a:gd name="T33" fmla="*/ 151872 h 37"/>
                  <a:gd name="T34" fmla="*/ 25295 w 71"/>
                  <a:gd name="T35" fmla="*/ 143435 h 37"/>
                  <a:gd name="T36" fmla="*/ 25295 w 71"/>
                  <a:gd name="T37" fmla="*/ 126560 h 37"/>
                  <a:gd name="T38" fmla="*/ 4216 w 71"/>
                  <a:gd name="T39" fmla="*/ 118123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37">
                    <a:moveTo>
                      <a:pt x="1" y="28"/>
                    </a:moveTo>
                    <a:cubicBezTo>
                      <a:pt x="0" y="27"/>
                      <a:pt x="4" y="19"/>
                      <a:pt x="10" y="13"/>
                    </a:cubicBezTo>
                    <a:cubicBezTo>
                      <a:pt x="11" y="12"/>
                      <a:pt x="11" y="12"/>
                      <a:pt x="11" y="12"/>
                    </a:cubicBezTo>
                    <a:cubicBezTo>
                      <a:pt x="11" y="12"/>
                      <a:pt x="11" y="12"/>
                      <a:pt x="11" y="12"/>
                    </a:cubicBezTo>
                    <a:cubicBezTo>
                      <a:pt x="12" y="11"/>
                      <a:pt x="12" y="11"/>
                      <a:pt x="12" y="11"/>
                    </a:cubicBezTo>
                    <a:cubicBezTo>
                      <a:pt x="12" y="11"/>
                      <a:pt x="12" y="11"/>
                      <a:pt x="12" y="11"/>
                    </a:cubicBezTo>
                    <a:cubicBezTo>
                      <a:pt x="14" y="9"/>
                      <a:pt x="17" y="8"/>
                      <a:pt x="19" y="7"/>
                    </a:cubicBezTo>
                    <a:cubicBezTo>
                      <a:pt x="24" y="6"/>
                      <a:pt x="28" y="5"/>
                      <a:pt x="32" y="4"/>
                    </a:cubicBezTo>
                    <a:cubicBezTo>
                      <a:pt x="32" y="4"/>
                      <a:pt x="32" y="4"/>
                      <a:pt x="32" y="4"/>
                    </a:cubicBezTo>
                    <a:cubicBezTo>
                      <a:pt x="33" y="4"/>
                      <a:pt x="33" y="4"/>
                      <a:pt x="33" y="4"/>
                    </a:cubicBezTo>
                    <a:cubicBezTo>
                      <a:pt x="52" y="0"/>
                      <a:pt x="66" y="1"/>
                      <a:pt x="66" y="1"/>
                    </a:cubicBezTo>
                    <a:cubicBezTo>
                      <a:pt x="71" y="11"/>
                      <a:pt x="71" y="11"/>
                      <a:pt x="71" y="11"/>
                    </a:cubicBezTo>
                    <a:cubicBezTo>
                      <a:pt x="71" y="11"/>
                      <a:pt x="61" y="27"/>
                      <a:pt x="51" y="33"/>
                    </a:cubicBezTo>
                    <a:cubicBezTo>
                      <a:pt x="45" y="36"/>
                      <a:pt x="38" y="37"/>
                      <a:pt x="31" y="37"/>
                    </a:cubicBezTo>
                    <a:cubicBezTo>
                      <a:pt x="31" y="37"/>
                      <a:pt x="31" y="37"/>
                      <a:pt x="31" y="37"/>
                    </a:cubicBezTo>
                    <a:cubicBezTo>
                      <a:pt x="29" y="37"/>
                      <a:pt x="26" y="37"/>
                      <a:pt x="24" y="37"/>
                    </a:cubicBezTo>
                    <a:cubicBezTo>
                      <a:pt x="21" y="36"/>
                      <a:pt x="18" y="36"/>
                      <a:pt x="15" y="36"/>
                    </a:cubicBezTo>
                    <a:cubicBezTo>
                      <a:pt x="8" y="36"/>
                      <a:pt x="7" y="36"/>
                      <a:pt x="6" y="34"/>
                    </a:cubicBezTo>
                    <a:cubicBezTo>
                      <a:pt x="6" y="32"/>
                      <a:pt x="6" y="31"/>
                      <a:pt x="6" y="30"/>
                    </a:cubicBezTo>
                    <a:cubicBezTo>
                      <a:pt x="6" y="29"/>
                      <a:pt x="1" y="30"/>
                      <a:pt x="1" y="2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6" name="Freeform 515"/>
              <p:cNvSpPr>
                <a:spLocks/>
              </p:cNvSpPr>
              <p:nvPr/>
            </p:nvSpPr>
            <p:spPr bwMode="auto">
              <a:xfrm>
                <a:off x="10531169" y="4768085"/>
                <a:ext cx="176292" cy="152419"/>
              </a:xfrm>
              <a:custGeom>
                <a:avLst/>
                <a:gdLst>
                  <a:gd name="T0" fmla="*/ 121725 w 42"/>
                  <a:gd name="T1" fmla="*/ 0 h 36"/>
                  <a:gd name="T2" fmla="*/ 16790 w 42"/>
                  <a:gd name="T3" fmla="*/ 12702 h 36"/>
                  <a:gd name="T4" fmla="*/ 71356 w 42"/>
                  <a:gd name="T5" fmla="*/ 8468 h 36"/>
                  <a:gd name="T6" fmla="*/ 88146 w 42"/>
                  <a:gd name="T7" fmla="*/ 8468 h 36"/>
                  <a:gd name="T8" fmla="*/ 83949 w 42"/>
                  <a:gd name="T9" fmla="*/ 12702 h 36"/>
                  <a:gd name="T10" fmla="*/ 79751 w 42"/>
                  <a:gd name="T11" fmla="*/ 12702 h 36"/>
                  <a:gd name="T12" fmla="*/ 12592 w 42"/>
                  <a:gd name="T13" fmla="*/ 42339 h 36"/>
                  <a:gd name="T14" fmla="*/ 50369 w 42"/>
                  <a:gd name="T15" fmla="*/ 33871 h 36"/>
                  <a:gd name="T16" fmla="*/ 67159 w 42"/>
                  <a:gd name="T17" fmla="*/ 42339 h 36"/>
                  <a:gd name="T18" fmla="*/ 0 w 42"/>
                  <a:gd name="T19" fmla="*/ 84677 h 36"/>
                  <a:gd name="T20" fmla="*/ 79751 w 42"/>
                  <a:gd name="T21" fmla="*/ 63508 h 36"/>
                  <a:gd name="T22" fmla="*/ 96541 w 42"/>
                  <a:gd name="T23" fmla="*/ 67742 h 36"/>
                  <a:gd name="T24" fmla="*/ 29382 w 42"/>
                  <a:gd name="T25" fmla="*/ 110080 h 36"/>
                  <a:gd name="T26" fmla="*/ 33579 w 42"/>
                  <a:gd name="T27" fmla="*/ 110080 h 36"/>
                  <a:gd name="T28" fmla="*/ 104936 w 42"/>
                  <a:gd name="T29" fmla="*/ 84677 h 36"/>
                  <a:gd name="T30" fmla="*/ 104936 w 42"/>
                  <a:gd name="T31" fmla="*/ 84677 h 36"/>
                  <a:gd name="T32" fmla="*/ 109133 w 42"/>
                  <a:gd name="T33" fmla="*/ 97379 h 36"/>
                  <a:gd name="T34" fmla="*/ 8395 w 42"/>
                  <a:gd name="T35" fmla="*/ 152419 h 36"/>
                  <a:gd name="T36" fmla="*/ 92343 w 42"/>
                  <a:gd name="T37" fmla="*/ 135484 h 36"/>
                  <a:gd name="T38" fmla="*/ 176292 w 42"/>
                  <a:gd name="T39" fmla="*/ 42339 h 36"/>
                  <a:gd name="T40" fmla="*/ 155305 w 42"/>
                  <a:gd name="T41" fmla="*/ 0 h 36"/>
                  <a:gd name="T42" fmla="*/ 121725 w 42"/>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36">
                    <a:moveTo>
                      <a:pt x="29" y="0"/>
                    </a:moveTo>
                    <a:cubicBezTo>
                      <a:pt x="23" y="0"/>
                      <a:pt x="14" y="1"/>
                      <a:pt x="4" y="3"/>
                    </a:cubicBezTo>
                    <a:cubicBezTo>
                      <a:pt x="7" y="2"/>
                      <a:pt x="14" y="2"/>
                      <a:pt x="17" y="2"/>
                    </a:cubicBezTo>
                    <a:cubicBezTo>
                      <a:pt x="19" y="2"/>
                      <a:pt x="20" y="2"/>
                      <a:pt x="21" y="2"/>
                    </a:cubicBezTo>
                    <a:cubicBezTo>
                      <a:pt x="22" y="2"/>
                      <a:pt x="20" y="3"/>
                      <a:pt x="20" y="3"/>
                    </a:cubicBezTo>
                    <a:cubicBezTo>
                      <a:pt x="20" y="3"/>
                      <a:pt x="20" y="3"/>
                      <a:pt x="19" y="3"/>
                    </a:cubicBezTo>
                    <a:cubicBezTo>
                      <a:pt x="11" y="3"/>
                      <a:pt x="3" y="10"/>
                      <a:pt x="3" y="10"/>
                    </a:cubicBezTo>
                    <a:cubicBezTo>
                      <a:pt x="5" y="8"/>
                      <a:pt x="9" y="8"/>
                      <a:pt x="12" y="8"/>
                    </a:cubicBezTo>
                    <a:cubicBezTo>
                      <a:pt x="17" y="8"/>
                      <a:pt x="20" y="9"/>
                      <a:pt x="16" y="10"/>
                    </a:cubicBezTo>
                    <a:cubicBezTo>
                      <a:pt x="10" y="12"/>
                      <a:pt x="1" y="19"/>
                      <a:pt x="0" y="20"/>
                    </a:cubicBezTo>
                    <a:cubicBezTo>
                      <a:pt x="3" y="18"/>
                      <a:pt x="14" y="15"/>
                      <a:pt x="19" y="15"/>
                    </a:cubicBezTo>
                    <a:cubicBezTo>
                      <a:pt x="21" y="15"/>
                      <a:pt x="23" y="15"/>
                      <a:pt x="23" y="16"/>
                    </a:cubicBezTo>
                    <a:cubicBezTo>
                      <a:pt x="25" y="19"/>
                      <a:pt x="7" y="26"/>
                      <a:pt x="7" y="26"/>
                    </a:cubicBezTo>
                    <a:cubicBezTo>
                      <a:pt x="7" y="26"/>
                      <a:pt x="7" y="26"/>
                      <a:pt x="8" y="26"/>
                    </a:cubicBezTo>
                    <a:cubicBezTo>
                      <a:pt x="15" y="26"/>
                      <a:pt x="23" y="21"/>
                      <a:pt x="25" y="20"/>
                    </a:cubicBezTo>
                    <a:cubicBezTo>
                      <a:pt x="25" y="20"/>
                      <a:pt x="25" y="20"/>
                      <a:pt x="25" y="20"/>
                    </a:cubicBezTo>
                    <a:cubicBezTo>
                      <a:pt x="27" y="20"/>
                      <a:pt x="26" y="23"/>
                      <a:pt x="26" y="23"/>
                    </a:cubicBezTo>
                    <a:cubicBezTo>
                      <a:pt x="21" y="32"/>
                      <a:pt x="6" y="35"/>
                      <a:pt x="2" y="36"/>
                    </a:cubicBezTo>
                    <a:cubicBezTo>
                      <a:pt x="9" y="36"/>
                      <a:pt x="16" y="35"/>
                      <a:pt x="22" y="32"/>
                    </a:cubicBezTo>
                    <a:cubicBezTo>
                      <a:pt x="32" y="26"/>
                      <a:pt x="42" y="10"/>
                      <a:pt x="42" y="10"/>
                    </a:cubicBezTo>
                    <a:cubicBezTo>
                      <a:pt x="37" y="0"/>
                      <a:pt x="37" y="0"/>
                      <a:pt x="37" y="0"/>
                    </a:cubicBezTo>
                    <a:cubicBezTo>
                      <a:pt x="37" y="0"/>
                      <a:pt x="34" y="0"/>
                      <a:pt x="29"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7" name="Freeform 516"/>
              <p:cNvSpPr>
                <a:spLocks/>
              </p:cNvSpPr>
              <p:nvPr/>
            </p:nvSpPr>
            <p:spPr bwMode="auto">
              <a:xfrm>
                <a:off x="10580751" y="4979267"/>
                <a:ext cx="101000" cy="126710"/>
              </a:xfrm>
              <a:custGeom>
                <a:avLst/>
                <a:gdLst>
                  <a:gd name="T0" fmla="*/ 63125 w 24"/>
                  <a:gd name="T1" fmla="*/ 0 h 30"/>
                  <a:gd name="T2" fmla="*/ 33667 w 24"/>
                  <a:gd name="T3" fmla="*/ 76026 h 30"/>
                  <a:gd name="T4" fmla="*/ 29458 w 24"/>
                  <a:gd name="T5" fmla="*/ 76026 h 30"/>
                  <a:gd name="T6" fmla="*/ 21042 w 24"/>
                  <a:gd name="T7" fmla="*/ 8447 h 30"/>
                  <a:gd name="T8" fmla="*/ 4208 w 24"/>
                  <a:gd name="T9" fmla="*/ 59131 h 30"/>
                  <a:gd name="T10" fmla="*/ 0 w 24"/>
                  <a:gd name="T11" fmla="*/ 54908 h 30"/>
                  <a:gd name="T12" fmla="*/ 21042 w 24"/>
                  <a:gd name="T13" fmla="*/ 97144 h 30"/>
                  <a:gd name="T14" fmla="*/ 29458 w 24"/>
                  <a:gd name="T15" fmla="*/ 109815 h 30"/>
                  <a:gd name="T16" fmla="*/ 33667 w 24"/>
                  <a:gd name="T17" fmla="*/ 109815 h 30"/>
                  <a:gd name="T18" fmla="*/ 37875 w 24"/>
                  <a:gd name="T19" fmla="*/ 109815 h 30"/>
                  <a:gd name="T20" fmla="*/ 50500 w 24"/>
                  <a:gd name="T21" fmla="*/ 122486 h 30"/>
                  <a:gd name="T22" fmla="*/ 58917 w 24"/>
                  <a:gd name="T23" fmla="*/ 126710 h 30"/>
                  <a:gd name="T24" fmla="*/ 63125 w 24"/>
                  <a:gd name="T25" fmla="*/ 126710 h 30"/>
                  <a:gd name="T26" fmla="*/ 101000 w 24"/>
                  <a:gd name="T27" fmla="*/ 63355 h 30"/>
                  <a:gd name="T28" fmla="*/ 71542 w 24"/>
                  <a:gd name="T29" fmla="*/ 101368 h 30"/>
                  <a:gd name="T30" fmla="*/ 71542 w 24"/>
                  <a:gd name="T31" fmla="*/ 101368 h 30"/>
                  <a:gd name="T32" fmla="*/ 92583 w 24"/>
                  <a:gd name="T33" fmla="*/ 25342 h 30"/>
                  <a:gd name="T34" fmla="*/ 54708 w 24"/>
                  <a:gd name="T35" fmla="*/ 92921 h 30"/>
                  <a:gd name="T36" fmla="*/ 50500 w 24"/>
                  <a:gd name="T37" fmla="*/ 88697 h 30"/>
                  <a:gd name="T38" fmla="*/ 63125 w 2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0">
                    <a:moveTo>
                      <a:pt x="15" y="0"/>
                    </a:moveTo>
                    <a:cubicBezTo>
                      <a:pt x="15" y="0"/>
                      <a:pt x="12" y="15"/>
                      <a:pt x="8" y="18"/>
                    </a:cubicBezTo>
                    <a:cubicBezTo>
                      <a:pt x="7" y="18"/>
                      <a:pt x="7" y="18"/>
                      <a:pt x="7" y="18"/>
                    </a:cubicBezTo>
                    <a:cubicBezTo>
                      <a:pt x="4" y="18"/>
                      <a:pt x="5" y="3"/>
                      <a:pt x="5" y="2"/>
                    </a:cubicBezTo>
                    <a:cubicBezTo>
                      <a:pt x="5" y="3"/>
                      <a:pt x="4" y="14"/>
                      <a:pt x="1" y="14"/>
                    </a:cubicBezTo>
                    <a:cubicBezTo>
                      <a:pt x="1" y="14"/>
                      <a:pt x="0" y="13"/>
                      <a:pt x="0" y="13"/>
                    </a:cubicBezTo>
                    <a:cubicBezTo>
                      <a:pt x="2" y="18"/>
                      <a:pt x="4" y="21"/>
                      <a:pt x="5" y="23"/>
                    </a:cubicBezTo>
                    <a:cubicBezTo>
                      <a:pt x="6" y="26"/>
                      <a:pt x="7" y="26"/>
                      <a:pt x="7" y="26"/>
                    </a:cubicBezTo>
                    <a:cubicBezTo>
                      <a:pt x="8" y="26"/>
                      <a:pt x="8" y="26"/>
                      <a:pt x="8" y="26"/>
                    </a:cubicBezTo>
                    <a:cubicBezTo>
                      <a:pt x="8" y="26"/>
                      <a:pt x="9" y="26"/>
                      <a:pt x="9" y="26"/>
                    </a:cubicBezTo>
                    <a:cubicBezTo>
                      <a:pt x="10" y="26"/>
                      <a:pt x="11" y="26"/>
                      <a:pt x="12" y="29"/>
                    </a:cubicBezTo>
                    <a:cubicBezTo>
                      <a:pt x="13" y="30"/>
                      <a:pt x="13" y="30"/>
                      <a:pt x="14" y="30"/>
                    </a:cubicBezTo>
                    <a:cubicBezTo>
                      <a:pt x="15" y="30"/>
                      <a:pt x="15" y="30"/>
                      <a:pt x="15" y="30"/>
                    </a:cubicBezTo>
                    <a:cubicBezTo>
                      <a:pt x="18" y="27"/>
                      <a:pt x="21" y="21"/>
                      <a:pt x="24" y="15"/>
                    </a:cubicBezTo>
                    <a:cubicBezTo>
                      <a:pt x="23" y="15"/>
                      <a:pt x="19" y="24"/>
                      <a:pt x="17" y="24"/>
                    </a:cubicBezTo>
                    <a:cubicBezTo>
                      <a:pt x="17" y="24"/>
                      <a:pt x="17" y="24"/>
                      <a:pt x="17" y="24"/>
                    </a:cubicBezTo>
                    <a:cubicBezTo>
                      <a:pt x="17" y="24"/>
                      <a:pt x="22" y="13"/>
                      <a:pt x="22" y="6"/>
                    </a:cubicBezTo>
                    <a:cubicBezTo>
                      <a:pt x="22" y="6"/>
                      <a:pt x="17" y="22"/>
                      <a:pt x="13" y="22"/>
                    </a:cubicBezTo>
                    <a:cubicBezTo>
                      <a:pt x="12" y="22"/>
                      <a:pt x="12" y="22"/>
                      <a:pt x="12" y="21"/>
                    </a:cubicBezTo>
                    <a:cubicBezTo>
                      <a:pt x="14" y="14"/>
                      <a:pt x="16" y="1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8" name="Freeform 517"/>
              <p:cNvSpPr>
                <a:spLocks/>
              </p:cNvSpPr>
              <p:nvPr/>
            </p:nvSpPr>
            <p:spPr bwMode="auto">
              <a:xfrm>
                <a:off x="10485260" y="4848885"/>
                <a:ext cx="7345" cy="0"/>
              </a:xfrm>
              <a:custGeom>
                <a:avLst/>
                <a:gdLst>
                  <a:gd name="T0" fmla="*/ 7345 w 2"/>
                  <a:gd name="T1" fmla="*/ 0 w 2"/>
                  <a:gd name="T2" fmla="*/ 7345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1"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19" name="Freeform 518"/>
              <p:cNvSpPr>
                <a:spLocks/>
              </p:cNvSpPr>
              <p:nvPr/>
            </p:nvSpPr>
            <p:spPr bwMode="auto">
              <a:xfrm>
                <a:off x="10455878" y="4810321"/>
                <a:ext cx="7345" cy="3673"/>
              </a:xfrm>
              <a:custGeom>
                <a:avLst/>
                <a:gdLst>
                  <a:gd name="T0" fmla="*/ 0 w 2"/>
                  <a:gd name="T1" fmla="*/ 3673 h 1"/>
                  <a:gd name="T2" fmla="*/ 0 w 2"/>
                  <a:gd name="T3" fmla="*/ 3673 h 1"/>
                  <a:gd name="T4" fmla="*/ 3673 w 2"/>
                  <a:gd name="T5" fmla="*/ 0 h 1"/>
                  <a:gd name="T6" fmla="*/ 3673 w 2"/>
                  <a:gd name="T7" fmla="*/ 0 h 1"/>
                  <a:gd name="T8" fmla="*/ 7345 w 2"/>
                  <a:gd name="T9" fmla="*/ 0 h 1"/>
                  <a:gd name="T10" fmla="*/ 0 w 2"/>
                  <a:gd name="T11" fmla="*/ 3673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1"/>
                    </a:moveTo>
                    <a:cubicBezTo>
                      <a:pt x="0" y="1"/>
                      <a:pt x="0" y="1"/>
                      <a:pt x="0" y="1"/>
                    </a:cubicBezTo>
                    <a:cubicBezTo>
                      <a:pt x="0" y="0"/>
                      <a:pt x="1" y="0"/>
                      <a:pt x="1" y="0"/>
                    </a:cubicBezTo>
                    <a:cubicBezTo>
                      <a:pt x="1" y="0"/>
                      <a:pt x="1" y="0"/>
                      <a:pt x="1" y="0"/>
                    </a:cubicBezTo>
                    <a:cubicBezTo>
                      <a:pt x="2" y="0"/>
                      <a:pt x="2" y="0"/>
                      <a:pt x="2"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0" name="Freeform 519"/>
              <p:cNvSpPr>
                <a:spLocks/>
              </p:cNvSpPr>
              <p:nvPr/>
            </p:nvSpPr>
            <p:spPr bwMode="auto">
              <a:xfrm>
                <a:off x="10413641" y="4819503"/>
                <a:ext cx="95491" cy="101000"/>
              </a:xfrm>
              <a:custGeom>
                <a:avLst/>
                <a:gdLst>
                  <a:gd name="T0" fmla="*/ 37366 w 23"/>
                  <a:gd name="T1" fmla="*/ 0 h 24"/>
                  <a:gd name="T2" fmla="*/ 33214 w 23"/>
                  <a:gd name="T3" fmla="*/ 4208 h 24"/>
                  <a:gd name="T4" fmla="*/ 29062 w 23"/>
                  <a:gd name="T5" fmla="*/ 8417 h 24"/>
                  <a:gd name="T6" fmla="*/ 0 w 23"/>
                  <a:gd name="T7" fmla="*/ 63125 h 24"/>
                  <a:gd name="T8" fmla="*/ 0 w 23"/>
                  <a:gd name="T9" fmla="*/ 63125 h 24"/>
                  <a:gd name="T10" fmla="*/ 20759 w 23"/>
                  <a:gd name="T11" fmla="*/ 71542 h 24"/>
                  <a:gd name="T12" fmla="*/ 20759 w 23"/>
                  <a:gd name="T13" fmla="*/ 71542 h 24"/>
                  <a:gd name="T14" fmla="*/ 20759 w 23"/>
                  <a:gd name="T15" fmla="*/ 75750 h 24"/>
                  <a:gd name="T16" fmla="*/ 20759 w 23"/>
                  <a:gd name="T17" fmla="*/ 79958 h 24"/>
                  <a:gd name="T18" fmla="*/ 20759 w 23"/>
                  <a:gd name="T19" fmla="*/ 79958 h 24"/>
                  <a:gd name="T20" fmla="*/ 20759 w 23"/>
                  <a:gd name="T21" fmla="*/ 88375 h 24"/>
                  <a:gd name="T22" fmla="*/ 53973 w 23"/>
                  <a:gd name="T23" fmla="*/ 96792 h 24"/>
                  <a:gd name="T24" fmla="*/ 58125 w 23"/>
                  <a:gd name="T25" fmla="*/ 96792 h 24"/>
                  <a:gd name="T26" fmla="*/ 62277 w 23"/>
                  <a:gd name="T27" fmla="*/ 96792 h 24"/>
                  <a:gd name="T28" fmla="*/ 95491 w 23"/>
                  <a:gd name="T29" fmla="*/ 101000 h 24"/>
                  <a:gd name="T30" fmla="*/ 41518 w 23"/>
                  <a:gd name="T31" fmla="*/ 79958 h 24"/>
                  <a:gd name="T32" fmla="*/ 91339 w 23"/>
                  <a:gd name="T33" fmla="*/ 63125 h 24"/>
                  <a:gd name="T34" fmla="*/ 37366 w 23"/>
                  <a:gd name="T35" fmla="*/ 54708 h 24"/>
                  <a:gd name="T36" fmla="*/ 70580 w 23"/>
                  <a:gd name="T37" fmla="*/ 29458 h 24"/>
                  <a:gd name="T38" fmla="*/ 33214 w 23"/>
                  <a:gd name="T39" fmla="*/ 33667 h 24"/>
                  <a:gd name="T40" fmla="*/ 29062 w 23"/>
                  <a:gd name="T41" fmla="*/ 33667 h 24"/>
                  <a:gd name="T42" fmla="*/ 37366 w 2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4">
                    <a:moveTo>
                      <a:pt x="9" y="0"/>
                    </a:moveTo>
                    <a:cubicBezTo>
                      <a:pt x="9" y="0"/>
                      <a:pt x="8" y="0"/>
                      <a:pt x="8" y="1"/>
                    </a:cubicBezTo>
                    <a:cubicBezTo>
                      <a:pt x="8" y="1"/>
                      <a:pt x="7" y="2"/>
                      <a:pt x="7" y="2"/>
                    </a:cubicBezTo>
                    <a:cubicBezTo>
                      <a:pt x="2" y="7"/>
                      <a:pt x="0" y="14"/>
                      <a:pt x="0" y="15"/>
                    </a:cubicBezTo>
                    <a:cubicBezTo>
                      <a:pt x="0" y="15"/>
                      <a:pt x="0" y="15"/>
                      <a:pt x="0" y="15"/>
                    </a:cubicBezTo>
                    <a:cubicBezTo>
                      <a:pt x="0" y="17"/>
                      <a:pt x="5" y="16"/>
                      <a:pt x="5" y="17"/>
                    </a:cubicBezTo>
                    <a:cubicBezTo>
                      <a:pt x="5" y="17"/>
                      <a:pt x="5" y="17"/>
                      <a:pt x="5" y="17"/>
                    </a:cubicBezTo>
                    <a:cubicBezTo>
                      <a:pt x="5" y="17"/>
                      <a:pt x="5" y="18"/>
                      <a:pt x="5" y="18"/>
                    </a:cubicBezTo>
                    <a:cubicBezTo>
                      <a:pt x="5" y="18"/>
                      <a:pt x="5" y="18"/>
                      <a:pt x="5" y="19"/>
                    </a:cubicBezTo>
                    <a:cubicBezTo>
                      <a:pt x="5" y="19"/>
                      <a:pt x="5" y="19"/>
                      <a:pt x="5" y="19"/>
                    </a:cubicBezTo>
                    <a:cubicBezTo>
                      <a:pt x="5" y="19"/>
                      <a:pt x="5" y="20"/>
                      <a:pt x="5" y="21"/>
                    </a:cubicBezTo>
                    <a:cubicBezTo>
                      <a:pt x="6" y="23"/>
                      <a:pt x="7" y="23"/>
                      <a:pt x="13" y="23"/>
                    </a:cubicBezTo>
                    <a:cubicBezTo>
                      <a:pt x="13" y="23"/>
                      <a:pt x="14" y="23"/>
                      <a:pt x="14" y="23"/>
                    </a:cubicBezTo>
                    <a:cubicBezTo>
                      <a:pt x="15" y="23"/>
                      <a:pt x="15" y="23"/>
                      <a:pt x="15" y="23"/>
                    </a:cubicBezTo>
                    <a:cubicBezTo>
                      <a:pt x="17" y="23"/>
                      <a:pt x="20" y="24"/>
                      <a:pt x="23" y="24"/>
                    </a:cubicBezTo>
                    <a:cubicBezTo>
                      <a:pt x="23" y="24"/>
                      <a:pt x="11" y="22"/>
                      <a:pt x="10" y="19"/>
                    </a:cubicBezTo>
                    <a:cubicBezTo>
                      <a:pt x="9" y="16"/>
                      <a:pt x="22" y="15"/>
                      <a:pt x="22" y="15"/>
                    </a:cubicBezTo>
                    <a:cubicBezTo>
                      <a:pt x="22" y="15"/>
                      <a:pt x="10" y="15"/>
                      <a:pt x="9" y="13"/>
                    </a:cubicBezTo>
                    <a:cubicBezTo>
                      <a:pt x="8" y="11"/>
                      <a:pt x="13" y="8"/>
                      <a:pt x="17" y="7"/>
                    </a:cubicBezTo>
                    <a:cubicBezTo>
                      <a:pt x="14" y="7"/>
                      <a:pt x="10" y="8"/>
                      <a:pt x="8" y="8"/>
                    </a:cubicBezTo>
                    <a:cubicBezTo>
                      <a:pt x="7" y="8"/>
                      <a:pt x="7" y="8"/>
                      <a:pt x="7" y="8"/>
                    </a:cubicBezTo>
                    <a:cubicBezTo>
                      <a:pt x="5" y="8"/>
                      <a:pt x="6" y="3"/>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1" name="Freeform 520"/>
              <p:cNvSpPr>
                <a:spLocks/>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2" name="Freeform 521"/>
              <p:cNvSpPr>
                <a:spLocks/>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3" name="Freeform 522"/>
              <p:cNvSpPr>
                <a:spLocks/>
              </p:cNvSpPr>
              <p:nvPr/>
            </p:nvSpPr>
            <p:spPr bwMode="auto">
              <a:xfrm>
                <a:off x="10391605" y="4641375"/>
                <a:ext cx="110182" cy="139564"/>
              </a:xfrm>
              <a:custGeom>
                <a:avLst/>
                <a:gdLst>
                  <a:gd name="T0" fmla="*/ 46615 w 26"/>
                  <a:gd name="T1" fmla="*/ 0 h 33"/>
                  <a:gd name="T2" fmla="*/ 46615 w 26"/>
                  <a:gd name="T3" fmla="*/ 0 h 33"/>
                  <a:gd name="T4" fmla="*/ 46615 w 26"/>
                  <a:gd name="T5" fmla="*/ 0 h 33"/>
                  <a:gd name="T6" fmla="*/ 46615 w 26"/>
                  <a:gd name="T7" fmla="*/ 0 h 33"/>
                  <a:gd name="T8" fmla="*/ 12713 w 26"/>
                  <a:gd name="T9" fmla="*/ 4229 h 33"/>
                  <a:gd name="T10" fmla="*/ 12713 w 26"/>
                  <a:gd name="T11" fmla="*/ 8458 h 33"/>
                  <a:gd name="T12" fmla="*/ 12713 w 26"/>
                  <a:gd name="T13" fmla="*/ 21146 h 33"/>
                  <a:gd name="T14" fmla="*/ 8476 w 26"/>
                  <a:gd name="T15" fmla="*/ 25375 h 33"/>
                  <a:gd name="T16" fmla="*/ 8476 w 26"/>
                  <a:gd name="T17" fmla="*/ 25375 h 33"/>
                  <a:gd name="T18" fmla="*/ 8476 w 26"/>
                  <a:gd name="T19" fmla="*/ 25375 h 33"/>
                  <a:gd name="T20" fmla="*/ 0 w 26"/>
                  <a:gd name="T21" fmla="*/ 33834 h 33"/>
                  <a:gd name="T22" fmla="*/ 4238 w 26"/>
                  <a:gd name="T23" fmla="*/ 50751 h 33"/>
                  <a:gd name="T24" fmla="*/ 21189 w 26"/>
                  <a:gd name="T25" fmla="*/ 88813 h 33"/>
                  <a:gd name="T26" fmla="*/ 46615 w 26"/>
                  <a:gd name="T27" fmla="*/ 126876 h 33"/>
                  <a:gd name="T28" fmla="*/ 76280 w 26"/>
                  <a:gd name="T29" fmla="*/ 139564 h 33"/>
                  <a:gd name="T30" fmla="*/ 42378 w 26"/>
                  <a:gd name="T31" fmla="*/ 93043 h 33"/>
                  <a:gd name="T32" fmla="*/ 84755 w 26"/>
                  <a:gd name="T33" fmla="*/ 76126 h 33"/>
                  <a:gd name="T34" fmla="*/ 97469 w 26"/>
                  <a:gd name="T35" fmla="*/ 76126 h 33"/>
                  <a:gd name="T36" fmla="*/ 46615 w 26"/>
                  <a:gd name="T37" fmla="*/ 67667 h 33"/>
                  <a:gd name="T38" fmla="*/ 38140 w 26"/>
                  <a:gd name="T39" fmla="*/ 46521 h 33"/>
                  <a:gd name="T40" fmla="*/ 50853 w 26"/>
                  <a:gd name="T41" fmla="*/ 46521 h 33"/>
                  <a:gd name="T42" fmla="*/ 84755 w 26"/>
                  <a:gd name="T43" fmla="*/ 54980 h 33"/>
                  <a:gd name="T44" fmla="*/ 42378 w 26"/>
                  <a:gd name="T45" fmla="*/ 33834 h 33"/>
                  <a:gd name="T46" fmla="*/ 50853 w 26"/>
                  <a:gd name="T47" fmla="*/ 16917 h 33"/>
                  <a:gd name="T48" fmla="*/ 50853 w 26"/>
                  <a:gd name="T49" fmla="*/ 16917 h 33"/>
                  <a:gd name="T50" fmla="*/ 110182 w 26"/>
                  <a:gd name="T51" fmla="*/ 33834 h 33"/>
                  <a:gd name="T52" fmla="*/ 46615 w 26"/>
                  <a:gd name="T53" fmla="*/ 0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33">
                    <a:moveTo>
                      <a:pt x="11" y="0"/>
                    </a:moveTo>
                    <a:cubicBezTo>
                      <a:pt x="11" y="0"/>
                      <a:pt x="11" y="0"/>
                      <a:pt x="11" y="0"/>
                    </a:cubicBezTo>
                    <a:cubicBezTo>
                      <a:pt x="11" y="0"/>
                      <a:pt x="11" y="0"/>
                      <a:pt x="11" y="0"/>
                    </a:cubicBezTo>
                    <a:cubicBezTo>
                      <a:pt x="11" y="0"/>
                      <a:pt x="11" y="0"/>
                      <a:pt x="11" y="0"/>
                    </a:cubicBezTo>
                    <a:cubicBezTo>
                      <a:pt x="6" y="0"/>
                      <a:pt x="4" y="1"/>
                      <a:pt x="3" y="1"/>
                    </a:cubicBezTo>
                    <a:cubicBezTo>
                      <a:pt x="3" y="2"/>
                      <a:pt x="3" y="2"/>
                      <a:pt x="3" y="2"/>
                    </a:cubicBezTo>
                    <a:cubicBezTo>
                      <a:pt x="3" y="3"/>
                      <a:pt x="3" y="4"/>
                      <a:pt x="3" y="5"/>
                    </a:cubicBezTo>
                    <a:cubicBezTo>
                      <a:pt x="3" y="5"/>
                      <a:pt x="3" y="6"/>
                      <a:pt x="2" y="6"/>
                    </a:cubicBezTo>
                    <a:cubicBezTo>
                      <a:pt x="2" y="6"/>
                      <a:pt x="2" y="6"/>
                      <a:pt x="2" y="6"/>
                    </a:cubicBezTo>
                    <a:cubicBezTo>
                      <a:pt x="2" y="6"/>
                      <a:pt x="2" y="6"/>
                      <a:pt x="2" y="6"/>
                    </a:cubicBezTo>
                    <a:cubicBezTo>
                      <a:pt x="1" y="6"/>
                      <a:pt x="0" y="7"/>
                      <a:pt x="0" y="8"/>
                    </a:cubicBezTo>
                    <a:cubicBezTo>
                      <a:pt x="0" y="9"/>
                      <a:pt x="1" y="10"/>
                      <a:pt x="1" y="12"/>
                    </a:cubicBezTo>
                    <a:cubicBezTo>
                      <a:pt x="2" y="14"/>
                      <a:pt x="3" y="17"/>
                      <a:pt x="5" y="21"/>
                    </a:cubicBezTo>
                    <a:cubicBezTo>
                      <a:pt x="6" y="24"/>
                      <a:pt x="8" y="27"/>
                      <a:pt x="11" y="30"/>
                    </a:cubicBezTo>
                    <a:cubicBezTo>
                      <a:pt x="12" y="31"/>
                      <a:pt x="15" y="32"/>
                      <a:pt x="18" y="33"/>
                    </a:cubicBezTo>
                    <a:cubicBezTo>
                      <a:pt x="18" y="33"/>
                      <a:pt x="9" y="26"/>
                      <a:pt x="10" y="22"/>
                    </a:cubicBezTo>
                    <a:cubicBezTo>
                      <a:pt x="11" y="19"/>
                      <a:pt x="17" y="18"/>
                      <a:pt x="20" y="18"/>
                    </a:cubicBezTo>
                    <a:cubicBezTo>
                      <a:pt x="22" y="18"/>
                      <a:pt x="23" y="18"/>
                      <a:pt x="23" y="18"/>
                    </a:cubicBezTo>
                    <a:cubicBezTo>
                      <a:pt x="23" y="18"/>
                      <a:pt x="15" y="16"/>
                      <a:pt x="11" y="16"/>
                    </a:cubicBezTo>
                    <a:cubicBezTo>
                      <a:pt x="6" y="16"/>
                      <a:pt x="6" y="12"/>
                      <a:pt x="9" y="11"/>
                    </a:cubicBezTo>
                    <a:cubicBezTo>
                      <a:pt x="10" y="11"/>
                      <a:pt x="11" y="11"/>
                      <a:pt x="12" y="11"/>
                    </a:cubicBezTo>
                    <a:cubicBezTo>
                      <a:pt x="15" y="11"/>
                      <a:pt x="20" y="12"/>
                      <a:pt x="20" y="13"/>
                    </a:cubicBezTo>
                    <a:cubicBezTo>
                      <a:pt x="20" y="12"/>
                      <a:pt x="14" y="9"/>
                      <a:pt x="10" y="8"/>
                    </a:cubicBezTo>
                    <a:cubicBezTo>
                      <a:pt x="5" y="7"/>
                      <a:pt x="7" y="4"/>
                      <a:pt x="12" y="4"/>
                    </a:cubicBezTo>
                    <a:cubicBezTo>
                      <a:pt x="12" y="4"/>
                      <a:pt x="12" y="4"/>
                      <a:pt x="12" y="4"/>
                    </a:cubicBezTo>
                    <a:cubicBezTo>
                      <a:pt x="17" y="4"/>
                      <a:pt x="26" y="8"/>
                      <a:pt x="26" y="8"/>
                    </a:cubicBezTo>
                    <a:cubicBezTo>
                      <a:pt x="26" y="8"/>
                      <a:pt x="20"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4" name="Freeform 523"/>
              <p:cNvSpPr>
                <a:spLocks/>
              </p:cNvSpPr>
              <p:nvPr/>
            </p:nvSpPr>
            <p:spPr bwMode="auto">
              <a:xfrm>
                <a:off x="10632169" y="4733194"/>
                <a:ext cx="95491" cy="123037"/>
              </a:xfrm>
              <a:custGeom>
                <a:avLst/>
                <a:gdLst>
                  <a:gd name="T0" fmla="*/ 0 w 23"/>
                  <a:gd name="T1" fmla="*/ 38184 h 29"/>
                  <a:gd name="T2" fmla="*/ 53973 w 23"/>
                  <a:gd name="T3" fmla="*/ 63640 h 29"/>
                  <a:gd name="T4" fmla="*/ 29062 w 23"/>
                  <a:gd name="T5" fmla="*/ 101824 h 29"/>
                  <a:gd name="T6" fmla="*/ 62277 w 23"/>
                  <a:gd name="T7" fmla="*/ 84853 h 29"/>
                  <a:gd name="T8" fmla="*/ 70580 w 23"/>
                  <a:gd name="T9" fmla="*/ 123037 h 29"/>
                  <a:gd name="T10" fmla="*/ 74732 w 23"/>
                  <a:gd name="T11" fmla="*/ 93338 h 29"/>
                  <a:gd name="T12" fmla="*/ 78884 w 23"/>
                  <a:gd name="T13" fmla="*/ 72125 h 29"/>
                  <a:gd name="T14" fmla="*/ 78884 w 23"/>
                  <a:gd name="T15" fmla="*/ 42427 h 29"/>
                  <a:gd name="T16" fmla="*/ 33214 w 23"/>
                  <a:gd name="T17" fmla="*/ 0 h 29"/>
                  <a:gd name="T18" fmla="*/ 53973 w 23"/>
                  <a:gd name="T19" fmla="*/ 46669 h 29"/>
                  <a:gd name="T20" fmla="*/ 0 w 23"/>
                  <a:gd name="T21" fmla="*/ 38184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9">
                    <a:moveTo>
                      <a:pt x="0" y="9"/>
                    </a:moveTo>
                    <a:cubicBezTo>
                      <a:pt x="0" y="9"/>
                      <a:pt x="12" y="12"/>
                      <a:pt x="13" y="15"/>
                    </a:cubicBezTo>
                    <a:cubicBezTo>
                      <a:pt x="15" y="18"/>
                      <a:pt x="7" y="24"/>
                      <a:pt x="7" y="24"/>
                    </a:cubicBezTo>
                    <a:cubicBezTo>
                      <a:pt x="7" y="24"/>
                      <a:pt x="12" y="24"/>
                      <a:pt x="15" y="20"/>
                    </a:cubicBezTo>
                    <a:cubicBezTo>
                      <a:pt x="15" y="20"/>
                      <a:pt x="17" y="21"/>
                      <a:pt x="17" y="29"/>
                    </a:cubicBezTo>
                    <a:cubicBezTo>
                      <a:pt x="17" y="29"/>
                      <a:pt x="18" y="26"/>
                      <a:pt x="18" y="22"/>
                    </a:cubicBezTo>
                    <a:cubicBezTo>
                      <a:pt x="19" y="21"/>
                      <a:pt x="19" y="17"/>
                      <a:pt x="19" y="17"/>
                    </a:cubicBezTo>
                    <a:cubicBezTo>
                      <a:pt x="19" y="17"/>
                      <a:pt x="23" y="12"/>
                      <a:pt x="19" y="10"/>
                    </a:cubicBezTo>
                    <a:cubicBezTo>
                      <a:pt x="19" y="10"/>
                      <a:pt x="13" y="3"/>
                      <a:pt x="8" y="0"/>
                    </a:cubicBezTo>
                    <a:cubicBezTo>
                      <a:pt x="8" y="0"/>
                      <a:pt x="13" y="7"/>
                      <a:pt x="13" y="11"/>
                    </a:cubicBezTo>
                    <a:cubicBezTo>
                      <a:pt x="13" y="11"/>
                      <a:pt x="7" y="9"/>
                      <a:pt x="0" y="9"/>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5" name="Freeform 524"/>
              <p:cNvSpPr>
                <a:spLocks/>
              </p:cNvSpPr>
              <p:nvPr/>
            </p:nvSpPr>
            <p:spPr bwMode="auto">
              <a:xfrm>
                <a:off x="10716642" y="4599139"/>
                <a:ext cx="255256" cy="198328"/>
              </a:xfrm>
              <a:custGeom>
                <a:avLst/>
                <a:gdLst>
                  <a:gd name="T0" fmla="*/ 0 w 61"/>
                  <a:gd name="T1" fmla="*/ 198328 h 47"/>
                  <a:gd name="T2" fmla="*/ 242702 w 61"/>
                  <a:gd name="T3" fmla="*/ 12659 h 47"/>
                  <a:gd name="T4" fmla="*/ 242702 w 61"/>
                  <a:gd name="T5" fmla="*/ 0 h 47"/>
                  <a:gd name="T6" fmla="*/ 0 w 61"/>
                  <a:gd name="T7" fmla="*/ 18144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47">
                    <a:moveTo>
                      <a:pt x="0" y="47"/>
                    </a:moveTo>
                    <a:cubicBezTo>
                      <a:pt x="0" y="47"/>
                      <a:pt x="35" y="35"/>
                      <a:pt x="58" y="3"/>
                    </a:cubicBezTo>
                    <a:cubicBezTo>
                      <a:pt x="58" y="3"/>
                      <a:pt x="61" y="0"/>
                      <a:pt x="58" y="0"/>
                    </a:cubicBezTo>
                    <a:cubicBezTo>
                      <a:pt x="52" y="0"/>
                      <a:pt x="46" y="26"/>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6" name="Freeform 525"/>
              <p:cNvSpPr>
                <a:spLocks/>
              </p:cNvSpPr>
              <p:nvPr/>
            </p:nvSpPr>
            <p:spPr bwMode="auto">
              <a:xfrm>
                <a:off x="11072899" y="4039046"/>
                <a:ext cx="383802" cy="326874"/>
              </a:xfrm>
              <a:custGeom>
                <a:avLst/>
                <a:gdLst>
                  <a:gd name="T0" fmla="*/ 29523 w 91"/>
                  <a:gd name="T1" fmla="*/ 152824 h 77"/>
                  <a:gd name="T2" fmla="*/ 29523 w 91"/>
                  <a:gd name="T3" fmla="*/ 152824 h 77"/>
                  <a:gd name="T4" fmla="*/ 25306 w 91"/>
                  <a:gd name="T5" fmla="*/ 140089 h 77"/>
                  <a:gd name="T6" fmla="*/ 16870 w 91"/>
                  <a:gd name="T7" fmla="*/ 21226 h 77"/>
                  <a:gd name="T8" fmla="*/ 33741 w 91"/>
                  <a:gd name="T9" fmla="*/ 8490 h 77"/>
                  <a:gd name="T10" fmla="*/ 80134 w 91"/>
                  <a:gd name="T11" fmla="*/ 46696 h 77"/>
                  <a:gd name="T12" fmla="*/ 84352 w 91"/>
                  <a:gd name="T13" fmla="*/ 50941 h 77"/>
                  <a:gd name="T14" fmla="*/ 84352 w 91"/>
                  <a:gd name="T15" fmla="*/ 50941 h 77"/>
                  <a:gd name="T16" fmla="*/ 84352 w 91"/>
                  <a:gd name="T17" fmla="*/ 50941 h 77"/>
                  <a:gd name="T18" fmla="*/ 88570 w 91"/>
                  <a:gd name="T19" fmla="*/ 55187 h 77"/>
                  <a:gd name="T20" fmla="*/ 122311 w 91"/>
                  <a:gd name="T21" fmla="*/ 89147 h 77"/>
                  <a:gd name="T22" fmla="*/ 231968 w 91"/>
                  <a:gd name="T23" fmla="*/ 169805 h 77"/>
                  <a:gd name="T24" fmla="*/ 350061 w 91"/>
                  <a:gd name="T25" fmla="*/ 233481 h 77"/>
                  <a:gd name="T26" fmla="*/ 375367 w 91"/>
                  <a:gd name="T27" fmla="*/ 246217 h 77"/>
                  <a:gd name="T28" fmla="*/ 383802 w 91"/>
                  <a:gd name="T29" fmla="*/ 292913 h 77"/>
                  <a:gd name="T30" fmla="*/ 324756 w 91"/>
                  <a:gd name="T31" fmla="*/ 305648 h 77"/>
                  <a:gd name="T32" fmla="*/ 97005 w 91"/>
                  <a:gd name="T33" fmla="*/ 246217 h 77"/>
                  <a:gd name="T34" fmla="*/ 29523 w 91"/>
                  <a:gd name="T35" fmla="*/ 152824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77">
                    <a:moveTo>
                      <a:pt x="7" y="36"/>
                    </a:moveTo>
                    <a:cubicBezTo>
                      <a:pt x="7" y="36"/>
                      <a:pt x="7" y="36"/>
                      <a:pt x="7" y="36"/>
                    </a:cubicBezTo>
                    <a:cubicBezTo>
                      <a:pt x="7" y="35"/>
                      <a:pt x="6" y="34"/>
                      <a:pt x="6" y="33"/>
                    </a:cubicBezTo>
                    <a:cubicBezTo>
                      <a:pt x="0" y="21"/>
                      <a:pt x="2" y="6"/>
                      <a:pt x="4" y="5"/>
                    </a:cubicBezTo>
                    <a:cubicBezTo>
                      <a:pt x="6" y="1"/>
                      <a:pt x="7" y="4"/>
                      <a:pt x="8" y="2"/>
                    </a:cubicBezTo>
                    <a:cubicBezTo>
                      <a:pt x="9" y="0"/>
                      <a:pt x="11" y="1"/>
                      <a:pt x="19" y="11"/>
                    </a:cubicBezTo>
                    <a:cubicBezTo>
                      <a:pt x="19" y="11"/>
                      <a:pt x="20" y="11"/>
                      <a:pt x="20" y="12"/>
                    </a:cubicBezTo>
                    <a:cubicBezTo>
                      <a:pt x="20" y="12"/>
                      <a:pt x="20" y="12"/>
                      <a:pt x="20" y="12"/>
                    </a:cubicBezTo>
                    <a:cubicBezTo>
                      <a:pt x="20" y="12"/>
                      <a:pt x="20" y="12"/>
                      <a:pt x="20" y="12"/>
                    </a:cubicBezTo>
                    <a:cubicBezTo>
                      <a:pt x="21" y="13"/>
                      <a:pt x="21" y="13"/>
                      <a:pt x="21" y="13"/>
                    </a:cubicBezTo>
                    <a:cubicBezTo>
                      <a:pt x="23" y="15"/>
                      <a:pt x="26" y="18"/>
                      <a:pt x="29" y="21"/>
                    </a:cubicBezTo>
                    <a:cubicBezTo>
                      <a:pt x="38" y="28"/>
                      <a:pt x="48" y="36"/>
                      <a:pt x="55" y="40"/>
                    </a:cubicBezTo>
                    <a:cubicBezTo>
                      <a:pt x="61" y="43"/>
                      <a:pt x="75" y="51"/>
                      <a:pt x="83" y="55"/>
                    </a:cubicBezTo>
                    <a:cubicBezTo>
                      <a:pt x="86" y="57"/>
                      <a:pt x="89" y="58"/>
                      <a:pt x="89" y="58"/>
                    </a:cubicBezTo>
                    <a:cubicBezTo>
                      <a:pt x="91" y="69"/>
                      <a:pt x="91" y="69"/>
                      <a:pt x="91" y="69"/>
                    </a:cubicBezTo>
                    <a:cubicBezTo>
                      <a:pt x="86" y="71"/>
                      <a:pt x="82" y="72"/>
                      <a:pt x="77" y="72"/>
                    </a:cubicBezTo>
                    <a:cubicBezTo>
                      <a:pt x="51" y="77"/>
                      <a:pt x="34" y="69"/>
                      <a:pt x="23" y="58"/>
                    </a:cubicBezTo>
                    <a:cubicBezTo>
                      <a:pt x="15" y="51"/>
                      <a:pt x="11" y="43"/>
                      <a:pt x="7"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7" name="Freeform 526"/>
              <p:cNvSpPr>
                <a:spLocks noEditPoints="1"/>
              </p:cNvSpPr>
              <p:nvPr/>
            </p:nvSpPr>
            <p:spPr bwMode="auto">
              <a:xfrm>
                <a:off x="11170226" y="4129028"/>
                <a:ext cx="235056" cy="194655"/>
              </a:xfrm>
              <a:custGeom>
                <a:avLst/>
                <a:gdLst>
                  <a:gd name="T0" fmla="*/ 0 w 56"/>
                  <a:gd name="T1" fmla="*/ 156570 h 46"/>
                  <a:gd name="T2" fmla="*/ 41974 w 56"/>
                  <a:gd name="T3" fmla="*/ 190423 h 46"/>
                  <a:gd name="T4" fmla="*/ 46172 w 56"/>
                  <a:gd name="T5" fmla="*/ 190423 h 46"/>
                  <a:gd name="T6" fmla="*/ 58764 w 56"/>
                  <a:gd name="T7" fmla="*/ 190423 h 46"/>
                  <a:gd name="T8" fmla="*/ 0 w 56"/>
                  <a:gd name="T9" fmla="*/ 156570 h 46"/>
                  <a:gd name="T10" fmla="*/ 20987 w 56"/>
                  <a:gd name="T11" fmla="*/ 50780 h 46"/>
                  <a:gd name="T12" fmla="*/ 100738 w 56"/>
                  <a:gd name="T13" fmla="*/ 139644 h 46"/>
                  <a:gd name="T14" fmla="*/ 134318 w 56"/>
                  <a:gd name="T15" fmla="*/ 186192 h 46"/>
                  <a:gd name="T16" fmla="*/ 125923 w 56"/>
                  <a:gd name="T17" fmla="*/ 186192 h 46"/>
                  <a:gd name="T18" fmla="*/ 20987 w 56"/>
                  <a:gd name="T19" fmla="*/ 122717 h 46"/>
                  <a:gd name="T20" fmla="*/ 92343 w 56"/>
                  <a:gd name="T21" fmla="*/ 194655 h 46"/>
                  <a:gd name="T22" fmla="*/ 109133 w 56"/>
                  <a:gd name="T23" fmla="*/ 194655 h 46"/>
                  <a:gd name="T24" fmla="*/ 109133 w 56"/>
                  <a:gd name="T25" fmla="*/ 194655 h 46"/>
                  <a:gd name="T26" fmla="*/ 172095 w 56"/>
                  <a:gd name="T27" fmla="*/ 194655 h 46"/>
                  <a:gd name="T28" fmla="*/ 235056 w 56"/>
                  <a:gd name="T29" fmla="*/ 186192 h 46"/>
                  <a:gd name="T30" fmla="*/ 222464 w 56"/>
                  <a:gd name="T31" fmla="*/ 177728 h 46"/>
                  <a:gd name="T32" fmla="*/ 155305 w 56"/>
                  <a:gd name="T33" fmla="*/ 131181 h 46"/>
                  <a:gd name="T34" fmla="*/ 138515 w 56"/>
                  <a:gd name="T35" fmla="*/ 139644 h 46"/>
                  <a:gd name="T36" fmla="*/ 125923 w 56"/>
                  <a:gd name="T37" fmla="*/ 135412 h 46"/>
                  <a:gd name="T38" fmla="*/ 20987 w 56"/>
                  <a:gd name="T39" fmla="*/ 50780 h 46"/>
                  <a:gd name="T40" fmla="*/ 25185 w 56"/>
                  <a:gd name="T41" fmla="*/ 0 h 46"/>
                  <a:gd name="T42" fmla="*/ 88146 w 56"/>
                  <a:gd name="T43" fmla="*/ 59243 h 46"/>
                  <a:gd name="T44" fmla="*/ 79751 w 56"/>
                  <a:gd name="T45" fmla="*/ 42316 h 46"/>
                  <a:gd name="T46" fmla="*/ 25185 w 56"/>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 h="46">
                    <a:moveTo>
                      <a:pt x="0" y="37"/>
                    </a:moveTo>
                    <a:cubicBezTo>
                      <a:pt x="3" y="40"/>
                      <a:pt x="6" y="43"/>
                      <a:pt x="10" y="45"/>
                    </a:cubicBezTo>
                    <a:cubicBezTo>
                      <a:pt x="11" y="45"/>
                      <a:pt x="11" y="45"/>
                      <a:pt x="11" y="45"/>
                    </a:cubicBezTo>
                    <a:cubicBezTo>
                      <a:pt x="12" y="45"/>
                      <a:pt x="13" y="45"/>
                      <a:pt x="14" y="45"/>
                    </a:cubicBezTo>
                    <a:cubicBezTo>
                      <a:pt x="9" y="43"/>
                      <a:pt x="3" y="39"/>
                      <a:pt x="0" y="37"/>
                    </a:cubicBezTo>
                    <a:moveTo>
                      <a:pt x="5" y="12"/>
                    </a:moveTo>
                    <a:cubicBezTo>
                      <a:pt x="5" y="12"/>
                      <a:pt x="13" y="26"/>
                      <a:pt x="24" y="33"/>
                    </a:cubicBezTo>
                    <a:cubicBezTo>
                      <a:pt x="34" y="41"/>
                      <a:pt x="38" y="43"/>
                      <a:pt x="32" y="44"/>
                    </a:cubicBezTo>
                    <a:cubicBezTo>
                      <a:pt x="31" y="44"/>
                      <a:pt x="31" y="44"/>
                      <a:pt x="30" y="44"/>
                    </a:cubicBezTo>
                    <a:cubicBezTo>
                      <a:pt x="24" y="44"/>
                      <a:pt x="14" y="38"/>
                      <a:pt x="5" y="29"/>
                    </a:cubicBezTo>
                    <a:cubicBezTo>
                      <a:pt x="7" y="36"/>
                      <a:pt x="17" y="42"/>
                      <a:pt x="22" y="46"/>
                    </a:cubicBezTo>
                    <a:cubicBezTo>
                      <a:pt x="23" y="46"/>
                      <a:pt x="25" y="46"/>
                      <a:pt x="26" y="46"/>
                    </a:cubicBezTo>
                    <a:cubicBezTo>
                      <a:pt x="26" y="46"/>
                      <a:pt x="26" y="46"/>
                      <a:pt x="26" y="46"/>
                    </a:cubicBezTo>
                    <a:cubicBezTo>
                      <a:pt x="31" y="46"/>
                      <a:pt x="36" y="46"/>
                      <a:pt x="41" y="46"/>
                    </a:cubicBezTo>
                    <a:cubicBezTo>
                      <a:pt x="46" y="46"/>
                      <a:pt x="50" y="46"/>
                      <a:pt x="56" y="44"/>
                    </a:cubicBezTo>
                    <a:cubicBezTo>
                      <a:pt x="55" y="43"/>
                      <a:pt x="54" y="43"/>
                      <a:pt x="53" y="42"/>
                    </a:cubicBezTo>
                    <a:cubicBezTo>
                      <a:pt x="47" y="40"/>
                      <a:pt x="42" y="36"/>
                      <a:pt x="37" y="31"/>
                    </a:cubicBezTo>
                    <a:cubicBezTo>
                      <a:pt x="36" y="32"/>
                      <a:pt x="35" y="33"/>
                      <a:pt x="33" y="33"/>
                    </a:cubicBezTo>
                    <a:cubicBezTo>
                      <a:pt x="32" y="33"/>
                      <a:pt x="31" y="32"/>
                      <a:pt x="30" y="32"/>
                    </a:cubicBezTo>
                    <a:cubicBezTo>
                      <a:pt x="22" y="30"/>
                      <a:pt x="5" y="12"/>
                      <a:pt x="5" y="12"/>
                    </a:cubicBezTo>
                    <a:moveTo>
                      <a:pt x="6" y="0"/>
                    </a:moveTo>
                    <a:cubicBezTo>
                      <a:pt x="8" y="5"/>
                      <a:pt x="14" y="9"/>
                      <a:pt x="21" y="14"/>
                    </a:cubicBezTo>
                    <a:cubicBezTo>
                      <a:pt x="20" y="13"/>
                      <a:pt x="20" y="11"/>
                      <a:pt x="19" y="10"/>
                    </a:cubicBezTo>
                    <a:cubicBezTo>
                      <a:pt x="14" y="7"/>
                      <a:pt x="10" y="3"/>
                      <a:pt x="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8" name="Freeform 527"/>
              <p:cNvSpPr>
                <a:spLocks/>
              </p:cNvSpPr>
              <p:nvPr/>
            </p:nvSpPr>
            <p:spPr bwMode="auto">
              <a:xfrm>
                <a:off x="11203281" y="3921518"/>
                <a:ext cx="290147" cy="402165"/>
              </a:xfrm>
              <a:custGeom>
                <a:avLst/>
                <a:gdLst>
                  <a:gd name="T0" fmla="*/ 12615 w 69"/>
                  <a:gd name="T1" fmla="*/ 182033 h 95"/>
                  <a:gd name="T2" fmla="*/ 4205 w 69"/>
                  <a:gd name="T3" fmla="*/ 135466 h 95"/>
                  <a:gd name="T4" fmla="*/ 16820 w 69"/>
                  <a:gd name="T5" fmla="*/ 59266 h 95"/>
                  <a:gd name="T6" fmla="*/ 16820 w 69"/>
                  <a:gd name="T7" fmla="*/ 59266 h 95"/>
                  <a:gd name="T8" fmla="*/ 42050 w 69"/>
                  <a:gd name="T9" fmla="*/ 16933 h 95"/>
                  <a:gd name="T10" fmla="*/ 63075 w 69"/>
                  <a:gd name="T11" fmla="*/ 12700 h 95"/>
                  <a:gd name="T12" fmla="*/ 79896 w 69"/>
                  <a:gd name="T13" fmla="*/ 21167 h 95"/>
                  <a:gd name="T14" fmla="*/ 92511 w 69"/>
                  <a:gd name="T15" fmla="*/ 8467 h 95"/>
                  <a:gd name="T16" fmla="*/ 109331 w 69"/>
                  <a:gd name="T17" fmla="*/ 0 h 95"/>
                  <a:gd name="T18" fmla="*/ 172406 w 69"/>
                  <a:gd name="T19" fmla="*/ 33867 h 95"/>
                  <a:gd name="T20" fmla="*/ 172406 w 69"/>
                  <a:gd name="T21" fmla="*/ 33867 h 95"/>
                  <a:gd name="T22" fmla="*/ 193431 w 69"/>
                  <a:gd name="T23" fmla="*/ 50800 h 95"/>
                  <a:gd name="T24" fmla="*/ 239687 w 69"/>
                  <a:gd name="T25" fmla="*/ 101600 h 95"/>
                  <a:gd name="T26" fmla="*/ 239687 w 69"/>
                  <a:gd name="T27" fmla="*/ 101600 h 95"/>
                  <a:gd name="T28" fmla="*/ 243892 w 69"/>
                  <a:gd name="T29" fmla="*/ 114300 h 95"/>
                  <a:gd name="T30" fmla="*/ 243892 w 69"/>
                  <a:gd name="T31" fmla="*/ 114300 h 95"/>
                  <a:gd name="T32" fmla="*/ 285942 w 69"/>
                  <a:gd name="T33" fmla="*/ 241299 h 95"/>
                  <a:gd name="T34" fmla="*/ 256507 w 69"/>
                  <a:gd name="T35" fmla="*/ 397932 h 95"/>
                  <a:gd name="T36" fmla="*/ 12615 w 69"/>
                  <a:gd name="T37" fmla="*/ 18203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95">
                    <a:moveTo>
                      <a:pt x="3" y="43"/>
                    </a:moveTo>
                    <a:cubicBezTo>
                      <a:pt x="2" y="39"/>
                      <a:pt x="1" y="35"/>
                      <a:pt x="1" y="32"/>
                    </a:cubicBezTo>
                    <a:cubicBezTo>
                      <a:pt x="0" y="25"/>
                      <a:pt x="2" y="19"/>
                      <a:pt x="4" y="14"/>
                    </a:cubicBezTo>
                    <a:cubicBezTo>
                      <a:pt x="4" y="14"/>
                      <a:pt x="4" y="14"/>
                      <a:pt x="4" y="14"/>
                    </a:cubicBezTo>
                    <a:cubicBezTo>
                      <a:pt x="6" y="10"/>
                      <a:pt x="8" y="6"/>
                      <a:pt x="10" y="4"/>
                    </a:cubicBezTo>
                    <a:cubicBezTo>
                      <a:pt x="11" y="2"/>
                      <a:pt x="13" y="2"/>
                      <a:pt x="15" y="3"/>
                    </a:cubicBezTo>
                    <a:cubicBezTo>
                      <a:pt x="16" y="4"/>
                      <a:pt x="18" y="5"/>
                      <a:pt x="19" y="5"/>
                    </a:cubicBezTo>
                    <a:cubicBezTo>
                      <a:pt x="20" y="5"/>
                      <a:pt x="21" y="3"/>
                      <a:pt x="22" y="2"/>
                    </a:cubicBezTo>
                    <a:cubicBezTo>
                      <a:pt x="23" y="1"/>
                      <a:pt x="24" y="0"/>
                      <a:pt x="26" y="0"/>
                    </a:cubicBezTo>
                    <a:cubicBezTo>
                      <a:pt x="30" y="1"/>
                      <a:pt x="35" y="3"/>
                      <a:pt x="41" y="8"/>
                    </a:cubicBezTo>
                    <a:cubicBezTo>
                      <a:pt x="41" y="8"/>
                      <a:pt x="41" y="8"/>
                      <a:pt x="41" y="8"/>
                    </a:cubicBezTo>
                    <a:cubicBezTo>
                      <a:pt x="42" y="9"/>
                      <a:pt x="44" y="10"/>
                      <a:pt x="46" y="12"/>
                    </a:cubicBezTo>
                    <a:cubicBezTo>
                      <a:pt x="50" y="15"/>
                      <a:pt x="53" y="19"/>
                      <a:pt x="57" y="24"/>
                    </a:cubicBezTo>
                    <a:cubicBezTo>
                      <a:pt x="57" y="24"/>
                      <a:pt x="57" y="24"/>
                      <a:pt x="57" y="24"/>
                    </a:cubicBezTo>
                    <a:cubicBezTo>
                      <a:pt x="57" y="25"/>
                      <a:pt x="58" y="26"/>
                      <a:pt x="58" y="27"/>
                    </a:cubicBezTo>
                    <a:cubicBezTo>
                      <a:pt x="58" y="27"/>
                      <a:pt x="58" y="27"/>
                      <a:pt x="58" y="27"/>
                    </a:cubicBezTo>
                    <a:cubicBezTo>
                      <a:pt x="64" y="35"/>
                      <a:pt x="68" y="46"/>
                      <a:pt x="68" y="57"/>
                    </a:cubicBezTo>
                    <a:cubicBezTo>
                      <a:pt x="69" y="76"/>
                      <a:pt x="61" y="94"/>
                      <a:pt x="61" y="94"/>
                    </a:cubicBezTo>
                    <a:cubicBezTo>
                      <a:pt x="35" y="95"/>
                      <a:pt x="11" y="65"/>
                      <a:pt x="3" y="4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29" name="Freeform 528"/>
              <p:cNvSpPr>
                <a:spLocks/>
              </p:cNvSpPr>
              <p:nvPr/>
            </p:nvSpPr>
            <p:spPr bwMode="auto">
              <a:xfrm>
                <a:off x="11443846" y="4022518"/>
                <a:ext cx="29382" cy="64273"/>
              </a:xfrm>
              <a:custGeom>
                <a:avLst/>
                <a:gdLst>
                  <a:gd name="T0" fmla="*/ 0 w 7"/>
                  <a:gd name="T1" fmla="*/ 0 h 15"/>
                  <a:gd name="T2" fmla="*/ 0 w 7"/>
                  <a:gd name="T3" fmla="*/ 0 h 15"/>
                  <a:gd name="T4" fmla="*/ 0 w 7"/>
                  <a:gd name="T5" fmla="*/ 0 h 15"/>
                  <a:gd name="T6" fmla="*/ 4197 w 7"/>
                  <a:gd name="T7" fmla="*/ 12855 h 15"/>
                  <a:gd name="T8" fmla="*/ 4197 w 7"/>
                  <a:gd name="T9" fmla="*/ 12855 h 15"/>
                  <a:gd name="T10" fmla="*/ 29382 w 7"/>
                  <a:gd name="T11" fmla="*/ 64273 h 15"/>
                  <a:gd name="T12" fmla="*/ 29382 w 7"/>
                  <a:gd name="T13" fmla="*/ 64273 h 15"/>
                  <a:gd name="T14" fmla="*/ 4197 w 7"/>
                  <a:gd name="T15" fmla="*/ 12855 h 15"/>
                  <a:gd name="T16" fmla="*/ 4197 w 7"/>
                  <a:gd name="T17" fmla="*/ 12855 h 15"/>
                  <a:gd name="T18" fmla="*/ 0 w 7"/>
                  <a:gd name="T19" fmla="*/ 0 h 15"/>
                  <a:gd name="T20" fmla="*/ 0 w 7"/>
                  <a:gd name="T21" fmla="*/ 0 h 15"/>
                  <a:gd name="T22" fmla="*/ 0 w 7"/>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5">
                    <a:moveTo>
                      <a:pt x="0" y="0"/>
                    </a:moveTo>
                    <a:cubicBezTo>
                      <a:pt x="0" y="0"/>
                      <a:pt x="0" y="0"/>
                      <a:pt x="0" y="0"/>
                    </a:cubicBezTo>
                    <a:cubicBezTo>
                      <a:pt x="0" y="0"/>
                      <a:pt x="0" y="0"/>
                      <a:pt x="0" y="0"/>
                    </a:cubicBezTo>
                    <a:cubicBezTo>
                      <a:pt x="0" y="1"/>
                      <a:pt x="1" y="2"/>
                      <a:pt x="1" y="3"/>
                    </a:cubicBezTo>
                    <a:cubicBezTo>
                      <a:pt x="1" y="3"/>
                      <a:pt x="1" y="3"/>
                      <a:pt x="1" y="3"/>
                    </a:cubicBezTo>
                    <a:cubicBezTo>
                      <a:pt x="4" y="7"/>
                      <a:pt x="6" y="11"/>
                      <a:pt x="7" y="15"/>
                    </a:cubicBezTo>
                    <a:cubicBezTo>
                      <a:pt x="7" y="15"/>
                      <a:pt x="7" y="15"/>
                      <a:pt x="7" y="15"/>
                    </a:cubicBezTo>
                    <a:cubicBezTo>
                      <a:pt x="6" y="11"/>
                      <a:pt x="4" y="7"/>
                      <a:pt x="1" y="3"/>
                    </a:cubicBezTo>
                    <a:cubicBezTo>
                      <a:pt x="1" y="3"/>
                      <a:pt x="1" y="3"/>
                      <a:pt x="1" y="3"/>
                    </a:cubicBezTo>
                    <a:cubicBezTo>
                      <a:pt x="1" y="2"/>
                      <a:pt x="0" y="1"/>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0" name="Freeform 529"/>
              <p:cNvSpPr>
                <a:spLocks noEditPoints="1"/>
              </p:cNvSpPr>
              <p:nvPr/>
            </p:nvSpPr>
            <p:spPr bwMode="auto">
              <a:xfrm>
                <a:off x="11216136" y="3996809"/>
                <a:ext cx="257092" cy="314019"/>
              </a:xfrm>
              <a:custGeom>
                <a:avLst/>
                <a:gdLst>
                  <a:gd name="T0" fmla="*/ 223375 w 61"/>
                  <a:gd name="T1" fmla="*/ 301289 h 74"/>
                  <a:gd name="T2" fmla="*/ 214946 w 61"/>
                  <a:gd name="T3" fmla="*/ 275828 h 74"/>
                  <a:gd name="T4" fmla="*/ 202302 w 61"/>
                  <a:gd name="T5" fmla="*/ 309776 h 74"/>
                  <a:gd name="T6" fmla="*/ 206517 w 61"/>
                  <a:gd name="T7" fmla="*/ 258854 h 74"/>
                  <a:gd name="T8" fmla="*/ 189658 w 61"/>
                  <a:gd name="T9" fmla="*/ 250367 h 74"/>
                  <a:gd name="T10" fmla="*/ 227590 w 61"/>
                  <a:gd name="T11" fmla="*/ 195201 h 74"/>
                  <a:gd name="T12" fmla="*/ 248663 w 61"/>
                  <a:gd name="T13" fmla="*/ 271584 h 74"/>
                  <a:gd name="T14" fmla="*/ 227590 w 61"/>
                  <a:gd name="T15" fmla="*/ 195201 h 74"/>
                  <a:gd name="T16" fmla="*/ 202302 w 61"/>
                  <a:gd name="T17" fmla="*/ 246123 h 74"/>
                  <a:gd name="T18" fmla="*/ 189658 w 61"/>
                  <a:gd name="T19" fmla="*/ 190958 h 74"/>
                  <a:gd name="T20" fmla="*/ 210731 w 61"/>
                  <a:gd name="T21" fmla="*/ 195201 h 74"/>
                  <a:gd name="T22" fmla="*/ 214946 w 61"/>
                  <a:gd name="T23" fmla="*/ 229149 h 74"/>
                  <a:gd name="T24" fmla="*/ 210731 w 61"/>
                  <a:gd name="T25" fmla="*/ 254610 h 74"/>
                  <a:gd name="T26" fmla="*/ 248663 w 61"/>
                  <a:gd name="T27" fmla="*/ 292802 h 74"/>
                  <a:gd name="T28" fmla="*/ 227590 w 61"/>
                  <a:gd name="T29" fmla="*/ 190958 h 74"/>
                  <a:gd name="T30" fmla="*/ 168585 w 61"/>
                  <a:gd name="T31" fmla="*/ 152766 h 74"/>
                  <a:gd name="T32" fmla="*/ 189658 w 61"/>
                  <a:gd name="T33" fmla="*/ 216419 h 74"/>
                  <a:gd name="T34" fmla="*/ 168585 w 61"/>
                  <a:gd name="T35" fmla="*/ 152766 h 74"/>
                  <a:gd name="T36" fmla="*/ 160156 w 61"/>
                  <a:gd name="T37" fmla="*/ 157010 h 74"/>
                  <a:gd name="T38" fmla="*/ 155941 w 61"/>
                  <a:gd name="T39" fmla="*/ 135792 h 74"/>
                  <a:gd name="T40" fmla="*/ 92722 w 61"/>
                  <a:gd name="T41" fmla="*/ 131549 h 74"/>
                  <a:gd name="T42" fmla="*/ 126439 w 61"/>
                  <a:gd name="T43" fmla="*/ 246123 h 74"/>
                  <a:gd name="T44" fmla="*/ 122224 w 61"/>
                  <a:gd name="T45" fmla="*/ 250367 h 74"/>
                  <a:gd name="T46" fmla="*/ 198087 w 61"/>
                  <a:gd name="T47" fmla="*/ 314019 h 74"/>
                  <a:gd name="T48" fmla="*/ 130653 w 61"/>
                  <a:gd name="T49" fmla="*/ 203688 h 74"/>
                  <a:gd name="T50" fmla="*/ 193873 w 61"/>
                  <a:gd name="T51" fmla="*/ 118818 h 74"/>
                  <a:gd name="T52" fmla="*/ 189658 w 61"/>
                  <a:gd name="T53" fmla="*/ 127305 h 74"/>
                  <a:gd name="T54" fmla="*/ 214946 w 61"/>
                  <a:gd name="T55" fmla="*/ 173984 h 74"/>
                  <a:gd name="T56" fmla="*/ 193873 w 61"/>
                  <a:gd name="T57" fmla="*/ 118818 h 74"/>
                  <a:gd name="T58" fmla="*/ 88507 w 61"/>
                  <a:gd name="T59" fmla="*/ 131549 h 74"/>
                  <a:gd name="T60" fmla="*/ 84292 w 61"/>
                  <a:gd name="T61" fmla="*/ 106088 h 74"/>
                  <a:gd name="T62" fmla="*/ 177014 w 61"/>
                  <a:gd name="T63" fmla="*/ 309776 h 74"/>
                  <a:gd name="T64" fmla="*/ 59005 w 61"/>
                  <a:gd name="T65" fmla="*/ 190958 h 74"/>
                  <a:gd name="T66" fmla="*/ 172800 w 61"/>
                  <a:gd name="T67" fmla="*/ 80627 h 74"/>
                  <a:gd name="T68" fmla="*/ 189658 w 61"/>
                  <a:gd name="T69" fmla="*/ 114575 h 74"/>
                  <a:gd name="T70" fmla="*/ 193873 w 61"/>
                  <a:gd name="T71" fmla="*/ 114575 h 74"/>
                  <a:gd name="T72" fmla="*/ 202302 w 61"/>
                  <a:gd name="T73" fmla="*/ 0 h 74"/>
                  <a:gd name="T74" fmla="*/ 248663 w 61"/>
                  <a:gd name="T75" fmla="*/ 114575 h 74"/>
                  <a:gd name="T76" fmla="*/ 231804 w 61"/>
                  <a:gd name="T77" fmla="*/ 38192 h 74"/>
                  <a:gd name="T78" fmla="*/ 227590 w 61"/>
                  <a:gd name="T79" fmla="*/ 25461 h 74"/>
                  <a:gd name="T80" fmla="*/ 227590 w 61"/>
                  <a:gd name="T81" fmla="*/ 25461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 h="74">
                    <a:moveTo>
                      <a:pt x="51" y="65"/>
                    </a:moveTo>
                    <a:cubicBezTo>
                      <a:pt x="52" y="67"/>
                      <a:pt x="53" y="69"/>
                      <a:pt x="53" y="71"/>
                    </a:cubicBezTo>
                    <a:cubicBezTo>
                      <a:pt x="54" y="71"/>
                      <a:pt x="55" y="70"/>
                      <a:pt x="55" y="70"/>
                    </a:cubicBezTo>
                    <a:cubicBezTo>
                      <a:pt x="54" y="69"/>
                      <a:pt x="52" y="67"/>
                      <a:pt x="51" y="65"/>
                    </a:cubicBezTo>
                    <a:moveTo>
                      <a:pt x="38" y="56"/>
                    </a:moveTo>
                    <a:cubicBezTo>
                      <a:pt x="41" y="64"/>
                      <a:pt x="45" y="71"/>
                      <a:pt x="48" y="73"/>
                    </a:cubicBezTo>
                    <a:cubicBezTo>
                      <a:pt x="49" y="73"/>
                      <a:pt x="51" y="72"/>
                      <a:pt x="52" y="71"/>
                    </a:cubicBezTo>
                    <a:cubicBezTo>
                      <a:pt x="51" y="69"/>
                      <a:pt x="49" y="65"/>
                      <a:pt x="49" y="61"/>
                    </a:cubicBezTo>
                    <a:cubicBezTo>
                      <a:pt x="48" y="60"/>
                      <a:pt x="48" y="59"/>
                      <a:pt x="47" y="58"/>
                    </a:cubicBezTo>
                    <a:cubicBezTo>
                      <a:pt x="47" y="59"/>
                      <a:pt x="46" y="59"/>
                      <a:pt x="45" y="59"/>
                    </a:cubicBezTo>
                    <a:cubicBezTo>
                      <a:pt x="43" y="59"/>
                      <a:pt x="41" y="58"/>
                      <a:pt x="38" y="56"/>
                    </a:cubicBezTo>
                    <a:moveTo>
                      <a:pt x="54" y="46"/>
                    </a:moveTo>
                    <a:cubicBezTo>
                      <a:pt x="55" y="54"/>
                      <a:pt x="58" y="62"/>
                      <a:pt x="60" y="68"/>
                    </a:cubicBezTo>
                    <a:cubicBezTo>
                      <a:pt x="59" y="64"/>
                      <a:pt x="59" y="64"/>
                      <a:pt x="59" y="64"/>
                    </a:cubicBezTo>
                    <a:cubicBezTo>
                      <a:pt x="57" y="58"/>
                      <a:pt x="57" y="53"/>
                      <a:pt x="56" y="48"/>
                    </a:cubicBezTo>
                    <a:cubicBezTo>
                      <a:pt x="56" y="48"/>
                      <a:pt x="55" y="47"/>
                      <a:pt x="54" y="46"/>
                    </a:cubicBezTo>
                    <a:moveTo>
                      <a:pt x="45" y="45"/>
                    </a:moveTo>
                    <a:cubicBezTo>
                      <a:pt x="45" y="49"/>
                      <a:pt x="46" y="53"/>
                      <a:pt x="48" y="58"/>
                    </a:cubicBezTo>
                    <a:cubicBezTo>
                      <a:pt x="48" y="56"/>
                      <a:pt x="48" y="53"/>
                      <a:pt x="48" y="51"/>
                    </a:cubicBezTo>
                    <a:cubicBezTo>
                      <a:pt x="48" y="49"/>
                      <a:pt x="47" y="47"/>
                      <a:pt x="45" y="45"/>
                    </a:cubicBezTo>
                    <a:moveTo>
                      <a:pt x="52" y="41"/>
                    </a:moveTo>
                    <a:cubicBezTo>
                      <a:pt x="51" y="43"/>
                      <a:pt x="51" y="44"/>
                      <a:pt x="50" y="46"/>
                    </a:cubicBezTo>
                    <a:cubicBezTo>
                      <a:pt x="51" y="50"/>
                      <a:pt x="52" y="52"/>
                      <a:pt x="51" y="54"/>
                    </a:cubicBezTo>
                    <a:cubicBezTo>
                      <a:pt x="51" y="54"/>
                      <a:pt x="51" y="54"/>
                      <a:pt x="51" y="54"/>
                    </a:cubicBezTo>
                    <a:cubicBezTo>
                      <a:pt x="50" y="54"/>
                      <a:pt x="50" y="53"/>
                      <a:pt x="49" y="52"/>
                    </a:cubicBezTo>
                    <a:cubicBezTo>
                      <a:pt x="49" y="55"/>
                      <a:pt x="49" y="58"/>
                      <a:pt x="50" y="60"/>
                    </a:cubicBezTo>
                    <a:cubicBezTo>
                      <a:pt x="52" y="65"/>
                      <a:pt x="55" y="68"/>
                      <a:pt x="57" y="70"/>
                    </a:cubicBezTo>
                    <a:cubicBezTo>
                      <a:pt x="58" y="70"/>
                      <a:pt x="58" y="69"/>
                      <a:pt x="59" y="69"/>
                    </a:cubicBezTo>
                    <a:cubicBezTo>
                      <a:pt x="57" y="63"/>
                      <a:pt x="54" y="54"/>
                      <a:pt x="54" y="47"/>
                    </a:cubicBezTo>
                    <a:cubicBezTo>
                      <a:pt x="54" y="46"/>
                      <a:pt x="54" y="46"/>
                      <a:pt x="54" y="45"/>
                    </a:cubicBezTo>
                    <a:cubicBezTo>
                      <a:pt x="53" y="44"/>
                      <a:pt x="52" y="43"/>
                      <a:pt x="52" y="41"/>
                    </a:cubicBezTo>
                    <a:moveTo>
                      <a:pt x="40" y="36"/>
                    </a:moveTo>
                    <a:cubicBezTo>
                      <a:pt x="40" y="36"/>
                      <a:pt x="39" y="37"/>
                      <a:pt x="39" y="38"/>
                    </a:cubicBezTo>
                    <a:cubicBezTo>
                      <a:pt x="41" y="42"/>
                      <a:pt x="43" y="47"/>
                      <a:pt x="45" y="51"/>
                    </a:cubicBezTo>
                    <a:cubicBezTo>
                      <a:pt x="45" y="49"/>
                      <a:pt x="45" y="46"/>
                      <a:pt x="45" y="43"/>
                    </a:cubicBezTo>
                    <a:cubicBezTo>
                      <a:pt x="43" y="41"/>
                      <a:pt x="42" y="38"/>
                      <a:pt x="40" y="36"/>
                    </a:cubicBezTo>
                    <a:moveTo>
                      <a:pt x="36" y="31"/>
                    </a:moveTo>
                    <a:cubicBezTo>
                      <a:pt x="35" y="31"/>
                      <a:pt x="36" y="34"/>
                      <a:pt x="38" y="37"/>
                    </a:cubicBezTo>
                    <a:cubicBezTo>
                      <a:pt x="39" y="36"/>
                      <a:pt x="39" y="36"/>
                      <a:pt x="40" y="35"/>
                    </a:cubicBezTo>
                    <a:cubicBezTo>
                      <a:pt x="39" y="34"/>
                      <a:pt x="38" y="33"/>
                      <a:pt x="37" y="32"/>
                    </a:cubicBezTo>
                    <a:cubicBezTo>
                      <a:pt x="36" y="31"/>
                      <a:pt x="36" y="31"/>
                      <a:pt x="36" y="31"/>
                    </a:cubicBezTo>
                    <a:moveTo>
                      <a:pt x="22" y="31"/>
                    </a:moveTo>
                    <a:cubicBezTo>
                      <a:pt x="22" y="32"/>
                      <a:pt x="21" y="33"/>
                      <a:pt x="21" y="34"/>
                    </a:cubicBezTo>
                    <a:cubicBezTo>
                      <a:pt x="23" y="42"/>
                      <a:pt x="26" y="52"/>
                      <a:pt x="30" y="58"/>
                    </a:cubicBezTo>
                    <a:cubicBezTo>
                      <a:pt x="32" y="60"/>
                      <a:pt x="32" y="61"/>
                      <a:pt x="32" y="61"/>
                    </a:cubicBezTo>
                    <a:cubicBezTo>
                      <a:pt x="31" y="61"/>
                      <a:pt x="30" y="60"/>
                      <a:pt x="29" y="59"/>
                    </a:cubicBezTo>
                    <a:cubicBezTo>
                      <a:pt x="34" y="66"/>
                      <a:pt x="42" y="71"/>
                      <a:pt x="46" y="74"/>
                    </a:cubicBezTo>
                    <a:cubicBezTo>
                      <a:pt x="46" y="74"/>
                      <a:pt x="47" y="74"/>
                      <a:pt x="47" y="74"/>
                    </a:cubicBezTo>
                    <a:cubicBezTo>
                      <a:pt x="44" y="71"/>
                      <a:pt x="39" y="64"/>
                      <a:pt x="37" y="55"/>
                    </a:cubicBezTo>
                    <a:cubicBezTo>
                      <a:pt x="35" y="53"/>
                      <a:pt x="32" y="51"/>
                      <a:pt x="31" y="48"/>
                    </a:cubicBezTo>
                    <a:cubicBezTo>
                      <a:pt x="27" y="42"/>
                      <a:pt x="24" y="36"/>
                      <a:pt x="22" y="31"/>
                    </a:cubicBezTo>
                    <a:moveTo>
                      <a:pt x="46" y="28"/>
                    </a:moveTo>
                    <a:cubicBezTo>
                      <a:pt x="46" y="29"/>
                      <a:pt x="46" y="29"/>
                      <a:pt x="46" y="29"/>
                    </a:cubicBezTo>
                    <a:cubicBezTo>
                      <a:pt x="46" y="29"/>
                      <a:pt x="46" y="30"/>
                      <a:pt x="45" y="30"/>
                    </a:cubicBezTo>
                    <a:cubicBezTo>
                      <a:pt x="47" y="35"/>
                      <a:pt x="49" y="40"/>
                      <a:pt x="50" y="44"/>
                    </a:cubicBezTo>
                    <a:cubicBezTo>
                      <a:pt x="50" y="43"/>
                      <a:pt x="51" y="42"/>
                      <a:pt x="51" y="41"/>
                    </a:cubicBezTo>
                    <a:cubicBezTo>
                      <a:pt x="51" y="40"/>
                      <a:pt x="51" y="40"/>
                      <a:pt x="51" y="40"/>
                    </a:cubicBezTo>
                    <a:cubicBezTo>
                      <a:pt x="50" y="36"/>
                      <a:pt x="48" y="32"/>
                      <a:pt x="46" y="28"/>
                    </a:cubicBezTo>
                    <a:moveTo>
                      <a:pt x="20" y="25"/>
                    </a:moveTo>
                    <a:cubicBezTo>
                      <a:pt x="20" y="25"/>
                      <a:pt x="20" y="28"/>
                      <a:pt x="21" y="31"/>
                    </a:cubicBezTo>
                    <a:cubicBezTo>
                      <a:pt x="21" y="30"/>
                      <a:pt x="21" y="30"/>
                      <a:pt x="21" y="29"/>
                    </a:cubicBezTo>
                    <a:cubicBezTo>
                      <a:pt x="20" y="27"/>
                      <a:pt x="20" y="25"/>
                      <a:pt x="20" y="25"/>
                    </a:cubicBezTo>
                    <a:moveTo>
                      <a:pt x="0" y="25"/>
                    </a:moveTo>
                    <a:cubicBezTo>
                      <a:pt x="6" y="42"/>
                      <a:pt x="22" y="65"/>
                      <a:pt x="42" y="73"/>
                    </a:cubicBezTo>
                    <a:cubicBezTo>
                      <a:pt x="37" y="70"/>
                      <a:pt x="31" y="64"/>
                      <a:pt x="26" y="57"/>
                    </a:cubicBezTo>
                    <a:cubicBezTo>
                      <a:pt x="22" y="54"/>
                      <a:pt x="17" y="49"/>
                      <a:pt x="14" y="45"/>
                    </a:cubicBezTo>
                    <a:cubicBezTo>
                      <a:pt x="5" y="32"/>
                      <a:pt x="4" y="32"/>
                      <a:pt x="0" y="25"/>
                    </a:cubicBezTo>
                    <a:moveTo>
                      <a:pt x="41" y="19"/>
                    </a:moveTo>
                    <a:cubicBezTo>
                      <a:pt x="41" y="19"/>
                      <a:pt x="42" y="23"/>
                      <a:pt x="44" y="28"/>
                    </a:cubicBezTo>
                    <a:cubicBezTo>
                      <a:pt x="44" y="27"/>
                      <a:pt x="45" y="27"/>
                      <a:pt x="45" y="27"/>
                    </a:cubicBezTo>
                    <a:cubicBezTo>
                      <a:pt x="45" y="27"/>
                      <a:pt x="45" y="27"/>
                      <a:pt x="45" y="27"/>
                    </a:cubicBezTo>
                    <a:cubicBezTo>
                      <a:pt x="45" y="27"/>
                      <a:pt x="46" y="27"/>
                      <a:pt x="46" y="27"/>
                    </a:cubicBezTo>
                    <a:cubicBezTo>
                      <a:pt x="43" y="22"/>
                      <a:pt x="41" y="19"/>
                      <a:pt x="41" y="19"/>
                    </a:cubicBezTo>
                    <a:moveTo>
                      <a:pt x="48" y="0"/>
                    </a:moveTo>
                    <a:cubicBezTo>
                      <a:pt x="48" y="0"/>
                      <a:pt x="48" y="0"/>
                      <a:pt x="48" y="0"/>
                    </a:cubicBezTo>
                    <a:cubicBezTo>
                      <a:pt x="50" y="4"/>
                      <a:pt x="56" y="15"/>
                      <a:pt x="59" y="27"/>
                    </a:cubicBezTo>
                    <a:cubicBezTo>
                      <a:pt x="60" y="25"/>
                      <a:pt x="61" y="23"/>
                      <a:pt x="61" y="21"/>
                    </a:cubicBezTo>
                    <a:cubicBezTo>
                      <a:pt x="60" y="17"/>
                      <a:pt x="58" y="13"/>
                      <a:pt x="55" y="9"/>
                    </a:cubicBezTo>
                    <a:cubicBezTo>
                      <a:pt x="55" y="9"/>
                      <a:pt x="55" y="9"/>
                      <a:pt x="55" y="9"/>
                    </a:cubicBezTo>
                    <a:cubicBezTo>
                      <a:pt x="55" y="8"/>
                      <a:pt x="54" y="7"/>
                      <a:pt x="54" y="6"/>
                    </a:cubicBezTo>
                    <a:cubicBezTo>
                      <a:pt x="54" y="6"/>
                      <a:pt x="54" y="6"/>
                      <a:pt x="54" y="6"/>
                    </a:cubicBezTo>
                    <a:cubicBezTo>
                      <a:pt x="54" y="6"/>
                      <a:pt x="54" y="6"/>
                      <a:pt x="54" y="6"/>
                    </a:cubicBezTo>
                    <a:cubicBezTo>
                      <a:pt x="53" y="5"/>
                      <a:pt x="49" y="0"/>
                      <a:pt x="4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1" name="Freeform 530"/>
              <p:cNvSpPr>
                <a:spLocks/>
              </p:cNvSpPr>
              <p:nvPr/>
            </p:nvSpPr>
            <p:spPr bwMode="auto">
              <a:xfrm>
                <a:off x="11443846" y="3934373"/>
                <a:ext cx="299329" cy="376456"/>
              </a:xfrm>
              <a:custGeom>
                <a:avLst/>
                <a:gdLst>
                  <a:gd name="T0" fmla="*/ 29511 w 71"/>
                  <a:gd name="T1" fmla="*/ 376456 h 89"/>
                  <a:gd name="T2" fmla="*/ 21080 w 71"/>
                  <a:gd name="T3" fmla="*/ 334158 h 89"/>
                  <a:gd name="T4" fmla="*/ 50591 w 71"/>
                  <a:gd name="T5" fmla="*/ 118436 h 89"/>
                  <a:gd name="T6" fmla="*/ 50591 w 71"/>
                  <a:gd name="T7" fmla="*/ 118436 h 89"/>
                  <a:gd name="T8" fmla="*/ 59023 w 71"/>
                  <a:gd name="T9" fmla="*/ 105746 h 89"/>
                  <a:gd name="T10" fmla="*/ 92750 w 71"/>
                  <a:gd name="T11" fmla="*/ 63448 h 89"/>
                  <a:gd name="T12" fmla="*/ 168636 w 71"/>
                  <a:gd name="T13" fmla="*/ 12690 h 89"/>
                  <a:gd name="T14" fmla="*/ 172852 w 71"/>
                  <a:gd name="T15" fmla="*/ 12690 h 89"/>
                  <a:gd name="T16" fmla="*/ 181284 w 71"/>
                  <a:gd name="T17" fmla="*/ 12690 h 89"/>
                  <a:gd name="T18" fmla="*/ 185500 w 71"/>
                  <a:gd name="T19" fmla="*/ 8460 h 89"/>
                  <a:gd name="T20" fmla="*/ 231875 w 71"/>
                  <a:gd name="T21" fmla="*/ 12690 h 89"/>
                  <a:gd name="T22" fmla="*/ 236090 w 71"/>
                  <a:gd name="T23" fmla="*/ 21149 h 89"/>
                  <a:gd name="T24" fmla="*/ 274034 w 71"/>
                  <a:gd name="T25" fmla="*/ 42298 h 89"/>
                  <a:gd name="T26" fmla="*/ 274034 w 71"/>
                  <a:gd name="T27" fmla="*/ 42298 h 89"/>
                  <a:gd name="T28" fmla="*/ 282465 w 71"/>
                  <a:gd name="T29" fmla="*/ 63448 h 89"/>
                  <a:gd name="T30" fmla="*/ 290897 w 71"/>
                  <a:gd name="T31" fmla="*/ 97286 h 89"/>
                  <a:gd name="T32" fmla="*/ 282465 w 71"/>
                  <a:gd name="T33" fmla="*/ 224182 h 89"/>
                  <a:gd name="T34" fmla="*/ 282465 w 71"/>
                  <a:gd name="T35" fmla="*/ 224182 h 89"/>
                  <a:gd name="T36" fmla="*/ 240306 w 71"/>
                  <a:gd name="T37" fmla="*/ 287629 h 89"/>
                  <a:gd name="T38" fmla="*/ 105398 w 71"/>
                  <a:gd name="T39" fmla="*/ 359537 h 89"/>
                  <a:gd name="T40" fmla="*/ 29511 w 71"/>
                  <a:gd name="T41" fmla="*/ 37645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89">
                    <a:moveTo>
                      <a:pt x="7" y="89"/>
                    </a:moveTo>
                    <a:cubicBezTo>
                      <a:pt x="5" y="79"/>
                      <a:pt x="5" y="79"/>
                      <a:pt x="5" y="79"/>
                    </a:cubicBezTo>
                    <a:cubicBezTo>
                      <a:pt x="0" y="62"/>
                      <a:pt x="2" y="43"/>
                      <a:pt x="12" y="28"/>
                    </a:cubicBezTo>
                    <a:cubicBezTo>
                      <a:pt x="12" y="28"/>
                      <a:pt x="12" y="28"/>
                      <a:pt x="12" y="28"/>
                    </a:cubicBezTo>
                    <a:cubicBezTo>
                      <a:pt x="12" y="27"/>
                      <a:pt x="13" y="26"/>
                      <a:pt x="14" y="25"/>
                    </a:cubicBezTo>
                    <a:cubicBezTo>
                      <a:pt x="16" y="21"/>
                      <a:pt x="19" y="18"/>
                      <a:pt x="22" y="15"/>
                    </a:cubicBezTo>
                    <a:cubicBezTo>
                      <a:pt x="29" y="10"/>
                      <a:pt x="35" y="6"/>
                      <a:pt x="40" y="3"/>
                    </a:cubicBezTo>
                    <a:cubicBezTo>
                      <a:pt x="41" y="3"/>
                      <a:pt x="41" y="3"/>
                      <a:pt x="41" y="3"/>
                    </a:cubicBezTo>
                    <a:cubicBezTo>
                      <a:pt x="41" y="3"/>
                      <a:pt x="42" y="3"/>
                      <a:pt x="43" y="3"/>
                    </a:cubicBezTo>
                    <a:cubicBezTo>
                      <a:pt x="44" y="2"/>
                      <a:pt x="44" y="2"/>
                      <a:pt x="44" y="2"/>
                    </a:cubicBezTo>
                    <a:cubicBezTo>
                      <a:pt x="51" y="0"/>
                      <a:pt x="55" y="0"/>
                      <a:pt x="55" y="3"/>
                    </a:cubicBezTo>
                    <a:cubicBezTo>
                      <a:pt x="55" y="4"/>
                      <a:pt x="56" y="5"/>
                      <a:pt x="56" y="5"/>
                    </a:cubicBezTo>
                    <a:cubicBezTo>
                      <a:pt x="57" y="9"/>
                      <a:pt x="62" y="6"/>
                      <a:pt x="65" y="10"/>
                    </a:cubicBezTo>
                    <a:cubicBezTo>
                      <a:pt x="65" y="10"/>
                      <a:pt x="65" y="10"/>
                      <a:pt x="65" y="10"/>
                    </a:cubicBezTo>
                    <a:cubicBezTo>
                      <a:pt x="66" y="12"/>
                      <a:pt x="67" y="14"/>
                      <a:pt x="67" y="15"/>
                    </a:cubicBezTo>
                    <a:cubicBezTo>
                      <a:pt x="68" y="18"/>
                      <a:pt x="69" y="21"/>
                      <a:pt x="69" y="23"/>
                    </a:cubicBezTo>
                    <a:cubicBezTo>
                      <a:pt x="71" y="35"/>
                      <a:pt x="70" y="45"/>
                      <a:pt x="67" y="53"/>
                    </a:cubicBezTo>
                    <a:cubicBezTo>
                      <a:pt x="67" y="53"/>
                      <a:pt x="67" y="53"/>
                      <a:pt x="67" y="53"/>
                    </a:cubicBezTo>
                    <a:cubicBezTo>
                      <a:pt x="64" y="59"/>
                      <a:pt x="61" y="64"/>
                      <a:pt x="57" y="68"/>
                    </a:cubicBezTo>
                    <a:cubicBezTo>
                      <a:pt x="49" y="77"/>
                      <a:pt x="37" y="83"/>
                      <a:pt x="25" y="85"/>
                    </a:cubicBezTo>
                    <a:cubicBezTo>
                      <a:pt x="7" y="89"/>
                      <a:pt x="7" y="89"/>
                      <a:pt x="7" y="8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2" name="Freeform 531"/>
              <p:cNvSpPr>
                <a:spLocks noEditPoints="1"/>
              </p:cNvSpPr>
              <p:nvPr/>
            </p:nvSpPr>
            <p:spPr bwMode="auto">
              <a:xfrm>
                <a:off x="11453028" y="4028027"/>
                <a:ext cx="271783" cy="260765"/>
              </a:xfrm>
              <a:custGeom>
                <a:avLst/>
                <a:gdLst>
                  <a:gd name="T0" fmla="*/ 96169 w 65"/>
                  <a:gd name="T1" fmla="*/ 210294 h 62"/>
                  <a:gd name="T2" fmla="*/ 87807 w 65"/>
                  <a:gd name="T3" fmla="*/ 252353 h 62"/>
                  <a:gd name="T4" fmla="*/ 87807 w 65"/>
                  <a:gd name="T5" fmla="*/ 243941 h 62"/>
                  <a:gd name="T6" fmla="*/ 112894 w 65"/>
                  <a:gd name="T7" fmla="*/ 201883 h 62"/>
                  <a:gd name="T8" fmla="*/ 33450 w 65"/>
                  <a:gd name="T9" fmla="*/ 201883 h 62"/>
                  <a:gd name="T10" fmla="*/ 58538 w 65"/>
                  <a:gd name="T11" fmla="*/ 256559 h 62"/>
                  <a:gd name="T12" fmla="*/ 62719 w 65"/>
                  <a:gd name="T13" fmla="*/ 206088 h 62"/>
                  <a:gd name="T14" fmla="*/ 62719 w 65"/>
                  <a:gd name="T15" fmla="*/ 172441 h 62"/>
                  <a:gd name="T16" fmla="*/ 4181 w 65"/>
                  <a:gd name="T17" fmla="*/ 147206 h 62"/>
                  <a:gd name="T18" fmla="*/ 12544 w 65"/>
                  <a:gd name="T19" fmla="*/ 239736 h 62"/>
                  <a:gd name="T20" fmla="*/ 16725 w 65"/>
                  <a:gd name="T21" fmla="*/ 260765 h 62"/>
                  <a:gd name="T22" fmla="*/ 33450 w 65"/>
                  <a:gd name="T23" fmla="*/ 231324 h 62"/>
                  <a:gd name="T24" fmla="*/ 29269 w 65"/>
                  <a:gd name="T25" fmla="*/ 210294 h 62"/>
                  <a:gd name="T26" fmla="*/ 16725 w 65"/>
                  <a:gd name="T27" fmla="*/ 168235 h 62"/>
                  <a:gd name="T28" fmla="*/ 112894 w 65"/>
                  <a:gd name="T29" fmla="*/ 143000 h 62"/>
                  <a:gd name="T30" fmla="*/ 66900 w 65"/>
                  <a:gd name="T31" fmla="*/ 243941 h 62"/>
                  <a:gd name="T32" fmla="*/ 83626 w 65"/>
                  <a:gd name="T33" fmla="*/ 218706 h 62"/>
                  <a:gd name="T34" fmla="*/ 117076 w 65"/>
                  <a:gd name="T35" fmla="*/ 151412 h 62"/>
                  <a:gd name="T36" fmla="*/ 121257 w 65"/>
                  <a:gd name="T37" fmla="*/ 134588 h 62"/>
                  <a:gd name="T38" fmla="*/ 117076 w 65"/>
                  <a:gd name="T39" fmla="*/ 143000 h 62"/>
                  <a:gd name="T40" fmla="*/ 267602 w 65"/>
                  <a:gd name="T41" fmla="*/ 117765 h 62"/>
                  <a:gd name="T42" fmla="*/ 150526 w 65"/>
                  <a:gd name="T43" fmla="*/ 243941 h 62"/>
                  <a:gd name="T44" fmla="*/ 229970 w 65"/>
                  <a:gd name="T45" fmla="*/ 193471 h 62"/>
                  <a:gd name="T46" fmla="*/ 271783 w 65"/>
                  <a:gd name="T47" fmla="*/ 130382 h 62"/>
                  <a:gd name="T48" fmla="*/ 75263 w 65"/>
                  <a:gd name="T49" fmla="*/ 105147 h 62"/>
                  <a:gd name="T50" fmla="*/ 62719 w 65"/>
                  <a:gd name="T51" fmla="*/ 164030 h 62"/>
                  <a:gd name="T52" fmla="*/ 213245 w 65"/>
                  <a:gd name="T53" fmla="*/ 100941 h 62"/>
                  <a:gd name="T54" fmla="*/ 100351 w 65"/>
                  <a:gd name="T55" fmla="*/ 235530 h 62"/>
                  <a:gd name="T56" fmla="*/ 137982 w 65"/>
                  <a:gd name="T57" fmla="*/ 96735 h 62"/>
                  <a:gd name="T58" fmla="*/ 121257 w 65"/>
                  <a:gd name="T59" fmla="*/ 143000 h 62"/>
                  <a:gd name="T60" fmla="*/ 62719 w 65"/>
                  <a:gd name="T61" fmla="*/ 0 h 62"/>
                  <a:gd name="T62" fmla="*/ 41813 w 65"/>
                  <a:gd name="T63" fmla="*/ 25235 h 62"/>
                  <a:gd name="T64" fmla="*/ 20906 w 65"/>
                  <a:gd name="T65" fmla="*/ 58882 h 62"/>
                  <a:gd name="T66" fmla="*/ 4181 w 65"/>
                  <a:gd name="T67" fmla="*/ 143000 h 62"/>
                  <a:gd name="T68" fmla="*/ 25088 w 65"/>
                  <a:gd name="T69" fmla="*/ 109353 h 62"/>
                  <a:gd name="T70" fmla="*/ 25088 w 65"/>
                  <a:gd name="T71" fmla="*/ 96735 h 62"/>
                  <a:gd name="T72" fmla="*/ 66900 w 65"/>
                  <a:gd name="T73" fmla="*/ 4206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 h="62">
                    <a:moveTo>
                      <a:pt x="27" y="48"/>
                    </a:moveTo>
                    <a:cubicBezTo>
                      <a:pt x="25" y="49"/>
                      <a:pt x="24" y="50"/>
                      <a:pt x="23" y="50"/>
                    </a:cubicBezTo>
                    <a:cubicBezTo>
                      <a:pt x="21" y="54"/>
                      <a:pt x="18" y="58"/>
                      <a:pt x="16" y="60"/>
                    </a:cubicBezTo>
                    <a:cubicBezTo>
                      <a:pt x="18" y="60"/>
                      <a:pt x="19" y="60"/>
                      <a:pt x="21" y="60"/>
                    </a:cubicBezTo>
                    <a:cubicBezTo>
                      <a:pt x="21" y="60"/>
                      <a:pt x="21" y="60"/>
                      <a:pt x="21" y="60"/>
                    </a:cubicBezTo>
                    <a:cubicBezTo>
                      <a:pt x="21" y="59"/>
                      <a:pt x="21" y="59"/>
                      <a:pt x="21" y="58"/>
                    </a:cubicBezTo>
                    <a:cubicBezTo>
                      <a:pt x="22" y="58"/>
                      <a:pt x="22" y="57"/>
                      <a:pt x="23" y="57"/>
                    </a:cubicBezTo>
                    <a:cubicBezTo>
                      <a:pt x="24" y="54"/>
                      <a:pt x="26" y="51"/>
                      <a:pt x="27" y="48"/>
                    </a:cubicBezTo>
                    <a:moveTo>
                      <a:pt x="13" y="37"/>
                    </a:moveTo>
                    <a:cubicBezTo>
                      <a:pt x="12" y="41"/>
                      <a:pt x="10" y="45"/>
                      <a:pt x="8" y="48"/>
                    </a:cubicBezTo>
                    <a:cubicBezTo>
                      <a:pt x="10" y="53"/>
                      <a:pt x="10" y="57"/>
                      <a:pt x="10" y="61"/>
                    </a:cubicBezTo>
                    <a:cubicBezTo>
                      <a:pt x="11" y="61"/>
                      <a:pt x="12" y="61"/>
                      <a:pt x="14" y="61"/>
                    </a:cubicBezTo>
                    <a:cubicBezTo>
                      <a:pt x="15" y="58"/>
                      <a:pt x="15" y="54"/>
                      <a:pt x="15" y="49"/>
                    </a:cubicBezTo>
                    <a:cubicBezTo>
                      <a:pt x="15" y="49"/>
                      <a:pt x="15" y="49"/>
                      <a:pt x="15" y="49"/>
                    </a:cubicBezTo>
                    <a:cubicBezTo>
                      <a:pt x="15" y="50"/>
                      <a:pt x="15" y="50"/>
                      <a:pt x="15" y="50"/>
                    </a:cubicBezTo>
                    <a:cubicBezTo>
                      <a:pt x="14" y="50"/>
                      <a:pt x="14" y="46"/>
                      <a:pt x="15" y="41"/>
                    </a:cubicBezTo>
                    <a:cubicBezTo>
                      <a:pt x="14" y="40"/>
                      <a:pt x="14" y="38"/>
                      <a:pt x="13" y="37"/>
                    </a:cubicBezTo>
                    <a:moveTo>
                      <a:pt x="1" y="35"/>
                    </a:moveTo>
                    <a:cubicBezTo>
                      <a:pt x="0" y="37"/>
                      <a:pt x="0" y="38"/>
                      <a:pt x="0" y="39"/>
                    </a:cubicBezTo>
                    <a:cubicBezTo>
                      <a:pt x="0" y="45"/>
                      <a:pt x="1" y="51"/>
                      <a:pt x="3" y="57"/>
                    </a:cubicBezTo>
                    <a:cubicBezTo>
                      <a:pt x="4" y="61"/>
                      <a:pt x="4" y="61"/>
                      <a:pt x="4" y="61"/>
                    </a:cubicBezTo>
                    <a:cubicBezTo>
                      <a:pt x="4" y="61"/>
                      <a:pt x="4" y="62"/>
                      <a:pt x="4" y="62"/>
                    </a:cubicBezTo>
                    <a:cubicBezTo>
                      <a:pt x="5" y="62"/>
                      <a:pt x="7" y="61"/>
                      <a:pt x="8" y="61"/>
                    </a:cubicBezTo>
                    <a:cubicBezTo>
                      <a:pt x="8" y="59"/>
                      <a:pt x="8" y="57"/>
                      <a:pt x="8" y="55"/>
                    </a:cubicBezTo>
                    <a:cubicBezTo>
                      <a:pt x="8" y="53"/>
                      <a:pt x="8" y="51"/>
                      <a:pt x="8" y="49"/>
                    </a:cubicBezTo>
                    <a:cubicBezTo>
                      <a:pt x="7" y="49"/>
                      <a:pt x="7" y="49"/>
                      <a:pt x="7" y="50"/>
                    </a:cubicBezTo>
                    <a:cubicBezTo>
                      <a:pt x="7" y="50"/>
                      <a:pt x="6" y="50"/>
                      <a:pt x="6" y="50"/>
                    </a:cubicBezTo>
                    <a:cubicBezTo>
                      <a:pt x="5" y="50"/>
                      <a:pt x="4" y="46"/>
                      <a:pt x="4" y="40"/>
                    </a:cubicBezTo>
                    <a:cubicBezTo>
                      <a:pt x="3" y="38"/>
                      <a:pt x="2" y="36"/>
                      <a:pt x="1" y="35"/>
                    </a:cubicBezTo>
                    <a:moveTo>
                      <a:pt x="27" y="34"/>
                    </a:moveTo>
                    <a:cubicBezTo>
                      <a:pt x="24" y="40"/>
                      <a:pt x="21" y="45"/>
                      <a:pt x="17" y="48"/>
                    </a:cubicBezTo>
                    <a:cubicBezTo>
                      <a:pt x="17" y="52"/>
                      <a:pt x="17" y="55"/>
                      <a:pt x="16" y="58"/>
                    </a:cubicBezTo>
                    <a:cubicBezTo>
                      <a:pt x="18" y="56"/>
                      <a:pt x="19" y="54"/>
                      <a:pt x="21" y="51"/>
                    </a:cubicBezTo>
                    <a:cubicBezTo>
                      <a:pt x="21" y="51"/>
                      <a:pt x="20" y="51"/>
                      <a:pt x="20" y="52"/>
                    </a:cubicBezTo>
                    <a:cubicBezTo>
                      <a:pt x="22" y="48"/>
                      <a:pt x="25" y="44"/>
                      <a:pt x="26" y="40"/>
                    </a:cubicBezTo>
                    <a:cubicBezTo>
                      <a:pt x="27" y="39"/>
                      <a:pt x="27" y="38"/>
                      <a:pt x="28" y="36"/>
                    </a:cubicBezTo>
                    <a:cubicBezTo>
                      <a:pt x="28" y="36"/>
                      <a:pt x="28" y="35"/>
                      <a:pt x="27" y="34"/>
                    </a:cubicBezTo>
                    <a:moveTo>
                      <a:pt x="29" y="32"/>
                    </a:moveTo>
                    <a:cubicBezTo>
                      <a:pt x="28" y="32"/>
                      <a:pt x="28" y="33"/>
                      <a:pt x="28" y="33"/>
                    </a:cubicBezTo>
                    <a:cubicBezTo>
                      <a:pt x="28" y="34"/>
                      <a:pt x="28" y="34"/>
                      <a:pt x="28" y="34"/>
                    </a:cubicBezTo>
                    <a:cubicBezTo>
                      <a:pt x="28" y="34"/>
                      <a:pt x="28" y="33"/>
                      <a:pt x="29" y="32"/>
                    </a:cubicBezTo>
                    <a:moveTo>
                      <a:pt x="64" y="28"/>
                    </a:moveTo>
                    <a:cubicBezTo>
                      <a:pt x="64" y="28"/>
                      <a:pt x="64" y="28"/>
                      <a:pt x="64" y="28"/>
                    </a:cubicBezTo>
                    <a:cubicBezTo>
                      <a:pt x="64" y="28"/>
                      <a:pt x="55" y="46"/>
                      <a:pt x="36" y="58"/>
                    </a:cubicBezTo>
                    <a:cubicBezTo>
                      <a:pt x="38" y="57"/>
                      <a:pt x="41" y="56"/>
                      <a:pt x="43" y="56"/>
                    </a:cubicBezTo>
                    <a:cubicBezTo>
                      <a:pt x="47" y="53"/>
                      <a:pt x="51" y="50"/>
                      <a:pt x="55" y="46"/>
                    </a:cubicBezTo>
                    <a:cubicBezTo>
                      <a:pt x="59" y="42"/>
                      <a:pt x="62" y="37"/>
                      <a:pt x="65" y="31"/>
                    </a:cubicBezTo>
                    <a:cubicBezTo>
                      <a:pt x="65" y="31"/>
                      <a:pt x="65" y="31"/>
                      <a:pt x="65" y="31"/>
                    </a:cubicBezTo>
                    <a:cubicBezTo>
                      <a:pt x="65" y="29"/>
                      <a:pt x="65" y="28"/>
                      <a:pt x="64" y="28"/>
                    </a:cubicBezTo>
                    <a:moveTo>
                      <a:pt x="18" y="25"/>
                    </a:moveTo>
                    <a:cubicBezTo>
                      <a:pt x="18" y="25"/>
                      <a:pt x="16" y="30"/>
                      <a:pt x="14" y="36"/>
                    </a:cubicBezTo>
                    <a:cubicBezTo>
                      <a:pt x="14" y="37"/>
                      <a:pt x="15" y="38"/>
                      <a:pt x="15" y="39"/>
                    </a:cubicBezTo>
                    <a:cubicBezTo>
                      <a:pt x="16" y="32"/>
                      <a:pt x="18" y="25"/>
                      <a:pt x="18" y="25"/>
                    </a:cubicBezTo>
                    <a:moveTo>
                      <a:pt x="51" y="24"/>
                    </a:moveTo>
                    <a:cubicBezTo>
                      <a:pt x="51" y="24"/>
                      <a:pt x="39" y="39"/>
                      <a:pt x="28" y="47"/>
                    </a:cubicBezTo>
                    <a:cubicBezTo>
                      <a:pt x="27" y="50"/>
                      <a:pt x="26" y="53"/>
                      <a:pt x="24" y="56"/>
                    </a:cubicBezTo>
                    <a:cubicBezTo>
                      <a:pt x="43" y="42"/>
                      <a:pt x="51" y="24"/>
                      <a:pt x="51" y="24"/>
                    </a:cubicBezTo>
                    <a:moveTo>
                      <a:pt x="33" y="23"/>
                    </a:moveTo>
                    <a:cubicBezTo>
                      <a:pt x="33" y="23"/>
                      <a:pt x="32" y="25"/>
                      <a:pt x="30" y="30"/>
                    </a:cubicBezTo>
                    <a:cubicBezTo>
                      <a:pt x="30" y="31"/>
                      <a:pt x="30" y="33"/>
                      <a:pt x="29" y="34"/>
                    </a:cubicBezTo>
                    <a:cubicBezTo>
                      <a:pt x="32" y="28"/>
                      <a:pt x="33" y="23"/>
                      <a:pt x="33" y="23"/>
                    </a:cubicBezTo>
                    <a:moveTo>
                      <a:pt x="15" y="0"/>
                    </a:moveTo>
                    <a:cubicBezTo>
                      <a:pt x="14" y="0"/>
                      <a:pt x="10" y="6"/>
                      <a:pt x="10" y="6"/>
                    </a:cubicBezTo>
                    <a:cubicBezTo>
                      <a:pt x="10" y="6"/>
                      <a:pt x="10" y="6"/>
                      <a:pt x="10" y="6"/>
                    </a:cubicBezTo>
                    <a:cubicBezTo>
                      <a:pt x="10" y="6"/>
                      <a:pt x="10" y="6"/>
                      <a:pt x="10" y="6"/>
                    </a:cubicBezTo>
                    <a:cubicBezTo>
                      <a:pt x="8" y="9"/>
                      <a:pt x="7" y="12"/>
                      <a:pt x="5" y="14"/>
                    </a:cubicBezTo>
                    <a:cubicBezTo>
                      <a:pt x="5" y="16"/>
                      <a:pt x="4" y="18"/>
                      <a:pt x="3" y="20"/>
                    </a:cubicBezTo>
                    <a:cubicBezTo>
                      <a:pt x="2" y="24"/>
                      <a:pt x="1" y="29"/>
                      <a:pt x="1" y="34"/>
                    </a:cubicBezTo>
                    <a:cubicBezTo>
                      <a:pt x="2" y="36"/>
                      <a:pt x="3" y="37"/>
                      <a:pt x="4" y="39"/>
                    </a:cubicBezTo>
                    <a:cubicBezTo>
                      <a:pt x="4" y="35"/>
                      <a:pt x="5" y="31"/>
                      <a:pt x="6" y="26"/>
                    </a:cubicBezTo>
                    <a:cubicBezTo>
                      <a:pt x="5" y="26"/>
                      <a:pt x="5" y="26"/>
                      <a:pt x="5" y="26"/>
                    </a:cubicBezTo>
                    <a:cubicBezTo>
                      <a:pt x="5" y="25"/>
                      <a:pt x="5" y="23"/>
                      <a:pt x="6" y="23"/>
                    </a:cubicBezTo>
                    <a:cubicBezTo>
                      <a:pt x="6" y="23"/>
                      <a:pt x="6" y="23"/>
                      <a:pt x="6" y="24"/>
                    </a:cubicBezTo>
                    <a:cubicBezTo>
                      <a:pt x="8" y="16"/>
                      <a:pt x="11" y="8"/>
                      <a:pt x="16" y="1"/>
                    </a:cubicBezTo>
                    <a:cubicBezTo>
                      <a:pt x="15" y="0"/>
                      <a:pt x="15" y="0"/>
                      <a:pt x="15"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3" name="Freeform 532"/>
              <p:cNvSpPr>
                <a:spLocks/>
              </p:cNvSpPr>
              <p:nvPr/>
            </p:nvSpPr>
            <p:spPr bwMode="auto">
              <a:xfrm>
                <a:off x="11388755" y="4145555"/>
                <a:ext cx="71618" cy="187310"/>
              </a:xfrm>
              <a:custGeom>
                <a:avLst/>
                <a:gdLst>
                  <a:gd name="T0" fmla="*/ 50554 w 17"/>
                  <a:gd name="T1" fmla="*/ 17028 h 44"/>
                  <a:gd name="T2" fmla="*/ 37915 w 17"/>
                  <a:gd name="T3" fmla="*/ 110683 h 44"/>
                  <a:gd name="T4" fmla="*/ 71618 w 17"/>
                  <a:gd name="T5" fmla="*/ 187310 h 44"/>
                  <a:gd name="T6" fmla="*/ 63192 w 17"/>
                  <a:gd name="T7" fmla="*/ 183053 h 44"/>
                  <a:gd name="T8" fmla="*/ 46341 w 17"/>
                  <a:gd name="T9" fmla="*/ 17028 h 44"/>
                  <a:gd name="T10" fmla="*/ 46341 w 17"/>
                  <a:gd name="T11" fmla="*/ 17028 h 44"/>
                  <a:gd name="T12" fmla="*/ 50554 w 17"/>
                  <a:gd name="T13" fmla="*/ 4257 h 44"/>
                  <a:gd name="T14" fmla="*/ 54767 w 17"/>
                  <a:gd name="T15" fmla="*/ 12771 h 44"/>
                  <a:gd name="T16" fmla="*/ 50554 w 17"/>
                  <a:gd name="T17" fmla="*/ 1702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4">
                    <a:moveTo>
                      <a:pt x="12" y="4"/>
                    </a:moveTo>
                    <a:cubicBezTo>
                      <a:pt x="10" y="8"/>
                      <a:pt x="7" y="16"/>
                      <a:pt x="9" y="26"/>
                    </a:cubicBezTo>
                    <a:cubicBezTo>
                      <a:pt x="12" y="38"/>
                      <a:pt x="17" y="44"/>
                      <a:pt x="17" y="44"/>
                    </a:cubicBezTo>
                    <a:cubicBezTo>
                      <a:pt x="15" y="43"/>
                      <a:pt x="15" y="43"/>
                      <a:pt x="15" y="43"/>
                    </a:cubicBezTo>
                    <a:cubicBezTo>
                      <a:pt x="15" y="43"/>
                      <a:pt x="0" y="25"/>
                      <a:pt x="11" y="4"/>
                    </a:cubicBezTo>
                    <a:cubicBezTo>
                      <a:pt x="11" y="4"/>
                      <a:pt x="11" y="4"/>
                      <a:pt x="11" y="4"/>
                    </a:cubicBezTo>
                    <a:cubicBezTo>
                      <a:pt x="11" y="3"/>
                      <a:pt x="11" y="2"/>
                      <a:pt x="12" y="1"/>
                    </a:cubicBezTo>
                    <a:cubicBezTo>
                      <a:pt x="12" y="0"/>
                      <a:pt x="14" y="1"/>
                      <a:pt x="13" y="3"/>
                    </a:cubicBezTo>
                    <a:cubicBezTo>
                      <a:pt x="13" y="4"/>
                      <a:pt x="12" y="4"/>
                      <a:pt x="12"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4" name="Freeform 533"/>
              <p:cNvSpPr>
                <a:spLocks/>
              </p:cNvSpPr>
              <p:nvPr/>
            </p:nvSpPr>
            <p:spPr bwMode="auto">
              <a:xfrm>
                <a:off x="11427318" y="4119846"/>
                <a:ext cx="55091" cy="194655"/>
              </a:xfrm>
              <a:custGeom>
                <a:avLst/>
                <a:gdLst>
                  <a:gd name="T0" fmla="*/ 46615 w 13"/>
                  <a:gd name="T1" fmla="*/ 186192 h 46"/>
                  <a:gd name="T2" fmla="*/ 55091 w 13"/>
                  <a:gd name="T3" fmla="*/ 194655 h 46"/>
                  <a:gd name="T4" fmla="*/ 21189 w 13"/>
                  <a:gd name="T5" fmla="*/ 16927 h 46"/>
                  <a:gd name="T6" fmla="*/ 25427 w 13"/>
                  <a:gd name="T7" fmla="*/ 8463 h 46"/>
                  <a:gd name="T8" fmla="*/ 21189 w 13"/>
                  <a:gd name="T9" fmla="*/ 16927 h 46"/>
                  <a:gd name="T10" fmla="*/ 21189 w 13"/>
                  <a:gd name="T11" fmla="*/ 16927 h 46"/>
                  <a:gd name="T12" fmla="*/ 16951 w 13"/>
                  <a:gd name="T13" fmla="*/ 76169 h 46"/>
                  <a:gd name="T14" fmla="*/ 46615 w 13"/>
                  <a:gd name="T15" fmla="*/ 186192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46">
                    <a:moveTo>
                      <a:pt x="11" y="44"/>
                    </a:moveTo>
                    <a:cubicBezTo>
                      <a:pt x="13" y="46"/>
                      <a:pt x="13" y="46"/>
                      <a:pt x="13" y="46"/>
                    </a:cubicBezTo>
                    <a:cubicBezTo>
                      <a:pt x="13" y="46"/>
                      <a:pt x="0" y="23"/>
                      <a:pt x="5" y="4"/>
                    </a:cubicBezTo>
                    <a:cubicBezTo>
                      <a:pt x="5" y="4"/>
                      <a:pt x="7" y="3"/>
                      <a:pt x="6" y="2"/>
                    </a:cubicBezTo>
                    <a:cubicBezTo>
                      <a:pt x="6" y="0"/>
                      <a:pt x="4" y="2"/>
                      <a:pt x="5" y="4"/>
                    </a:cubicBezTo>
                    <a:cubicBezTo>
                      <a:pt x="5" y="4"/>
                      <a:pt x="5" y="4"/>
                      <a:pt x="5" y="4"/>
                    </a:cubicBezTo>
                    <a:cubicBezTo>
                      <a:pt x="4" y="7"/>
                      <a:pt x="3" y="12"/>
                      <a:pt x="4" y="18"/>
                    </a:cubicBezTo>
                    <a:cubicBezTo>
                      <a:pt x="4" y="27"/>
                      <a:pt x="9" y="41"/>
                      <a:pt x="11"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5" name="Freeform 534"/>
              <p:cNvSpPr>
                <a:spLocks/>
              </p:cNvSpPr>
              <p:nvPr/>
            </p:nvSpPr>
            <p:spPr bwMode="auto">
              <a:xfrm>
                <a:off x="11476900" y="4022518"/>
                <a:ext cx="172619" cy="301165"/>
              </a:xfrm>
              <a:custGeom>
                <a:avLst/>
                <a:gdLst>
                  <a:gd name="T0" fmla="*/ 67364 w 41"/>
                  <a:gd name="T1" fmla="*/ 12725 h 71"/>
                  <a:gd name="T2" fmla="*/ 58943 w 41"/>
                  <a:gd name="T3" fmla="*/ 0 h 71"/>
                  <a:gd name="T4" fmla="*/ 54733 w 41"/>
                  <a:gd name="T5" fmla="*/ 12725 h 71"/>
                  <a:gd name="T6" fmla="*/ 67364 w 41"/>
                  <a:gd name="T7" fmla="*/ 21209 h 71"/>
                  <a:gd name="T8" fmla="*/ 0 w 41"/>
                  <a:gd name="T9" fmla="*/ 296923 h 71"/>
                  <a:gd name="T10" fmla="*/ 4210 w 41"/>
                  <a:gd name="T11" fmla="*/ 301165 h 71"/>
                  <a:gd name="T12" fmla="*/ 67364 w 41"/>
                  <a:gd name="T13" fmla="*/ 127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71">
                    <a:moveTo>
                      <a:pt x="16" y="3"/>
                    </a:moveTo>
                    <a:cubicBezTo>
                      <a:pt x="16" y="2"/>
                      <a:pt x="16" y="1"/>
                      <a:pt x="14" y="0"/>
                    </a:cubicBezTo>
                    <a:cubicBezTo>
                      <a:pt x="13" y="0"/>
                      <a:pt x="12" y="2"/>
                      <a:pt x="13" y="3"/>
                    </a:cubicBezTo>
                    <a:cubicBezTo>
                      <a:pt x="13" y="4"/>
                      <a:pt x="14" y="6"/>
                      <a:pt x="16" y="5"/>
                    </a:cubicBezTo>
                    <a:cubicBezTo>
                      <a:pt x="39" y="38"/>
                      <a:pt x="0" y="69"/>
                      <a:pt x="0" y="70"/>
                    </a:cubicBezTo>
                    <a:cubicBezTo>
                      <a:pt x="1" y="71"/>
                      <a:pt x="1" y="71"/>
                      <a:pt x="1" y="71"/>
                    </a:cubicBezTo>
                    <a:cubicBezTo>
                      <a:pt x="2" y="71"/>
                      <a:pt x="41" y="36"/>
                      <a:pt x="1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6" name="Freeform 535"/>
              <p:cNvSpPr>
                <a:spLocks/>
              </p:cNvSpPr>
              <p:nvPr/>
            </p:nvSpPr>
            <p:spPr bwMode="auto">
              <a:xfrm>
                <a:off x="11287754" y="4119846"/>
                <a:ext cx="113855" cy="207510"/>
              </a:xfrm>
              <a:custGeom>
                <a:avLst/>
                <a:gdLst>
                  <a:gd name="T0" fmla="*/ 71686 w 27"/>
                  <a:gd name="T1" fmla="*/ 12705 h 49"/>
                  <a:gd name="T2" fmla="*/ 75903 w 27"/>
                  <a:gd name="T3" fmla="*/ 4235 h 49"/>
                  <a:gd name="T4" fmla="*/ 71686 w 27"/>
                  <a:gd name="T5" fmla="*/ 16940 h 49"/>
                  <a:gd name="T6" fmla="*/ 113855 w 27"/>
                  <a:gd name="T7" fmla="*/ 203275 h 49"/>
                  <a:gd name="T8" fmla="*/ 109638 w 27"/>
                  <a:gd name="T9" fmla="*/ 207510 h 49"/>
                  <a:gd name="T10" fmla="*/ 71686 w 27"/>
                  <a:gd name="T11" fmla="*/ 12705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9">
                    <a:moveTo>
                      <a:pt x="17" y="3"/>
                    </a:moveTo>
                    <a:cubicBezTo>
                      <a:pt x="17" y="2"/>
                      <a:pt x="17" y="1"/>
                      <a:pt x="18" y="1"/>
                    </a:cubicBezTo>
                    <a:cubicBezTo>
                      <a:pt x="20" y="0"/>
                      <a:pt x="19" y="5"/>
                      <a:pt x="17" y="4"/>
                    </a:cubicBezTo>
                    <a:cubicBezTo>
                      <a:pt x="1" y="26"/>
                      <a:pt x="26" y="48"/>
                      <a:pt x="27" y="48"/>
                    </a:cubicBezTo>
                    <a:cubicBezTo>
                      <a:pt x="26" y="49"/>
                      <a:pt x="26" y="49"/>
                      <a:pt x="26" y="49"/>
                    </a:cubicBezTo>
                    <a:cubicBezTo>
                      <a:pt x="25" y="49"/>
                      <a:pt x="0" y="25"/>
                      <a:pt x="17" y="3"/>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7" name="Freeform 536"/>
              <p:cNvSpPr>
                <a:spLocks/>
              </p:cNvSpPr>
              <p:nvPr/>
            </p:nvSpPr>
            <p:spPr bwMode="auto">
              <a:xfrm>
                <a:off x="11519137" y="4103319"/>
                <a:ext cx="101000" cy="207510"/>
              </a:xfrm>
              <a:custGeom>
                <a:avLst/>
                <a:gdLst>
                  <a:gd name="T0" fmla="*/ 21042 w 24"/>
                  <a:gd name="T1" fmla="*/ 8470 h 49"/>
                  <a:gd name="T2" fmla="*/ 12625 w 24"/>
                  <a:gd name="T3" fmla="*/ 4235 h 49"/>
                  <a:gd name="T4" fmla="*/ 8417 w 24"/>
                  <a:gd name="T5" fmla="*/ 8470 h 49"/>
                  <a:gd name="T6" fmla="*/ 21042 w 24"/>
                  <a:gd name="T7" fmla="*/ 16940 h 49"/>
                  <a:gd name="T8" fmla="*/ 0 w 24"/>
                  <a:gd name="T9" fmla="*/ 203275 h 49"/>
                  <a:gd name="T10" fmla="*/ 4208 w 24"/>
                  <a:gd name="T11" fmla="*/ 207510 h 49"/>
                  <a:gd name="T12" fmla="*/ 21042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5" y="2"/>
                    </a:moveTo>
                    <a:cubicBezTo>
                      <a:pt x="5" y="2"/>
                      <a:pt x="4" y="1"/>
                      <a:pt x="3" y="1"/>
                    </a:cubicBezTo>
                    <a:cubicBezTo>
                      <a:pt x="2" y="0"/>
                      <a:pt x="2" y="1"/>
                      <a:pt x="2" y="2"/>
                    </a:cubicBezTo>
                    <a:cubicBezTo>
                      <a:pt x="3" y="3"/>
                      <a:pt x="4" y="4"/>
                      <a:pt x="5" y="4"/>
                    </a:cubicBezTo>
                    <a:cubicBezTo>
                      <a:pt x="23" y="24"/>
                      <a:pt x="0" y="48"/>
                      <a:pt x="0" y="48"/>
                    </a:cubicBezTo>
                    <a:cubicBezTo>
                      <a:pt x="1" y="49"/>
                      <a:pt x="1" y="49"/>
                      <a:pt x="1" y="49"/>
                    </a:cubicBezTo>
                    <a:cubicBezTo>
                      <a:pt x="1" y="49"/>
                      <a:pt x="24" y="22"/>
                      <a:pt x="5"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8" name="Freeform 537"/>
              <p:cNvSpPr>
                <a:spLocks/>
              </p:cNvSpPr>
              <p:nvPr/>
            </p:nvSpPr>
            <p:spPr bwMode="auto">
              <a:xfrm>
                <a:off x="11254699" y="4086791"/>
                <a:ext cx="172619" cy="240564"/>
              </a:xfrm>
              <a:custGeom>
                <a:avLst/>
                <a:gdLst>
                  <a:gd name="T0" fmla="*/ 58943 w 41"/>
                  <a:gd name="T1" fmla="*/ 12661 h 57"/>
                  <a:gd name="T2" fmla="*/ 63153 w 41"/>
                  <a:gd name="T3" fmla="*/ 0 h 57"/>
                  <a:gd name="T4" fmla="*/ 71574 w 41"/>
                  <a:gd name="T5" fmla="*/ 8441 h 57"/>
                  <a:gd name="T6" fmla="*/ 63153 w 41"/>
                  <a:gd name="T7" fmla="*/ 21102 h 57"/>
                  <a:gd name="T8" fmla="*/ 172619 w 41"/>
                  <a:gd name="T9" fmla="*/ 232123 h 57"/>
                  <a:gd name="T10" fmla="*/ 168409 w 41"/>
                  <a:gd name="T11" fmla="*/ 240564 h 57"/>
                  <a:gd name="T12" fmla="*/ 58943 w 41"/>
                  <a:gd name="T13" fmla="*/ 12661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7">
                    <a:moveTo>
                      <a:pt x="14" y="3"/>
                    </a:moveTo>
                    <a:cubicBezTo>
                      <a:pt x="14" y="2"/>
                      <a:pt x="14" y="1"/>
                      <a:pt x="15" y="0"/>
                    </a:cubicBezTo>
                    <a:cubicBezTo>
                      <a:pt x="16" y="0"/>
                      <a:pt x="17" y="1"/>
                      <a:pt x="17" y="2"/>
                    </a:cubicBezTo>
                    <a:cubicBezTo>
                      <a:pt x="17" y="4"/>
                      <a:pt x="16" y="5"/>
                      <a:pt x="15" y="5"/>
                    </a:cubicBezTo>
                    <a:cubicBezTo>
                      <a:pt x="2" y="37"/>
                      <a:pt x="41" y="55"/>
                      <a:pt x="41" y="55"/>
                    </a:cubicBezTo>
                    <a:cubicBezTo>
                      <a:pt x="40" y="57"/>
                      <a:pt x="40" y="57"/>
                      <a:pt x="40" y="57"/>
                    </a:cubicBezTo>
                    <a:cubicBezTo>
                      <a:pt x="40" y="57"/>
                      <a:pt x="0" y="36"/>
                      <a:pt x="14"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39" name="Freeform 538"/>
              <p:cNvSpPr>
                <a:spLocks/>
              </p:cNvSpPr>
              <p:nvPr/>
            </p:nvSpPr>
            <p:spPr bwMode="auto">
              <a:xfrm>
                <a:off x="11322645" y="4112500"/>
                <a:ext cx="99164" cy="207510"/>
              </a:xfrm>
              <a:custGeom>
                <a:avLst/>
                <a:gdLst>
                  <a:gd name="T0" fmla="*/ 78505 w 24"/>
                  <a:gd name="T1" fmla="*/ 8470 h 49"/>
                  <a:gd name="T2" fmla="*/ 82637 w 24"/>
                  <a:gd name="T3" fmla="*/ 0 h 49"/>
                  <a:gd name="T4" fmla="*/ 86769 w 24"/>
                  <a:gd name="T5" fmla="*/ 8470 h 49"/>
                  <a:gd name="T6" fmla="*/ 78505 w 24"/>
                  <a:gd name="T7" fmla="*/ 12705 h 49"/>
                  <a:gd name="T8" fmla="*/ 99164 w 24"/>
                  <a:gd name="T9" fmla="*/ 203275 h 49"/>
                  <a:gd name="T10" fmla="*/ 95032 w 24"/>
                  <a:gd name="T11" fmla="*/ 207510 h 49"/>
                  <a:gd name="T12" fmla="*/ 78505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19" y="2"/>
                    </a:moveTo>
                    <a:cubicBezTo>
                      <a:pt x="19" y="1"/>
                      <a:pt x="19" y="0"/>
                      <a:pt x="20" y="0"/>
                    </a:cubicBezTo>
                    <a:cubicBezTo>
                      <a:pt x="21" y="0"/>
                      <a:pt x="21" y="1"/>
                      <a:pt x="21" y="2"/>
                    </a:cubicBezTo>
                    <a:cubicBezTo>
                      <a:pt x="21" y="3"/>
                      <a:pt x="20" y="4"/>
                      <a:pt x="19" y="3"/>
                    </a:cubicBezTo>
                    <a:cubicBezTo>
                      <a:pt x="1" y="24"/>
                      <a:pt x="24" y="48"/>
                      <a:pt x="24" y="48"/>
                    </a:cubicBezTo>
                    <a:cubicBezTo>
                      <a:pt x="23" y="49"/>
                      <a:pt x="23" y="49"/>
                      <a:pt x="23" y="49"/>
                    </a:cubicBezTo>
                    <a:cubicBezTo>
                      <a:pt x="23" y="49"/>
                      <a:pt x="0" y="22"/>
                      <a:pt x="19"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0" name="Freeform 539"/>
              <p:cNvSpPr>
                <a:spLocks/>
              </p:cNvSpPr>
              <p:nvPr/>
            </p:nvSpPr>
            <p:spPr bwMode="auto">
              <a:xfrm>
                <a:off x="11469555" y="4125355"/>
                <a:ext cx="84473" cy="181801"/>
              </a:xfrm>
              <a:custGeom>
                <a:avLst/>
                <a:gdLst>
                  <a:gd name="T0" fmla="*/ 12671 w 20"/>
                  <a:gd name="T1" fmla="*/ 12684 h 43"/>
                  <a:gd name="T2" fmla="*/ 46460 w 20"/>
                  <a:gd name="T3" fmla="*/ 101470 h 43"/>
                  <a:gd name="T4" fmla="*/ 33789 w 20"/>
                  <a:gd name="T5" fmla="*/ 181801 h 43"/>
                  <a:gd name="T6" fmla="*/ 42237 w 20"/>
                  <a:gd name="T7" fmla="*/ 181801 h 43"/>
                  <a:gd name="T8" fmla="*/ 12671 w 20"/>
                  <a:gd name="T9" fmla="*/ 12684 h 43"/>
                  <a:gd name="T10" fmla="*/ 12671 w 20"/>
                  <a:gd name="T11" fmla="*/ 12684 h 43"/>
                  <a:gd name="T12" fmla="*/ 8447 w 20"/>
                  <a:gd name="T13" fmla="*/ 4228 h 43"/>
                  <a:gd name="T14" fmla="*/ 4224 w 20"/>
                  <a:gd name="T15" fmla="*/ 12684 h 43"/>
                  <a:gd name="T16" fmla="*/ 12671 w 20"/>
                  <a:gd name="T17" fmla="*/ 1268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3"/>
                    </a:moveTo>
                    <a:cubicBezTo>
                      <a:pt x="6" y="6"/>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2"/>
                      <a:pt x="3" y="1"/>
                      <a:pt x="2" y="1"/>
                    </a:cubicBezTo>
                    <a:cubicBezTo>
                      <a:pt x="2" y="0"/>
                      <a:pt x="0" y="1"/>
                      <a:pt x="1" y="3"/>
                    </a:cubicBezTo>
                    <a:cubicBezTo>
                      <a:pt x="2" y="4"/>
                      <a:pt x="3" y="4"/>
                      <a:pt x="3"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1" name="Freeform 540"/>
              <p:cNvSpPr>
                <a:spLocks/>
              </p:cNvSpPr>
              <p:nvPr/>
            </p:nvSpPr>
            <p:spPr bwMode="auto">
              <a:xfrm>
                <a:off x="11440173" y="4158410"/>
                <a:ext cx="82637" cy="181801"/>
              </a:xfrm>
              <a:custGeom>
                <a:avLst/>
                <a:gdLst>
                  <a:gd name="T0" fmla="*/ 12396 w 20"/>
                  <a:gd name="T1" fmla="*/ 16912 h 43"/>
                  <a:gd name="T2" fmla="*/ 45450 w 20"/>
                  <a:gd name="T3" fmla="*/ 101470 h 43"/>
                  <a:gd name="T4" fmla="*/ 33055 w 20"/>
                  <a:gd name="T5" fmla="*/ 181801 h 43"/>
                  <a:gd name="T6" fmla="*/ 41319 w 20"/>
                  <a:gd name="T7" fmla="*/ 181801 h 43"/>
                  <a:gd name="T8" fmla="*/ 12396 w 20"/>
                  <a:gd name="T9" fmla="*/ 12684 h 43"/>
                  <a:gd name="T10" fmla="*/ 12396 w 20"/>
                  <a:gd name="T11" fmla="*/ 12684 h 43"/>
                  <a:gd name="T12" fmla="*/ 8264 w 20"/>
                  <a:gd name="T13" fmla="*/ 4228 h 43"/>
                  <a:gd name="T14" fmla="*/ 4132 w 20"/>
                  <a:gd name="T15" fmla="*/ 12684 h 43"/>
                  <a:gd name="T16" fmla="*/ 12396 w 20"/>
                  <a:gd name="T17" fmla="*/ 1691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4"/>
                    </a:moveTo>
                    <a:cubicBezTo>
                      <a:pt x="6" y="7"/>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3"/>
                      <a:pt x="3" y="2"/>
                      <a:pt x="2" y="1"/>
                    </a:cubicBezTo>
                    <a:cubicBezTo>
                      <a:pt x="2" y="0"/>
                      <a:pt x="0" y="1"/>
                      <a:pt x="1" y="3"/>
                    </a:cubicBezTo>
                    <a:cubicBezTo>
                      <a:pt x="2" y="4"/>
                      <a:pt x="3"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2" name="Freeform 541"/>
              <p:cNvSpPr>
                <a:spLocks/>
              </p:cNvSpPr>
              <p:nvPr/>
            </p:nvSpPr>
            <p:spPr bwMode="auto">
              <a:xfrm>
                <a:off x="11388755" y="4141882"/>
                <a:ext cx="88146" cy="172619"/>
              </a:xfrm>
              <a:custGeom>
                <a:avLst/>
                <a:gdLst>
                  <a:gd name="T0" fmla="*/ 20987 w 21"/>
                  <a:gd name="T1" fmla="*/ 16841 h 41"/>
                  <a:gd name="T2" fmla="*/ 33579 w 21"/>
                  <a:gd name="T3" fmla="*/ 109466 h 41"/>
                  <a:gd name="T4" fmla="*/ 88146 w 21"/>
                  <a:gd name="T5" fmla="*/ 168409 h 41"/>
                  <a:gd name="T6" fmla="*/ 83949 w 21"/>
                  <a:gd name="T7" fmla="*/ 172619 h 41"/>
                  <a:gd name="T8" fmla="*/ 16790 w 21"/>
                  <a:gd name="T9" fmla="*/ 16841 h 41"/>
                  <a:gd name="T10" fmla="*/ 16790 w 21"/>
                  <a:gd name="T11" fmla="*/ 16841 h 41"/>
                  <a:gd name="T12" fmla="*/ 16790 w 21"/>
                  <a:gd name="T13" fmla="*/ 4210 h 41"/>
                  <a:gd name="T14" fmla="*/ 25185 w 21"/>
                  <a:gd name="T15" fmla="*/ 12631 h 41"/>
                  <a:gd name="T16" fmla="*/ 20987 w 21"/>
                  <a:gd name="T17" fmla="*/ 1684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1">
                    <a:moveTo>
                      <a:pt x="5" y="4"/>
                    </a:moveTo>
                    <a:cubicBezTo>
                      <a:pt x="4" y="8"/>
                      <a:pt x="3" y="17"/>
                      <a:pt x="8" y="26"/>
                    </a:cubicBezTo>
                    <a:cubicBezTo>
                      <a:pt x="15" y="36"/>
                      <a:pt x="21" y="40"/>
                      <a:pt x="21" y="40"/>
                    </a:cubicBezTo>
                    <a:cubicBezTo>
                      <a:pt x="20" y="41"/>
                      <a:pt x="20" y="41"/>
                      <a:pt x="20" y="41"/>
                    </a:cubicBezTo>
                    <a:cubicBezTo>
                      <a:pt x="20" y="41"/>
                      <a:pt x="0" y="28"/>
                      <a:pt x="4" y="4"/>
                    </a:cubicBezTo>
                    <a:cubicBezTo>
                      <a:pt x="4" y="4"/>
                      <a:pt x="4" y="4"/>
                      <a:pt x="4" y="4"/>
                    </a:cubicBezTo>
                    <a:cubicBezTo>
                      <a:pt x="4" y="3"/>
                      <a:pt x="4" y="2"/>
                      <a:pt x="4" y="1"/>
                    </a:cubicBezTo>
                    <a:cubicBezTo>
                      <a:pt x="4" y="0"/>
                      <a:pt x="6" y="0"/>
                      <a:pt x="6" y="3"/>
                    </a:cubicBezTo>
                    <a:cubicBezTo>
                      <a:pt x="6" y="4"/>
                      <a:pt x="5" y="4"/>
                      <a:pt x="5"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3" name="Freeform 542"/>
              <p:cNvSpPr>
                <a:spLocks/>
              </p:cNvSpPr>
              <p:nvPr/>
            </p:nvSpPr>
            <p:spPr bwMode="auto">
              <a:xfrm>
                <a:off x="11137172" y="4174937"/>
                <a:ext cx="655585" cy="207510"/>
              </a:xfrm>
              <a:custGeom>
                <a:avLst/>
                <a:gdLst>
                  <a:gd name="T0" fmla="*/ 121872 w 156"/>
                  <a:gd name="T1" fmla="*/ 148221 h 49"/>
                  <a:gd name="T2" fmla="*/ 142884 w 156"/>
                  <a:gd name="T3" fmla="*/ 148221 h 49"/>
                  <a:gd name="T4" fmla="*/ 142884 w 156"/>
                  <a:gd name="T5" fmla="*/ 148221 h 49"/>
                  <a:gd name="T6" fmla="*/ 298375 w 156"/>
                  <a:gd name="T7" fmla="*/ 122812 h 49"/>
                  <a:gd name="T8" fmla="*/ 353007 w 156"/>
                  <a:gd name="T9" fmla="*/ 110107 h 49"/>
                  <a:gd name="T10" fmla="*/ 353007 w 156"/>
                  <a:gd name="T11" fmla="*/ 110107 h 49"/>
                  <a:gd name="T12" fmla="*/ 378222 w 156"/>
                  <a:gd name="T13" fmla="*/ 105872 h 49"/>
                  <a:gd name="T14" fmla="*/ 533713 w 156"/>
                  <a:gd name="T15" fmla="*/ 76228 h 49"/>
                  <a:gd name="T16" fmla="*/ 537916 w 156"/>
                  <a:gd name="T17" fmla="*/ 71993 h 49"/>
                  <a:gd name="T18" fmla="*/ 609358 w 156"/>
                  <a:gd name="T19" fmla="*/ 63523 h 49"/>
                  <a:gd name="T20" fmla="*/ 533713 w 156"/>
                  <a:gd name="T21" fmla="*/ 127047 h 49"/>
                  <a:gd name="T22" fmla="*/ 462271 w 156"/>
                  <a:gd name="T23" fmla="*/ 169396 h 49"/>
                  <a:gd name="T24" fmla="*/ 462271 w 156"/>
                  <a:gd name="T25" fmla="*/ 169396 h 49"/>
                  <a:gd name="T26" fmla="*/ 462271 w 156"/>
                  <a:gd name="T27" fmla="*/ 169396 h 49"/>
                  <a:gd name="T28" fmla="*/ 458069 w 156"/>
                  <a:gd name="T29" fmla="*/ 173631 h 49"/>
                  <a:gd name="T30" fmla="*/ 453867 w 156"/>
                  <a:gd name="T31" fmla="*/ 173631 h 49"/>
                  <a:gd name="T32" fmla="*/ 416044 w 156"/>
                  <a:gd name="T33" fmla="*/ 182101 h 49"/>
                  <a:gd name="T34" fmla="*/ 331995 w 156"/>
                  <a:gd name="T35" fmla="*/ 169396 h 49"/>
                  <a:gd name="T36" fmla="*/ 310983 w 156"/>
                  <a:gd name="T37" fmla="*/ 169396 h 49"/>
                  <a:gd name="T38" fmla="*/ 247946 w 156"/>
                  <a:gd name="T39" fmla="*/ 199040 h 49"/>
                  <a:gd name="T40" fmla="*/ 176504 w 156"/>
                  <a:gd name="T41" fmla="*/ 207510 h 49"/>
                  <a:gd name="T42" fmla="*/ 176504 w 156"/>
                  <a:gd name="T43" fmla="*/ 207510 h 49"/>
                  <a:gd name="T44" fmla="*/ 113467 w 156"/>
                  <a:gd name="T45" fmla="*/ 199040 h 49"/>
                  <a:gd name="T46" fmla="*/ 67239 w 156"/>
                  <a:gd name="T47" fmla="*/ 182101 h 49"/>
                  <a:gd name="T48" fmla="*/ 79847 w 156"/>
                  <a:gd name="T49" fmla="*/ 143987 h 49"/>
                  <a:gd name="T50" fmla="*/ 121872 w 156"/>
                  <a:gd name="T51" fmla="*/ 14822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6" h="49">
                    <a:moveTo>
                      <a:pt x="29" y="35"/>
                    </a:moveTo>
                    <a:cubicBezTo>
                      <a:pt x="31" y="35"/>
                      <a:pt x="32" y="35"/>
                      <a:pt x="34" y="35"/>
                    </a:cubicBezTo>
                    <a:cubicBezTo>
                      <a:pt x="34" y="35"/>
                      <a:pt x="34" y="35"/>
                      <a:pt x="34" y="35"/>
                    </a:cubicBezTo>
                    <a:cubicBezTo>
                      <a:pt x="48" y="35"/>
                      <a:pt x="57" y="37"/>
                      <a:pt x="71" y="29"/>
                    </a:cubicBezTo>
                    <a:cubicBezTo>
                      <a:pt x="71" y="29"/>
                      <a:pt x="77" y="27"/>
                      <a:pt x="84" y="26"/>
                    </a:cubicBezTo>
                    <a:cubicBezTo>
                      <a:pt x="84" y="26"/>
                      <a:pt x="84" y="26"/>
                      <a:pt x="84" y="26"/>
                    </a:cubicBezTo>
                    <a:cubicBezTo>
                      <a:pt x="86" y="26"/>
                      <a:pt x="88" y="26"/>
                      <a:pt x="90" y="25"/>
                    </a:cubicBezTo>
                    <a:cubicBezTo>
                      <a:pt x="99" y="25"/>
                      <a:pt x="117" y="22"/>
                      <a:pt x="127" y="18"/>
                    </a:cubicBezTo>
                    <a:cubicBezTo>
                      <a:pt x="127" y="17"/>
                      <a:pt x="128" y="17"/>
                      <a:pt x="128" y="17"/>
                    </a:cubicBezTo>
                    <a:cubicBezTo>
                      <a:pt x="156" y="0"/>
                      <a:pt x="149" y="11"/>
                      <a:pt x="145" y="15"/>
                    </a:cubicBezTo>
                    <a:cubicBezTo>
                      <a:pt x="140" y="18"/>
                      <a:pt x="134" y="24"/>
                      <a:pt x="127" y="30"/>
                    </a:cubicBezTo>
                    <a:cubicBezTo>
                      <a:pt x="123" y="34"/>
                      <a:pt x="117" y="37"/>
                      <a:pt x="110" y="40"/>
                    </a:cubicBezTo>
                    <a:cubicBezTo>
                      <a:pt x="110" y="40"/>
                      <a:pt x="110" y="40"/>
                      <a:pt x="110" y="40"/>
                    </a:cubicBezTo>
                    <a:cubicBezTo>
                      <a:pt x="110" y="40"/>
                      <a:pt x="110" y="40"/>
                      <a:pt x="110" y="40"/>
                    </a:cubicBezTo>
                    <a:cubicBezTo>
                      <a:pt x="109" y="41"/>
                      <a:pt x="109" y="41"/>
                      <a:pt x="109" y="41"/>
                    </a:cubicBezTo>
                    <a:cubicBezTo>
                      <a:pt x="108" y="41"/>
                      <a:pt x="108" y="41"/>
                      <a:pt x="108" y="41"/>
                    </a:cubicBezTo>
                    <a:cubicBezTo>
                      <a:pt x="105" y="42"/>
                      <a:pt x="102" y="42"/>
                      <a:pt x="99" y="43"/>
                    </a:cubicBezTo>
                    <a:cubicBezTo>
                      <a:pt x="90" y="44"/>
                      <a:pt x="84" y="43"/>
                      <a:pt x="79" y="40"/>
                    </a:cubicBezTo>
                    <a:cubicBezTo>
                      <a:pt x="78" y="39"/>
                      <a:pt x="75" y="39"/>
                      <a:pt x="74" y="40"/>
                    </a:cubicBezTo>
                    <a:cubicBezTo>
                      <a:pt x="70" y="43"/>
                      <a:pt x="66" y="45"/>
                      <a:pt x="59" y="47"/>
                    </a:cubicBezTo>
                    <a:cubicBezTo>
                      <a:pt x="53" y="48"/>
                      <a:pt x="48" y="49"/>
                      <a:pt x="42" y="49"/>
                    </a:cubicBezTo>
                    <a:cubicBezTo>
                      <a:pt x="42" y="49"/>
                      <a:pt x="42" y="49"/>
                      <a:pt x="42" y="49"/>
                    </a:cubicBezTo>
                    <a:cubicBezTo>
                      <a:pt x="37" y="49"/>
                      <a:pt x="31" y="48"/>
                      <a:pt x="27" y="47"/>
                    </a:cubicBezTo>
                    <a:cubicBezTo>
                      <a:pt x="22" y="46"/>
                      <a:pt x="18" y="45"/>
                      <a:pt x="16" y="43"/>
                    </a:cubicBezTo>
                    <a:cubicBezTo>
                      <a:pt x="0" y="33"/>
                      <a:pt x="7" y="34"/>
                      <a:pt x="19" y="34"/>
                    </a:cubicBezTo>
                    <a:cubicBezTo>
                      <a:pt x="22" y="34"/>
                      <a:pt x="26" y="35"/>
                      <a:pt x="29" y="35"/>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4" name="Freeform 543"/>
              <p:cNvSpPr>
                <a:spLocks/>
              </p:cNvSpPr>
              <p:nvPr/>
            </p:nvSpPr>
            <p:spPr bwMode="auto">
              <a:xfrm>
                <a:off x="11291427" y="4297974"/>
                <a:ext cx="325038" cy="84473"/>
              </a:xfrm>
              <a:custGeom>
                <a:avLst/>
                <a:gdLst>
                  <a:gd name="T0" fmla="*/ 282825 w 77"/>
                  <a:gd name="T1" fmla="*/ 0 h 20"/>
                  <a:gd name="T2" fmla="*/ 244834 w 77"/>
                  <a:gd name="T3" fmla="*/ 25342 h 20"/>
                  <a:gd name="T4" fmla="*/ 206842 w 77"/>
                  <a:gd name="T5" fmla="*/ 38013 h 20"/>
                  <a:gd name="T6" fmla="*/ 202621 w 77"/>
                  <a:gd name="T7" fmla="*/ 38013 h 20"/>
                  <a:gd name="T8" fmla="*/ 198400 w 77"/>
                  <a:gd name="T9" fmla="*/ 38013 h 20"/>
                  <a:gd name="T10" fmla="*/ 194179 w 77"/>
                  <a:gd name="T11" fmla="*/ 38013 h 20"/>
                  <a:gd name="T12" fmla="*/ 194179 w 77"/>
                  <a:gd name="T13" fmla="*/ 38013 h 20"/>
                  <a:gd name="T14" fmla="*/ 215285 w 77"/>
                  <a:gd name="T15" fmla="*/ 4224 h 20"/>
                  <a:gd name="T16" fmla="*/ 194179 w 77"/>
                  <a:gd name="T17" fmla="*/ 25342 h 20"/>
                  <a:gd name="T18" fmla="*/ 177293 w 77"/>
                  <a:gd name="T19" fmla="*/ 33789 h 20"/>
                  <a:gd name="T20" fmla="*/ 173072 w 77"/>
                  <a:gd name="T21" fmla="*/ 33789 h 20"/>
                  <a:gd name="T22" fmla="*/ 126638 w 77"/>
                  <a:gd name="T23" fmla="*/ 21118 h 20"/>
                  <a:gd name="T24" fmla="*/ 160408 w 77"/>
                  <a:gd name="T25" fmla="*/ 33789 h 20"/>
                  <a:gd name="T26" fmla="*/ 118196 w 77"/>
                  <a:gd name="T27" fmla="*/ 42237 h 20"/>
                  <a:gd name="T28" fmla="*/ 105532 w 77"/>
                  <a:gd name="T29" fmla="*/ 42237 h 20"/>
                  <a:gd name="T30" fmla="*/ 54877 w 77"/>
                  <a:gd name="T31" fmla="*/ 38013 h 20"/>
                  <a:gd name="T32" fmla="*/ 97089 w 77"/>
                  <a:gd name="T33" fmla="*/ 50684 h 20"/>
                  <a:gd name="T34" fmla="*/ 105532 w 77"/>
                  <a:gd name="T35" fmla="*/ 50684 h 20"/>
                  <a:gd name="T36" fmla="*/ 113974 w 77"/>
                  <a:gd name="T37" fmla="*/ 50684 h 20"/>
                  <a:gd name="T38" fmla="*/ 118196 w 77"/>
                  <a:gd name="T39" fmla="*/ 50684 h 20"/>
                  <a:gd name="T40" fmla="*/ 84425 w 77"/>
                  <a:gd name="T41" fmla="*/ 71802 h 20"/>
                  <a:gd name="T42" fmla="*/ 21106 w 77"/>
                  <a:gd name="T43" fmla="*/ 84473 h 20"/>
                  <a:gd name="T44" fmla="*/ 21106 w 77"/>
                  <a:gd name="T45" fmla="*/ 84473 h 20"/>
                  <a:gd name="T46" fmla="*/ 92868 w 77"/>
                  <a:gd name="T47" fmla="*/ 76026 h 20"/>
                  <a:gd name="T48" fmla="*/ 156187 w 77"/>
                  <a:gd name="T49" fmla="*/ 46460 h 20"/>
                  <a:gd name="T50" fmla="*/ 168851 w 77"/>
                  <a:gd name="T51" fmla="*/ 42237 h 20"/>
                  <a:gd name="T52" fmla="*/ 177293 w 77"/>
                  <a:gd name="T53" fmla="*/ 46460 h 20"/>
                  <a:gd name="T54" fmla="*/ 236391 w 77"/>
                  <a:gd name="T55" fmla="*/ 59131 h 20"/>
                  <a:gd name="T56" fmla="*/ 261719 w 77"/>
                  <a:gd name="T57" fmla="*/ 59131 h 20"/>
                  <a:gd name="T58" fmla="*/ 299710 w 77"/>
                  <a:gd name="T59" fmla="*/ 50684 h 20"/>
                  <a:gd name="T60" fmla="*/ 303932 w 77"/>
                  <a:gd name="T61" fmla="*/ 50684 h 20"/>
                  <a:gd name="T62" fmla="*/ 308153 w 77"/>
                  <a:gd name="T63" fmla="*/ 46460 h 20"/>
                  <a:gd name="T64" fmla="*/ 308153 w 77"/>
                  <a:gd name="T65" fmla="*/ 46460 h 20"/>
                  <a:gd name="T66" fmla="*/ 308153 w 77"/>
                  <a:gd name="T67" fmla="*/ 46460 h 20"/>
                  <a:gd name="T68" fmla="*/ 320817 w 77"/>
                  <a:gd name="T69" fmla="*/ 38013 h 20"/>
                  <a:gd name="T70" fmla="*/ 320817 w 77"/>
                  <a:gd name="T71" fmla="*/ 38013 h 20"/>
                  <a:gd name="T72" fmla="*/ 240613 w 77"/>
                  <a:gd name="T73" fmla="*/ 54907 h 20"/>
                  <a:gd name="T74" fmla="*/ 219506 w 77"/>
                  <a:gd name="T75" fmla="*/ 50684 h 20"/>
                  <a:gd name="T76" fmla="*/ 274383 w 77"/>
                  <a:gd name="T77" fmla="*/ 12671 h 20"/>
                  <a:gd name="T78" fmla="*/ 282825 w 77"/>
                  <a:gd name="T79" fmla="*/ 0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20">
                    <a:moveTo>
                      <a:pt x="67" y="0"/>
                    </a:moveTo>
                    <a:cubicBezTo>
                      <a:pt x="66" y="0"/>
                      <a:pt x="63" y="2"/>
                      <a:pt x="58" y="6"/>
                    </a:cubicBezTo>
                    <a:cubicBezTo>
                      <a:pt x="54" y="9"/>
                      <a:pt x="51" y="9"/>
                      <a:pt x="49" y="9"/>
                    </a:cubicBezTo>
                    <a:cubicBezTo>
                      <a:pt x="48" y="9"/>
                      <a:pt x="48" y="9"/>
                      <a:pt x="48" y="9"/>
                    </a:cubicBezTo>
                    <a:cubicBezTo>
                      <a:pt x="47" y="9"/>
                      <a:pt x="47" y="9"/>
                      <a:pt x="47" y="9"/>
                    </a:cubicBezTo>
                    <a:cubicBezTo>
                      <a:pt x="47" y="9"/>
                      <a:pt x="46" y="9"/>
                      <a:pt x="46" y="9"/>
                    </a:cubicBezTo>
                    <a:cubicBezTo>
                      <a:pt x="46" y="9"/>
                      <a:pt x="46" y="9"/>
                      <a:pt x="46" y="9"/>
                    </a:cubicBezTo>
                    <a:cubicBezTo>
                      <a:pt x="43" y="9"/>
                      <a:pt x="51" y="6"/>
                      <a:pt x="51" y="1"/>
                    </a:cubicBezTo>
                    <a:cubicBezTo>
                      <a:pt x="50" y="3"/>
                      <a:pt x="49" y="4"/>
                      <a:pt x="46" y="6"/>
                    </a:cubicBezTo>
                    <a:cubicBezTo>
                      <a:pt x="43" y="6"/>
                      <a:pt x="43" y="7"/>
                      <a:pt x="42" y="8"/>
                    </a:cubicBezTo>
                    <a:cubicBezTo>
                      <a:pt x="42" y="8"/>
                      <a:pt x="41" y="8"/>
                      <a:pt x="41" y="8"/>
                    </a:cubicBezTo>
                    <a:cubicBezTo>
                      <a:pt x="39" y="8"/>
                      <a:pt x="34" y="6"/>
                      <a:pt x="30" y="5"/>
                    </a:cubicBezTo>
                    <a:cubicBezTo>
                      <a:pt x="33" y="9"/>
                      <a:pt x="38" y="7"/>
                      <a:pt x="38" y="8"/>
                    </a:cubicBezTo>
                    <a:cubicBezTo>
                      <a:pt x="37" y="9"/>
                      <a:pt x="37" y="10"/>
                      <a:pt x="28" y="10"/>
                    </a:cubicBezTo>
                    <a:cubicBezTo>
                      <a:pt x="27" y="10"/>
                      <a:pt x="26" y="10"/>
                      <a:pt x="25" y="10"/>
                    </a:cubicBezTo>
                    <a:cubicBezTo>
                      <a:pt x="21" y="10"/>
                      <a:pt x="19" y="10"/>
                      <a:pt x="13" y="9"/>
                    </a:cubicBezTo>
                    <a:cubicBezTo>
                      <a:pt x="17" y="11"/>
                      <a:pt x="21" y="12"/>
                      <a:pt x="23" y="12"/>
                    </a:cubicBezTo>
                    <a:cubicBezTo>
                      <a:pt x="24" y="12"/>
                      <a:pt x="25" y="12"/>
                      <a:pt x="25" y="12"/>
                    </a:cubicBezTo>
                    <a:cubicBezTo>
                      <a:pt x="26" y="12"/>
                      <a:pt x="26" y="12"/>
                      <a:pt x="27" y="12"/>
                    </a:cubicBezTo>
                    <a:cubicBezTo>
                      <a:pt x="27" y="12"/>
                      <a:pt x="28" y="12"/>
                      <a:pt x="28" y="12"/>
                    </a:cubicBezTo>
                    <a:cubicBezTo>
                      <a:pt x="30" y="13"/>
                      <a:pt x="26" y="15"/>
                      <a:pt x="20" y="17"/>
                    </a:cubicBezTo>
                    <a:cubicBezTo>
                      <a:pt x="13" y="19"/>
                      <a:pt x="0" y="19"/>
                      <a:pt x="5" y="20"/>
                    </a:cubicBezTo>
                    <a:cubicBezTo>
                      <a:pt x="5" y="20"/>
                      <a:pt x="5" y="20"/>
                      <a:pt x="5" y="20"/>
                    </a:cubicBezTo>
                    <a:cubicBezTo>
                      <a:pt x="11" y="20"/>
                      <a:pt x="16" y="19"/>
                      <a:pt x="22" y="18"/>
                    </a:cubicBezTo>
                    <a:cubicBezTo>
                      <a:pt x="29" y="16"/>
                      <a:pt x="33" y="14"/>
                      <a:pt x="37" y="11"/>
                    </a:cubicBezTo>
                    <a:cubicBezTo>
                      <a:pt x="38" y="11"/>
                      <a:pt x="39" y="10"/>
                      <a:pt x="40" y="10"/>
                    </a:cubicBezTo>
                    <a:cubicBezTo>
                      <a:pt x="41" y="10"/>
                      <a:pt x="42" y="10"/>
                      <a:pt x="42" y="11"/>
                    </a:cubicBezTo>
                    <a:cubicBezTo>
                      <a:pt x="46" y="13"/>
                      <a:pt x="50" y="14"/>
                      <a:pt x="56" y="14"/>
                    </a:cubicBezTo>
                    <a:cubicBezTo>
                      <a:pt x="58" y="14"/>
                      <a:pt x="60" y="14"/>
                      <a:pt x="62" y="14"/>
                    </a:cubicBezTo>
                    <a:cubicBezTo>
                      <a:pt x="65" y="13"/>
                      <a:pt x="68" y="13"/>
                      <a:pt x="71" y="12"/>
                    </a:cubicBezTo>
                    <a:cubicBezTo>
                      <a:pt x="72" y="12"/>
                      <a:pt x="72" y="12"/>
                      <a:pt x="72" y="12"/>
                    </a:cubicBezTo>
                    <a:cubicBezTo>
                      <a:pt x="73" y="11"/>
                      <a:pt x="73" y="11"/>
                      <a:pt x="73" y="11"/>
                    </a:cubicBezTo>
                    <a:cubicBezTo>
                      <a:pt x="73" y="11"/>
                      <a:pt x="73" y="11"/>
                      <a:pt x="73" y="11"/>
                    </a:cubicBezTo>
                    <a:cubicBezTo>
                      <a:pt x="73" y="11"/>
                      <a:pt x="73" y="11"/>
                      <a:pt x="73" y="11"/>
                    </a:cubicBezTo>
                    <a:cubicBezTo>
                      <a:pt x="75" y="10"/>
                      <a:pt x="77" y="9"/>
                      <a:pt x="76" y="9"/>
                    </a:cubicBezTo>
                    <a:cubicBezTo>
                      <a:pt x="76" y="9"/>
                      <a:pt x="76" y="9"/>
                      <a:pt x="76" y="9"/>
                    </a:cubicBezTo>
                    <a:cubicBezTo>
                      <a:pt x="71" y="10"/>
                      <a:pt x="63" y="13"/>
                      <a:pt x="57" y="13"/>
                    </a:cubicBezTo>
                    <a:cubicBezTo>
                      <a:pt x="55" y="13"/>
                      <a:pt x="53" y="13"/>
                      <a:pt x="52" y="12"/>
                    </a:cubicBezTo>
                    <a:cubicBezTo>
                      <a:pt x="46" y="9"/>
                      <a:pt x="54" y="13"/>
                      <a:pt x="65" y="3"/>
                    </a:cubicBezTo>
                    <a:cubicBezTo>
                      <a:pt x="66" y="1"/>
                      <a:pt x="67" y="0"/>
                      <a:pt x="6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5" name="Freeform 544"/>
              <p:cNvSpPr>
                <a:spLocks/>
              </p:cNvSpPr>
              <p:nvPr/>
            </p:nvSpPr>
            <p:spPr bwMode="auto">
              <a:xfrm>
                <a:off x="11612792" y="3938045"/>
                <a:ext cx="112019" cy="58764"/>
              </a:xfrm>
              <a:custGeom>
                <a:avLst/>
                <a:gdLst>
                  <a:gd name="T0" fmla="*/ 45637 w 27"/>
                  <a:gd name="T1" fmla="*/ 0 h 14"/>
                  <a:gd name="T2" fmla="*/ 16595 w 27"/>
                  <a:gd name="T3" fmla="*/ 4197 h 14"/>
                  <a:gd name="T4" fmla="*/ 12447 w 27"/>
                  <a:gd name="T5" fmla="*/ 8395 h 14"/>
                  <a:gd name="T6" fmla="*/ 8298 w 27"/>
                  <a:gd name="T7" fmla="*/ 8395 h 14"/>
                  <a:gd name="T8" fmla="*/ 4149 w 27"/>
                  <a:gd name="T9" fmla="*/ 8395 h 14"/>
                  <a:gd name="T10" fmla="*/ 0 w 27"/>
                  <a:gd name="T11" fmla="*/ 8395 h 14"/>
                  <a:gd name="T12" fmla="*/ 0 w 27"/>
                  <a:gd name="T13" fmla="*/ 8395 h 14"/>
                  <a:gd name="T14" fmla="*/ 0 w 27"/>
                  <a:gd name="T15" fmla="*/ 8395 h 14"/>
                  <a:gd name="T16" fmla="*/ 4149 w 27"/>
                  <a:gd name="T17" fmla="*/ 8395 h 14"/>
                  <a:gd name="T18" fmla="*/ 12447 w 27"/>
                  <a:gd name="T19" fmla="*/ 8395 h 14"/>
                  <a:gd name="T20" fmla="*/ 16595 w 27"/>
                  <a:gd name="T21" fmla="*/ 4197 h 14"/>
                  <a:gd name="T22" fmla="*/ 45637 w 27"/>
                  <a:gd name="T23" fmla="*/ 0 h 14"/>
                  <a:gd name="T24" fmla="*/ 62233 w 27"/>
                  <a:gd name="T25" fmla="*/ 8395 h 14"/>
                  <a:gd name="T26" fmla="*/ 66382 w 27"/>
                  <a:gd name="T27" fmla="*/ 16790 h 14"/>
                  <a:gd name="T28" fmla="*/ 103721 w 27"/>
                  <a:gd name="T29" fmla="*/ 37777 h 14"/>
                  <a:gd name="T30" fmla="*/ 103721 w 27"/>
                  <a:gd name="T31" fmla="*/ 37777 h 14"/>
                  <a:gd name="T32" fmla="*/ 112019 w 27"/>
                  <a:gd name="T33" fmla="*/ 58764 h 14"/>
                  <a:gd name="T34" fmla="*/ 112019 w 27"/>
                  <a:gd name="T35" fmla="*/ 58764 h 14"/>
                  <a:gd name="T36" fmla="*/ 112019 w 27"/>
                  <a:gd name="T37" fmla="*/ 58764 h 14"/>
                  <a:gd name="T38" fmla="*/ 103721 w 27"/>
                  <a:gd name="T39" fmla="*/ 37777 h 14"/>
                  <a:gd name="T40" fmla="*/ 103721 w 27"/>
                  <a:gd name="T41" fmla="*/ 37777 h 14"/>
                  <a:gd name="T42" fmla="*/ 66382 w 27"/>
                  <a:gd name="T43" fmla="*/ 16790 h 14"/>
                  <a:gd name="T44" fmla="*/ 62233 w 27"/>
                  <a:gd name="T45" fmla="*/ 8395 h 14"/>
                  <a:gd name="T46" fmla="*/ 45637 w 27"/>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14">
                    <a:moveTo>
                      <a:pt x="11" y="0"/>
                    </a:moveTo>
                    <a:cubicBezTo>
                      <a:pt x="9" y="0"/>
                      <a:pt x="6" y="0"/>
                      <a:pt x="4" y="1"/>
                    </a:cubicBezTo>
                    <a:cubicBezTo>
                      <a:pt x="3" y="2"/>
                      <a:pt x="3" y="2"/>
                      <a:pt x="3" y="2"/>
                    </a:cubicBezTo>
                    <a:cubicBezTo>
                      <a:pt x="2" y="2"/>
                      <a:pt x="2" y="2"/>
                      <a:pt x="2" y="2"/>
                    </a:cubicBezTo>
                    <a:cubicBezTo>
                      <a:pt x="2" y="2"/>
                      <a:pt x="1" y="2"/>
                      <a:pt x="1" y="2"/>
                    </a:cubicBezTo>
                    <a:cubicBezTo>
                      <a:pt x="0" y="2"/>
                      <a:pt x="0" y="2"/>
                      <a:pt x="0" y="2"/>
                    </a:cubicBezTo>
                    <a:cubicBezTo>
                      <a:pt x="0" y="2"/>
                      <a:pt x="0" y="2"/>
                      <a:pt x="0" y="2"/>
                    </a:cubicBezTo>
                    <a:cubicBezTo>
                      <a:pt x="0" y="2"/>
                      <a:pt x="0" y="2"/>
                      <a:pt x="0" y="2"/>
                    </a:cubicBezTo>
                    <a:cubicBezTo>
                      <a:pt x="1" y="2"/>
                      <a:pt x="1" y="2"/>
                      <a:pt x="1" y="2"/>
                    </a:cubicBezTo>
                    <a:cubicBezTo>
                      <a:pt x="1" y="2"/>
                      <a:pt x="2" y="2"/>
                      <a:pt x="3" y="2"/>
                    </a:cubicBezTo>
                    <a:cubicBezTo>
                      <a:pt x="4" y="1"/>
                      <a:pt x="4" y="1"/>
                      <a:pt x="4" y="1"/>
                    </a:cubicBezTo>
                    <a:cubicBezTo>
                      <a:pt x="6" y="0"/>
                      <a:pt x="9" y="0"/>
                      <a:pt x="11" y="0"/>
                    </a:cubicBezTo>
                    <a:cubicBezTo>
                      <a:pt x="14" y="0"/>
                      <a:pt x="15" y="1"/>
                      <a:pt x="15" y="2"/>
                    </a:cubicBezTo>
                    <a:cubicBezTo>
                      <a:pt x="15" y="3"/>
                      <a:pt x="16" y="4"/>
                      <a:pt x="16" y="4"/>
                    </a:cubicBezTo>
                    <a:cubicBezTo>
                      <a:pt x="17" y="8"/>
                      <a:pt x="22" y="5"/>
                      <a:pt x="25" y="9"/>
                    </a:cubicBezTo>
                    <a:cubicBezTo>
                      <a:pt x="25" y="9"/>
                      <a:pt x="25" y="9"/>
                      <a:pt x="25" y="9"/>
                    </a:cubicBezTo>
                    <a:cubicBezTo>
                      <a:pt x="26" y="11"/>
                      <a:pt x="27" y="13"/>
                      <a:pt x="27" y="14"/>
                    </a:cubicBezTo>
                    <a:cubicBezTo>
                      <a:pt x="27" y="14"/>
                      <a:pt x="27" y="14"/>
                      <a:pt x="27" y="14"/>
                    </a:cubicBezTo>
                    <a:cubicBezTo>
                      <a:pt x="27" y="14"/>
                      <a:pt x="27" y="14"/>
                      <a:pt x="27" y="14"/>
                    </a:cubicBezTo>
                    <a:cubicBezTo>
                      <a:pt x="27" y="13"/>
                      <a:pt x="26" y="11"/>
                      <a:pt x="25" y="9"/>
                    </a:cubicBezTo>
                    <a:cubicBezTo>
                      <a:pt x="25" y="9"/>
                      <a:pt x="25" y="9"/>
                      <a:pt x="25" y="9"/>
                    </a:cubicBezTo>
                    <a:cubicBezTo>
                      <a:pt x="22" y="5"/>
                      <a:pt x="17" y="8"/>
                      <a:pt x="16" y="4"/>
                    </a:cubicBezTo>
                    <a:cubicBezTo>
                      <a:pt x="16" y="4"/>
                      <a:pt x="15" y="3"/>
                      <a:pt x="15" y="2"/>
                    </a:cubicBezTo>
                    <a:cubicBezTo>
                      <a:pt x="15" y="1"/>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6" name="Freeform 545"/>
              <p:cNvSpPr>
                <a:spLocks noEditPoints="1"/>
              </p:cNvSpPr>
              <p:nvPr/>
            </p:nvSpPr>
            <p:spPr bwMode="auto">
              <a:xfrm>
                <a:off x="11583410" y="3938045"/>
                <a:ext cx="159764" cy="126710"/>
              </a:xfrm>
              <a:custGeom>
                <a:avLst/>
                <a:gdLst>
                  <a:gd name="T0" fmla="*/ 71473 w 38"/>
                  <a:gd name="T1" fmla="*/ 105592 h 30"/>
                  <a:gd name="T2" fmla="*/ 58860 w 38"/>
                  <a:gd name="T3" fmla="*/ 114039 h 30"/>
                  <a:gd name="T4" fmla="*/ 58860 w 38"/>
                  <a:gd name="T5" fmla="*/ 114039 h 30"/>
                  <a:gd name="T6" fmla="*/ 71473 w 38"/>
                  <a:gd name="T7" fmla="*/ 105592 h 30"/>
                  <a:gd name="T8" fmla="*/ 121925 w 38"/>
                  <a:gd name="T9" fmla="*/ 54908 h 30"/>
                  <a:gd name="T10" fmla="*/ 117721 w 38"/>
                  <a:gd name="T11" fmla="*/ 54908 h 30"/>
                  <a:gd name="T12" fmla="*/ 121925 w 38"/>
                  <a:gd name="T13" fmla="*/ 54908 h 30"/>
                  <a:gd name="T14" fmla="*/ 121925 w 38"/>
                  <a:gd name="T15" fmla="*/ 54908 h 30"/>
                  <a:gd name="T16" fmla="*/ 121925 w 38"/>
                  <a:gd name="T17" fmla="*/ 54908 h 30"/>
                  <a:gd name="T18" fmla="*/ 121925 w 38"/>
                  <a:gd name="T19" fmla="*/ 54908 h 30"/>
                  <a:gd name="T20" fmla="*/ 46247 w 38"/>
                  <a:gd name="T21" fmla="*/ 21118 h 30"/>
                  <a:gd name="T22" fmla="*/ 42043 w 38"/>
                  <a:gd name="T23" fmla="*/ 25342 h 30"/>
                  <a:gd name="T24" fmla="*/ 46247 w 38"/>
                  <a:gd name="T25" fmla="*/ 21118 h 30"/>
                  <a:gd name="T26" fmla="*/ 75678 w 38"/>
                  <a:gd name="T27" fmla="*/ 0 h 30"/>
                  <a:gd name="T28" fmla="*/ 46247 w 38"/>
                  <a:gd name="T29" fmla="*/ 4224 h 30"/>
                  <a:gd name="T30" fmla="*/ 42043 w 38"/>
                  <a:gd name="T31" fmla="*/ 8447 h 30"/>
                  <a:gd name="T32" fmla="*/ 33635 w 38"/>
                  <a:gd name="T33" fmla="*/ 8447 h 30"/>
                  <a:gd name="T34" fmla="*/ 29430 w 38"/>
                  <a:gd name="T35" fmla="*/ 8447 h 30"/>
                  <a:gd name="T36" fmla="*/ 29430 w 38"/>
                  <a:gd name="T37" fmla="*/ 8447 h 30"/>
                  <a:gd name="T38" fmla="*/ 0 w 38"/>
                  <a:gd name="T39" fmla="*/ 46460 h 30"/>
                  <a:gd name="T40" fmla="*/ 42043 w 38"/>
                  <a:gd name="T41" fmla="*/ 16895 h 30"/>
                  <a:gd name="T42" fmla="*/ 46247 w 38"/>
                  <a:gd name="T43" fmla="*/ 21118 h 30"/>
                  <a:gd name="T44" fmla="*/ 46247 w 38"/>
                  <a:gd name="T45" fmla="*/ 21118 h 30"/>
                  <a:gd name="T46" fmla="*/ 46247 w 38"/>
                  <a:gd name="T47" fmla="*/ 21118 h 30"/>
                  <a:gd name="T48" fmla="*/ 58860 w 38"/>
                  <a:gd name="T49" fmla="*/ 21118 h 30"/>
                  <a:gd name="T50" fmla="*/ 8409 w 38"/>
                  <a:gd name="T51" fmla="*/ 67579 h 30"/>
                  <a:gd name="T52" fmla="*/ 16817 w 38"/>
                  <a:gd name="T53" fmla="*/ 46460 h 30"/>
                  <a:gd name="T54" fmla="*/ 8409 w 38"/>
                  <a:gd name="T55" fmla="*/ 67579 h 30"/>
                  <a:gd name="T56" fmla="*/ 58860 w 38"/>
                  <a:gd name="T57" fmla="*/ 21118 h 30"/>
                  <a:gd name="T58" fmla="*/ 75678 w 38"/>
                  <a:gd name="T59" fmla="*/ 12671 h 30"/>
                  <a:gd name="T60" fmla="*/ 92495 w 38"/>
                  <a:gd name="T61" fmla="*/ 29566 h 30"/>
                  <a:gd name="T62" fmla="*/ 67269 w 38"/>
                  <a:gd name="T63" fmla="*/ 67579 h 30"/>
                  <a:gd name="T64" fmla="*/ 105108 w 38"/>
                  <a:gd name="T65" fmla="*/ 42237 h 30"/>
                  <a:gd name="T66" fmla="*/ 109312 w 38"/>
                  <a:gd name="T67" fmla="*/ 42237 h 30"/>
                  <a:gd name="T68" fmla="*/ 109312 w 38"/>
                  <a:gd name="T69" fmla="*/ 46460 h 30"/>
                  <a:gd name="T70" fmla="*/ 109312 w 38"/>
                  <a:gd name="T71" fmla="*/ 42237 h 30"/>
                  <a:gd name="T72" fmla="*/ 121925 w 38"/>
                  <a:gd name="T73" fmla="*/ 54908 h 30"/>
                  <a:gd name="T74" fmla="*/ 121925 w 38"/>
                  <a:gd name="T75" fmla="*/ 54908 h 30"/>
                  <a:gd name="T76" fmla="*/ 121925 w 38"/>
                  <a:gd name="T77" fmla="*/ 54908 h 30"/>
                  <a:gd name="T78" fmla="*/ 121925 w 38"/>
                  <a:gd name="T79" fmla="*/ 54908 h 30"/>
                  <a:gd name="T80" fmla="*/ 126129 w 38"/>
                  <a:gd name="T81" fmla="*/ 63355 h 30"/>
                  <a:gd name="T82" fmla="*/ 121925 w 38"/>
                  <a:gd name="T83" fmla="*/ 54908 h 30"/>
                  <a:gd name="T84" fmla="*/ 134538 w 38"/>
                  <a:gd name="T85" fmla="*/ 59131 h 30"/>
                  <a:gd name="T86" fmla="*/ 134538 w 38"/>
                  <a:gd name="T87" fmla="*/ 59131 h 30"/>
                  <a:gd name="T88" fmla="*/ 134538 w 38"/>
                  <a:gd name="T89" fmla="*/ 59131 h 30"/>
                  <a:gd name="T90" fmla="*/ 138742 w 38"/>
                  <a:gd name="T91" fmla="*/ 63355 h 30"/>
                  <a:gd name="T92" fmla="*/ 138742 w 38"/>
                  <a:gd name="T93" fmla="*/ 63355 h 30"/>
                  <a:gd name="T94" fmla="*/ 138742 w 38"/>
                  <a:gd name="T95" fmla="*/ 63355 h 30"/>
                  <a:gd name="T96" fmla="*/ 142947 w 38"/>
                  <a:gd name="T97" fmla="*/ 126710 h 30"/>
                  <a:gd name="T98" fmla="*/ 142947 w 38"/>
                  <a:gd name="T99" fmla="*/ 59131 h 30"/>
                  <a:gd name="T100" fmla="*/ 142947 w 38"/>
                  <a:gd name="T101" fmla="*/ 59131 h 30"/>
                  <a:gd name="T102" fmla="*/ 134538 w 38"/>
                  <a:gd name="T103" fmla="*/ 38013 h 30"/>
                  <a:gd name="T104" fmla="*/ 134538 w 38"/>
                  <a:gd name="T105" fmla="*/ 38013 h 30"/>
                  <a:gd name="T106" fmla="*/ 96699 w 38"/>
                  <a:gd name="T107" fmla="*/ 16895 h 30"/>
                  <a:gd name="T108" fmla="*/ 92495 w 38"/>
                  <a:gd name="T109" fmla="*/ 8447 h 30"/>
                  <a:gd name="T110" fmla="*/ 75678 w 38"/>
                  <a:gd name="T111" fmla="*/ 0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 h="30">
                    <a:moveTo>
                      <a:pt x="17" y="25"/>
                    </a:moveTo>
                    <a:cubicBezTo>
                      <a:pt x="16" y="26"/>
                      <a:pt x="15" y="26"/>
                      <a:pt x="14" y="27"/>
                    </a:cubicBezTo>
                    <a:cubicBezTo>
                      <a:pt x="14" y="27"/>
                      <a:pt x="14" y="27"/>
                      <a:pt x="14" y="27"/>
                    </a:cubicBezTo>
                    <a:cubicBezTo>
                      <a:pt x="15" y="27"/>
                      <a:pt x="16" y="26"/>
                      <a:pt x="17" y="25"/>
                    </a:cubicBezTo>
                    <a:moveTo>
                      <a:pt x="29" y="13"/>
                    </a:move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moveTo>
                      <a:pt x="11" y="5"/>
                    </a:moveTo>
                    <a:cubicBezTo>
                      <a:pt x="11" y="5"/>
                      <a:pt x="10" y="5"/>
                      <a:pt x="10" y="6"/>
                    </a:cubicBezTo>
                    <a:cubicBezTo>
                      <a:pt x="10" y="5"/>
                      <a:pt x="11" y="5"/>
                      <a:pt x="11" y="5"/>
                    </a:cubicBezTo>
                    <a:moveTo>
                      <a:pt x="18" y="0"/>
                    </a:moveTo>
                    <a:cubicBezTo>
                      <a:pt x="16" y="0"/>
                      <a:pt x="13" y="0"/>
                      <a:pt x="11" y="1"/>
                    </a:cubicBezTo>
                    <a:cubicBezTo>
                      <a:pt x="10" y="2"/>
                      <a:pt x="10" y="2"/>
                      <a:pt x="10" y="2"/>
                    </a:cubicBezTo>
                    <a:cubicBezTo>
                      <a:pt x="9" y="2"/>
                      <a:pt x="8" y="2"/>
                      <a:pt x="8" y="2"/>
                    </a:cubicBezTo>
                    <a:cubicBezTo>
                      <a:pt x="7" y="2"/>
                      <a:pt x="7" y="2"/>
                      <a:pt x="7" y="2"/>
                    </a:cubicBezTo>
                    <a:cubicBezTo>
                      <a:pt x="7" y="2"/>
                      <a:pt x="7" y="2"/>
                      <a:pt x="7" y="2"/>
                    </a:cubicBezTo>
                    <a:cubicBezTo>
                      <a:pt x="3" y="5"/>
                      <a:pt x="0" y="9"/>
                      <a:pt x="0" y="11"/>
                    </a:cubicBezTo>
                    <a:cubicBezTo>
                      <a:pt x="1" y="8"/>
                      <a:pt x="8" y="4"/>
                      <a:pt x="10" y="4"/>
                    </a:cubicBezTo>
                    <a:cubicBezTo>
                      <a:pt x="10" y="4"/>
                      <a:pt x="11" y="4"/>
                      <a:pt x="11" y="5"/>
                    </a:cubicBezTo>
                    <a:cubicBezTo>
                      <a:pt x="11" y="5"/>
                      <a:pt x="11" y="5"/>
                      <a:pt x="11" y="5"/>
                    </a:cubicBezTo>
                    <a:cubicBezTo>
                      <a:pt x="11" y="5"/>
                      <a:pt x="11" y="5"/>
                      <a:pt x="11" y="5"/>
                    </a:cubicBezTo>
                    <a:cubicBezTo>
                      <a:pt x="14" y="5"/>
                      <a:pt x="14" y="5"/>
                      <a:pt x="14" y="5"/>
                    </a:cubicBezTo>
                    <a:cubicBezTo>
                      <a:pt x="7" y="9"/>
                      <a:pt x="4" y="13"/>
                      <a:pt x="2" y="16"/>
                    </a:cubicBezTo>
                    <a:cubicBezTo>
                      <a:pt x="2" y="14"/>
                      <a:pt x="3" y="12"/>
                      <a:pt x="4" y="11"/>
                    </a:cubicBezTo>
                    <a:cubicBezTo>
                      <a:pt x="2" y="13"/>
                      <a:pt x="0" y="15"/>
                      <a:pt x="2" y="16"/>
                    </a:cubicBezTo>
                    <a:cubicBezTo>
                      <a:pt x="4" y="13"/>
                      <a:pt x="7" y="9"/>
                      <a:pt x="14" y="5"/>
                    </a:cubicBezTo>
                    <a:cubicBezTo>
                      <a:pt x="16" y="4"/>
                      <a:pt x="17" y="3"/>
                      <a:pt x="18" y="3"/>
                    </a:cubicBezTo>
                    <a:cubicBezTo>
                      <a:pt x="20" y="3"/>
                      <a:pt x="21" y="5"/>
                      <a:pt x="22" y="7"/>
                    </a:cubicBezTo>
                    <a:cubicBezTo>
                      <a:pt x="23" y="10"/>
                      <a:pt x="18" y="14"/>
                      <a:pt x="16" y="16"/>
                    </a:cubicBezTo>
                    <a:cubicBezTo>
                      <a:pt x="19" y="16"/>
                      <a:pt x="23" y="10"/>
                      <a:pt x="25" y="10"/>
                    </a:cubicBezTo>
                    <a:cubicBezTo>
                      <a:pt x="25" y="10"/>
                      <a:pt x="25" y="10"/>
                      <a:pt x="26" y="10"/>
                    </a:cubicBezTo>
                    <a:cubicBezTo>
                      <a:pt x="26" y="11"/>
                      <a:pt x="26" y="11"/>
                      <a:pt x="26" y="11"/>
                    </a:cubicBezTo>
                    <a:cubicBezTo>
                      <a:pt x="26" y="11"/>
                      <a:pt x="26" y="11"/>
                      <a:pt x="26" y="10"/>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30" y="14"/>
                      <a:pt x="30" y="15"/>
                    </a:cubicBezTo>
                    <a:cubicBezTo>
                      <a:pt x="30" y="14"/>
                      <a:pt x="29" y="13"/>
                      <a:pt x="29" y="13"/>
                    </a:cubicBezTo>
                    <a:cubicBezTo>
                      <a:pt x="32" y="14"/>
                      <a:pt x="32" y="14"/>
                      <a:pt x="32" y="14"/>
                    </a:cubicBezTo>
                    <a:cubicBezTo>
                      <a:pt x="32" y="14"/>
                      <a:pt x="32" y="14"/>
                      <a:pt x="32" y="14"/>
                    </a:cubicBezTo>
                    <a:cubicBezTo>
                      <a:pt x="32" y="14"/>
                      <a:pt x="32" y="14"/>
                      <a:pt x="32" y="14"/>
                    </a:cubicBezTo>
                    <a:cubicBezTo>
                      <a:pt x="32" y="14"/>
                      <a:pt x="32" y="15"/>
                      <a:pt x="33" y="15"/>
                    </a:cubicBezTo>
                    <a:cubicBezTo>
                      <a:pt x="33" y="15"/>
                      <a:pt x="33" y="15"/>
                      <a:pt x="33" y="15"/>
                    </a:cubicBezTo>
                    <a:cubicBezTo>
                      <a:pt x="33" y="15"/>
                      <a:pt x="33" y="15"/>
                      <a:pt x="33" y="15"/>
                    </a:cubicBezTo>
                    <a:cubicBezTo>
                      <a:pt x="35" y="19"/>
                      <a:pt x="35" y="26"/>
                      <a:pt x="34" y="30"/>
                    </a:cubicBezTo>
                    <a:cubicBezTo>
                      <a:pt x="38" y="24"/>
                      <a:pt x="34" y="14"/>
                      <a:pt x="34" y="14"/>
                    </a:cubicBezTo>
                    <a:cubicBezTo>
                      <a:pt x="34" y="14"/>
                      <a:pt x="34" y="14"/>
                      <a:pt x="34" y="14"/>
                    </a:cubicBezTo>
                    <a:cubicBezTo>
                      <a:pt x="34" y="13"/>
                      <a:pt x="33" y="11"/>
                      <a:pt x="32" y="9"/>
                    </a:cubicBezTo>
                    <a:cubicBezTo>
                      <a:pt x="32" y="9"/>
                      <a:pt x="32" y="9"/>
                      <a:pt x="32" y="9"/>
                    </a:cubicBezTo>
                    <a:cubicBezTo>
                      <a:pt x="29" y="5"/>
                      <a:pt x="24" y="8"/>
                      <a:pt x="23" y="4"/>
                    </a:cubicBezTo>
                    <a:cubicBezTo>
                      <a:pt x="23" y="4"/>
                      <a:pt x="22" y="3"/>
                      <a:pt x="22" y="2"/>
                    </a:cubicBezTo>
                    <a:cubicBezTo>
                      <a:pt x="22" y="1"/>
                      <a:pt x="21" y="0"/>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7" name="Freeform 546"/>
              <p:cNvSpPr>
                <a:spLocks/>
              </p:cNvSpPr>
              <p:nvPr/>
            </p:nvSpPr>
            <p:spPr bwMode="auto">
              <a:xfrm>
                <a:off x="11208790" y="3921518"/>
                <a:ext cx="209346" cy="143237"/>
              </a:xfrm>
              <a:custGeom>
                <a:avLst/>
                <a:gdLst>
                  <a:gd name="T0" fmla="*/ 100486 w 50"/>
                  <a:gd name="T1" fmla="*/ 0 h 34"/>
                  <a:gd name="T2" fmla="*/ 87925 w 50"/>
                  <a:gd name="T3" fmla="*/ 8426 h 34"/>
                  <a:gd name="T4" fmla="*/ 75365 w 50"/>
                  <a:gd name="T5" fmla="*/ 21064 h 34"/>
                  <a:gd name="T6" fmla="*/ 75365 w 50"/>
                  <a:gd name="T7" fmla="*/ 21064 h 34"/>
                  <a:gd name="T8" fmla="*/ 58617 w 50"/>
                  <a:gd name="T9" fmla="*/ 12639 h 34"/>
                  <a:gd name="T10" fmla="*/ 50243 w 50"/>
                  <a:gd name="T11" fmla="*/ 12639 h 34"/>
                  <a:gd name="T12" fmla="*/ 37682 w 50"/>
                  <a:gd name="T13" fmla="*/ 16851 h 34"/>
                  <a:gd name="T14" fmla="*/ 12561 w 50"/>
                  <a:gd name="T15" fmla="*/ 58980 h 34"/>
                  <a:gd name="T16" fmla="*/ 12561 w 50"/>
                  <a:gd name="T17" fmla="*/ 58980 h 34"/>
                  <a:gd name="T18" fmla="*/ 12561 w 50"/>
                  <a:gd name="T19" fmla="*/ 58980 h 34"/>
                  <a:gd name="T20" fmla="*/ 12561 w 50"/>
                  <a:gd name="T21" fmla="*/ 58980 h 34"/>
                  <a:gd name="T22" fmla="*/ 16748 w 50"/>
                  <a:gd name="T23" fmla="*/ 130598 h 34"/>
                  <a:gd name="T24" fmla="*/ 50243 w 50"/>
                  <a:gd name="T25" fmla="*/ 37916 h 34"/>
                  <a:gd name="T26" fmla="*/ 54430 w 50"/>
                  <a:gd name="T27" fmla="*/ 37916 h 34"/>
                  <a:gd name="T28" fmla="*/ 62804 w 50"/>
                  <a:gd name="T29" fmla="*/ 143237 h 34"/>
                  <a:gd name="T30" fmla="*/ 62804 w 50"/>
                  <a:gd name="T31" fmla="*/ 37916 h 34"/>
                  <a:gd name="T32" fmla="*/ 62804 w 50"/>
                  <a:gd name="T33" fmla="*/ 37916 h 34"/>
                  <a:gd name="T34" fmla="*/ 92112 w 50"/>
                  <a:gd name="T35" fmla="*/ 101108 h 34"/>
                  <a:gd name="T36" fmla="*/ 79551 w 50"/>
                  <a:gd name="T37" fmla="*/ 37916 h 34"/>
                  <a:gd name="T38" fmla="*/ 108860 w 50"/>
                  <a:gd name="T39" fmla="*/ 96896 h 34"/>
                  <a:gd name="T40" fmla="*/ 96299 w 50"/>
                  <a:gd name="T41" fmla="*/ 33703 h 34"/>
                  <a:gd name="T42" fmla="*/ 100486 w 50"/>
                  <a:gd name="T43" fmla="*/ 33703 h 34"/>
                  <a:gd name="T44" fmla="*/ 133981 w 50"/>
                  <a:gd name="T45" fmla="*/ 113747 h 34"/>
                  <a:gd name="T46" fmla="*/ 113047 w 50"/>
                  <a:gd name="T47" fmla="*/ 25277 h 34"/>
                  <a:gd name="T48" fmla="*/ 113047 w 50"/>
                  <a:gd name="T49" fmla="*/ 25277 h 34"/>
                  <a:gd name="T50" fmla="*/ 167477 w 50"/>
                  <a:gd name="T51" fmla="*/ 105321 h 34"/>
                  <a:gd name="T52" fmla="*/ 121421 w 50"/>
                  <a:gd name="T53" fmla="*/ 12639 h 34"/>
                  <a:gd name="T54" fmla="*/ 133981 w 50"/>
                  <a:gd name="T55" fmla="*/ 21064 h 34"/>
                  <a:gd name="T56" fmla="*/ 209346 w 50"/>
                  <a:gd name="T57" fmla="*/ 88470 h 34"/>
                  <a:gd name="T58" fmla="*/ 167477 w 50"/>
                  <a:gd name="T59" fmla="*/ 33703 h 34"/>
                  <a:gd name="T60" fmla="*/ 167477 w 50"/>
                  <a:gd name="T61" fmla="*/ 33703 h 34"/>
                  <a:gd name="T62" fmla="*/ 167477 w 50"/>
                  <a:gd name="T63" fmla="*/ 33703 h 34"/>
                  <a:gd name="T64" fmla="*/ 104673 w 50"/>
                  <a:gd name="T65" fmla="*/ 0 h 34"/>
                  <a:gd name="T66" fmla="*/ 100486 w 50"/>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 h="34">
                    <a:moveTo>
                      <a:pt x="24" y="0"/>
                    </a:moveTo>
                    <a:cubicBezTo>
                      <a:pt x="23" y="0"/>
                      <a:pt x="21" y="1"/>
                      <a:pt x="21" y="2"/>
                    </a:cubicBezTo>
                    <a:cubicBezTo>
                      <a:pt x="20" y="3"/>
                      <a:pt x="19" y="5"/>
                      <a:pt x="18" y="5"/>
                    </a:cubicBezTo>
                    <a:cubicBezTo>
                      <a:pt x="18" y="5"/>
                      <a:pt x="18" y="5"/>
                      <a:pt x="18" y="5"/>
                    </a:cubicBezTo>
                    <a:cubicBezTo>
                      <a:pt x="16" y="5"/>
                      <a:pt x="15" y="4"/>
                      <a:pt x="14" y="3"/>
                    </a:cubicBezTo>
                    <a:cubicBezTo>
                      <a:pt x="13" y="3"/>
                      <a:pt x="13" y="3"/>
                      <a:pt x="12" y="3"/>
                    </a:cubicBezTo>
                    <a:cubicBezTo>
                      <a:pt x="11" y="3"/>
                      <a:pt x="10" y="3"/>
                      <a:pt x="9" y="4"/>
                    </a:cubicBezTo>
                    <a:cubicBezTo>
                      <a:pt x="7" y="6"/>
                      <a:pt x="5" y="10"/>
                      <a:pt x="3" y="14"/>
                    </a:cubicBezTo>
                    <a:cubicBezTo>
                      <a:pt x="3" y="14"/>
                      <a:pt x="3" y="14"/>
                      <a:pt x="3" y="14"/>
                    </a:cubicBezTo>
                    <a:cubicBezTo>
                      <a:pt x="3" y="14"/>
                      <a:pt x="3" y="14"/>
                      <a:pt x="3" y="14"/>
                    </a:cubicBezTo>
                    <a:cubicBezTo>
                      <a:pt x="3" y="14"/>
                      <a:pt x="3" y="14"/>
                      <a:pt x="3" y="14"/>
                    </a:cubicBezTo>
                    <a:cubicBezTo>
                      <a:pt x="0" y="25"/>
                      <a:pt x="2" y="27"/>
                      <a:pt x="4" y="31"/>
                    </a:cubicBezTo>
                    <a:cubicBezTo>
                      <a:pt x="1" y="17"/>
                      <a:pt x="9" y="9"/>
                      <a:pt x="12" y="9"/>
                    </a:cubicBezTo>
                    <a:cubicBezTo>
                      <a:pt x="12" y="9"/>
                      <a:pt x="12" y="9"/>
                      <a:pt x="13" y="9"/>
                    </a:cubicBezTo>
                    <a:cubicBezTo>
                      <a:pt x="9" y="13"/>
                      <a:pt x="7" y="26"/>
                      <a:pt x="15" y="34"/>
                    </a:cubicBezTo>
                    <a:cubicBezTo>
                      <a:pt x="11" y="29"/>
                      <a:pt x="12" y="9"/>
                      <a:pt x="15" y="9"/>
                    </a:cubicBezTo>
                    <a:cubicBezTo>
                      <a:pt x="15" y="9"/>
                      <a:pt x="15" y="9"/>
                      <a:pt x="15" y="9"/>
                    </a:cubicBezTo>
                    <a:cubicBezTo>
                      <a:pt x="19" y="10"/>
                      <a:pt x="19" y="18"/>
                      <a:pt x="22" y="24"/>
                    </a:cubicBezTo>
                    <a:cubicBezTo>
                      <a:pt x="22" y="19"/>
                      <a:pt x="19" y="11"/>
                      <a:pt x="19" y="9"/>
                    </a:cubicBezTo>
                    <a:cubicBezTo>
                      <a:pt x="22" y="9"/>
                      <a:pt x="25" y="20"/>
                      <a:pt x="26" y="23"/>
                    </a:cubicBezTo>
                    <a:cubicBezTo>
                      <a:pt x="27" y="16"/>
                      <a:pt x="21" y="8"/>
                      <a:pt x="23" y="8"/>
                    </a:cubicBezTo>
                    <a:cubicBezTo>
                      <a:pt x="23" y="8"/>
                      <a:pt x="24" y="8"/>
                      <a:pt x="24" y="8"/>
                    </a:cubicBezTo>
                    <a:cubicBezTo>
                      <a:pt x="26" y="9"/>
                      <a:pt x="32" y="22"/>
                      <a:pt x="32" y="27"/>
                    </a:cubicBezTo>
                    <a:cubicBezTo>
                      <a:pt x="36" y="21"/>
                      <a:pt x="25" y="6"/>
                      <a:pt x="27" y="6"/>
                    </a:cubicBezTo>
                    <a:cubicBezTo>
                      <a:pt x="27" y="6"/>
                      <a:pt x="27" y="6"/>
                      <a:pt x="27" y="6"/>
                    </a:cubicBezTo>
                    <a:cubicBezTo>
                      <a:pt x="30" y="7"/>
                      <a:pt x="40" y="18"/>
                      <a:pt x="40" y="25"/>
                    </a:cubicBezTo>
                    <a:cubicBezTo>
                      <a:pt x="43" y="14"/>
                      <a:pt x="28" y="3"/>
                      <a:pt x="29" y="3"/>
                    </a:cubicBezTo>
                    <a:cubicBezTo>
                      <a:pt x="29" y="3"/>
                      <a:pt x="30" y="4"/>
                      <a:pt x="32" y="5"/>
                    </a:cubicBezTo>
                    <a:cubicBezTo>
                      <a:pt x="42" y="9"/>
                      <a:pt x="44" y="15"/>
                      <a:pt x="50" y="21"/>
                    </a:cubicBezTo>
                    <a:cubicBezTo>
                      <a:pt x="48" y="15"/>
                      <a:pt x="41" y="9"/>
                      <a:pt x="40" y="8"/>
                    </a:cubicBezTo>
                    <a:cubicBezTo>
                      <a:pt x="40" y="8"/>
                      <a:pt x="40" y="8"/>
                      <a:pt x="40" y="8"/>
                    </a:cubicBezTo>
                    <a:cubicBezTo>
                      <a:pt x="40" y="8"/>
                      <a:pt x="40" y="8"/>
                      <a:pt x="40" y="8"/>
                    </a:cubicBezTo>
                    <a:cubicBezTo>
                      <a:pt x="34" y="3"/>
                      <a:pt x="29" y="1"/>
                      <a:pt x="25" y="0"/>
                    </a:cubicBezTo>
                    <a:cubicBezTo>
                      <a:pt x="25" y="0"/>
                      <a:pt x="24"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8" name="Freeform 547"/>
              <p:cNvSpPr>
                <a:spLocks/>
              </p:cNvSpPr>
              <p:nvPr/>
            </p:nvSpPr>
            <p:spPr bwMode="auto">
              <a:xfrm>
                <a:off x="11082080" y="4044555"/>
                <a:ext cx="101000" cy="146910"/>
              </a:xfrm>
              <a:custGeom>
                <a:avLst/>
                <a:gdLst>
                  <a:gd name="T0" fmla="*/ 29458 w 24"/>
                  <a:gd name="T1" fmla="*/ 0 h 35"/>
                  <a:gd name="T2" fmla="*/ 25250 w 24"/>
                  <a:gd name="T3" fmla="*/ 4197 h 35"/>
                  <a:gd name="T4" fmla="*/ 8417 w 24"/>
                  <a:gd name="T5" fmla="*/ 16790 h 35"/>
                  <a:gd name="T6" fmla="*/ 0 w 24"/>
                  <a:gd name="T7" fmla="*/ 58764 h 35"/>
                  <a:gd name="T8" fmla="*/ 16833 w 24"/>
                  <a:gd name="T9" fmla="*/ 134318 h 35"/>
                  <a:gd name="T10" fmla="*/ 21042 w 24"/>
                  <a:gd name="T11" fmla="*/ 146910 h 35"/>
                  <a:gd name="T12" fmla="*/ 8417 w 24"/>
                  <a:gd name="T13" fmla="*/ 50369 h 35"/>
                  <a:gd name="T14" fmla="*/ 16833 w 24"/>
                  <a:gd name="T15" fmla="*/ 67159 h 35"/>
                  <a:gd name="T16" fmla="*/ 50500 w 24"/>
                  <a:gd name="T17" fmla="*/ 134318 h 35"/>
                  <a:gd name="T18" fmla="*/ 46292 w 24"/>
                  <a:gd name="T19" fmla="*/ 125923 h 35"/>
                  <a:gd name="T20" fmla="*/ 21042 w 24"/>
                  <a:gd name="T21" fmla="*/ 25185 h 35"/>
                  <a:gd name="T22" fmla="*/ 21042 w 24"/>
                  <a:gd name="T23" fmla="*/ 25185 h 35"/>
                  <a:gd name="T24" fmla="*/ 33667 w 24"/>
                  <a:gd name="T25" fmla="*/ 54567 h 35"/>
                  <a:gd name="T26" fmla="*/ 50500 w 24"/>
                  <a:gd name="T27" fmla="*/ 83949 h 35"/>
                  <a:gd name="T28" fmla="*/ 50500 w 24"/>
                  <a:gd name="T29" fmla="*/ 83949 h 35"/>
                  <a:gd name="T30" fmla="*/ 29458 w 24"/>
                  <a:gd name="T31" fmla="*/ 20987 h 35"/>
                  <a:gd name="T32" fmla="*/ 29458 w 24"/>
                  <a:gd name="T33" fmla="*/ 20987 h 35"/>
                  <a:gd name="T34" fmla="*/ 84167 w 24"/>
                  <a:gd name="T35" fmla="*/ 104936 h 35"/>
                  <a:gd name="T36" fmla="*/ 84167 w 24"/>
                  <a:gd name="T37" fmla="*/ 104936 h 35"/>
                  <a:gd name="T38" fmla="*/ 37875 w 24"/>
                  <a:gd name="T39" fmla="*/ 16790 h 35"/>
                  <a:gd name="T40" fmla="*/ 42083 w 24"/>
                  <a:gd name="T41" fmla="*/ 16790 h 35"/>
                  <a:gd name="T42" fmla="*/ 92583 w 24"/>
                  <a:gd name="T43" fmla="*/ 79751 h 35"/>
                  <a:gd name="T44" fmla="*/ 92583 w 24"/>
                  <a:gd name="T45" fmla="*/ 79751 h 35"/>
                  <a:gd name="T46" fmla="*/ 79958 w 24"/>
                  <a:gd name="T47" fmla="*/ 50369 h 35"/>
                  <a:gd name="T48" fmla="*/ 79958 w 24"/>
                  <a:gd name="T49" fmla="*/ 50369 h 35"/>
                  <a:gd name="T50" fmla="*/ 75750 w 24"/>
                  <a:gd name="T51" fmla="*/ 46172 h 35"/>
                  <a:gd name="T52" fmla="*/ 75750 w 24"/>
                  <a:gd name="T53" fmla="*/ 46172 h 35"/>
                  <a:gd name="T54" fmla="*/ 75750 w 24"/>
                  <a:gd name="T55" fmla="*/ 46172 h 35"/>
                  <a:gd name="T56" fmla="*/ 71542 w 24"/>
                  <a:gd name="T57" fmla="*/ 41974 h 35"/>
                  <a:gd name="T58" fmla="*/ 29458 w 24"/>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5">
                    <a:moveTo>
                      <a:pt x="7" y="0"/>
                    </a:moveTo>
                    <a:cubicBezTo>
                      <a:pt x="7" y="0"/>
                      <a:pt x="6" y="0"/>
                      <a:pt x="6" y="1"/>
                    </a:cubicBezTo>
                    <a:cubicBezTo>
                      <a:pt x="5" y="3"/>
                      <a:pt x="4" y="0"/>
                      <a:pt x="2" y="4"/>
                    </a:cubicBezTo>
                    <a:cubicBezTo>
                      <a:pt x="1" y="5"/>
                      <a:pt x="0" y="9"/>
                      <a:pt x="0" y="14"/>
                    </a:cubicBezTo>
                    <a:cubicBezTo>
                      <a:pt x="0" y="19"/>
                      <a:pt x="1" y="26"/>
                      <a:pt x="4" y="32"/>
                    </a:cubicBezTo>
                    <a:cubicBezTo>
                      <a:pt x="4" y="33"/>
                      <a:pt x="5" y="34"/>
                      <a:pt x="5" y="35"/>
                    </a:cubicBezTo>
                    <a:cubicBezTo>
                      <a:pt x="2" y="29"/>
                      <a:pt x="1" y="12"/>
                      <a:pt x="2" y="12"/>
                    </a:cubicBezTo>
                    <a:cubicBezTo>
                      <a:pt x="2" y="12"/>
                      <a:pt x="3" y="13"/>
                      <a:pt x="4" y="16"/>
                    </a:cubicBezTo>
                    <a:cubicBezTo>
                      <a:pt x="6" y="25"/>
                      <a:pt x="11" y="32"/>
                      <a:pt x="12" y="32"/>
                    </a:cubicBezTo>
                    <a:cubicBezTo>
                      <a:pt x="12" y="32"/>
                      <a:pt x="12" y="31"/>
                      <a:pt x="11" y="30"/>
                    </a:cubicBezTo>
                    <a:cubicBezTo>
                      <a:pt x="8" y="25"/>
                      <a:pt x="3" y="6"/>
                      <a:pt x="5" y="6"/>
                    </a:cubicBezTo>
                    <a:cubicBezTo>
                      <a:pt x="5" y="6"/>
                      <a:pt x="5" y="6"/>
                      <a:pt x="5" y="6"/>
                    </a:cubicBezTo>
                    <a:cubicBezTo>
                      <a:pt x="5" y="6"/>
                      <a:pt x="7" y="10"/>
                      <a:pt x="8" y="13"/>
                    </a:cubicBezTo>
                    <a:cubicBezTo>
                      <a:pt x="9" y="17"/>
                      <a:pt x="11" y="20"/>
                      <a:pt x="12" y="20"/>
                    </a:cubicBezTo>
                    <a:cubicBezTo>
                      <a:pt x="12" y="20"/>
                      <a:pt x="12" y="20"/>
                      <a:pt x="12" y="20"/>
                    </a:cubicBezTo>
                    <a:cubicBezTo>
                      <a:pt x="13" y="17"/>
                      <a:pt x="5" y="5"/>
                      <a:pt x="7" y="5"/>
                    </a:cubicBezTo>
                    <a:cubicBezTo>
                      <a:pt x="7" y="5"/>
                      <a:pt x="7" y="5"/>
                      <a:pt x="7" y="5"/>
                    </a:cubicBezTo>
                    <a:cubicBezTo>
                      <a:pt x="10" y="7"/>
                      <a:pt x="19" y="25"/>
                      <a:pt x="20" y="25"/>
                    </a:cubicBezTo>
                    <a:cubicBezTo>
                      <a:pt x="20" y="25"/>
                      <a:pt x="20" y="25"/>
                      <a:pt x="20" y="25"/>
                    </a:cubicBezTo>
                    <a:cubicBezTo>
                      <a:pt x="20" y="22"/>
                      <a:pt x="7" y="4"/>
                      <a:pt x="9" y="4"/>
                    </a:cubicBezTo>
                    <a:cubicBezTo>
                      <a:pt x="9" y="4"/>
                      <a:pt x="10" y="4"/>
                      <a:pt x="10" y="4"/>
                    </a:cubicBezTo>
                    <a:cubicBezTo>
                      <a:pt x="13" y="5"/>
                      <a:pt x="20" y="19"/>
                      <a:pt x="22" y="19"/>
                    </a:cubicBezTo>
                    <a:cubicBezTo>
                      <a:pt x="22" y="19"/>
                      <a:pt x="22" y="19"/>
                      <a:pt x="22" y="19"/>
                    </a:cubicBezTo>
                    <a:cubicBezTo>
                      <a:pt x="24" y="18"/>
                      <a:pt x="20" y="14"/>
                      <a:pt x="19" y="12"/>
                    </a:cubicBezTo>
                    <a:cubicBezTo>
                      <a:pt x="19" y="12"/>
                      <a:pt x="19" y="12"/>
                      <a:pt x="19" y="12"/>
                    </a:cubicBezTo>
                    <a:cubicBezTo>
                      <a:pt x="18" y="11"/>
                      <a:pt x="18" y="11"/>
                      <a:pt x="18" y="11"/>
                    </a:cubicBezTo>
                    <a:cubicBezTo>
                      <a:pt x="18" y="11"/>
                      <a:pt x="18" y="11"/>
                      <a:pt x="18" y="11"/>
                    </a:cubicBezTo>
                    <a:cubicBezTo>
                      <a:pt x="18" y="11"/>
                      <a:pt x="18" y="11"/>
                      <a:pt x="18" y="11"/>
                    </a:cubicBezTo>
                    <a:cubicBezTo>
                      <a:pt x="18" y="10"/>
                      <a:pt x="17" y="10"/>
                      <a:pt x="17" y="10"/>
                    </a:cubicBezTo>
                    <a:cubicBezTo>
                      <a:pt x="11" y="2"/>
                      <a:pt x="9"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49" name="Freeform 548"/>
              <p:cNvSpPr>
                <a:spLocks/>
              </p:cNvSpPr>
              <p:nvPr/>
            </p:nvSpPr>
            <p:spPr bwMode="auto">
              <a:xfrm>
                <a:off x="11166554" y="4320010"/>
                <a:ext cx="143237" cy="55091"/>
              </a:xfrm>
              <a:custGeom>
                <a:avLst/>
                <a:gdLst>
                  <a:gd name="T0" fmla="*/ 16851 w 34"/>
                  <a:gd name="T1" fmla="*/ 0 h 13"/>
                  <a:gd name="T2" fmla="*/ 0 w 34"/>
                  <a:gd name="T3" fmla="*/ 4238 h 13"/>
                  <a:gd name="T4" fmla="*/ 37916 w 34"/>
                  <a:gd name="T5" fmla="*/ 38140 h 13"/>
                  <a:gd name="T6" fmla="*/ 84257 w 34"/>
                  <a:gd name="T7" fmla="*/ 55091 h 13"/>
                  <a:gd name="T8" fmla="*/ 88470 w 34"/>
                  <a:gd name="T9" fmla="*/ 55091 h 13"/>
                  <a:gd name="T10" fmla="*/ 134811 w 34"/>
                  <a:gd name="T11" fmla="*/ 46615 h 13"/>
                  <a:gd name="T12" fmla="*/ 139024 w 34"/>
                  <a:gd name="T13" fmla="*/ 42378 h 13"/>
                  <a:gd name="T14" fmla="*/ 126386 w 34"/>
                  <a:gd name="T15" fmla="*/ 42378 h 13"/>
                  <a:gd name="T16" fmla="*/ 96896 w 34"/>
                  <a:gd name="T17" fmla="*/ 46615 h 13"/>
                  <a:gd name="T18" fmla="*/ 42129 w 34"/>
                  <a:gd name="T19" fmla="*/ 33902 h 13"/>
                  <a:gd name="T20" fmla="*/ 37916 w 34"/>
                  <a:gd name="T21" fmla="*/ 25427 h 13"/>
                  <a:gd name="T22" fmla="*/ 101108 w 34"/>
                  <a:gd name="T23" fmla="*/ 33902 h 13"/>
                  <a:gd name="T24" fmla="*/ 101108 w 34"/>
                  <a:gd name="T25" fmla="*/ 33902 h 13"/>
                  <a:gd name="T26" fmla="*/ 88470 w 34"/>
                  <a:gd name="T27" fmla="*/ 25427 h 13"/>
                  <a:gd name="T28" fmla="*/ 33703 w 34"/>
                  <a:gd name="T29" fmla="*/ 12713 h 13"/>
                  <a:gd name="T30" fmla="*/ 37916 w 34"/>
                  <a:gd name="T31" fmla="*/ 12713 h 13"/>
                  <a:gd name="T32" fmla="*/ 63193 w 34"/>
                  <a:gd name="T33" fmla="*/ 12713 h 13"/>
                  <a:gd name="T34" fmla="*/ 96896 w 34"/>
                  <a:gd name="T35" fmla="*/ 16951 h 13"/>
                  <a:gd name="T36" fmla="*/ 117960 w 34"/>
                  <a:gd name="T37" fmla="*/ 12713 h 13"/>
                  <a:gd name="T38" fmla="*/ 113747 w 34"/>
                  <a:gd name="T39" fmla="*/ 4238 h 13"/>
                  <a:gd name="T40" fmla="*/ 113747 w 34"/>
                  <a:gd name="T41" fmla="*/ 4238 h 13"/>
                  <a:gd name="T42" fmla="*/ 113747 w 34"/>
                  <a:gd name="T43" fmla="*/ 4238 h 13"/>
                  <a:gd name="T44" fmla="*/ 113747 w 34"/>
                  <a:gd name="T45" fmla="*/ 4238 h 13"/>
                  <a:gd name="T46" fmla="*/ 96896 w 34"/>
                  <a:gd name="T47" fmla="*/ 4238 h 13"/>
                  <a:gd name="T48" fmla="*/ 92683 w 34"/>
                  <a:gd name="T49" fmla="*/ 4238 h 13"/>
                  <a:gd name="T50" fmla="*/ 92683 w 34"/>
                  <a:gd name="T51" fmla="*/ 4238 h 13"/>
                  <a:gd name="T52" fmla="*/ 92683 w 34"/>
                  <a:gd name="T53" fmla="*/ 4238 h 13"/>
                  <a:gd name="T54" fmla="*/ 63193 w 34"/>
                  <a:gd name="T55" fmla="*/ 0 h 13"/>
                  <a:gd name="T56" fmla="*/ 50554 w 34"/>
                  <a:gd name="T57" fmla="*/ 0 h 13"/>
                  <a:gd name="T58" fmla="*/ 46341 w 34"/>
                  <a:gd name="T59" fmla="*/ 0 h 13"/>
                  <a:gd name="T60" fmla="*/ 16851 w 34"/>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13">
                    <a:moveTo>
                      <a:pt x="4" y="0"/>
                    </a:moveTo>
                    <a:cubicBezTo>
                      <a:pt x="1" y="0"/>
                      <a:pt x="0" y="0"/>
                      <a:pt x="0" y="1"/>
                    </a:cubicBezTo>
                    <a:cubicBezTo>
                      <a:pt x="0" y="2"/>
                      <a:pt x="2" y="5"/>
                      <a:pt x="9" y="9"/>
                    </a:cubicBezTo>
                    <a:cubicBezTo>
                      <a:pt x="11" y="11"/>
                      <a:pt x="15" y="12"/>
                      <a:pt x="20" y="13"/>
                    </a:cubicBezTo>
                    <a:cubicBezTo>
                      <a:pt x="20" y="13"/>
                      <a:pt x="20" y="13"/>
                      <a:pt x="21" y="13"/>
                    </a:cubicBezTo>
                    <a:cubicBezTo>
                      <a:pt x="24" y="13"/>
                      <a:pt x="30" y="13"/>
                      <a:pt x="32" y="11"/>
                    </a:cubicBezTo>
                    <a:cubicBezTo>
                      <a:pt x="33" y="10"/>
                      <a:pt x="34" y="10"/>
                      <a:pt x="33" y="10"/>
                    </a:cubicBezTo>
                    <a:cubicBezTo>
                      <a:pt x="32" y="10"/>
                      <a:pt x="31" y="10"/>
                      <a:pt x="30" y="10"/>
                    </a:cubicBezTo>
                    <a:cubicBezTo>
                      <a:pt x="28" y="11"/>
                      <a:pt x="25" y="11"/>
                      <a:pt x="23" y="11"/>
                    </a:cubicBezTo>
                    <a:cubicBezTo>
                      <a:pt x="19" y="11"/>
                      <a:pt x="14" y="10"/>
                      <a:pt x="10" y="8"/>
                    </a:cubicBezTo>
                    <a:cubicBezTo>
                      <a:pt x="8" y="6"/>
                      <a:pt x="8" y="6"/>
                      <a:pt x="9" y="6"/>
                    </a:cubicBezTo>
                    <a:cubicBezTo>
                      <a:pt x="11" y="6"/>
                      <a:pt x="19" y="8"/>
                      <a:pt x="24" y="8"/>
                    </a:cubicBezTo>
                    <a:cubicBezTo>
                      <a:pt x="24" y="8"/>
                      <a:pt x="24" y="8"/>
                      <a:pt x="24" y="8"/>
                    </a:cubicBezTo>
                    <a:cubicBezTo>
                      <a:pt x="31" y="8"/>
                      <a:pt x="25" y="6"/>
                      <a:pt x="21" y="6"/>
                    </a:cubicBezTo>
                    <a:cubicBezTo>
                      <a:pt x="16" y="5"/>
                      <a:pt x="10" y="4"/>
                      <a:pt x="8" y="3"/>
                    </a:cubicBezTo>
                    <a:cubicBezTo>
                      <a:pt x="8" y="3"/>
                      <a:pt x="8" y="3"/>
                      <a:pt x="9" y="3"/>
                    </a:cubicBezTo>
                    <a:cubicBezTo>
                      <a:pt x="10" y="3"/>
                      <a:pt x="12" y="3"/>
                      <a:pt x="15" y="3"/>
                    </a:cubicBezTo>
                    <a:cubicBezTo>
                      <a:pt x="17" y="3"/>
                      <a:pt x="20" y="4"/>
                      <a:pt x="23" y="4"/>
                    </a:cubicBezTo>
                    <a:cubicBezTo>
                      <a:pt x="25" y="4"/>
                      <a:pt x="27" y="3"/>
                      <a:pt x="28" y="3"/>
                    </a:cubicBezTo>
                    <a:cubicBezTo>
                      <a:pt x="34" y="2"/>
                      <a:pt x="32" y="1"/>
                      <a:pt x="27" y="1"/>
                    </a:cubicBezTo>
                    <a:cubicBezTo>
                      <a:pt x="27" y="1"/>
                      <a:pt x="27" y="1"/>
                      <a:pt x="27" y="1"/>
                    </a:cubicBezTo>
                    <a:cubicBezTo>
                      <a:pt x="27" y="1"/>
                      <a:pt x="27" y="1"/>
                      <a:pt x="27" y="1"/>
                    </a:cubicBezTo>
                    <a:cubicBezTo>
                      <a:pt x="27" y="1"/>
                      <a:pt x="27" y="1"/>
                      <a:pt x="27" y="1"/>
                    </a:cubicBezTo>
                    <a:cubicBezTo>
                      <a:pt x="26" y="1"/>
                      <a:pt x="24" y="1"/>
                      <a:pt x="23" y="1"/>
                    </a:cubicBezTo>
                    <a:cubicBezTo>
                      <a:pt x="23" y="1"/>
                      <a:pt x="22" y="1"/>
                      <a:pt x="22" y="1"/>
                    </a:cubicBezTo>
                    <a:cubicBezTo>
                      <a:pt x="22" y="1"/>
                      <a:pt x="22" y="1"/>
                      <a:pt x="22" y="1"/>
                    </a:cubicBezTo>
                    <a:cubicBezTo>
                      <a:pt x="22" y="1"/>
                      <a:pt x="22" y="1"/>
                      <a:pt x="22" y="1"/>
                    </a:cubicBezTo>
                    <a:cubicBezTo>
                      <a:pt x="19" y="1"/>
                      <a:pt x="17" y="0"/>
                      <a:pt x="15" y="0"/>
                    </a:cubicBezTo>
                    <a:cubicBezTo>
                      <a:pt x="14" y="0"/>
                      <a:pt x="13" y="0"/>
                      <a:pt x="12" y="0"/>
                    </a:cubicBezTo>
                    <a:cubicBezTo>
                      <a:pt x="12" y="0"/>
                      <a:pt x="12" y="0"/>
                      <a:pt x="11" y="0"/>
                    </a:cubicBezTo>
                    <a:cubicBezTo>
                      <a:pt x="9" y="0"/>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0" name="Freeform 549"/>
              <p:cNvSpPr>
                <a:spLocks/>
              </p:cNvSpPr>
              <p:nvPr/>
            </p:nvSpPr>
            <p:spPr bwMode="auto">
              <a:xfrm>
                <a:off x="11655028" y="4209828"/>
                <a:ext cx="104673" cy="91819"/>
              </a:xfrm>
              <a:custGeom>
                <a:avLst/>
                <a:gdLst>
                  <a:gd name="T0" fmla="*/ 100486 w 25"/>
                  <a:gd name="T1" fmla="*/ 0 h 22"/>
                  <a:gd name="T2" fmla="*/ 20935 w 25"/>
                  <a:gd name="T3" fmla="*/ 37562 h 22"/>
                  <a:gd name="T4" fmla="*/ 16748 w 25"/>
                  <a:gd name="T5" fmla="*/ 41736 h 22"/>
                  <a:gd name="T6" fmla="*/ 75365 w 25"/>
                  <a:gd name="T7" fmla="*/ 16694 h 22"/>
                  <a:gd name="T8" fmla="*/ 75365 w 25"/>
                  <a:gd name="T9" fmla="*/ 20868 h 22"/>
                  <a:gd name="T10" fmla="*/ 25122 w 25"/>
                  <a:gd name="T11" fmla="*/ 58430 h 22"/>
                  <a:gd name="T12" fmla="*/ 25122 w 25"/>
                  <a:gd name="T13" fmla="*/ 58430 h 22"/>
                  <a:gd name="T14" fmla="*/ 79551 w 25"/>
                  <a:gd name="T15" fmla="*/ 25042 h 22"/>
                  <a:gd name="T16" fmla="*/ 75365 w 25"/>
                  <a:gd name="T17" fmla="*/ 33389 h 22"/>
                  <a:gd name="T18" fmla="*/ 8374 w 25"/>
                  <a:gd name="T19" fmla="*/ 91819 h 22"/>
                  <a:gd name="T20" fmla="*/ 12561 w 25"/>
                  <a:gd name="T21" fmla="*/ 91819 h 22"/>
                  <a:gd name="T22" fmla="*/ 16748 w 25"/>
                  <a:gd name="T23" fmla="*/ 91819 h 22"/>
                  <a:gd name="T24" fmla="*/ 92112 w 25"/>
                  <a:gd name="T25" fmla="*/ 29215 h 22"/>
                  <a:gd name="T26" fmla="*/ 104673 w 25"/>
                  <a:gd name="T27" fmla="*/ 4174 h 22"/>
                  <a:gd name="T28" fmla="*/ 10048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2">
                    <a:moveTo>
                      <a:pt x="24" y="0"/>
                    </a:moveTo>
                    <a:cubicBezTo>
                      <a:pt x="22" y="0"/>
                      <a:pt x="16" y="2"/>
                      <a:pt x="5" y="9"/>
                    </a:cubicBezTo>
                    <a:cubicBezTo>
                      <a:pt x="5" y="9"/>
                      <a:pt x="4" y="9"/>
                      <a:pt x="4" y="10"/>
                    </a:cubicBezTo>
                    <a:cubicBezTo>
                      <a:pt x="8" y="9"/>
                      <a:pt x="16" y="4"/>
                      <a:pt x="18" y="4"/>
                    </a:cubicBezTo>
                    <a:cubicBezTo>
                      <a:pt x="18" y="4"/>
                      <a:pt x="18" y="4"/>
                      <a:pt x="18" y="5"/>
                    </a:cubicBezTo>
                    <a:cubicBezTo>
                      <a:pt x="17" y="7"/>
                      <a:pt x="3" y="14"/>
                      <a:pt x="6" y="14"/>
                    </a:cubicBezTo>
                    <a:cubicBezTo>
                      <a:pt x="6" y="14"/>
                      <a:pt x="6" y="14"/>
                      <a:pt x="6" y="14"/>
                    </a:cubicBezTo>
                    <a:cubicBezTo>
                      <a:pt x="9" y="14"/>
                      <a:pt x="18" y="6"/>
                      <a:pt x="19" y="6"/>
                    </a:cubicBezTo>
                    <a:cubicBezTo>
                      <a:pt x="19" y="6"/>
                      <a:pt x="19" y="7"/>
                      <a:pt x="18" y="8"/>
                    </a:cubicBezTo>
                    <a:cubicBezTo>
                      <a:pt x="11" y="14"/>
                      <a:pt x="0" y="21"/>
                      <a:pt x="2" y="22"/>
                    </a:cubicBezTo>
                    <a:cubicBezTo>
                      <a:pt x="2" y="22"/>
                      <a:pt x="2" y="22"/>
                      <a:pt x="3" y="22"/>
                    </a:cubicBezTo>
                    <a:cubicBezTo>
                      <a:pt x="3" y="22"/>
                      <a:pt x="4" y="22"/>
                      <a:pt x="4" y="22"/>
                    </a:cubicBezTo>
                    <a:cubicBezTo>
                      <a:pt x="11" y="16"/>
                      <a:pt x="17" y="10"/>
                      <a:pt x="22" y="7"/>
                    </a:cubicBezTo>
                    <a:cubicBezTo>
                      <a:pt x="23" y="5"/>
                      <a:pt x="25" y="3"/>
                      <a:pt x="25" y="1"/>
                    </a:cubicBezTo>
                    <a:cubicBezTo>
                      <a:pt x="25" y="0"/>
                      <a:pt x="25"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1" name="Freeform 550"/>
              <p:cNvSpPr>
                <a:spLocks/>
              </p:cNvSpPr>
              <p:nvPr/>
            </p:nvSpPr>
            <p:spPr bwMode="auto">
              <a:xfrm>
                <a:off x="11655028" y="3993136"/>
                <a:ext cx="45909" cy="51418"/>
              </a:xfrm>
              <a:custGeom>
                <a:avLst/>
                <a:gdLst>
                  <a:gd name="T0" fmla="*/ 45909 w 11"/>
                  <a:gd name="T1" fmla="*/ 0 h 12"/>
                  <a:gd name="T2" fmla="*/ 0 w 11"/>
                  <a:gd name="T3" fmla="*/ 51418 h 12"/>
                  <a:gd name="T4" fmla="*/ 45909 w 11"/>
                  <a:gd name="T5" fmla="*/ 0 h 12"/>
                  <a:gd name="T6" fmla="*/ 0 60000 65536"/>
                  <a:gd name="T7" fmla="*/ 0 60000 65536"/>
                  <a:gd name="T8" fmla="*/ 0 60000 65536"/>
                </a:gdLst>
                <a:ahLst/>
                <a:cxnLst>
                  <a:cxn ang="T6">
                    <a:pos x="T0" y="T1"/>
                  </a:cxn>
                  <a:cxn ang="T7">
                    <a:pos x="T2" y="T3"/>
                  </a:cxn>
                  <a:cxn ang="T8">
                    <a:pos x="T4" y="T5"/>
                  </a:cxn>
                </a:cxnLst>
                <a:rect l="0" t="0" r="r" b="b"/>
                <a:pathLst>
                  <a:path w="11" h="12">
                    <a:moveTo>
                      <a:pt x="11" y="0"/>
                    </a:moveTo>
                    <a:cubicBezTo>
                      <a:pt x="8" y="2"/>
                      <a:pt x="4" y="9"/>
                      <a:pt x="0" y="12"/>
                    </a:cubicBezTo>
                    <a:cubicBezTo>
                      <a:pt x="5" y="8"/>
                      <a:pt x="9" y="2"/>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2" name="Freeform 551"/>
              <p:cNvSpPr>
                <a:spLocks/>
              </p:cNvSpPr>
              <p:nvPr/>
            </p:nvSpPr>
            <p:spPr bwMode="auto">
              <a:xfrm>
                <a:off x="11642174" y="3980282"/>
                <a:ext cx="62437" cy="71618"/>
              </a:xfrm>
              <a:custGeom>
                <a:avLst/>
                <a:gdLst>
                  <a:gd name="T0" fmla="*/ 49950 w 15"/>
                  <a:gd name="T1" fmla="*/ 0 h 17"/>
                  <a:gd name="T2" fmla="*/ 49950 w 15"/>
                  <a:gd name="T3" fmla="*/ 4213 h 17"/>
                  <a:gd name="T4" fmla="*/ 0 w 15"/>
                  <a:gd name="T5" fmla="*/ 71618 h 17"/>
                  <a:gd name="T6" fmla="*/ 12487 w 15"/>
                  <a:gd name="T7" fmla="*/ 63192 h 17"/>
                  <a:gd name="T8" fmla="*/ 58275 w 15"/>
                  <a:gd name="T9" fmla="*/ 12638 h 17"/>
                  <a:gd name="T10" fmla="*/ 62437 w 15"/>
                  <a:gd name="T11" fmla="*/ 12638 h 17"/>
                  <a:gd name="T12" fmla="*/ 62437 w 15"/>
                  <a:gd name="T13" fmla="*/ 12638 h 17"/>
                  <a:gd name="T14" fmla="*/ 49950 w 15"/>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2" y="0"/>
                    </a:moveTo>
                    <a:cubicBezTo>
                      <a:pt x="12" y="1"/>
                      <a:pt x="12" y="1"/>
                      <a:pt x="12" y="1"/>
                    </a:cubicBezTo>
                    <a:cubicBezTo>
                      <a:pt x="12" y="4"/>
                      <a:pt x="4" y="12"/>
                      <a:pt x="0" y="17"/>
                    </a:cubicBezTo>
                    <a:cubicBezTo>
                      <a:pt x="1" y="16"/>
                      <a:pt x="2" y="16"/>
                      <a:pt x="3" y="15"/>
                    </a:cubicBezTo>
                    <a:cubicBezTo>
                      <a:pt x="7" y="12"/>
                      <a:pt x="11" y="5"/>
                      <a:pt x="14" y="3"/>
                    </a:cubicBezTo>
                    <a:cubicBezTo>
                      <a:pt x="14" y="3"/>
                      <a:pt x="14" y="3"/>
                      <a:pt x="15" y="3"/>
                    </a:cubicBezTo>
                    <a:cubicBezTo>
                      <a:pt x="15" y="3"/>
                      <a:pt x="15" y="3"/>
                      <a:pt x="15" y="3"/>
                    </a:cubicBezTo>
                    <a:cubicBezTo>
                      <a:pt x="12" y="0"/>
                      <a:pt x="12" y="0"/>
                      <a:pt x="12"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3" name="Freeform 552"/>
              <p:cNvSpPr>
                <a:spLocks/>
              </p:cNvSpPr>
              <p:nvPr/>
            </p:nvSpPr>
            <p:spPr bwMode="auto">
              <a:xfrm>
                <a:off x="11704610" y="399313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4" name="Oval 553"/>
              <p:cNvSpPr>
                <a:spLocks noChangeArrowheads="1"/>
              </p:cNvSpPr>
              <p:nvPr/>
            </p:nvSpPr>
            <p:spPr bwMode="auto">
              <a:xfrm>
                <a:off x="11704610" y="3993136"/>
                <a:ext cx="1836" cy="1836"/>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49255" name="Freeform 554"/>
              <p:cNvSpPr>
                <a:spLocks/>
              </p:cNvSpPr>
              <p:nvPr/>
            </p:nvSpPr>
            <p:spPr bwMode="auto">
              <a:xfrm>
                <a:off x="11691756" y="3996809"/>
                <a:ext cx="25709" cy="55091"/>
              </a:xfrm>
              <a:custGeom>
                <a:avLst/>
                <a:gdLst>
                  <a:gd name="T0" fmla="*/ 25709 w 6"/>
                  <a:gd name="T1" fmla="*/ 0 h 13"/>
                  <a:gd name="T2" fmla="*/ 0 w 6"/>
                  <a:gd name="T3" fmla="*/ 55091 h 13"/>
                  <a:gd name="T4" fmla="*/ 25709 w 6"/>
                  <a:gd name="T5" fmla="*/ 0 h 13"/>
                  <a:gd name="T6" fmla="*/ 25709 w 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6" y="0"/>
                    </a:moveTo>
                    <a:cubicBezTo>
                      <a:pt x="4" y="2"/>
                      <a:pt x="3" y="10"/>
                      <a:pt x="0" y="13"/>
                    </a:cubicBezTo>
                    <a:cubicBezTo>
                      <a:pt x="3" y="10"/>
                      <a:pt x="4" y="2"/>
                      <a:pt x="6" y="0"/>
                    </a:cubicBezTo>
                    <a:cubicBezTo>
                      <a:pt x="6" y="0"/>
                      <a:pt x="6" y="0"/>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6" name="Freeform 555"/>
              <p:cNvSpPr>
                <a:spLocks/>
              </p:cNvSpPr>
              <p:nvPr/>
            </p:nvSpPr>
            <p:spPr bwMode="auto">
              <a:xfrm>
                <a:off x="11691756" y="3993136"/>
                <a:ext cx="25709" cy="58764"/>
              </a:xfrm>
              <a:custGeom>
                <a:avLst/>
                <a:gdLst>
                  <a:gd name="T0" fmla="*/ 12855 w 6"/>
                  <a:gd name="T1" fmla="*/ 0 h 14"/>
                  <a:gd name="T2" fmla="*/ 17139 w 6"/>
                  <a:gd name="T3" fmla="*/ 8395 h 14"/>
                  <a:gd name="T4" fmla="*/ 0 w 6"/>
                  <a:gd name="T5" fmla="*/ 58764 h 14"/>
                  <a:gd name="T6" fmla="*/ 0 w 6"/>
                  <a:gd name="T7" fmla="*/ 58764 h 14"/>
                  <a:gd name="T8" fmla="*/ 25709 w 6"/>
                  <a:gd name="T9" fmla="*/ 4197 h 14"/>
                  <a:gd name="T10" fmla="*/ 12855 w 6"/>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4">
                    <a:moveTo>
                      <a:pt x="3" y="0"/>
                    </a:moveTo>
                    <a:cubicBezTo>
                      <a:pt x="3" y="0"/>
                      <a:pt x="4" y="1"/>
                      <a:pt x="4" y="2"/>
                    </a:cubicBezTo>
                    <a:cubicBezTo>
                      <a:pt x="4" y="4"/>
                      <a:pt x="1" y="9"/>
                      <a:pt x="0" y="14"/>
                    </a:cubicBezTo>
                    <a:cubicBezTo>
                      <a:pt x="0" y="14"/>
                      <a:pt x="0" y="14"/>
                      <a:pt x="0" y="14"/>
                    </a:cubicBezTo>
                    <a:cubicBezTo>
                      <a:pt x="3" y="11"/>
                      <a:pt x="4" y="3"/>
                      <a:pt x="6" y="1"/>
                    </a:cubicBezTo>
                    <a:cubicBezTo>
                      <a:pt x="3" y="0"/>
                      <a:pt x="3" y="0"/>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7" name="Freeform 556"/>
              <p:cNvSpPr>
                <a:spLocks/>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0"/>
                      <a:pt x="0" y="0"/>
                      <a:pt x="0" y="0"/>
                    </a:cubicBezTo>
                    <a:cubicBezTo>
                      <a:pt x="1" y="1"/>
                      <a:pt x="1" y="1"/>
                      <a:pt x="1" y="1"/>
                    </a:cubicBezTo>
                    <a:cubicBezTo>
                      <a:pt x="0" y="1"/>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8" name="Freeform 557"/>
              <p:cNvSpPr>
                <a:spLocks/>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3673 w 1"/>
                  <a:gd name="T9" fmla="*/ 5509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cubicBezTo>
                      <a:pt x="0" y="0"/>
                      <a:pt x="0" y="0"/>
                      <a:pt x="0" y="0"/>
                    </a:cubicBezTo>
                    <a:cubicBezTo>
                      <a:pt x="0" y="0"/>
                      <a:pt x="0" y="0"/>
                      <a:pt x="0" y="0"/>
                    </a:cubicBezTo>
                    <a:cubicBezTo>
                      <a:pt x="0" y="0"/>
                      <a:pt x="0" y="1"/>
                      <a:pt x="1" y="1"/>
                    </a:cubicBezTo>
                    <a:cubicBezTo>
                      <a:pt x="1" y="1"/>
                      <a:pt x="1" y="1"/>
                      <a:pt x="1" y="1"/>
                    </a:cubicBezTo>
                    <a:cubicBezTo>
                      <a:pt x="0"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59" name="Freeform 558"/>
              <p:cNvSpPr>
                <a:spLocks noEditPoints="1"/>
              </p:cNvSpPr>
              <p:nvPr/>
            </p:nvSpPr>
            <p:spPr bwMode="auto">
              <a:xfrm>
                <a:off x="11599937" y="3960082"/>
                <a:ext cx="29382" cy="25709"/>
              </a:xfrm>
              <a:custGeom>
                <a:avLst/>
                <a:gdLst>
                  <a:gd name="T0" fmla="*/ 25185 w 7"/>
                  <a:gd name="T1" fmla="*/ 4285 h 6"/>
                  <a:gd name="T2" fmla="*/ 0 w 7"/>
                  <a:gd name="T3" fmla="*/ 25709 h 6"/>
                  <a:gd name="T4" fmla="*/ 25185 w 7"/>
                  <a:gd name="T5" fmla="*/ 4285 h 6"/>
                  <a:gd name="T6" fmla="*/ 29382 w 7"/>
                  <a:gd name="T7" fmla="*/ 0 h 6"/>
                  <a:gd name="T8" fmla="*/ 29382 w 7"/>
                  <a:gd name="T9" fmla="*/ 0 h 6"/>
                  <a:gd name="T10" fmla="*/ 29382 w 7"/>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
                    <a:moveTo>
                      <a:pt x="6" y="1"/>
                    </a:moveTo>
                    <a:cubicBezTo>
                      <a:pt x="4" y="2"/>
                      <a:pt x="2" y="4"/>
                      <a:pt x="0" y="6"/>
                    </a:cubicBezTo>
                    <a:cubicBezTo>
                      <a:pt x="2" y="4"/>
                      <a:pt x="4" y="2"/>
                      <a:pt x="6" y="1"/>
                    </a:cubicBezTo>
                    <a:moveTo>
                      <a:pt x="7" y="0"/>
                    </a:moveTo>
                    <a:cubicBezTo>
                      <a:pt x="7" y="0"/>
                      <a:pt x="7" y="0"/>
                      <a:pt x="7" y="0"/>
                    </a:cubicBezTo>
                    <a:cubicBezTo>
                      <a:pt x="7" y="0"/>
                      <a:pt x="7"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60" name="Freeform 559"/>
              <p:cNvSpPr>
                <a:spLocks/>
              </p:cNvSpPr>
              <p:nvPr/>
            </p:nvSpPr>
            <p:spPr bwMode="auto">
              <a:xfrm>
                <a:off x="11590755" y="3960082"/>
                <a:ext cx="51418" cy="45909"/>
              </a:xfrm>
              <a:custGeom>
                <a:avLst/>
                <a:gdLst>
                  <a:gd name="T0" fmla="*/ 38564 w 12"/>
                  <a:gd name="T1" fmla="*/ 0 h 11"/>
                  <a:gd name="T2" fmla="*/ 38564 w 12"/>
                  <a:gd name="T3" fmla="*/ 0 h 11"/>
                  <a:gd name="T4" fmla="*/ 38564 w 12"/>
                  <a:gd name="T5" fmla="*/ 0 h 11"/>
                  <a:gd name="T6" fmla="*/ 34279 w 12"/>
                  <a:gd name="T7" fmla="*/ 4174 h 11"/>
                  <a:gd name="T8" fmla="*/ 8570 w 12"/>
                  <a:gd name="T9" fmla="*/ 25041 h 11"/>
                  <a:gd name="T10" fmla="*/ 0 w 12"/>
                  <a:gd name="T11" fmla="*/ 45909 h 11"/>
                  <a:gd name="T12" fmla="*/ 51418 w 12"/>
                  <a:gd name="T13" fmla="*/ 0 h 11"/>
                  <a:gd name="T14" fmla="*/ 38564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1">
                    <a:moveTo>
                      <a:pt x="9" y="0"/>
                    </a:moveTo>
                    <a:cubicBezTo>
                      <a:pt x="9" y="0"/>
                      <a:pt x="9" y="0"/>
                      <a:pt x="9" y="0"/>
                    </a:cubicBezTo>
                    <a:cubicBezTo>
                      <a:pt x="9" y="0"/>
                      <a:pt x="9" y="0"/>
                      <a:pt x="9" y="0"/>
                    </a:cubicBezTo>
                    <a:cubicBezTo>
                      <a:pt x="9" y="0"/>
                      <a:pt x="8" y="0"/>
                      <a:pt x="8" y="1"/>
                    </a:cubicBezTo>
                    <a:cubicBezTo>
                      <a:pt x="6" y="2"/>
                      <a:pt x="4" y="4"/>
                      <a:pt x="2" y="6"/>
                    </a:cubicBezTo>
                    <a:cubicBezTo>
                      <a:pt x="1" y="7"/>
                      <a:pt x="0" y="9"/>
                      <a:pt x="0" y="11"/>
                    </a:cubicBezTo>
                    <a:cubicBezTo>
                      <a:pt x="2" y="8"/>
                      <a:pt x="5" y="4"/>
                      <a:pt x="12" y="0"/>
                    </a:cubicBezTo>
                    <a:cubicBezTo>
                      <a:pt x="9" y="0"/>
                      <a:pt x="9" y="0"/>
                      <a:pt x="9"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0"/>
                                        </p:tgtEl>
                                        <p:attrNameLst>
                                          <p:attrName>style.visibility</p:attrName>
                                        </p:attrNameLst>
                                      </p:cBhvr>
                                      <p:to>
                                        <p:strVal val="visible"/>
                                      </p:to>
                                    </p:set>
                                    <p:anim calcmode="lin" valueType="num">
                                      <p:cBhvr additive="base">
                                        <p:cTn id="11" dur="750" fill="hold"/>
                                        <p:tgtEl>
                                          <p:spTgt spid="430"/>
                                        </p:tgtEl>
                                        <p:attrNameLst>
                                          <p:attrName>ppt_x</p:attrName>
                                        </p:attrNameLst>
                                      </p:cBhvr>
                                      <p:tavLst>
                                        <p:tav tm="0">
                                          <p:val>
                                            <p:strVal val="0-#ppt_w/2"/>
                                          </p:val>
                                        </p:tav>
                                        <p:tav tm="100000">
                                          <p:val>
                                            <p:strVal val="#ppt_x"/>
                                          </p:val>
                                        </p:tav>
                                      </p:tavLst>
                                    </p:anim>
                                    <p:anim calcmode="lin" valueType="num">
                                      <p:cBhvr additive="base">
                                        <p:cTn id="12" dur="750" fill="hold"/>
                                        <p:tgtEl>
                                          <p:spTgt spid="4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8"/>
                                        </p:tgtEl>
                                        <p:attrNameLst>
                                          <p:attrName>style.visibility</p:attrName>
                                        </p:attrNameLst>
                                      </p:cBhvr>
                                      <p:to>
                                        <p:strVal val="visible"/>
                                      </p:to>
                                    </p:set>
                                    <p:anim calcmode="lin" valueType="num">
                                      <p:cBhvr additive="base">
                                        <p:cTn id="15" dur="750" fill="hold"/>
                                        <p:tgtEl>
                                          <p:spTgt spid="428"/>
                                        </p:tgtEl>
                                        <p:attrNameLst>
                                          <p:attrName>ppt_x</p:attrName>
                                        </p:attrNameLst>
                                      </p:cBhvr>
                                      <p:tavLst>
                                        <p:tav tm="0">
                                          <p:val>
                                            <p:strVal val="0-#ppt_w/2"/>
                                          </p:val>
                                        </p:tav>
                                        <p:tav tm="100000">
                                          <p:val>
                                            <p:strVal val="#ppt_x"/>
                                          </p:val>
                                        </p:tav>
                                      </p:tavLst>
                                    </p:anim>
                                    <p:anim calcmode="lin" valueType="num">
                                      <p:cBhvr additive="base">
                                        <p:cTn id="16" dur="750" fill="hold"/>
                                        <p:tgtEl>
                                          <p:spTgt spid="42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75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p:cNvGraphicFramePr>
            <a:graphicFrameLocks noGrp="1"/>
          </p:cNvGraphicFramePr>
          <p:nvPr/>
        </p:nvGraphicFramePr>
        <p:xfrm>
          <a:off x="0" y="857250"/>
          <a:ext cx="9144000" cy="5145088"/>
        </p:xfrm>
        <a:graphic>
          <a:graphicData uri="http://schemas.openxmlformats.org/drawingml/2006/table">
            <a:tbl>
              <a:tblPr/>
              <a:tblGrid>
                <a:gridCol w="1382713"/>
                <a:gridCol w="2171700"/>
                <a:gridCol w="2625725"/>
                <a:gridCol w="2963862"/>
              </a:tblGrid>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TIÊU CHÍ</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CẦN CỐ GẮNG</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Cambr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(0 – 4 điểm)</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ĐÃ LÀM TỐT</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Cambr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(5 – 7 điểm)</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RẤT XUẤT SẮC</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Cambr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(8 – 10 điểm)</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462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Hình thức</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Cambr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(3 điểm)</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1 điểm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Bài làm còn sơ sài, trình bày cẩu thả</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Sai lỗi chính tả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Sai kết cấu đoạn</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2 điểm</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Bài làm tương đối đẩy đủ, chỉn chu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Trình bày cẩn thận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Chuẩn kết câu đoạn</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Không có lỗi chính tả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3 điểm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Bài làm tương đối đẩy đủ, chỉn chu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Trình bày cẩn thận Chuẩn kết câu đoạn</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Không có lỗi chính tả</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Có sự sáng tạo</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48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Nội dung</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Cambr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(7 điểm)</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1 – 4 điểm</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Nội dung sơ sài mới dừng lại ở mức độ biết và nhận diện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5 – 6 điểm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Nội dung đúng, đủ và trọng tâm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Có ít nhất 1 – 2 ý mở rộng nâng cao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7 điểm</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Nội dung đúng, đủ và trọng tâm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Cambria"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Có ít nhất 1 – 2 ý mở rộng nâng cao Có sự sáng tạo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Điểm </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mbria" pitchFamily="18" charset="0"/>
                          <a:ea typeface="Cambria" pitchFamily="18" charset="0"/>
                          <a:cs typeface="Cambria" pitchFamily="18" charset="0"/>
                        </a:rPr>
                        <a:t> </a:t>
                      </a:r>
                      <a:endParaRPr kumimoji="0" lang="en-US" sz="1500" b="0" i="0" u="none" strike="noStrike" cap="none" normalizeH="0" baseline="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mbria" pitchFamily="18" charset="0"/>
                          <a:ea typeface="Cambria" pitchFamily="18" charset="0"/>
                          <a:cs typeface="Cambria" pitchFamily="18" charset="0"/>
                        </a:rPr>
                        <a:t>TỔNG </a:t>
                      </a:r>
                      <a:endParaRPr kumimoji="0" lang="en-US" sz="1500" b="1" i="0" u="none" strike="noStrike" cap="none" normalizeH="0" baseline="0" smtClean="0">
                        <a:ln>
                          <a:noFill/>
                        </a:ln>
                        <a:solidFill>
                          <a:srgbClr val="FFFFFF"/>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mbria" pitchFamily="18" charset="0"/>
                          <a:ea typeface="Cambria" pitchFamily="18" charset="0"/>
                          <a:cs typeface="Cambria" pitchFamily="18" charset="0"/>
                        </a:rPr>
                        <a:t> </a:t>
                      </a:r>
                      <a:endParaRPr kumimoji="0" lang="en-US" sz="1500" b="0" i="0" u="none" strike="noStrike" cap="none" normalizeH="0" baseline="0" dirty="0" smtClean="0">
                        <a:ln>
                          <a:noFill/>
                        </a:ln>
                        <a:solidFill>
                          <a:srgbClr val="000000"/>
                        </a:solidFill>
                        <a:effectLst/>
                        <a:latin typeface="Cambria" pitchFamily="18" charset="0"/>
                        <a:ea typeface="Cambria" pitchFamily="18" charset="0"/>
                        <a:cs typeface="Times New Roman" pitchFamily="18" charset="0"/>
                      </a:endParaRPr>
                    </a:p>
                  </a:txBody>
                  <a:tcPr marL="30719" marR="3071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Freeform: Shape 832">
            <a:extLst>
              <a:ext uri="{FF2B5EF4-FFF2-40B4-BE49-F238E27FC236}">
                <a16:creationId xmlns:a16="http://schemas.microsoft.com/office/drawing/2014/main" xmlns="" id="{39D7CD95-3530-4D62-96F8-3CB837BA9C01}"/>
              </a:ext>
            </a:extLst>
          </p:cNvPr>
          <p:cNvSpPr>
            <a:spLocks/>
          </p:cNvSpPr>
          <p:nvPr/>
        </p:nvSpPr>
        <p:spPr bwMode="auto">
          <a:xfrm>
            <a:off x="9525" y="1016000"/>
            <a:ext cx="9134475" cy="4984750"/>
          </a:xfrm>
          <a:custGeom>
            <a:avLst/>
            <a:gdLst>
              <a:gd name="connsiteX0" fmla="*/ 0 w 12178749"/>
              <a:gd name="connsiteY0" fmla="*/ 6572469 h 6645719"/>
              <a:gd name="connsiteX1" fmla="*/ 226114 w 12178749"/>
              <a:gd name="connsiteY1" fmla="*/ 6645719 h 6645719"/>
              <a:gd name="connsiteX2" fmla="*/ 0 w 12178749"/>
              <a:gd name="connsiteY2" fmla="*/ 6645719 h 6645719"/>
              <a:gd name="connsiteX3" fmla="*/ 11394248 w 12178749"/>
              <a:gd name="connsiteY3" fmla="*/ 0 h 6645719"/>
              <a:gd name="connsiteX4" fmla="*/ 11978947 w 12178749"/>
              <a:gd name="connsiteY4" fmla="*/ 62567 h 6645719"/>
              <a:gd name="connsiteX5" fmla="*/ 12178749 w 12178749"/>
              <a:gd name="connsiteY5" fmla="*/ 109618 h 6645719"/>
              <a:gd name="connsiteX6" fmla="*/ 12178749 w 12178749"/>
              <a:gd name="connsiteY6" fmla="*/ 6645719 h 6645719"/>
              <a:gd name="connsiteX7" fmla="*/ 3110239 w 12178749"/>
              <a:gd name="connsiteY7" fmla="*/ 6645719 h 6645719"/>
              <a:gd name="connsiteX8" fmla="*/ 3111213 w 12178749"/>
              <a:gd name="connsiteY8" fmla="*/ 6644503 h 6645719"/>
              <a:gd name="connsiteX9" fmla="*/ 3758427 w 12178749"/>
              <a:gd name="connsiteY9" fmla="*/ 4913481 h 6645719"/>
              <a:gd name="connsiteX10" fmla="*/ 4536392 w 12178749"/>
              <a:gd name="connsiteY10" fmla="*/ 3778609 h 6645719"/>
              <a:gd name="connsiteX11" fmla="*/ 6092321 w 12178749"/>
              <a:gd name="connsiteY11" fmla="*/ 3256310 h 6645719"/>
              <a:gd name="connsiteX12" fmla="*/ 8033964 w 12178749"/>
              <a:gd name="connsiteY12" fmla="*/ 2031163 h 6645719"/>
              <a:gd name="connsiteX13" fmla="*/ 11394248 w 12178749"/>
              <a:gd name="connsiteY13" fmla="*/ 0 h 66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8749" h="6645719">
                <a:moveTo>
                  <a:pt x="0" y="6572469"/>
                </a:moveTo>
                <a:lnTo>
                  <a:pt x="226114" y="6645719"/>
                </a:lnTo>
                <a:lnTo>
                  <a:pt x="0" y="6645719"/>
                </a:lnTo>
                <a:close/>
                <a:moveTo>
                  <a:pt x="11394248" y="0"/>
                </a:moveTo>
                <a:cubicBezTo>
                  <a:pt x="11585470" y="0"/>
                  <a:pt x="11780370" y="21763"/>
                  <a:pt x="11978947" y="62567"/>
                </a:cubicBezTo>
                <a:lnTo>
                  <a:pt x="12178749" y="109618"/>
                </a:lnTo>
                <a:lnTo>
                  <a:pt x="12178749" y="6645719"/>
                </a:lnTo>
                <a:lnTo>
                  <a:pt x="3110239" y="6645719"/>
                </a:lnTo>
                <a:lnTo>
                  <a:pt x="3111213" y="6644503"/>
                </a:lnTo>
                <a:cubicBezTo>
                  <a:pt x="3463013" y="6156359"/>
                  <a:pt x="3557399" y="5426108"/>
                  <a:pt x="3758427" y="4913481"/>
                </a:cubicBezTo>
                <a:cubicBezTo>
                  <a:pt x="3921865" y="4481455"/>
                  <a:pt x="4150678" y="4055878"/>
                  <a:pt x="4536392" y="3778609"/>
                </a:cubicBezTo>
                <a:cubicBezTo>
                  <a:pt x="4987480" y="3443305"/>
                  <a:pt x="5556244" y="3378824"/>
                  <a:pt x="6092321" y="3256310"/>
                </a:cubicBezTo>
                <a:cubicBezTo>
                  <a:pt x="6857210" y="3082210"/>
                  <a:pt x="7556725" y="2643736"/>
                  <a:pt x="8033964" y="2031163"/>
                </a:cubicBezTo>
                <a:cubicBezTo>
                  <a:pt x="8909991" y="922084"/>
                  <a:pt x="10073669" y="0"/>
                  <a:pt x="11394248" y="0"/>
                </a:cubicBezTo>
                <a:close/>
              </a:path>
            </a:pathLst>
          </a:custGeom>
          <a:solidFill>
            <a:schemeClr val="accent4">
              <a:lumMod val="20000"/>
              <a:lumOff val="8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20" name="Freeform: Shape 1319">
            <a:extLst>
              <a:ext uri="{FF2B5EF4-FFF2-40B4-BE49-F238E27FC236}">
                <a16:creationId xmlns:a16="http://schemas.microsoft.com/office/drawing/2014/main" xmlns="" id="{D5697874-015E-48E0-B585-6BC2C7BDF756}"/>
              </a:ext>
            </a:extLst>
          </p:cNvPr>
          <p:cNvSpPr>
            <a:spLocks/>
          </p:cNvSpPr>
          <p:nvPr/>
        </p:nvSpPr>
        <p:spPr bwMode="auto">
          <a:xfrm>
            <a:off x="9525" y="5021263"/>
            <a:ext cx="9134475" cy="823912"/>
          </a:xfrm>
          <a:custGeom>
            <a:avLst/>
            <a:gdLst>
              <a:gd name="connsiteX0" fmla="*/ 1676581 w 12178748"/>
              <a:gd name="connsiteY0" fmla="*/ 197355 h 1098211"/>
              <a:gd name="connsiteX1" fmla="*/ 1792016 w 12178748"/>
              <a:gd name="connsiteY1" fmla="*/ 275876 h 1098211"/>
              <a:gd name="connsiteX2" fmla="*/ 1807233 w 12178748"/>
              <a:gd name="connsiteY2" fmla="*/ 367247 h 1098211"/>
              <a:gd name="connsiteX3" fmla="*/ 1860493 w 12178748"/>
              <a:gd name="connsiteY3" fmla="*/ 397703 h 1098211"/>
              <a:gd name="connsiteX4" fmla="*/ 1913753 w 12178748"/>
              <a:gd name="connsiteY4" fmla="*/ 572830 h 1098211"/>
              <a:gd name="connsiteX5" fmla="*/ 1982229 w 12178748"/>
              <a:gd name="connsiteY5" fmla="*/ 595673 h 1098211"/>
              <a:gd name="connsiteX6" fmla="*/ 2081140 w 12178748"/>
              <a:gd name="connsiteY6" fmla="*/ 549988 h 1098211"/>
              <a:gd name="connsiteX7" fmla="*/ 2164833 w 12178748"/>
              <a:gd name="connsiteY7" fmla="*/ 557602 h 1098211"/>
              <a:gd name="connsiteX8" fmla="*/ 2347438 w 12178748"/>
              <a:gd name="connsiteY8" fmla="*/ 504302 h 1098211"/>
              <a:gd name="connsiteX9" fmla="*/ 2545259 w 12178748"/>
              <a:gd name="connsiteY9" fmla="*/ 443389 h 1098211"/>
              <a:gd name="connsiteX10" fmla="*/ 2651778 w 12178748"/>
              <a:gd name="connsiteY10" fmla="*/ 557602 h 1098211"/>
              <a:gd name="connsiteX11" fmla="*/ 2636561 w 12178748"/>
              <a:gd name="connsiteY11" fmla="*/ 610901 h 1098211"/>
              <a:gd name="connsiteX12" fmla="*/ 2674604 w 12178748"/>
              <a:gd name="connsiteY12" fmla="*/ 755572 h 1098211"/>
              <a:gd name="connsiteX13" fmla="*/ 2469174 w 12178748"/>
              <a:gd name="connsiteY13" fmla="*/ 1006841 h 1098211"/>
              <a:gd name="connsiteX14" fmla="*/ 2469174 w 12178748"/>
              <a:gd name="connsiteY14" fmla="*/ 999226 h 1098211"/>
              <a:gd name="connsiteX15" fmla="*/ 2377872 w 12178748"/>
              <a:gd name="connsiteY15" fmla="*/ 1098211 h 1098211"/>
              <a:gd name="connsiteX16" fmla="*/ 102927 w 12178748"/>
              <a:gd name="connsiteY16" fmla="*/ 999226 h 1098211"/>
              <a:gd name="connsiteX17" fmla="*/ 45507 w 12178748"/>
              <a:gd name="connsiteY17" fmla="*/ 910236 h 1098211"/>
              <a:gd name="connsiteX18" fmla="*/ 0 w 12178748"/>
              <a:gd name="connsiteY18" fmla="*/ 848179 h 1098211"/>
              <a:gd name="connsiteX19" fmla="*/ 0 w 12178748"/>
              <a:gd name="connsiteY19" fmla="*/ 469281 h 1098211"/>
              <a:gd name="connsiteX20" fmla="*/ 20363 w 12178748"/>
              <a:gd name="connsiteY20" fmla="*/ 480464 h 1098211"/>
              <a:gd name="connsiteX21" fmla="*/ 270315 w 12178748"/>
              <a:gd name="connsiteY21" fmla="*/ 702272 h 1098211"/>
              <a:gd name="connsiteX22" fmla="*/ 270315 w 12178748"/>
              <a:gd name="connsiteY22" fmla="*/ 595673 h 1098211"/>
              <a:gd name="connsiteX23" fmla="*/ 445310 w 12178748"/>
              <a:gd name="connsiteY23" fmla="*/ 656587 h 1098211"/>
              <a:gd name="connsiteX24" fmla="*/ 445310 w 12178748"/>
              <a:gd name="connsiteY24" fmla="*/ 610901 h 1098211"/>
              <a:gd name="connsiteX25" fmla="*/ 529004 w 12178748"/>
              <a:gd name="connsiteY25" fmla="*/ 626130 h 1098211"/>
              <a:gd name="connsiteX26" fmla="*/ 719217 w 12178748"/>
              <a:gd name="connsiteY26" fmla="*/ 542374 h 1098211"/>
              <a:gd name="connsiteX27" fmla="*/ 749651 w 12178748"/>
              <a:gd name="connsiteY27" fmla="*/ 306333 h 1098211"/>
              <a:gd name="connsiteX28" fmla="*/ 1015948 w 12178748"/>
              <a:gd name="connsiteY28" fmla="*/ 481460 h 1098211"/>
              <a:gd name="connsiteX29" fmla="*/ 1023557 w 12178748"/>
              <a:gd name="connsiteY29" fmla="*/ 405318 h 1098211"/>
              <a:gd name="connsiteX30" fmla="*/ 1244204 w 12178748"/>
              <a:gd name="connsiteY30" fmla="*/ 572830 h 1098211"/>
              <a:gd name="connsiteX31" fmla="*/ 1434417 w 12178748"/>
              <a:gd name="connsiteY31" fmla="*/ 588059 h 1098211"/>
              <a:gd name="connsiteX32" fmla="*/ 1525719 w 12178748"/>
              <a:gd name="connsiteY32" fmla="*/ 527145 h 1098211"/>
              <a:gd name="connsiteX33" fmla="*/ 1676581 w 12178748"/>
              <a:gd name="connsiteY33" fmla="*/ 197355 h 1098211"/>
              <a:gd name="connsiteX34" fmla="*/ 9541156 w 12178748"/>
              <a:gd name="connsiteY34" fmla="*/ 3897 h 1098211"/>
              <a:gd name="connsiteX35" fmla="*/ 9624172 w 12178748"/>
              <a:gd name="connsiteY35" fmla="*/ 11992 h 1098211"/>
              <a:gd name="connsiteX36" fmla="*/ 10042822 w 12178748"/>
              <a:gd name="connsiteY36" fmla="*/ 171992 h 1098211"/>
              <a:gd name="connsiteX37" fmla="*/ 10362518 w 12178748"/>
              <a:gd name="connsiteY37" fmla="*/ 301515 h 1098211"/>
              <a:gd name="connsiteX38" fmla="*/ 10522366 w 12178748"/>
              <a:gd name="connsiteY38" fmla="*/ 316753 h 1098211"/>
              <a:gd name="connsiteX39" fmla="*/ 10674602 w 12178748"/>
              <a:gd name="connsiteY39" fmla="*/ 392944 h 1098211"/>
              <a:gd name="connsiteX40" fmla="*/ 10773556 w 12178748"/>
              <a:gd name="connsiteY40" fmla="*/ 385324 h 1098211"/>
              <a:gd name="connsiteX41" fmla="*/ 10857286 w 12178748"/>
              <a:gd name="connsiteY41" fmla="*/ 225325 h 1098211"/>
              <a:gd name="connsiteX42" fmla="*/ 10933404 w 12178748"/>
              <a:gd name="connsiteY42" fmla="*/ 202468 h 1098211"/>
              <a:gd name="connsiteX43" fmla="*/ 10956239 w 12178748"/>
              <a:gd name="connsiteY43" fmla="*/ 126278 h 1098211"/>
              <a:gd name="connsiteX44" fmla="*/ 11306383 w 12178748"/>
              <a:gd name="connsiteY44" fmla="*/ 438658 h 1098211"/>
              <a:gd name="connsiteX45" fmla="*/ 11420560 w 12178748"/>
              <a:gd name="connsiteY45" fmla="*/ 522467 h 1098211"/>
              <a:gd name="connsiteX46" fmla="*/ 11626079 w 12178748"/>
              <a:gd name="connsiteY46" fmla="*/ 537705 h 1098211"/>
              <a:gd name="connsiteX47" fmla="*/ 11839209 w 12178748"/>
              <a:gd name="connsiteY47" fmla="*/ 438658 h 1098211"/>
              <a:gd name="connsiteX48" fmla="*/ 11854433 w 12178748"/>
              <a:gd name="connsiteY48" fmla="*/ 507229 h 1098211"/>
              <a:gd name="connsiteX49" fmla="*/ 12082787 w 12178748"/>
              <a:gd name="connsiteY49" fmla="*/ 415801 h 1098211"/>
              <a:gd name="connsiteX50" fmla="*/ 12120846 w 12178748"/>
              <a:gd name="connsiteY50" fmla="*/ 606276 h 1098211"/>
              <a:gd name="connsiteX51" fmla="*/ 12145183 w 12178748"/>
              <a:gd name="connsiteY51" fmla="*/ 559580 h 1098211"/>
              <a:gd name="connsiteX52" fmla="*/ 12178748 w 12178748"/>
              <a:gd name="connsiteY52" fmla="*/ 533639 h 1098211"/>
              <a:gd name="connsiteX53" fmla="*/ 12178748 w 12178748"/>
              <a:gd name="connsiteY53" fmla="*/ 998299 h 1098211"/>
              <a:gd name="connsiteX54" fmla="*/ 11726043 w 12178748"/>
              <a:gd name="connsiteY54" fmla="*/ 977465 h 1098211"/>
              <a:gd name="connsiteX55" fmla="*/ 9951480 w 12178748"/>
              <a:gd name="connsiteY55" fmla="*/ 895799 h 1098211"/>
              <a:gd name="connsiteX56" fmla="*/ 9761185 w 12178748"/>
              <a:gd name="connsiteY56" fmla="*/ 751037 h 1098211"/>
              <a:gd name="connsiteX57" fmla="*/ 9753573 w 12178748"/>
              <a:gd name="connsiteY57" fmla="*/ 766276 h 1098211"/>
              <a:gd name="connsiteX58" fmla="*/ 9296864 w 12178748"/>
              <a:gd name="connsiteY58" fmla="*/ 362467 h 1098211"/>
              <a:gd name="connsiteX59" fmla="*/ 9411042 w 12178748"/>
              <a:gd name="connsiteY59" fmla="*/ 194849 h 1098211"/>
              <a:gd name="connsiteX60" fmla="*/ 9380594 w 12178748"/>
              <a:gd name="connsiteY60" fmla="*/ 111040 h 1098211"/>
              <a:gd name="connsiteX61" fmla="*/ 9541156 w 12178748"/>
              <a:gd name="connsiteY61" fmla="*/ 3897 h 1098211"/>
              <a:gd name="connsiteX62" fmla="*/ 4812876 w 12178748"/>
              <a:gd name="connsiteY62" fmla="*/ 666 h 1098211"/>
              <a:gd name="connsiteX63" fmla="*/ 4999839 w 12178748"/>
              <a:gd name="connsiteY63" fmla="*/ 63597 h 1098211"/>
              <a:gd name="connsiteX64" fmla="*/ 5026809 w 12178748"/>
              <a:gd name="connsiteY64" fmla="*/ 153498 h 1098211"/>
              <a:gd name="connsiteX65" fmla="*/ 5107719 w 12178748"/>
              <a:gd name="connsiteY65" fmla="*/ 180468 h 1098211"/>
              <a:gd name="connsiteX66" fmla="*/ 5206610 w 12178748"/>
              <a:gd name="connsiteY66" fmla="*/ 387242 h 1098211"/>
              <a:gd name="connsiteX67" fmla="*/ 5332470 w 12178748"/>
              <a:gd name="connsiteY67" fmla="*/ 396232 h 1098211"/>
              <a:gd name="connsiteX68" fmla="*/ 5539239 w 12178748"/>
              <a:gd name="connsiteY68" fmla="*/ 324311 h 1098211"/>
              <a:gd name="connsiteX69" fmla="*/ 5737019 w 12178748"/>
              <a:gd name="connsiteY69" fmla="*/ 315321 h 1098211"/>
              <a:gd name="connsiteX70" fmla="*/ 6159548 w 12178748"/>
              <a:gd name="connsiteY70" fmla="*/ 198449 h 1098211"/>
              <a:gd name="connsiteX71" fmla="*/ 6698948 w 12178748"/>
              <a:gd name="connsiteY71" fmla="*/ 45616 h 1098211"/>
              <a:gd name="connsiteX72" fmla="*/ 7004607 w 12178748"/>
              <a:gd name="connsiteY72" fmla="*/ 189459 h 1098211"/>
              <a:gd name="connsiteX73" fmla="*/ 6959657 w 12178748"/>
              <a:gd name="connsiteY73" fmla="*/ 279360 h 1098211"/>
              <a:gd name="connsiteX74" fmla="*/ 7085517 w 12178748"/>
              <a:gd name="connsiteY74" fmla="*/ 495124 h 1098211"/>
              <a:gd name="connsiteX75" fmla="*/ 6465208 w 12178748"/>
              <a:gd name="connsiteY75" fmla="*/ 917661 h 1098211"/>
              <a:gd name="connsiteX76" fmla="*/ 6456218 w 12178748"/>
              <a:gd name="connsiteY76" fmla="*/ 899681 h 1098211"/>
              <a:gd name="connsiteX77" fmla="*/ 6195508 w 12178748"/>
              <a:gd name="connsiteY77" fmla="*/ 1061503 h 1098211"/>
              <a:gd name="connsiteX78" fmla="*/ 2824262 w 12178748"/>
              <a:gd name="connsiteY78" fmla="*/ 962612 h 1098211"/>
              <a:gd name="connsiteX79" fmla="*/ 2707392 w 12178748"/>
              <a:gd name="connsiteY79" fmla="*/ 531084 h 1098211"/>
              <a:gd name="connsiteX80" fmla="*/ 3013052 w 12178748"/>
              <a:gd name="connsiteY80" fmla="*/ 710887 h 1098211"/>
              <a:gd name="connsiteX81" fmla="*/ 3022042 w 12178748"/>
              <a:gd name="connsiteY81" fmla="*/ 611996 h 1098211"/>
              <a:gd name="connsiteX82" fmla="*/ 3174872 w 12178748"/>
              <a:gd name="connsiteY82" fmla="*/ 656946 h 1098211"/>
              <a:gd name="connsiteX83" fmla="*/ 3183862 w 12178748"/>
              <a:gd name="connsiteY83" fmla="*/ 611996 h 1098211"/>
              <a:gd name="connsiteX84" fmla="*/ 3264772 w 12178748"/>
              <a:gd name="connsiteY84" fmla="*/ 620986 h 1098211"/>
              <a:gd name="connsiteX85" fmla="*/ 3471541 w 12178748"/>
              <a:gd name="connsiteY85" fmla="*/ 522094 h 1098211"/>
              <a:gd name="connsiteX86" fmla="*/ 3543461 w 12178748"/>
              <a:gd name="connsiteY86" fmla="*/ 306331 h 1098211"/>
              <a:gd name="connsiteX87" fmla="*/ 3822151 w 12178748"/>
              <a:gd name="connsiteY87" fmla="*/ 432193 h 1098211"/>
              <a:gd name="connsiteX88" fmla="*/ 3849121 w 12178748"/>
              <a:gd name="connsiteY88" fmla="*/ 351281 h 1098211"/>
              <a:gd name="connsiteX89" fmla="*/ 4100841 w 12178748"/>
              <a:gd name="connsiteY89" fmla="*/ 486134 h 1098211"/>
              <a:gd name="connsiteX90" fmla="*/ 4370540 w 12178748"/>
              <a:gd name="connsiteY90" fmla="*/ 486134 h 1098211"/>
              <a:gd name="connsiteX91" fmla="*/ 4523370 w 12178748"/>
              <a:gd name="connsiteY91" fmla="*/ 405222 h 1098211"/>
              <a:gd name="connsiteX92" fmla="*/ 4812876 w 12178748"/>
              <a:gd name="connsiteY92" fmla="*/ 666 h 10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78748" h="1098211">
                <a:moveTo>
                  <a:pt x="1676581" y="197355"/>
                </a:moveTo>
                <a:cubicBezTo>
                  <a:pt x="1714029" y="200686"/>
                  <a:pt x="1753974" y="224480"/>
                  <a:pt x="1792016" y="275876"/>
                </a:cubicBezTo>
                <a:cubicBezTo>
                  <a:pt x="1807233" y="306333"/>
                  <a:pt x="1792016" y="344404"/>
                  <a:pt x="1807233" y="367247"/>
                </a:cubicBezTo>
                <a:cubicBezTo>
                  <a:pt x="1822451" y="390089"/>
                  <a:pt x="1852885" y="382475"/>
                  <a:pt x="1860493" y="397703"/>
                </a:cubicBezTo>
                <a:cubicBezTo>
                  <a:pt x="1883319" y="451003"/>
                  <a:pt x="1898536" y="519531"/>
                  <a:pt x="1913753" y="572830"/>
                </a:cubicBezTo>
                <a:cubicBezTo>
                  <a:pt x="1928970" y="504302"/>
                  <a:pt x="1974621" y="519531"/>
                  <a:pt x="1982229" y="595673"/>
                </a:cubicBezTo>
                <a:cubicBezTo>
                  <a:pt x="1982229" y="519531"/>
                  <a:pt x="2065923" y="481460"/>
                  <a:pt x="2081140" y="549988"/>
                </a:cubicBezTo>
                <a:cubicBezTo>
                  <a:pt x="2088748" y="481460"/>
                  <a:pt x="2164833" y="466231"/>
                  <a:pt x="2164833" y="557602"/>
                </a:cubicBezTo>
                <a:cubicBezTo>
                  <a:pt x="2195267" y="473846"/>
                  <a:pt x="2370263" y="313947"/>
                  <a:pt x="2347438" y="504302"/>
                </a:cubicBezTo>
                <a:cubicBezTo>
                  <a:pt x="2377872" y="428160"/>
                  <a:pt x="2491999" y="428160"/>
                  <a:pt x="2545259" y="443389"/>
                </a:cubicBezTo>
                <a:cubicBezTo>
                  <a:pt x="2590910" y="451003"/>
                  <a:pt x="2651778" y="466231"/>
                  <a:pt x="2651778" y="557602"/>
                </a:cubicBezTo>
                <a:cubicBezTo>
                  <a:pt x="2651778" y="580445"/>
                  <a:pt x="2644170" y="595673"/>
                  <a:pt x="2636561" y="610901"/>
                </a:cubicBezTo>
                <a:cubicBezTo>
                  <a:pt x="2674604" y="588059"/>
                  <a:pt x="2682212" y="709886"/>
                  <a:pt x="2674604" y="755572"/>
                </a:cubicBezTo>
                <a:cubicBezTo>
                  <a:pt x="2659387" y="854556"/>
                  <a:pt x="2537650" y="968770"/>
                  <a:pt x="2469174" y="1006841"/>
                </a:cubicBezTo>
                <a:cubicBezTo>
                  <a:pt x="2469174" y="1006841"/>
                  <a:pt x="2469174" y="999226"/>
                  <a:pt x="2469174" y="999226"/>
                </a:cubicBezTo>
                <a:cubicBezTo>
                  <a:pt x="2461566" y="1060140"/>
                  <a:pt x="2415915" y="1075369"/>
                  <a:pt x="2377872" y="1098211"/>
                </a:cubicBezTo>
                <a:cubicBezTo>
                  <a:pt x="2377872" y="1098211"/>
                  <a:pt x="2377872" y="1098211"/>
                  <a:pt x="102927" y="999226"/>
                </a:cubicBezTo>
                <a:cubicBezTo>
                  <a:pt x="104829" y="991612"/>
                  <a:pt x="80577" y="957824"/>
                  <a:pt x="45507" y="910236"/>
                </a:cubicBezTo>
                <a:lnTo>
                  <a:pt x="0" y="848179"/>
                </a:lnTo>
                <a:lnTo>
                  <a:pt x="0" y="469281"/>
                </a:lnTo>
                <a:lnTo>
                  <a:pt x="20363" y="480464"/>
                </a:lnTo>
                <a:cubicBezTo>
                  <a:pt x="117550" y="545229"/>
                  <a:pt x="213251" y="659442"/>
                  <a:pt x="270315" y="702272"/>
                </a:cubicBezTo>
                <a:cubicBezTo>
                  <a:pt x="262706" y="671815"/>
                  <a:pt x="277923" y="633744"/>
                  <a:pt x="270315" y="595673"/>
                </a:cubicBezTo>
                <a:cubicBezTo>
                  <a:pt x="315966" y="633744"/>
                  <a:pt x="384442" y="641358"/>
                  <a:pt x="445310" y="656587"/>
                </a:cubicBezTo>
                <a:cubicBezTo>
                  <a:pt x="452919" y="656587"/>
                  <a:pt x="437702" y="626130"/>
                  <a:pt x="445310" y="610901"/>
                </a:cubicBezTo>
                <a:cubicBezTo>
                  <a:pt x="468136" y="618516"/>
                  <a:pt x="513787" y="626130"/>
                  <a:pt x="529004" y="626130"/>
                </a:cubicBezTo>
                <a:cubicBezTo>
                  <a:pt x="354008" y="359632"/>
                  <a:pt x="643132" y="329176"/>
                  <a:pt x="719217" y="542374"/>
                </a:cubicBezTo>
                <a:cubicBezTo>
                  <a:pt x="696391" y="451003"/>
                  <a:pt x="643132" y="329176"/>
                  <a:pt x="749651" y="306333"/>
                </a:cubicBezTo>
                <a:cubicBezTo>
                  <a:pt x="856170" y="283490"/>
                  <a:pt x="955080" y="405318"/>
                  <a:pt x="1015948" y="481460"/>
                </a:cubicBezTo>
                <a:cubicBezTo>
                  <a:pt x="1008340" y="451003"/>
                  <a:pt x="1023557" y="428160"/>
                  <a:pt x="1023557" y="405318"/>
                </a:cubicBezTo>
                <a:cubicBezTo>
                  <a:pt x="1137685" y="397703"/>
                  <a:pt x="1152902" y="534759"/>
                  <a:pt x="1244204" y="572830"/>
                </a:cubicBezTo>
                <a:cubicBezTo>
                  <a:pt x="1297463" y="595673"/>
                  <a:pt x="1358331" y="534759"/>
                  <a:pt x="1434417" y="588059"/>
                </a:cubicBezTo>
                <a:cubicBezTo>
                  <a:pt x="1327897" y="466231"/>
                  <a:pt x="1457242" y="435775"/>
                  <a:pt x="1525719" y="527145"/>
                </a:cubicBezTo>
                <a:cubicBezTo>
                  <a:pt x="1474361" y="361536"/>
                  <a:pt x="1564237" y="187361"/>
                  <a:pt x="1676581" y="197355"/>
                </a:cubicBezTo>
                <a:close/>
                <a:moveTo>
                  <a:pt x="9541156" y="3897"/>
                </a:moveTo>
                <a:cubicBezTo>
                  <a:pt x="9568986" y="4849"/>
                  <a:pt x="9597531" y="8183"/>
                  <a:pt x="9624172" y="11992"/>
                </a:cubicBezTo>
                <a:cubicBezTo>
                  <a:pt x="9753573" y="27230"/>
                  <a:pt x="9974316" y="72945"/>
                  <a:pt x="10042822" y="171992"/>
                </a:cubicBezTo>
                <a:cubicBezTo>
                  <a:pt x="9997151" y="-64198"/>
                  <a:pt x="10324459" y="194849"/>
                  <a:pt x="10362518" y="301515"/>
                </a:cubicBezTo>
                <a:cubicBezTo>
                  <a:pt x="10370130" y="194849"/>
                  <a:pt x="10499531" y="232944"/>
                  <a:pt x="10522366" y="316753"/>
                </a:cubicBezTo>
                <a:cubicBezTo>
                  <a:pt x="10537590" y="248182"/>
                  <a:pt x="10674602" y="309134"/>
                  <a:pt x="10674602" y="392944"/>
                </a:cubicBezTo>
                <a:cubicBezTo>
                  <a:pt x="10682214" y="316753"/>
                  <a:pt x="10750720" y="316753"/>
                  <a:pt x="10773556" y="385324"/>
                </a:cubicBezTo>
                <a:cubicBezTo>
                  <a:pt x="10796391" y="331991"/>
                  <a:pt x="10819227" y="271039"/>
                  <a:pt x="10857286" y="225325"/>
                </a:cubicBezTo>
                <a:cubicBezTo>
                  <a:pt x="10864898" y="210087"/>
                  <a:pt x="10910568" y="225325"/>
                  <a:pt x="10933404" y="202468"/>
                </a:cubicBezTo>
                <a:cubicBezTo>
                  <a:pt x="10948628" y="187230"/>
                  <a:pt x="10933404" y="149135"/>
                  <a:pt x="10956239" y="126278"/>
                </a:cubicBezTo>
                <a:cubicBezTo>
                  <a:pt x="11154146" y="-26103"/>
                  <a:pt x="11374889" y="255801"/>
                  <a:pt x="11306383" y="438658"/>
                </a:cubicBezTo>
                <a:cubicBezTo>
                  <a:pt x="11382501" y="377705"/>
                  <a:pt x="11534737" y="431039"/>
                  <a:pt x="11420560" y="522467"/>
                </a:cubicBezTo>
                <a:cubicBezTo>
                  <a:pt x="11496678" y="484372"/>
                  <a:pt x="11565184" y="552943"/>
                  <a:pt x="11626079" y="537705"/>
                </a:cubicBezTo>
                <a:cubicBezTo>
                  <a:pt x="11717420" y="522467"/>
                  <a:pt x="11725032" y="415801"/>
                  <a:pt x="11839209" y="438658"/>
                </a:cubicBezTo>
                <a:cubicBezTo>
                  <a:pt x="11839209" y="461515"/>
                  <a:pt x="11854433" y="484372"/>
                  <a:pt x="11854433" y="507229"/>
                </a:cubicBezTo>
                <a:cubicBezTo>
                  <a:pt x="11907716" y="453896"/>
                  <a:pt x="11983834" y="377705"/>
                  <a:pt x="12082787" y="415801"/>
                </a:cubicBezTo>
                <a:cubicBezTo>
                  <a:pt x="12174129" y="453896"/>
                  <a:pt x="12136070" y="537705"/>
                  <a:pt x="12120846" y="606276"/>
                </a:cubicBezTo>
                <a:cubicBezTo>
                  <a:pt x="12126555" y="587229"/>
                  <a:pt x="12134999" y="571753"/>
                  <a:pt x="12145183" y="559580"/>
                </a:cubicBezTo>
                <a:lnTo>
                  <a:pt x="12178748" y="533639"/>
                </a:lnTo>
                <a:lnTo>
                  <a:pt x="12178748" y="998299"/>
                </a:lnTo>
                <a:lnTo>
                  <a:pt x="11726043" y="977465"/>
                </a:lnTo>
                <a:cubicBezTo>
                  <a:pt x="9951480" y="895799"/>
                  <a:pt x="9951480" y="895799"/>
                  <a:pt x="9951480" y="895799"/>
                </a:cubicBezTo>
                <a:cubicBezTo>
                  <a:pt x="9875362" y="857704"/>
                  <a:pt x="9776409" y="834847"/>
                  <a:pt x="9761185" y="751037"/>
                </a:cubicBezTo>
                <a:cubicBezTo>
                  <a:pt x="9761185" y="758657"/>
                  <a:pt x="9761185" y="758657"/>
                  <a:pt x="9753573" y="766276"/>
                </a:cubicBezTo>
                <a:cubicBezTo>
                  <a:pt x="9608949" y="697704"/>
                  <a:pt x="9327312" y="514848"/>
                  <a:pt x="9296864" y="362467"/>
                </a:cubicBezTo>
                <a:cubicBezTo>
                  <a:pt x="9274029" y="301515"/>
                  <a:pt x="9319700" y="149135"/>
                  <a:pt x="9411042" y="194849"/>
                </a:cubicBezTo>
                <a:cubicBezTo>
                  <a:pt x="9388206" y="171992"/>
                  <a:pt x="9380594" y="141516"/>
                  <a:pt x="9380594" y="111040"/>
                </a:cubicBezTo>
                <a:cubicBezTo>
                  <a:pt x="9380594" y="19611"/>
                  <a:pt x="9457664" y="1040"/>
                  <a:pt x="9541156" y="3897"/>
                </a:cubicBezTo>
                <a:close/>
                <a:moveTo>
                  <a:pt x="4812876" y="666"/>
                </a:moveTo>
                <a:cubicBezTo>
                  <a:pt x="4874541" y="-3829"/>
                  <a:pt x="4939157" y="14151"/>
                  <a:pt x="4999839" y="63597"/>
                </a:cubicBezTo>
                <a:cubicBezTo>
                  <a:pt x="5026809" y="90567"/>
                  <a:pt x="4999839" y="135518"/>
                  <a:pt x="5026809" y="153498"/>
                </a:cubicBezTo>
                <a:cubicBezTo>
                  <a:pt x="5044790" y="180468"/>
                  <a:pt x="5107719" y="171478"/>
                  <a:pt x="5107719" y="180468"/>
                </a:cubicBezTo>
                <a:cubicBezTo>
                  <a:pt x="5152669" y="243400"/>
                  <a:pt x="5179640" y="315321"/>
                  <a:pt x="5206610" y="387242"/>
                </a:cubicBezTo>
                <a:cubicBezTo>
                  <a:pt x="5242569" y="297340"/>
                  <a:pt x="5332470" y="306331"/>
                  <a:pt x="5332470" y="396232"/>
                </a:cubicBezTo>
                <a:cubicBezTo>
                  <a:pt x="5341460" y="306331"/>
                  <a:pt x="5521259" y="234409"/>
                  <a:pt x="5539239" y="324311"/>
                </a:cubicBezTo>
                <a:cubicBezTo>
                  <a:pt x="5575199" y="225419"/>
                  <a:pt x="5737019" y="189459"/>
                  <a:pt x="5737019" y="315321"/>
                </a:cubicBezTo>
                <a:cubicBezTo>
                  <a:pt x="5790959" y="198449"/>
                  <a:pt x="6240458" y="-80246"/>
                  <a:pt x="6159548" y="198449"/>
                </a:cubicBezTo>
                <a:cubicBezTo>
                  <a:pt x="6249448" y="81577"/>
                  <a:pt x="6546118" y="45616"/>
                  <a:pt x="6698948" y="45616"/>
                </a:cubicBezTo>
                <a:cubicBezTo>
                  <a:pt x="6833798" y="36626"/>
                  <a:pt x="7013597" y="45616"/>
                  <a:pt x="7004607" y="189459"/>
                </a:cubicBezTo>
                <a:cubicBezTo>
                  <a:pt x="7004607" y="216429"/>
                  <a:pt x="6986627" y="252390"/>
                  <a:pt x="6959657" y="279360"/>
                </a:cubicBezTo>
                <a:cubicBezTo>
                  <a:pt x="7076527" y="234409"/>
                  <a:pt x="7121477" y="414212"/>
                  <a:pt x="7085517" y="495124"/>
                </a:cubicBezTo>
                <a:cubicBezTo>
                  <a:pt x="7031577" y="656946"/>
                  <a:pt x="6653998" y="845740"/>
                  <a:pt x="6465208" y="917661"/>
                </a:cubicBezTo>
                <a:cubicBezTo>
                  <a:pt x="6456218" y="917661"/>
                  <a:pt x="6456218" y="908671"/>
                  <a:pt x="6456218" y="899681"/>
                </a:cubicBezTo>
                <a:cubicBezTo>
                  <a:pt x="6429248" y="998572"/>
                  <a:pt x="6303388" y="1016552"/>
                  <a:pt x="6195508" y="1061503"/>
                </a:cubicBezTo>
                <a:cubicBezTo>
                  <a:pt x="6195508" y="1061503"/>
                  <a:pt x="6195508" y="1061503"/>
                  <a:pt x="2824262" y="962612"/>
                </a:cubicBezTo>
                <a:cubicBezTo>
                  <a:pt x="2833252" y="944631"/>
                  <a:pt x="2572542" y="594015"/>
                  <a:pt x="2707392" y="531084"/>
                </a:cubicBezTo>
                <a:cubicBezTo>
                  <a:pt x="2815272" y="468153"/>
                  <a:pt x="2941132" y="647956"/>
                  <a:pt x="3013052" y="710887"/>
                </a:cubicBezTo>
                <a:cubicBezTo>
                  <a:pt x="3013052" y="683917"/>
                  <a:pt x="3031032" y="647956"/>
                  <a:pt x="3022042" y="611996"/>
                </a:cubicBezTo>
                <a:cubicBezTo>
                  <a:pt x="3066992" y="638966"/>
                  <a:pt x="3120932" y="647956"/>
                  <a:pt x="3174872" y="656946"/>
                </a:cubicBezTo>
                <a:cubicBezTo>
                  <a:pt x="3183862" y="647956"/>
                  <a:pt x="3183862" y="620986"/>
                  <a:pt x="3183862" y="611996"/>
                </a:cubicBezTo>
                <a:cubicBezTo>
                  <a:pt x="3201842" y="620986"/>
                  <a:pt x="3255782" y="620986"/>
                  <a:pt x="3264772" y="620986"/>
                </a:cubicBezTo>
                <a:cubicBezTo>
                  <a:pt x="3138912" y="405222"/>
                  <a:pt x="3426591" y="342291"/>
                  <a:pt x="3471541" y="522094"/>
                </a:cubicBezTo>
                <a:cubicBezTo>
                  <a:pt x="3462551" y="441183"/>
                  <a:pt x="3426591" y="342291"/>
                  <a:pt x="3543461" y="306331"/>
                </a:cubicBezTo>
                <a:cubicBezTo>
                  <a:pt x="3669321" y="261380"/>
                  <a:pt x="3759221" y="360272"/>
                  <a:pt x="3822151" y="432193"/>
                </a:cubicBezTo>
                <a:cubicBezTo>
                  <a:pt x="3822151" y="396232"/>
                  <a:pt x="3840131" y="378252"/>
                  <a:pt x="3849121" y="351281"/>
                </a:cubicBezTo>
                <a:cubicBezTo>
                  <a:pt x="3992961" y="333301"/>
                  <a:pt x="3992961" y="459163"/>
                  <a:pt x="4100841" y="486134"/>
                </a:cubicBezTo>
                <a:cubicBezTo>
                  <a:pt x="4181750" y="513104"/>
                  <a:pt x="4271650" y="432193"/>
                  <a:pt x="4370540" y="486134"/>
                </a:cubicBezTo>
                <a:cubicBezTo>
                  <a:pt x="4244682" y="369262"/>
                  <a:pt x="4433470" y="315321"/>
                  <a:pt x="4523370" y="405222"/>
                </a:cubicBezTo>
                <a:cubicBezTo>
                  <a:pt x="4469430" y="229914"/>
                  <a:pt x="4627879" y="14151"/>
                  <a:pt x="4812876" y="666"/>
                </a:cubicBezTo>
                <a:close/>
              </a:path>
            </a:pathLst>
          </a:custGeom>
          <a:solidFill>
            <a:srgbClr val="B29E47"/>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14" name="Freeform: Shape 1313">
            <a:extLst>
              <a:ext uri="{FF2B5EF4-FFF2-40B4-BE49-F238E27FC236}">
                <a16:creationId xmlns:a16="http://schemas.microsoft.com/office/drawing/2014/main" xmlns="" id="{8A244BB2-990B-48E4-94F7-85BBD306CADA}"/>
              </a:ext>
            </a:extLst>
          </p:cNvPr>
          <p:cNvSpPr>
            <a:spLocks/>
          </p:cNvSpPr>
          <p:nvPr/>
        </p:nvSpPr>
        <p:spPr bwMode="auto">
          <a:xfrm>
            <a:off x="0" y="5465763"/>
            <a:ext cx="9150350" cy="368300"/>
          </a:xfrm>
          <a:custGeom>
            <a:avLst/>
            <a:gdLst>
              <a:gd name="connsiteX0" fmla="*/ 0 w 12200489"/>
              <a:gd name="connsiteY0" fmla="*/ 0 h 491556"/>
              <a:gd name="connsiteX1" fmla="*/ 5398288 w 12200489"/>
              <a:gd name="connsiteY1" fmla="*/ 82188 h 491556"/>
              <a:gd name="connsiteX2" fmla="*/ 12200489 w 12200489"/>
              <a:gd name="connsiteY2" fmla="*/ 308779 h 491556"/>
              <a:gd name="connsiteX3" fmla="*/ 12200489 w 12200489"/>
              <a:gd name="connsiteY3" fmla="*/ 491556 h 491556"/>
              <a:gd name="connsiteX4" fmla="*/ 0 w 12200489"/>
              <a:gd name="connsiteY4" fmla="*/ 491556 h 49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89" h="491556">
                <a:moveTo>
                  <a:pt x="0" y="0"/>
                </a:moveTo>
                <a:lnTo>
                  <a:pt x="5398288" y="82188"/>
                </a:lnTo>
                <a:lnTo>
                  <a:pt x="12200489" y="308779"/>
                </a:lnTo>
                <a:lnTo>
                  <a:pt x="12200489" y="491556"/>
                </a:lnTo>
                <a:lnTo>
                  <a:pt x="0" y="491556"/>
                </a:lnTo>
                <a:close/>
              </a:path>
            </a:pathLst>
          </a:custGeom>
          <a:solidFill>
            <a:srgbClr val="7A821C"/>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16" name="Freeform: Shape 1315">
            <a:extLst>
              <a:ext uri="{FF2B5EF4-FFF2-40B4-BE49-F238E27FC236}">
                <a16:creationId xmlns:a16="http://schemas.microsoft.com/office/drawing/2014/main" xmlns="" id="{B9EB6547-6A86-4D26-BB02-79D2B0B12249}"/>
              </a:ext>
            </a:extLst>
          </p:cNvPr>
          <p:cNvSpPr>
            <a:spLocks/>
          </p:cNvSpPr>
          <p:nvPr/>
        </p:nvSpPr>
        <p:spPr bwMode="auto">
          <a:xfrm>
            <a:off x="0" y="5618163"/>
            <a:ext cx="9144000" cy="215900"/>
          </a:xfrm>
          <a:custGeom>
            <a:avLst/>
            <a:gdLst>
              <a:gd name="connsiteX0" fmla="*/ 5459020 w 12192001"/>
              <a:gd name="connsiteY0" fmla="*/ 0 h 287907"/>
              <a:gd name="connsiteX1" fmla="*/ 12192001 w 12192001"/>
              <a:gd name="connsiteY1" fmla="*/ 105308 h 287907"/>
              <a:gd name="connsiteX2" fmla="*/ 12192001 w 12192001"/>
              <a:gd name="connsiteY2" fmla="*/ 287907 h 287907"/>
              <a:gd name="connsiteX3" fmla="*/ 0 w 12192001"/>
              <a:gd name="connsiteY3" fmla="*/ 287907 h 287907"/>
              <a:gd name="connsiteX4" fmla="*/ 0 w 12192001"/>
              <a:gd name="connsiteY4" fmla="*/ 264881 h 28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87907">
                <a:moveTo>
                  <a:pt x="5459020" y="0"/>
                </a:moveTo>
                <a:lnTo>
                  <a:pt x="12192001" y="105308"/>
                </a:lnTo>
                <a:lnTo>
                  <a:pt x="12192001" y="287907"/>
                </a:lnTo>
                <a:lnTo>
                  <a:pt x="0" y="287907"/>
                </a:lnTo>
                <a:lnTo>
                  <a:pt x="0" y="264881"/>
                </a:lnTo>
                <a:close/>
              </a:path>
            </a:pathLst>
          </a:custGeom>
          <a:solidFill>
            <a:srgbClr val="5C6215"/>
          </a:solidFill>
          <a:ln>
            <a:noFill/>
          </a:ln>
        </p:spPr>
        <p:txBody>
          <a:bodyPr lIns="68580" tIns="34290" rIns="68580" bIns="34290"/>
          <a:lstStyle/>
          <a:p>
            <a:pPr defTabSz="685800" eaLnBrk="1" fontAlgn="auto" hangingPunct="1">
              <a:spcBef>
                <a:spcPts val="0"/>
              </a:spcBef>
              <a:spcAft>
                <a:spcPts val="0"/>
              </a:spcAft>
              <a:defRPr/>
            </a:pPr>
            <a:r>
              <a:rPr lang="en-US" sz="1350" dirty="0">
                <a:solidFill>
                  <a:prstClr val="black"/>
                </a:solidFill>
                <a:latin typeface="Calibri" panose="020F0502020204030204"/>
              </a:rPr>
              <a:t> </a:t>
            </a:r>
          </a:p>
        </p:txBody>
      </p:sp>
      <p:sp>
        <p:nvSpPr>
          <p:cNvPr id="1312" name="Freeform: Shape 1311">
            <a:extLst>
              <a:ext uri="{FF2B5EF4-FFF2-40B4-BE49-F238E27FC236}">
                <a16:creationId xmlns:a16="http://schemas.microsoft.com/office/drawing/2014/main" xmlns="" id="{EC3F6BBE-0657-4FEF-8336-EA7292398A46}"/>
              </a:ext>
            </a:extLst>
          </p:cNvPr>
          <p:cNvSpPr>
            <a:spLocks/>
          </p:cNvSpPr>
          <p:nvPr/>
        </p:nvSpPr>
        <p:spPr bwMode="auto">
          <a:xfrm>
            <a:off x="0" y="5715000"/>
            <a:ext cx="9134475" cy="119063"/>
          </a:xfrm>
          <a:custGeom>
            <a:avLst/>
            <a:gdLst>
              <a:gd name="connsiteX0" fmla="*/ 0 w 12178748"/>
              <a:gd name="connsiteY0" fmla="*/ 0 h 160364"/>
              <a:gd name="connsiteX1" fmla="*/ 12178748 w 12178748"/>
              <a:gd name="connsiteY1" fmla="*/ 107628 h 160364"/>
              <a:gd name="connsiteX2" fmla="*/ 12178748 w 12178748"/>
              <a:gd name="connsiteY2" fmla="*/ 160364 h 160364"/>
              <a:gd name="connsiteX3" fmla="*/ 0 w 12178748"/>
              <a:gd name="connsiteY3" fmla="*/ 160364 h 160364"/>
            </a:gdLst>
            <a:ahLst/>
            <a:cxnLst>
              <a:cxn ang="0">
                <a:pos x="connsiteX0" y="connsiteY0"/>
              </a:cxn>
              <a:cxn ang="0">
                <a:pos x="connsiteX1" y="connsiteY1"/>
              </a:cxn>
              <a:cxn ang="0">
                <a:pos x="connsiteX2" y="connsiteY2"/>
              </a:cxn>
              <a:cxn ang="0">
                <a:pos x="connsiteX3" y="connsiteY3"/>
              </a:cxn>
            </a:cxnLst>
            <a:rect l="l" t="t" r="r" b="b"/>
            <a:pathLst>
              <a:path w="12178748" h="160364">
                <a:moveTo>
                  <a:pt x="0" y="0"/>
                </a:moveTo>
                <a:lnTo>
                  <a:pt x="12178748" y="107628"/>
                </a:lnTo>
                <a:lnTo>
                  <a:pt x="12178748" y="160364"/>
                </a:lnTo>
                <a:lnTo>
                  <a:pt x="0" y="160364"/>
                </a:lnTo>
                <a:close/>
              </a:path>
            </a:pathLst>
          </a:custGeom>
          <a:solidFill>
            <a:srgbClr val="474530"/>
          </a:solidFill>
          <a:ln>
            <a:noFill/>
          </a:ln>
        </p:spPr>
        <p:txBody>
          <a:bodyPr lIns="68580" tIns="34290" rIns="68580" bIns="34290"/>
          <a:lstStyle/>
          <a:p>
            <a:pPr defTabSz="685800" eaLnBrk="1" fontAlgn="auto" hangingPunct="1">
              <a:spcBef>
                <a:spcPts val="0"/>
              </a:spcBef>
              <a:spcAft>
                <a:spcPts val="0"/>
              </a:spcAft>
              <a:defRPr/>
            </a:pPr>
            <a:r>
              <a:rPr lang="en-US" sz="1350" dirty="0" err="1">
                <a:solidFill>
                  <a:prstClr val="black"/>
                </a:solidFill>
                <a:latin typeface="Calibri" panose="020F0502020204030204"/>
              </a:rPr>
              <a:t>i</a:t>
            </a:r>
            <a:endParaRPr lang="en-US" sz="1350" dirty="0">
              <a:solidFill>
                <a:prstClr val="black"/>
              </a:solidFill>
              <a:latin typeface="Calibri" panose="020F0502020204030204"/>
            </a:endParaRPr>
          </a:p>
        </p:txBody>
      </p:sp>
      <p:sp>
        <p:nvSpPr>
          <p:cNvPr id="1307" name="Freeform: Shape 1306">
            <a:extLst>
              <a:ext uri="{FF2B5EF4-FFF2-40B4-BE49-F238E27FC236}">
                <a16:creationId xmlns:a16="http://schemas.microsoft.com/office/drawing/2014/main" xmlns="" id="{23AA8E26-76EE-455D-A003-FC3022BDEDA6}"/>
              </a:ext>
            </a:extLst>
          </p:cNvPr>
          <p:cNvSpPr>
            <a:spLocks noChangeArrowheads="1"/>
          </p:cNvSpPr>
          <p:nvPr/>
        </p:nvSpPr>
        <p:spPr bwMode="auto">
          <a:xfrm>
            <a:off x="0" y="5811838"/>
            <a:ext cx="9144000" cy="188912"/>
          </a:xfrm>
          <a:custGeom>
            <a:avLst/>
            <a:gdLst>
              <a:gd name="connsiteX0" fmla="*/ 0 w 12192001"/>
              <a:gd name="connsiteY0" fmla="*/ 0 h 251172"/>
              <a:gd name="connsiteX1" fmla="*/ 12192001 w 12192001"/>
              <a:gd name="connsiteY1" fmla="*/ 0 h 251172"/>
              <a:gd name="connsiteX2" fmla="*/ 12192001 w 12192001"/>
              <a:gd name="connsiteY2" fmla="*/ 251172 h 251172"/>
              <a:gd name="connsiteX3" fmla="*/ 0 w 12192001"/>
              <a:gd name="connsiteY3" fmla="*/ 251172 h 251172"/>
            </a:gdLst>
            <a:ahLst/>
            <a:cxnLst>
              <a:cxn ang="0">
                <a:pos x="connsiteX0" y="connsiteY0"/>
              </a:cxn>
              <a:cxn ang="0">
                <a:pos x="connsiteX1" y="connsiteY1"/>
              </a:cxn>
              <a:cxn ang="0">
                <a:pos x="connsiteX2" y="connsiteY2"/>
              </a:cxn>
              <a:cxn ang="0">
                <a:pos x="connsiteX3" y="connsiteY3"/>
              </a:cxn>
            </a:cxnLst>
            <a:rect l="l" t="t" r="r" b="b"/>
            <a:pathLst>
              <a:path w="12192001" h="251172">
                <a:moveTo>
                  <a:pt x="0" y="0"/>
                </a:moveTo>
                <a:lnTo>
                  <a:pt x="12192001" y="0"/>
                </a:lnTo>
                <a:lnTo>
                  <a:pt x="12192001" y="251172"/>
                </a:lnTo>
                <a:lnTo>
                  <a:pt x="0" y="251172"/>
                </a:lnTo>
                <a:close/>
              </a:path>
            </a:pathLst>
          </a:custGeom>
          <a:solidFill>
            <a:srgbClr val="EAB2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05" name="Freeform: Shape 1304">
            <a:extLst>
              <a:ext uri="{FF2B5EF4-FFF2-40B4-BE49-F238E27FC236}">
                <a16:creationId xmlns:a16="http://schemas.microsoft.com/office/drawing/2014/main" xmlns="" id="{96F84371-AA0C-4689-B9A1-5888E31C01B4}"/>
              </a:ext>
            </a:extLst>
          </p:cNvPr>
          <p:cNvSpPr>
            <a:spLocks/>
          </p:cNvSpPr>
          <p:nvPr/>
        </p:nvSpPr>
        <p:spPr bwMode="auto">
          <a:xfrm>
            <a:off x="0" y="5837238"/>
            <a:ext cx="9088438" cy="163512"/>
          </a:xfrm>
          <a:custGeom>
            <a:avLst/>
            <a:gdLst>
              <a:gd name="connsiteX0" fmla="*/ 12118424 w 12118424"/>
              <a:gd name="connsiteY0" fmla="*/ 0 h 218676"/>
              <a:gd name="connsiteX1" fmla="*/ 12118424 w 12118424"/>
              <a:gd name="connsiteY1" fmla="*/ 218676 h 218676"/>
              <a:gd name="connsiteX2" fmla="*/ 0 w 12118424"/>
              <a:gd name="connsiteY2" fmla="*/ 218676 h 218676"/>
              <a:gd name="connsiteX3" fmla="*/ 0 w 12118424"/>
              <a:gd name="connsiteY3" fmla="*/ 26384 h 218676"/>
            </a:gdLst>
            <a:ahLst/>
            <a:cxnLst>
              <a:cxn ang="0">
                <a:pos x="connsiteX0" y="connsiteY0"/>
              </a:cxn>
              <a:cxn ang="0">
                <a:pos x="connsiteX1" y="connsiteY1"/>
              </a:cxn>
              <a:cxn ang="0">
                <a:pos x="connsiteX2" y="connsiteY2"/>
              </a:cxn>
              <a:cxn ang="0">
                <a:pos x="connsiteX3" y="connsiteY3"/>
              </a:cxn>
            </a:cxnLst>
            <a:rect l="l" t="t" r="r" b="b"/>
            <a:pathLst>
              <a:path w="12118424" h="218676">
                <a:moveTo>
                  <a:pt x="12118424" y="0"/>
                </a:moveTo>
                <a:lnTo>
                  <a:pt x="12118424" y="218676"/>
                </a:lnTo>
                <a:lnTo>
                  <a:pt x="0" y="218676"/>
                </a:lnTo>
                <a:lnTo>
                  <a:pt x="0" y="26384"/>
                </a:lnTo>
                <a:close/>
              </a:path>
            </a:pathLst>
          </a:custGeom>
          <a:solidFill>
            <a:srgbClr val="C16A5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10" name="Freeform: Shape 1309">
            <a:extLst>
              <a:ext uri="{FF2B5EF4-FFF2-40B4-BE49-F238E27FC236}">
                <a16:creationId xmlns:a16="http://schemas.microsoft.com/office/drawing/2014/main" xmlns="" id="{6D88AC35-0BC8-4776-B261-A01E38D686C5}"/>
              </a:ext>
            </a:extLst>
          </p:cNvPr>
          <p:cNvSpPr>
            <a:spLocks/>
          </p:cNvSpPr>
          <p:nvPr/>
        </p:nvSpPr>
        <p:spPr bwMode="auto">
          <a:xfrm>
            <a:off x="2490788" y="5827713"/>
            <a:ext cx="6653212" cy="173037"/>
          </a:xfrm>
          <a:custGeom>
            <a:avLst/>
            <a:gdLst>
              <a:gd name="connsiteX0" fmla="*/ 8871869 w 8871869"/>
              <a:gd name="connsiteY0" fmla="*/ 0 h 231466"/>
              <a:gd name="connsiteX1" fmla="*/ 8871869 w 8871869"/>
              <a:gd name="connsiteY1" fmla="*/ 231466 h 231466"/>
              <a:gd name="connsiteX2" fmla="*/ 0 w 8871869"/>
              <a:gd name="connsiteY2" fmla="*/ 231466 h 231466"/>
            </a:gdLst>
            <a:ahLst/>
            <a:cxnLst>
              <a:cxn ang="0">
                <a:pos x="connsiteX0" y="connsiteY0"/>
              </a:cxn>
              <a:cxn ang="0">
                <a:pos x="connsiteX1" y="connsiteY1"/>
              </a:cxn>
              <a:cxn ang="0">
                <a:pos x="connsiteX2" y="connsiteY2"/>
              </a:cxn>
            </a:cxnLst>
            <a:rect l="l" t="t" r="r" b="b"/>
            <a:pathLst>
              <a:path w="8871869" h="231466">
                <a:moveTo>
                  <a:pt x="8871869" y="0"/>
                </a:moveTo>
                <a:lnTo>
                  <a:pt x="8871869" y="231466"/>
                </a:lnTo>
                <a:lnTo>
                  <a:pt x="0" y="231466"/>
                </a:lnTo>
                <a:close/>
              </a:path>
            </a:pathLst>
          </a:custGeom>
          <a:solidFill>
            <a:srgbClr val="773C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2" name="Nhóm 1"/>
          <p:cNvGrpSpPr>
            <a:grpSpLocks/>
          </p:cNvGrpSpPr>
          <p:nvPr/>
        </p:nvGrpSpPr>
        <p:grpSpPr bwMode="auto">
          <a:xfrm>
            <a:off x="4465638" y="2176463"/>
            <a:ext cx="4603750" cy="3538537"/>
            <a:chOff x="5954606" y="1758950"/>
            <a:chExt cx="6137082" cy="4717570"/>
          </a:xfrm>
        </p:grpSpPr>
        <p:grpSp>
          <p:nvGrpSpPr>
            <p:cNvPr id="52335" name="Group 2443"/>
            <p:cNvGrpSpPr>
              <a:grpSpLocks/>
            </p:cNvGrpSpPr>
            <p:nvPr/>
          </p:nvGrpSpPr>
          <p:grpSpPr bwMode="auto">
            <a:xfrm>
              <a:off x="5954606" y="4070082"/>
              <a:ext cx="6137082" cy="2406438"/>
              <a:chOff x="4842717" y="3690257"/>
              <a:chExt cx="7244910" cy="2840833"/>
            </a:xfrm>
          </p:grpSpPr>
          <p:sp>
            <p:nvSpPr>
              <p:cNvPr id="24" name="Freeform 10">
                <a:extLst>
                  <a:ext uri="{FF2B5EF4-FFF2-40B4-BE49-F238E27FC236}">
                    <a16:creationId xmlns:a16="http://schemas.microsoft.com/office/drawing/2014/main" xmlns="" id="{2C32807C-B4A3-4D26-96E9-311E9A7DFF0D}"/>
                  </a:ext>
                </a:extLst>
              </p:cNvPr>
              <p:cNvSpPr>
                <a:spLocks/>
              </p:cNvSpPr>
              <p:nvPr/>
            </p:nvSpPr>
            <p:spPr bwMode="auto">
              <a:xfrm>
                <a:off x="5035081" y="3690296"/>
                <a:ext cx="6390510" cy="2840794"/>
              </a:xfrm>
              <a:custGeom>
                <a:avLst/>
                <a:gdLst>
                  <a:gd name="T0" fmla="*/ 0 w 840"/>
                  <a:gd name="T1" fmla="*/ 359 h 373"/>
                  <a:gd name="T2" fmla="*/ 444 w 840"/>
                  <a:gd name="T3" fmla="*/ 39 h 373"/>
                  <a:gd name="T4" fmla="*/ 840 w 840"/>
                  <a:gd name="T5" fmla="*/ 373 h 373"/>
                  <a:gd name="T6" fmla="*/ 0 w 840"/>
                  <a:gd name="T7" fmla="*/ 359 h 373"/>
                </a:gdLst>
                <a:ahLst/>
                <a:cxnLst>
                  <a:cxn ang="0">
                    <a:pos x="T0" y="T1"/>
                  </a:cxn>
                  <a:cxn ang="0">
                    <a:pos x="T2" y="T3"/>
                  </a:cxn>
                  <a:cxn ang="0">
                    <a:pos x="T4" y="T5"/>
                  </a:cxn>
                  <a:cxn ang="0">
                    <a:pos x="T6" y="T7"/>
                  </a:cxn>
                </a:cxnLst>
                <a:rect l="0" t="0" r="r" b="b"/>
                <a:pathLst>
                  <a:path w="840" h="373">
                    <a:moveTo>
                      <a:pt x="0" y="359"/>
                    </a:moveTo>
                    <a:cubicBezTo>
                      <a:pt x="94" y="305"/>
                      <a:pt x="346" y="77"/>
                      <a:pt x="444" y="39"/>
                    </a:cubicBezTo>
                    <a:cubicBezTo>
                      <a:pt x="543" y="0"/>
                      <a:pt x="840" y="373"/>
                      <a:pt x="840" y="373"/>
                    </a:cubicBezTo>
                    <a:lnTo>
                      <a:pt x="0" y="3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 name="Freeform 11">
                <a:extLst>
                  <a:ext uri="{FF2B5EF4-FFF2-40B4-BE49-F238E27FC236}">
                    <a16:creationId xmlns:a16="http://schemas.microsoft.com/office/drawing/2014/main" xmlns="" id="{1156D7DB-245D-42F4-84AF-A112CD2A53C1}"/>
                  </a:ext>
                </a:extLst>
              </p:cNvPr>
              <p:cNvSpPr>
                <a:spLocks/>
              </p:cNvSpPr>
              <p:nvPr/>
            </p:nvSpPr>
            <p:spPr bwMode="auto">
              <a:xfrm>
                <a:off x="7735685" y="3690296"/>
                <a:ext cx="3689907" cy="2840794"/>
              </a:xfrm>
              <a:custGeom>
                <a:avLst/>
                <a:gdLst>
                  <a:gd name="T0" fmla="*/ 39 w 485"/>
                  <a:gd name="T1" fmla="*/ 299 h 373"/>
                  <a:gd name="T2" fmla="*/ 0 w 485"/>
                  <a:gd name="T3" fmla="*/ 365 h 373"/>
                  <a:gd name="T4" fmla="*/ 485 w 485"/>
                  <a:gd name="T5" fmla="*/ 373 h 373"/>
                  <a:gd name="T6" fmla="*/ 89 w 485"/>
                  <a:gd name="T7" fmla="*/ 39 h 373"/>
                  <a:gd name="T8" fmla="*/ 85 w 485"/>
                  <a:gd name="T9" fmla="*/ 41 h 373"/>
                  <a:gd name="T10" fmla="*/ 39 w 485"/>
                  <a:gd name="T11" fmla="*/ 299 h 373"/>
                </a:gdLst>
                <a:ahLst/>
                <a:cxnLst>
                  <a:cxn ang="0">
                    <a:pos x="T0" y="T1"/>
                  </a:cxn>
                  <a:cxn ang="0">
                    <a:pos x="T2" y="T3"/>
                  </a:cxn>
                  <a:cxn ang="0">
                    <a:pos x="T4" y="T5"/>
                  </a:cxn>
                  <a:cxn ang="0">
                    <a:pos x="T6" y="T7"/>
                  </a:cxn>
                  <a:cxn ang="0">
                    <a:pos x="T8" y="T9"/>
                  </a:cxn>
                  <a:cxn ang="0">
                    <a:pos x="T10" y="T11"/>
                  </a:cxn>
                </a:cxnLst>
                <a:rect l="0" t="0" r="r" b="b"/>
                <a:pathLst>
                  <a:path w="485" h="373">
                    <a:moveTo>
                      <a:pt x="39" y="299"/>
                    </a:moveTo>
                    <a:cubicBezTo>
                      <a:pt x="28" y="322"/>
                      <a:pt x="14" y="344"/>
                      <a:pt x="0" y="365"/>
                    </a:cubicBezTo>
                    <a:cubicBezTo>
                      <a:pt x="485" y="373"/>
                      <a:pt x="485" y="373"/>
                      <a:pt x="485" y="373"/>
                    </a:cubicBezTo>
                    <a:cubicBezTo>
                      <a:pt x="485" y="373"/>
                      <a:pt x="188" y="0"/>
                      <a:pt x="89" y="39"/>
                    </a:cubicBezTo>
                    <a:cubicBezTo>
                      <a:pt x="88" y="39"/>
                      <a:pt x="87" y="40"/>
                      <a:pt x="85" y="41"/>
                    </a:cubicBezTo>
                    <a:cubicBezTo>
                      <a:pt x="96" y="122"/>
                      <a:pt x="82" y="214"/>
                      <a:pt x="39"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 name="Freeform 12">
                <a:extLst>
                  <a:ext uri="{FF2B5EF4-FFF2-40B4-BE49-F238E27FC236}">
                    <a16:creationId xmlns:a16="http://schemas.microsoft.com/office/drawing/2014/main" xmlns="" id="{E1EDECC4-3089-4EE8-81B7-82455F697AC0}"/>
                  </a:ext>
                </a:extLst>
              </p:cNvPr>
              <p:cNvSpPr>
                <a:spLocks/>
              </p:cNvSpPr>
              <p:nvPr/>
            </p:nvSpPr>
            <p:spPr bwMode="auto">
              <a:xfrm>
                <a:off x="6106829" y="4824615"/>
                <a:ext cx="1286595" cy="921946"/>
              </a:xfrm>
              <a:custGeom>
                <a:avLst/>
                <a:gdLst>
                  <a:gd name="T0" fmla="*/ 121 w 169"/>
                  <a:gd name="T1" fmla="*/ 12 h 121"/>
                  <a:gd name="T2" fmla="*/ 83 w 169"/>
                  <a:gd name="T3" fmla="*/ 18 h 121"/>
                  <a:gd name="T4" fmla="*/ 38 w 169"/>
                  <a:gd name="T5" fmla="*/ 64 h 121"/>
                  <a:gd name="T6" fmla="*/ 2 w 169"/>
                  <a:gd name="T7" fmla="*/ 118 h 121"/>
                  <a:gd name="T8" fmla="*/ 0 w 169"/>
                  <a:gd name="T9" fmla="*/ 121 h 121"/>
                  <a:gd name="T10" fmla="*/ 87 w 169"/>
                  <a:gd name="T11" fmla="*/ 57 h 121"/>
                  <a:gd name="T12" fmla="*/ 155 w 169"/>
                  <a:gd name="T13" fmla="*/ 18 h 121"/>
                  <a:gd name="T14" fmla="*/ 169 w 169"/>
                  <a:gd name="T15" fmla="*/ 6 h 121"/>
                  <a:gd name="T16" fmla="*/ 137 w 169"/>
                  <a:gd name="T17" fmla="*/ 11 h 121"/>
                  <a:gd name="T18" fmla="*/ 139 w 169"/>
                  <a:gd name="T19" fmla="*/ 11 h 121"/>
                  <a:gd name="T20" fmla="*/ 146 w 169"/>
                  <a:gd name="T21" fmla="*/ 0 h 121"/>
                  <a:gd name="T22" fmla="*/ 131 w 169"/>
                  <a:gd name="T23" fmla="*/ 12 h 121"/>
                  <a:gd name="T24" fmla="*/ 121 w 169"/>
                  <a:gd name="T25"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1">
                    <a:moveTo>
                      <a:pt x="121" y="12"/>
                    </a:moveTo>
                    <a:cubicBezTo>
                      <a:pt x="106" y="12"/>
                      <a:pt x="92" y="28"/>
                      <a:pt x="83" y="18"/>
                    </a:cubicBezTo>
                    <a:cubicBezTo>
                      <a:pt x="66" y="20"/>
                      <a:pt x="48" y="51"/>
                      <a:pt x="38" y="64"/>
                    </a:cubicBezTo>
                    <a:cubicBezTo>
                      <a:pt x="25" y="81"/>
                      <a:pt x="15" y="100"/>
                      <a:pt x="2" y="118"/>
                    </a:cubicBezTo>
                    <a:cubicBezTo>
                      <a:pt x="2" y="119"/>
                      <a:pt x="1" y="120"/>
                      <a:pt x="0" y="121"/>
                    </a:cubicBezTo>
                    <a:cubicBezTo>
                      <a:pt x="28" y="98"/>
                      <a:pt x="56" y="76"/>
                      <a:pt x="87" y="57"/>
                    </a:cubicBezTo>
                    <a:cubicBezTo>
                      <a:pt x="109" y="43"/>
                      <a:pt x="133" y="32"/>
                      <a:pt x="155" y="18"/>
                    </a:cubicBezTo>
                    <a:cubicBezTo>
                      <a:pt x="160" y="14"/>
                      <a:pt x="166" y="11"/>
                      <a:pt x="169" y="6"/>
                    </a:cubicBezTo>
                    <a:cubicBezTo>
                      <a:pt x="152" y="10"/>
                      <a:pt x="148" y="11"/>
                      <a:pt x="137" y="11"/>
                    </a:cubicBezTo>
                    <a:cubicBezTo>
                      <a:pt x="139" y="11"/>
                      <a:pt x="139" y="11"/>
                      <a:pt x="139" y="11"/>
                    </a:cubicBezTo>
                    <a:cubicBezTo>
                      <a:pt x="140" y="7"/>
                      <a:pt x="143" y="4"/>
                      <a:pt x="146" y="0"/>
                    </a:cubicBezTo>
                    <a:cubicBezTo>
                      <a:pt x="141" y="4"/>
                      <a:pt x="136" y="8"/>
                      <a:pt x="131" y="12"/>
                    </a:cubicBezTo>
                    <a:cubicBezTo>
                      <a:pt x="128" y="12"/>
                      <a:pt x="125" y="12"/>
                      <a:pt x="121" y="1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 name="Freeform 13">
                <a:extLst>
                  <a:ext uri="{FF2B5EF4-FFF2-40B4-BE49-F238E27FC236}">
                    <a16:creationId xmlns:a16="http://schemas.microsoft.com/office/drawing/2014/main" xmlns="" id="{5BF32EF8-2683-4B1C-9BE3-F19D8F5C275D}"/>
                  </a:ext>
                </a:extLst>
              </p:cNvPr>
              <p:cNvSpPr>
                <a:spLocks/>
              </p:cNvSpPr>
              <p:nvPr/>
            </p:nvSpPr>
            <p:spPr bwMode="auto">
              <a:xfrm>
                <a:off x="5946941" y="5746561"/>
                <a:ext cx="159888" cy="119928"/>
              </a:xfrm>
              <a:custGeom>
                <a:avLst/>
                <a:gdLst>
                  <a:gd name="T0" fmla="*/ 14 w 21"/>
                  <a:gd name="T1" fmla="*/ 11 h 16"/>
                  <a:gd name="T2" fmla="*/ 21 w 21"/>
                  <a:gd name="T3" fmla="*/ 0 h 16"/>
                  <a:gd name="T4" fmla="*/ 0 w 21"/>
                  <a:gd name="T5" fmla="*/ 16 h 16"/>
                  <a:gd name="T6" fmla="*/ 14 w 21"/>
                  <a:gd name="T7" fmla="*/ 11 h 16"/>
                </a:gdLst>
                <a:ahLst/>
                <a:cxnLst>
                  <a:cxn ang="0">
                    <a:pos x="T0" y="T1"/>
                  </a:cxn>
                  <a:cxn ang="0">
                    <a:pos x="T2" y="T3"/>
                  </a:cxn>
                  <a:cxn ang="0">
                    <a:pos x="T4" y="T5"/>
                  </a:cxn>
                  <a:cxn ang="0">
                    <a:pos x="T6" y="T7"/>
                  </a:cxn>
                </a:cxnLst>
                <a:rect l="0" t="0" r="r" b="b"/>
                <a:pathLst>
                  <a:path w="21" h="16">
                    <a:moveTo>
                      <a:pt x="14" y="11"/>
                    </a:moveTo>
                    <a:cubicBezTo>
                      <a:pt x="15" y="7"/>
                      <a:pt x="18" y="3"/>
                      <a:pt x="21" y="0"/>
                    </a:cubicBezTo>
                    <a:cubicBezTo>
                      <a:pt x="14" y="5"/>
                      <a:pt x="7" y="10"/>
                      <a:pt x="0" y="16"/>
                    </a:cubicBezTo>
                    <a:lnTo>
                      <a:pt x="14" y="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 name="Freeform 14">
                <a:extLst>
                  <a:ext uri="{FF2B5EF4-FFF2-40B4-BE49-F238E27FC236}">
                    <a16:creationId xmlns:a16="http://schemas.microsoft.com/office/drawing/2014/main" xmlns="" id="{9349247A-353E-467D-B2B1-6CD80E5DA8B2}"/>
                  </a:ext>
                </a:extLst>
              </p:cNvPr>
              <p:cNvSpPr>
                <a:spLocks/>
              </p:cNvSpPr>
              <p:nvPr/>
            </p:nvSpPr>
            <p:spPr bwMode="auto">
              <a:xfrm>
                <a:off x="7218547" y="4032590"/>
                <a:ext cx="1171678" cy="792025"/>
              </a:xfrm>
              <a:custGeom>
                <a:avLst/>
                <a:gdLst>
                  <a:gd name="T0" fmla="*/ 110 w 154"/>
                  <a:gd name="T1" fmla="*/ 5 h 104"/>
                  <a:gd name="T2" fmla="*/ 75 w 154"/>
                  <a:gd name="T3" fmla="*/ 10 h 104"/>
                  <a:gd name="T4" fmla="*/ 34 w 154"/>
                  <a:gd name="T5" fmla="*/ 53 h 104"/>
                  <a:gd name="T6" fmla="*/ 1 w 154"/>
                  <a:gd name="T7" fmla="*/ 102 h 104"/>
                  <a:gd name="T8" fmla="*/ 0 w 154"/>
                  <a:gd name="T9" fmla="*/ 104 h 104"/>
                  <a:gd name="T10" fmla="*/ 79 w 154"/>
                  <a:gd name="T11" fmla="*/ 46 h 104"/>
                  <a:gd name="T12" fmla="*/ 141 w 154"/>
                  <a:gd name="T13" fmla="*/ 10 h 104"/>
                  <a:gd name="T14" fmla="*/ 154 w 154"/>
                  <a:gd name="T15" fmla="*/ 0 h 104"/>
                  <a:gd name="T16" fmla="*/ 110 w 154"/>
                  <a:gd name="T17"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04">
                    <a:moveTo>
                      <a:pt x="110" y="5"/>
                    </a:moveTo>
                    <a:cubicBezTo>
                      <a:pt x="96" y="5"/>
                      <a:pt x="84" y="20"/>
                      <a:pt x="75" y="10"/>
                    </a:cubicBezTo>
                    <a:cubicBezTo>
                      <a:pt x="60" y="13"/>
                      <a:pt x="43" y="41"/>
                      <a:pt x="34" y="53"/>
                    </a:cubicBezTo>
                    <a:cubicBezTo>
                      <a:pt x="22" y="68"/>
                      <a:pt x="13" y="86"/>
                      <a:pt x="1" y="102"/>
                    </a:cubicBezTo>
                    <a:cubicBezTo>
                      <a:pt x="1" y="103"/>
                      <a:pt x="0" y="104"/>
                      <a:pt x="0" y="104"/>
                    </a:cubicBezTo>
                    <a:cubicBezTo>
                      <a:pt x="25" y="84"/>
                      <a:pt x="51" y="64"/>
                      <a:pt x="79" y="46"/>
                    </a:cubicBezTo>
                    <a:cubicBezTo>
                      <a:pt x="99" y="34"/>
                      <a:pt x="121" y="23"/>
                      <a:pt x="141" y="10"/>
                    </a:cubicBezTo>
                    <a:cubicBezTo>
                      <a:pt x="146" y="7"/>
                      <a:pt x="151" y="4"/>
                      <a:pt x="154" y="0"/>
                    </a:cubicBezTo>
                    <a:cubicBezTo>
                      <a:pt x="132" y="5"/>
                      <a:pt x="134" y="4"/>
                      <a:pt x="110"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 name="Freeform 15">
                <a:extLst>
                  <a:ext uri="{FF2B5EF4-FFF2-40B4-BE49-F238E27FC236}">
                    <a16:creationId xmlns:a16="http://schemas.microsoft.com/office/drawing/2014/main" xmlns="" id="{17BDA0F0-90F7-427A-89B7-8B6C0B37A2F7}"/>
                  </a:ext>
                </a:extLst>
              </p:cNvPr>
              <p:cNvSpPr>
                <a:spLocks/>
              </p:cNvSpPr>
              <p:nvPr/>
            </p:nvSpPr>
            <p:spPr bwMode="auto">
              <a:xfrm>
                <a:off x="9187164" y="4467329"/>
                <a:ext cx="1181671" cy="926944"/>
              </a:xfrm>
              <a:custGeom>
                <a:avLst/>
                <a:gdLst>
                  <a:gd name="T0" fmla="*/ 123 w 155"/>
                  <a:gd name="T1" fmla="*/ 66 h 122"/>
                  <a:gd name="T2" fmla="*/ 84 w 155"/>
                  <a:gd name="T3" fmla="*/ 20 h 122"/>
                  <a:gd name="T4" fmla="*/ 47 w 155"/>
                  <a:gd name="T5" fmla="*/ 10 h 122"/>
                  <a:gd name="T6" fmla="*/ 0 w 155"/>
                  <a:gd name="T7" fmla="*/ 0 h 122"/>
                  <a:gd name="T8" fmla="*/ 13 w 155"/>
                  <a:gd name="T9" fmla="*/ 12 h 122"/>
                  <a:gd name="T10" fmla="*/ 76 w 155"/>
                  <a:gd name="T11" fmla="*/ 55 h 122"/>
                  <a:gd name="T12" fmla="*/ 155 w 155"/>
                  <a:gd name="T13" fmla="*/ 122 h 122"/>
                  <a:gd name="T14" fmla="*/ 154 w 155"/>
                  <a:gd name="T15" fmla="*/ 119 h 122"/>
                  <a:gd name="T16" fmla="*/ 123 w 155"/>
                  <a:gd name="T1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2">
                    <a:moveTo>
                      <a:pt x="123" y="66"/>
                    </a:moveTo>
                    <a:cubicBezTo>
                      <a:pt x="115" y="54"/>
                      <a:pt x="100" y="24"/>
                      <a:pt x="84" y="20"/>
                    </a:cubicBezTo>
                    <a:cubicBezTo>
                      <a:pt x="74" y="28"/>
                      <a:pt x="62" y="12"/>
                      <a:pt x="47" y="10"/>
                    </a:cubicBezTo>
                    <a:cubicBezTo>
                      <a:pt x="21" y="7"/>
                      <a:pt x="24" y="8"/>
                      <a:pt x="0" y="0"/>
                    </a:cubicBezTo>
                    <a:cubicBezTo>
                      <a:pt x="3" y="5"/>
                      <a:pt x="8" y="8"/>
                      <a:pt x="13" y="12"/>
                    </a:cubicBezTo>
                    <a:cubicBezTo>
                      <a:pt x="33" y="27"/>
                      <a:pt x="55" y="40"/>
                      <a:pt x="76" y="55"/>
                    </a:cubicBezTo>
                    <a:cubicBezTo>
                      <a:pt x="105" y="76"/>
                      <a:pt x="130" y="99"/>
                      <a:pt x="155" y="122"/>
                    </a:cubicBezTo>
                    <a:cubicBezTo>
                      <a:pt x="155" y="121"/>
                      <a:pt x="154" y="120"/>
                      <a:pt x="154" y="119"/>
                    </a:cubicBezTo>
                    <a:cubicBezTo>
                      <a:pt x="143" y="102"/>
                      <a:pt x="135" y="84"/>
                      <a:pt x="12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0" name="Freeform 16">
                <a:extLst>
                  <a:ext uri="{FF2B5EF4-FFF2-40B4-BE49-F238E27FC236}">
                    <a16:creationId xmlns:a16="http://schemas.microsoft.com/office/drawing/2014/main" xmlns="" id="{E198EC4C-1A95-4044-BF42-3CB7ADA5A0CB}"/>
                  </a:ext>
                </a:extLst>
              </p:cNvPr>
              <p:cNvSpPr>
                <a:spLocks/>
              </p:cNvSpPr>
              <p:nvPr/>
            </p:nvSpPr>
            <p:spPr bwMode="auto">
              <a:xfrm>
                <a:off x="10368835" y="5394273"/>
                <a:ext cx="144898" cy="132420"/>
              </a:xfrm>
              <a:custGeom>
                <a:avLst/>
                <a:gdLst>
                  <a:gd name="T0" fmla="*/ 0 w 19"/>
                  <a:gd name="T1" fmla="*/ 0 h 17"/>
                  <a:gd name="T2" fmla="*/ 6 w 19"/>
                  <a:gd name="T3" fmla="*/ 11 h 17"/>
                  <a:gd name="T4" fmla="*/ 19 w 19"/>
                  <a:gd name="T5" fmla="*/ 17 h 17"/>
                  <a:gd name="T6" fmla="*/ 0 w 19"/>
                  <a:gd name="T7" fmla="*/ 0 h 17"/>
                </a:gdLst>
                <a:ahLst/>
                <a:cxnLst>
                  <a:cxn ang="0">
                    <a:pos x="T0" y="T1"/>
                  </a:cxn>
                  <a:cxn ang="0">
                    <a:pos x="T2" y="T3"/>
                  </a:cxn>
                  <a:cxn ang="0">
                    <a:pos x="T4" y="T5"/>
                  </a:cxn>
                  <a:cxn ang="0">
                    <a:pos x="T6" y="T7"/>
                  </a:cxn>
                </a:cxnLst>
                <a:rect l="0" t="0" r="r" b="b"/>
                <a:pathLst>
                  <a:path w="19" h="17">
                    <a:moveTo>
                      <a:pt x="0" y="0"/>
                    </a:moveTo>
                    <a:cubicBezTo>
                      <a:pt x="3" y="4"/>
                      <a:pt x="6" y="7"/>
                      <a:pt x="6" y="11"/>
                    </a:cubicBezTo>
                    <a:cubicBezTo>
                      <a:pt x="19" y="17"/>
                      <a:pt x="19" y="17"/>
                      <a:pt x="19" y="17"/>
                    </a:cubicBezTo>
                    <a:cubicBezTo>
                      <a:pt x="13" y="11"/>
                      <a:pt x="7" y="6"/>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 name="Freeform 17">
                <a:extLst>
                  <a:ext uri="{FF2B5EF4-FFF2-40B4-BE49-F238E27FC236}">
                    <a16:creationId xmlns:a16="http://schemas.microsoft.com/office/drawing/2014/main" xmlns="" id="{352995F6-F247-4CAD-808C-DD64D6C064A3}"/>
                  </a:ext>
                </a:extLst>
              </p:cNvPr>
              <p:cNvSpPr>
                <a:spLocks/>
              </p:cNvSpPr>
              <p:nvPr/>
            </p:nvSpPr>
            <p:spPr bwMode="auto">
              <a:xfrm>
                <a:off x="7345958" y="3865191"/>
                <a:ext cx="2330862" cy="1181790"/>
              </a:xfrm>
              <a:custGeom>
                <a:avLst/>
                <a:gdLst>
                  <a:gd name="T0" fmla="*/ 58 w 306"/>
                  <a:gd name="T1" fmla="*/ 72 h 155"/>
                  <a:gd name="T2" fmla="*/ 67 w 306"/>
                  <a:gd name="T3" fmla="*/ 73 h 155"/>
                  <a:gd name="T4" fmla="*/ 63 w 306"/>
                  <a:gd name="T5" fmla="*/ 112 h 155"/>
                  <a:gd name="T6" fmla="*/ 60 w 306"/>
                  <a:gd name="T7" fmla="*/ 139 h 155"/>
                  <a:gd name="T8" fmla="*/ 75 w 306"/>
                  <a:gd name="T9" fmla="*/ 119 h 155"/>
                  <a:gd name="T10" fmla="*/ 100 w 306"/>
                  <a:gd name="T11" fmla="*/ 64 h 155"/>
                  <a:gd name="T12" fmla="*/ 131 w 306"/>
                  <a:gd name="T13" fmla="*/ 63 h 155"/>
                  <a:gd name="T14" fmla="*/ 144 w 306"/>
                  <a:gd name="T15" fmla="*/ 72 h 155"/>
                  <a:gd name="T16" fmla="*/ 182 w 306"/>
                  <a:gd name="T17" fmla="*/ 113 h 155"/>
                  <a:gd name="T18" fmla="*/ 201 w 306"/>
                  <a:gd name="T19" fmla="*/ 144 h 155"/>
                  <a:gd name="T20" fmla="*/ 212 w 306"/>
                  <a:gd name="T21" fmla="*/ 143 h 155"/>
                  <a:gd name="T22" fmla="*/ 209 w 306"/>
                  <a:gd name="T23" fmla="*/ 118 h 155"/>
                  <a:gd name="T24" fmla="*/ 191 w 306"/>
                  <a:gd name="T25" fmla="*/ 78 h 155"/>
                  <a:gd name="T26" fmla="*/ 191 w 306"/>
                  <a:gd name="T27" fmla="*/ 60 h 155"/>
                  <a:gd name="T28" fmla="*/ 228 w 306"/>
                  <a:gd name="T29" fmla="*/ 77 h 155"/>
                  <a:gd name="T30" fmla="*/ 248 w 306"/>
                  <a:gd name="T31" fmla="*/ 101 h 155"/>
                  <a:gd name="T32" fmla="*/ 281 w 306"/>
                  <a:gd name="T33" fmla="*/ 120 h 155"/>
                  <a:gd name="T34" fmla="*/ 301 w 306"/>
                  <a:gd name="T35" fmla="*/ 139 h 155"/>
                  <a:gd name="T36" fmla="*/ 282 w 306"/>
                  <a:gd name="T37" fmla="*/ 83 h 155"/>
                  <a:gd name="T38" fmla="*/ 283 w 306"/>
                  <a:gd name="T39" fmla="*/ 82 h 155"/>
                  <a:gd name="T40" fmla="*/ 137 w 306"/>
                  <a:gd name="T41" fmla="*/ 13 h 155"/>
                  <a:gd name="T42" fmla="*/ 119 w 306"/>
                  <a:gd name="T43" fmla="*/ 23 h 155"/>
                  <a:gd name="T44" fmla="*/ 95 w 306"/>
                  <a:gd name="T45" fmla="*/ 24 h 155"/>
                  <a:gd name="T46" fmla="*/ 65 w 306"/>
                  <a:gd name="T47" fmla="*/ 27 h 155"/>
                  <a:gd name="T48" fmla="*/ 17 w 306"/>
                  <a:gd name="T49" fmla="*/ 75 h 155"/>
                  <a:gd name="T50" fmla="*/ 0 w 306"/>
                  <a:gd name="T51" fmla="*/ 101 h 155"/>
                  <a:gd name="T52" fmla="*/ 32 w 306"/>
                  <a:gd name="T53" fmla="*/ 81 h 155"/>
                  <a:gd name="T54" fmla="*/ 58 w 306"/>
                  <a:gd name="T5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155">
                    <a:moveTo>
                      <a:pt x="58" y="72"/>
                    </a:moveTo>
                    <a:cubicBezTo>
                      <a:pt x="60" y="78"/>
                      <a:pt x="65" y="79"/>
                      <a:pt x="67" y="73"/>
                    </a:cubicBezTo>
                    <a:cubicBezTo>
                      <a:pt x="64" y="85"/>
                      <a:pt x="65" y="100"/>
                      <a:pt x="63" y="112"/>
                    </a:cubicBezTo>
                    <a:cubicBezTo>
                      <a:pt x="62" y="116"/>
                      <a:pt x="56" y="135"/>
                      <a:pt x="60" y="139"/>
                    </a:cubicBezTo>
                    <a:cubicBezTo>
                      <a:pt x="67" y="147"/>
                      <a:pt x="74" y="123"/>
                      <a:pt x="75" y="119"/>
                    </a:cubicBezTo>
                    <a:cubicBezTo>
                      <a:pt x="81" y="102"/>
                      <a:pt x="84" y="76"/>
                      <a:pt x="100" y="64"/>
                    </a:cubicBezTo>
                    <a:cubicBezTo>
                      <a:pt x="104" y="61"/>
                      <a:pt x="122" y="59"/>
                      <a:pt x="131" y="63"/>
                    </a:cubicBezTo>
                    <a:cubicBezTo>
                      <a:pt x="138" y="65"/>
                      <a:pt x="139" y="66"/>
                      <a:pt x="144" y="72"/>
                    </a:cubicBezTo>
                    <a:cubicBezTo>
                      <a:pt x="158" y="85"/>
                      <a:pt x="170" y="98"/>
                      <a:pt x="182" y="113"/>
                    </a:cubicBezTo>
                    <a:cubicBezTo>
                      <a:pt x="187" y="120"/>
                      <a:pt x="194" y="140"/>
                      <a:pt x="201" y="144"/>
                    </a:cubicBezTo>
                    <a:cubicBezTo>
                      <a:pt x="206" y="146"/>
                      <a:pt x="208" y="146"/>
                      <a:pt x="212" y="143"/>
                    </a:cubicBezTo>
                    <a:cubicBezTo>
                      <a:pt x="223" y="136"/>
                      <a:pt x="214" y="127"/>
                      <a:pt x="209" y="118"/>
                    </a:cubicBezTo>
                    <a:cubicBezTo>
                      <a:pt x="200" y="106"/>
                      <a:pt x="193" y="93"/>
                      <a:pt x="191" y="78"/>
                    </a:cubicBezTo>
                    <a:cubicBezTo>
                      <a:pt x="191" y="72"/>
                      <a:pt x="192" y="65"/>
                      <a:pt x="191" y="60"/>
                    </a:cubicBezTo>
                    <a:cubicBezTo>
                      <a:pt x="203" y="65"/>
                      <a:pt x="217" y="69"/>
                      <a:pt x="228" y="77"/>
                    </a:cubicBezTo>
                    <a:cubicBezTo>
                      <a:pt x="238" y="84"/>
                      <a:pt x="241" y="91"/>
                      <a:pt x="248" y="101"/>
                    </a:cubicBezTo>
                    <a:cubicBezTo>
                      <a:pt x="257" y="112"/>
                      <a:pt x="271" y="111"/>
                      <a:pt x="281" y="120"/>
                    </a:cubicBezTo>
                    <a:cubicBezTo>
                      <a:pt x="287" y="124"/>
                      <a:pt x="296" y="155"/>
                      <a:pt x="301" y="139"/>
                    </a:cubicBezTo>
                    <a:cubicBezTo>
                      <a:pt x="306" y="124"/>
                      <a:pt x="264" y="97"/>
                      <a:pt x="282" y="83"/>
                    </a:cubicBezTo>
                    <a:cubicBezTo>
                      <a:pt x="283" y="83"/>
                      <a:pt x="283" y="82"/>
                      <a:pt x="283" y="82"/>
                    </a:cubicBezTo>
                    <a:cubicBezTo>
                      <a:pt x="226" y="35"/>
                      <a:pt x="169" y="0"/>
                      <a:pt x="137" y="13"/>
                    </a:cubicBezTo>
                    <a:cubicBezTo>
                      <a:pt x="131" y="15"/>
                      <a:pt x="126" y="19"/>
                      <a:pt x="119" y="23"/>
                    </a:cubicBezTo>
                    <a:cubicBezTo>
                      <a:pt x="112" y="24"/>
                      <a:pt x="109" y="23"/>
                      <a:pt x="95" y="24"/>
                    </a:cubicBezTo>
                    <a:cubicBezTo>
                      <a:pt x="81" y="24"/>
                      <a:pt x="73" y="36"/>
                      <a:pt x="65" y="27"/>
                    </a:cubicBezTo>
                    <a:cubicBezTo>
                      <a:pt x="49" y="29"/>
                      <a:pt x="26" y="63"/>
                      <a:pt x="17" y="75"/>
                    </a:cubicBezTo>
                    <a:cubicBezTo>
                      <a:pt x="11" y="83"/>
                      <a:pt x="5" y="92"/>
                      <a:pt x="0" y="101"/>
                    </a:cubicBezTo>
                    <a:cubicBezTo>
                      <a:pt x="10" y="93"/>
                      <a:pt x="20" y="86"/>
                      <a:pt x="32" y="81"/>
                    </a:cubicBezTo>
                    <a:cubicBezTo>
                      <a:pt x="39" y="77"/>
                      <a:pt x="50" y="70"/>
                      <a:pt x="58" y="7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2" name="Freeform 18">
                <a:extLst>
                  <a:ext uri="{FF2B5EF4-FFF2-40B4-BE49-F238E27FC236}">
                    <a16:creationId xmlns:a16="http://schemas.microsoft.com/office/drawing/2014/main" xmlns="" id="{BA88FF0E-6856-4260-B465-A8378159A370}"/>
                  </a:ext>
                </a:extLst>
              </p:cNvPr>
              <p:cNvSpPr>
                <a:spLocks/>
              </p:cNvSpPr>
              <p:nvPr/>
            </p:nvSpPr>
            <p:spPr bwMode="auto">
              <a:xfrm>
                <a:off x="8390225" y="3865191"/>
                <a:ext cx="1286595" cy="1181790"/>
              </a:xfrm>
              <a:custGeom>
                <a:avLst/>
                <a:gdLst>
                  <a:gd name="T0" fmla="*/ 145 w 169"/>
                  <a:gd name="T1" fmla="*/ 83 h 155"/>
                  <a:gd name="T2" fmla="*/ 146 w 169"/>
                  <a:gd name="T3" fmla="*/ 82 h 155"/>
                  <a:gd name="T4" fmla="*/ 0 w 169"/>
                  <a:gd name="T5" fmla="*/ 13 h 155"/>
                  <a:gd name="T6" fmla="*/ 0 w 169"/>
                  <a:gd name="T7" fmla="*/ 13 h 155"/>
                  <a:gd name="T8" fmla="*/ 5 w 169"/>
                  <a:gd name="T9" fmla="*/ 70 h 155"/>
                  <a:gd name="T10" fmla="*/ 7 w 169"/>
                  <a:gd name="T11" fmla="*/ 72 h 155"/>
                  <a:gd name="T12" fmla="*/ 45 w 169"/>
                  <a:gd name="T13" fmla="*/ 113 h 155"/>
                  <a:gd name="T14" fmla="*/ 64 w 169"/>
                  <a:gd name="T15" fmla="*/ 144 h 155"/>
                  <a:gd name="T16" fmla="*/ 75 w 169"/>
                  <a:gd name="T17" fmla="*/ 143 h 155"/>
                  <a:gd name="T18" fmla="*/ 72 w 169"/>
                  <a:gd name="T19" fmla="*/ 118 h 155"/>
                  <a:gd name="T20" fmla="*/ 54 w 169"/>
                  <a:gd name="T21" fmla="*/ 78 h 155"/>
                  <a:gd name="T22" fmla="*/ 54 w 169"/>
                  <a:gd name="T23" fmla="*/ 60 h 155"/>
                  <a:gd name="T24" fmla="*/ 91 w 169"/>
                  <a:gd name="T25" fmla="*/ 77 h 155"/>
                  <a:gd name="T26" fmla="*/ 111 w 169"/>
                  <a:gd name="T27" fmla="*/ 101 h 155"/>
                  <a:gd name="T28" fmla="*/ 144 w 169"/>
                  <a:gd name="T29" fmla="*/ 120 h 155"/>
                  <a:gd name="T30" fmla="*/ 164 w 169"/>
                  <a:gd name="T31" fmla="*/ 139 h 155"/>
                  <a:gd name="T32" fmla="*/ 145 w 169"/>
                  <a:gd name="T33" fmla="*/ 8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5">
                    <a:moveTo>
                      <a:pt x="145" y="83"/>
                    </a:moveTo>
                    <a:cubicBezTo>
                      <a:pt x="146" y="83"/>
                      <a:pt x="146" y="82"/>
                      <a:pt x="146" y="82"/>
                    </a:cubicBezTo>
                    <a:cubicBezTo>
                      <a:pt x="89" y="35"/>
                      <a:pt x="32" y="0"/>
                      <a:pt x="0" y="13"/>
                    </a:cubicBezTo>
                    <a:cubicBezTo>
                      <a:pt x="0" y="13"/>
                      <a:pt x="0" y="13"/>
                      <a:pt x="0" y="13"/>
                    </a:cubicBezTo>
                    <a:cubicBezTo>
                      <a:pt x="3" y="31"/>
                      <a:pt x="5" y="50"/>
                      <a:pt x="5" y="70"/>
                    </a:cubicBezTo>
                    <a:cubicBezTo>
                      <a:pt x="6" y="71"/>
                      <a:pt x="7" y="71"/>
                      <a:pt x="7" y="72"/>
                    </a:cubicBezTo>
                    <a:cubicBezTo>
                      <a:pt x="21" y="85"/>
                      <a:pt x="33" y="98"/>
                      <a:pt x="45" y="113"/>
                    </a:cubicBezTo>
                    <a:cubicBezTo>
                      <a:pt x="50" y="120"/>
                      <a:pt x="57" y="140"/>
                      <a:pt x="64" y="144"/>
                    </a:cubicBezTo>
                    <a:cubicBezTo>
                      <a:pt x="69" y="146"/>
                      <a:pt x="71" y="146"/>
                      <a:pt x="75" y="143"/>
                    </a:cubicBezTo>
                    <a:cubicBezTo>
                      <a:pt x="86" y="136"/>
                      <a:pt x="77" y="127"/>
                      <a:pt x="72" y="118"/>
                    </a:cubicBezTo>
                    <a:cubicBezTo>
                      <a:pt x="63" y="106"/>
                      <a:pt x="56" y="93"/>
                      <a:pt x="54" y="78"/>
                    </a:cubicBezTo>
                    <a:cubicBezTo>
                      <a:pt x="54" y="72"/>
                      <a:pt x="55" y="65"/>
                      <a:pt x="54" y="60"/>
                    </a:cubicBezTo>
                    <a:cubicBezTo>
                      <a:pt x="66" y="65"/>
                      <a:pt x="80" y="69"/>
                      <a:pt x="91" y="77"/>
                    </a:cubicBezTo>
                    <a:cubicBezTo>
                      <a:pt x="101" y="84"/>
                      <a:pt x="104" y="91"/>
                      <a:pt x="111" y="101"/>
                    </a:cubicBezTo>
                    <a:cubicBezTo>
                      <a:pt x="120" y="112"/>
                      <a:pt x="134" y="111"/>
                      <a:pt x="144" y="120"/>
                    </a:cubicBezTo>
                    <a:cubicBezTo>
                      <a:pt x="150" y="124"/>
                      <a:pt x="159" y="155"/>
                      <a:pt x="164" y="139"/>
                    </a:cubicBezTo>
                    <a:cubicBezTo>
                      <a:pt x="169" y="124"/>
                      <a:pt x="127" y="97"/>
                      <a:pt x="145" y="8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3" name="Freeform 19">
                <a:extLst>
                  <a:ext uri="{FF2B5EF4-FFF2-40B4-BE49-F238E27FC236}">
                    <a16:creationId xmlns:a16="http://schemas.microsoft.com/office/drawing/2014/main" xmlns="" id="{6C78AA4C-6400-4103-825A-ACF100B19F69}"/>
                  </a:ext>
                </a:extLst>
              </p:cNvPr>
              <p:cNvSpPr>
                <a:spLocks/>
              </p:cNvSpPr>
              <p:nvPr/>
            </p:nvSpPr>
            <p:spPr bwMode="auto">
              <a:xfrm>
                <a:off x="7575797" y="4444843"/>
                <a:ext cx="334765" cy="777033"/>
              </a:xfrm>
              <a:custGeom>
                <a:avLst/>
                <a:gdLst>
                  <a:gd name="T0" fmla="*/ 42 w 44"/>
                  <a:gd name="T1" fmla="*/ 1 h 102"/>
                  <a:gd name="T2" fmla="*/ 28 w 44"/>
                  <a:gd name="T3" fmla="*/ 18 h 102"/>
                  <a:gd name="T4" fmla="*/ 9 w 44"/>
                  <a:gd name="T5" fmla="*/ 71 h 102"/>
                  <a:gd name="T6" fmla="*/ 5 w 44"/>
                  <a:gd name="T7" fmla="*/ 101 h 102"/>
                  <a:gd name="T8" fmla="*/ 17 w 44"/>
                  <a:gd name="T9" fmla="*/ 93 h 102"/>
                  <a:gd name="T10" fmla="*/ 28 w 44"/>
                  <a:gd name="T11" fmla="*/ 83 h 102"/>
                  <a:gd name="T12" fmla="*/ 28 w 44"/>
                  <a:gd name="T13" fmla="*/ 85 h 102"/>
                  <a:gd name="T14" fmla="*/ 28 w 44"/>
                  <a:gd name="T15" fmla="*/ 84 h 102"/>
                  <a:gd name="T16" fmla="*/ 37 w 44"/>
                  <a:gd name="T17" fmla="*/ 55 h 102"/>
                  <a:gd name="T18" fmla="*/ 40 w 44"/>
                  <a:gd name="T19" fmla="*/ 34 h 102"/>
                  <a:gd name="T20" fmla="*/ 42 w 44"/>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2">
                    <a:moveTo>
                      <a:pt x="42" y="1"/>
                    </a:moveTo>
                    <a:cubicBezTo>
                      <a:pt x="35" y="0"/>
                      <a:pt x="30" y="13"/>
                      <a:pt x="28" y="18"/>
                    </a:cubicBezTo>
                    <a:cubicBezTo>
                      <a:pt x="21" y="35"/>
                      <a:pt x="14" y="53"/>
                      <a:pt x="9" y="71"/>
                    </a:cubicBezTo>
                    <a:cubicBezTo>
                      <a:pt x="9" y="74"/>
                      <a:pt x="0" y="99"/>
                      <a:pt x="5" y="101"/>
                    </a:cubicBezTo>
                    <a:cubicBezTo>
                      <a:pt x="8" y="102"/>
                      <a:pt x="15" y="94"/>
                      <a:pt x="17" y="93"/>
                    </a:cubicBezTo>
                    <a:cubicBezTo>
                      <a:pt x="20" y="90"/>
                      <a:pt x="27" y="87"/>
                      <a:pt x="28" y="83"/>
                    </a:cubicBezTo>
                    <a:cubicBezTo>
                      <a:pt x="28" y="85"/>
                      <a:pt x="28" y="85"/>
                      <a:pt x="28" y="85"/>
                    </a:cubicBezTo>
                    <a:cubicBezTo>
                      <a:pt x="28" y="85"/>
                      <a:pt x="28" y="85"/>
                      <a:pt x="28" y="84"/>
                    </a:cubicBezTo>
                    <a:cubicBezTo>
                      <a:pt x="30" y="74"/>
                      <a:pt x="33" y="65"/>
                      <a:pt x="37" y="55"/>
                    </a:cubicBezTo>
                    <a:cubicBezTo>
                      <a:pt x="39" y="48"/>
                      <a:pt x="39" y="41"/>
                      <a:pt x="40" y="34"/>
                    </a:cubicBezTo>
                    <a:cubicBezTo>
                      <a:pt x="42" y="23"/>
                      <a:pt x="44" y="11"/>
                      <a:pt x="42"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4" name="Freeform 20">
                <a:extLst>
                  <a:ext uri="{FF2B5EF4-FFF2-40B4-BE49-F238E27FC236}">
                    <a16:creationId xmlns:a16="http://schemas.microsoft.com/office/drawing/2014/main" xmlns="" id="{F3EA7559-01AA-42F0-976D-36E2AF7C35D1}"/>
                  </a:ext>
                </a:extLst>
              </p:cNvPr>
              <p:cNvSpPr>
                <a:spLocks/>
              </p:cNvSpPr>
              <p:nvPr/>
            </p:nvSpPr>
            <p:spPr bwMode="auto">
              <a:xfrm>
                <a:off x="8655039" y="4519798"/>
                <a:ext cx="442189" cy="739556"/>
              </a:xfrm>
              <a:custGeom>
                <a:avLst/>
                <a:gdLst>
                  <a:gd name="T0" fmla="*/ 4 w 58"/>
                  <a:gd name="T1" fmla="*/ 0 h 97"/>
                  <a:gd name="T2" fmla="*/ 8 w 58"/>
                  <a:gd name="T3" fmla="*/ 22 h 97"/>
                  <a:gd name="T4" fmla="*/ 34 w 58"/>
                  <a:gd name="T5" fmla="*/ 72 h 97"/>
                  <a:gd name="T6" fmla="*/ 54 w 58"/>
                  <a:gd name="T7" fmla="*/ 95 h 97"/>
                  <a:gd name="T8" fmla="*/ 55 w 58"/>
                  <a:gd name="T9" fmla="*/ 81 h 97"/>
                  <a:gd name="T10" fmla="*/ 56 w 58"/>
                  <a:gd name="T11" fmla="*/ 66 h 97"/>
                  <a:gd name="T12" fmla="*/ 57 w 58"/>
                  <a:gd name="T13" fmla="*/ 67 h 97"/>
                  <a:gd name="T14" fmla="*/ 57 w 58"/>
                  <a:gd name="T15" fmla="*/ 67 h 97"/>
                  <a:gd name="T16" fmla="*/ 41 w 58"/>
                  <a:gd name="T17" fmla="*/ 41 h 97"/>
                  <a:gd name="T18" fmla="*/ 28 w 58"/>
                  <a:gd name="T19" fmla="*/ 24 h 97"/>
                  <a:gd name="T20" fmla="*/ 4 w 58"/>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7">
                    <a:moveTo>
                      <a:pt x="4" y="0"/>
                    </a:moveTo>
                    <a:cubicBezTo>
                      <a:pt x="0" y="4"/>
                      <a:pt x="6" y="18"/>
                      <a:pt x="8" y="22"/>
                    </a:cubicBezTo>
                    <a:cubicBezTo>
                      <a:pt x="16" y="39"/>
                      <a:pt x="24" y="56"/>
                      <a:pt x="34" y="72"/>
                    </a:cubicBezTo>
                    <a:cubicBezTo>
                      <a:pt x="36" y="75"/>
                      <a:pt x="49" y="97"/>
                      <a:pt x="54" y="95"/>
                    </a:cubicBezTo>
                    <a:cubicBezTo>
                      <a:pt x="56" y="94"/>
                      <a:pt x="55" y="83"/>
                      <a:pt x="55" y="81"/>
                    </a:cubicBezTo>
                    <a:cubicBezTo>
                      <a:pt x="56" y="77"/>
                      <a:pt x="58" y="70"/>
                      <a:pt x="56" y="66"/>
                    </a:cubicBezTo>
                    <a:cubicBezTo>
                      <a:pt x="57" y="67"/>
                      <a:pt x="57" y="67"/>
                      <a:pt x="57" y="67"/>
                    </a:cubicBezTo>
                    <a:cubicBezTo>
                      <a:pt x="57" y="67"/>
                      <a:pt x="57" y="67"/>
                      <a:pt x="57" y="67"/>
                    </a:cubicBezTo>
                    <a:cubicBezTo>
                      <a:pt x="51" y="59"/>
                      <a:pt x="46" y="50"/>
                      <a:pt x="41" y="41"/>
                    </a:cubicBezTo>
                    <a:cubicBezTo>
                      <a:pt x="37" y="34"/>
                      <a:pt x="32" y="30"/>
                      <a:pt x="28" y="24"/>
                    </a:cubicBezTo>
                    <a:cubicBezTo>
                      <a:pt x="21" y="15"/>
                      <a:pt x="14" y="6"/>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5" name="Freeform 21">
                <a:extLst>
                  <a:ext uri="{FF2B5EF4-FFF2-40B4-BE49-F238E27FC236}">
                    <a16:creationId xmlns:a16="http://schemas.microsoft.com/office/drawing/2014/main" xmlns="" id="{B6A85C41-F810-4061-8ED6-E4E3BDA886C0}"/>
                  </a:ext>
                </a:extLst>
              </p:cNvPr>
              <p:cNvSpPr>
                <a:spLocks/>
              </p:cNvSpPr>
              <p:nvPr/>
            </p:nvSpPr>
            <p:spPr bwMode="auto">
              <a:xfrm>
                <a:off x="7828119" y="5266849"/>
                <a:ext cx="569600" cy="974415"/>
              </a:xfrm>
              <a:custGeom>
                <a:avLst/>
                <a:gdLst>
                  <a:gd name="T0" fmla="*/ 68 w 75"/>
                  <a:gd name="T1" fmla="*/ 31 h 128"/>
                  <a:gd name="T2" fmla="*/ 61 w 75"/>
                  <a:gd name="T3" fmla="*/ 23 h 128"/>
                  <a:gd name="T4" fmla="*/ 60 w 75"/>
                  <a:gd name="T5" fmla="*/ 6 h 128"/>
                  <a:gd name="T6" fmla="*/ 51 w 75"/>
                  <a:gd name="T7" fmla="*/ 2 h 128"/>
                  <a:gd name="T8" fmla="*/ 44 w 75"/>
                  <a:gd name="T9" fmla="*/ 14 h 128"/>
                  <a:gd name="T10" fmla="*/ 30 w 75"/>
                  <a:gd name="T11" fmla="*/ 44 h 128"/>
                  <a:gd name="T12" fmla="*/ 5 w 75"/>
                  <a:gd name="T13" fmla="*/ 103 h 128"/>
                  <a:gd name="T14" fmla="*/ 1 w 75"/>
                  <a:gd name="T15" fmla="*/ 126 h 128"/>
                  <a:gd name="T16" fmla="*/ 0 w 75"/>
                  <a:gd name="T17" fmla="*/ 128 h 128"/>
                  <a:gd name="T18" fmla="*/ 38 w 75"/>
                  <a:gd name="T19" fmla="*/ 96 h 128"/>
                  <a:gd name="T20" fmla="*/ 46 w 75"/>
                  <a:gd name="T21" fmla="*/ 99 h 128"/>
                  <a:gd name="T22" fmla="*/ 51 w 75"/>
                  <a:gd name="T23" fmla="*/ 101 h 128"/>
                  <a:gd name="T24" fmla="*/ 59 w 75"/>
                  <a:gd name="T25" fmla="*/ 77 h 128"/>
                  <a:gd name="T26" fmla="*/ 69 w 75"/>
                  <a:gd name="T27" fmla="*/ 49 h 128"/>
                  <a:gd name="T28" fmla="*/ 68 w 75"/>
                  <a:gd name="T2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8">
                    <a:moveTo>
                      <a:pt x="68" y="31"/>
                    </a:moveTo>
                    <a:cubicBezTo>
                      <a:pt x="66" y="28"/>
                      <a:pt x="62" y="28"/>
                      <a:pt x="61" y="23"/>
                    </a:cubicBezTo>
                    <a:cubicBezTo>
                      <a:pt x="59" y="17"/>
                      <a:pt x="63" y="11"/>
                      <a:pt x="60" y="6"/>
                    </a:cubicBezTo>
                    <a:cubicBezTo>
                      <a:pt x="58" y="4"/>
                      <a:pt x="53" y="0"/>
                      <a:pt x="51" y="2"/>
                    </a:cubicBezTo>
                    <a:cubicBezTo>
                      <a:pt x="49" y="3"/>
                      <a:pt x="46" y="12"/>
                      <a:pt x="44" y="14"/>
                    </a:cubicBezTo>
                    <a:cubicBezTo>
                      <a:pt x="39" y="23"/>
                      <a:pt x="34" y="33"/>
                      <a:pt x="30" y="44"/>
                    </a:cubicBezTo>
                    <a:cubicBezTo>
                      <a:pt x="22" y="63"/>
                      <a:pt x="14" y="86"/>
                      <a:pt x="5" y="103"/>
                    </a:cubicBezTo>
                    <a:cubicBezTo>
                      <a:pt x="1" y="126"/>
                      <a:pt x="1" y="126"/>
                      <a:pt x="1" y="126"/>
                    </a:cubicBezTo>
                    <a:cubicBezTo>
                      <a:pt x="1" y="127"/>
                      <a:pt x="0" y="127"/>
                      <a:pt x="0" y="128"/>
                    </a:cubicBezTo>
                    <a:cubicBezTo>
                      <a:pt x="8" y="110"/>
                      <a:pt x="28" y="90"/>
                      <a:pt x="38" y="96"/>
                    </a:cubicBezTo>
                    <a:cubicBezTo>
                      <a:pt x="41" y="97"/>
                      <a:pt x="43" y="98"/>
                      <a:pt x="46" y="99"/>
                    </a:cubicBezTo>
                    <a:cubicBezTo>
                      <a:pt x="48" y="99"/>
                      <a:pt x="50" y="98"/>
                      <a:pt x="51" y="101"/>
                    </a:cubicBezTo>
                    <a:cubicBezTo>
                      <a:pt x="51" y="93"/>
                      <a:pt x="57" y="86"/>
                      <a:pt x="59" y="77"/>
                    </a:cubicBezTo>
                    <a:cubicBezTo>
                      <a:pt x="62" y="66"/>
                      <a:pt x="64" y="60"/>
                      <a:pt x="69" y="49"/>
                    </a:cubicBezTo>
                    <a:cubicBezTo>
                      <a:pt x="75" y="38"/>
                      <a:pt x="73" y="37"/>
                      <a:pt x="6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6" name="Freeform 22">
                <a:extLst>
                  <a:ext uri="{FF2B5EF4-FFF2-40B4-BE49-F238E27FC236}">
                    <a16:creationId xmlns:a16="http://schemas.microsoft.com/office/drawing/2014/main" xmlns="" id="{231DDE26-E222-4D21-ADA6-F3B425BA0CC1}"/>
                  </a:ext>
                </a:extLst>
              </p:cNvPr>
              <p:cNvSpPr>
                <a:spLocks/>
              </p:cNvSpPr>
              <p:nvPr/>
            </p:nvSpPr>
            <p:spPr bwMode="auto">
              <a:xfrm>
                <a:off x="5582197" y="6371186"/>
                <a:ext cx="107424" cy="54967"/>
              </a:xfrm>
              <a:custGeom>
                <a:avLst/>
                <a:gdLst>
                  <a:gd name="T0" fmla="*/ 14 w 14"/>
                  <a:gd name="T1" fmla="*/ 0 h 7"/>
                  <a:gd name="T2" fmla="*/ 0 w 14"/>
                  <a:gd name="T3" fmla="*/ 7 h 7"/>
                  <a:gd name="T4" fmla="*/ 14 w 14"/>
                  <a:gd name="T5" fmla="*/ 0 h 7"/>
                </a:gdLst>
                <a:ahLst/>
                <a:cxnLst>
                  <a:cxn ang="0">
                    <a:pos x="T0" y="T1"/>
                  </a:cxn>
                  <a:cxn ang="0">
                    <a:pos x="T2" y="T3"/>
                  </a:cxn>
                  <a:cxn ang="0">
                    <a:pos x="T4" y="T5"/>
                  </a:cxn>
                </a:cxnLst>
                <a:rect l="0" t="0" r="r" b="b"/>
                <a:pathLst>
                  <a:path w="14" h="7">
                    <a:moveTo>
                      <a:pt x="14" y="0"/>
                    </a:moveTo>
                    <a:cubicBezTo>
                      <a:pt x="9" y="2"/>
                      <a:pt x="4" y="5"/>
                      <a:pt x="0" y="7"/>
                    </a:cubicBezTo>
                    <a:cubicBezTo>
                      <a:pt x="5" y="5"/>
                      <a:pt x="9" y="2"/>
                      <a:pt x="14" y="0"/>
                    </a:cubicBezTo>
                    <a:close/>
                  </a:path>
                </a:pathLst>
              </a:custGeom>
              <a:solidFill>
                <a:srgbClr val="6691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7" name="Freeform 23">
                <a:extLst>
                  <a:ext uri="{FF2B5EF4-FFF2-40B4-BE49-F238E27FC236}">
                    <a16:creationId xmlns:a16="http://schemas.microsoft.com/office/drawing/2014/main" xmlns="" id="{BA266FFD-FA15-4725-87E8-975620605B05}"/>
                  </a:ext>
                </a:extLst>
              </p:cNvPr>
              <p:cNvSpPr>
                <a:spLocks/>
              </p:cNvSpPr>
              <p:nvPr/>
            </p:nvSpPr>
            <p:spPr bwMode="auto">
              <a:xfrm>
                <a:off x="5689621" y="5669108"/>
                <a:ext cx="1968617" cy="747051"/>
              </a:xfrm>
              <a:custGeom>
                <a:avLst/>
                <a:gdLst>
                  <a:gd name="T0" fmla="*/ 259 w 259"/>
                  <a:gd name="T1" fmla="*/ 0 h 98"/>
                  <a:gd name="T2" fmla="*/ 229 w 259"/>
                  <a:gd name="T3" fmla="*/ 18 h 98"/>
                  <a:gd name="T4" fmla="*/ 191 w 259"/>
                  <a:gd name="T5" fmla="*/ 34 h 98"/>
                  <a:gd name="T6" fmla="*/ 166 w 259"/>
                  <a:gd name="T7" fmla="*/ 35 h 98"/>
                  <a:gd name="T8" fmla="*/ 152 w 259"/>
                  <a:gd name="T9" fmla="*/ 28 h 98"/>
                  <a:gd name="T10" fmla="*/ 83 w 259"/>
                  <a:gd name="T11" fmla="*/ 49 h 98"/>
                  <a:gd name="T12" fmla="*/ 23 w 259"/>
                  <a:gd name="T13" fmla="*/ 81 h 98"/>
                  <a:gd name="T14" fmla="*/ 0 w 259"/>
                  <a:gd name="T15" fmla="*/ 92 h 98"/>
                  <a:gd name="T16" fmla="*/ 69 w 259"/>
                  <a:gd name="T17" fmla="*/ 79 h 98"/>
                  <a:gd name="T18" fmla="*/ 129 w 259"/>
                  <a:gd name="T19" fmla="*/ 84 h 98"/>
                  <a:gd name="T20" fmla="*/ 139 w 259"/>
                  <a:gd name="T21" fmla="*/ 92 h 98"/>
                  <a:gd name="T22" fmla="*/ 156 w 259"/>
                  <a:gd name="T23" fmla="*/ 94 h 98"/>
                  <a:gd name="T24" fmla="*/ 170 w 259"/>
                  <a:gd name="T25" fmla="*/ 95 h 98"/>
                  <a:gd name="T26" fmla="*/ 170 w 259"/>
                  <a:gd name="T27" fmla="*/ 87 h 98"/>
                  <a:gd name="T28" fmla="*/ 189 w 259"/>
                  <a:gd name="T29" fmla="*/ 71 h 98"/>
                  <a:gd name="T30" fmla="*/ 227 w 259"/>
                  <a:gd name="T31" fmla="*/ 40 h 98"/>
                  <a:gd name="T32" fmla="*/ 259 w 259"/>
                  <a:gd name="T33" fmla="*/ 14 h 98"/>
                  <a:gd name="T34" fmla="*/ 243 w 259"/>
                  <a:gd name="T35" fmla="*/ 23 h 98"/>
                  <a:gd name="T36" fmla="*/ 259 w 259"/>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98">
                    <a:moveTo>
                      <a:pt x="259" y="0"/>
                    </a:moveTo>
                    <a:cubicBezTo>
                      <a:pt x="249" y="0"/>
                      <a:pt x="238" y="12"/>
                      <a:pt x="229" y="18"/>
                    </a:cubicBezTo>
                    <a:cubicBezTo>
                      <a:pt x="218" y="25"/>
                      <a:pt x="204" y="30"/>
                      <a:pt x="191" y="34"/>
                    </a:cubicBezTo>
                    <a:cubicBezTo>
                      <a:pt x="183" y="36"/>
                      <a:pt x="174" y="39"/>
                      <a:pt x="166" y="35"/>
                    </a:cubicBezTo>
                    <a:cubicBezTo>
                      <a:pt x="161" y="33"/>
                      <a:pt x="159" y="29"/>
                      <a:pt x="152" y="28"/>
                    </a:cubicBezTo>
                    <a:cubicBezTo>
                      <a:pt x="130" y="23"/>
                      <a:pt x="103" y="40"/>
                      <a:pt x="83" y="49"/>
                    </a:cubicBezTo>
                    <a:cubicBezTo>
                      <a:pt x="62" y="58"/>
                      <a:pt x="42" y="69"/>
                      <a:pt x="23" y="81"/>
                    </a:cubicBezTo>
                    <a:cubicBezTo>
                      <a:pt x="15" y="85"/>
                      <a:pt x="8" y="88"/>
                      <a:pt x="0" y="92"/>
                    </a:cubicBezTo>
                    <a:cubicBezTo>
                      <a:pt x="21" y="83"/>
                      <a:pt x="49" y="81"/>
                      <a:pt x="69" y="79"/>
                    </a:cubicBezTo>
                    <a:cubicBezTo>
                      <a:pt x="87" y="78"/>
                      <a:pt x="115" y="73"/>
                      <a:pt x="129" y="84"/>
                    </a:cubicBezTo>
                    <a:cubicBezTo>
                      <a:pt x="134" y="87"/>
                      <a:pt x="134" y="90"/>
                      <a:pt x="139" y="92"/>
                    </a:cubicBezTo>
                    <a:cubicBezTo>
                      <a:pt x="145" y="94"/>
                      <a:pt x="150" y="93"/>
                      <a:pt x="156" y="94"/>
                    </a:cubicBezTo>
                    <a:cubicBezTo>
                      <a:pt x="161" y="95"/>
                      <a:pt x="165" y="98"/>
                      <a:pt x="170" y="95"/>
                    </a:cubicBezTo>
                    <a:cubicBezTo>
                      <a:pt x="170" y="87"/>
                      <a:pt x="170" y="87"/>
                      <a:pt x="170" y="87"/>
                    </a:cubicBezTo>
                    <a:cubicBezTo>
                      <a:pt x="177" y="84"/>
                      <a:pt x="184" y="75"/>
                      <a:pt x="189" y="71"/>
                    </a:cubicBezTo>
                    <a:cubicBezTo>
                      <a:pt x="201" y="61"/>
                      <a:pt x="214" y="50"/>
                      <a:pt x="227" y="40"/>
                    </a:cubicBezTo>
                    <a:cubicBezTo>
                      <a:pt x="238" y="32"/>
                      <a:pt x="251" y="25"/>
                      <a:pt x="259" y="14"/>
                    </a:cubicBezTo>
                    <a:cubicBezTo>
                      <a:pt x="254" y="17"/>
                      <a:pt x="248" y="21"/>
                      <a:pt x="243" y="23"/>
                    </a:cubicBezTo>
                    <a:cubicBezTo>
                      <a:pt x="247" y="15"/>
                      <a:pt x="256" y="9"/>
                      <a:pt x="2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8" name="Freeform 24">
                <a:extLst>
                  <a:ext uri="{FF2B5EF4-FFF2-40B4-BE49-F238E27FC236}">
                    <a16:creationId xmlns:a16="http://schemas.microsoft.com/office/drawing/2014/main" xmlns="" id="{7985E834-28EE-4D0C-9720-0C6C508CCDD9}"/>
                  </a:ext>
                </a:extLst>
              </p:cNvPr>
              <p:cNvSpPr>
                <a:spLocks/>
              </p:cNvSpPr>
              <p:nvPr/>
            </p:nvSpPr>
            <p:spPr bwMode="auto">
              <a:xfrm>
                <a:off x="4842717" y="5913961"/>
                <a:ext cx="1773754" cy="572156"/>
              </a:xfrm>
              <a:custGeom>
                <a:avLst/>
                <a:gdLst>
                  <a:gd name="T0" fmla="*/ 197 w 233"/>
                  <a:gd name="T1" fmla="*/ 37 h 75"/>
                  <a:gd name="T2" fmla="*/ 177 w 233"/>
                  <a:gd name="T3" fmla="*/ 40 h 75"/>
                  <a:gd name="T4" fmla="*/ 160 w 233"/>
                  <a:gd name="T5" fmla="*/ 37 h 75"/>
                  <a:gd name="T6" fmla="*/ 134 w 233"/>
                  <a:gd name="T7" fmla="*/ 27 h 75"/>
                  <a:gd name="T8" fmla="*/ 106 w 233"/>
                  <a:gd name="T9" fmla="*/ 25 h 75"/>
                  <a:gd name="T10" fmla="*/ 81 w 233"/>
                  <a:gd name="T11" fmla="*/ 22 h 75"/>
                  <a:gd name="T12" fmla="*/ 78 w 233"/>
                  <a:gd name="T13" fmla="*/ 33 h 75"/>
                  <a:gd name="T14" fmla="*/ 66 w 233"/>
                  <a:gd name="T15" fmla="*/ 34 h 75"/>
                  <a:gd name="T16" fmla="*/ 48 w 233"/>
                  <a:gd name="T17" fmla="*/ 33 h 75"/>
                  <a:gd name="T18" fmla="*/ 12 w 233"/>
                  <a:gd name="T19" fmla="*/ 21 h 75"/>
                  <a:gd name="T20" fmla="*/ 46 w 233"/>
                  <a:gd name="T21" fmla="*/ 62 h 75"/>
                  <a:gd name="T22" fmla="*/ 46 w 233"/>
                  <a:gd name="T23" fmla="*/ 62 h 75"/>
                  <a:gd name="T24" fmla="*/ 122 w 233"/>
                  <a:gd name="T25" fmla="*/ 65 h 75"/>
                  <a:gd name="T26" fmla="*/ 182 w 233"/>
                  <a:gd name="T27" fmla="*/ 65 h 75"/>
                  <a:gd name="T28" fmla="*/ 233 w 233"/>
                  <a:gd name="T29" fmla="*/ 55 h 75"/>
                  <a:gd name="T30" fmla="*/ 197 w 233"/>
                  <a:gd name="T3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75">
                    <a:moveTo>
                      <a:pt x="197" y="37"/>
                    </a:moveTo>
                    <a:cubicBezTo>
                      <a:pt x="191" y="37"/>
                      <a:pt x="184" y="40"/>
                      <a:pt x="177" y="40"/>
                    </a:cubicBezTo>
                    <a:cubicBezTo>
                      <a:pt x="171" y="40"/>
                      <a:pt x="167" y="37"/>
                      <a:pt x="160" y="37"/>
                    </a:cubicBezTo>
                    <a:cubicBezTo>
                      <a:pt x="160" y="22"/>
                      <a:pt x="144" y="25"/>
                      <a:pt x="134" y="27"/>
                    </a:cubicBezTo>
                    <a:cubicBezTo>
                      <a:pt x="136" y="7"/>
                      <a:pt x="108" y="9"/>
                      <a:pt x="106" y="25"/>
                    </a:cubicBezTo>
                    <a:cubicBezTo>
                      <a:pt x="98" y="0"/>
                      <a:pt x="72" y="13"/>
                      <a:pt x="81" y="22"/>
                    </a:cubicBezTo>
                    <a:cubicBezTo>
                      <a:pt x="77" y="21"/>
                      <a:pt x="73" y="27"/>
                      <a:pt x="78" y="33"/>
                    </a:cubicBezTo>
                    <a:cubicBezTo>
                      <a:pt x="74" y="33"/>
                      <a:pt x="69" y="34"/>
                      <a:pt x="66" y="34"/>
                    </a:cubicBezTo>
                    <a:cubicBezTo>
                      <a:pt x="65" y="25"/>
                      <a:pt x="50" y="22"/>
                      <a:pt x="48" y="33"/>
                    </a:cubicBezTo>
                    <a:cubicBezTo>
                      <a:pt x="47" y="22"/>
                      <a:pt x="20" y="10"/>
                      <a:pt x="12" y="21"/>
                    </a:cubicBezTo>
                    <a:cubicBezTo>
                      <a:pt x="0" y="34"/>
                      <a:pt x="34" y="61"/>
                      <a:pt x="46" y="62"/>
                    </a:cubicBezTo>
                    <a:cubicBezTo>
                      <a:pt x="46" y="62"/>
                      <a:pt x="46" y="62"/>
                      <a:pt x="46" y="62"/>
                    </a:cubicBezTo>
                    <a:cubicBezTo>
                      <a:pt x="64" y="75"/>
                      <a:pt x="103" y="65"/>
                      <a:pt x="122" y="65"/>
                    </a:cubicBezTo>
                    <a:cubicBezTo>
                      <a:pt x="142" y="65"/>
                      <a:pt x="162" y="66"/>
                      <a:pt x="182" y="65"/>
                    </a:cubicBezTo>
                    <a:cubicBezTo>
                      <a:pt x="194" y="64"/>
                      <a:pt x="226" y="65"/>
                      <a:pt x="233" y="55"/>
                    </a:cubicBezTo>
                    <a:cubicBezTo>
                      <a:pt x="221" y="47"/>
                      <a:pt x="214" y="37"/>
                      <a:pt x="197" y="37"/>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9" name="Freeform 25">
                <a:extLst>
                  <a:ext uri="{FF2B5EF4-FFF2-40B4-BE49-F238E27FC236}">
                    <a16:creationId xmlns:a16="http://schemas.microsoft.com/office/drawing/2014/main" xmlns="" id="{5ED0F39D-49D5-4360-882C-38CCBBEA1C0A}"/>
                  </a:ext>
                </a:extLst>
              </p:cNvPr>
              <p:cNvSpPr>
                <a:spLocks/>
              </p:cNvSpPr>
              <p:nvPr/>
            </p:nvSpPr>
            <p:spPr bwMode="auto">
              <a:xfrm>
                <a:off x="6981215" y="6356195"/>
                <a:ext cx="129909" cy="52469"/>
              </a:xfrm>
              <a:custGeom>
                <a:avLst/>
                <a:gdLst>
                  <a:gd name="T0" fmla="*/ 15 w 17"/>
                  <a:gd name="T1" fmla="*/ 3 h 7"/>
                  <a:gd name="T2" fmla="*/ 17 w 17"/>
                  <a:gd name="T3" fmla="*/ 1 h 7"/>
                  <a:gd name="T4" fmla="*/ 0 w 17"/>
                  <a:gd name="T5" fmla="*/ 0 h 7"/>
                  <a:gd name="T6" fmla="*/ 15 w 17"/>
                  <a:gd name="T7" fmla="*/ 3 h 7"/>
                </a:gdLst>
                <a:ahLst/>
                <a:cxnLst>
                  <a:cxn ang="0">
                    <a:pos x="T0" y="T1"/>
                  </a:cxn>
                  <a:cxn ang="0">
                    <a:pos x="T2" y="T3"/>
                  </a:cxn>
                  <a:cxn ang="0">
                    <a:pos x="T4" y="T5"/>
                  </a:cxn>
                  <a:cxn ang="0">
                    <a:pos x="T6" y="T7"/>
                  </a:cxn>
                </a:cxnLst>
                <a:rect l="0" t="0" r="r" b="b"/>
                <a:pathLst>
                  <a:path w="17" h="7">
                    <a:moveTo>
                      <a:pt x="15" y="3"/>
                    </a:moveTo>
                    <a:cubicBezTo>
                      <a:pt x="16" y="2"/>
                      <a:pt x="17" y="1"/>
                      <a:pt x="17" y="1"/>
                    </a:cubicBezTo>
                    <a:cubicBezTo>
                      <a:pt x="0" y="0"/>
                      <a:pt x="0" y="0"/>
                      <a:pt x="0" y="0"/>
                    </a:cubicBezTo>
                    <a:cubicBezTo>
                      <a:pt x="3" y="7"/>
                      <a:pt x="10" y="7"/>
                      <a:pt x="15" y="3"/>
                    </a:cubicBezTo>
                    <a:close/>
                  </a:path>
                </a:pathLst>
              </a:custGeom>
              <a:solidFill>
                <a:srgbClr val="DAE26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 name="Freeform 26">
                <a:extLst>
                  <a:ext uri="{FF2B5EF4-FFF2-40B4-BE49-F238E27FC236}">
                    <a16:creationId xmlns:a16="http://schemas.microsoft.com/office/drawing/2014/main" xmlns="" id="{BBCC92CB-09EA-491B-B967-6886014A8911}"/>
                  </a:ext>
                </a:extLst>
              </p:cNvPr>
              <p:cNvSpPr>
                <a:spLocks/>
              </p:cNvSpPr>
              <p:nvPr/>
            </p:nvSpPr>
            <p:spPr bwMode="auto">
              <a:xfrm>
                <a:off x="7088638" y="5609144"/>
                <a:ext cx="4998989" cy="899460"/>
              </a:xfrm>
              <a:custGeom>
                <a:avLst/>
                <a:gdLst>
                  <a:gd name="T0" fmla="*/ 639 w 657"/>
                  <a:gd name="T1" fmla="*/ 101 h 118"/>
                  <a:gd name="T2" fmla="*/ 622 w 657"/>
                  <a:gd name="T3" fmla="*/ 102 h 118"/>
                  <a:gd name="T4" fmla="*/ 610 w 657"/>
                  <a:gd name="T5" fmla="*/ 83 h 118"/>
                  <a:gd name="T6" fmla="*/ 588 w 657"/>
                  <a:gd name="T7" fmla="*/ 81 h 118"/>
                  <a:gd name="T8" fmla="*/ 566 w 657"/>
                  <a:gd name="T9" fmla="*/ 86 h 118"/>
                  <a:gd name="T10" fmla="*/ 544 w 657"/>
                  <a:gd name="T11" fmla="*/ 69 h 118"/>
                  <a:gd name="T12" fmla="*/ 522 w 657"/>
                  <a:gd name="T13" fmla="*/ 79 h 118"/>
                  <a:gd name="T14" fmla="*/ 506 w 657"/>
                  <a:gd name="T15" fmla="*/ 76 h 118"/>
                  <a:gd name="T16" fmla="*/ 506 w 657"/>
                  <a:gd name="T17" fmla="*/ 80 h 118"/>
                  <a:gd name="T18" fmla="*/ 489 w 657"/>
                  <a:gd name="T19" fmla="*/ 82 h 118"/>
                  <a:gd name="T20" fmla="*/ 475 w 657"/>
                  <a:gd name="T21" fmla="*/ 75 h 118"/>
                  <a:gd name="T22" fmla="*/ 446 w 657"/>
                  <a:gd name="T23" fmla="*/ 72 h 118"/>
                  <a:gd name="T24" fmla="*/ 415 w 657"/>
                  <a:gd name="T25" fmla="*/ 81 h 118"/>
                  <a:gd name="T26" fmla="*/ 398 w 657"/>
                  <a:gd name="T27" fmla="*/ 85 h 118"/>
                  <a:gd name="T28" fmla="*/ 378 w 657"/>
                  <a:gd name="T29" fmla="*/ 79 h 118"/>
                  <a:gd name="T30" fmla="*/ 359 w 657"/>
                  <a:gd name="T31" fmla="*/ 76 h 118"/>
                  <a:gd name="T32" fmla="*/ 340 w 657"/>
                  <a:gd name="T33" fmla="*/ 70 h 118"/>
                  <a:gd name="T34" fmla="*/ 325 w 657"/>
                  <a:gd name="T35" fmla="*/ 57 h 118"/>
                  <a:gd name="T36" fmla="*/ 285 w 657"/>
                  <a:gd name="T37" fmla="*/ 2 h 118"/>
                  <a:gd name="T38" fmla="*/ 237 w 657"/>
                  <a:gd name="T39" fmla="*/ 36 h 118"/>
                  <a:gd name="T40" fmla="*/ 194 w 657"/>
                  <a:gd name="T41" fmla="*/ 70 h 118"/>
                  <a:gd name="T42" fmla="*/ 180 w 657"/>
                  <a:gd name="T43" fmla="*/ 77 h 118"/>
                  <a:gd name="T44" fmla="*/ 153 w 657"/>
                  <a:gd name="T45" fmla="*/ 77 h 118"/>
                  <a:gd name="T46" fmla="*/ 134 w 657"/>
                  <a:gd name="T47" fmla="*/ 58 h 118"/>
                  <a:gd name="T48" fmla="*/ 126 w 657"/>
                  <a:gd name="T49" fmla="*/ 34 h 118"/>
                  <a:gd name="T50" fmla="*/ 103 w 657"/>
                  <a:gd name="T51" fmla="*/ 48 h 118"/>
                  <a:gd name="T52" fmla="*/ 83 w 657"/>
                  <a:gd name="T53" fmla="*/ 41 h 118"/>
                  <a:gd name="T54" fmla="*/ 71 w 657"/>
                  <a:gd name="T55" fmla="*/ 66 h 118"/>
                  <a:gd name="T56" fmla="*/ 60 w 657"/>
                  <a:gd name="T57" fmla="*/ 76 h 118"/>
                  <a:gd name="T58" fmla="*/ 46 w 657"/>
                  <a:gd name="T59" fmla="*/ 78 h 118"/>
                  <a:gd name="T60" fmla="*/ 27 w 657"/>
                  <a:gd name="T61" fmla="*/ 78 h 118"/>
                  <a:gd name="T62" fmla="*/ 3 w 657"/>
                  <a:gd name="T63" fmla="*/ 70 h 118"/>
                  <a:gd name="T64" fmla="*/ 3 w 657"/>
                  <a:gd name="T65" fmla="*/ 99 h 118"/>
                  <a:gd name="T66" fmla="*/ 628 w 657"/>
                  <a:gd name="T67" fmla="*/ 117 h 118"/>
                  <a:gd name="T68" fmla="*/ 639 w 657"/>
                  <a:gd name="T69"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18">
                    <a:moveTo>
                      <a:pt x="639" y="101"/>
                    </a:moveTo>
                    <a:cubicBezTo>
                      <a:pt x="631" y="99"/>
                      <a:pt x="630" y="108"/>
                      <a:pt x="622" y="102"/>
                    </a:cubicBezTo>
                    <a:cubicBezTo>
                      <a:pt x="616" y="98"/>
                      <a:pt x="617" y="88"/>
                      <a:pt x="610" y="83"/>
                    </a:cubicBezTo>
                    <a:cubicBezTo>
                      <a:pt x="603" y="80"/>
                      <a:pt x="596" y="81"/>
                      <a:pt x="588" y="81"/>
                    </a:cubicBezTo>
                    <a:cubicBezTo>
                      <a:pt x="582" y="81"/>
                      <a:pt x="571" y="86"/>
                      <a:pt x="566" y="86"/>
                    </a:cubicBezTo>
                    <a:cubicBezTo>
                      <a:pt x="557" y="85"/>
                      <a:pt x="554" y="72"/>
                      <a:pt x="544" y="69"/>
                    </a:cubicBezTo>
                    <a:cubicBezTo>
                      <a:pt x="536" y="66"/>
                      <a:pt x="522" y="69"/>
                      <a:pt x="522" y="79"/>
                    </a:cubicBezTo>
                    <a:cubicBezTo>
                      <a:pt x="518" y="75"/>
                      <a:pt x="512" y="75"/>
                      <a:pt x="506" y="76"/>
                    </a:cubicBezTo>
                    <a:cubicBezTo>
                      <a:pt x="506" y="77"/>
                      <a:pt x="506" y="79"/>
                      <a:pt x="506" y="80"/>
                    </a:cubicBezTo>
                    <a:cubicBezTo>
                      <a:pt x="497" y="71"/>
                      <a:pt x="495" y="82"/>
                      <a:pt x="489" y="82"/>
                    </a:cubicBezTo>
                    <a:cubicBezTo>
                      <a:pt x="484" y="82"/>
                      <a:pt x="481" y="79"/>
                      <a:pt x="475" y="75"/>
                    </a:cubicBezTo>
                    <a:cubicBezTo>
                      <a:pt x="468" y="70"/>
                      <a:pt x="451" y="61"/>
                      <a:pt x="446" y="72"/>
                    </a:cubicBezTo>
                    <a:cubicBezTo>
                      <a:pt x="442" y="42"/>
                      <a:pt x="404" y="66"/>
                      <a:pt x="415" y="81"/>
                    </a:cubicBezTo>
                    <a:cubicBezTo>
                      <a:pt x="407" y="80"/>
                      <a:pt x="405" y="85"/>
                      <a:pt x="398" y="85"/>
                    </a:cubicBezTo>
                    <a:cubicBezTo>
                      <a:pt x="392" y="85"/>
                      <a:pt x="384" y="80"/>
                      <a:pt x="378" y="79"/>
                    </a:cubicBezTo>
                    <a:cubicBezTo>
                      <a:pt x="370" y="78"/>
                      <a:pt x="367" y="79"/>
                      <a:pt x="359" y="76"/>
                    </a:cubicBezTo>
                    <a:cubicBezTo>
                      <a:pt x="355" y="74"/>
                      <a:pt x="346" y="72"/>
                      <a:pt x="340" y="70"/>
                    </a:cubicBezTo>
                    <a:cubicBezTo>
                      <a:pt x="342" y="56"/>
                      <a:pt x="336" y="53"/>
                      <a:pt x="325" y="57"/>
                    </a:cubicBezTo>
                    <a:cubicBezTo>
                      <a:pt x="321" y="34"/>
                      <a:pt x="314" y="0"/>
                      <a:pt x="285" y="2"/>
                    </a:cubicBezTo>
                    <a:cubicBezTo>
                      <a:pt x="275" y="3"/>
                      <a:pt x="222" y="22"/>
                      <a:pt x="237" y="36"/>
                    </a:cubicBezTo>
                    <a:cubicBezTo>
                      <a:pt x="216" y="26"/>
                      <a:pt x="188" y="61"/>
                      <a:pt x="194" y="70"/>
                    </a:cubicBezTo>
                    <a:cubicBezTo>
                      <a:pt x="188" y="68"/>
                      <a:pt x="180" y="70"/>
                      <a:pt x="180" y="77"/>
                    </a:cubicBezTo>
                    <a:cubicBezTo>
                      <a:pt x="172" y="77"/>
                      <a:pt x="162" y="77"/>
                      <a:pt x="153" y="77"/>
                    </a:cubicBezTo>
                    <a:cubicBezTo>
                      <a:pt x="156" y="60"/>
                      <a:pt x="139" y="66"/>
                      <a:pt x="134" y="58"/>
                    </a:cubicBezTo>
                    <a:cubicBezTo>
                      <a:pt x="129" y="50"/>
                      <a:pt x="137" y="39"/>
                      <a:pt x="126" y="34"/>
                    </a:cubicBezTo>
                    <a:cubicBezTo>
                      <a:pt x="116" y="30"/>
                      <a:pt x="104" y="39"/>
                      <a:pt x="103" y="48"/>
                    </a:cubicBezTo>
                    <a:cubicBezTo>
                      <a:pt x="100" y="37"/>
                      <a:pt x="92" y="33"/>
                      <a:pt x="83" y="41"/>
                    </a:cubicBezTo>
                    <a:cubicBezTo>
                      <a:pt x="74" y="47"/>
                      <a:pt x="75" y="60"/>
                      <a:pt x="71" y="66"/>
                    </a:cubicBezTo>
                    <a:cubicBezTo>
                      <a:pt x="68" y="73"/>
                      <a:pt x="70" y="74"/>
                      <a:pt x="60" y="76"/>
                    </a:cubicBezTo>
                    <a:cubicBezTo>
                      <a:pt x="55" y="77"/>
                      <a:pt x="48" y="68"/>
                      <a:pt x="46" y="78"/>
                    </a:cubicBezTo>
                    <a:cubicBezTo>
                      <a:pt x="40" y="73"/>
                      <a:pt x="33" y="76"/>
                      <a:pt x="27" y="78"/>
                    </a:cubicBezTo>
                    <a:cubicBezTo>
                      <a:pt x="29" y="62"/>
                      <a:pt x="8" y="57"/>
                      <a:pt x="3" y="70"/>
                    </a:cubicBezTo>
                    <a:cubicBezTo>
                      <a:pt x="0" y="79"/>
                      <a:pt x="12" y="89"/>
                      <a:pt x="3" y="99"/>
                    </a:cubicBezTo>
                    <a:cubicBezTo>
                      <a:pt x="628" y="117"/>
                      <a:pt x="628" y="117"/>
                      <a:pt x="628" y="117"/>
                    </a:cubicBezTo>
                    <a:cubicBezTo>
                      <a:pt x="641" y="118"/>
                      <a:pt x="657" y="104"/>
                      <a:pt x="639" y="101"/>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 name="Freeform 27">
                <a:extLst>
                  <a:ext uri="{FF2B5EF4-FFF2-40B4-BE49-F238E27FC236}">
                    <a16:creationId xmlns:a16="http://schemas.microsoft.com/office/drawing/2014/main" xmlns="" id="{AE031AC4-3B38-4648-99D0-DC2C0853BD9C}"/>
                  </a:ext>
                </a:extLst>
              </p:cNvPr>
              <p:cNvSpPr>
                <a:spLocks/>
              </p:cNvSpPr>
              <p:nvPr/>
            </p:nvSpPr>
            <p:spPr bwMode="auto">
              <a:xfrm>
                <a:off x="9302083" y="5624135"/>
                <a:ext cx="2785544" cy="884469"/>
              </a:xfrm>
              <a:custGeom>
                <a:avLst/>
                <a:gdLst>
                  <a:gd name="T0" fmla="*/ 348 w 366"/>
                  <a:gd name="T1" fmla="*/ 99 h 116"/>
                  <a:gd name="T2" fmla="*/ 331 w 366"/>
                  <a:gd name="T3" fmla="*/ 100 h 116"/>
                  <a:gd name="T4" fmla="*/ 319 w 366"/>
                  <a:gd name="T5" fmla="*/ 81 h 116"/>
                  <a:gd name="T6" fmla="*/ 297 w 366"/>
                  <a:gd name="T7" fmla="*/ 79 h 116"/>
                  <a:gd name="T8" fmla="*/ 275 w 366"/>
                  <a:gd name="T9" fmla="*/ 84 h 116"/>
                  <a:gd name="T10" fmla="*/ 253 w 366"/>
                  <a:gd name="T11" fmla="*/ 67 h 116"/>
                  <a:gd name="T12" fmla="*/ 231 w 366"/>
                  <a:gd name="T13" fmla="*/ 77 h 116"/>
                  <a:gd name="T14" fmla="*/ 215 w 366"/>
                  <a:gd name="T15" fmla="*/ 74 h 116"/>
                  <a:gd name="T16" fmla="*/ 215 w 366"/>
                  <a:gd name="T17" fmla="*/ 78 h 116"/>
                  <a:gd name="T18" fmla="*/ 198 w 366"/>
                  <a:gd name="T19" fmla="*/ 80 h 116"/>
                  <a:gd name="T20" fmla="*/ 184 w 366"/>
                  <a:gd name="T21" fmla="*/ 73 h 116"/>
                  <a:gd name="T22" fmla="*/ 155 w 366"/>
                  <a:gd name="T23" fmla="*/ 70 h 116"/>
                  <a:gd name="T24" fmla="*/ 124 w 366"/>
                  <a:gd name="T25" fmla="*/ 79 h 116"/>
                  <a:gd name="T26" fmla="*/ 107 w 366"/>
                  <a:gd name="T27" fmla="*/ 83 h 116"/>
                  <a:gd name="T28" fmla="*/ 87 w 366"/>
                  <a:gd name="T29" fmla="*/ 77 h 116"/>
                  <a:gd name="T30" fmla="*/ 68 w 366"/>
                  <a:gd name="T31" fmla="*/ 74 h 116"/>
                  <a:gd name="T32" fmla="*/ 49 w 366"/>
                  <a:gd name="T33" fmla="*/ 68 h 116"/>
                  <a:gd name="T34" fmla="*/ 34 w 366"/>
                  <a:gd name="T35" fmla="*/ 55 h 116"/>
                  <a:gd name="T36" fmla="*/ 0 w 366"/>
                  <a:gd name="T37" fmla="*/ 0 h 116"/>
                  <a:gd name="T38" fmla="*/ 21 w 366"/>
                  <a:gd name="T39" fmla="*/ 64 h 116"/>
                  <a:gd name="T40" fmla="*/ 12 w 366"/>
                  <a:gd name="T41" fmla="*/ 105 h 116"/>
                  <a:gd name="T42" fmla="*/ 337 w 366"/>
                  <a:gd name="T43" fmla="*/ 115 h 116"/>
                  <a:gd name="T44" fmla="*/ 348 w 366"/>
                  <a:gd name="T45" fmla="*/ 9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116">
                    <a:moveTo>
                      <a:pt x="348" y="99"/>
                    </a:moveTo>
                    <a:cubicBezTo>
                      <a:pt x="340" y="97"/>
                      <a:pt x="339" y="106"/>
                      <a:pt x="331" y="100"/>
                    </a:cubicBezTo>
                    <a:cubicBezTo>
                      <a:pt x="325" y="96"/>
                      <a:pt x="326" y="86"/>
                      <a:pt x="319" y="81"/>
                    </a:cubicBezTo>
                    <a:cubicBezTo>
                      <a:pt x="312" y="78"/>
                      <a:pt x="305" y="79"/>
                      <a:pt x="297" y="79"/>
                    </a:cubicBezTo>
                    <a:cubicBezTo>
                      <a:pt x="291" y="79"/>
                      <a:pt x="280" y="84"/>
                      <a:pt x="275" y="84"/>
                    </a:cubicBezTo>
                    <a:cubicBezTo>
                      <a:pt x="266" y="83"/>
                      <a:pt x="263" y="70"/>
                      <a:pt x="253" y="67"/>
                    </a:cubicBezTo>
                    <a:cubicBezTo>
                      <a:pt x="245" y="64"/>
                      <a:pt x="231" y="67"/>
                      <a:pt x="231" y="77"/>
                    </a:cubicBezTo>
                    <a:cubicBezTo>
                      <a:pt x="227" y="73"/>
                      <a:pt x="221" y="73"/>
                      <a:pt x="215" y="74"/>
                    </a:cubicBezTo>
                    <a:cubicBezTo>
                      <a:pt x="215" y="75"/>
                      <a:pt x="215" y="77"/>
                      <a:pt x="215" y="78"/>
                    </a:cubicBezTo>
                    <a:cubicBezTo>
                      <a:pt x="206" y="69"/>
                      <a:pt x="204" y="80"/>
                      <a:pt x="198" y="80"/>
                    </a:cubicBezTo>
                    <a:cubicBezTo>
                      <a:pt x="193" y="80"/>
                      <a:pt x="190" y="77"/>
                      <a:pt x="184" y="73"/>
                    </a:cubicBezTo>
                    <a:cubicBezTo>
                      <a:pt x="177" y="68"/>
                      <a:pt x="160" y="59"/>
                      <a:pt x="155" y="70"/>
                    </a:cubicBezTo>
                    <a:cubicBezTo>
                      <a:pt x="151" y="40"/>
                      <a:pt x="113" y="64"/>
                      <a:pt x="124" y="79"/>
                    </a:cubicBezTo>
                    <a:cubicBezTo>
                      <a:pt x="116" y="78"/>
                      <a:pt x="114" y="83"/>
                      <a:pt x="107" y="83"/>
                    </a:cubicBezTo>
                    <a:cubicBezTo>
                      <a:pt x="101" y="83"/>
                      <a:pt x="93" y="78"/>
                      <a:pt x="87" y="77"/>
                    </a:cubicBezTo>
                    <a:cubicBezTo>
                      <a:pt x="79" y="76"/>
                      <a:pt x="76" y="77"/>
                      <a:pt x="68" y="74"/>
                    </a:cubicBezTo>
                    <a:cubicBezTo>
                      <a:pt x="64" y="72"/>
                      <a:pt x="55" y="70"/>
                      <a:pt x="49" y="68"/>
                    </a:cubicBezTo>
                    <a:cubicBezTo>
                      <a:pt x="51" y="54"/>
                      <a:pt x="45" y="51"/>
                      <a:pt x="34" y="55"/>
                    </a:cubicBezTo>
                    <a:cubicBezTo>
                      <a:pt x="30" y="33"/>
                      <a:pt x="24" y="2"/>
                      <a:pt x="0" y="0"/>
                    </a:cubicBezTo>
                    <a:cubicBezTo>
                      <a:pt x="14" y="19"/>
                      <a:pt x="21" y="41"/>
                      <a:pt x="21" y="64"/>
                    </a:cubicBezTo>
                    <a:cubicBezTo>
                      <a:pt x="21" y="78"/>
                      <a:pt x="18" y="92"/>
                      <a:pt x="12" y="105"/>
                    </a:cubicBezTo>
                    <a:cubicBezTo>
                      <a:pt x="337" y="115"/>
                      <a:pt x="337" y="115"/>
                      <a:pt x="337" y="115"/>
                    </a:cubicBezTo>
                    <a:cubicBezTo>
                      <a:pt x="350" y="116"/>
                      <a:pt x="366" y="102"/>
                      <a:pt x="348" y="99"/>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
          <p:nvSpPr>
            <p:cNvPr id="4" name="Freeform 5">
              <a:extLst>
                <a:ext uri="{FF2B5EF4-FFF2-40B4-BE49-F238E27FC236}">
                  <a16:creationId xmlns:a16="http://schemas.microsoft.com/office/drawing/2014/main" xmlns="" id="{693A5BCB-9B9B-4C49-AA21-DBE95734015E}"/>
                </a:ext>
              </a:extLst>
            </p:cNvPr>
            <p:cNvSpPr>
              <a:spLocks/>
            </p:cNvSpPr>
            <p:nvPr/>
          </p:nvSpPr>
          <p:spPr bwMode="auto">
            <a:xfrm>
              <a:off x="6058301" y="1790696"/>
              <a:ext cx="5572048" cy="1001082"/>
            </a:xfrm>
            <a:custGeom>
              <a:avLst/>
              <a:gdLst>
                <a:gd name="T0" fmla="*/ 1601 w 1601"/>
                <a:gd name="T1" fmla="*/ 0 h 288"/>
                <a:gd name="T2" fmla="*/ 796 w 1601"/>
                <a:gd name="T3" fmla="*/ 170 h 288"/>
                <a:gd name="T4" fmla="*/ 0 w 1601"/>
                <a:gd name="T5" fmla="*/ 8 h 288"/>
                <a:gd name="T6" fmla="*/ 0 w 1601"/>
                <a:gd name="T7" fmla="*/ 37 h 288"/>
                <a:gd name="T8" fmla="*/ 1601 w 1601"/>
                <a:gd name="T9" fmla="*/ 37 h 288"/>
                <a:gd name="T10" fmla="*/ 1601 w 1601"/>
                <a:gd name="T11" fmla="*/ 0 h 288"/>
              </a:gdLst>
              <a:ahLst/>
              <a:cxnLst>
                <a:cxn ang="0">
                  <a:pos x="T0" y="T1"/>
                </a:cxn>
                <a:cxn ang="0">
                  <a:pos x="T2" y="T3"/>
                </a:cxn>
                <a:cxn ang="0">
                  <a:pos x="T4" y="T5"/>
                </a:cxn>
                <a:cxn ang="0">
                  <a:pos x="T6" y="T7"/>
                </a:cxn>
                <a:cxn ang="0">
                  <a:pos x="T8" y="T9"/>
                </a:cxn>
                <a:cxn ang="0">
                  <a:pos x="T10" y="T11"/>
                </a:cxn>
              </a:cxnLst>
              <a:rect l="0" t="0" r="r" b="b"/>
              <a:pathLst>
                <a:path w="1601" h="288">
                  <a:moveTo>
                    <a:pt x="1601" y="0"/>
                  </a:moveTo>
                  <a:cubicBezTo>
                    <a:pt x="1266" y="102"/>
                    <a:pt x="1068" y="170"/>
                    <a:pt x="796" y="170"/>
                  </a:cubicBezTo>
                  <a:cubicBezTo>
                    <a:pt x="509" y="170"/>
                    <a:pt x="343" y="105"/>
                    <a:pt x="0" y="8"/>
                  </a:cubicBezTo>
                  <a:cubicBezTo>
                    <a:pt x="0" y="37"/>
                    <a:pt x="0" y="37"/>
                    <a:pt x="0" y="37"/>
                  </a:cubicBezTo>
                  <a:cubicBezTo>
                    <a:pt x="633" y="259"/>
                    <a:pt x="1005" y="288"/>
                    <a:pt x="1601" y="37"/>
                  </a:cubicBezTo>
                  <a:lnTo>
                    <a:pt x="1601" y="0"/>
                  </a:lnTo>
                  <a:close/>
                </a:path>
              </a:pathLst>
            </a:custGeom>
            <a:solidFill>
              <a:schemeClr val="accent1">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 name="Rectangle 6">
              <a:extLst>
                <a:ext uri="{FF2B5EF4-FFF2-40B4-BE49-F238E27FC236}">
                  <a16:creationId xmlns:a16="http://schemas.microsoft.com/office/drawing/2014/main" xmlns="" id="{1B2392B1-C842-4EFE-BE5F-880661C653AF}"/>
                </a:ext>
              </a:extLst>
            </p:cNvPr>
            <p:cNvSpPr>
              <a:spLocks noChangeArrowheads="1"/>
            </p:cNvSpPr>
            <p:nvPr/>
          </p:nvSpPr>
          <p:spPr bwMode="auto">
            <a:xfrm>
              <a:off x="7780916" y="2472194"/>
              <a:ext cx="135439" cy="863512"/>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6" name="Rectangle 7">
              <a:extLst>
                <a:ext uri="{FF2B5EF4-FFF2-40B4-BE49-F238E27FC236}">
                  <a16:creationId xmlns:a16="http://schemas.microsoft.com/office/drawing/2014/main" xmlns="" id="{30CCA6A6-0C8F-44FE-8304-DD50EBC202B6}"/>
                </a:ext>
              </a:extLst>
            </p:cNvPr>
            <p:cNvSpPr>
              <a:spLocks noChangeArrowheads="1"/>
            </p:cNvSpPr>
            <p:nvPr/>
          </p:nvSpPr>
          <p:spPr bwMode="auto">
            <a:xfrm>
              <a:off x="9770177" y="2472194"/>
              <a:ext cx="133323" cy="863512"/>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 name="Rectangle 8">
              <a:extLst>
                <a:ext uri="{FF2B5EF4-FFF2-40B4-BE49-F238E27FC236}">
                  <a16:creationId xmlns:a16="http://schemas.microsoft.com/office/drawing/2014/main" xmlns="" id="{1FEA6959-2011-43F9-BCBA-B139EB1428B7}"/>
                </a:ext>
              </a:extLst>
            </p:cNvPr>
            <p:cNvSpPr>
              <a:spLocks noChangeArrowheads="1"/>
            </p:cNvSpPr>
            <p:nvPr/>
          </p:nvSpPr>
          <p:spPr bwMode="auto">
            <a:xfrm>
              <a:off x="7780916" y="2472194"/>
              <a:ext cx="135439" cy="48466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 name="Rectangle 9">
              <a:extLst>
                <a:ext uri="{FF2B5EF4-FFF2-40B4-BE49-F238E27FC236}">
                  <a16:creationId xmlns:a16="http://schemas.microsoft.com/office/drawing/2014/main" xmlns="" id="{FE93746E-4ABC-43BD-A1A9-13B50FD976A4}"/>
                </a:ext>
              </a:extLst>
            </p:cNvPr>
            <p:cNvSpPr>
              <a:spLocks noChangeArrowheads="1"/>
            </p:cNvSpPr>
            <p:nvPr/>
          </p:nvSpPr>
          <p:spPr bwMode="auto">
            <a:xfrm>
              <a:off x="9770177" y="2472194"/>
              <a:ext cx="133323" cy="48466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 name="Rectangle 10">
              <a:extLst>
                <a:ext uri="{FF2B5EF4-FFF2-40B4-BE49-F238E27FC236}">
                  <a16:creationId xmlns:a16="http://schemas.microsoft.com/office/drawing/2014/main" xmlns="" id="{9E958B69-CE4D-430B-9528-CF3B133A03D9}"/>
                </a:ext>
              </a:extLst>
            </p:cNvPr>
            <p:cNvSpPr>
              <a:spLocks noChangeArrowheads="1"/>
            </p:cNvSpPr>
            <p:nvPr/>
          </p:nvSpPr>
          <p:spPr bwMode="auto">
            <a:xfrm>
              <a:off x="8477158" y="2472194"/>
              <a:ext cx="135439" cy="863512"/>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10" name="Rectangle 11">
              <a:extLst>
                <a:ext uri="{FF2B5EF4-FFF2-40B4-BE49-F238E27FC236}">
                  <a16:creationId xmlns:a16="http://schemas.microsoft.com/office/drawing/2014/main" xmlns="" id="{E564B22C-0FEA-43BA-B570-4FE328A2C814}"/>
                </a:ext>
              </a:extLst>
            </p:cNvPr>
            <p:cNvSpPr>
              <a:spLocks noChangeArrowheads="1"/>
            </p:cNvSpPr>
            <p:nvPr/>
          </p:nvSpPr>
          <p:spPr bwMode="auto">
            <a:xfrm>
              <a:off x="9071820" y="2472194"/>
              <a:ext cx="135439" cy="863512"/>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11" name="Freeform 12">
              <a:extLst>
                <a:ext uri="{FF2B5EF4-FFF2-40B4-BE49-F238E27FC236}">
                  <a16:creationId xmlns:a16="http://schemas.microsoft.com/office/drawing/2014/main" xmlns="" id="{12365A21-15B7-43EB-83CF-DA15B973C420}"/>
                </a:ext>
              </a:extLst>
            </p:cNvPr>
            <p:cNvSpPr>
              <a:spLocks/>
            </p:cNvSpPr>
            <p:nvPr/>
          </p:nvSpPr>
          <p:spPr bwMode="auto">
            <a:xfrm>
              <a:off x="10009313" y="3196020"/>
              <a:ext cx="249716" cy="3189493"/>
            </a:xfrm>
            <a:custGeom>
              <a:avLst/>
              <a:gdLst>
                <a:gd name="T0" fmla="*/ 0 w 157"/>
                <a:gd name="T1" fmla="*/ 0 h 2010"/>
                <a:gd name="T2" fmla="*/ 157 w 157"/>
                <a:gd name="T3" fmla="*/ 0 h 2010"/>
                <a:gd name="T4" fmla="*/ 92 w 157"/>
                <a:gd name="T5" fmla="*/ 2010 h 2010"/>
                <a:gd name="T6" fmla="*/ 28 w 157"/>
                <a:gd name="T7" fmla="*/ 2010 h 2010"/>
                <a:gd name="T8" fmla="*/ 0 w 157"/>
                <a:gd name="T9" fmla="*/ 0 h 2010"/>
              </a:gdLst>
              <a:ahLst/>
              <a:cxnLst>
                <a:cxn ang="0">
                  <a:pos x="T0" y="T1"/>
                </a:cxn>
                <a:cxn ang="0">
                  <a:pos x="T2" y="T3"/>
                </a:cxn>
                <a:cxn ang="0">
                  <a:pos x="T4" y="T5"/>
                </a:cxn>
                <a:cxn ang="0">
                  <a:pos x="T6" y="T7"/>
                </a:cxn>
                <a:cxn ang="0">
                  <a:pos x="T8" y="T9"/>
                </a:cxn>
              </a:cxnLst>
              <a:rect l="0" t="0" r="r" b="b"/>
              <a:pathLst>
                <a:path w="157" h="2010">
                  <a:moveTo>
                    <a:pt x="0" y="0"/>
                  </a:moveTo>
                  <a:lnTo>
                    <a:pt x="157" y="0"/>
                  </a:lnTo>
                  <a:lnTo>
                    <a:pt x="92" y="2010"/>
                  </a:lnTo>
                  <a:lnTo>
                    <a:pt x="28" y="2010"/>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2" name="Freeform 13">
              <a:extLst>
                <a:ext uri="{FF2B5EF4-FFF2-40B4-BE49-F238E27FC236}">
                  <a16:creationId xmlns:a16="http://schemas.microsoft.com/office/drawing/2014/main" xmlns="" id="{B46B67DF-528B-4069-BE29-0E04343EE837}"/>
                </a:ext>
              </a:extLst>
            </p:cNvPr>
            <p:cNvSpPr>
              <a:spLocks/>
            </p:cNvSpPr>
            <p:nvPr/>
          </p:nvSpPr>
          <p:spPr bwMode="auto">
            <a:xfrm>
              <a:off x="9998731" y="3303960"/>
              <a:ext cx="270878" cy="230693"/>
            </a:xfrm>
            <a:custGeom>
              <a:avLst/>
              <a:gdLst>
                <a:gd name="T0" fmla="*/ 171 w 171"/>
                <a:gd name="T1" fmla="*/ 0 h 145"/>
                <a:gd name="T2" fmla="*/ 0 w 171"/>
                <a:gd name="T3" fmla="*/ 20 h 145"/>
                <a:gd name="T4" fmla="*/ 4 w 171"/>
                <a:gd name="T5" fmla="*/ 145 h 145"/>
                <a:gd name="T6" fmla="*/ 160 w 171"/>
                <a:gd name="T7" fmla="*/ 145 h 145"/>
                <a:gd name="T8" fmla="*/ 171 w 171"/>
                <a:gd name="T9" fmla="*/ 0 h 145"/>
              </a:gdLst>
              <a:ahLst/>
              <a:cxnLst>
                <a:cxn ang="0">
                  <a:pos x="T0" y="T1"/>
                </a:cxn>
                <a:cxn ang="0">
                  <a:pos x="T2" y="T3"/>
                </a:cxn>
                <a:cxn ang="0">
                  <a:pos x="T4" y="T5"/>
                </a:cxn>
                <a:cxn ang="0">
                  <a:pos x="T6" y="T7"/>
                </a:cxn>
                <a:cxn ang="0">
                  <a:pos x="T8" y="T9"/>
                </a:cxn>
              </a:cxnLst>
              <a:rect l="0" t="0" r="r" b="b"/>
              <a:pathLst>
                <a:path w="171" h="145">
                  <a:moveTo>
                    <a:pt x="171" y="0"/>
                  </a:moveTo>
                  <a:lnTo>
                    <a:pt x="0" y="20"/>
                  </a:lnTo>
                  <a:lnTo>
                    <a:pt x="4" y="145"/>
                  </a:lnTo>
                  <a:lnTo>
                    <a:pt x="160" y="145"/>
                  </a:lnTo>
                  <a:lnTo>
                    <a:pt x="1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 name="Freeform 14">
              <a:extLst>
                <a:ext uri="{FF2B5EF4-FFF2-40B4-BE49-F238E27FC236}">
                  <a16:creationId xmlns:a16="http://schemas.microsoft.com/office/drawing/2014/main" xmlns="" id="{9D1A5961-D3E5-446D-A24D-657F3C44C8FB}"/>
                </a:ext>
              </a:extLst>
            </p:cNvPr>
            <p:cNvSpPr>
              <a:spLocks/>
            </p:cNvSpPr>
            <p:nvPr/>
          </p:nvSpPr>
          <p:spPr bwMode="auto">
            <a:xfrm>
              <a:off x="7474063" y="3196020"/>
              <a:ext cx="249716" cy="3189493"/>
            </a:xfrm>
            <a:custGeom>
              <a:avLst/>
              <a:gdLst>
                <a:gd name="T0" fmla="*/ 0 w 158"/>
                <a:gd name="T1" fmla="*/ 0 h 2010"/>
                <a:gd name="T2" fmla="*/ 158 w 158"/>
                <a:gd name="T3" fmla="*/ 0 h 2010"/>
                <a:gd name="T4" fmla="*/ 92 w 158"/>
                <a:gd name="T5" fmla="*/ 2010 h 2010"/>
                <a:gd name="T6" fmla="*/ 29 w 158"/>
                <a:gd name="T7" fmla="*/ 2010 h 2010"/>
                <a:gd name="T8" fmla="*/ 0 w 158"/>
                <a:gd name="T9" fmla="*/ 0 h 2010"/>
              </a:gdLst>
              <a:ahLst/>
              <a:cxnLst>
                <a:cxn ang="0">
                  <a:pos x="T0" y="T1"/>
                </a:cxn>
                <a:cxn ang="0">
                  <a:pos x="T2" y="T3"/>
                </a:cxn>
                <a:cxn ang="0">
                  <a:pos x="T4" y="T5"/>
                </a:cxn>
                <a:cxn ang="0">
                  <a:pos x="T6" y="T7"/>
                </a:cxn>
                <a:cxn ang="0">
                  <a:pos x="T8" y="T9"/>
                </a:cxn>
              </a:cxnLst>
              <a:rect l="0" t="0" r="r" b="b"/>
              <a:pathLst>
                <a:path w="158" h="2010">
                  <a:moveTo>
                    <a:pt x="0" y="0"/>
                  </a:moveTo>
                  <a:lnTo>
                    <a:pt x="158" y="0"/>
                  </a:lnTo>
                  <a:lnTo>
                    <a:pt x="92" y="2010"/>
                  </a:lnTo>
                  <a:lnTo>
                    <a:pt x="29" y="2010"/>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4" name="Freeform 15">
              <a:extLst>
                <a:ext uri="{FF2B5EF4-FFF2-40B4-BE49-F238E27FC236}">
                  <a16:creationId xmlns:a16="http://schemas.microsoft.com/office/drawing/2014/main" xmlns="" id="{911BBA2C-5621-46BC-AB92-2B9957A39892}"/>
                </a:ext>
              </a:extLst>
            </p:cNvPr>
            <p:cNvSpPr>
              <a:spLocks/>
            </p:cNvSpPr>
            <p:nvPr/>
          </p:nvSpPr>
          <p:spPr bwMode="auto">
            <a:xfrm>
              <a:off x="7463481" y="3303960"/>
              <a:ext cx="275111" cy="230693"/>
            </a:xfrm>
            <a:custGeom>
              <a:avLst/>
              <a:gdLst>
                <a:gd name="T0" fmla="*/ 173 w 173"/>
                <a:gd name="T1" fmla="*/ 0 h 145"/>
                <a:gd name="T2" fmla="*/ 0 w 173"/>
                <a:gd name="T3" fmla="*/ 20 h 145"/>
                <a:gd name="T4" fmla="*/ 4 w 173"/>
                <a:gd name="T5" fmla="*/ 145 h 145"/>
                <a:gd name="T6" fmla="*/ 162 w 173"/>
                <a:gd name="T7" fmla="*/ 145 h 145"/>
                <a:gd name="T8" fmla="*/ 173 w 173"/>
                <a:gd name="T9" fmla="*/ 0 h 145"/>
              </a:gdLst>
              <a:ahLst/>
              <a:cxnLst>
                <a:cxn ang="0">
                  <a:pos x="T0" y="T1"/>
                </a:cxn>
                <a:cxn ang="0">
                  <a:pos x="T2" y="T3"/>
                </a:cxn>
                <a:cxn ang="0">
                  <a:pos x="T4" y="T5"/>
                </a:cxn>
                <a:cxn ang="0">
                  <a:pos x="T6" y="T7"/>
                </a:cxn>
                <a:cxn ang="0">
                  <a:pos x="T8" y="T9"/>
                </a:cxn>
              </a:cxnLst>
              <a:rect l="0" t="0" r="r" b="b"/>
              <a:pathLst>
                <a:path w="173" h="145">
                  <a:moveTo>
                    <a:pt x="173" y="0"/>
                  </a:moveTo>
                  <a:lnTo>
                    <a:pt x="0" y="20"/>
                  </a:lnTo>
                  <a:lnTo>
                    <a:pt x="4" y="145"/>
                  </a:lnTo>
                  <a:lnTo>
                    <a:pt x="162" y="145"/>
                  </a:lnTo>
                  <a:lnTo>
                    <a:pt x="173"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5" name="Freeform 16">
              <a:extLst>
                <a:ext uri="{FF2B5EF4-FFF2-40B4-BE49-F238E27FC236}">
                  <a16:creationId xmlns:a16="http://schemas.microsoft.com/office/drawing/2014/main" xmlns="" id="{52F15118-008B-4A6C-9260-EFB833B6E58A}"/>
                </a:ext>
              </a:extLst>
            </p:cNvPr>
            <p:cNvSpPr>
              <a:spLocks/>
            </p:cNvSpPr>
            <p:nvPr/>
          </p:nvSpPr>
          <p:spPr bwMode="auto">
            <a:xfrm>
              <a:off x="10036823" y="5767509"/>
              <a:ext cx="139672" cy="169316"/>
            </a:xfrm>
            <a:custGeom>
              <a:avLst/>
              <a:gdLst>
                <a:gd name="T0" fmla="*/ 88 w 88"/>
                <a:gd name="T1" fmla="*/ 0 h 107"/>
                <a:gd name="T2" fmla="*/ 0 w 88"/>
                <a:gd name="T3" fmla="*/ 0 h 107"/>
                <a:gd name="T4" fmla="*/ 4 w 88"/>
                <a:gd name="T5" fmla="*/ 107 h 107"/>
                <a:gd name="T6" fmla="*/ 86 w 88"/>
                <a:gd name="T7" fmla="*/ 107 h 107"/>
                <a:gd name="T8" fmla="*/ 88 w 88"/>
                <a:gd name="T9" fmla="*/ 0 h 107"/>
              </a:gdLst>
              <a:ahLst/>
              <a:cxnLst>
                <a:cxn ang="0">
                  <a:pos x="T0" y="T1"/>
                </a:cxn>
                <a:cxn ang="0">
                  <a:pos x="T2" y="T3"/>
                </a:cxn>
                <a:cxn ang="0">
                  <a:pos x="T4" y="T5"/>
                </a:cxn>
                <a:cxn ang="0">
                  <a:pos x="T6" y="T7"/>
                </a:cxn>
                <a:cxn ang="0">
                  <a:pos x="T8" y="T9"/>
                </a:cxn>
              </a:cxnLst>
              <a:rect l="0" t="0" r="r" b="b"/>
              <a:pathLst>
                <a:path w="88" h="107">
                  <a:moveTo>
                    <a:pt x="88" y="0"/>
                  </a:moveTo>
                  <a:lnTo>
                    <a:pt x="0" y="0"/>
                  </a:lnTo>
                  <a:lnTo>
                    <a:pt x="4" y="107"/>
                  </a:lnTo>
                  <a:lnTo>
                    <a:pt x="86" y="107"/>
                  </a:lnTo>
                  <a:lnTo>
                    <a:pt x="8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6" name="Freeform 17">
              <a:extLst>
                <a:ext uri="{FF2B5EF4-FFF2-40B4-BE49-F238E27FC236}">
                  <a16:creationId xmlns:a16="http://schemas.microsoft.com/office/drawing/2014/main" xmlns="" id="{061ADC24-8011-4603-82A5-8C2BA66DDC67}"/>
                </a:ext>
              </a:extLst>
            </p:cNvPr>
            <p:cNvSpPr>
              <a:spLocks/>
            </p:cNvSpPr>
            <p:nvPr/>
          </p:nvSpPr>
          <p:spPr bwMode="auto">
            <a:xfrm>
              <a:off x="10047405" y="6250060"/>
              <a:ext cx="116392" cy="135453"/>
            </a:xfrm>
            <a:custGeom>
              <a:avLst/>
              <a:gdLst>
                <a:gd name="T0" fmla="*/ 74 w 74"/>
                <a:gd name="T1" fmla="*/ 0 h 86"/>
                <a:gd name="T2" fmla="*/ 0 w 74"/>
                <a:gd name="T3" fmla="*/ 0 h 86"/>
                <a:gd name="T4" fmla="*/ 0 w 74"/>
                <a:gd name="T5" fmla="*/ 86 h 86"/>
                <a:gd name="T6" fmla="*/ 70 w 74"/>
                <a:gd name="T7" fmla="*/ 86 h 86"/>
                <a:gd name="T8" fmla="*/ 74 w 74"/>
                <a:gd name="T9" fmla="*/ 0 h 86"/>
              </a:gdLst>
              <a:ahLst/>
              <a:cxnLst>
                <a:cxn ang="0">
                  <a:pos x="T0" y="T1"/>
                </a:cxn>
                <a:cxn ang="0">
                  <a:pos x="T2" y="T3"/>
                </a:cxn>
                <a:cxn ang="0">
                  <a:pos x="T4" y="T5"/>
                </a:cxn>
                <a:cxn ang="0">
                  <a:pos x="T6" y="T7"/>
                </a:cxn>
                <a:cxn ang="0">
                  <a:pos x="T8" y="T9"/>
                </a:cxn>
              </a:cxnLst>
              <a:rect l="0" t="0" r="r" b="b"/>
              <a:pathLst>
                <a:path w="74" h="86">
                  <a:moveTo>
                    <a:pt x="74" y="0"/>
                  </a:moveTo>
                  <a:lnTo>
                    <a:pt x="0" y="0"/>
                  </a:lnTo>
                  <a:lnTo>
                    <a:pt x="0" y="86"/>
                  </a:lnTo>
                  <a:lnTo>
                    <a:pt x="70" y="86"/>
                  </a:lnTo>
                  <a:lnTo>
                    <a:pt x="74"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7" name="Freeform 18">
              <a:extLst>
                <a:ext uri="{FF2B5EF4-FFF2-40B4-BE49-F238E27FC236}">
                  <a16:creationId xmlns:a16="http://schemas.microsoft.com/office/drawing/2014/main" xmlns="" id="{B9B43C63-AF16-4BB7-98DE-323A6BF14035}"/>
                </a:ext>
              </a:extLst>
            </p:cNvPr>
            <p:cNvSpPr>
              <a:spLocks/>
            </p:cNvSpPr>
            <p:nvPr/>
          </p:nvSpPr>
          <p:spPr bwMode="auto">
            <a:xfrm>
              <a:off x="7505806" y="5767509"/>
              <a:ext cx="141788" cy="169316"/>
            </a:xfrm>
            <a:custGeom>
              <a:avLst/>
              <a:gdLst>
                <a:gd name="T0" fmla="*/ 90 w 90"/>
                <a:gd name="T1" fmla="*/ 0 h 107"/>
                <a:gd name="T2" fmla="*/ 0 w 90"/>
                <a:gd name="T3" fmla="*/ 0 h 107"/>
                <a:gd name="T4" fmla="*/ 0 w 90"/>
                <a:gd name="T5" fmla="*/ 107 h 107"/>
                <a:gd name="T6" fmla="*/ 86 w 90"/>
                <a:gd name="T7" fmla="*/ 107 h 107"/>
                <a:gd name="T8" fmla="*/ 90 w 90"/>
                <a:gd name="T9" fmla="*/ 0 h 107"/>
              </a:gdLst>
              <a:ahLst/>
              <a:cxnLst>
                <a:cxn ang="0">
                  <a:pos x="T0" y="T1"/>
                </a:cxn>
                <a:cxn ang="0">
                  <a:pos x="T2" y="T3"/>
                </a:cxn>
                <a:cxn ang="0">
                  <a:pos x="T4" y="T5"/>
                </a:cxn>
                <a:cxn ang="0">
                  <a:pos x="T6" y="T7"/>
                </a:cxn>
                <a:cxn ang="0">
                  <a:pos x="T8" y="T9"/>
                </a:cxn>
              </a:cxnLst>
              <a:rect l="0" t="0" r="r" b="b"/>
              <a:pathLst>
                <a:path w="90" h="107">
                  <a:moveTo>
                    <a:pt x="90" y="0"/>
                  </a:moveTo>
                  <a:lnTo>
                    <a:pt x="0" y="0"/>
                  </a:lnTo>
                  <a:lnTo>
                    <a:pt x="0" y="107"/>
                  </a:lnTo>
                  <a:lnTo>
                    <a:pt x="86" y="107"/>
                  </a:lnTo>
                  <a:lnTo>
                    <a:pt x="9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 name="Freeform 19">
              <a:extLst>
                <a:ext uri="{FF2B5EF4-FFF2-40B4-BE49-F238E27FC236}">
                  <a16:creationId xmlns:a16="http://schemas.microsoft.com/office/drawing/2014/main" xmlns="" id="{A125D4BF-D10F-4723-9CDE-757758D0B0AF}"/>
                </a:ext>
              </a:extLst>
            </p:cNvPr>
            <p:cNvSpPr>
              <a:spLocks/>
            </p:cNvSpPr>
            <p:nvPr/>
          </p:nvSpPr>
          <p:spPr bwMode="auto">
            <a:xfrm>
              <a:off x="7507923" y="6175984"/>
              <a:ext cx="122742" cy="99474"/>
            </a:xfrm>
            <a:custGeom>
              <a:avLst/>
              <a:gdLst>
                <a:gd name="T0" fmla="*/ 77 w 77"/>
                <a:gd name="T1" fmla="*/ 0 h 62"/>
                <a:gd name="T2" fmla="*/ 0 w 77"/>
                <a:gd name="T3" fmla="*/ 0 h 62"/>
                <a:gd name="T4" fmla="*/ 0 w 77"/>
                <a:gd name="T5" fmla="*/ 62 h 62"/>
                <a:gd name="T6" fmla="*/ 73 w 77"/>
                <a:gd name="T7" fmla="*/ 62 h 62"/>
                <a:gd name="T8" fmla="*/ 77 w 77"/>
                <a:gd name="T9" fmla="*/ 0 h 62"/>
              </a:gdLst>
              <a:ahLst/>
              <a:cxnLst>
                <a:cxn ang="0">
                  <a:pos x="T0" y="T1"/>
                </a:cxn>
                <a:cxn ang="0">
                  <a:pos x="T2" y="T3"/>
                </a:cxn>
                <a:cxn ang="0">
                  <a:pos x="T4" y="T5"/>
                </a:cxn>
                <a:cxn ang="0">
                  <a:pos x="T6" y="T7"/>
                </a:cxn>
                <a:cxn ang="0">
                  <a:pos x="T8" y="T9"/>
                </a:cxn>
              </a:cxnLst>
              <a:rect l="0" t="0" r="r" b="b"/>
              <a:pathLst>
                <a:path w="77" h="62">
                  <a:moveTo>
                    <a:pt x="77" y="0"/>
                  </a:moveTo>
                  <a:lnTo>
                    <a:pt x="0" y="0"/>
                  </a:lnTo>
                  <a:lnTo>
                    <a:pt x="0" y="62"/>
                  </a:lnTo>
                  <a:lnTo>
                    <a:pt x="73" y="62"/>
                  </a:lnTo>
                  <a:lnTo>
                    <a:pt x="77" y="0"/>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 name="Freeform 20">
              <a:extLst>
                <a:ext uri="{FF2B5EF4-FFF2-40B4-BE49-F238E27FC236}">
                  <a16:creationId xmlns:a16="http://schemas.microsoft.com/office/drawing/2014/main" xmlns="" id="{6A3386CF-FC48-4A65-B02B-6C601DC1CB0F}"/>
                </a:ext>
              </a:extLst>
            </p:cNvPr>
            <p:cNvSpPr>
              <a:spLocks/>
            </p:cNvSpPr>
            <p:nvPr/>
          </p:nvSpPr>
          <p:spPr bwMode="auto">
            <a:xfrm>
              <a:off x="7512155" y="6250060"/>
              <a:ext cx="118509" cy="135453"/>
            </a:xfrm>
            <a:custGeom>
              <a:avLst/>
              <a:gdLst>
                <a:gd name="T0" fmla="*/ 75 w 75"/>
                <a:gd name="T1" fmla="*/ 0 h 86"/>
                <a:gd name="T2" fmla="*/ 0 w 75"/>
                <a:gd name="T3" fmla="*/ 0 h 86"/>
                <a:gd name="T4" fmla="*/ 0 w 75"/>
                <a:gd name="T5" fmla="*/ 86 h 86"/>
                <a:gd name="T6" fmla="*/ 71 w 75"/>
                <a:gd name="T7" fmla="*/ 86 h 86"/>
                <a:gd name="T8" fmla="*/ 75 w 75"/>
                <a:gd name="T9" fmla="*/ 0 h 86"/>
              </a:gdLst>
              <a:ahLst/>
              <a:cxnLst>
                <a:cxn ang="0">
                  <a:pos x="T0" y="T1"/>
                </a:cxn>
                <a:cxn ang="0">
                  <a:pos x="T2" y="T3"/>
                </a:cxn>
                <a:cxn ang="0">
                  <a:pos x="T4" y="T5"/>
                </a:cxn>
                <a:cxn ang="0">
                  <a:pos x="T6" y="T7"/>
                </a:cxn>
                <a:cxn ang="0">
                  <a:pos x="T8" y="T9"/>
                </a:cxn>
              </a:cxnLst>
              <a:rect l="0" t="0" r="r" b="b"/>
              <a:pathLst>
                <a:path w="75" h="86">
                  <a:moveTo>
                    <a:pt x="75" y="0"/>
                  </a:moveTo>
                  <a:lnTo>
                    <a:pt x="0" y="0"/>
                  </a:lnTo>
                  <a:lnTo>
                    <a:pt x="0" y="86"/>
                  </a:lnTo>
                  <a:lnTo>
                    <a:pt x="71" y="86"/>
                  </a:lnTo>
                  <a:lnTo>
                    <a:pt x="75"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5" name="Freeform 21">
              <a:extLst>
                <a:ext uri="{FF2B5EF4-FFF2-40B4-BE49-F238E27FC236}">
                  <a16:creationId xmlns:a16="http://schemas.microsoft.com/office/drawing/2014/main" xmlns="" id="{189DB93B-8541-4CAF-BB68-038934B9CB73}"/>
                </a:ext>
              </a:extLst>
            </p:cNvPr>
            <p:cNvSpPr>
              <a:spLocks/>
            </p:cNvSpPr>
            <p:nvPr/>
          </p:nvSpPr>
          <p:spPr bwMode="auto">
            <a:xfrm>
              <a:off x="7209533" y="3261631"/>
              <a:ext cx="3265352" cy="156617"/>
            </a:xfrm>
            <a:custGeom>
              <a:avLst/>
              <a:gdLst>
                <a:gd name="T0" fmla="*/ 2056 w 2056"/>
                <a:gd name="T1" fmla="*/ 0 h 98"/>
                <a:gd name="T2" fmla="*/ 0 w 2056"/>
                <a:gd name="T3" fmla="*/ 0 h 98"/>
                <a:gd name="T4" fmla="*/ 0 w 2056"/>
                <a:gd name="T5" fmla="*/ 98 h 98"/>
                <a:gd name="T6" fmla="*/ 1030 w 2056"/>
                <a:gd name="T7" fmla="*/ 83 h 98"/>
                <a:gd name="T8" fmla="*/ 2056 w 2056"/>
                <a:gd name="T9" fmla="*/ 98 h 98"/>
                <a:gd name="T10" fmla="*/ 2056 w 2056"/>
                <a:gd name="T11" fmla="*/ 0 h 98"/>
              </a:gdLst>
              <a:ahLst/>
              <a:cxnLst>
                <a:cxn ang="0">
                  <a:pos x="T0" y="T1"/>
                </a:cxn>
                <a:cxn ang="0">
                  <a:pos x="T2" y="T3"/>
                </a:cxn>
                <a:cxn ang="0">
                  <a:pos x="T4" y="T5"/>
                </a:cxn>
                <a:cxn ang="0">
                  <a:pos x="T6" y="T7"/>
                </a:cxn>
                <a:cxn ang="0">
                  <a:pos x="T8" y="T9"/>
                </a:cxn>
                <a:cxn ang="0">
                  <a:pos x="T10" y="T11"/>
                </a:cxn>
              </a:cxnLst>
              <a:rect l="0" t="0" r="r" b="b"/>
              <a:pathLst>
                <a:path w="2056" h="98">
                  <a:moveTo>
                    <a:pt x="2056" y="0"/>
                  </a:moveTo>
                  <a:lnTo>
                    <a:pt x="0" y="0"/>
                  </a:lnTo>
                  <a:lnTo>
                    <a:pt x="0" y="98"/>
                  </a:lnTo>
                  <a:lnTo>
                    <a:pt x="1030" y="83"/>
                  </a:lnTo>
                  <a:lnTo>
                    <a:pt x="2056" y="98"/>
                  </a:lnTo>
                  <a:lnTo>
                    <a:pt x="2056"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6" name="Freeform 22">
              <a:extLst>
                <a:ext uri="{FF2B5EF4-FFF2-40B4-BE49-F238E27FC236}">
                  <a16:creationId xmlns:a16="http://schemas.microsoft.com/office/drawing/2014/main" xmlns="" id="{C3F0C986-3504-4C44-9131-CF41AC856F58}"/>
                </a:ext>
              </a:extLst>
            </p:cNvPr>
            <p:cNvSpPr>
              <a:spLocks/>
            </p:cNvSpPr>
            <p:nvPr/>
          </p:nvSpPr>
          <p:spPr bwMode="auto">
            <a:xfrm>
              <a:off x="6796868" y="2239384"/>
              <a:ext cx="4092799" cy="658217"/>
            </a:xfrm>
            <a:custGeom>
              <a:avLst/>
              <a:gdLst>
                <a:gd name="T0" fmla="*/ 1176 w 1176"/>
                <a:gd name="T1" fmla="*/ 0 h 189"/>
                <a:gd name="T2" fmla="*/ 0 w 1176"/>
                <a:gd name="T3" fmla="*/ 0 h 189"/>
                <a:gd name="T4" fmla="*/ 0 w 1176"/>
                <a:gd name="T5" fmla="*/ 110 h 189"/>
                <a:gd name="T6" fmla="*/ 1176 w 1176"/>
                <a:gd name="T7" fmla="*/ 110 h 189"/>
                <a:gd name="T8" fmla="*/ 1176 w 1176"/>
                <a:gd name="T9" fmla="*/ 0 h 189"/>
              </a:gdLst>
              <a:ahLst/>
              <a:cxnLst>
                <a:cxn ang="0">
                  <a:pos x="T0" y="T1"/>
                </a:cxn>
                <a:cxn ang="0">
                  <a:pos x="T2" y="T3"/>
                </a:cxn>
                <a:cxn ang="0">
                  <a:pos x="T4" y="T5"/>
                </a:cxn>
                <a:cxn ang="0">
                  <a:pos x="T6" y="T7"/>
                </a:cxn>
                <a:cxn ang="0">
                  <a:pos x="T8" y="T9"/>
                </a:cxn>
              </a:cxnLst>
              <a:rect l="0" t="0" r="r" b="b"/>
              <a:pathLst>
                <a:path w="1176" h="189">
                  <a:moveTo>
                    <a:pt x="1176" y="0"/>
                  </a:moveTo>
                  <a:cubicBezTo>
                    <a:pt x="734" y="164"/>
                    <a:pt x="457" y="153"/>
                    <a:pt x="0" y="0"/>
                  </a:cubicBezTo>
                  <a:cubicBezTo>
                    <a:pt x="0" y="110"/>
                    <a:pt x="0" y="110"/>
                    <a:pt x="0" y="110"/>
                  </a:cubicBezTo>
                  <a:cubicBezTo>
                    <a:pt x="465" y="180"/>
                    <a:pt x="738" y="189"/>
                    <a:pt x="1176" y="110"/>
                  </a:cubicBezTo>
                  <a:lnTo>
                    <a:pt x="1176" y="0"/>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 name="Freeform 23">
              <a:extLst>
                <a:ext uri="{FF2B5EF4-FFF2-40B4-BE49-F238E27FC236}">
                  <a16:creationId xmlns:a16="http://schemas.microsoft.com/office/drawing/2014/main" xmlns="" id="{E0C657B0-D238-4053-8056-C036ACC33D8A}"/>
                </a:ext>
              </a:extLst>
            </p:cNvPr>
            <p:cNvSpPr>
              <a:spLocks/>
            </p:cNvSpPr>
            <p:nvPr/>
          </p:nvSpPr>
          <p:spPr bwMode="auto">
            <a:xfrm>
              <a:off x="6161997" y="1896519"/>
              <a:ext cx="5360423" cy="962986"/>
            </a:xfrm>
            <a:custGeom>
              <a:avLst/>
              <a:gdLst>
                <a:gd name="T0" fmla="*/ 1540 w 1540"/>
                <a:gd name="T1" fmla="*/ 0 h 277"/>
                <a:gd name="T2" fmla="*/ 0 w 1540"/>
                <a:gd name="T3" fmla="*/ 0 h 277"/>
                <a:gd name="T4" fmla="*/ 0 w 1540"/>
                <a:gd name="T5" fmla="*/ 132 h 277"/>
                <a:gd name="T6" fmla="*/ 1540 w 1540"/>
                <a:gd name="T7" fmla="*/ 132 h 277"/>
                <a:gd name="T8" fmla="*/ 1540 w 1540"/>
                <a:gd name="T9" fmla="*/ 0 h 277"/>
              </a:gdLst>
              <a:ahLst/>
              <a:cxnLst>
                <a:cxn ang="0">
                  <a:pos x="T0" y="T1"/>
                </a:cxn>
                <a:cxn ang="0">
                  <a:pos x="T2" y="T3"/>
                </a:cxn>
                <a:cxn ang="0">
                  <a:pos x="T4" y="T5"/>
                </a:cxn>
                <a:cxn ang="0">
                  <a:pos x="T6" y="T7"/>
                </a:cxn>
                <a:cxn ang="0">
                  <a:pos x="T8" y="T9"/>
                </a:cxn>
              </a:cxnLst>
              <a:rect l="0" t="0" r="r" b="b"/>
              <a:pathLst>
                <a:path w="1540" h="277">
                  <a:moveTo>
                    <a:pt x="1540" y="0"/>
                  </a:moveTo>
                  <a:cubicBezTo>
                    <a:pt x="842" y="218"/>
                    <a:pt x="698" y="207"/>
                    <a:pt x="0" y="0"/>
                  </a:cubicBezTo>
                  <a:cubicBezTo>
                    <a:pt x="0" y="132"/>
                    <a:pt x="0" y="132"/>
                    <a:pt x="0" y="132"/>
                  </a:cubicBezTo>
                  <a:cubicBezTo>
                    <a:pt x="609" y="260"/>
                    <a:pt x="967" y="277"/>
                    <a:pt x="1540" y="132"/>
                  </a:cubicBezTo>
                  <a:lnTo>
                    <a:pt x="1540" y="0"/>
                  </a:lnTo>
                  <a:close/>
                </a:path>
              </a:pathLst>
            </a:custGeom>
            <a:solidFill>
              <a:schemeClr val="accent1">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 name="Freeform 24">
              <a:extLst>
                <a:ext uri="{FF2B5EF4-FFF2-40B4-BE49-F238E27FC236}">
                  <a16:creationId xmlns:a16="http://schemas.microsoft.com/office/drawing/2014/main" xmlns="" id="{FE313C5A-517C-43A5-8E51-032A1548EAB8}"/>
                </a:ext>
              </a:extLst>
            </p:cNvPr>
            <p:cNvSpPr>
              <a:spLocks/>
            </p:cNvSpPr>
            <p:nvPr/>
          </p:nvSpPr>
          <p:spPr bwMode="auto">
            <a:xfrm>
              <a:off x="6161997" y="1896519"/>
              <a:ext cx="5360423" cy="761923"/>
            </a:xfrm>
            <a:custGeom>
              <a:avLst/>
              <a:gdLst>
                <a:gd name="T0" fmla="*/ 1540 w 1540"/>
                <a:gd name="T1" fmla="*/ 40 h 219"/>
                <a:gd name="T2" fmla="*/ 1540 w 1540"/>
                <a:gd name="T3" fmla="*/ 0 h 219"/>
                <a:gd name="T4" fmla="*/ 0 w 1540"/>
                <a:gd name="T5" fmla="*/ 0 h 219"/>
                <a:gd name="T6" fmla="*/ 0 w 1540"/>
                <a:gd name="T7" fmla="*/ 54 h 219"/>
                <a:gd name="T8" fmla="*/ 774 w 1540"/>
                <a:gd name="T9" fmla="*/ 216 h 219"/>
                <a:gd name="T10" fmla="*/ 1540 w 1540"/>
                <a:gd name="T11" fmla="*/ 40 h 219"/>
              </a:gdLst>
              <a:ahLst/>
              <a:cxnLst>
                <a:cxn ang="0">
                  <a:pos x="T0" y="T1"/>
                </a:cxn>
                <a:cxn ang="0">
                  <a:pos x="T2" y="T3"/>
                </a:cxn>
                <a:cxn ang="0">
                  <a:pos x="T4" y="T5"/>
                </a:cxn>
                <a:cxn ang="0">
                  <a:pos x="T6" y="T7"/>
                </a:cxn>
                <a:cxn ang="0">
                  <a:pos x="T8" y="T9"/>
                </a:cxn>
                <a:cxn ang="0">
                  <a:pos x="T10" y="T11"/>
                </a:cxn>
              </a:cxnLst>
              <a:rect l="0" t="0" r="r" b="b"/>
              <a:pathLst>
                <a:path w="1540" h="219">
                  <a:moveTo>
                    <a:pt x="1540" y="40"/>
                  </a:moveTo>
                  <a:cubicBezTo>
                    <a:pt x="1540" y="0"/>
                    <a:pt x="1540" y="0"/>
                    <a:pt x="1540" y="0"/>
                  </a:cubicBezTo>
                  <a:cubicBezTo>
                    <a:pt x="842" y="218"/>
                    <a:pt x="698" y="207"/>
                    <a:pt x="0" y="0"/>
                  </a:cubicBezTo>
                  <a:cubicBezTo>
                    <a:pt x="0" y="54"/>
                    <a:pt x="0" y="54"/>
                    <a:pt x="0" y="54"/>
                  </a:cubicBezTo>
                  <a:cubicBezTo>
                    <a:pt x="336" y="151"/>
                    <a:pt x="555" y="219"/>
                    <a:pt x="774" y="216"/>
                  </a:cubicBezTo>
                  <a:cubicBezTo>
                    <a:pt x="991" y="213"/>
                    <a:pt x="1208" y="141"/>
                    <a:pt x="1540" y="40"/>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 name="Freeform 25">
              <a:extLst>
                <a:ext uri="{FF2B5EF4-FFF2-40B4-BE49-F238E27FC236}">
                  <a16:creationId xmlns:a16="http://schemas.microsoft.com/office/drawing/2014/main" xmlns="" id="{72DD10FE-95FE-48B8-9B46-512BB4FDEB26}"/>
                </a:ext>
              </a:extLst>
            </p:cNvPr>
            <p:cNvSpPr>
              <a:spLocks/>
            </p:cNvSpPr>
            <p:nvPr/>
          </p:nvSpPr>
          <p:spPr bwMode="auto">
            <a:xfrm>
              <a:off x="6161997" y="1998108"/>
              <a:ext cx="5360423" cy="660333"/>
            </a:xfrm>
            <a:custGeom>
              <a:avLst/>
              <a:gdLst>
                <a:gd name="T0" fmla="*/ 0 w 1540"/>
                <a:gd name="T1" fmla="*/ 7 h 189"/>
                <a:gd name="T2" fmla="*/ 0 w 1540"/>
                <a:gd name="T3" fmla="*/ 24 h 189"/>
                <a:gd name="T4" fmla="*/ 774 w 1540"/>
                <a:gd name="T5" fmla="*/ 186 h 189"/>
                <a:gd name="T6" fmla="*/ 1540 w 1540"/>
                <a:gd name="T7" fmla="*/ 10 h 189"/>
                <a:gd name="T8" fmla="*/ 1540 w 1540"/>
                <a:gd name="T9" fmla="*/ 0 h 189"/>
                <a:gd name="T10" fmla="*/ 777 w 1540"/>
                <a:gd name="T11" fmla="*/ 180 h 189"/>
                <a:gd name="T12" fmla="*/ 0 w 1540"/>
                <a:gd name="T13" fmla="*/ 7 h 189"/>
              </a:gdLst>
              <a:ahLst/>
              <a:cxnLst>
                <a:cxn ang="0">
                  <a:pos x="T0" y="T1"/>
                </a:cxn>
                <a:cxn ang="0">
                  <a:pos x="T2" y="T3"/>
                </a:cxn>
                <a:cxn ang="0">
                  <a:pos x="T4" y="T5"/>
                </a:cxn>
                <a:cxn ang="0">
                  <a:pos x="T6" y="T7"/>
                </a:cxn>
                <a:cxn ang="0">
                  <a:pos x="T8" y="T9"/>
                </a:cxn>
                <a:cxn ang="0">
                  <a:pos x="T10" y="T11"/>
                </a:cxn>
                <a:cxn ang="0">
                  <a:pos x="T12" y="T13"/>
                </a:cxn>
              </a:cxnLst>
              <a:rect l="0" t="0" r="r" b="b"/>
              <a:pathLst>
                <a:path w="1540" h="189">
                  <a:moveTo>
                    <a:pt x="0" y="7"/>
                  </a:moveTo>
                  <a:cubicBezTo>
                    <a:pt x="0" y="24"/>
                    <a:pt x="0" y="24"/>
                    <a:pt x="0" y="24"/>
                  </a:cubicBezTo>
                  <a:cubicBezTo>
                    <a:pt x="336" y="121"/>
                    <a:pt x="555" y="189"/>
                    <a:pt x="774" y="186"/>
                  </a:cubicBezTo>
                  <a:cubicBezTo>
                    <a:pt x="991" y="183"/>
                    <a:pt x="1208" y="111"/>
                    <a:pt x="1540" y="10"/>
                  </a:cubicBezTo>
                  <a:cubicBezTo>
                    <a:pt x="1540" y="0"/>
                    <a:pt x="1540" y="0"/>
                    <a:pt x="1540" y="0"/>
                  </a:cubicBezTo>
                  <a:cubicBezTo>
                    <a:pt x="1208" y="101"/>
                    <a:pt x="993" y="177"/>
                    <a:pt x="777" y="180"/>
                  </a:cubicBezTo>
                  <a:cubicBezTo>
                    <a:pt x="557" y="183"/>
                    <a:pt x="336" y="104"/>
                    <a:pt x="0" y="7"/>
                  </a:cubicBezTo>
                  <a:close/>
                </a:path>
              </a:pathLst>
            </a:custGeom>
            <a:solidFill>
              <a:schemeClr val="accent1">
                <a:lumMod val="60000"/>
                <a:lumOff val="4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 name="Freeform 26">
              <a:extLst>
                <a:ext uri="{FF2B5EF4-FFF2-40B4-BE49-F238E27FC236}">
                  <a16:creationId xmlns:a16="http://schemas.microsoft.com/office/drawing/2014/main" xmlns="" id="{3DAA5BCA-99D0-451E-88AC-E5A461C03195}"/>
                </a:ext>
              </a:extLst>
            </p:cNvPr>
            <p:cNvSpPr>
              <a:spLocks/>
            </p:cNvSpPr>
            <p:nvPr/>
          </p:nvSpPr>
          <p:spPr bwMode="auto">
            <a:xfrm>
              <a:off x="6161997" y="2089116"/>
              <a:ext cx="5360423" cy="770388"/>
            </a:xfrm>
            <a:custGeom>
              <a:avLst/>
              <a:gdLst>
                <a:gd name="T0" fmla="*/ 780 w 1540"/>
                <a:gd name="T1" fmla="*/ 170 h 221"/>
                <a:gd name="T2" fmla="*/ 0 w 1540"/>
                <a:gd name="T3" fmla="*/ 15 h 221"/>
                <a:gd name="T4" fmla="*/ 0 w 1540"/>
                <a:gd name="T5" fmla="*/ 76 h 221"/>
                <a:gd name="T6" fmla="*/ 1540 w 1540"/>
                <a:gd name="T7" fmla="*/ 76 h 221"/>
                <a:gd name="T8" fmla="*/ 1540 w 1540"/>
                <a:gd name="T9" fmla="*/ 0 h 221"/>
                <a:gd name="T10" fmla="*/ 780 w 1540"/>
                <a:gd name="T11" fmla="*/ 170 h 221"/>
              </a:gdLst>
              <a:ahLst/>
              <a:cxnLst>
                <a:cxn ang="0">
                  <a:pos x="T0" y="T1"/>
                </a:cxn>
                <a:cxn ang="0">
                  <a:pos x="T2" y="T3"/>
                </a:cxn>
                <a:cxn ang="0">
                  <a:pos x="T4" y="T5"/>
                </a:cxn>
                <a:cxn ang="0">
                  <a:pos x="T6" y="T7"/>
                </a:cxn>
                <a:cxn ang="0">
                  <a:pos x="T8" y="T9"/>
                </a:cxn>
                <a:cxn ang="0">
                  <a:pos x="T10" y="T11"/>
                </a:cxn>
              </a:cxnLst>
              <a:rect l="0" t="0" r="r" b="b"/>
              <a:pathLst>
                <a:path w="1540" h="221">
                  <a:moveTo>
                    <a:pt x="780" y="170"/>
                  </a:moveTo>
                  <a:cubicBezTo>
                    <a:pt x="451" y="170"/>
                    <a:pt x="142" y="88"/>
                    <a:pt x="0" y="15"/>
                  </a:cubicBezTo>
                  <a:cubicBezTo>
                    <a:pt x="0" y="76"/>
                    <a:pt x="0" y="76"/>
                    <a:pt x="0" y="76"/>
                  </a:cubicBezTo>
                  <a:cubicBezTo>
                    <a:pt x="609" y="204"/>
                    <a:pt x="967" y="221"/>
                    <a:pt x="1540" y="76"/>
                  </a:cubicBezTo>
                  <a:cubicBezTo>
                    <a:pt x="1540" y="0"/>
                    <a:pt x="1540" y="0"/>
                    <a:pt x="1540" y="0"/>
                  </a:cubicBezTo>
                  <a:cubicBezTo>
                    <a:pt x="1409" y="82"/>
                    <a:pt x="1131" y="170"/>
                    <a:pt x="780" y="170"/>
                  </a:cubicBezTo>
                  <a:close/>
                </a:path>
              </a:pathLst>
            </a:custGeom>
            <a:solidFill>
              <a:schemeClr val="accent1">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 name="Rectangle 27">
              <a:extLst>
                <a:ext uri="{FF2B5EF4-FFF2-40B4-BE49-F238E27FC236}">
                  <a16:creationId xmlns:a16="http://schemas.microsoft.com/office/drawing/2014/main" xmlns="" id="{77B47DBB-9432-4E7D-90FB-38572503497C}"/>
                </a:ext>
              </a:extLst>
            </p:cNvPr>
            <p:cNvSpPr>
              <a:spLocks noChangeArrowheads="1"/>
            </p:cNvSpPr>
            <p:nvPr/>
          </p:nvSpPr>
          <p:spPr bwMode="auto">
            <a:xfrm>
              <a:off x="8574505" y="2779080"/>
              <a:ext cx="545989" cy="546045"/>
            </a:xfrm>
            <a:prstGeom prst="rect">
              <a:avLst/>
            </a:prstGeom>
            <a:solidFill>
              <a:srgbClr val="5919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2" name="Rectangle 28">
              <a:extLst>
                <a:ext uri="{FF2B5EF4-FFF2-40B4-BE49-F238E27FC236}">
                  <a16:creationId xmlns:a16="http://schemas.microsoft.com/office/drawing/2014/main" xmlns="" id="{4147BCD6-F1C3-4F73-BBC6-3CE44FFD2EF3}"/>
                </a:ext>
              </a:extLst>
            </p:cNvPr>
            <p:cNvSpPr>
              <a:spLocks noChangeArrowheads="1"/>
            </p:cNvSpPr>
            <p:nvPr/>
          </p:nvSpPr>
          <p:spPr bwMode="auto">
            <a:xfrm>
              <a:off x="8612597" y="2806593"/>
              <a:ext cx="469804" cy="482551"/>
            </a:xfrm>
            <a:prstGeom prst="rect">
              <a:avLst/>
            </a:prstGeom>
            <a:solidFill>
              <a:srgbClr val="7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3" name="Freeform 29">
              <a:extLst>
                <a:ext uri="{FF2B5EF4-FFF2-40B4-BE49-F238E27FC236}">
                  <a16:creationId xmlns:a16="http://schemas.microsoft.com/office/drawing/2014/main" xmlns="" id="{BDC72893-5490-4201-ACDE-D608024A7F3D}"/>
                </a:ext>
              </a:extLst>
            </p:cNvPr>
            <p:cNvSpPr>
              <a:spLocks/>
            </p:cNvSpPr>
            <p:nvPr/>
          </p:nvSpPr>
          <p:spPr bwMode="auto">
            <a:xfrm>
              <a:off x="8574505" y="2779080"/>
              <a:ext cx="545989" cy="190481"/>
            </a:xfrm>
            <a:custGeom>
              <a:avLst/>
              <a:gdLst>
                <a:gd name="T0" fmla="*/ 85 w 157"/>
                <a:gd name="T1" fmla="*/ 49 h 55"/>
                <a:gd name="T2" fmla="*/ 157 w 157"/>
                <a:gd name="T3" fmla="*/ 53 h 55"/>
                <a:gd name="T4" fmla="*/ 157 w 157"/>
                <a:gd name="T5" fmla="*/ 0 h 55"/>
                <a:gd name="T6" fmla="*/ 0 w 157"/>
                <a:gd name="T7" fmla="*/ 0 h 55"/>
                <a:gd name="T8" fmla="*/ 0 w 157"/>
                <a:gd name="T9" fmla="*/ 55 h 55"/>
                <a:gd name="T10" fmla="*/ 85 w 157"/>
                <a:gd name="T11" fmla="*/ 49 h 55"/>
              </a:gdLst>
              <a:ahLst/>
              <a:cxnLst>
                <a:cxn ang="0">
                  <a:pos x="T0" y="T1"/>
                </a:cxn>
                <a:cxn ang="0">
                  <a:pos x="T2" y="T3"/>
                </a:cxn>
                <a:cxn ang="0">
                  <a:pos x="T4" y="T5"/>
                </a:cxn>
                <a:cxn ang="0">
                  <a:pos x="T6" y="T7"/>
                </a:cxn>
                <a:cxn ang="0">
                  <a:pos x="T8" y="T9"/>
                </a:cxn>
                <a:cxn ang="0">
                  <a:pos x="T10" y="T11"/>
                </a:cxn>
              </a:cxnLst>
              <a:rect l="0" t="0" r="r" b="b"/>
              <a:pathLst>
                <a:path w="157" h="55">
                  <a:moveTo>
                    <a:pt x="85" y="49"/>
                  </a:moveTo>
                  <a:cubicBezTo>
                    <a:pt x="110" y="49"/>
                    <a:pt x="134" y="50"/>
                    <a:pt x="157" y="53"/>
                  </a:cubicBezTo>
                  <a:cubicBezTo>
                    <a:pt x="157" y="0"/>
                    <a:pt x="157" y="0"/>
                    <a:pt x="157" y="0"/>
                  </a:cubicBezTo>
                  <a:cubicBezTo>
                    <a:pt x="0" y="0"/>
                    <a:pt x="0" y="0"/>
                    <a:pt x="0" y="0"/>
                  </a:cubicBezTo>
                  <a:cubicBezTo>
                    <a:pt x="0" y="55"/>
                    <a:pt x="0" y="55"/>
                    <a:pt x="0" y="55"/>
                  </a:cubicBezTo>
                  <a:cubicBezTo>
                    <a:pt x="27" y="51"/>
                    <a:pt x="55" y="49"/>
                    <a:pt x="85" y="49"/>
                  </a:cubicBezTo>
                  <a:close/>
                </a:path>
              </a:pathLst>
            </a:custGeom>
            <a:solidFill>
              <a:srgbClr val="5919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 name="Rectangle 30">
              <a:extLst>
                <a:ext uri="{FF2B5EF4-FFF2-40B4-BE49-F238E27FC236}">
                  <a16:creationId xmlns:a16="http://schemas.microsoft.com/office/drawing/2014/main" xmlns="" id="{5E879AB7-E1D3-4ED4-B1D7-729FEDCF5638}"/>
                </a:ext>
              </a:extLst>
            </p:cNvPr>
            <p:cNvSpPr>
              <a:spLocks noChangeArrowheads="1"/>
            </p:cNvSpPr>
            <p:nvPr/>
          </p:nvSpPr>
          <p:spPr bwMode="auto">
            <a:xfrm>
              <a:off x="7146046" y="5744228"/>
              <a:ext cx="770310" cy="88891"/>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8" name="Rectangle 31">
              <a:extLst>
                <a:ext uri="{FF2B5EF4-FFF2-40B4-BE49-F238E27FC236}">
                  <a16:creationId xmlns:a16="http://schemas.microsoft.com/office/drawing/2014/main" xmlns="" id="{DCF44531-6064-4D45-B6A9-62049B974C93}"/>
                </a:ext>
              </a:extLst>
            </p:cNvPr>
            <p:cNvSpPr>
              <a:spLocks noChangeArrowheads="1"/>
            </p:cNvSpPr>
            <p:nvPr/>
          </p:nvSpPr>
          <p:spPr bwMode="auto">
            <a:xfrm>
              <a:off x="7146046" y="6205614"/>
              <a:ext cx="770310" cy="8465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59" name="Freeform 32">
              <a:extLst>
                <a:ext uri="{FF2B5EF4-FFF2-40B4-BE49-F238E27FC236}">
                  <a16:creationId xmlns:a16="http://schemas.microsoft.com/office/drawing/2014/main" xmlns="" id="{D66F469C-A8A7-4E79-BF94-286036C9CF00}"/>
                </a:ext>
              </a:extLst>
            </p:cNvPr>
            <p:cNvSpPr>
              <a:spLocks/>
            </p:cNvSpPr>
            <p:nvPr/>
          </p:nvSpPr>
          <p:spPr bwMode="auto">
            <a:xfrm>
              <a:off x="7205300" y="5744228"/>
              <a:ext cx="112161" cy="88891"/>
            </a:xfrm>
            <a:custGeom>
              <a:avLst/>
              <a:gdLst>
                <a:gd name="T0" fmla="*/ 71 w 71"/>
                <a:gd name="T1" fmla="*/ 0 h 55"/>
                <a:gd name="T2" fmla="*/ 0 w 71"/>
                <a:gd name="T3" fmla="*/ 0 h 55"/>
                <a:gd name="T4" fmla="*/ 0 w 71"/>
                <a:gd name="T5" fmla="*/ 55 h 55"/>
                <a:gd name="T6" fmla="*/ 64 w 71"/>
                <a:gd name="T7" fmla="*/ 55 h 55"/>
                <a:gd name="T8" fmla="*/ 71 w 71"/>
                <a:gd name="T9" fmla="*/ 0 h 55"/>
              </a:gdLst>
              <a:ahLst/>
              <a:cxnLst>
                <a:cxn ang="0">
                  <a:pos x="T0" y="T1"/>
                </a:cxn>
                <a:cxn ang="0">
                  <a:pos x="T2" y="T3"/>
                </a:cxn>
                <a:cxn ang="0">
                  <a:pos x="T4" y="T5"/>
                </a:cxn>
                <a:cxn ang="0">
                  <a:pos x="T6" y="T7"/>
                </a:cxn>
                <a:cxn ang="0">
                  <a:pos x="T8" y="T9"/>
                </a:cxn>
              </a:cxnLst>
              <a:rect l="0" t="0" r="r" b="b"/>
              <a:pathLst>
                <a:path w="71" h="55">
                  <a:moveTo>
                    <a:pt x="71" y="0"/>
                  </a:moveTo>
                  <a:lnTo>
                    <a:pt x="0" y="0"/>
                  </a:lnTo>
                  <a:lnTo>
                    <a:pt x="0" y="55"/>
                  </a:lnTo>
                  <a:lnTo>
                    <a:pt x="64" y="55"/>
                  </a:lnTo>
                  <a:lnTo>
                    <a:pt x="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 name="Freeform 33">
              <a:extLst>
                <a:ext uri="{FF2B5EF4-FFF2-40B4-BE49-F238E27FC236}">
                  <a16:creationId xmlns:a16="http://schemas.microsoft.com/office/drawing/2014/main" xmlns="" id="{1E0AEB87-447D-4512-AB44-3BB2290C5EA5}"/>
                </a:ext>
              </a:extLst>
            </p:cNvPr>
            <p:cNvSpPr>
              <a:spLocks/>
            </p:cNvSpPr>
            <p:nvPr/>
          </p:nvSpPr>
          <p:spPr bwMode="auto">
            <a:xfrm>
              <a:off x="7205300" y="6205614"/>
              <a:ext cx="112161" cy="84658"/>
            </a:xfrm>
            <a:custGeom>
              <a:avLst/>
              <a:gdLst>
                <a:gd name="T0" fmla="*/ 71 w 71"/>
                <a:gd name="T1" fmla="*/ 0 h 54"/>
                <a:gd name="T2" fmla="*/ 0 w 71"/>
                <a:gd name="T3" fmla="*/ 0 h 54"/>
                <a:gd name="T4" fmla="*/ 0 w 71"/>
                <a:gd name="T5" fmla="*/ 54 h 54"/>
                <a:gd name="T6" fmla="*/ 64 w 71"/>
                <a:gd name="T7" fmla="*/ 54 h 54"/>
                <a:gd name="T8" fmla="*/ 71 w 71"/>
                <a:gd name="T9" fmla="*/ 0 h 54"/>
              </a:gdLst>
              <a:ahLst/>
              <a:cxnLst>
                <a:cxn ang="0">
                  <a:pos x="T0" y="T1"/>
                </a:cxn>
                <a:cxn ang="0">
                  <a:pos x="T2" y="T3"/>
                </a:cxn>
                <a:cxn ang="0">
                  <a:pos x="T4" y="T5"/>
                </a:cxn>
                <a:cxn ang="0">
                  <a:pos x="T6" y="T7"/>
                </a:cxn>
                <a:cxn ang="0">
                  <a:pos x="T8" y="T9"/>
                </a:cxn>
              </a:cxnLst>
              <a:rect l="0" t="0" r="r" b="b"/>
              <a:pathLst>
                <a:path w="71" h="54">
                  <a:moveTo>
                    <a:pt x="71" y="0"/>
                  </a:moveTo>
                  <a:lnTo>
                    <a:pt x="0" y="0"/>
                  </a:lnTo>
                  <a:lnTo>
                    <a:pt x="0" y="54"/>
                  </a:lnTo>
                  <a:lnTo>
                    <a:pt x="64" y="54"/>
                  </a:lnTo>
                  <a:lnTo>
                    <a:pt x="71"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 name="Freeform 34">
              <a:extLst>
                <a:ext uri="{FF2B5EF4-FFF2-40B4-BE49-F238E27FC236}">
                  <a16:creationId xmlns:a16="http://schemas.microsoft.com/office/drawing/2014/main" xmlns="" id="{7617FD33-9DA6-4688-84DB-ED72D9349ACD}"/>
                </a:ext>
              </a:extLst>
            </p:cNvPr>
            <p:cNvSpPr>
              <a:spLocks/>
            </p:cNvSpPr>
            <p:nvPr/>
          </p:nvSpPr>
          <p:spPr bwMode="auto">
            <a:xfrm>
              <a:off x="7808428" y="5744228"/>
              <a:ext cx="107927" cy="88891"/>
            </a:xfrm>
            <a:custGeom>
              <a:avLst/>
              <a:gdLst>
                <a:gd name="T0" fmla="*/ 0 w 68"/>
                <a:gd name="T1" fmla="*/ 0 h 55"/>
                <a:gd name="T2" fmla="*/ 68 w 68"/>
                <a:gd name="T3" fmla="*/ 0 h 55"/>
                <a:gd name="T4" fmla="*/ 68 w 68"/>
                <a:gd name="T5" fmla="*/ 55 h 55"/>
                <a:gd name="T6" fmla="*/ 4 w 68"/>
                <a:gd name="T7" fmla="*/ 55 h 55"/>
                <a:gd name="T8" fmla="*/ 0 w 68"/>
                <a:gd name="T9" fmla="*/ 0 h 55"/>
              </a:gdLst>
              <a:ahLst/>
              <a:cxnLst>
                <a:cxn ang="0">
                  <a:pos x="T0" y="T1"/>
                </a:cxn>
                <a:cxn ang="0">
                  <a:pos x="T2" y="T3"/>
                </a:cxn>
                <a:cxn ang="0">
                  <a:pos x="T4" y="T5"/>
                </a:cxn>
                <a:cxn ang="0">
                  <a:pos x="T6" y="T7"/>
                </a:cxn>
                <a:cxn ang="0">
                  <a:pos x="T8" y="T9"/>
                </a:cxn>
              </a:cxnLst>
              <a:rect l="0" t="0" r="r" b="b"/>
              <a:pathLst>
                <a:path w="68" h="55">
                  <a:moveTo>
                    <a:pt x="0" y="0"/>
                  </a:moveTo>
                  <a:lnTo>
                    <a:pt x="68" y="0"/>
                  </a:lnTo>
                  <a:lnTo>
                    <a:pt x="68" y="55"/>
                  </a:lnTo>
                  <a:lnTo>
                    <a:pt x="4" y="55"/>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 name="Freeform 35">
              <a:extLst>
                <a:ext uri="{FF2B5EF4-FFF2-40B4-BE49-F238E27FC236}">
                  <a16:creationId xmlns:a16="http://schemas.microsoft.com/office/drawing/2014/main" xmlns="" id="{2E918545-2744-41F2-AE28-9D358B0EEA5B}"/>
                </a:ext>
              </a:extLst>
            </p:cNvPr>
            <p:cNvSpPr>
              <a:spLocks/>
            </p:cNvSpPr>
            <p:nvPr/>
          </p:nvSpPr>
          <p:spPr bwMode="auto">
            <a:xfrm>
              <a:off x="7808428" y="6205614"/>
              <a:ext cx="107927" cy="84658"/>
            </a:xfrm>
            <a:custGeom>
              <a:avLst/>
              <a:gdLst>
                <a:gd name="T0" fmla="*/ 0 w 68"/>
                <a:gd name="T1" fmla="*/ 0 h 54"/>
                <a:gd name="T2" fmla="*/ 68 w 68"/>
                <a:gd name="T3" fmla="*/ 0 h 54"/>
                <a:gd name="T4" fmla="*/ 68 w 68"/>
                <a:gd name="T5" fmla="*/ 54 h 54"/>
                <a:gd name="T6" fmla="*/ 4 w 68"/>
                <a:gd name="T7" fmla="*/ 54 h 54"/>
                <a:gd name="T8" fmla="*/ 0 w 68"/>
                <a:gd name="T9" fmla="*/ 0 h 54"/>
              </a:gdLst>
              <a:ahLst/>
              <a:cxnLst>
                <a:cxn ang="0">
                  <a:pos x="T0" y="T1"/>
                </a:cxn>
                <a:cxn ang="0">
                  <a:pos x="T2" y="T3"/>
                </a:cxn>
                <a:cxn ang="0">
                  <a:pos x="T4" y="T5"/>
                </a:cxn>
                <a:cxn ang="0">
                  <a:pos x="T6" y="T7"/>
                </a:cxn>
                <a:cxn ang="0">
                  <a:pos x="T8" y="T9"/>
                </a:cxn>
              </a:cxnLst>
              <a:rect l="0" t="0" r="r" b="b"/>
              <a:pathLst>
                <a:path w="68" h="54">
                  <a:moveTo>
                    <a:pt x="0" y="0"/>
                  </a:moveTo>
                  <a:lnTo>
                    <a:pt x="68" y="0"/>
                  </a:lnTo>
                  <a:lnTo>
                    <a:pt x="68" y="54"/>
                  </a:lnTo>
                  <a:lnTo>
                    <a:pt x="4" y="54"/>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 name="Freeform 36">
              <a:extLst>
                <a:ext uri="{FF2B5EF4-FFF2-40B4-BE49-F238E27FC236}">
                  <a16:creationId xmlns:a16="http://schemas.microsoft.com/office/drawing/2014/main" xmlns="" id="{64398001-35AA-46EB-966A-89CE6A680C49}"/>
                </a:ext>
              </a:extLst>
            </p:cNvPr>
            <p:cNvSpPr>
              <a:spLocks/>
            </p:cNvSpPr>
            <p:nvPr/>
          </p:nvSpPr>
          <p:spPr bwMode="auto">
            <a:xfrm>
              <a:off x="7080443" y="5610892"/>
              <a:ext cx="198926" cy="780970"/>
            </a:xfrm>
            <a:custGeom>
              <a:avLst/>
              <a:gdLst>
                <a:gd name="T0" fmla="*/ 125 w 125"/>
                <a:gd name="T1" fmla="*/ 0 h 493"/>
                <a:gd name="T2" fmla="*/ 0 w 125"/>
                <a:gd name="T3" fmla="*/ 0 h 493"/>
                <a:gd name="T4" fmla="*/ 33 w 125"/>
                <a:gd name="T5" fmla="*/ 493 h 493"/>
                <a:gd name="T6" fmla="*/ 104 w 125"/>
                <a:gd name="T7" fmla="*/ 493 h 493"/>
                <a:gd name="T8" fmla="*/ 125 w 125"/>
                <a:gd name="T9" fmla="*/ 0 h 493"/>
              </a:gdLst>
              <a:ahLst/>
              <a:cxnLst>
                <a:cxn ang="0">
                  <a:pos x="T0" y="T1"/>
                </a:cxn>
                <a:cxn ang="0">
                  <a:pos x="T2" y="T3"/>
                </a:cxn>
                <a:cxn ang="0">
                  <a:pos x="T4" y="T5"/>
                </a:cxn>
                <a:cxn ang="0">
                  <a:pos x="T6" y="T7"/>
                </a:cxn>
                <a:cxn ang="0">
                  <a:pos x="T8" y="T9"/>
                </a:cxn>
              </a:cxnLst>
              <a:rect l="0" t="0" r="r" b="b"/>
              <a:pathLst>
                <a:path w="125" h="493">
                  <a:moveTo>
                    <a:pt x="125" y="0"/>
                  </a:moveTo>
                  <a:lnTo>
                    <a:pt x="0" y="0"/>
                  </a:lnTo>
                  <a:lnTo>
                    <a:pt x="33" y="493"/>
                  </a:lnTo>
                  <a:lnTo>
                    <a:pt x="104" y="493"/>
                  </a:lnTo>
                  <a:lnTo>
                    <a:pt x="125"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2" name="Freeform 37">
              <a:extLst>
                <a:ext uri="{FF2B5EF4-FFF2-40B4-BE49-F238E27FC236}">
                  <a16:creationId xmlns:a16="http://schemas.microsoft.com/office/drawing/2014/main" xmlns="" id="{01197049-266E-47E5-8B41-11B6AC38E631}"/>
                </a:ext>
              </a:extLst>
            </p:cNvPr>
            <p:cNvSpPr>
              <a:spLocks/>
            </p:cNvSpPr>
            <p:nvPr/>
          </p:nvSpPr>
          <p:spPr bwMode="auto">
            <a:xfrm>
              <a:off x="7846520" y="5629939"/>
              <a:ext cx="169299" cy="780971"/>
            </a:xfrm>
            <a:custGeom>
              <a:avLst/>
              <a:gdLst>
                <a:gd name="T0" fmla="*/ 0 w 107"/>
                <a:gd name="T1" fmla="*/ 0 h 491"/>
                <a:gd name="T2" fmla="*/ 107 w 107"/>
                <a:gd name="T3" fmla="*/ 0 h 491"/>
                <a:gd name="T4" fmla="*/ 85 w 107"/>
                <a:gd name="T5" fmla="*/ 491 h 491"/>
                <a:gd name="T6" fmla="*/ 20 w 107"/>
                <a:gd name="T7" fmla="*/ 491 h 491"/>
                <a:gd name="T8" fmla="*/ 0 w 107"/>
                <a:gd name="T9" fmla="*/ 0 h 491"/>
              </a:gdLst>
              <a:ahLst/>
              <a:cxnLst>
                <a:cxn ang="0">
                  <a:pos x="T0" y="T1"/>
                </a:cxn>
                <a:cxn ang="0">
                  <a:pos x="T2" y="T3"/>
                </a:cxn>
                <a:cxn ang="0">
                  <a:pos x="T4" y="T5"/>
                </a:cxn>
                <a:cxn ang="0">
                  <a:pos x="T6" y="T7"/>
                </a:cxn>
                <a:cxn ang="0">
                  <a:pos x="T8" y="T9"/>
                </a:cxn>
              </a:cxnLst>
              <a:rect l="0" t="0" r="r" b="b"/>
              <a:pathLst>
                <a:path w="107" h="491">
                  <a:moveTo>
                    <a:pt x="0" y="0"/>
                  </a:moveTo>
                  <a:lnTo>
                    <a:pt x="107" y="0"/>
                  </a:lnTo>
                  <a:lnTo>
                    <a:pt x="85" y="491"/>
                  </a:lnTo>
                  <a:lnTo>
                    <a:pt x="20" y="491"/>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3" name="Freeform 38">
              <a:extLst>
                <a:ext uri="{FF2B5EF4-FFF2-40B4-BE49-F238E27FC236}">
                  <a16:creationId xmlns:a16="http://schemas.microsoft.com/office/drawing/2014/main" xmlns="" id="{1D463E92-64A1-40AA-9B74-8332BBDDADFF}"/>
                </a:ext>
              </a:extLst>
            </p:cNvPr>
            <p:cNvSpPr>
              <a:spLocks/>
            </p:cNvSpPr>
            <p:nvPr/>
          </p:nvSpPr>
          <p:spPr bwMode="auto">
            <a:xfrm>
              <a:off x="7076211" y="5591843"/>
              <a:ext cx="203159" cy="59261"/>
            </a:xfrm>
            <a:custGeom>
              <a:avLst/>
              <a:gdLst>
                <a:gd name="T0" fmla="*/ 127 w 127"/>
                <a:gd name="T1" fmla="*/ 0 h 37"/>
                <a:gd name="T2" fmla="*/ 0 w 127"/>
                <a:gd name="T3" fmla="*/ 0 h 37"/>
                <a:gd name="T4" fmla="*/ 5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5" y="37"/>
                  </a:lnTo>
                  <a:lnTo>
                    <a:pt x="127" y="37"/>
                  </a:lnTo>
                  <a:lnTo>
                    <a:pt x="127"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4" name="Rectangle 39">
              <a:extLst>
                <a:ext uri="{FF2B5EF4-FFF2-40B4-BE49-F238E27FC236}">
                  <a16:creationId xmlns:a16="http://schemas.microsoft.com/office/drawing/2014/main" xmlns="" id="{D79B457B-095B-46C4-90B4-4F7B2DB0DB8D}"/>
                </a:ext>
              </a:extLst>
            </p:cNvPr>
            <p:cNvSpPr>
              <a:spLocks noChangeArrowheads="1"/>
            </p:cNvSpPr>
            <p:nvPr/>
          </p:nvSpPr>
          <p:spPr bwMode="auto">
            <a:xfrm>
              <a:off x="7052931" y="5589727"/>
              <a:ext cx="258181" cy="27513"/>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15" name="Freeform 40">
              <a:extLst>
                <a:ext uri="{FF2B5EF4-FFF2-40B4-BE49-F238E27FC236}">
                  <a16:creationId xmlns:a16="http://schemas.microsoft.com/office/drawing/2014/main" xmlns="" id="{8CE33618-F28F-41BF-9D5E-7678D345A321}"/>
                </a:ext>
              </a:extLst>
            </p:cNvPr>
            <p:cNvSpPr>
              <a:spLocks/>
            </p:cNvSpPr>
            <p:nvPr/>
          </p:nvSpPr>
          <p:spPr bwMode="auto">
            <a:xfrm>
              <a:off x="7019072" y="5547398"/>
              <a:ext cx="317435" cy="48678"/>
            </a:xfrm>
            <a:custGeom>
              <a:avLst/>
              <a:gdLst>
                <a:gd name="T0" fmla="*/ 200 w 200"/>
                <a:gd name="T1" fmla="*/ 21 h 30"/>
                <a:gd name="T2" fmla="*/ 99 w 200"/>
                <a:gd name="T3" fmla="*/ 0 h 30"/>
                <a:gd name="T4" fmla="*/ 0 w 200"/>
                <a:gd name="T5" fmla="*/ 21 h 30"/>
                <a:gd name="T6" fmla="*/ 0 w 200"/>
                <a:gd name="T7" fmla="*/ 30 h 30"/>
                <a:gd name="T8" fmla="*/ 200 w 200"/>
                <a:gd name="T9" fmla="*/ 30 h 30"/>
                <a:gd name="T10" fmla="*/ 200 w 200"/>
                <a:gd name="T11" fmla="*/ 21 h 30"/>
              </a:gdLst>
              <a:ahLst/>
              <a:cxnLst>
                <a:cxn ang="0">
                  <a:pos x="T0" y="T1"/>
                </a:cxn>
                <a:cxn ang="0">
                  <a:pos x="T2" y="T3"/>
                </a:cxn>
                <a:cxn ang="0">
                  <a:pos x="T4" y="T5"/>
                </a:cxn>
                <a:cxn ang="0">
                  <a:pos x="T6" y="T7"/>
                </a:cxn>
                <a:cxn ang="0">
                  <a:pos x="T8" y="T9"/>
                </a:cxn>
                <a:cxn ang="0">
                  <a:pos x="T10" y="T11"/>
                </a:cxn>
              </a:cxnLst>
              <a:rect l="0" t="0" r="r" b="b"/>
              <a:pathLst>
                <a:path w="200" h="30">
                  <a:moveTo>
                    <a:pt x="200" y="21"/>
                  </a:moveTo>
                  <a:lnTo>
                    <a:pt x="99" y="0"/>
                  </a:lnTo>
                  <a:lnTo>
                    <a:pt x="0" y="21"/>
                  </a:lnTo>
                  <a:lnTo>
                    <a:pt x="0" y="30"/>
                  </a:lnTo>
                  <a:lnTo>
                    <a:pt x="200" y="30"/>
                  </a:lnTo>
                  <a:lnTo>
                    <a:pt x="200" y="21"/>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7" name="Freeform 41">
              <a:extLst>
                <a:ext uri="{FF2B5EF4-FFF2-40B4-BE49-F238E27FC236}">
                  <a16:creationId xmlns:a16="http://schemas.microsoft.com/office/drawing/2014/main" xmlns="" id="{9C6EEC98-1C28-4CB9-961F-96ABF7EED299}"/>
                </a:ext>
              </a:extLst>
            </p:cNvPr>
            <p:cNvSpPr>
              <a:spLocks/>
            </p:cNvSpPr>
            <p:nvPr/>
          </p:nvSpPr>
          <p:spPr bwMode="auto">
            <a:xfrm>
              <a:off x="7835938" y="5591843"/>
              <a:ext cx="188346" cy="59261"/>
            </a:xfrm>
            <a:custGeom>
              <a:avLst/>
              <a:gdLst>
                <a:gd name="T0" fmla="*/ 119 w 119"/>
                <a:gd name="T1" fmla="*/ 0 h 37"/>
                <a:gd name="T2" fmla="*/ 0 w 119"/>
                <a:gd name="T3" fmla="*/ 0 h 37"/>
                <a:gd name="T4" fmla="*/ 5 w 119"/>
                <a:gd name="T5" fmla="*/ 37 h 37"/>
                <a:gd name="T6" fmla="*/ 119 w 119"/>
                <a:gd name="T7" fmla="*/ 37 h 37"/>
                <a:gd name="T8" fmla="*/ 119 w 119"/>
                <a:gd name="T9" fmla="*/ 0 h 37"/>
              </a:gdLst>
              <a:ahLst/>
              <a:cxnLst>
                <a:cxn ang="0">
                  <a:pos x="T0" y="T1"/>
                </a:cxn>
                <a:cxn ang="0">
                  <a:pos x="T2" y="T3"/>
                </a:cxn>
                <a:cxn ang="0">
                  <a:pos x="T4" y="T5"/>
                </a:cxn>
                <a:cxn ang="0">
                  <a:pos x="T6" y="T7"/>
                </a:cxn>
                <a:cxn ang="0">
                  <a:pos x="T8" y="T9"/>
                </a:cxn>
              </a:cxnLst>
              <a:rect l="0" t="0" r="r" b="b"/>
              <a:pathLst>
                <a:path w="119" h="37">
                  <a:moveTo>
                    <a:pt x="119" y="0"/>
                  </a:moveTo>
                  <a:lnTo>
                    <a:pt x="0" y="0"/>
                  </a:lnTo>
                  <a:lnTo>
                    <a:pt x="5" y="37"/>
                  </a:lnTo>
                  <a:lnTo>
                    <a:pt x="119" y="37"/>
                  </a:lnTo>
                  <a:lnTo>
                    <a:pt x="119"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8" name="Rectangle 42">
              <a:extLst>
                <a:ext uri="{FF2B5EF4-FFF2-40B4-BE49-F238E27FC236}">
                  <a16:creationId xmlns:a16="http://schemas.microsoft.com/office/drawing/2014/main" xmlns="" id="{79185919-0CA6-448E-9D42-488B5B141156}"/>
                </a:ext>
              </a:extLst>
            </p:cNvPr>
            <p:cNvSpPr>
              <a:spLocks noChangeArrowheads="1"/>
            </p:cNvSpPr>
            <p:nvPr/>
          </p:nvSpPr>
          <p:spPr bwMode="auto">
            <a:xfrm>
              <a:off x="7814776" y="5589727"/>
              <a:ext cx="237018" cy="27513"/>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19" name="Freeform 43">
              <a:extLst>
                <a:ext uri="{FF2B5EF4-FFF2-40B4-BE49-F238E27FC236}">
                  <a16:creationId xmlns:a16="http://schemas.microsoft.com/office/drawing/2014/main" xmlns="" id="{05ED3F17-8B23-4F78-A378-055E0D5A4E84}"/>
                </a:ext>
              </a:extLst>
            </p:cNvPr>
            <p:cNvSpPr>
              <a:spLocks/>
            </p:cNvSpPr>
            <p:nvPr/>
          </p:nvSpPr>
          <p:spPr bwMode="auto">
            <a:xfrm>
              <a:off x="7780916" y="5547398"/>
              <a:ext cx="296273" cy="48678"/>
            </a:xfrm>
            <a:custGeom>
              <a:avLst/>
              <a:gdLst>
                <a:gd name="T0" fmla="*/ 187 w 187"/>
                <a:gd name="T1" fmla="*/ 21 h 30"/>
                <a:gd name="T2" fmla="*/ 94 w 187"/>
                <a:gd name="T3" fmla="*/ 0 h 30"/>
                <a:gd name="T4" fmla="*/ 0 w 187"/>
                <a:gd name="T5" fmla="*/ 21 h 30"/>
                <a:gd name="T6" fmla="*/ 0 w 187"/>
                <a:gd name="T7" fmla="*/ 30 h 30"/>
                <a:gd name="T8" fmla="*/ 187 w 187"/>
                <a:gd name="T9" fmla="*/ 30 h 30"/>
                <a:gd name="T10" fmla="*/ 187 w 187"/>
                <a:gd name="T11" fmla="*/ 21 h 30"/>
              </a:gdLst>
              <a:ahLst/>
              <a:cxnLst>
                <a:cxn ang="0">
                  <a:pos x="T0" y="T1"/>
                </a:cxn>
                <a:cxn ang="0">
                  <a:pos x="T2" y="T3"/>
                </a:cxn>
                <a:cxn ang="0">
                  <a:pos x="T4" y="T5"/>
                </a:cxn>
                <a:cxn ang="0">
                  <a:pos x="T6" y="T7"/>
                </a:cxn>
                <a:cxn ang="0">
                  <a:pos x="T8" y="T9"/>
                </a:cxn>
                <a:cxn ang="0">
                  <a:pos x="T10" y="T11"/>
                </a:cxn>
              </a:cxnLst>
              <a:rect l="0" t="0" r="r" b="b"/>
              <a:pathLst>
                <a:path w="187" h="30">
                  <a:moveTo>
                    <a:pt x="187" y="21"/>
                  </a:moveTo>
                  <a:lnTo>
                    <a:pt x="94" y="0"/>
                  </a:lnTo>
                  <a:lnTo>
                    <a:pt x="0" y="21"/>
                  </a:lnTo>
                  <a:lnTo>
                    <a:pt x="0" y="30"/>
                  </a:lnTo>
                  <a:lnTo>
                    <a:pt x="187" y="30"/>
                  </a:lnTo>
                  <a:lnTo>
                    <a:pt x="187"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20" name="Rectangle 44">
              <a:extLst>
                <a:ext uri="{FF2B5EF4-FFF2-40B4-BE49-F238E27FC236}">
                  <a16:creationId xmlns:a16="http://schemas.microsoft.com/office/drawing/2014/main" xmlns="" id="{B0FB78D6-4233-452F-A3BB-422082A49E70}"/>
                </a:ext>
              </a:extLst>
            </p:cNvPr>
            <p:cNvSpPr>
              <a:spLocks noChangeArrowheads="1"/>
            </p:cNvSpPr>
            <p:nvPr/>
          </p:nvSpPr>
          <p:spPr bwMode="auto">
            <a:xfrm>
              <a:off x="9702458" y="5744228"/>
              <a:ext cx="768194" cy="88891"/>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21" name="Rectangle 45">
              <a:extLst>
                <a:ext uri="{FF2B5EF4-FFF2-40B4-BE49-F238E27FC236}">
                  <a16:creationId xmlns:a16="http://schemas.microsoft.com/office/drawing/2014/main" xmlns="" id="{3D788C44-9A0C-4842-88CB-DF8C804C6702}"/>
                </a:ext>
              </a:extLst>
            </p:cNvPr>
            <p:cNvSpPr>
              <a:spLocks noChangeArrowheads="1"/>
            </p:cNvSpPr>
            <p:nvPr/>
          </p:nvSpPr>
          <p:spPr bwMode="auto">
            <a:xfrm>
              <a:off x="9702458" y="6205614"/>
              <a:ext cx="768194" cy="84658"/>
            </a:xfrm>
            <a:prstGeom prst="rect">
              <a:avLst/>
            </a:prstGeom>
            <a:solidFill>
              <a:schemeClr val="accent2">
                <a:lumMod val="5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24" name="Freeform 46">
              <a:extLst>
                <a:ext uri="{FF2B5EF4-FFF2-40B4-BE49-F238E27FC236}">
                  <a16:creationId xmlns:a16="http://schemas.microsoft.com/office/drawing/2014/main" xmlns="" id="{F8759DBA-CE98-4144-81AF-B7FA9801087B}"/>
                </a:ext>
              </a:extLst>
            </p:cNvPr>
            <p:cNvSpPr>
              <a:spLocks/>
            </p:cNvSpPr>
            <p:nvPr/>
          </p:nvSpPr>
          <p:spPr bwMode="auto">
            <a:xfrm>
              <a:off x="9761712" y="5744228"/>
              <a:ext cx="107929" cy="88891"/>
            </a:xfrm>
            <a:custGeom>
              <a:avLst/>
              <a:gdLst>
                <a:gd name="T0" fmla="*/ 68 w 68"/>
                <a:gd name="T1" fmla="*/ 0 h 55"/>
                <a:gd name="T2" fmla="*/ 0 w 68"/>
                <a:gd name="T3" fmla="*/ 0 h 55"/>
                <a:gd name="T4" fmla="*/ 0 w 68"/>
                <a:gd name="T5" fmla="*/ 55 h 55"/>
                <a:gd name="T6" fmla="*/ 63 w 68"/>
                <a:gd name="T7" fmla="*/ 55 h 55"/>
                <a:gd name="T8" fmla="*/ 68 w 68"/>
                <a:gd name="T9" fmla="*/ 0 h 55"/>
              </a:gdLst>
              <a:ahLst/>
              <a:cxnLst>
                <a:cxn ang="0">
                  <a:pos x="T0" y="T1"/>
                </a:cxn>
                <a:cxn ang="0">
                  <a:pos x="T2" y="T3"/>
                </a:cxn>
                <a:cxn ang="0">
                  <a:pos x="T4" y="T5"/>
                </a:cxn>
                <a:cxn ang="0">
                  <a:pos x="T6" y="T7"/>
                </a:cxn>
                <a:cxn ang="0">
                  <a:pos x="T8" y="T9"/>
                </a:cxn>
              </a:cxnLst>
              <a:rect l="0" t="0" r="r" b="b"/>
              <a:pathLst>
                <a:path w="68" h="55">
                  <a:moveTo>
                    <a:pt x="68" y="0"/>
                  </a:moveTo>
                  <a:lnTo>
                    <a:pt x="0" y="0"/>
                  </a:lnTo>
                  <a:lnTo>
                    <a:pt x="0" y="55"/>
                  </a:lnTo>
                  <a:lnTo>
                    <a:pt x="63" y="55"/>
                  </a:lnTo>
                  <a:lnTo>
                    <a:pt x="6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27" name="Freeform 47">
              <a:extLst>
                <a:ext uri="{FF2B5EF4-FFF2-40B4-BE49-F238E27FC236}">
                  <a16:creationId xmlns:a16="http://schemas.microsoft.com/office/drawing/2014/main" xmlns="" id="{098526D8-5942-4028-BA8C-FACF8C097F7B}"/>
                </a:ext>
              </a:extLst>
            </p:cNvPr>
            <p:cNvSpPr>
              <a:spLocks/>
            </p:cNvSpPr>
            <p:nvPr/>
          </p:nvSpPr>
          <p:spPr bwMode="auto">
            <a:xfrm>
              <a:off x="9761712" y="6205614"/>
              <a:ext cx="107929" cy="84658"/>
            </a:xfrm>
            <a:custGeom>
              <a:avLst/>
              <a:gdLst>
                <a:gd name="T0" fmla="*/ 68 w 68"/>
                <a:gd name="T1" fmla="*/ 0 h 54"/>
                <a:gd name="T2" fmla="*/ 0 w 68"/>
                <a:gd name="T3" fmla="*/ 0 h 54"/>
                <a:gd name="T4" fmla="*/ 0 w 68"/>
                <a:gd name="T5" fmla="*/ 54 h 54"/>
                <a:gd name="T6" fmla="*/ 63 w 68"/>
                <a:gd name="T7" fmla="*/ 54 h 54"/>
                <a:gd name="T8" fmla="*/ 68 w 68"/>
                <a:gd name="T9" fmla="*/ 0 h 54"/>
              </a:gdLst>
              <a:ahLst/>
              <a:cxnLst>
                <a:cxn ang="0">
                  <a:pos x="T0" y="T1"/>
                </a:cxn>
                <a:cxn ang="0">
                  <a:pos x="T2" y="T3"/>
                </a:cxn>
                <a:cxn ang="0">
                  <a:pos x="T4" y="T5"/>
                </a:cxn>
                <a:cxn ang="0">
                  <a:pos x="T6" y="T7"/>
                </a:cxn>
                <a:cxn ang="0">
                  <a:pos x="T8" y="T9"/>
                </a:cxn>
              </a:cxnLst>
              <a:rect l="0" t="0" r="r" b="b"/>
              <a:pathLst>
                <a:path w="68" h="54">
                  <a:moveTo>
                    <a:pt x="68" y="0"/>
                  </a:moveTo>
                  <a:lnTo>
                    <a:pt x="0" y="0"/>
                  </a:lnTo>
                  <a:lnTo>
                    <a:pt x="0" y="54"/>
                  </a:lnTo>
                  <a:lnTo>
                    <a:pt x="63" y="54"/>
                  </a:lnTo>
                  <a:lnTo>
                    <a:pt x="6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 name="Freeform 48">
              <a:extLst>
                <a:ext uri="{FF2B5EF4-FFF2-40B4-BE49-F238E27FC236}">
                  <a16:creationId xmlns:a16="http://schemas.microsoft.com/office/drawing/2014/main" xmlns="" id="{E19BE8D2-A1CD-41A1-919D-F44E76DE2006}"/>
                </a:ext>
              </a:extLst>
            </p:cNvPr>
            <p:cNvSpPr>
              <a:spLocks/>
            </p:cNvSpPr>
            <p:nvPr/>
          </p:nvSpPr>
          <p:spPr bwMode="auto">
            <a:xfrm>
              <a:off x="10360608" y="5744228"/>
              <a:ext cx="110044" cy="88891"/>
            </a:xfrm>
            <a:custGeom>
              <a:avLst/>
              <a:gdLst>
                <a:gd name="T0" fmla="*/ 0 w 70"/>
                <a:gd name="T1" fmla="*/ 0 h 55"/>
                <a:gd name="T2" fmla="*/ 70 w 70"/>
                <a:gd name="T3" fmla="*/ 0 h 55"/>
                <a:gd name="T4" fmla="*/ 70 w 70"/>
                <a:gd name="T5" fmla="*/ 55 h 55"/>
                <a:gd name="T6" fmla="*/ 7 w 70"/>
                <a:gd name="T7" fmla="*/ 55 h 55"/>
                <a:gd name="T8" fmla="*/ 0 w 70"/>
                <a:gd name="T9" fmla="*/ 0 h 55"/>
              </a:gdLst>
              <a:ahLst/>
              <a:cxnLst>
                <a:cxn ang="0">
                  <a:pos x="T0" y="T1"/>
                </a:cxn>
                <a:cxn ang="0">
                  <a:pos x="T2" y="T3"/>
                </a:cxn>
                <a:cxn ang="0">
                  <a:pos x="T4" y="T5"/>
                </a:cxn>
                <a:cxn ang="0">
                  <a:pos x="T6" y="T7"/>
                </a:cxn>
                <a:cxn ang="0">
                  <a:pos x="T8" y="T9"/>
                </a:cxn>
              </a:cxnLst>
              <a:rect l="0" t="0" r="r" b="b"/>
              <a:pathLst>
                <a:path w="70" h="55">
                  <a:moveTo>
                    <a:pt x="0" y="0"/>
                  </a:moveTo>
                  <a:lnTo>
                    <a:pt x="70" y="0"/>
                  </a:lnTo>
                  <a:lnTo>
                    <a:pt x="70" y="55"/>
                  </a:lnTo>
                  <a:lnTo>
                    <a:pt x="7" y="55"/>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 name="Freeform 49">
              <a:extLst>
                <a:ext uri="{FF2B5EF4-FFF2-40B4-BE49-F238E27FC236}">
                  <a16:creationId xmlns:a16="http://schemas.microsoft.com/office/drawing/2014/main" xmlns="" id="{6F1A50D9-DEA2-410C-A64F-973B1B8708FE}"/>
                </a:ext>
              </a:extLst>
            </p:cNvPr>
            <p:cNvSpPr>
              <a:spLocks/>
            </p:cNvSpPr>
            <p:nvPr/>
          </p:nvSpPr>
          <p:spPr bwMode="auto">
            <a:xfrm>
              <a:off x="10360608" y="6205614"/>
              <a:ext cx="110044" cy="84658"/>
            </a:xfrm>
            <a:custGeom>
              <a:avLst/>
              <a:gdLst>
                <a:gd name="T0" fmla="*/ 0 w 70"/>
                <a:gd name="T1" fmla="*/ 0 h 54"/>
                <a:gd name="T2" fmla="*/ 70 w 70"/>
                <a:gd name="T3" fmla="*/ 0 h 54"/>
                <a:gd name="T4" fmla="*/ 70 w 70"/>
                <a:gd name="T5" fmla="*/ 54 h 54"/>
                <a:gd name="T6" fmla="*/ 7 w 70"/>
                <a:gd name="T7" fmla="*/ 54 h 54"/>
                <a:gd name="T8" fmla="*/ 0 w 70"/>
                <a:gd name="T9" fmla="*/ 0 h 54"/>
              </a:gdLst>
              <a:ahLst/>
              <a:cxnLst>
                <a:cxn ang="0">
                  <a:pos x="T0" y="T1"/>
                </a:cxn>
                <a:cxn ang="0">
                  <a:pos x="T2" y="T3"/>
                </a:cxn>
                <a:cxn ang="0">
                  <a:pos x="T4" y="T5"/>
                </a:cxn>
                <a:cxn ang="0">
                  <a:pos x="T6" y="T7"/>
                </a:cxn>
                <a:cxn ang="0">
                  <a:pos x="T8" y="T9"/>
                </a:cxn>
              </a:cxnLst>
              <a:rect l="0" t="0" r="r" b="b"/>
              <a:pathLst>
                <a:path w="70" h="54">
                  <a:moveTo>
                    <a:pt x="0" y="0"/>
                  </a:moveTo>
                  <a:lnTo>
                    <a:pt x="70" y="0"/>
                  </a:lnTo>
                  <a:lnTo>
                    <a:pt x="70" y="54"/>
                  </a:lnTo>
                  <a:lnTo>
                    <a:pt x="7" y="54"/>
                  </a:lnTo>
                  <a:lnTo>
                    <a:pt x="0"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 name="Freeform 50">
              <a:extLst>
                <a:ext uri="{FF2B5EF4-FFF2-40B4-BE49-F238E27FC236}">
                  <a16:creationId xmlns:a16="http://schemas.microsoft.com/office/drawing/2014/main" xmlns="" id="{211CE7B9-F041-4FC9-B915-2FD9FE4ABEC5}"/>
                </a:ext>
              </a:extLst>
            </p:cNvPr>
            <p:cNvSpPr>
              <a:spLocks/>
            </p:cNvSpPr>
            <p:nvPr/>
          </p:nvSpPr>
          <p:spPr bwMode="auto">
            <a:xfrm>
              <a:off x="9632623" y="5610892"/>
              <a:ext cx="198926" cy="780970"/>
            </a:xfrm>
            <a:custGeom>
              <a:avLst/>
              <a:gdLst>
                <a:gd name="T0" fmla="*/ 125 w 125"/>
                <a:gd name="T1" fmla="*/ 0 h 493"/>
                <a:gd name="T2" fmla="*/ 0 w 125"/>
                <a:gd name="T3" fmla="*/ 0 h 493"/>
                <a:gd name="T4" fmla="*/ 35 w 125"/>
                <a:gd name="T5" fmla="*/ 493 h 493"/>
                <a:gd name="T6" fmla="*/ 103 w 125"/>
                <a:gd name="T7" fmla="*/ 493 h 493"/>
                <a:gd name="T8" fmla="*/ 125 w 125"/>
                <a:gd name="T9" fmla="*/ 0 h 493"/>
              </a:gdLst>
              <a:ahLst/>
              <a:cxnLst>
                <a:cxn ang="0">
                  <a:pos x="T0" y="T1"/>
                </a:cxn>
                <a:cxn ang="0">
                  <a:pos x="T2" y="T3"/>
                </a:cxn>
                <a:cxn ang="0">
                  <a:pos x="T4" y="T5"/>
                </a:cxn>
                <a:cxn ang="0">
                  <a:pos x="T6" y="T7"/>
                </a:cxn>
                <a:cxn ang="0">
                  <a:pos x="T8" y="T9"/>
                </a:cxn>
              </a:cxnLst>
              <a:rect l="0" t="0" r="r" b="b"/>
              <a:pathLst>
                <a:path w="125" h="493">
                  <a:moveTo>
                    <a:pt x="125" y="0"/>
                  </a:moveTo>
                  <a:lnTo>
                    <a:pt x="0" y="0"/>
                  </a:lnTo>
                  <a:lnTo>
                    <a:pt x="35" y="493"/>
                  </a:lnTo>
                  <a:lnTo>
                    <a:pt x="103" y="493"/>
                  </a:lnTo>
                  <a:lnTo>
                    <a:pt x="125"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 name="Freeform 51">
              <a:extLst>
                <a:ext uri="{FF2B5EF4-FFF2-40B4-BE49-F238E27FC236}">
                  <a16:creationId xmlns:a16="http://schemas.microsoft.com/office/drawing/2014/main" xmlns="" id="{AD6674F2-7733-429C-A5E5-6253FFC5A326}"/>
                </a:ext>
              </a:extLst>
            </p:cNvPr>
            <p:cNvSpPr>
              <a:spLocks/>
            </p:cNvSpPr>
            <p:nvPr/>
          </p:nvSpPr>
          <p:spPr bwMode="auto">
            <a:xfrm>
              <a:off x="10398700" y="5629939"/>
              <a:ext cx="171414" cy="780971"/>
            </a:xfrm>
            <a:custGeom>
              <a:avLst/>
              <a:gdLst>
                <a:gd name="T0" fmla="*/ 0 w 108"/>
                <a:gd name="T1" fmla="*/ 0 h 491"/>
                <a:gd name="T2" fmla="*/ 108 w 108"/>
                <a:gd name="T3" fmla="*/ 0 h 491"/>
                <a:gd name="T4" fmla="*/ 88 w 108"/>
                <a:gd name="T5" fmla="*/ 491 h 491"/>
                <a:gd name="T6" fmla="*/ 22 w 108"/>
                <a:gd name="T7" fmla="*/ 491 h 491"/>
                <a:gd name="T8" fmla="*/ 0 w 108"/>
                <a:gd name="T9" fmla="*/ 0 h 491"/>
              </a:gdLst>
              <a:ahLst/>
              <a:cxnLst>
                <a:cxn ang="0">
                  <a:pos x="T0" y="T1"/>
                </a:cxn>
                <a:cxn ang="0">
                  <a:pos x="T2" y="T3"/>
                </a:cxn>
                <a:cxn ang="0">
                  <a:pos x="T4" y="T5"/>
                </a:cxn>
                <a:cxn ang="0">
                  <a:pos x="T6" y="T7"/>
                </a:cxn>
                <a:cxn ang="0">
                  <a:pos x="T8" y="T9"/>
                </a:cxn>
              </a:cxnLst>
              <a:rect l="0" t="0" r="r" b="b"/>
              <a:pathLst>
                <a:path w="108" h="491">
                  <a:moveTo>
                    <a:pt x="0" y="0"/>
                  </a:moveTo>
                  <a:lnTo>
                    <a:pt x="108" y="0"/>
                  </a:lnTo>
                  <a:lnTo>
                    <a:pt x="88" y="491"/>
                  </a:lnTo>
                  <a:lnTo>
                    <a:pt x="22" y="491"/>
                  </a:lnTo>
                  <a:lnTo>
                    <a:pt x="0" y="0"/>
                  </a:ln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 name="Freeform 52">
              <a:extLst>
                <a:ext uri="{FF2B5EF4-FFF2-40B4-BE49-F238E27FC236}">
                  <a16:creationId xmlns:a16="http://schemas.microsoft.com/office/drawing/2014/main" xmlns="" id="{7B084E42-908A-4B22-A4ED-E4752D8944B1}"/>
                </a:ext>
              </a:extLst>
            </p:cNvPr>
            <p:cNvSpPr>
              <a:spLocks/>
            </p:cNvSpPr>
            <p:nvPr/>
          </p:nvSpPr>
          <p:spPr bwMode="auto">
            <a:xfrm>
              <a:off x="9630506" y="5591843"/>
              <a:ext cx="201043" cy="59261"/>
            </a:xfrm>
            <a:custGeom>
              <a:avLst/>
              <a:gdLst>
                <a:gd name="T0" fmla="*/ 127 w 127"/>
                <a:gd name="T1" fmla="*/ 0 h 37"/>
                <a:gd name="T2" fmla="*/ 0 w 127"/>
                <a:gd name="T3" fmla="*/ 0 h 37"/>
                <a:gd name="T4" fmla="*/ 4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4" y="37"/>
                  </a:lnTo>
                  <a:lnTo>
                    <a:pt x="127" y="37"/>
                  </a:lnTo>
                  <a:lnTo>
                    <a:pt x="127"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 name="Rectangle 53">
              <a:extLst>
                <a:ext uri="{FF2B5EF4-FFF2-40B4-BE49-F238E27FC236}">
                  <a16:creationId xmlns:a16="http://schemas.microsoft.com/office/drawing/2014/main" xmlns="" id="{90FAD10B-9798-4DB7-9CFB-72B0854A7682}"/>
                </a:ext>
              </a:extLst>
            </p:cNvPr>
            <p:cNvSpPr>
              <a:spLocks noChangeArrowheads="1"/>
            </p:cNvSpPr>
            <p:nvPr/>
          </p:nvSpPr>
          <p:spPr bwMode="auto">
            <a:xfrm>
              <a:off x="9607228" y="5589727"/>
              <a:ext cx="253948" cy="27513"/>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1" name="Freeform 54">
              <a:extLst>
                <a:ext uri="{FF2B5EF4-FFF2-40B4-BE49-F238E27FC236}">
                  <a16:creationId xmlns:a16="http://schemas.microsoft.com/office/drawing/2014/main" xmlns="" id="{DFC5ACBB-C6E9-48E5-AF7E-21D20904564E}"/>
                </a:ext>
              </a:extLst>
            </p:cNvPr>
            <p:cNvSpPr>
              <a:spLocks/>
            </p:cNvSpPr>
            <p:nvPr/>
          </p:nvSpPr>
          <p:spPr bwMode="auto">
            <a:xfrm>
              <a:off x="9569136" y="5547398"/>
              <a:ext cx="321668" cy="48678"/>
            </a:xfrm>
            <a:custGeom>
              <a:avLst/>
              <a:gdLst>
                <a:gd name="T0" fmla="*/ 202 w 202"/>
                <a:gd name="T1" fmla="*/ 21 h 30"/>
                <a:gd name="T2" fmla="*/ 101 w 202"/>
                <a:gd name="T3" fmla="*/ 0 h 30"/>
                <a:gd name="T4" fmla="*/ 0 w 202"/>
                <a:gd name="T5" fmla="*/ 21 h 30"/>
                <a:gd name="T6" fmla="*/ 0 w 202"/>
                <a:gd name="T7" fmla="*/ 30 h 30"/>
                <a:gd name="T8" fmla="*/ 202 w 202"/>
                <a:gd name="T9" fmla="*/ 30 h 30"/>
                <a:gd name="T10" fmla="*/ 202 w 202"/>
                <a:gd name="T11" fmla="*/ 21 h 30"/>
              </a:gdLst>
              <a:ahLst/>
              <a:cxnLst>
                <a:cxn ang="0">
                  <a:pos x="T0" y="T1"/>
                </a:cxn>
                <a:cxn ang="0">
                  <a:pos x="T2" y="T3"/>
                </a:cxn>
                <a:cxn ang="0">
                  <a:pos x="T4" y="T5"/>
                </a:cxn>
                <a:cxn ang="0">
                  <a:pos x="T6" y="T7"/>
                </a:cxn>
                <a:cxn ang="0">
                  <a:pos x="T8" y="T9"/>
                </a:cxn>
                <a:cxn ang="0">
                  <a:pos x="T10" y="T11"/>
                </a:cxn>
              </a:cxnLst>
              <a:rect l="0" t="0" r="r" b="b"/>
              <a:pathLst>
                <a:path w="202" h="30">
                  <a:moveTo>
                    <a:pt x="202" y="21"/>
                  </a:moveTo>
                  <a:lnTo>
                    <a:pt x="101" y="0"/>
                  </a:lnTo>
                  <a:lnTo>
                    <a:pt x="0" y="21"/>
                  </a:lnTo>
                  <a:lnTo>
                    <a:pt x="0" y="30"/>
                  </a:lnTo>
                  <a:lnTo>
                    <a:pt x="202" y="30"/>
                  </a:lnTo>
                  <a:lnTo>
                    <a:pt x="202"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 name="Freeform 55">
              <a:extLst>
                <a:ext uri="{FF2B5EF4-FFF2-40B4-BE49-F238E27FC236}">
                  <a16:creationId xmlns:a16="http://schemas.microsoft.com/office/drawing/2014/main" xmlns="" id="{AF3D850F-0E26-42B1-B8CC-87F5A0406830}"/>
                </a:ext>
              </a:extLst>
            </p:cNvPr>
            <p:cNvSpPr>
              <a:spLocks/>
            </p:cNvSpPr>
            <p:nvPr/>
          </p:nvSpPr>
          <p:spPr bwMode="auto">
            <a:xfrm>
              <a:off x="10388118" y="5591843"/>
              <a:ext cx="188346" cy="59261"/>
            </a:xfrm>
            <a:custGeom>
              <a:avLst/>
              <a:gdLst>
                <a:gd name="T0" fmla="*/ 118 w 118"/>
                <a:gd name="T1" fmla="*/ 0 h 37"/>
                <a:gd name="T2" fmla="*/ 0 w 118"/>
                <a:gd name="T3" fmla="*/ 0 h 37"/>
                <a:gd name="T4" fmla="*/ 4 w 118"/>
                <a:gd name="T5" fmla="*/ 37 h 37"/>
                <a:gd name="T6" fmla="*/ 118 w 118"/>
                <a:gd name="T7" fmla="*/ 37 h 37"/>
                <a:gd name="T8" fmla="*/ 118 w 118"/>
                <a:gd name="T9" fmla="*/ 0 h 37"/>
              </a:gdLst>
              <a:ahLst/>
              <a:cxnLst>
                <a:cxn ang="0">
                  <a:pos x="T0" y="T1"/>
                </a:cxn>
                <a:cxn ang="0">
                  <a:pos x="T2" y="T3"/>
                </a:cxn>
                <a:cxn ang="0">
                  <a:pos x="T4" y="T5"/>
                </a:cxn>
                <a:cxn ang="0">
                  <a:pos x="T6" y="T7"/>
                </a:cxn>
                <a:cxn ang="0">
                  <a:pos x="T8" y="T9"/>
                </a:cxn>
              </a:cxnLst>
              <a:rect l="0" t="0" r="r" b="b"/>
              <a:pathLst>
                <a:path w="118" h="37">
                  <a:moveTo>
                    <a:pt x="118" y="0"/>
                  </a:moveTo>
                  <a:lnTo>
                    <a:pt x="0" y="0"/>
                  </a:lnTo>
                  <a:lnTo>
                    <a:pt x="4" y="37"/>
                  </a:lnTo>
                  <a:lnTo>
                    <a:pt x="118" y="37"/>
                  </a:lnTo>
                  <a:lnTo>
                    <a:pt x="118" y="0"/>
                  </a:lnTo>
                  <a:close/>
                </a:path>
              </a:pathLst>
            </a:custGeom>
            <a:solidFill>
              <a:schemeClr val="accent2">
                <a:lumMod val="75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3" name="Rectangle 56">
              <a:extLst>
                <a:ext uri="{FF2B5EF4-FFF2-40B4-BE49-F238E27FC236}">
                  <a16:creationId xmlns:a16="http://schemas.microsoft.com/office/drawing/2014/main" xmlns="" id="{34855AF3-6501-424B-BC93-636E06428434}"/>
                </a:ext>
              </a:extLst>
            </p:cNvPr>
            <p:cNvSpPr>
              <a:spLocks noChangeArrowheads="1"/>
            </p:cNvSpPr>
            <p:nvPr/>
          </p:nvSpPr>
          <p:spPr bwMode="auto">
            <a:xfrm>
              <a:off x="10366956" y="5589727"/>
              <a:ext cx="241251" cy="27513"/>
            </a:xfrm>
            <a:prstGeom prst="rect">
              <a:avLst/>
            </a:prstGeom>
            <a:solidFill>
              <a:schemeClr val="accent2">
                <a:lumMod val="75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4" name="Freeform 57">
              <a:extLst>
                <a:ext uri="{FF2B5EF4-FFF2-40B4-BE49-F238E27FC236}">
                  <a16:creationId xmlns:a16="http://schemas.microsoft.com/office/drawing/2014/main" xmlns="" id="{D8529953-B7DE-4996-B769-9E357DCF0B5A}"/>
                </a:ext>
              </a:extLst>
            </p:cNvPr>
            <p:cNvSpPr>
              <a:spLocks/>
            </p:cNvSpPr>
            <p:nvPr/>
          </p:nvSpPr>
          <p:spPr bwMode="auto">
            <a:xfrm>
              <a:off x="10330980" y="5547398"/>
              <a:ext cx="300505" cy="48678"/>
            </a:xfrm>
            <a:custGeom>
              <a:avLst/>
              <a:gdLst>
                <a:gd name="T0" fmla="*/ 189 w 189"/>
                <a:gd name="T1" fmla="*/ 21 h 30"/>
                <a:gd name="T2" fmla="*/ 95 w 189"/>
                <a:gd name="T3" fmla="*/ 0 h 30"/>
                <a:gd name="T4" fmla="*/ 0 w 189"/>
                <a:gd name="T5" fmla="*/ 21 h 30"/>
                <a:gd name="T6" fmla="*/ 0 w 189"/>
                <a:gd name="T7" fmla="*/ 30 h 30"/>
                <a:gd name="T8" fmla="*/ 189 w 189"/>
                <a:gd name="T9" fmla="*/ 30 h 30"/>
                <a:gd name="T10" fmla="*/ 189 w 189"/>
                <a:gd name="T11" fmla="*/ 21 h 30"/>
              </a:gdLst>
              <a:ahLst/>
              <a:cxnLst>
                <a:cxn ang="0">
                  <a:pos x="T0" y="T1"/>
                </a:cxn>
                <a:cxn ang="0">
                  <a:pos x="T2" y="T3"/>
                </a:cxn>
                <a:cxn ang="0">
                  <a:pos x="T4" y="T5"/>
                </a:cxn>
                <a:cxn ang="0">
                  <a:pos x="T6" y="T7"/>
                </a:cxn>
                <a:cxn ang="0">
                  <a:pos x="T8" y="T9"/>
                </a:cxn>
                <a:cxn ang="0">
                  <a:pos x="T10" y="T11"/>
                </a:cxn>
              </a:cxnLst>
              <a:rect l="0" t="0" r="r" b="b"/>
              <a:pathLst>
                <a:path w="189" h="30">
                  <a:moveTo>
                    <a:pt x="189" y="21"/>
                  </a:moveTo>
                  <a:lnTo>
                    <a:pt x="95" y="0"/>
                  </a:lnTo>
                  <a:lnTo>
                    <a:pt x="0" y="21"/>
                  </a:lnTo>
                  <a:lnTo>
                    <a:pt x="0" y="30"/>
                  </a:lnTo>
                  <a:lnTo>
                    <a:pt x="189" y="30"/>
                  </a:lnTo>
                  <a:lnTo>
                    <a:pt x="189" y="21"/>
                  </a:lnTo>
                  <a:close/>
                </a:path>
              </a:pathLst>
            </a:custGeom>
            <a:solidFill>
              <a:schemeClr val="accent2">
                <a:lumMod val="50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5" name="Oval 58">
              <a:extLst>
                <a:ext uri="{FF2B5EF4-FFF2-40B4-BE49-F238E27FC236}">
                  <a16:creationId xmlns:a16="http://schemas.microsoft.com/office/drawing/2014/main" xmlns="" id="{6788F517-FE8F-430B-9CA9-C2A94DD5BE95}"/>
                </a:ext>
              </a:extLst>
            </p:cNvPr>
            <p:cNvSpPr>
              <a:spLocks noChangeArrowheads="1"/>
            </p:cNvSpPr>
            <p:nvPr/>
          </p:nvSpPr>
          <p:spPr bwMode="auto">
            <a:xfrm>
              <a:off x="8455996" y="3289144"/>
              <a:ext cx="74068" cy="78309"/>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6" name="Oval 59">
              <a:extLst>
                <a:ext uri="{FF2B5EF4-FFF2-40B4-BE49-F238E27FC236}">
                  <a16:creationId xmlns:a16="http://schemas.microsoft.com/office/drawing/2014/main" xmlns="" id="{D8312A8E-0A53-4EDA-A128-20094E4F6524}"/>
                </a:ext>
              </a:extLst>
            </p:cNvPr>
            <p:cNvSpPr>
              <a:spLocks noChangeArrowheads="1"/>
            </p:cNvSpPr>
            <p:nvPr/>
          </p:nvSpPr>
          <p:spPr bwMode="auto">
            <a:xfrm>
              <a:off x="9160702" y="3289144"/>
              <a:ext cx="71952" cy="78309"/>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 name="Oval 60">
              <a:extLst>
                <a:ext uri="{FF2B5EF4-FFF2-40B4-BE49-F238E27FC236}">
                  <a16:creationId xmlns:a16="http://schemas.microsoft.com/office/drawing/2014/main" xmlns="" id="{0443E067-D42B-4267-9033-615C9A9BB8E2}"/>
                </a:ext>
              </a:extLst>
            </p:cNvPr>
            <p:cNvSpPr>
              <a:spLocks noChangeArrowheads="1"/>
            </p:cNvSpPr>
            <p:nvPr/>
          </p:nvSpPr>
          <p:spPr bwMode="auto">
            <a:xfrm>
              <a:off x="9175516" y="3306075"/>
              <a:ext cx="40208" cy="44446"/>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8" name="Oval 61">
              <a:extLst>
                <a:ext uri="{FF2B5EF4-FFF2-40B4-BE49-F238E27FC236}">
                  <a16:creationId xmlns:a16="http://schemas.microsoft.com/office/drawing/2014/main" xmlns="" id="{30411845-9022-4CD8-80A7-E106FBAC159A}"/>
                </a:ext>
              </a:extLst>
            </p:cNvPr>
            <p:cNvSpPr>
              <a:spLocks noChangeArrowheads="1"/>
            </p:cNvSpPr>
            <p:nvPr/>
          </p:nvSpPr>
          <p:spPr bwMode="auto">
            <a:xfrm>
              <a:off x="9173399" y="2734634"/>
              <a:ext cx="44442" cy="46562"/>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9" name="Oval 62">
              <a:extLst>
                <a:ext uri="{FF2B5EF4-FFF2-40B4-BE49-F238E27FC236}">
                  <a16:creationId xmlns:a16="http://schemas.microsoft.com/office/drawing/2014/main" xmlns="" id="{DEECC868-867F-4681-A4AD-90B56FBD6748}"/>
                </a:ext>
              </a:extLst>
            </p:cNvPr>
            <p:cNvSpPr>
              <a:spLocks noChangeArrowheads="1"/>
            </p:cNvSpPr>
            <p:nvPr/>
          </p:nvSpPr>
          <p:spPr bwMode="auto">
            <a:xfrm>
              <a:off x="9183981" y="2743099"/>
              <a:ext cx="23278" cy="25397"/>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0" name="Oval 63">
              <a:extLst>
                <a:ext uri="{FF2B5EF4-FFF2-40B4-BE49-F238E27FC236}">
                  <a16:creationId xmlns:a16="http://schemas.microsoft.com/office/drawing/2014/main" xmlns="" id="{2D4B0E62-F888-4603-B17D-032C4A0F3040}"/>
                </a:ext>
              </a:extLst>
            </p:cNvPr>
            <p:cNvSpPr>
              <a:spLocks noChangeArrowheads="1"/>
            </p:cNvSpPr>
            <p:nvPr/>
          </p:nvSpPr>
          <p:spPr bwMode="auto">
            <a:xfrm>
              <a:off x="8462344" y="2734634"/>
              <a:ext cx="50790" cy="46562"/>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1" name="Oval 64">
              <a:extLst>
                <a:ext uri="{FF2B5EF4-FFF2-40B4-BE49-F238E27FC236}">
                  <a16:creationId xmlns:a16="http://schemas.microsoft.com/office/drawing/2014/main" xmlns="" id="{41840173-180C-4299-A9E1-EFA4057F62B4}"/>
                </a:ext>
              </a:extLst>
            </p:cNvPr>
            <p:cNvSpPr>
              <a:spLocks noChangeArrowheads="1"/>
            </p:cNvSpPr>
            <p:nvPr/>
          </p:nvSpPr>
          <p:spPr bwMode="auto">
            <a:xfrm>
              <a:off x="8475041" y="2743099"/>
              <a:ext cx="25395" cy="25397"/>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2" name="Oval 65">
              <a:extLst>
                <a:ext uri="{FF2B5EF4-FFF2-40B4-BE49-F238E27FC236}">
                  <a16:creationId xmlns:a16="http://schemas.microsoft.com/office/drawing/2014/main" xmlns="" id="{1EF3FA8F-19FD-4E00-9C87-D6BC59803284}"/>
                </a:ext>
              </a:extLst>
            </p:cNvPr>
            <p:cNvSpPr>
              <a:spLocks noChangeArrowheads="1"/>
            </p:cNvSpPr>
            <p:nvPr/>
          </p:nvSpPr>
          <p:spPr bwMode="auto">
            <a:xfrm>
              <a:off x="8475041" y="3306075"/>
              <a:ext cx="38092" cy="44446"/>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3" name="Oval 66">
              <a:extLst>
                <a:ext uri="{FF2B5EF4-FFF2-40B4-BE49-F238E27FC236}">
                  <a16:creationId xmlns:a16="http://schemas.microsoft.com/office/drawing/2014/main" xmlns="" id="{DEC17938-B8D8-48D9-A25F-D9A8CEC7566B}"/>
                </a:ext>
              </a:extLst>
            </p:cNvPr>
            <p:cNvSpPr>
              <a:spLocks noChangeArrowheads="1"/>
            </p:cNvSpPr>
            <p:nvPr/>
          </p:nvSpPr>
          <p:spPr bwMode="auto">
            <a:xfrm>
              <a:off x="11522420" y="1758950"/>
              <a:ext cx="154486" cy="171432"/>
            </a:xfrm>
            <a:prstGeom prst="ellipse">
              <a:avLst/>
            </a:prstGeom>
            <a:solidFill>
              <a:schemeClr val="accent1"/>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4" name="Oval 67">
              <a:extLst>
                <a:ext uri="{FF2B5EF4-FFF2-40B4-BE49-F238E27FC236}">
                  <a16:creationId xmlns:a16="http://schemas.microsoft.com/office/drawing/2014/main" xmlns="" id="{38B0E051-6B20-46E4-BFA5-7FF0A128D2F3}"/>
                </a:ext>
              </a:extLst>
            </p:cNvPr>
            <p:cNvSpPr>
              <a:spLocks noChangeArrowheads="1"/>
            </p:cNvSpPr>
            <p:nvPr/>
          </p:nvSpPr>
          <p:spPr bwMode="auto">
            <a:xfrm>
              <a:off x="6009628" y="1758950"/>
              <a:ext cx="152369" cy="171432"/>
            </a:xfrm>
            <a:prstGeom prst="ellipse">
              <a:avLst/>
            </a:prstGeom>
            <a:solidFill>
              <a:schemeClr val="accent1"/>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5" name="Oval 68">
              <a:extLst>
                <a:ext uri="{FF2B5EF4-FFF2-40B4-BE49-F238E27FC236}">
                  <a16:creationId xmlns:a16="http://schemas.microsoft.com/office/drawing/2014/main" xmlns="" id="{7D685B8C-9ACE-44FD-A820-636013D7083F}"/>
                </a:ext>
              </a:extLst>
            </p:cNvPr>
            <p:cNvSpPr>
              <a:spLocks noChangeArrowheads="1"/>
            </p:cNvSpPr>
            <p:nvPr/>
          </p:nvSpPr>
          <p:spPr bwMode="auto">
            <a:xfrm>
              <a:off x="6049836" y="1805512"/>
              <a:ext cx="69836" cy="78308"/>
            </a:xfrm>
            <a:prstGeom prst="ellipse">
              <a:avLst/>
            </a:prstGeom>
            <a:solidFill>
              <a:schemeClr val="accent2"/>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6" name="Oval 69">
              <a:extLst>
                <a:ext uri="{FF2B5EF4-FFF2-40B4-BE49-F238E27FC236}">
                  <a16:creationId xmlns:a16="http://schemas.microsoft.com/office/drawing/2014/main" xmlns="" id="{3E95DF43-A0DC-4563-BD3E-775088BBF821}"/>
                </a:ext>
              </a:extLst>
            </p:cNvPr>
            <p:cNvSpPr>
              <a:spLocks noChangeArrowheads="1"/>
            </p:cNvSpPr>
            <p:nvPr/>
          </p:nvSpPr>
          <p:spPr bwMode="auto">
            <a:xfrm>
              <a:off x="11564745" y="1797046"/>
              <a:ext cx="76184" cy="84658"/>
            </a:xfrm>
            <a:prstGeom prst="ellipse">
              <a:avLst/>
            </a:prstGeom>
            <a:solidFill>
              <a:schemeClr val="accent2"/>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7" name="Rectangle 70">
              <a:extLst>
                <a:ext uri="{FF2B5EF4-FFF2-40B4-BE49-F238E27FC236}">
                  <a16:creationId xmlns:a16="http://schemas.microsoft.com/office/drawing/2014/main" xmlns="" id="{7940064A-0AF5-4180-9C5B-3D8486B71655}"/>
                </a:ext>
              </a:extLst>
            </p:cNvPr>
            <p:cNvSpPr>
              <a:spLocks noChangeArrowheads="1"/>
            </p:cNvSpPr>
            <p:nvPr/>
          </p:nvSpPr>
          <p:spPr bwMode="auto">
            <a:xfrm>
              <a:off x="9956406" y="3229883"/>
              <a:ext cx="107929" cy="215878"/>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8" name="Rectangle 71">
              <a:extLst>
                <a:ext uri="{FF2B5EF4-FFF2-40B4-BE49-F238E27FC236}">
                  <a16:creationId xmlns:a16="http://schemas.microsoft.com/office/drawing/2014/main" xmlns="" id="{CCAA0B3E-2CFA-4E1A-90FB-7E7F576A68D9}"/>
                </a:ext>
              </a:extLst>
            </p:cNvPr>
            <p:cNvSpPr>
              <a:spLocks noChangeArrowheads="1"/>
            </p:cNvSpPr>
            <p:nvPr/>
          </p:nvSpPr>
          <p:spPr bwMode="auto">
            <a:xfrm>
              <a:off x="10225169" y="3229883"/>
              <a:ext cx="105812" cy="215878"/>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89" name="Rectangle 72">
              <a:extLst>
                <a:ext uri="{FF2B5EF4-FFF2-40B4-BE49-F238E27FC236}">
                  <a16:creationId xmlns:a16="http://schemas.microsoft.com/office/drawing/2014/main" xmlns="" id="{0AFD7912-6153-42F9-BBDB-B70A7827886A}"/>
                </a:ext>
              </a:extLst>
            </p:cNvPr>
            <p:cNvSpPr>
              <a:spLocks noChangeArrowheads="1"/>
            </p:cNvSpPr>
            <p:nvPr/>
          </p:nvSpPr>
          <p:spPr bwMode="auto">
            <a:xfrm>
              <a:off x="10036823" y="3242582"/>
              <a:ext cx="215856" cy="29630"/>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0" name="Freeform 73">
              <a:extLst>
                <a:ext uri="{FF2B5EF4-FFF2-40B4-BE49-F238E27FC236}">
                  <a16:creationId xmlns:a16="http://schemas.microsoft.com/office/drawing/2014/main" xmlns="" id="{422E0441-9D7E-434B-8662-0B1AA2D55F5D}"/>
                </a:ext>
              </a:extLst>
            </p:cNvPr>
            <p:cNvSpPr>
              <a:spLocks/>
            </p:cNvSpPr>
            <p:nvPr/>
          </p:nvSpPr>
          <p:spPr bwMode="auto">
            <a:xfrm>
              <a:off x="10026242" y="3397084"/>
              <a:ext cx="213739" cy="31746"/>
            </a:xfrm>
            <a:custGeom>
              <a:avLst/>
              <a:gdLst>
                <a:gd name="T0" fmla="*/ 135 w 135"/>
                <a:gd name="T1" fmla="*/ 20 h 20"/>
                <a:gd name="T2" fmla="*/ 133 w 135"/>
                <a:gd name="T3" fmla="*/ 0 h 20"/>
                <a:gd name="T4" fmla="*/ 0 w 135"/>
                <a:gd name="T5" fmla="*/ 0 h 20"/>
                <a:gd name="T6" fmla="*/ 0 w 135"/>
                <a:gd name="T7" fmla="*/ 20 h 20"/>
                <a:gd name="T8" fmla="*/ 135 w 135"/>
                <a:gd name="T9" fmla="*/ 20 h 20"/>
              </a:gdLst>
              <a:ahLst/>
              <a:cxnLst>
                <a:cxn ang="0">
                  <a:pos x="T0" y="T1"/>
                </a:cxn>
                <a:cxn ang="0">
                  <a:pos x="T2" y="T3"/>
                </a:cxn>
                <a:cxn ang="0">
                  <a:pos x="T4" y="T5"/>
                </a:cxn>
                <a:cxn ang="0">
                  <a:pos x="T6" y="T7"/>
                </a:cxn>
                <a:cxn ang="0">
                  <a:pos x="T8" y="T9"/>
                </a:cxn>
              </a:cxnLst>
              <a:rect l="0" t="0" r="r" b="b"/>
              <a:pathLst>
                <a:path w="135" h="20">
                  <a:moveTo>
                    <a:pt x="135" y="20"/>
                  </a:moveTo>
                  <a:lnTo>
                    <a:pt x="133" y="0"/>
                  </a:lnTo>
                  <a:lnTo>
                    <a:pt x="0" y="0"/>
                  </a:lnTo>
                  <a:lnTo>
                    <a:pt x="0" y="20"/>
                  </a:lnTo>
                  <a:lnTo>
                    <a:pt x="135" y="20"/>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1" name="Rectangle 74">
              <a:extLst>
                <a:ext uri="{FF2B5EF4-FFF2-40B4-BE49-F238E27FC236}">
                  <a16:creationId xmlns:a16="http://schemas.microsoft.com/office/drawing/2014/main" xmlns="" id="{2D286A87-5BD9-4474-AB7C-717F8DF1056B}"/>
                </a:ext>
              </a:extLst>
            </p:cNvPr>
            <p:cNvSpPr>
              <a:spLocks noChangeArrowheads="1"/>
            </p:cNvSpPr>
            <p:nvPr/>
          </p:nvSpPr>
          <p:spPr bwMode="auto">
            <a:xfrm>
              <a:off x="7404226" y="3227767"/>
              <a:ext cx="103696" cy="215878"/>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2" name="Rectangle 75">
              <a:extLst>
                <a:ext uri="{FF2B5EF4-FFF2-40B4-BE49-F238E27FC236}">
                  <a16:creationId xmlns:a16="http://schemas.microsoft.com/office/drawing/2014/main" xmlns="" id="{83BBE78E-E382-4E36-A92A-212AEDF11EAA}"/>
                </a:ext>
              </a:extLst>
            </p:cNvPr>
            <p:cNvSpPr>
              <a:spLocks noChangeArrowheads="1"/>
            </p:cNvSpPr>
            <p:nvPr/>
          </p:nvSpPr>
          <p:spPr bwMode="auto">
            <a:xfrm>
              <a:off x="7672989" y="3229883"/>
              <a:ext cx="103695" cy="213762"/>
            </a:xfrm>
            <a:prstGeom prst="rect">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93" name="Freeform 76">
              <a:extLst>
                <a:ext uri="{FF2B5EF4-FFF2-40B4-BE49-F238E27FC236}">
                  <a16:creationId xmlns:a16="http://schemas.microsoft.com/office/drawing/2014/main" xmlns="" id="{0D780511-66A2-4BF0-9A15-EB5988BA6943}"/>
                </a:ext>
              </a:extLst>
            </p:cNvPr>
            <p:cNvSpPr>
              <a:spLocks/>
            </p:cNvSpPr>
            <p:nvPr/>
          </p:nvSpPr>
          <p:spPr bwMode="auto">
            <a:xfrm>
              <a:off x="7484643" y="3238349"/>
              <a:ext cx="215856" cy="33863"/>
            </a:xfrm>
            <a:custGeom>
              <a:avLst/>
              <a:gdLst>
                <a:gd name="T0" fmla="*/ 136 w 136"/>
                <a:gd name="T1" fmla="*/ 19 h 21"/>
                <a:gd name="T2" fmla="*/ 136 w 136"/>
                <a:gd name="T3" fmla="*/ 0 h 21"/>
                <a:gd name="T4" fmla="*/ 0 w 136"/>
                <a:gd name="T5" fmla="*/ 0 h 21"/>
                <a:gd name="T6" fmla="*/ 0 w 136"/>
                <a:gd name="T7" fmla="*/ 21 h 21"/>
                <a:gd name="T8" fmla="*/ 136 w 136"/>
                <a:gd name="T9" fmla="*/ 19 h 21"/>
              </a:gdLst>
              <a:ahLst/>
              <a:cxnLst>
                <a:cxn ang="0">
                  <a:pos x="T0" y="T1"/>
                </a:cxn>
                <a:cxn ang="0">
                  <a:pos x="T2" y="T3"/>
                </a:cxn>
                <a:cxn ang="0">
                  <a:pos x="T4" y="T5"/>
                </a:cxn>
                <a:cxn ang="0">
                  <a:pos x="T6" y="T7"/>
                </a:cxn>
                <a:cxn ang="0">
                  <a:pos x="T8" y="T9"/>
                </a:cxn>
              </a:cxnLst>
              <a:rect l="0" t="0" r="r" b="b"/>
              <a:pathLst>
                <a:path w="136" h="21">
                  <a:moveTo>
                    <a:pt x="136" y="19"/>
                  </a:moveTo>
                  <a:lnTo>
                    <a:pt x="136" y="0"/>
                  </a:lnTo>
                  <a:lnTo>
                    <a:pt x="0" y="0"/>
                  </a:lnTo>
                  <a:lnTo>
                    <a:pt x="0" y="21"/>
                  </a:lnTo>
                  <a:lnTo>
                    <a:pt x="136" y="19"/>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4" name="Freeform 77">
              <a:extLst>
                <a:ext uri="{FF2B5EF4-FFF2-40B4-BE49-F238E27FC236}">
                  <a16:creationId xmlns:a16="http://schemas.microsoft.com/office/drawing/2014/main" xmlns="" id="{D862054A-425D-452F-81D8-1942CE9DB945}"/>
                </a:ext>
              </a:extLst>
            </p:cNvPr>
            <p:cNvSpPr>
              <a:spLocks/>
            </p:cNvSpPr>
            <p:nvPr/>
          </p:nvSpPr>
          <p:spPr bwMode="auto">
            <a:xfrm>
              <a:off x="7469830" y="3394966"/>
              <a:ext cx="215856" cy="33863"/>
            </a:xfrm>
            <a:custGeom>
              <a:avLst/>
              <a:gdLst>
                <a:gd name="T0" fmla="*/ 136 w 136"/>
                <a:gd name="T1" fmla="*/ 20 h 22"/>
                <a:gd name="T2" fmla="*/ 136 w 136"/>
                <a:gd name="T3" fmla="*/ 0 h 22"/>
                <a:gd name="T4" fmla="*/ 0 w 136"/>
                <a:gd name="T5" fmla="*/ 0 h 22"/>
                <a:gd name="T6" fmla="*/ 0 w 136"/>
                <a:gd name="T7" fmla="*/ 22 h 22"/>
                <a:gd name="T8" fmla="*/ 136 w 136"/>
                <a:gd name="T9" fmla="*/ 20 h 22"/>
              </a:gdLst>
              <a:ahLst/>
              <a:cxnLst>
                <a:cxn ang="0">
                  <a:pos x="T0" y="T1"/>
                </a:cxn>
                <a:cxn ang="0">
                  <a:pos x="T2" y="T3"/>
                </a:cxn>
                <a:cxn ang="0">
                  <a:pos x="T4" y="T5"/>
                </a:cxn>
                <a:cxn ang="0">
                  <a:pos x="T6" y="T7"/>
                </a:cxn>
                <a:cxn ang="0">
                  <a:pos x="T8" y="T9"/>
                </a:cxn>
              </a:cxnLst>
              <a:rect l="0" t="0" r="r" b="b"/>
              <a:pathLst>
                <a:path w="136" h="22">
                  <a:moveTo>
                    <a:pt x="136" y="20"/>
                  </a:moveTo>
                  <a:lnTo>
                    <a:pt x="136" y="0"/>
                  </a:lnTo>
                  <a:lnTo>
                    <a:pt x="0" y="0"/>
                  </a:lnTo>
                  <a:lnTo>
                    <a:pt x="0" y="22"/>
                  </a:lnTo>
                  <a:lnTo>
                    <a:pt x="136" y="20"/>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5" name="Oval 78">
              <a:extLst>
                <a:ext uri="{FF2B5EF4-FFF2-40B4-BE49-F238E27FC236}">
                  <a16:creationId xmlns:a16="http://schemas.microsoft.com/office/drawing/2014/main" xmlns="" id="{A5607604-1A73-4947-80B3-569422C645C0}"/>
                </a:ext>
              </a:extLst>
            </p:cNvPr>
            <p:cNvSpPr>
              <a:spLocks noChangeArrowheads="1"/>
            </p:cNvSpPr>
            <p:nvPr/>
          </p:nvSpPr>
          <p:spPr bwMode="auto">
            <a:xfrm>
              <a:off x="9983918" y="3318774"/>
              <a:ext cx="42325" cy="40213"/>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69" name="Oval 79">
              <a:extLst>
                <a:ext uri="{FF2B5EF4-FFF2-40B4-BE49-F238E27FC236}">
                  <a16:creationId xmlns:a16="http://schemas.microsoft.com/office/drawing/2014/main" xmlns="" id="{33A0916B-D070-4B1D-986D-1B9D287B8119}"/>
                </a:ext>
              </a:extLst>
            </p:cNvPr>
            <p:cNvSpPr>
              <a:spLocks noChangeArrowheads="1"/>
            </p:cNvSpPr>
            <p:nvPr/>
          </p:nvSpPr>
          <p:spPr bwMode="auto">
            <a:xfrm>
              <a:off x="10252679" y="3318774"/>
              <a:ext cx="44442" cy="40213"/>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0" name="Oval 80">
              <a:extLst>
                <a:ext uri="{FF2B5EF4-FFF2-40B4-BE49-F238E27FC236}">
                  <a16:creationId xmlns:a16="http://schemas.microsoft.com/office/drawing/2014/main" xmlns="" id="{3F58E3B5-F751-40D4-A1CD-D80C9884ACB7}"/>
                </a:ext>
              </a:extLst>
            </p:cNvPr>
            <p:cNvSpPr>
              <a:spLocks noChangeArrowheads="1"/>
            </p:cNvSpPr>
            <p:nvPr/>
          </p:nvSpPr>
          <p:spPr bwMode="auto">
            <a:xfrm>
              <a:off x="7429621" y="3314541"/>
              <a:ext cx="44442" cy="44446"/>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71" name="Oval 81">
              <a:extLst>
                <a:ext uri="{FF2B5EF4-FFF2-40B4-BE49-F238E27FC236}">
                  <a16:creationId xmlns:a16="http://schemas.microsoft.com/office/drawing/2014/main" xmlns="" id="{A210FF78-376C-48AF-8C00-E47C5A1E4485}"/>
                </a:ext>
              </a:extLst>
            </p:cNvPr>
            <p:cNvSpPr>
              <a:spLocks noChangeArrowheads="1"/>
            </p:cNvSpPr>
            <p:nvPr/>
          </p:nvSpPr>
          <p:spPr bwMode="auto">
            <a:xfrm>
              <a:off x="7700499" y="3314541"/>
              <a:ext cx="42325" cy="44446"/>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grpSp>
      <p:grpSp>
        <p:nvGrpSpPr>
          <p:cNvPr id="1280" name="Group 1279"/>
          <p:cNvGrpSpPr>
            <a:grpSpLocks/>
          </p:cNvGrpSpPr>
          <p:nvPr/>
        </p:nvGrpSpPr>
        <p:grpSpPr bwMode="auto">
          <a:xfrm>
            <a:off x="7031038" y="3798888"/>
            <a:ext cx="2782887" cy="895350"/>
            <a:chOff x="9365073" y="3921518"/>
            <a:chExt cx="3711307" cy="1193640"/>
          </a:xfrm>
        </p:grpSpPr>
        <p:sp>
          <p:nvSpPr>
            <p:cNvPr id="2446" name="AutoShape 465">
              <a:extLst>
                <a:ext uri="{FF2B5EF4-FFF2-40B4-BE49-F238E27FC236}">
                  <a16:creationId xmlns:a16="http://schemas.microsoft.com/office/drawing/2014/main" xmlns="" id="{C830BF34-8708-43F3-8726-13D5BAC8584F}"/>
                </a:ext>
              </a:extLst>
            </p:cNvPr>
            <p:cNvSpPr>
              <a:spLocks noChangeAspect="1" noChangeArrowheads="1" noTextEdit="1"/>
            </p:cNvSpPr>
            <p:nvPr/>
          </p:nvSpPr>
          <p:spPr bwMode="auto">
            <a:xfrm>
              <a:off x="9365073" y="3921518"/>
              <a:ext cx="3711307" cy="118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22" name="Freeform: Shape 1321">
              <a:extLst>
                <a:ext uri="{FF2B5EF4-FFF2-40B4-BE49-F238E27FC236}">
                  <a16:creationId xmlns:a16="http://schemas.microsoft.com/office/drawing/2014/main" xmlns="" id="{1F64C708-66CC-44BC-8076-9D8CF02BAAE7}"/>
                </a:ext>
              </a:extLst>
            </p:cNvPr>
            <p:cNvSpPr>
              <a:spLocks/>
            </p:cNvSpPr>
            <p:nvPr/>
          </p:nvSpPr>
          <p:spPr bwMode="auto">
            <a:xfrm>
              <a:off x="9811784" y="4251674"/>
              <a:ext cx="2366938" cy="673010"/>
            </a:xfrm>
            <a:custGeom>
              <a:avLst/>
              <a:gdLst>
                <a:gd name="connsiteX0" fmla="*/ 2367162 w 2367162"/>
                <a:gd name="connsiteY0" fmla="*/ 0 h 672456"/>
                <a:gd name="connsiteX1" fmla="*/ 2367162 w 2367162"/>
                <a:gd name="connsiteY1" fmla="*/ 88484 h 672456"/>
                <a:gd name="connsiteX2" fmla="*/ 2363438 w 2367162"/>
                <a:gd name="connsiteY2" fmla="*/ 88525 h 672456"/>
                <a:gd name="connsiteX3" fmla="*/ 1892839 w 2367162"/>
                <a:gd name="connsiteY3" fmla="*/ 130401 h 672456"/>
                <a:gd name="connsiteX4" fmla="*/ 1619290 w 2367162"/>
                <a:gd name="connsiteY4" fmla="*/ 113479 h 672456"/>
                <a:gd name="connsiteX5" fmla="*/ 1484620 w 2367162"/>
                <a:gd name="connsiteY5" fmla="*/ 168476 h 672456"/>
                <a:gd name="connsiteX6" fmla="*/ 1320490 w 2367162"/>
                <a:gd name="connsiteY6" fmla="*/ 329235 h 672456"/>
                <a:gd name="connsiteX7" fmla="*/ 1135318 w 2367162"/>
                <a:gd name="connsiteY7" fmla="*/ 380001 h 672456"/>
                <a:gd name="connsiteX8" fmla="*/ 802851 w 2367162"/>
                <a:gd name="connsiteY8" fmla="*/ 333466 h 672456"/>
                <a:gd name="connsiteX9" fmla="*/ 533510 w 2367162"/>
                <a:gd name="connsiteY9" fmla="*/ 557683 h 672456"/>
                <a:gd name="connsiteX10" fmla="*/ 335713 w 2367162"/>
                <a:gd name="connsiteY10" fmla="*/ 642293 h 672456"/>
                <a:gd name="connsiteX11" fmla="*/ 264169 w 2367162"/>
                <a:gd name="connsiteY11" fmla="*/ 642293 h 672456"/>
                <a:gd name="connsiteX12" fmla="*/ 626096 w 2367162"/>
                <a:gd name="connsiteY12" fmla="*/ 451920 h 672456"/>
                <a:gd name="connsiteX13" fmla="*/ 760766 w 2367162"/>
                <a:gd name="connsiteY13" fmla="*/ 316543 h 672456"/>
                <a:gd name="connsiteX14" fmla="*/ 230502 w 2367162"/>
                <a:gd name="connsiteY14" fmla="*/ 181167 h 672456"/>
                <a:gd name="connsiteX15" fmla="*/ 7454 w 2367162"/>
                <a:gd name="connsiteY15" fmla="*/ 130401 h 672456"/>
                <a:gd name="connsiteX16" fmla="*/ 331505 w 2367162"/>
                <a:gd name="connsiteY16" fmla="*/ 168476 h 672456"/>
                <a:gd name="connsiteX17" fmla="*/ 323088 w 2367162"/>
                <a:gd name="connsiteY17" fmla="*/ 88096 h 672456"/>
                <a:gd name="connsiteX18" fmla="*/ 365172 w 2367162"/>
                <a:gd name="connsiteY18" fmla="*/ 168476 h 672456"/>
                <a:gd name="connsiteX19" fmla="*/ 865978 w 2367162"/>
                <a:gd name="connsiteY19" fmla="*/ 299621 h 672456"/>
                <a:gd name="connsiteX20" fmla="*/ 1206862 w 2367162"/>
                <a:gd name="connsiteY20" fmla="*/ 320774 h 672456"/>
                <a:gd name="connsiteX21" fmla="*/ 1455161 w 2367162"/>
                <a:gd name="connsiteY21" fmla="*/ 96557 h 672456"/>
                <a:gd name="connsiteX22" fmla="*/ 1097442 w 2367162"/>
                <a:gd name="connsiteY22" fmla="*/ 33099 h 672456"/>
                <a:gd name="connsiteX23" fmla="*/ 1194237 w 2367162"/>
                <a:gd name="connsiteY23" fmla="*/ 28869 h 672456"/>
                <a:gd name="connsiteX24" fmla="*/ 1303656 w 2367162"/>
                <a:gd name="connsiteY24" fmla="*/ 33099 h 672456"/>
                <a:gd name="connsiteX25" fmla="*/ 1463578 w 2367162"/>
                <a:gd name="connsiteY25" fmla="*/ 41560 h 672456"/>
                <a:gd name="connsiteX26" fmla="*/ 1703459 w 2367162"/>
                <a:gd name="connsiteY26" fmla="*/ 54252 h 672456"/>
                <a:gd name="connsiteX27" fmla="*/ 2246349 w 2367162"/>
                <a:gd name="connsiteY27" fmla="*/ 20408 h 672456"/>
                <a:gd name="connsiteX28" fmla="*/ 2318896 w 2367162"/>
                <a:gd name="connsiteY28" fmla="*/ 8898 h 6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7162" h="672456">
                  <a:moveTo>
                    <a:pt x="2367162" y="0"/>
                  </a:moveTo>
                  <a:lnTo>
                    <a:pt x="2367162" y="88484"/>
                  </a:lnTo>
                  <a:lnTo>
                    <a:pt x="2363438" y="88525"/>
                  </a:lnTo>
                  <a:cubicBezTo>
                    <a:pt x="2248190" y="93847"/>
                    <a:pt x="1973852" y="126699"/>
                    <a:pt x="1892839" y="130401"/>
                  </a:cubicBezTo>
                  <a:cubicBezTo>
                    <a:pt x="1833921" y="130401"/>
                    <a:pt x="1703459" y="121940"/>
                    <a:pt x="1619290" y="113479"/>
                  </a:cubicBezTo>
                  <a:cubicBezTo>
                    <a:pt x="1568789" y="109248"/>
                    <a:pt x="1518287" y="130401"/>
                    <a:pt x="1484620" y="168476"/>
                  </a:cubicBezTo>
                  <a:cubicBezTo>
                    <a:pt x="1442535" y="219242"/>
                    <a:pt x="1379408" y="286930"/>
                    <a:pt x="1320490" y="329235"/>
                  </a:cubicBezTo>
                  <a:cubicBezTo>
                    <a:pt x="1215279" y="401154"/>
                    <a:pt x="1232113" y="384232"/>
                    <a:pt x="1135318" y="380001"/>
                  </a:cubicBezTo>
                  <a:cubicBezTo>
                    <a:pt x="1042733" y="380001"/>
                    <a:pt x="802851" y="333466"/>
                    <a:pt x="802851" y="333466"/>
                  </a:cubicBezTo>
                  <a:cubicBezTo>
                    <a:pt x="802851" y="333466"/>
                    <a:pt x="638721" y="519608"/>
                    <a:pt x="533510" y="557683"/>
                  </a:cubicBezTo>
                  <a:cubicBezTo>
                    <a:pt x="424090" y="591527"/>
                    <a:pt x="411465" y="604218"/>
                    <a:pt x="335713" y="642293"/>
                  </a:cubicBezTo>
                  <a:cubicBezTo>
                    <a:pt x="255752" y="680368"/>
                    <a:pt x="230502" y="684598"/>
                    <a:pt x="264169" y="642293"/>
                  </a:cubicBezTo>
                  <a:cubicBezTo>
                    <a:pt x="293629" y="604218"/>
                    <a:pt x="533510" y="528069"/>
                    <a:pt x="626096" y="451920"/>
                  </a:cubicBezTo>
                  <a:cubicBezTo>
                    <a:pt x="722890" y="380001"/>
                    <a:pt x="760766" y="316543"/>
                    <a:pt x="760766" y="316543"/>
                  </a:cubicBezTo>
                  <a:cubicBezTo>
                    <a:pt x="634513" y="270008"/>
                    <a:pt x="323088" y="198089"/>
                    <a:pt x="230502" y="181167"/>
                  </a:cubicBezTo>
                  <a:cubicBezTo>
                    <a:pt x="142124" y="164245"/>
                    <a:pt x="-38839" y="138862"/>
                    <a:pt x="7454" y="130401"/>
                  </a:cubicBezTo>
                  <a:cubicBezTo>
                    <a:pt x="53747" y="117709"/>
                    <a:pt x="331505" y="168476"/>
                    <a:pt x="331505" y="168476"/>
                  </a:cubicBezTo>
                  <a:cubicBezTo>
                    <a:pt x="331505" y="168476"/>
                    <a:pt x="310462" y="71174"/>
                    <a:pt x="323088" y="88096"/>
                  </a:cubicBezTo>
                  <a:cubicBezTo>
                    <a:pt x="344130" y="126170"/>
                    <a:pt x="348338" y="164245"/>
                    <a:pt x="365172" y="168476"/>
                  </a:cubicBezTo>
                  <a:cubicBezTo>
                    <a:pt x="377798" y="176937"/>
                    <a:pt x="752350" y="265777"/>
                    <a:pt x="865978" y="299621"/>
                  </a:cubicBezTo>
                  <a:cubicBezTo>
                    <a:pt x="996440" y="333466"/>
                    <a:pt x="1101651" y="341927"/>
                    <a:pt x="1206862" y="320774"/>
                  </a:cubicBezTo>
                  <a:cubicBezTo>
                    <a:pt x="1312073" y="299621"/>
                    <a:pt x="1455161" y="96557"/>
                    <a:pt x="1455161" y="96557"/>
                  </a:cubicBezTo>
                  <a:cubicBezTo>
                    <a:pt x="1455161" y="96557"/>
                    <a:pt x="1173194" y="66943"/>
                    <a:pt x="1097442" y="33099"/>
                  </a:cubicBezTo>
                  <a:cubicBezTo>
                    <a:pt x="1051150" y="16177"/>
                    <a:pt x="1122693" y="20408"/>
                    <a:pt x="1194237" y="28869"/>
                  </a:cubicBezTo>
                  <a:cubicBezTo>
                    <a:pt x="1244738" y="33099"/>
                    <a:pt x="1295240" y="37330"/>
                    <a:pt x="1303656" y="33099"/>
                  </a:cubicBezTo>
                  <a:cubicBezTo>
                    <a:pt x="1316282" y="24638"/>
                    <a:pt x="1379408" y="33099"/>
                    <a:pt x="1463578" y="41560"/>
                  </a:cubicBezTo>
                  <a:cubicBezTo>
                    <a:pt x="1535121" y="50021"/>
                    <a:pt x="1619290" y="54252"/>
                    <a:pt x="1703459" y="54252"/>
                  </a:cubicBezTo>
                  <a:cubicBezTo>
                    <a:pt x="1888631" y="54252"/>
                    <a:pt x="2023301" y="54252"/>
                    <a:pt x="2246349" y="20408"/>
                  </a:cubicBezTo>
                  <a:cubicBezTo>
                    <a:pt x="2274230" y="16177"/>
                    <a:pt x="2298100" y="12409"/>
                    <a:pt x="2318896" y="8898"/>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48" name="Freeform 468">
              <a:extLst>
                <a:ext uri="{FF2B5EF4-FFF2-40B4-BE49-F238E27FC236}">
                  <a16:creationId xmlns:a16="http://schemas.microsoft.com/office/drawing/2014/main" xmlns="" id="{0F94421D-1ACB-413A-BE37-992909E9C00C}"/>
                </a:ext>
              </a:extLst>
            </p:cNvPr>
            <p:cNvSpPr>
              <a:spLocks/>
            </p:cNvSpPr>
            <p:nvPr/>
          </p:nvSpPr>
          <p:spPr bwMode="auto">
            <a:xfrm>
              <a:off x="9365073" y="4408286"/>
              <a:ext cx="434009" cy="292061"/>
            </a:xfrm>
            <a:custGeom>
              <a:avLst/>
              <a:gdLst>
                <a:gd name="T0" fmla="*/ 103 w 103"/>
                <a:gd name="T1" fmla="*/ 34 h 69"/>
                <a:gd name="T2" fmla="*/ 9 w 103"/>
                <a:gd name="T3" fmla="*/ 29 h 69"/>
                <a:gd name="T4" fmla="*/ 6 w 103"/>
                <a:gd name="T5" fmla="*/ 38 h 69"/>
                <a:gd name="T6" fmla="*/ 1 w 103"/>
                <a:gd name="T7" fmla="*/ 50 h 69"/>
                <a:gd name="T8" fmla="*/ 36 w 103"/>
                <a:gd name="T9" fmla="*/ 64 h 69"/>
                <a:gd name="T10" fmla="*/ 103 w 103"/>
                <a:gd name="T11" fmla="*/ 50 h 69"/>
              </a:gdLst>
              <a:ahLst/>
              <a:cxnLst>
                <a:cxn ang="0">
                  <a:pos x="T0" y="T1"/>
                </a:cxn>
                <a:cxn ang="0">
                  <a:pos x="T2" y="T3"/>
                </a:cxn>
                <a:cxn ang="0">
                  <a:pos x="T4" y="T5"/>
                </a:cxn>
                <a:cxn ang="0">
                  <a:pos x="T6" y="T7"/>
                </a:cxn>
                <a:cxn ang="0">
                  <a:pos x="T8" y="T9"/>
                </a:cxn>
                <a:cxn ang="0">
                  <a:pos x="T10" y="T11"/>
                </a:cxn>
              </a:cxnLst>
              <a:rect l="0" t="0" r="r" b="b"/>
              <a:pathLst>
                <a:path w="103" h="69">
                  <a:moveTo>
                    <a:pt x="103" y="34"/>
                  </a:moveTo>
                  <a:cubicBezTo>
                    <a:pt x="103" y="34"/>
                    <a:pt x="54" y="0"/>
                    <a:pt x="9" y="29"/>
                  </a:cubicBezTo>
                  <a:cubicBezTo>
                    <a:pt x="9" y="29"/>
                    <a:pt x="2" y="34"/>
                    <a:pt x="6" y="38"/>
                  </a:cubicBezTo>
                  <a:cubicBezTo>
                    <a:pt x="11" y="41"/>
                    <a:pt x="0" y="45"/>
                    <a:pt x="1" y="50"/>
                  </a:cubicBezTo>
                  <a:cubicBezTo>
                    <a:pt x="1" y="55"/>
                    <a:pt x="16" y="59"/>
                    <a:pt x="36" y="64"/>
                  </a:cubicBezTo>
                  <a:cubicBezTo>
                    <a:pt x="55" y="69"/>
                    <a:pt x="82" y="69"/>
                    <a:pt x="103" y="5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49" name="Freeform 469">
              <a:extLst>
                <a:ext uri="{FF2B5EF4-FFF2-40B4-BE49-F238E27FC236}">
                  <a16:creationId xmlns:a16="http://schemas.microsoft.com/office/drawing/2014/main" xmlns="" id="{BB48D6EA-70F1-4E0C-942E-73A921982F87}"/>
                </a:ext>
              </a:extLst>
            </p:cNvPr>
            <p:cNvSpPr>
              <a:spLocks/>
            </p:cNvSpPr>
            <p:nvPr/>
          </p:nvSpPr>
          <p:spPr bwMode="auto">
            <a:xfrm>
              <a:off x="9498451" y="4535269"/>
              <a:ext cx="287928" cy="84655"/>
            </a:xfrm>
            <a:custGeom>
              <a:avLst/>
              <a:gdLst>
                <a:gd name="T0" fmla="*/ 9 w 68"/>
                <a:gd name="T1" fmla="*/ 0 h 20"/>
                <a:gd name="T2" fmla="*/ 37 w 68"/>
                <a:gd name="T3" fmla="*/ 9 h 20"/>
                <a:gd name="T4" fmla="*/ 10 w 68"/>
                <a:gd name="T5" fmla="*/ 14 h 20"/>
                <a:gd name="T6" fmla="*/ 63 w 68"/>
                <a:gd name="T7" fmla="*/ 20 h 20"/>
                <a:gd name="T8" fmla="*/ 68 w 68"/>
                <a:gd name="T9" fmla="*/ 13 h 20"/>
                <a:gd name="T10" fmla="*/ 54 w 68"/>
                <a:gd name="T11" fmla="*/ 2 h 20"/>
                <a:gd name="T12" fmla="*/ 9 w 6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9" y="0"/>
                  </a:moveTo>
                  <a:cubicBezTo>
                    <a:pt x="9" y="0"/>
                    <a:pt x="31" y="6"/>
                    <a:pt x="37" y="9"/>
                  </a:cubicBezTo>
                  <a:cubicBezTo>
                    <a:pt x="37" y="9"/>
                    <a:pt x="21" y="9"/>
                    <a:pt x="10" y="14"/>
                  </a:cubicBezTo>
                  <a:cubicBezTo>
                    <a:pt x="0" y="19"/>
                    <a:pt x="63" y="20"/>
                    <a:pt x="63" y="20"/>
                  </a:cubicBezTo>
                  <a:cubicBezTo>
                    <a:pt x="68" y="13"/>
                    <a:pt x="68" y="13"/>
                    <a:pt x="68" y="13"/>
                  </a:cubicBezTo>
                  <a:cubicBezTo>
                    <a:pt x="68" y="13"/>
                    <a:pt x="59" y="2"/>
                    <a:pt x="54" y="2"/>
                  </a:cubicBezTo>
                  <a:cubicBezTo>
                    <a:pt x="49" y="1"/>
                    <a:pt x="9" y="0"/>
                    <a:pt x="9"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0" name="Freeform 470">
              <a:extLst>
                <a:ext uri="{FF2B5EF4-FFF2-40B4-BE49-F238E27FC236}">
                  <a16:creationId xmlns:a16="http://schemas.microsoft.com/office/drawing/2014/main" xmlns="" id="{8E73CF9B-8855-4F12-98A1-DEECFBEE352D}"/>
                </a:ext>
              </a:extLst>
            </p:cNvPr>
            <p:cNvSpPr>
              <a:spLocks/>
            </p:cNvSpPr>
            <p:nvPr/>
          </p:nvSpPr>
          <p:spPr bwMode="auto">
            <a:xfrm>
              <a:off x="9377776" y="4569131"/>
              <a:ext cx="463648" cy="190474"/>
            </a:xfrm>
            <a:custGeom>
              <a:avLst/>
              <a:gdLst>
                <a:gd name="T0" fmla="*/ 102 w 110"/>
                <a:gd name="T1" fmla="*/ 31 h 45"/>
                <a:gd name="T2" fmla="*/ 71 w 110"/>
                <a:gd name="T3" fmla="*/ 43 h 45"/>
                <a:gd name="T4" fmla="*/ 69 w 110"/>
                <a:gd name="T5" fmla="*/ 43 h 45"/>
                <a:gd name="T6" fmla="*/ 68 w 110"/>
                <a:gd name="T7" fmla="*/ 44 h 45"/>
                <a:gd name="T8" fmla="*/ 15 w 110"/>
                <a:gd name="T9" fmla="*/ 35 h 45"/>
                <a:gd name="T10" fmla="*/ 12 w 110"/>
                <a:gd name="T11" fmla="*/ 29 h 45"/>
                <a:gd name="T12" fmla="*/ 1 w 110"/>
                <a:gd name="T13" fmla="*/ 20 h 45"/>
                <a:gd name="T14" fmla="*/ 7 w 110"/>
                <a:gd name="T15" fmla="*/ 15 h 45"/>
                <a:gd name="T16" fmla="*/ 99 w 110"/>
                <a:gd name="T17" fmla="*/ 11 h 45"/>
                <a:gd name="T18" fmla="*/ 102 w 110"/>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45">
                  <a:moveTo>
                    <a:pt x="102" y="31"/>
                  </a:moveTo>
                  <a:cubicBezTo>
                    <a:pt x="94" y="39"/>
                    <a:pt x="83" y="42"/>
                    <a:pt x="71" y="43"/>
                  </a:cubicBezTo>
                  <a:cubicBezTo>
                    <a:pt x="70" y="43"/>
                    <a:pt x="69" y="43"/>
                    <a:pt x="69" y="43"/>
                  </a:cubicBezTo>
                  <a:cubicBezTo>
                    <a:pt x="68" y="44"/>
                    <a:pt x="68" y="44"/>
                    <a:pt x="68" y="44"/>
                  </a:cubicBezTo>
                  <a:cubicBezTo>
                    <a:pt x="44" y="45"/>
                    <a:pt x="19" y="38"/>
                    <a:pt x="15" y="35"/>
                  </a:cubicBezTo>
                  <a:cubicBezTo>
                    <a:pt x="8" y="31"/>
                    <a:pt x="13" y="32"/>
                    <a:pt x="12" y="29"/>
                  </a:cubicBezTo>
                  <a:cubicBezTo>
                    <a:pt x="10" y="27"/>
                    <a:pt x="1" y="24"/>
                    <a:pt x="1" y="20"/>
                  </a:cubicBezTo>
                  <a:cubicBezTo>
                    <a:pt x="0" y="16"/>
                    <a:pt x="7" y="15"/>
                    <a:pt x="7" y="15"/>
                  </a:cubicBezTo>
                  <a:cubicBezTo>
                    <a:pt x="45" y="0"/>
                    <a:pt x="83" y="2"/>
                    <a:pt x="99" y="11"/>
                  </a:cubicBezTo>
                  <a:cubicBezTo>
                    <a:pt x="108" y="16"/>
                    <a:pt x="110" y="23"/>
                    <a:pt x="102" y="31"/>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1" name="Freeform 471">
              <a:extLst>
                <a:ext uri="{FF2B5EF4-FFF2-40B4-BE49-F238E27FC236}">
                  <a16:creationId xmlns:a16="http://schemas.microsoft.com/office/drawing/2014/main" xmlns="" id="{359A12A1-ED76-46D4-972E-8FC15E75BA5C}"/>
                </a:ext>
              </a:extLst>
            </p:cNvPr>
            <p:cNvSpPr>
              <a:spLocks/>
            </p:cNvSpPr>
            <p:nvPr/>
          </p:nvSpPr>
          <p:spPr bwMode="auto">
            <a:xfrm>
              <a:off x="9638181" y="4615692"/>
              <a:ext cx="203243" cy="135449"/>
            </a:xfrm>
            <a:custGeom>
              <a:avLst/>
              <a:gdLst>
                <a:gd name="T0" fmla="*/ 40 w 48"/>
                <a:gd name="T1" fmla="*/ 20 h 32"/>
                <a:gd name="T2" fmla="*/ 9 w 48"/>
                <a:gd name="T3" fmla="*/ 32 h 32"/>
                <a:gd name="T4" fmla="*/ 32 w 48"/>
                <a:gd name="T5" fmla="*/ 24 h 32"/>
                <a:gd name="T6" fmla="*/ 4 w 48"/>
                <a:gd name="T7" fmla="*/ 21 h 32"/>
                <a:gd name="T8" fmla="*/ 27 w 48"/>
                <a:gd name="T9" fmla="*/ 14 h 32"/>
                <a:gd name="T10" fmla="*/ 0 w 48"/>
                <a:gd name="T11" fmla="*/ 13 h 32"/>
                <a:gd name="T12" fmla="*/ 25 w 48"/>
                <a:gd name="T13" fmla="*/ 10 h 32"/>
                <a:gd name="T14" fmla="*/ 32 w 48"/>
                <a:gd name="T15" fmla="*/ 0 h 32"/>
                <a:gd name="T16" fmla="*/ 37 w 48"/>
                <a:gd name="T17" fmla="*/ 0 h 32"/>
                <a:gd name="T18" fmla="*/ 40 w 48"/>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2">
                  <a:moveTo>
                    <a:pt x="40" y="20"/>
                  </a:moveTo>
                  <a:cubicBezTo>
                    <a:pt x="32" y="28"/>
                    <a:pt x="21" y="31"/>
                    <a:pt x="9" y="32"/>
                  </a:cubicBezTo>
                  <a:cubicBezTo>
                    <a:pt x="17" y="31"/>
                    <a:pt x="30" y="25"/>
                    <a:pt x="32" y="24"/>
                  </a:cubicBezTo>
                  <a:cubicBezTo>
                    <a:pt x="20" y="28"/>
                    <a:pt x="4" y="21"/>
                    <a:pt x="4" y="21"/>
                  </a:cubicBezTo>
                  <a:cubicBezTo>
                    <a:pt x="17" y="22"/>
                    <a:pt x="27" y="14"/>
                    <a:pt x="27" y="14"/>
                  </a:cubicBezTo>
                  <a:cubicBezTo>
                    <a:pt x="18" y="17"/>
                    <a:pt x="0" y="13"/>
                    <a:pt x="0" y="13"/>
                  </a:cubicBezTo>
                  <a:cubicBezTo>
                    <a:pt x="0" y="13"/>
                    <a:pt x="17" y="14"/>
                    <a:pt x="25" y="10"/>
                  </a:cubicBezTo>
                  <a:cubicBezTo>
                    <a:pt x="33" y="6"/>
                    <a:pt x="32" y="0"/>
                    <a:pt x="32" y="0"/>
                  </a:cubicBezTo>
                  <a:cubicBezTo>
                    <a:pt x="37" y="0"/>
                    <a:pt x="37" y="0"/>
                    <a:pt x="37" y="0"/>
                  </a:cubicBezTo>
                  <a:cubicBezTo>
                    <a:pt x="46" y="5"/>
                    <a:pt x="48" y="12"/>
                    <a:pt x="40" y="2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2" name="Freeform 472">
              <a:extLst>
                <a:ext uri="{FF2B5EF4-FFF2-40B4-BE49-F238E27FC236}">
                  <a16:creationId xmlns:a16="http://schemas.microsoft.com/office/drawing/2014/main" xmlns="" id="{8A88B3E9-E0CE-4819-A6D8-F3A334F6B4E1}"/>
                </a:ext>
              </a:extLst>
            </p:cNvPr>
            <p:cNvSpPr>
              <a:spLocks/>
            </p:cNvSpPr>
            <p:nvPr/>
          </p:nvSpPr>
          <p:spPr bwMode="auto">
            <a:xfrm>
              <a:off x="9424352" y="4391355"/>
              <a:ext cx="417072" cy="194707"/>
            </a:xfrm>
            <a:custGeom>
              <a:avLst/>
              <a:gdLst>
                <a:gd name="T0" fmla="*/ 89 w 99"/>
                <a:gd name="T1" fmla="*/ 46 h 46"/>
                <a:gd name="T2" fmla="*/ 68 w 99"/>
                <a:gd name="T3" fmla="*/ 43 h 46"/>
                <a:gd name="T4" fmla="*/ 68 w 99"/>
                <a:gd name="T5" fmla="*/ 43 h 46"/>
                <a:gd name="T6" fmla="*/ 63 w 99"/>
                <a:gd name="T7" fmla="*/ 42 h 46"/>
                <a:gd name="T8" fmla="*/ 60 w 99"/>
                <a:gd name="T9" fmla="*/ 41 h 46"/>
                <a:gd name="T10" fmla="*/ 60 w 99"/>
                <a:gd name="T11" fmla="*/ 41 h 46"/>
                <a:gd name="T12" fmla="*/ 6 w 99"/>
                <a:gd name="T13" fmla="*/ 25 h 46"/>
                <a:gd name="T14" fmla="*/ 13 w 99"/>
                <a:gd name="T15" fmla="*/ 15 h 46"/>
                <a:gd name="T16" fmla="*/ 13 w 99"/>
                <a:gd name="T17" fmla="*/ 3 h 46"/>
                <a:gd name="T18" fmla="*/ 62 w 99"/>
                <a:gd name="T19" fmla="*/ 10 h 46"/>
                <a:gd name="T20" fmla="*/ 94 w 99"/>
                <a:gd name="T21" fmla="*/ 34 h 46"/>
                <a:gd name="T22" fmla="*/ 89 w 99"/>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6">
                  <a:moveTo>
                    <a:pt x="89" y="46"/>
                  </a:moveTo>
                  <a:cubicBezTo>
                    <a:pt x="89" y="46"/>
                    <a:pt x="80" y="45"/>
                    <a:pt x="68" y="43"/>
                  </a:cubicBezTo>
                  <a:cubicBezTo>
                    <a:pt x="68" y="43"/>
                    <a:pt x="68" y="43"/>
                    <a:pt x="68" y="43"/>
                  </a:cubicBezTo>
                  <a:cubicBezTo>
                    <a:pt x="66" y="42"/>
                    <a:pt x="65" y="42"/>
                    <a:pt x="63" y="42"/>
                  </a:cubicBezTo>
                  <a:cubicBezTo>
                    <a:pt x="62" y="41"/>
                    <a:pt x="61" y="41"/>
                    <a:pt x="60" y="41"/>
                  </a:cubicBezTo>
                  <a:cubicBezTo>
                    <a:pt x="60" y="41"/>
                    <a:pt x="60" y="41"/>
                    <a:pt x="60" y="41"/>
                  </a:cubicBezTo>
                  <a:cubicBezTo>
                    <a:pt x="38" y="37"/>
                    <a:pt x="10" y="30"/>
                    <a:pt x="6" y="25"/>
                  </a:cubicBezTo>
                  <a:cubicBezTo>
                    <a:pt x="0" y="15"/>
                    <a:pt x="11" y="16"/>
                    <a:pt x="13" y="15"/>
                  </a:cubicBezTo>
                  <a:cubicBezTo>
                    <a:pt x="16" y="13"/>
                    <a:pt x="11" y="5"/>
                    <a:pt x="13" y="3"/>
                  </a:cubicBezTo>
                  <a:cubicBezTo>
                    <a:pt x="14" y="1"/>
                    <a:pt x="38" y="0"/>
                    <a:pt x="62" y="10"/>
                  </a:cubicBezTo>
                  <a:cubicBezTo>
                    <a:pt x="74" y="15"/>
                    <a:pt x="86" y="22"/>
                    <a:pt x="94" y="34"/>
                  </a:cubicBezTo>
                  <a:cubicBezTo>
                    <a:pt x="94" y="34"/>
                    <a:pt x="99" y="46"/>
                    <a:pt x="89" y="4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3" name="Freeform 473">
              <a:extLst>
                <a:ext uri="{FF2B5EF4-FFF2-40B4-BE49-F238E27FC236}">
                  <a16:creationId xmlns:a16="http://schemas.microsoft.com/office/drawing/2014/main" xmlns="" id="{C384847A-D90A-4EC8-B718-0849F5682DE6}"/>
                </a:ext>
              </a:extLst>
            </p:cNvPr>
            <p:cNvSpPr>
              <a:spLocks/>
            </p:cNvSpPr>
            <p:nvPr/>
          </p:nvSpPr>
          <p:spPr bwMode="auto">
            <a:xfrm>
              <a:off x="9718631" y="4505640"/>
              <a:ext cx="148198" cy="215871"/>
            </a:xfrm>
            <a:custGeom>
              <a:avLst/>
              <a:gdLst>
                <a:gd name="T0" fmla="*/ 22 w 35"/>
                <a:gd name="T1" fmla="*/ 5 h 51"/>
                <a:gd name="T2" fmla="*/ 11 w 35"/>
                <a:gd name="T3" fmla="*/ 0 h 51"/>
                <a:gd name="T4" fmla="*/ 19 w 35"/>
                <a:gd name="T5" fmla="*/ 15 h 51"/>
                <a:gd name="T6" fmla="*/ 2 w 35"/>
                <a:gd name="T7" fmla="*/ 20 h 51"/>
                <a:gd name="T8" fmla="*/ 17 w 35"/>
                <a:gd name="T9" fmla="*/ 32 h 51"/>
                <a:gd name="T10" fmla="*/ 0 w 35"/>
                <a:gd name="T11" fmla="*/ 47 h 51"/>
                <a:gd name="T12" fmla="*/ 19 w 35"/>
                <a:gd name="T13" fmla="*/ 43 h 51"/>
                <a:gd name="T14" fmla="*/ 15 w 35"/>
                <a:gd name="T15" fmla="*/ 51 h 51"/>
                <a:gd name="T16" fmla="*/ 30 w 35"/>
                <a:gd name="T17" fmla="*/ 33 h 51"/>
                <a:gd name="T18" fmla="*/ 35 w 35"/>
                <a:gd name="T19" fmla="*/ 28 h 51"/>
                <a:gd name="T20" fmla="*/ 31 w 35"/>
                <a:gd name="T21" fmla="*/ 21 h 51"/>
                <a:gd name="T22" fmla="*/ 22 w 35"/>
                <a:gd name="T2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1">
                  <a:moveTo>
                    <a:pt x="22" y="5"/>
                  </a:moveTo>
                  <a:cubicBezTo>
                    <a:pt x="19" y="3"/>
                    <a:pt x="15" y="0"/>
                    <a:pt x="11" y="0"/>
                  </a:cubicBezTo>
                  <a:cubicBezTo>
                    <a:pt x="19" y="6"/>
                    <a:pt x="21" y="12"/>
                    <a:pt x="19" y="15"/>
                  </a:cubicBezTo>
                  <a:cubicBezTo>
                    <a:pt x="16" y="19"/>
                    <a:pt x="2" y="20"/>
                    <a:pt x="2" y="20"/>
                  </a:cubicBezTo>
                  <a:cubicBezTo>
                    <a:pt x="2" y="20"/>
                    <a:pt x="15" y="25"/>
                    <a:pt x="17" y="32"/>
                  </a:cubicBezTo>
                  <a:cubicBezTo>
                    <a:pt x="19" y="38"/>
                    <a:pt x="13" y="47"/>
                    <a:pt x="0" y="47"/>
                  </a:cubicBezTo>
                  <a:cubicBezTo>
                    <a:pt x="8" y="49"/>
                    <a:pt x="14" y="48"/>
                    <a:pt x="19" y="43"/>
                  </a:cubicBezTo>
                  <a:cubicBezTo>
                    <a:pt x="21" y="41"/>
                    <a:pt x="15" y="51"/>
                    <a:pt x="15" y="51"/>
                  </a:cubicBezTo>
                  <a:cubicBezTo>
                    <a:pt x="15" y="51"/>
                    <a:pt x="23" y="48"/>
                    <a:pt x="30" y="33"/>
                  </a:cubicBezTo>
                  <a:cubicBezTo>
                    <a:pt x="31" y="30"/>
                    <a:pt x="34" y="32"/>
                    <a:pt x="35" y="28"/>
                  </a:cubicBezTo>
                  <a:cubicBezTo>
                    <a:pt x="35" y="25"/>
                    <a:pt x="32" y="25"/>
                    <a:pt x="31" y="21"/>
                  </a:cubicBezTo>
                  <a:cubicBezTo>
                    <a:pt x="30" y="17"/>
                    <a:pt x="26" y="8"/>
                    <a:pt x="22" y="5"/>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4" name="Freeform 474">
              <a:extLst>
                <a:ext uri="{FF2B5EF4-FFF2-40B4-BE49-F238E27FC236}">
                  <a16:creationId xmlns:a16="http://schemas.microsoft.com/office/drawing/2014/main" xmlns="" id="{0CEA2EEC-1506-4ED0-9C68-A1C830C89294}"/>
                </a:ext>
              </a:extLst>
            </p:cNvPr>
            <p:cNvSpPr>
              <a:spLocks/>
            </p:cNvSpPr>
            <p:nvPr/>
          </p:nvSpPr>
          <p:spPr bwMode="auto">
            <a:xfrm>
              <a:off x="9837190" y="4514105"/>
              <a:ext cx="717704" cy="220104"/>
            </a:xfrm>
            <a:custGeom>
              <a:avLst/>
              <a:gdLst>
                <a:gd name="T0" fmla="*/ 1 w 171"/>
                <a:gd name="T1" fmla="*/ 23 h 52"/>
                <a:gd name="T2" fmla="*/ 167 w 171"/>
                <a:gd name="T3" fmla="*/ 0 h 52"/>
                <a:gd name="T4" fmla="*/ 170 w 171"/>
                <a:gd name="T5" fmla="*/ 10 h 52"/>
                <a:gd name="T6" fmla="*/ 0 w 171"/>
                <a:gd name="T7" fmla="*/ 27 h 52"/>
                <a:gd name="T8" fmla="*/ 1 w 171"/>
                <a:gd name="T9" fmla="*/ 23 h 52"/>
              </a:gdLst>
              <a:ahLst/>
              <a:cxnLst>
                <a:cxn ang="0">
                  <a:pos x="T0" y="T1"/>
                </a:cxn>
                <a:cxn ang="0">
                  <a:pos x="T2" y="T3"/>
                </a:cxn>
                <a:cxn ang="0">
                  <a:pos x="T4" y="T5"/>
                </a:cxn>
                <a:cxn ang="0">
                  <a:pos x="T6" y="T7"/>
                </a:cxn>
                <a:cxn ang="0">
                  <a:pos x="T8" y="T9"/>
                </a:cxn>
              </a:cxnLst>
              <a:rect l="0" t="0" r="r" b="b"/>
              <a:pathLst>
                <a:path w="171" h="52">
                  <a:moveTo>
                    <a:pt x="1" y="23"/>
                  </a:moveTo>
                  <a:cubicBezTo>
                    <a:pt x="1" y="23"/>
                    <a:pt x="121" y="50"/>
                    <a:pt x="167" y="0"/>
                  </a:cubicBezTo>
                  <a:cubicBezTo>
                    <a:pt x="167" y="0"/>
                    <a:pt x="170" y="6"/>
                    <a:pt x="170" y="10"/>
                  </a:cubicBezTo>
                  <a:cubicBezTo>
                    <a:pt x="171" y="15"/>
                    <a:pt x="122" y="52"/>
                    <a:pt x="0" y="27"/>
                  </a:cubicBezTo>
                  <a:cubicBezTo>
                    <a:pt x="1" y="23"/>
                    <a:pt x="1" y="23"/>
                    <a:pt x="1" y="2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5" name="Freeform 475">
              <a:extLst>
                <a:ext uri="{FF2B5EF4-FFF2-40B4-BE49-F238E27FC236}">
                  <a16:creationId xmlns:a16="http://schemas.microsoft.com/office/drawing/2014/main" xmlns="" id="{62CC3C26-15A7-4570-8A05-898FB3F9EDF9}"/>
                </a:ext>
              </a:extLst>
            </p:cNvPr>
            <p:cNvSpPr>
              <a:spLocks/>
            </p:cNvSpPr>
            <p:nvPr/>
          </p:nvSpPr>
          <p:spPr bwMode="auto">
            <a:xfrm>
              <a:off x="9655117" y="4433683"/>
              <a:ext cx="186306" cy="152380"/>
            </a:xfrm>
            <a:custGeom>
              <a:avLst/>
              <a:gdLst>
                <a:gd name="T0" fmla="*/ 34 w 44"/>
                <a:gd name="T1" fmla="*/ 36 h 36"/>
                <a:gd name="T2" fmla="*/ 13 w 44"/>
                <a:gd name="T3" fmla="*/ 33 h 36"/>
                <a:gd name="T4" fmla="*/ 28 w 44"/>
                <a:gd name="T5" fmla="*/ 29 h 36"/>
                <a:gd name="T6" fmla="*/ 0 w 44"/>
                <a:gd name="T7" fmla="*/ 19 h 36"/>
                <a:gd name="T8" fmla="*/ 29 w 44"/>
                <a:gd name="T9" fmla="*/ 24 h 36"/>
                <a:gd name="T10" fmla="*/ 1 w 44"/>
                <a:gd name="T11" fmla="*/ 6 h 36"/>
                <a:gd name="T12" fmla="*/ 25 w 44"/>
                <a:gd name="T13" fmla="*/ 14 h 36"/>
                <a:gd name="T14" fmla="*/ 12 w 44"/>
                <a:gd name="T15" fmla="*/ 5 h 36"/>
                <a:gd name="T16" fmla="*/ 7 w 44"/>
                <a:gd name="T17" fmla="*/ 0 h 36"/>
                <a:gd name="T18" fmla="*/ 39 w 44"/>
                <a:gd name="T19" fmla="*/ 24 h 36"/>
                <a:gd name="T20" fmla="*/ 34 w 4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34" y="36"/>
                  </a:moveTo>
                  <a:cubicBezTo>
                    <a:pt x="34" y="36"/>
                    <a:pt x="25" y="35"/>
                    <a:pt x="13" y="33"/>
                  </a:cubicBezTo>
                  <a:cubicBezTo>
                    <a:pt x="20" y="34"/>
                    <a:pt x="30" y="34"/>
                    <a:pt x="28" y="29"/>
                  </a:cubicBezTo>
                  <a:cubicBezTo>
                    <a:pt x="24" y="22"/>
                    <a:pt x="0" y="19"/>
                    <a:pt x="0" y="19"/>
                  </a:cubicBezTo>
                  <a:cubicBezTo>
                    <a:pt x="16" y="15"/>
                    <a:pt x="28" y="24"/>
                    <a:pt x="29" y="24"/>
                  </a:cubicBezTo>
                  <a:cubicBezTo>
                    <a:pt x="24" y="13"/>
                    <a:pt x="1" y="6"/>
                    <a:pt x="1" y="6"/>
                  </a:cubicBezTo>
                  <a:cubicBezTo>
                    <a:pt x="14" y="7"/>
                    <a:pt x="24" y="13"/>
                    <a:pt x="25" y="14"/>
                  </a:cubicBezTo>
                  <a:cubicBezTo>
                    <a:pt x="24" y="13"/>
                    <a:pt x="19" y="9"/>
                    <a:pt x="12" y="5"/>
                  </a:cubicBezTo>
                  <a:cubicBezTo>
                    <a:pt x="9" y="3"/>
                    <a:pt x="8" y="1"/>
                    <a:pt x="7" y="0"/>
                  </a:cubicBezTo>
                  <a:cubicBezTo>
                    <a:pt x="19" y="5"/>
                    <a:pt x="31" y="12"/>
                    <a:pt x="39" y="24"/>
                  </a:cubicBezTo>
                  <a:cubicBezTo>
                    <a:pt x="39" y="24"/>
                    <a:pt x="44" y="36"/>
                    <a:pt x="34" y="36"/>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6" name="Freeform 476">
              <a:extLst>
                <a:ext uri="{FF2B5EF4-FFF2-40B4-BE49-F238E27FC236}">
                  <a16:creationId xmlns:a16="http://schemas.microsoft.com/office/drawing/2014/main" xmlns="" id="{E542FB6A-E7FA-4641-B2A6-47CF14EF80A3}"/>
                </a:ext>
              </a:extLst>
            </p:cNvPr>
            <p:cNvSpPr>
              <a:spLocks/>
            </p:cNvSpPr>
            <p:nvPr/>
          </p:nvSpPr>
          <p:spPr bwMode="auto">
            <a:xfrm>
              <a:off x="10690389" y="4260139"/>
              <a:ext cx="179954" cy="135449"/>
            </a:xfrm>
            <a:custGeom>
              <a:avLst/>
              <a:gdLst>
                <a:gd name="T0" fmla="*/ 43 w 43"/>
                <a:gd name="T1" fmla="*/ 23 h 32"/>
                <a:gd name="T2" fmla="*/ 8 w 43"/>
                <a:gd name="T3" fmla="*/ 3 h 32"/>
                <a:gd name="T4" fmla="*/ 5 w 43"/>
                <a:gd name="T5" fmla="*/ 6 h 32"/>
                <a:gd name="T6" fmla="*/ 0 w 43"/>
                <a:gd name="T7" fmla="*/ 9 h 32"/>
                <a:gd name="T8" fmla="*/ 11 w 43"/>
                <a:gd name="T9" fmla="*/ 22 h 32"/>
                <a:gd name="T10" fmla="*/ 40 w 43"/>
                <a:gd name="T11" fmla="*/ 29 h 32"/>
              </a:gdLst>
              <a:ahLst/>
              <a:cxnLst>
                <a:cxn ang="0">
                  <a:pos x="T0" y="T1"/>
                </a:cxn>
                <a:cxn ang="0">
                  <a:pos x="T2" y="T3"/>
                </a:cxn>
                <a:cxn ang="0">
                  <a:pos x="T4" y="T5"/>
                </a:cxn>
                <a:cxn ang="0">
                  <a:pos x="T6" y="T7"/>
                </a:cxn>
                <a:cxn ang="0">
                  <a:pos x="T8" y="T9"/>
                </a:cxn>
                <a:cxn ang="0">
                  <a:pos x="T10" y="T11"/>
                </a:cxn>
              </a:cxnLst>
              <a:rect l="0" t="0" r="r" b="b"/>
              <a:pathLst>
                <a:path w="43" h="32">
                  <a:moveTo>
                    <a:pt x="43" y="23"/>
                  </a:moveTo>
                  <a:cubicBezTo>
                    <a:pt x="43" y="23"/>
                    <a:pt x="31" y="0"/>
                    <a:pt x="8" y="3"/>
                  </a:cubicBezTo>
                  <a:cubicBezTo>
                    <a:pt x="8" y="3"/>
                    <a:pt x="4" y="4"/>
                    <a:pt x="5" y="6"/>
                  </a:cubicBezTo>
                  <a:cubicBezTo>
                    <a:pt x="6" y="8"/>
                    <a:pt x="1" y="7"/>
                    <a:pt x="0" y="9"/>
                  </a:cubicBezTo>
                  <a:cubicBezTo>
                    <a:pt x="0" y="12"/>
                    <a:pt x="5" y="16"/>
                    <a:pt x="11" y="22"/>
                  </a:cubicBezTo>
                  <a:cubicBezTo>
                    <a:pt x="18" y="27"/>
                    <a:pt x="28" y="32"/>
                    <a:pt x="40" y="2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7" name="Freeform 477">
              <a:extLst>
                <a:ext uri="{FF2B5EF4-FFF2-40B4-BE49-F238E27FC236}">
                  <a16:creationId xmlns:a16="http://schemas.microsoft.com/office/drawing/2014/main" xmlns="" id="{1FBFDAAB-3100-44E6-BC94-7650EE61DB41}"/>
                </a:ext>
              </a:extLst>
            </p:cNvPr>
            <p:cNvSpPr>
              <a:spLocks/>
            </p:cNvSpPr>
            <p:nvPr/>
          </p:nvSpPr>
          <p:spPr bwMode="auto">
            <a:xfrm>
              <a:off x="10745434" y="4298234"/>
              <a:ext cx="112207" cy="80423"/>
            </a:xfrm>
            <a:custGeom>
              <a:avLst/>
              <a:gdLst>
                <a:gd name="T0" fmla="*/ 7 w 27"/>
                <a:gd name="T1" fmla="*/ 0 h 19"/>
                <a:gd name="T2" fmla="*/ 16 w 27"/>
                <a:gd name="T3" fmla="*/ 9 h 19"/>
                <a:gd name="T4" fmla="*/ 5 w 27"/>
                <a:gd name="T5" fmla="*/ 6 h 19"/>
                <a:gd name="T6" fmla="*/ 24 w 27"/>
                <a:gd name="T7" fmla="*/ 19 h 19"/>
                <a:gd name="T8" fmla="*/ 27 w 27"/>
                <a:gd name="T9" fmla="*/ 17 h 19"/>
                <a:gd name="T10" fmla="*/ 24 w 27"/>
                <a:gd name="T11" fmla="*/ 10 h 19"/>
                <a:gd name="T12" fmla="*/ 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7" y="0"/>
                  </a:moveTo>
                  <a:cubicBezTo>
                    <a:pt x="7" y="0"/>
                    <a:pt x="15" y="7"/>
                    <a:pt x="16" y="9"/>
                  </a:cubicBezTo>
                  <a:cubicBezTo>
                    <a:pt x="16" y="9"/>
                    <a:pt x="10" y="6"/>
                    <a:pt x="5" y="6"/>
                  </a:cubicBezTo>
                  <a:cubicBezTo>
                    <a:pt x="0" y="6"/>
                    <a:pt x="24" y="19"/>
                    <a:pt x="24" y="19"/>
                  </a:cubicBezTo>
                  <a:cubicBezTo>
                    <a:pt x="27" y="17"/>
                    <a:pt x="27" y="17"/>
                    <a:pt x="27" y="17"/>
                  </a:cubicBezTo>
                  <a:cubicBezTo>
                    <a:pt x="27" y="17"/>
                    <a:pt x="26" y="11"/>
                    <a:pt x="24" y="10"/>
                  </a:cubicBezTo>
                  <a:cubicBezTo>
                    <a:pt x="22" y="9"/>
                    <a:pt x="7" y="0"/>
                    <a:pt x="7"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8" name="Freeform 478">
              <a:extLst>
                <a:ext uri="{FF2B5EF4-FFF2-40B4-BE49-F238E27FC236}">
                  <a16:creationId xmlns:a16="http://schemas.microsoft.com/office/drawing/2014/main" xmlns="" id="{3F9A1FBE-4192-4E00-B394-BF32635CD584}"/>
                </a:ext>
              </a:extLst>
            </p:cNvPr>
            <p:cNvSpPr>
              <a:spLocks/>
            </p:cNvSpPr>
            <p:nvPr/>
          </p:nvSpPr>
          <p:spPr bwMode="auto">
            <a:xfrm>
              <a:off x="10688271" y="4306700"/>
              <a:ext cx="179956" cy="118517"/>
            </a:xfrm>
            <a:custGeom>
              <a:avLst/>
              <a:gdLst>
                <a:gd name="T0" fmla="*/ 38 w 43"/>
                <a:gd name="T1" fmla="*/ 26 h 28"/>
                <a:gd name="T2" fmla="*/ 24 w 43"/>
                <a:gd name="T3" fmla="*/ 25 h 28"/>
                <a:gd name="T4" fmla="*/ 23 w 43"/>
                <a:gd name="T5" fmla="*/ 24 h 28"/>
                <a:gd name="T6" fmla="*/ 23 w 43"/>
                <a:gd name="T7" fmla="*/ 24 h 28"/>
                <a:gd name="T8" fmla="*/ 4 w 43"/>
                <a:gd name="T9" fmla="*/ 11 h 28"/>
                <a:gd name="T10" fmla="*/ 3 w 43"/>
                <a:gd name="T11" fmla="*/ 8 h 28"/>
                <a:gd name="T12" fmla="*/ 1 w 43"/>
                <a:gd name="T13" fmla="*/ 2 h 28"/>
                <a:gd name="T14" fmla="*/ 5 w 43"/>
                <a:gd name="T15" fmla="*/ 1 h 28"/>
                <a:gd name="T16" fmla="*/ 41 w 43"/>
                <a:gd name="T17" fmla="*/ 18 h 28"/>
                <a:gd name="T18" fmla="*/ 38 w 43"/>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38" y="26"/>
                  </a:moveTo>
                  <a:cubicBezTo>
                    <a:pt x="34" y="28"/>
                    <a:pt x="28" y="27"/>
                    <a:pt x="24" y="25"/>
                  </a:cubicBezTo>
                  <a:cubicBezTo>
                    <a:pt x="23" y="24"/>
                    <a:pt x="23" y="24"/>
                    <a:pt x="23" y="24"/>
                  </a:cubicBezTo>
                  <a:cubicBezTo>
                    <a:pt x="23" y="24"/>
                    <a:pt x="23" y="24"/>
                    <a:pt x="23" y="24"/>
                  </a:cubicBezTo>
                  <a:cubicBezTo>
                    <a:pt x="13" y="20"/>
                    <a:pt x="5" y="12"/>
                    <a:pt x="4" y="11"/>
                  </a:cubicBezTo>
                  <a:cubicBezTo>
                    <a:pt x="2" y="8"/>
                    <a:pt x="4" y="9"/>
                    <a:pt x="3" y="8"/>
                  </a:cubicBezTo>
                  <a:cubicBezTo>
                    <a:pt x="3" y="6"/>
                    <a:pt x="0" y="4"/>
                    <a:pt x="1" y="2"/>
                  </a:cubicBezTo>
                  <a:cubicBezTo>
                    <a:pt x="2" y="0"/>
                    <a:pt x="5" y="1"/>
                    <a:pt x="5" y="1"/>
                  </a:cubicBezTo>
                  <a:cubicBezTo>
                    <a:pt x="22" y="3"/>
                    <a:pt x="37" y="11"/>
                    <a:pt x="41" y="18"/>
                  </a:cubicBezTo>
                  <a:cubicBezTo>
                    <a:pt x="43" y="21"/>
                    <a:pt x="43" y="25"/>
                    <a:pt x="38" y="2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59" name="Freeform 479">
              <a:extLst>
                <a:ext uri="{FF2B5EF4-FFF2-40B4-BE49-F238E27FC236}">
                  <a16:creationId xmlns:a16="http://schemas.microsoft.com/office/drawing/2014/main" xmlns="" id="{181D7049-32A1-4D2C-918C-F2F430394902}"/>
                </a:ext>
              </a:extLst>
            </p:cNvPr>
            <p:cNvSpPr>
              <a:spLocks/>
            </p:cNvSpPr>
            <p:nvPr/>
          </p:nvSpPr>
          <p:spPr bwMode="auto">
            <a:xfrm>
              <a:off x="10787776" y="4370191"/>
              <a:ext cx="80450" cy="55026"/>
            </a:xfrm>
            <a:custGeom>
              <a:avLst/>
              <a:gdLst>
                <a:gd name="T0" fmla="*/ 14 w 19"/>
                <a:gd name="T1" fmla="*/ 11 h 13"/>
                <a:gd name="T2" fmla="*/ 0 w 19"/>
                <a:gd name="T3" fmla="*/ 10 h 13"/>
                <a:gd name="T4" fmla="*/ 10 w 19"/>
                <a:gd name="T5" fmla="*/ 11 h 13"/>
                <a:gd name="T6" fmla="*/ 0 w 19"/>
                <a:gd name="T7" fmla="*/ 4 h 13"/>
                <a:gd name="T8" fmla="*/ 10 w 19"/>
                <a:gd name="T9" fmla="*/ 6 h 13"/>
                <a:gd name="T10" fmla="*/ 0 w 19"/>
                <a:gd name="T11" fmla="*/ 0 h 13"/>
                <a:gd name="T12" fmla="*/ 10 w 19"/>
                <a:gd name="T13" fmla="*/ 4 h 13"/>
                <a:gd name="T14" fmla="*/ 15 w 19"/>
                <a:gd name="T15" fmla="*/ 2 h 13"/>
                <a:gd name="T16" fmla="*/ 17 w 19"/>
                <a:gd name="T17" fmla="*/ 3 h 13"/>
                <a:gd name="T18" fmla="*/ 14 w 19"/>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14" y="11"/>
                  </a:moveTo>
                  <a:cubicBezTo>
                    <a:pt x="10" y="13"/>
                    <a:pt x="4" y="12"/>
                    <a:pt x="0" y="10"/>
                  </a:cubicBezTo>
                  <a:cubicBezTo>
                    <a:pt x="3" y="11"/>
                    <a:pt x="9" y="11"/>
                    <a:pt x="10" y="11"/>
                  </a:cubicBezTo>
                  <a:cubicBezTo>
                    <a:pt x="5" y="10"/>
                    <a:pt x="0" y="4"/>
                    <a:pt x="0" y="4"/>
                  </a:cubicBezTo>
                  <a:cubicBezTo>
                    <a:pt x="5" y="7"/>
                    <a:pt x="10" y="6"/>
                    <a:pt x="10" y="6"/>
                  </a:cubicBezTo>
                  <a:cubicBezTo>
                    <a:pt x="6" y="6"/>
                    <a:pt x="0" y="0"/>
                    <a:pt x="0" y="0"/>
                  </a:cubicBezTo>
                  <a:cubicBezTo>
                    <a:pt x="0" y="0"/>
                    <a:pt x="7" y="4"/>
                    <a:pt x="10" y="4"/>
                  </a:cubicBezTo>
                  <a:cubicBezTo>
                    <a:pt x="14" y="4"/>
                    <a:pt x="15" y="2"/>
                    <a:pt x="15" y="2"/>
                  </a:cubicBezTo>
                  <a:cubicBezTo>
                    <a:pt x="17" y="3"/>
                    <a:pt x="17" y="3"/>
                    <a:pt x="17" y="3"/>
                  </a:cubicBezTo>
                  <a:cubicBezTo>
                    <a:pt x="19" y="6"/>
                    <a:pt x="19" y="10"/>
                    <a:pt x="14" y="1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0" name="Freeform 480">
              <a:extLst>
                <a:ext uri="{FF2B5EF4-FFF2-40B4-BE49-F238E27FC236}">
                  <a16:creationId xmlns:a16="http://schemas.microsoft.com/office/drawing/2014/main" xmlns="" id="{B3A0A9E9-0C4E-4E38-BB22-F87B6CE534A7}"/>
                </a:ext>
              </a:extLst>
            </p:cNvPr>
            <p:cNvSpPr>
              <a:spLocks/>
            </p:cNvSpPr>
            <p:nvPr/>
          </p:nvSpPr>
          <p:spPr bwMode="auto">
            <a:xfrm>
              <a:off x="10745434" y="4234743"/>
              <a:ext cx="137612" cy="143914"/>
            </a:xfrm>
            <a:custGeom>
              <a:avLst/>
              <a:gdLst>
                <a:gd name="T0" fmla="*/ 29 w 33"/>
                <a:gd name="T1" fmla="*/ 32 h 34"/>
                <a:gd name="T2" fmla="*/ 21 w 33"/>
                <a:gd name="T3" fmla="*/ 27 h 34"/>
                <a:gd name="T4" fmla="*/ 21 w 33"/>
                <a:gd name="T5" fmla="*/ 27 h 34"/>
                <a:gd name="T6" fmla="*/ 19 w 33"/>
                <a:gd name="T7" fmla="*/ 25 h 34"/>
                <a:gd name="T8" fmla="*/ 19 w 33"/>
                <a:gd name="T9" fmla="*/ 25 h 34"/>
                <a:gd name="T10" fmla="*/ 19 w 33"/>
                <a:gd name="T11" fmla="*/ 25 h 34"/>
                <a:gd name="T12" fmla="*/ 1 w 33"/>
                <a:gd name="T13" fmla="*/ 8 h 34"/>
                <a:gd name="T14" fmla="*/ 5 w 33"/>
                <a:gd name="T15" fmla="*/ 5 h 34"/>
                <a:gd name="T16" fmla="*/ 8 w 33"/>
                <a:gd name="T17" fmla="*/ 0 h 34"/>
                <a:gd name="T18" fmla="*/ 25 w 33"/>
                <a:gd name="T19" fmla="*/ 13 h 34"/>
                <a:gd name="T20" fmla="*/ 33 w 33"/>
                <a:gd name="T21" fmla="*/ 28 h 34"/>
                <a:gd name="T22" fmla="*/ 29 w 33"/>
                <a:gd name="T2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4">
                  <a:moveTo>
                    <a:pt x="29" y="32"/>
                  </a:moveTo>
                  <a:cubicBezTo>
                    <a:pt x="29" y="32"/>
                    <a:pt x="25" y="30"/>
                    <a:pt x="21" y="27"/>
                  </a:cubicBezTo>
                  <a:cubicBezTo>
                    <a:pt x="21" y="27"/>
                    <a:pt x="21" y="27"/>
                    <a:pt x="21" y="27"/>
                  </a:cubicBezTo>
                  <a:cubicBezTo>
                    <a:pt x="21" y="26"/>
                    <a:pt x="20" y="26"/>
                    <a:pt x="19" y="25"/>
                  </a:cubicBezTo>
                  <a:cubicBezTo>
                    <a:pt x="19" y="25"/>
                    <a:pt x="19" y="25"/>
                    <a:pt x="19" y="25"/>
                  </a:cubicBezTo>
                  <a:cubicBezTo>
                    <a:pt x="19" y="25"/>
                    <a:pt x="19" y="25"/>
                    <a:pt x="19" y="25"/>
                  </a:cubicBezTo>
                  <a:cubicBezTo>
                    <a:pt x="11" y="19"/>
                    <a:pt x="1" y="11"/>
                    <a:pt x="1" y="8"/>
                  </a:cubicBezTo>
                  <a:cubicBezTo>
                    <a:pt x="0" y="3"/>
                    <a:pt x="4" y="6"/>
                    <a:pt x="5" y="5"/>
                  </a:cubicBezTo>
                  <a:cubicBezTo>
                    <a:pt x="7" y="5"/>
                    <a:pt x="6" y="1"/>
                    <a:pt x="8" y="0"/>
                  </a:cubicBezTo>
                  <a:cubicBezTo>
                    <a:pt x="8" y="0"/>
                    <a:pt x="18" y="5"/>
                    <a:pt x="25" y="13"/>
                  </a:cubicBezTo>
                  <a:cubicBezTo>
                    <a:pt x="29" y="17"/>
                    <a:pt x="32" y="22"/>
                    <a:pt x="33" y="28"/>
                  </a:cubicBezTo>
                  <a:cubicBezTo>
                    <a:pt x="33" y="28"/>
                    <a:pt x="33" y="34"/>
                    <a:pt x="29" y="32"/>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1" name="Freeform 481">
              <a:extLst>
                <a:ext uri="{FF2B5EF4-FFF2-40B4-BE49-F238E27FC236}">
                  <a16:creationId xmlns:a16="http://schemas.microsoft.com/office/drawing/2014/main" xmlns="" id="{5F3D5408-B99B-4390-A62F-B237AF03309E}"/>
                </a:ext>
              </a:extLst>
            </p:cNvPr>
            <p:cNvSpPr>
              <a:spLocks/>
            </p:cNvSpPr>
            <p:nvPr/>
          </p:nvSpPr>
          <p:spPr bwMode="auto">
            <a:xfrm>
              <a:off x="10813182" y="4332096"/>
              <a:ext cx="76216" cy="88888"/>
            </a:xfrm>
            <a:custGeom>
              <a:avLst/>
              <a:gdLst>
                <a:gd name="T0" fmla="*/ 16 w 18"/>
                <a:gd name="T1" fmla="*/ 4 h 21"/>
                <a:gd name="T2" fmla="*/ 13 w 18"/>
                <a:gd name="T3" fmla="*/ 0 h 21"/>
                <a:gd name="T4" fmla="*/ 13 w 18"/>
                <a:gd name="T5" fmla="*/ 8 h 21"/>
                <a:gd name="T6" fmla="*/ 6 w 18"/>
                <a:gd name="T7" fmla="*/ 6 h 21"/>
                <a:gd name="T8" fmla="*/ 9 w 18"/>
                <a:gd name="T9" fmla="*/ 14 h 21"/>
                <a:gd name="T10" fmla="*/ 0 w 18"/>
                <a:gd name="T11" fmla="*/ 16 h 21"/>
                <a:gd name="T12" fmla="*/ 8 w 18"/>
                <a:gd name="T13" fmla="*/ 19 h 21"/>
                <a:gd name="T14" fmla="*/ 5 w 18"/>
                <a:gd name="T15" fmla="*/ 21 h 21"/>
                <a:gd name="T16" fmla="*/ 14 w 18"/>
                <a:gd name="T17" fmla="*/ 17 h 21"/>
                <a:gd name="T18" fmla="*/ 17 w 18"/>
                <a:gd name="T19" fmla="*/ 16 h 21"/>
                <a:gd name="T20" fmla="*/ 17 w 18"/>
                <a:gd name="T21" fmla="*/ 12 h 21"/>
                <a:gd name="T22" fmla="*/ 16 w 18"/>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6" y="4"/>
                  </a:moveTo>
                  <a:cubicBezTo>
                    <a:pt x="16" y="3"/>
                    <a:pt x="15" y="1"/>
                    <a:pt x="13" y="0"/>
                  </a:cubicBezTo>
                  <a:cubicBezTo>
                    <a:pt x="15" y="4"/>
                    <a:pt x="15" y="7"/>
                    <a:pt x="13" y="8"/>
                  </a:cubicBezTo>
                  <a:cubicBezTo>
                    <a:pt x="12" y="9"/>
                    <a:pt x="6" y="6"/>
                    <a:pt x="6" y="6"/>
                  </a:cubicBezTo>
                  <a:cubicBezTo>
                    <a:pt x="6" y="6"/>
                    <a:pt x="10" y="11"/>
                    <a:pt x="9" y="14"/>
                  </a:cubicBezTo>
                  <a:cubicBezTo>
                    <a:pt x="9" y="16"/>
                    <a:pt x="5" y="19"/>
                    <a:pt x="0" y="16"/>
                  </a:cubicBezTo>
                  <a:cubicBezTo>
                    <a:pt x="2" y="19"/>
                    <a:pt x="5" y="19"/>
                    <a:pt x="8" y="19"/>
                  </a:cubicBezTo>
                  <a:cubicBezTo>
                    <a:pt x="9" y="18"/>
                    <a:pt x="5" y="21"/>
                    <a:pt x="5" y="21"/>
                  </a:cubicBezTo>
                  <a:cubicBezTo>
                    <a:pt x="5" y="21"/>
                    <a:pt x="9" y="21"/>
                    <a:pt x="14" y="17"/>
                  </a:cubicBezTo>
                  <a:cubicBezTo>
                    <a:pt x="15" y="16"/>
                    <a:pt x="16" y="17"/>
                    <a:pt x="17" y="16"/>
                  </a:cubicBezTo>
                  <a:cubicBezTo>
                    <a:pt x="18" y="15"/>
                    <a:pt x="16" y="14"/>
                    <a:pt x="17" y="12"/>
                  </a:cubicBezTo>
                  <a:cubicBezTo>
                    <a:pt x="17" y="10"/>
                    <a:pt x="17" y="6"/>
                    <a:pt x="16"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2" name="Freeform 482">
              <a:extLst>
                <a:ext uri="{FF2B5EF4-FFF2-40B4-BE49-F238E27FC236}">
                  <a16:creationId xmlns:a16="http://schemas.microsoft.com/office/drawing/2014/main" xmlns="" id="{460DA4C6-5432-4850-B43B-489620E6621D}"/>
                </a:ext>
              </a:extLst>
            </p:cNvPr>
            <p:cNvSpPr>
              <a:spLocks/>
            </p:cNvSpPr>
            <p:nvPr/>
          </p:nvSpPr>
          <p:spPr bwMode="auto">
            <a:xfrm>
              <a:off x="10870343" y="4391355"/>
              <a:ext cx="296397" cy="143914"/>
            </a:xfrm>
            <a:custGeom>
              <a:avLst/>
              <a:gdLst>
                <a:gd name="T0" fmla="*/ 1 w 70"/>
                <a:gd name="T1" fmla="*/ 0 h 34"/>
                <a:gd name="T2" fmla="*/ 70 w 70"/>
                <a:gd name="T3" fmla="*/ 23 h 34"/>
                <a:gd name="T4" fmla="*/ 69 w 70"/>
                <a:gd name="T5" fmla="*/ 28 h 34"/>
                <a:gd name="T6" fmla="*/ 0 w 70"/>
                <a:gd name="T7" fmla="*/ 1 h 34"/>
              </a:gdLst>
              <a:ahLst/>
              <a:cxnLst>
                <a:cxn ang="0">
                  <a:pos x="T0" y="T1"/>
                </a:cxn>
                <a:cxn ang="0">
                  <a:pos x="T2" y="T3"/>
                </a:cxn>
                <a:cxn ang="0">
                  <a:pos x="T4" y="T5"/>
                </a:cxn>
                <a:cxn ang="0">
                  <a:pos x="T6" y="T7"/>
                </a:cxn>
              </a:cxnLst>
              <a:rect l="0" t="0" r="r" b="b"/>
              <a:pathLst>
                <a:path w="70" h="34">
                  <a:moveTo>
                    <a:pt x="1" y="0"/>
                  </a:moveTo>
                  <a:cubicBezTo>
                    <a:pt x="1" y="0"/>
                    <a:pt x="43" y="33"/>
                    <a:pt x="70" y="23"/>
                  </a:cubicBezTo>
                  <a:cubicBezTo>
                    <a:pt x="70" y="23"/>
                    <a:pt x="70" y="26"/>
                    <a:pt x="69" y="28"/>
                  </a:cubicBezTo>
                  <a:cubicBezTo>
                    <a:pt x="69" y="29"/>
                    <a:pt x="43" y="34"/>
                    <a:pt x="0" y="1"/>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3" name="Freeform 483">
              <a:extLst>
                <a:ext uri="{FF2B5EF4-FFF2-40B4-BE49-F238E27FC236}">
                  <a16:creationId xmlns:a16="http://schemas.microsoft.com/office/drawing/2014/main" xmlns="" id="{B8A0860D-6CDD-4523-BA40-3DCA45ED246C}"/>
                </a:ext>
              </a:extLst>
            </p:cNvPr>
            <p:cNvSpPr>
              <a:spLocks/>
            </p:cNvSpPr>
            <p:nvPr/>
          </p:nvSpPr>
          <p:spPr bwMode="auto">
            <a:xfrm>
              <a:off x="10825884" y="4289769"/>
              <a:ext cx="57162" cy="88888"/>
            </a:xfrm>
            <a:custGeom>
              <a:avLst/>
              <a:gdLst>
                <a:gd name="T0" fmla="*/ 10 w 14"/>
                <a:gd name="T1" fmla="*/ 19 h 21"/>
                <a:gd name="T2" fmla="*/ 2 w 14"/>
                <a:gd name="T3" fmla="*/ 14 h 21"/>
                <a:gd name="T4" fmla="*/ 8 w 14"/>
                <a:gd name="T5" fmla="*/ 15 h 21"/>
                <a:gd name="T6" fmla="*/ 0 w 14"/>
                <a:gd name="T7" fmla="*/ 6 h 21"/>
                <a:gd name="T8" fmla="*/ 10 w 14"/>
                <a:gd name="T9" fmla="*/ 14 h 21"/>
                <a:gd name="T10" fmla="*/ 3 w 14"/>
                <a:gd name="T11" fmla="*/ 1 h 21"/>
                <a:gd name="T12" fmla="*/ 10 w 14"/>
                <a:gd name="T13" fmla="*/ 9 h 21"/>
                <a:gd name="T14" fmla="*/ 7 w 14"/>
                <a:gd name="T15" fmla="*/ 3 h 21"/>
                <a:gd name="T16" fmla="*/ 6 w 14"/>
                <a:gd name="T17" fmla="*/ 0 h 21"/>
                <a:gd name="T18" fmla="*/ 14 w 14"/>
                <a:gd name="T19" fmla="*/ 15 h 21"/>
                <a:gd name="T20" fmla="*/ 10 w 14"/>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1">
                  <a:moveTo>
                    <a:pt x="10" y="19"/>
                  </a:moveTo>
                  <a:cubicBezTo>
                    <a:pt x="10" y="19"/>
                    <a:pt x="6" y="17"/>
                    <a:pt x="2" y="14"/>
                  </a:cubicBezTo>
                  <a:cubicBezTo>
                    <a:pt x="5" y="16"/>
                    <a:pt x="8" y="18"/>
                    <a:pt x="8" y="15"/>
                  </a:cubicBezTo>
                  <a:cubicBezTo>
                    <a:pt x="9" y="12"/>
                    <a:pt x="0" y="6"/>
                    <a:pt x="0" y="6"/>
                  </a:cubicBezTo>
                  <a:cubicBezTo>
                    <a:pt x="7" y="8"/>
                    <a:pt x="10" y="13"/>
                    <a:pt x="10" y="14"/>
                  </a:cubicBezTo>
                  <a:cubicBezTo>
                    <a:pt x="10" y="8"/>
                    <a:pt x="3" y="1"/>
                    <a:pt x="3" y="1"/>
                  </a:cubicBezTo>
                  <a:cubicBezTo>
                    <a:pt x="7" y="4"/>
                    <a:pt x="10" y="8"/>
                    <a:pt x="10" y="9"/>
                  </a:cubicBezTo>
                  <a:cubicBezTo>
                    <a:pt x="10" y="8"/>
                    <a:pt x="9" y="6"/>
                    <a:pt x="7" y="3"/>
                  </a:cubicBezTo>
                  <a:cubicBezTo>
                    <a:pt x="7" y="1"/>
                    <a:pt x="6" y="1"/>
                    <a:pt x="6" y="0"/>
                  </a:cubicBezTo>
                  <a:cubicBezTo>
                    <a:pt x="10" y="4"/>
                    <a:pt x="13" y="9"/>
                    <a:pt x="14" y="15"/>
                  </a:cubicBezTo>
                  <a:cubicBezTo>
                    <a:pt x="14" y="15"/>
                    <a:pt x="14" y="21"/>
                    <a:pt x="10" y="19"/>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2" name="Freeform 484">
              <a:extLst>
                <a:ext uri="{FF2B5EF4-FFF2-40B4-BE49-F238E27FC236}">
                  <a16:creationId xmlns:a16="http://schemas.microsoft.com/office/drawing/2014/main" xmlns="" id="{1CE1DAA0-30F1-4D58-B935-332542E7FEAA}"/>
                </a:ext>
              </a:extLst>
            </p:cNvPr>
            <p:cNvSpPr>
              <a:spLocks/>
            </p:cNvSpPr>
            <p:nvPr/>
          </p:nvSpPr>
          <p:spPr bwMode="auto">
            <a:xfrm>
              <a:off x="9883766" y="4154320"/>
              <a:ext cx="285812" cy="275130"/>
            </a:xfrm>
            <a:custGeom>
              <a:avLst/>
              <a:gdLst>
                <a:gd name="T0" fmla="*/ 66 w 68"/>
                <a:gd name="T1" fmla="*/ 51 h 65"/>
                <a:gd name="T2" fmla="*/ 48 w 68"/>
                <a:gd name="T3" fmla="*/ 64 h 65"/>
                <a:gd name="T4" fmla="*/ 7 w 68"/>
                <a:gd name="T5" fmla="*/ 40 h 65"/>
                <a:gd name="T6" fmla="*/ 7 w 68"/>
                <a:gd name="T7" fmla="*/ 40 h 65"/>
                <a:gd name="T8" fmla="*/ 1 w 68"/>
                <a:gd name="T9" fmla="*/ 14 h 65"/>
                <a:gd name="T10" fmla="*/ 2 w 68"/>
                <a:gd name="T11" fmla="*/ 5 h 65"/>
                <a:gd name="T12" fmla="*/ 6 w 68"/>
                <a:gd name="T13" fmla="*/ 7 h 65"/>
                <a:gd name="T14" fmla="*/ 10 w 68"/>
                <a:gd name="T15" fmla="*/ 10 h 65"/>
                <a:gd name="T16" fmla="*/ 9 w 68"/>
                <a:gd name="T17" fmla="*/ 4 h 65"/>
                <a:gd name="T18" fmla="*/ 17 w 68"/>
                <a:gd name="T19" fmla="*/ 3 h 65"/>
                <a:gd name="T20" fmla="*/ 39 w 68"/>
                <a:gd name="T21" fmla="*/ 9 h 65"/>
                <a:gd name="T22" fmla="*/ 39 w 68"/>
                <a:gd name="T23" fmla="*/ 9 h 65"/>
                <a:gd name="T24" fmla="*/ 66 w 68"/>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5">
                  <a:moveTo>
                    <a:pt x="66" y="51"/>
                  </a:moveTo>
                  <a:cubicBezTo>
                    <a:pt x="63" y="65"/>
                    <a:pt x="48" y="64"/>
                    <a:pt x="48" y="64"/>
                  </a:cubicBezTo>
                  <a:cubicBezTo>
                    <a:pt x="24" y="65"/>
                    <a:pt x="12" y="53"/>
                    <a:pt x="7" y="40"/>
                  </a:cubicBezTo>
                  <a:cubicBezTo>
                    <a:pt x="7" y="40"/>
                    <a:pt x="7" y="40"/>
                    <a:pt x="7" y="40"/>
                  </a:cubicBezTo>
                  <a:cubicBezTo>
                    <a:pt x="1" y="27"/>
                    <a:pt x="1" y="14"/>
                    <a:pt x="1" y="14"/>
                  </a:cubicBezTo>
                  <a:cubicBezTo>
                    <a:pt x="1" y="14"/>
                    <a:pt x="0" y="5"/>
                    <a:pt x="2" y="5"/>
                  </a:cubicBezTo>
                  <a:cubicBezTo>
                    <a:pt x="3" y="5"/>
                    <a:pt x="5" y="6"/>
                    <a:pt x="6" y="7"/>
                  </a:cubicBezTo>
                  <a:cubicBezTo>
                    <a:pt x="8" y="9"/>
                    <a:pt x="9" y="10"/>
                    <a:pt x="10" y="10"/>
                  </a:cubicBezTo>
                  <a:cubicBezTo>
                    <a:pt x="11" y="10"/>
                    <a:pt x="10" y="7"/>
                    <a:pt x="9" y="4"/>
                  </a:cubicBezTo>
                  <a:cubicBezTo>
                    <a:pt x="9" y="0"/>
                    <a:pt x="17" y="3"/>
                    <a:pt x="17" y="3"/>
                  </a:cubicBezTo>
                  <a:cubicBezTo>
                    <a:pt x="25" y="4"/>
                    <a:pt x="33" y="6"/>
                    <a:pt x="39" y="9"/>
                  </a:cubicBezTo>
                  <a:cubicBezTo>
                    <a:pt x="39" y="9"/>
                    <a:pt x="39" y="9"/>
                    <a:pt x="39" y="9"/>
                  </a:cubicBezTo>
                  <a:cubicBezTo>
                    <a:pt x="65" y="21"/>
                    <a:pt x="68"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3" name="Freeform 485">
              <a:extLst>
                <a:ext uri="{FF2B5EF4-FFF2-40B4-BE49-F238E27FC236}">
                  <a16:creationId xmlns:a16="http://schemas.microsoft.com/office/drawing/2014/main" xmlns="" id="{DC5E2ABB-4592-41E2-A37F-7D3CDE48B781}"/>
                </a:ext>
              </a:extLst>
            </p:cNvPr>
            <p:cNvSpPr>
              <a:spLocks/>
            </p:cNvSpPr>
            <p:nvPr/>
          </p:nvSpPr>
          <p:spPr bwMode="auto">
            <a:xfrm>
              <a:off x="9911289" y="4192415"/>
              <a:ext cx="251936" cy="232802"/>
            </a:xfrm>
            <a:custGeom>
              <a:avLst/>
              <a:gdLst>
                <a:gd name="T0" fmla="*/ 32 w 60"/>
                <a:gd name="T1" fmla="*/ 0 h 55"/>
                <a:gd name="T2" fmla="*/ 52 w 60"/>
                <a:gd name="T3" fmla="*/ 24 h 55"/>
                <a:gd name="T4" fmla="*/ 34 w 60"/>
                <a:gd name="T5" fmla="*/ 14 h 55"/>
                <a:gd name="T6" fmla="*/ 34 w 60"/>
                <a:gd name="T7" fmla="*/ 14 h 55"/>
                <a:gd name="T8" fmla="*/ 49 w 60"/>
                <a:gd name="T9" fmla="*/ 37 h 55"/>
                <a:gd name="T10" fmla="*/ 47 w 60"/>
                <a:gd name="T11" fmla="*/ 36 h 55"/>
                <a:gd name="T12" fmla="*/ 31 w 60"/>
                <a:gd name="T13" fmla="*/ 28 h 55"/>
                <a:gd name="T14" fmla="*/ 39 w 60"/>
                <a:gd name="T15" fmla="*/ 42 h 55"/>
                <a:gd name="T16" fmla="*/ 38 w 60"/>
                <a:gd name="T17" fmla="*/ 42 h 55"/>
                <a:gd name="T18" fmla="*/ 16 w 60"/>
                <a:gd name="T19" fmla="*/ 32 h 55"/>
                <a:gd name="T20" fmla="*/ 30 w 60"/>
                <a:gd name="T21" fmla="*/ 50 h 55"/>
                <a:gd name="T22" fmla="*/ 29 w 60"/>
                <a:gd name="T23" fmla="*/ 50 h 55"/>
                <a:gd name="T24" fmla="*/ 0 w 60"/>
                <a:gd name="T25" fmla="*/ 31 h 55"/>
                <a:gd name="T26" fmla="*/ 39 w 60"/>
                <a:gd name="T27" fmla="*/ 55 h 55"/>
                <a:gd name="T28" fmla="*/ 41 w 60"/>
                <a:gd name="T29" fmla="*/ 55 h 55"/>
                <a:gd name="T30" fmla="*/ 42 w 60"/>
                <a:gd name="T31" fmla="*/ 55 h 55"/>
                <a:gd name="T32" fmla="*/ 59 w 60"/>
                <a:gd name="T33" fmla="*/ 42 h 55"/>
                <a:gd name="T34" fmla="*/ 60 w 60"/>
                <a:gd name="T35" fmla="*/ 36 h 55"/>
                <a:gd name="T36" fmla="*/ 32 w 60"/>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5">
                  <a:moveTo>
                    <a:pt x="32" y="0"/>
                  </a:moveTo>
                  <a:cubicBezTo>
                    <a:pt x="45" y="9"/>
                    <a:pt x="52" y="23"/>
                    <a:pt x="52" y="24"/>
                  </a:cubicBezTo>
                  <a:cubicBezTo>
                    <a:pt x="44" y="14"/>
                    <a:pt x="36" y="14"/>
                    <a:pt x="34" y="14"/>
                  </a:cubicBezTo>
                  <a:cubicBezTo>
                    <a:pt x="34" y="14"/>
                    <a:pt x="34" y="14"/>
                    <a:pt x="34" y="14"/>
                  </a:cubicBezTo>
                  <a:cubicBezTo>
                    <a:pt x="47" y="19"/>
                    <a:pt x="53" y="37"/>
                    <a:pt x="49" y="37"/>
                  </a:cubicBezTo>
                  <a:cubicBezTo>
                    <a:pt x="49" y="37"/>
                    <a:pt x="48" y="37"/>
                    <a:pt x="47" y="36"/>
                  </a:cubicBezTo>
                  <a:cubicBezTo>
                    <a:pt x="40" y="29"/>
                    <a:pt x="31" y="28"/>
                    <a:pt x="31" y="28"/>
                  </a:cubicBezTo>
                  <a:cubicBezTo>
                    <a:pt x="35" y="29"/>
                    <a:pt x="44" y="39"/>
                    <a:pt x="39" y="42"/>
                  </a:cubicBezTo>
                  <a:cubicBezTo>
                    <a:pt x="39" y="42"/>
                    <a:pt x="38" y="42"/>
                    <a:pt x="38" y="42"/>
                  </a:cubicBezTo>
                  <a:cubicBezTo>
                    <a:pt x="31" y="42"/>
                    <a:pt x="17" y="32"/>
                    <a:pt x="16" y="32"/>
                  </a:cubicBezTo>
                  <a:cubicBezTo>
                    <a:pt x="23" y="43"/>
                    <a:pt x="44" y="49"/>
                    <a:pt x="30" y="50"/>
                  </a:cubicBezTo>
                  <a:cubicBezTo>
                    <a:pt x="30" y="50"/>
                    <a:pt x="29" y="50"/>
                    <a:pt x="29" y="50"/>
                  </a:cubicBezTo>
                  <a:cubicBezTo>
                    <a:pt x="15" y="50"/>
                    <a:pt x="1" y="33"/>
                    <a:pt x="0" y="31"/>
                  </a:cubicBezTo>
                  <a:cubicBezTo>
                    <a:pt x="5" y="43"/>
                    <a:pt x="16" y="55"/>
                    <a:pt x="39" y="55"/>
                  </a:cubicBezTo>
                  <a:cubicBezTo>
                    <a:pt x="40" y="55"/>
                    <a:pt x="40" y="55"/>
                    <a:pt x="41" y="55"/>
                  </a:cubicBezTo>
                  <a:cubicBezTo>
                    <a:pt x="41" y="55"/>
                    <a:pt x="42" y="55"/>
                    <a:pt x="42" y="55"/>
                  </a:cubicBezTo>
                  <a:cubicBezTo>
                    <a:pt x="45" y="55"/>
                    <a:pt x="57" y="54"/>
                    <a:pt x="59" y="42"/>
                  </a:cubicBezTo>
                  <a:cubicBezTo>
                    <a:pt x="59" y="40"/>
                    <a:pt x="60" y="38"/>
                    <a:pt x="60" y="36"/>
                  </a:cubicBezTo>
                  <a:cubicBezTo>
                    <a:pt x="60" y="25"/>
                    <a:pt x="54" y="10"/>
                    <a:pt x="3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4" name="Freeform 486">
              <a:extLst>
                <a:ext uri="{FF2B5EF4-FFF2-40B4-BE49-F238E27FC236}">
                  <a16:creationId xmlns:a16="http://schemas.microsoft.com/office/drawing/2014/main" xmlns="" id="{BC7A5D6A-4DEC-4DEE-AD84-40F2EDDD3526}"/>
                </a:ext>
              </a:extLst>
            </p:cNvPr>
            <p:cNvSpPr>
              <a:spLocks/>
            </p:cNvSpPr>
            <p:nvPr/>
          </p:nvSpPr>
          <p:spPr bwMode="auto">
            <a:xfrm>
              <a:off x="10076425" y="4340562"/>
              <a:ext cx="97387" cy="93121"/>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4 h 22"/>
                <a:gd name="T14" fmla="*/ 16 w 23"/>
                <a:gd name="T15" fmla="*/ 13 h 22"/>
                <a:gd name="T16" fmla="*/ 7 w 23"/>
                <a:gd name="T17" fmla="*/ 13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0" y="13"/>
                    <a:pt x="23" y="7"/>
                    <a:pt x="21" y="0"/>
                  </a:cubicBezTo>
                  <a:cubicBezTo>
                    <a:pt x="21" y="0"/>
                    <a:pt x="20" y="8"/>
                    <a:pt x="18" y="10"/>
                  </a:cubicBezTo>
                  <a:cubicBezTo>
                    <a:pt x="18" y="10"/>
                    <a:pt x="17" y="6"/>
                    <a:pt x="16" y="4"/>
                  </a:cubicBezTo>
                  <a:cubicBezTo>
                    <a:pt x="16" y="4"/>
                    <a:pt x="16" y="12"/>
                    <a:pt x="16" y="13"/>
                  </a:cubicBezTo>
                  <a:cubicBezTo>
                    <a:pt x="14" y="16"/>
                    <a:pt x="7" y="13"/>
                    <a:pt x="7" y="13"/>
                  </a:cubicBezTo>
                  <a:cubicBezTo>
                    <a:pt x="7" y="13"/>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5" name="Freeform 487">
              <a:extLst>
                <a:ext uri="{FF2B5EF4-FFF2-40B4-BE49-F238E27FC236}">
                  <a16:creationId xmlns:a16="http://schemas.microsoft.com/office/drawing/2014/main" xmlns="" id="{5D77E1A6-705C-4554-99FC-4D68CCBF4A57}"/>
                </a:ext>
              </a:extLst>
            </p:cNvPr>
            <p:cNvSpPr>
              <a:spLocks/>
            </p:cNvSpPr>
            <p:nvPr/>
          </p:nvSpPr>
          <p:spPr bwMode="auto">
            <a:xfrm>
              <a:off x="10144172" y="4408286"/>
              <a:ext cx="55045" cy="33862"/>
            </a:xfrm>
            <a:custGeom>
              <a:avLst/>
              <a:gdLst>
                <a:gd name="T0" fmla="*/ 0 w 13"/>
                <a:gd name="T1" fmla="*/ 4 h 8"/>
                <a:gd name="T2" fmla="*/ 8 w 13"/>
                <a:gd name="T3" fmla="*/ 8 h 8"/>
                <a:gd name="T4" fmla="*/ 13 w 13"/>
                <a:gd name="T5" fmla="*/ 7 h 8"/>
                <a:gd name="T6" fmla="*/ 4 w 13"/>
                <a:gd name="T7" fmla="*/ 0 h 8"/>
              </a:gdLst>
              <a:ahLst/>
              <a:cxnLst>
                <a:cxn ang="0">
                  <a:pos x="T0" y="T1"/>
                </a:cxn>
                <a:cxn ang="0">
                  <a:pos x="T2" y="T3"/>
                </a:cxn>
                <a:cxn ang="0">
                  <a:pos x="T4" y="T5"/>
                </a:cxn>
                <a:cxn ang="0">
                  <a:pos x="T6" y="T7"/>
                </a:cxn>
              </a:cxnLst>
              <a:rect l="0" t="0" r="r" b="b"/>
              <a:pathLst>
                <a:path w="13" h="8">
                  <a:moveTo>
                    <a:pt x="0" y="4"/>
                  </a:moveTo>
                  <a:cubicBezTo>
                    <a:pt x="0" y="4"/>
                    <a:pt x="2" y="3"/>
                    <a:pt x="8" y="8"/>
                  </a:cubicBezTo>
                  <a:cubicBezTo>
                    <a:pt x="13" y="7"/>
                    <a:pt x="13" y="7"/>
                    <a:pt x="13" y="7"/>
                  </a:cubicBezTo>
                  <a:cubicBezTo>
                    <a:pt x="13" y="7"/>
                    <a:pt x="6" y="4"/>
                    <a:pt x="4"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6" name="Freeform 488">
              <a:extLst>
                <a:ext uri="{FF2B5EF4-FFF2-40B4-BE49-F238E27FC236}">
                  <a16:creationId xmlns:a16="http://schemas.microsoft.com/office/drawing/2014/main" xmlns="" id="{F4ADE33F-F842-42C4-BDC0-1D38EA1D012B}"/>
                </a:ext>
              </a:extLst>
            </p:cNvPr>
            <p:cNvSpPr>
              <a:spLocks/>
            </p:cNvSpPr>
            <p:nvPr/>
          </p:nvSpPr>
          <p:spPr bwMode="auto">
            <a:xfrm>
              <a:off x="10698857" y="4433683"/>
              <a:ext cx="158783" cy="148147"/>
            </a:xfrm>
            <a:custGeom>
              <a:avLst/>
              <a:gdLst>
                <a:gd name="T0" fmla="*/ 37 w 38"/>
                <a:gd name="T1" fmla="*/ 27 h 35"/>
                <a:gd name="T2" fmla="*/ 27 w 38"/>
                <a:gd name="T3" fmla="*/ 34 h 35"/>
                <a:gd name="T4" fmla="*/ 4 w 38"/>
                <a:gd name="T5" fmla="*/ 21 h 35"/>
                <a:gd name="T6" fmla="*/ 4 w 38"/>
                <a:gd name="T7" fmla="*/ 21 h 35"/>
                <a:gd name="T8" fmla="*/ 1 w 38"/>
                <a:gd name="T9" fmla="*/ 7 h 35"/>
                <a:gd name="T10" fmla="*/ 2 w 38"/>
                <a:gd name="T11" fmla="*/ 2 h 35"/>
                <a:gd name="T12" fmla="*/ 4 w 38"/>
                <a:gd name="T13" fmla="*/ 4 h 35"/>
                <a:gd name="T14" fmla="*/ 6 w 38"/>
                <a:gd name="T15" fmla="*/ 5 h 35"/>
                <a:gd name="T16" fmla="*/ 6 w 38"/>
                <a:gd name="T17" fmla="*/ 2 h 35"/>
                <a:gd name="T18" fmla="*/ 10 w 38"/>
                <a:gd name="T19" fmla="*/ 1 h 35"/>
                <a:gd name="T20" fmla="*/ 22 w 38"/>
                <a:gd name="T21" fmla="*/ 4 h 35"/>
                <a:gd name="T22" fmla="*/ 22 w 38"/>
                <a:gd name="T23" fmla="*/ 4 h 35"/>
                <a:gd name="T24" fmla="*/ 37 w 38"/>
                <a:gd name="T2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37" y="27"/>
                  </a:moveTo>
                  <a:cubicBezTo>
                    <a:pt x="35" y="35"/>
                    <a:pt x="27" y="34"/>
                    <a:pt x="27" y="34"/>
                  </a:cubicBezTo>
                  <a:cubicBezTo>
                    <a:pt x="14" y="35"/>
                    <a:pt x="7" y="28"/>
                    <a:pt x="4" y="21"/>
                  </a:cubicBezTo>
                  <a:cubicBezTo>
                    <a:pt x="4" y="21"/>
                    <a:pt x="4" y="21"/>
                    <a:pt x="4" y="21"/>
                  </a:cubicBezTo>
                  <a:cubicBezTo>
                    <a:pt x="1" y="14"/>
                    <a:pt x="1" y="7"/>
                    <a:pt x="1" y="7"/>
                  </a:cubicBezTo>
                  <a:cubicBezTo>
                    <a:pt x="1" y="7"/>
                    <a:pt x="0" y="2"/>
                    <a:pt x="2" y="2"/>
                  </a:cubicBezTo>
                  <a:cubicBezTo>
                    <a:pt x="2" y="2"/>
                    <a:pt x="3" y="3"/>
                    <a:pt x="4" y="4"/>
                  </a:cubicBezTo>
                  <a:cubicBezTo>
                    <a:pt x="5" y="4"/>
                    <a:pt x="6" y="5"/>
                    <a:pt x="6" y="5"/>
                  </a:cubicBezTo>
                  <a:cubicBezTo>
                    <a:pt x="7" y="5"/>
                    <a:pt x="6" y="4"/>
                    <a:pt x="6" y="2"/>
                  </a:cubicBezTo>
                  <a:cubicBezTo>
                    <a:pt x="5" y="0"/>
                    <a:pt x="10" y="1"/>
                    <a:pt x="10" y="1"/>
                  </a:cubicBezTo>
                  <a:cubicBezTo>
                    <a:pt x="14" y="2"/>
                    <a:pt x="18" y="3"/>
                    <a:pt x="22" y="4"/>
                  </a:cubicBezTo>
                  <a:cubicBezTo>
                    <a:pt x="22" y="4"/>
                    <a:pt x="22" y="4"/>
                    <a:pt x="22" y="4"/>
                  </a:cubicBezTo>
                  <a:cubicBezTo>
                    <a:pt x="36" y="11"/>
                    <a:pt x="38" y="21"/>
                    <a:pt x="37"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7" name="Freeform 489">
              <a:extLst>
                <a:ext uri="{FF2B5EF4-FFF2-40B4-BE49-F238E27FC236}">
                  <a16:creationId xmlns:a16="http://schemas.microsoft.com/office/drawing/2014/main" xmlns="" id="{5348F6BD-0CA1-4F46-B2DE-57A45CB5819E}"/>
                </a:ext>
              </a:extLst>
            </p:cNvPr>
            <p:cNvSpPr>
              <a:spLocks/>
            </p:cNvSpPr>
            <p:nvPr/>
          </p:nvSpPr>
          <p:spPr bwMode="auto">
            <a:xfrm>
              <a:off x="10715794" y="4450614"/>
              <a:ext cx="137612" cy="126983"/>
            </a:xfrm>
            <a:custGeom>
              <a:avLst/>
              <a:gdLst>
                <a:gd name="T0" fmla="*/ 18 w 33"/>
                <a:gd name="T1" fmla="*/ 0 h 30"/>
                <a:gd name="T2" fmla="*/ 29 w 33"/>
                <a:gd name="T3" fmla="*/ 14 h 30"/>
                <a:gd name="T4" fmla="*/ 19 w 33"/>
                <a:gd name="T5" fmla="*/ 8 h 30"/>
                <a:gd name="T6" fmla="*/ 19 w 33"/>
                <a:gd name="T7" fmla="*/ 8 h 30"/>
                <a:gd name="T8" fmla="*/ 27 w 33"/>
                <a:gd name="T9" fmla="*/ 21 h 30"/>
                <a:gd name="T10" fmla="*/ 26 w 33"/>
                <a:gd name="T11" fmla="*/ 20 h 30"/>
                <a:gd name="T12" fmla="*/ 17 w 33"/>
                <a:gd name="T13" fmla="*/ 16 h 30"/>
                <a:gd name="T14" fmla="*/ 22 w 33"/>
                <a:gd name="T15" fmla="*/ 23 h 30"/>
                <a:gd name="T16" fmla="*/ 21 w 33"/>
                <a:gd name="T17" fmla="*/ 24 h 30"/>
                <a:gd name="T18" fmla="*/ 9 w 33"/>
                <a:gd name="T19" fmla="*/ 18 h 30"/>
                <a:gd name="T20" fmla="*/ 17 w 33"/>
                <a:gd name="T21" fmla="*/ 28 h 30"/>
                <a:gd name="T22" fmla="*/ 16 w 33"/>
                <a:gd name="T23" fmla="*/ 28 h 30"/>
                <a:gd name="T24" fmla="*/ 0 w 33"/>
                <a:gd name="T25" fmla="*/ 17 h 30"/>
                <a:gd name="T26" fmla="*/ 21 w 33"/>
                <a:gd name="T27" fmla="*/ 30 h 30"/>
                <a:gd name="T28" fmla="*/ 23 w 33"/>
                <a:gd name="T29" fmla="*/ 30 h 30"/>
                <a:gd name="T30" fmla="*/ 23 w 33"/>
                <a:gd name="T31" fmla="*/ 30 h 30"/>
                <a:gd name="T32" fmla="*/ 33 w 33"/>
                <a:gd name="T33" fmla="*/ 23 h 30"/>
                <a:gd name="T34" fmla="*/ 33 w 33"/>
                <a:gd name="T35" fmla="*/ 20 h 30"/>
                <a:gd name="T36" fmla="*/ 18 w 33"/>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0">
                  <a:moveTo>
                    <a:pt x="18" y="0"/>
                  </a:moveTo>
                  <a:cubicBezTo>
                    <a:pt x="25" y="6"/>
                    <a:pt x="29" y="13"/>
                    <a:pt x="29" y="14"/>
                  </a:cubicBezTo>
                  <a:cubicBezTo>
                    <a:pt x="24" y="8"/>
                    <a:pt x="20" y="8"/>
                    <a:pt x="19" y="8"/>
                  </a:cubicBezTo>
                  <a:cubicBezTo>
                    <a:pt x="19" y="8"/>
                    <a:pt x="19" y="8"/>
                    <a:pt x="19" y="8"/>
                  </a:cubicBezTo>
                  <a:cubicBezTo>
                    <a:pt x="26" y="11"/>
                    <a:pt x="29" y="21"/>
                    <a:pt x="27" y="21"/>
                  </a:cubicBezTo>
                  <a:cubicBezTo>
                    <a:pt x="27" y="21"/>
                    <a:pt x="27" y="21"/>
                    <a:pt x="26" y="20"/>
                  </a:cubicBezTo>
                  <a:cubicBezTo>
                    <a:pt x="22" y="16"/>
                    <a:pt x="17" y="16"/>
                    <a:pt x="17" y="16"/>
                  </a:cubicBezTo>
                  <a:cubicBezTo>
                    <a:pt x="19" y="17"/>
                    <a:pt x="25" y="22"/>
                    <a:pt x="22" y="23"/>
                  </a:cubicBezTo>
                  <a:cubicBezTo>
                    <a:pt x="22" y="24"/>
                    <a:pt x="21" y="24"/>
                    <a:pt x="21" y="24"/>
                  </a:cubicBezTo>
                  <a:cubicBezTo>
                    <a:pt x="18" y="24"/>
                    <a:pt x="10" y="18"/>
                    <a:pt x="9" y="18"/>
                  </a:cubicBezTo>
                  <a:cubicBezTo>
                    <a:pt x="13" y="24"/>
                    <a:pt x="25" y="27"/>
                    <a:pt x="17" y="28"/>
                  </a:cubicBezTo>
                  <a:cubicBezTo>
                    <a:pt x="17" y="28"/>
                    <a:pt x="16" y="28"/>
                    <a:pt x="16" y="28"/>
                  </a:cubicBezTo>
                  <a:cubicBezTo>
                    <a:pt x="9" y="28"/>
                    <a:pt x="1" y="18"/>
                    <a:pt x="0" y="17"/>
                  </a:cubicBezTo>
                  <a:cubicBezTo>
                    <a:pt x="3" y="24"/>
                    <a:pt x="9" y="30"/>
                    <a:pt x="21" y="30"/>
                  </a:cubicBezTo>
                  <a:cubicBezTo>
                    <a:pt x="22" y="30"/>
                    <a:pt x="22" y="30"/>
                    <a:pt x="23" y="30"/>
                  </a:cubicBezTo>
                  <a:cubicBezTo>
                    <a:pt x="23" y="30"/>
                    <a:pt x="23" y="30"/>
                    <a:pt x="23" y="30"/>
                  </a:cubicBezTo>
                  <a:cubicBezTo>
                    <a:pt x="25" y="30"/>
                    <a:pt x="31" y="30"/>
                    <a:pt x="33" y="23"/>
                  </a:cubicBezTo>
                  <a:cubicBezTo>
                    <a:pt x="33" y="22"/>
                    <a:pt x="33" y="21"/>
                    <a:pt x="33" y="20"/>
                  </a:cubicBezTo>
                  <a:cubicBezTo>
                    <a:pt x="33" y="14"/>
                    <a:pt x="30" y="6"/>
                    <a:pt x="1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8" name="Freeform 490">
              <a:extLst>
                <a:ext uri="{FF2B5EF4-FFF2-40B4-BE49-F238E27FC236}">
                  <a16:creationId xmlns:a16="http://schemas.microsoft.com/office/drawing/2014/main" xmlns="" id="{15AA674C-FE8A-45FD-B927-9EA2447E2633}"/>
                </a:ext>
              </a:extLst>
            </p:cNvPr>
            <p:cNvSpPr>
              <a:spLocks/>
            </p:cNvSpPr>
            <p:nvPr/>
          </p:nvSpPr>
          <p:spPr bwMode="auto">
            <a:xfrm>
              <a:off x="10808947" y="4531036"/>
              <a:ext cx="48693" cy="55026"/>
            </a:xfrm>
            <a:custGeom>
              <a:avLst/>
              <a:gdLst>
                <a:gd name="T0" fmla="*/ 0 w 12"/>
                <a:gd name="T1" fmla="*/ 11 h 13"/>
                <a:gd name="T2" fmla="*/ 8 w 12"/>
                <a:gd name="T3" fmla="*/ 11 h 13"/>
                <a:gd name="T4" fmla="*/ 10 w 12"/>
                <a:gd name="T5" fmla="*/ 11 h 13"/>
                <a:gd name="T6" fmla="*/ 11 w 12"/>
                <a:gd name="T7" fmla="*/ 9 h 13"/>
                <a:gd name="T8" fmla="*/ 11 w 12"/>
                <a:gd name="T9" fmla="*/ 0 h 13"/>
                <a:gd name="T10" fmla="*/ 9 w 12"/>
                <a:gd name="T11" fmla="*/ 6 h 13"/>
                <a:gd name="T12" fmla="*/ 8 w 12"/>
                <a:gd name="T13" fmla="*/ 2 h 13"/>
                <a:gd name="T14" fmla="*/ 8 w 12"/>
                <a:gd name="T15" fmla="*/ 8 h 13"/>
                <a:gd name="T16" fmla="*/ 4 w 12"/>
                <a:gd name="T17" fmla="*/ 7 h 13"/>
                <a:gd name="T18" fmla="*/ 6 w 12"/>
                <a:gd name="T19" fmla="*/ 10 h 13"/>
                <a:gd name="T20" fmla="*/ 0 w 12"/>
                <a:gd name="T2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0" y="11"/>
                  </a:moveTo>
                  <a:cubicBezTo>
                    <a:pt x="0" y="11"/>
                    <a:pt x="4" y="13"/>
                    <a:pt x="8" y="11"/>
                  </a:cubicBezTo>
                  <a:cubicBezTo>
                    <a:pt x="8" y="11"/>
                    <a:pt x="9" y="12"/>
                    <a:pt x="10" y="11"/>
                  </a:cubicBezTo>
                  <a:cubicBezTo>
                    <a:pt x="11" y="10"/>
                    <a:pt x="11" y="10"/>
                    <a:pt x="11" y="9"/>
                  </a:cubicBezTo>
                  <a:cubicBezTo>
                    <a:pt x="11" y="7"/>
                    <a:pt x="12" y="4"/>
                    <a:pt x="11" y="0"/>
                  </a:cubicBezTo>
                  <a:cubicBezTo>
                    <a:pt x="11" y="0"/>
                    <a:pt x="11" y="5"/>
                    <a:pt x="9" y="6"/>
                  </a:cubicBezTo>
                  <a:cubicBezTo>
                    <a:pt x="9" y="6"/>
                    <a:pt x="9" y="4"/>
                    <a:pt x="8" y="2"/>
                  </a:cubicBezTo>
                  <a:cubicBezTo>
                    <a:pt x="8" y="2"/>
                    <a:pt x="9" y="7"/>
                    <a:pt x="8" y="8"/>
                  </a:cubicBezTo>
                  <a:cubicBezTo>
                    <a:pt x="7" y="9"/>
                    <a:pt x="4" y="7"/>
                    <a:pt x="4" y="7"/>
                  </a:cubicBezTo>
                  <a:cubicBezTo>
                    <a:pt x="4" y="7"/>
                    <a:pt x="5" y="10"/>
                    <a:pt x="6" y="10"/>
                  </a:cubicBezTo>
                  <a:cubicBezTo>
                    <a:pt x="6" y="10"/>
                    <a:pt x="4" y="12"/>
                    <a:pt x="0" y="1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9" name="Freeform 491">
              <a:extLst>
                <a:ext uri="{FF2B5EF4-FFF2-40B4-BE49-F238E27FC236}">
                  <a16:creationId xmlns:a16="http://schemas.microsoft.com/office/drawing/2014/main" xmlns="" id="{30987ECC-AB93-417F-BF26-F68DF7610163}"/>
                </a:ext>
              </a:extLst>
            </p:cNvPr>
            <p:cNvSpPr>
              <a:spLocks/>
            </p:cNvSpPr>
            <p:nvPr/>
          </p:nvSpPr>
          <p:spPr bwMode="auto">
            <a:xfrm>
              <a:off x="10847056" y="4569131"/>
              <a:ext cx="29640" cy="16931"/>
            </a:xfrm>
            <a:custGeom>
              <a:avLst/>
              <a:gdLst>
                <a:gd name="T0" fmla="*/ 0 w 7"/>
                <a:gd name="T1" fmla="*/ 2 h 4"/>
                <a:gd name="T2" fmla="*/ 4 w 7"/>
                <a:gd name="T3" fmla="*/ 4 h 4"/>
                <a:gd name="T4" fmla="*/ 7 w 7"/>
                <a:gd name="T5" fmla="*/ 4 h 4"/>
                <a:gd name="T6" fmla="*/ 2 w 7"/>
                <a:gd name="T7" fmla="*/ 0 h 4"/>
              </a:gdLst>
              <a:ahLst/>
              <a:cxnLst>
                <a:cxn ang="0">
                  <a:pos x="T0" y="T1"/>
                </a:cxn>
                <a:cxn ang="0">
                  <a:pos x="T2" y="T3"/>
                </a:cxn>
                <a:cxn ang="0">
                  <a:pos x="T4" y="T5"/>
                </a:cxn>
                <a:cxn ang="0">
                  <a:pos x="T6" y="T7"/>
                </a:cxn>
              </a:cxnLst>
              <a:rect l="0" t="0" r="r" b="b"/>
              <a:pathLst>
                <a:path w="7" h="4">
                  <a:moveTo>
                    <a:pt x="0" y="2"/>
                  </a:moveTo>
                  <a:cubicBezTo>
                    <a:pt x="0" y="2"/>
                    <a:pt x="1" y="2"/>
                    <a:pt x="4" y="4"/>
                  </a:cubicBezTo>
                  <a:cubicBezTo>
                    <a:pt x="7" y="4"/>
                    <a:pt x="7" y="4"/>
                    <a:pt x="7" y="4"/>
                  </a:cubicBezTo>
                  <a:cubicBezTo>
                    <a:pt x="7" y="4"/>
                    <a:pt x="3" y="3"/>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0" name="Freeform 492">
              <a:extLst>
                <a:ext uri="{FF2B5EF4-FFF2-40B4-BE49-F238E27FC236}">
                  <a16:creationId xmlns:a16="http://schemas.microsoft.com/office/drawing/2014/main" xmlns="" id="{EE42F0B0-4B70-4B52-A2A1-5EB98825A9E4}"/>
                </a:ext>
              </a:extLst>
            </p:cNvPr>
            <p:cNvSpPr>
              <a:spLocks/>
            </p:cNvSpPr>
            <p:nvPr/>
          </p:nvSpPr>
          <p:spPr bwMode="auto">
            <a:xfrm>
              <a:off x="10391875" y="4713045"/>
              <a:ext cx="201127" cy="122750"/>
            </a:xfrm>
            <a:custGeom>
              <a:avLst/>
              <a:gdLst>
                <a:gd name="T0" fmla="*/ 1 w 48"/>
                <a:gd name="T1" fmla="*/ 12 h 29"/>
                <a:gd name="T2" fmla="*/ 5 w 48"/>
                <a:gd name="T3" fmla="*/ 4 h 29"/>
                <a:gd name="T4" fmla="*/ 8 w 48"/>
                <a:gd name="T5" fmla="*/ 1 h 29"/>
                <a:gd name="T6" fmla="*/ 16 w 48"/>
                <a:gd name="T7" fmla="*/ 2 h 29"/>
                <a:gd name="T8" fmla="*/ 25 w 48"/>
                <a:gd name="T9" fmla="*/ 4 h 29"/>
                <a:gd name="T10" fmla="*/ 17 w 48"/>
                <a:gd name="T11" fmla="*/ 5 h 29"/>
                <a:gd name="T12" fmla="*/ 29 w 48"/>
                <a:gd name="T13" fmla="*/ 6 h 29"/>
                <a:gd name="T14" fmla="*/ 45 w 48"/>
                <a:gd name="T15" fmla="*/ 14 h 29"/>
                <a:gd name="T16" fmla="*/ 44 w 48"/>
                <a:gd name="T17" fmla="*/ 14 h 29"/>
                <a:gd name="T18" fmla="*/ 47 w 48"/>
                <a:gd name="T19" fmla="*/ 24 h 29"/>
                <a:gd name="T20" fmla="*/ 37 w 48"/>
                <a:gd name="T21" fmla="*/ 27 h 29"/>
                <a:gd name="T22" fmla="*/ 27 w 48"/>
                <a:gd name="T23" fmla="*/ 29 h 29"/>
                <a:gd name="T24" fmla="*/ 19 w 48"/>
                <a:gd name="T25" fmla="*/ 28 h 29"/>
                <a:gd name="T26" fmla="*/ 19 w 48"/>
                <a:gd name="T27" fmla="*/ 28 h 29"/>
                <a:gd name="T28" fmla="*/ 8 w 48"/>
                <a:gd name="T29" fmla="*/ 25 h 29"/>
                <a:gd name="T30" fmla="*/ 1 w 48"/>
                <a:gd name="T31" fmla="*/ 16 h 29"/>
                <a:gd name="T32" fmla="*/ 1 w 48"/>
                <a:gd name="T3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9">
                  <a:moveTo>
                    <a:pt x="1" y="12"/>
                  </a:moveTo>
                  <a:cubicBezTo>
                    <a:pt x="2" y="10"/>
                    <a:pt x="2" y="8"/>
                    <a:pt x="5" y="4"/>
                  </a:cubicBezTo>
                  <a:cubicBezTo>
                    <a:pt x="6" y="3"/>
                    <a:pt x="7" y="2"/>
                    <a:pt x="8" y="1"/>
                  </a:cubicBezTo>
                  <a:cubicBezTo>
                    <a:pt x="9" y="0"/>
                    <a:pt x="13" y="1"/>
                    <a:pt x="16" y="2"/>
                  </a:cubicBezTo>
                  <a:cubicBezTo>
                    <a:pt x="19" y="2"/>
                    <a:pt x="22" y="3"/>
                    <a:pt x="25" y="4"/>
                  </a:cubicBezTo>
                  <a:cubicBezTo>
                    <a:pt x="21" y="5"/>
                    <a:pt x="18" y="5"/>
                    <a:pt x="17" y="5"/>
                  </a:cubicBezTo>
                  <a:cubicBezTo>
                    <a:pt x="20" y="5"/>
                    <a:pt x="25" y="5"/>
                    <a:pt x="29" y="6"/>
                  </a:cubicBezTo>
                  <a:cubicBezTo>
                    <a:pt x="35" y="9"/>
                    <a:pt x="41" y="12"/>
                    <a:pt x="45" y="14"/>
                  </a:cubicBezTo>
                  <a:cubicBezTo>
                    <a:pt x="44" y="14"/>
                    <a:pt x="44" y="14"/>
                    <a:pt x="44" y="14"/>
                  </a:cubicBezTo>
                  <a:cubicBezTo>
                    <a:pt x="37" y="17"/>
                    <a:pt x="48" y="24"/>
                    <a:pt x="47" y="24"/>
                  </a:cubicBezTo>
                  <a:cubicBezTo>
                    <a:pt x="37" y="27"/>
                    <a:pt x="37" y="27"/>
                    <a:pt x="37" y="27"/>
                  </a:cubicBezTo>
                  <a:cubicBezTo>
                    <a:pt x="27" y="29"/>
                    <a:pt x="27" y="29"/>
                    <a:pt x="27" y="29"/>
                  </a:cubicBezTo>
                  <a:cubicBezTo>
                    <a:pt x="27" y="29"/>
                    <a:pt x="23" y="29"/>
                    <a:pt x="19" y="28"/>
                  </a:cubicBezTo>
                  <a:cubicBezTo>
                    <a:pt x="19" y="28"/>
                    <a:pt x="19" y="28"/>
                    <a:pt x="19" y="28"/>
                  </a:cubicBezTo>
                  <a:cubicBezTo>
                    <a:pt x="15" y="28"/>
                    <a:pt x="10" y="27"/>
                    <a:pt x="8" y="25"/>
                  </a:cubicBezTo>
                  <a:cubicBezTo>
                    <a:pt x="3" y="22"/>
                    <a:pt x="2" y="17"/>
                    <a:pt x="1" y="16"/>
                  </a:cubicBezTo>
                  <a:cubicBezTo>
                    <a:pt x="1" y="15"/>
                    <a:pt x="0" y="14"/>
                    <a:pt x="1" y="12"/>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1" name="Freeform 493">
              <a:extLst>
                <a:ext uri="{FF2B5EF4-FFF2-40B4-BE49-F238E27FC236}">
                  <a16:creationId xmlns:a16="http://schemas.microsoft.com/office/drawing/2014/main" xmlns="" id="{1BC0183D-EF10-4499-BBF5-9163843C5114}"/>
                </a:ext>
              </a:extLst>
            </p:cNvPr>
            <p:cNvSpPr>
              <a:spLocks noEditPoints="1"/>
            </p:cNvSpPr>
            <p:nvPr/>
          </p:nvSpPr>
          <p:spPr bwMode="auto">
            <a:xfrm>
              <a:off x="10396109" y="4729976"/>
              <a:ext cx="80450" cy="97354"/>
            </a:xfrm>
            <a:custGeom>
              <a:avLst/>
              <a:gdLst>
                <a:gd name="T0" fmla="*/ 9 w 19"/>
                <a:gd name="T1" fmla="*/ 20 h 23"/>
                <a:gd name="T2" fmla="*/ 8 w 19"/>
                <a:gd name="T3" fmla="*/ 22 h 23"/>
                <a:gd name="T4" fmla="*/ 11 w 19"/>
                <a:gd name="T5" fmla="*/ 23 h 23"/>
                <a:gd name="T6" fmla="*/ 12 w 19"/>
                <a:gd name="T7" fmla="*/ 22 h 23"/>
                <a:gd name="T8" fmla="*/ 9 w 19"/>
                <a:gd name="T9" fmla="*/ 20 h 23"/>
                <a:gd name="T10" fmla="*/ 15 w 19"/>
                <a:gd name="T11" fmla="*/ 14 h 23"/>
                <a:gd name="T12" fmla="*/ 15 w 19"/>
                <a:gd name="T13" fmla="*/ 14 h 23"/>
                <a:gd name="T14" fmla="*/ 19 w 19"/>
                <a:gd name="T15" fmla="*/ 15 h 23"/>
                <a:gd name="T16" fmla="*/ 15 w 19"/>
                <a:gd name="T17" fmla="*/ 14 h 23"/>
                <a:gd name="T18" fmla="*/ 11 w 19"/>
                <a:gd name="T19" fmla="*/ 12 h 23"/>
                <a:gd name="T20" fmla="*/ 4 w 19"/>
                <a:gd name="T21" fmla="*/ 18 h 23"/>
                <a:gd name="T22" fmla="*/ 7 w 19"/>
                <a:gd name="T23" fmla="*/ 21 h 23"/>
                <a:gd name="T24" fmla="*/ 7 w 19"/>
                <a:gd name="T25" fmla="*/ 21 h 23"/>
                <a:gd name="T26" fmla="*/ 9 w 19"/>
                <a:gd name="T27" fmla="*/ 19 h 23"/>
                <a:gd name="T28" fmla="*/ 7 w 19"/>
                <a:gd name="T29" fmla="*/ 17 h 23"/>
                <a:gd name="T30" fmla="*/ 12 w 19"/>
                <a:gd name="T31" fmla="*/ 14 h 23"/>
                <a:gd name="T32" fmla="*/ 13 w 19"/>
                <a:gd name="T33" fmla="*/ 14 h 23"/>
                <a:gd name="T34" fmla="*/ 14 w 19"/>
                <a:gd name="T35" fmla="*/ 14 h 23"/>
                <a:gd name="T36" fmla="*/ 11 w 19"/>
                <a:gd name="T37" fmla="*/ 12 h 23"/>
                <a:gd name="T38" fmla="*/ 9 w 19"/>
                <a:gd name="T39" fmla="*/ 7 h 23"/>
                <a:gd name="T40" fmla="*/ 1 w 19"/>
                <a:gd name="T41" fmla="*/ 12 h 23"/>
                <a:gd name="T42" fmla="*/ 3 w 19"/>
                <a:gd name="T43" fmla="*/ 18 h 23"/>
                <a:gd name="T44" fmla="*/ 10 w 19"/>
                <a:gd name="T45" fmla="*/ 12 h 23"/>
                <a:gd name="T46" fmla="*/ 7 w 19"/>
                <a:gd name="T47" fmla="*/ 10 h 23"/>
                <a:gd name="T48" fmla="*/ 9 w 19"/>
                <a:gd name="T49" fmla="*/ 8 h 23"/>
                <a:gd name="T50" fmla="*/ 9 w 19"/>
                <a:gd name="T51" fmla="*/ 7 h 23"/>
                <a:gd name="T52" fmla="*/ 5 w 19"/>
                <a:gd name="T53" fmla="*/ 3 h 23"/>
                <a:gd name="T54" fmla="*/ 1 w 19"/>
                <a:gd name="T55" fmla="*/ 5 h 23"/>
                <a:gd name="T56" fmla="*/ 0 w 19"/>
                <a:gd name="T57" fmla="*/ 8 h 23"/>
                <a:gd name="T58" fmla="*/ 0 w 19"/>
                <a:gd name="T59" fmla="*/ 10 h 23"/>
                <a:gd name="T60" fmla="*/ 0 w 19"/>
                <a:gd name="T61" fmla="*/ 11 h 23"/>
                <a:gd name="T62" fmla="*/ 8 w 19"/>
                <a:gd name="T63" fmla="*/ 6 h 23"/>
                <a:gd name="T64" fmla="*/ 8 w 19"/>
                <a:gd name="T65" fmla="*/ 6 h 23"/>
                <a:gd name="T66" fmla="*/ 5 w 19"/>
                <a:gd name="T67" fmla="*/ 4 h 23"/>
                <a:gd name="T68" fmla="*/ 5 w 19"/>
                <a:gd name="T69" fmla="*/ 3 h 23"/>
                <a:gd name="T70" fmla="*/ 4 w 19"/>
                <a:gd name="T71" fmla="*/ 0 h 23"/>
                <a:gd name="T72" fmla="*/ 4 w 19"/>
                <a:gd name="T73" fmla="*/ 0 h 23"/>
                <a:gd name="T74" fmla="*/ 2 w 19"/>
                <a:gd name="T75" fmla="*/ 3 h 23"/>
                <a:gd name="T76" fmla="*/ 5 w 19"/>
                <a:gd name="T77" fmla="*/ 2 h 23"/>
                <a:gd name="T78" fmla="*/ 4 w 19"/>
                <a:gd name="T7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3">
                  <a:moveTo>
                    <a:pt x="9" y="20"/>
                  </a:moveTo>
                  <a:cubicBezTo>
                    <a:pt x="9" y="21"/>
                    <a:pt x="9" y="21"/>
                    <a:pt x="8" y="22"/>
                  </a:cubicBezTo>
                  <a:cubicBezTo>
                    <a:pt x="9" y="22"/>
                    <a:pt x="10" y="23"/>
                    <a:pt x="11" y="23"/>
                  </a:cubicBezTo>
                  <a:cubicBezTo>
                    <a:pt x="11" y="23"/>
                    <a:pt x="12" y="22"/>
                    <a:pt x="12" y="22"/>
                  </a:cubicBezTo>
                  <a:cubicBezTo>
                    <a:pt x="11" y="21"/>
                    <a:pt x="10" y="21"/>
                    <a:pt x="9" y="20"/>
                  </a:cubicBezTo>
                  <a:moveTo>
                    <a:pt x="15" y="14"/>
                  </a:moveTo>
                  <a:cubicBezTo>
                    <a:pt x="15" y="14"/>
                    <a:pt x="15" y="14"/>
                    <a:pt x="15" y="14"/>
                  </a:cubicBezTo>
                  <a:cubicBezTo>
                    <a:pt x="17" y="15"/>
                    <a:pt x="18" y="15"/>
                    <a:pt x="19" y="15"/>
                  </a:cubicBezTo>
                  <a:cubicBezTo>
                    <a:pt x="18" y="15"/>
                    <a:pt x="17" y="15"/>
                    <a:pt x="15" y="14"/>
                  </a:cubicBezTo>
                  <a:moveTo>
                    <a:pt x="11" y="12"/>
                  </a:moveTo>
                  <a:cubicBezTo>
                    <a:pt x="8" y="14"/>
                    <a:pt x="6" y="16"/>
                    <a:pt x="4" y="18"/>
                  </a:cubicBezTo>
                  <a:cubicBezTo>
                    <a:pt x="5" y="19"/>
                    <a:pt x="6" y="20"/>
                    <a:pt x="7" y="21"/>
                  </a:cubicBezTo>
                  <a:cubicBezTo>
                    <a:pt x="7" y="21"/>
                    <a:pt x="7" y="21"/>
                    <a:pt x="7" y="21"/>
                  </a:cubicBezTo>
                  <a:cubicBezTo>
                    <a:pt x="8" y="21"/>
                    <a:pt x="8" y="20"/>
                    <a:pt x="9" y="19"/>
                  </a:cubicBezTo>
                  <a:cubicBezTo>
                    <a:pt x="8" y="19"/>
                    <a:pt x="7" y="18"/>
                    <a:pt x="7" y="17"/>
                  </a:cubicBezTo>
                  <a:cubicBezTo>
                    <a:pt x="7" y="15"/>
                    <a:pt x="9" y="14"/>
                    <a:pt x="12" y="14"/>
                  </a:cubicBezTo>
                  <a:cubicBezTo>
                    <a:pt x="12" y="14"/>
                    <a:pt x="13" y="14"/>
                    <a:pt x="13" y="14"/>
                  </a:cubicBezTo>
                  <a:cubicBezTo>
                    <a:pt x="14" y="14"/>
                    <a:pt x="14" y="14"/>
                    <a:pt x="14" y="14"/>
                  </a:cubicBezTo>
                  <a:cubicBezTo>
                    <a:pt x="13" y="13"/>
                    <a:pt x="12" y="13"/>
                    <a:pt x="11" y="12"/>
                  </a:cubicBezTo>
                  <a:moveTo>
                    <a:pt x="9" y="7"/>
                  </a:moveTo>
                  <a:cubicBezTo>
                    <a:pt x="6" y="9"/>
                    <a:pt x="3" y="10"/>
                    <a:pt x="1" y="12"/>
                  </a:cubicBezTo>
                  <a:cubicBezTo>
                    <a:pt x="1" y="13"/>
                    <a:pt x="1" y="15"/>
                    <a:pt x="3" y="18"/>
                  </a:cubicBezTo>
                  <a:cubicBezTo>
                    <a:pt x="5" y="15"/>
                    <a:pt x="7" y="13"/>
                    <a:pt x="10" y="12"/>
                  </a:cubicBezTo>
                  <a:cubicBezTo>
                    <a:pt x="8" y="11"/>
                    <a:pt x="7" y="10"/>
                    <a:pt x="7" y="10"/>
                  </a:cubicBezTo>
                  <a:cubicBezTo>
                    <a:pt x="7" y="9"/>
                    <a:pt x="8" y="8"/>
                    <a:pt x="9" y="8"/>
                  </a:cubicBezTo>
                  <a:cubicBezTo>
                    <a:pt x="9" y="8"/>
                    <a:pt x="9" y="8"/>
                    <a:pt x="9" y="7"/>
                  </a:cubicBezTo>
                  <a:moveTo>
                    <a:pt x="5" y="3"/>
                  </a:moveTo>
                  <a:cubicBezTo>
                    <a:pt x="4" y="4"/>
                    <a:pt x="3" y="4"/>
                    <a:pt x="1" y="5"/>
                  </a:cubicBezTo>
                  <a:cubicBezTo>
                    <a:pt x="1" y="6"/>
                    <a:pt x="1" y="7"/>
                    <a:pt x="0" y="8"/>
                  </a:cubicBezTo>
                  <a:cubicBezTo>
                    <a:pt x="0" y="9"/>
                    <a:pt x="0" y="9"/>
                    <a:pt x="0" y="10"/>
                  </a:cubicBezTo>
                  <a:cubicBezTo>
                    <a:pt x="0" y="10"/>
                    <a:pt x="0" y="11"/>
                    <a:pt x="0" y="11"/>
                  </a:cubicBezTo>
                  <a:cubicBezTo>
                    <a:pt x="3" y="9"/>
                    <a:pt x="5" y="8"/>
                    <a:pt x="8" y="6"/>
                  </a:cubicBezTo>
                  <a:cubicBezTo>
                    <a:pt x="8" y="6"/>
                    <a:pt x="8" y="6"/>
                    <a:pt x="8" y="6"/>
                  </a:cubicBezTo>
                  <a:cubicBezTo>
                    <a:pt x="6" y="6"/>
                    <a:pt x="6" y="5"/>
                    <a:pt x="5" y="4"/>
                  </a:cubicBezTo>
                  <a:cubicBezTo>
                    <a:pt x="5" y="4"/>
                    <a:pt x="5" y="4"/>
                    <a:pt x="5" y="3"/>
                  </a:cubicBezTo>
                  <a:moveTo>
                    <a:pt x="4" y="0"/>
                  </a:moveTo>
                  <a:cubicBezTo>
                    <a:pt x="4" y="0"/>
                    <a:pt x="4" y="0"/>
                    <a:pt x="4" y="0"/>
                  </a:cubicBezTo>
                  <a:cubicBezTo>
                    <a:pt x="3" y="1"/>
                    <a:pt x="2" y="2"/>
                    <a:pt x="2" y="3"/>
                  </a:cubicBezTo>
                  <a:cubicBezTo>
                    <a:pt x="3" y="2"/>
                    <a:pt x="4" y="2"/>
                    <a:pt x="5" y="2"/>
                  </a:cubicBezTo>
                  <a:cubicBezTo>
                    <a:pt x="4" y="1"/>
                    <a:pt x="4" y="1"/>
                    <a:pt x="4"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2" name="Freeform 494">
              <a:extLst>
                <a:ext uri="{FF2B5EF4-FFF2-40B4-BE49-F238E27FC236}">
                  <a16:creationId xmlns:a16="http://schemas.microsoft.com/office/drawing/2014/main" xmlns="" id="{56EF08D6-8C92-4668-90C7-4E7FC5FC78C8}"/>
                </a:ext>
              </a:extLst>
            </p:cNvPr>
            <p:cNvSpPr>
              <a:spLocks/>
            </p:cNvSpPr>
            <p:nvPr/>
          </p:nvSpPr>
          <p:spPr bwMode="auto">
            <a:xfrm>
              <a:off x="10459622" y="4869658"/>
              <a:ext cx="179956" cy="173543"/>
            </a:xfrm>
            <a:custGeom>
              <a:avLst/>
              <a:gdLst>
                <a:gd name="T0" fmla="*/ 2 w 43"/>
                <a:gd name="T1" fmla="*/ 17 h 41"/>
                <a:gd name="T2" fmla="*/ 2 w 43"/>
                <a:gd name="T3" fmla="*/ 17 h 41"/>
                <a:gd name="T4" fmla="*/ 2 w 43"/>
                <a:gd name="T5" fmla="*/ 17 h 41"/>
                <a:gd name="T6" fmla="*/ 14 w 43"/>
                <a:gd name="T7" fmla="*/ 0 h 41"/>
                <a:gd name="T8" fmla="*/ 43 w 43"/>
                <a:gd name="T9" fmla="*/ 5 h 41"/>
                <a:gd name="T10" fmla="*/ 26 w 43"/>
                <a:gd name="T11" fmla="*/ 33 h 41"/>
                <a:gd name="T12" fmla="*/ 26 w 43"/>
                <a:gd name="T13" fmla="*/ 33 h 41"/>
                <a:gd name="T14" fmla="*/ 15 w 43"/>
                <a:gd name="T15" fmla="*/ 39 h 41"/>
                <a:gd name="T16" fmla="*/ 11 w 43"/>
                <a:gd name="T17" fmla="*/ 39 h 41"/>
                <a:gd name="T18" fmla="*/ 8 w 43"/>
                <a:gd name="T19" fmla="*/ 33 h 41"/>
                <a:gd name="T20" fmla="*/ 6 w 43"/>
                <a:gd name="T21" fmla="*/ 33 h 41"/>
                <a:gd name="T22" fmla="*/ 3 w 43"/>
                <a:gd name="T23" fmla="*/ 31 h 41"/>
                <a:gd name="T24" fmla="*/ 2 w 43"/>
                <a:gd name="T2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1">
                  <a:moveTo>
                    <a:pt x="2" y="17"/>
                  </a:moveTo>
                  <a:cubicBezTo>
                    <a:pt x="2" y="17"/>
                    <a:pt x="2" y="17"/>
                    <a:pt x="2" y="17"/>
                  </a:cubicBezTo>
                  <a:cubicBezTo>
                    <a:pt x="2" y="17"/>
                    <a:pt x="2" y="17"/>
                    <a:pt x="2" y="17"/>
                  </a:cubicBezTo>
                  <a:cubicBezTo>
                    <a:pt x="3" y="11"/>
                    <a:pt x="7" y="5"/>
                    <a:pt x="14" y="0"/>
                  </a:cubicBezTo>
                  <a:cubicBezTo>
                    <a:pt x="43" y="5"/>
                    <a:pt x="43" y="5"/>
                    <a:pt x="43" y="5"/>
                  </a:cubicBezTo>
                  <a:cubicBezTo>
                    <a:pt x="43" y="5"/>
                    <a:pt x="39" y="22"/>
                    <a:pt x="26" y="33"/>
                  </a:cubicBezTo>
                  <a:cubicBezTo>
                    <a:pt x="26" y="33"/>
                    <a:pt x="26" y="33"/>
                    <a:pt x="26" y="33"/>
                  </a:cubicBezTo>
                  <a:cubicBezTo>
                    <a:pt x="23" y="35"/>
                    <a:pt x="19" y="37"/>
                    <a:pt x="15" y="39"/>
                  </a:cubicBezTo>
                  <a:cubicBezTo>
                    <a:pt x="15" y="39"/>
                    <a:pt x="13" y="41"/>
                    <a:pt x="11" y="39"/>
                  </a:cubicBezTo>
                  <a:cubicBezTo>
                    <a:pt x="9" y="37"/>
                    <a:pt x="10" y="34"/>
                    <a:pt x="8" y="33"/>
                  </a:cubicBezTo>
                  <a:cubicBezTo>
                    <a:pt x="7" y="33"/>
                    <a:pt x="7" y="33"/>
                    <a:pt x="6" y="33"/>
                  </a:cubicBezTo>
                  <a:cubicBezTo>
                    <a:pt x="5" y="33"/>
                    <a:pt x="4" y="33"/>
                    <a:pt x="3" y="31"/>
                  </a:cubicBezTo>
                  <a:cubicBezTo>
                    <a:pt x="2" y="30"/>
                    <a:pt x="0" y="24"/>
                    <a:pt x="2" y="17"/>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7" name="Freeform 495">
              <a:extLst>
                <a:ext uri="{FF2B5EF4-FFF2-40B4-BE49-F238E27FC236}">
                  <a16:creationId xmlns:a16="http://schemas.microsoft.com/office/drawing/2014/main" xmlns="" id="{DB868830-45C8-4834-A23F-A2A7D1F6EC0D}"/>
                </a:ext>
              </a:extLst>
            </p:cNvPr>
            <p:cNvSpPr>
              <a:spLocks noEditPoints="1"/>
            </p:cNvSpPr>
            <p:nvPr/>
          </p:nvSpPr>
          <p:spPr bwMode="auto">
            <a:xfrm>
              <a:off x="10463857" y="4941615"/>
              <a:ext cx="103739" cy="97354"/>
            </a:xfrm>
            <a:custGeom>
              <a:avLst/>
              <a:gdLst>
                <a:gd name="T0" fmla="*/ 25 w 25"/>
                <a:gd name="T1" fmla="*/ 16 h 23"/>
                <a:gd name="T2" fmla="*/ 18 w 25"/>
                <a:gd name="T3" fmla="*/ 18 h 23"/>
                <a:gd name="T4" fmla="*/ 12 w 25"/>
                <a:gd name="T5" fmla="*/ 23 h 23"/>
                <a:gd name="T6" fmla="*/ 14 w 25"/>
                <a:gd name="T7" fmla="*/ 22 h 23"/>
                <a:gd name="T8" fmla="*/ 25 w 25"/>
                <a:gd name="T9" fmla="*/ 16 h 23"/>
                <a:gd name="T10" fmla="*/ 20 w 25"/>
                <a:gd name="T11" fmla="*/ 10 h 23"/>
                <a:gd name="T12" fmla="*/ 11 w 25"/>
                <a:gd name="T13" fmla="*/ 13 h 23"/>
                <a:gd name="T14" fmla="*/ 10 w 25"/>
                <a:gd name="T15" fmla="*/ 13 h 23"/>
                <a:gd name="T16" fmla="*/ 3 w 25"/>
                <a:gd name="T17" fmla="*/ 14 h 23"/>
                <a:gd name="T18" fmla="*/ 2 w 25"/>
                <a:gd name="T19" fmla="*/ 14 h 23"/>
                <a:gd name="T20" fmla="*/ 4 w 25"/>
                <a:gd name="T21" fmla="*/ 16 h 23"/>
                <a:gd name="T22" fmla="*/ 5 w 25"/>
                <a:gd name="T23" fmla="*/ 16 h 23"/>
                <a:gd name="T24" fmla="*/ 6 w 25"/>
                <a:gd name="T25" fmla="*/ 16 h 23"/>
                <a:gd name="T26" fmla="*/ 7 w 25"/>
                <a:gd name="T27" fmla="*/ 16 h 23"/>
                <a:gd name="T28" fmla="*/ 10 w 25"/>
                <a:gd name="T29" fmla="*/ 22 h 23"/>
                <a:gd name="T30" fmla="*/ 11 w 25"/>
                <a:gd name="T31" fmla="*/ 22 h 23"/>
                <a:gd name="T32" fmla="*/ 16 w 25"/>
                <a:gd name="T33" fmla="*/ 19 h 23"/>
                <a:gd name="T34" fmla="*/ 16 w 25"/>
                <a:gd name="T35" fmla="*/ 19 h 23"/>
                <a:gd name="T36" fmla="*/ 14 w 25"/>
                <a:gd name="T37" fmla="*/ 18 h 23"/>
                <a:gd name="T38" fmla="*/ 20 w 25"/>
                <a:gd name="T39" fmla="*/ 10 h 23"/>
                <a:gd name="T40" fmla="*/ 12 w 25"/>
                <a:gd name="T41" fmla="*/ 7 h 23"/>
                <a:gd name="T42" fmla="*/ 11 w 25"/>
                <a:gd name="T43" fmla="*/ 7 h 23"/>
                <a:gd name="T44" fmla="*/ 6 w 25"/>
                <a:gd name="T45" fmla="*/ 10 h 23"/>
                <a:gd name="T46" fmla="*/ 6 w 25"/>
                <a:gd name="T47" fmla="*/ 10 h 23"/>
                <a:gd name="T48" fmla="*/ 5 w 25"/>
                <a:gd name="T49" fmla="*/ 8 h 23"/>
                <a:gd name="T50" fmla="*/ 0 w 25"/>
                <a:gd name="T51" fmla="*/ 9 h 23"/>
                <a:gd name="T52" fmla="*/ 1 w 25"/>
                <a:gd name="T53" fmla="*/ 13 h 23"/>
                <a:gd name="T54" fmla="*/ 3 w 25"/>
                <a:gd name="T55" fmla="*/ 13 h 23"/>
                <a:gd name="T56" fmla="*/ 9 w 25"/>
                <a:gd name="T57" fmla="*/ 13 h 23"/>
                <a:gd name="T58" fmla="*/ 12 w 25"/>
                <a:gd name="T59" fmla="*/ 7 h 23"/>
                <a:gd name="T60" fmla="*/ 1 w 25"/>
                <a:gd name="T61" fmla="*/ 5 h 23"/>
                <a:gd name="T62" fmla="*/ 0 w 25"/>
                <a:gd name="T63" fmla="*/ 5 h 23"/>
                <a:gd name="T64" fmla="*/ 0 w 25"/>
                <a:gd name="T65" fmla="*/ 6 h 23"/>
                <a:gd name="T66" fmla="*/ 0 w 25"/>
                <a:gd name="T67" fmla="*/ 7 h 23"/>
                <a:gd name="T68" fmla="*/ 2 w 25"/>
                <a:gd name="T69" fmla="*/ 7 h 23"/>
                <a:gd name="T70" fmla="*/ 2 w 25"/>
                <a:gd name="T71" fmla="*/ 7 h 23"/>
                <a:gd name="T72" fmla="*/ 1 w 25"/>
                <a:gd name="T73" fmla="*/ 5 h 23"/>
                <a:gd name="T74" fmla="*/ 5 w 25"/>
                <a:gd name="T75" fmla="*/ 4 h 23"/>
                <a:gd name="T76" fmla="*/ 4 w 25"/>
                <a:gd name="T77" fmla="*/ 5 h 23"/>
                <a:gd name="T78" fmla="*/ 3 w 25"/>
                <a:gd name="T79" fmla="*/ 7 h 23"/>
                <a:gd name="T80" fmla="*/ 5 w 25"/>
                <a:gd name="T81" fmla="*/ 7 h 23"/>
                <a:gd name="T82" fmla="*/ 5 w 25"/>
                <a:gd name="T83" fmla="*/ 4 h 23"/>
                <a:gd name="T84" fmla="*/ 13 w 25"/>
                <a:gd name="T85" fmla="*/ 4 h 23"/>
                <a:gd name="T86" fmla="*/ 13 w 25"/>
                <a:gd name="T87" fmla="*/ 5 h 23"/>
                <a:gd name="T88" fmla="*/ 13 w 25"/>
                <a:gd name="T89" fmla="*/ 5 h 23"/>
                <a:gd name="T90" fmla="*/ 13 w 25"/>
                <a:gd name="T91" fmla="*/ 4 h 23"/>
                <a:gd name="T92" fmla="*/ 5 w 25"/>
                <a:gd name="T93" fmla="*/ 1 h 23"/>
                <a:gd name="T94" fmla="*/ 5 w 25"/>
                <a:gd name="T95" fmla="*/ 3 h 23"/>
                <a:gd name="T96" fmla="*/ 5 w 25"/>
                <a:gd name="T97" fmla="*/ 3 h 23"/>
                <a:gd name="T98" fmla="*/ 5 w 25"/>
                <a:gd name="T99" fmla="*/ 1 h 23"/>
                <a:gd name="T100" fmla="*/ 1 w 25"/>
                <a:gd name="T101" fmla="*/ 0 h 23"/>
                <a:gd name="T102" fmla="*/ 0 w 25"/>
                <a:gd name="T103" fmla="*/ 4 h 23"/>
                <a:gd name="T104" fmla="*/ 1 w 25"/>
                <a:gd name="T105" fmla="*/ 4 h 23"/>
                <a:gd name="T106" fmla="*/ 1 w 25"/>
                <a:gd name="T107" fmla="*/ 0 h 23"/>
                <a:gd name="T108" fmla="*/ 1 w 25"/>
                <a:gd name="T109" fmla="*/ 0 h 23"/>
                <a:gd name="T110" fmla="*/ 1 w 25"/>
                <a:gd name="T111" fmla="*/ 0 h 23"/>
                <a:gd name="T112" fmla="*/ 1 w 25"/>
                <a:gd name="T11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3">
                  <a:moveTo>
                    <a:pt x="25" y="16"/>
                  </a:moveTo>
                  <a:cubicBezTo>
                    <a:pt x="24" y="16"/>
                    <a:pt x="21" y="18"/>
                    <a:pt x="18" y="18"/>
                  </a:cubicBezTo>
                  <a:cubicBezTo>
                    <a:pt x="16" y="20"/>
                    <a:pt x="14" y="22"/>
                    <a:pt x="12" y="23"/>
                  </a:cubicBezTo>
                  <a:cubicBezTo>
                    <a:pt x="13" y="23"/>
                    <a:pt x="14" y="22"/>
                    <a:pt x="14" y="22"/>
                  </a:cubicBezTo>
                  <a:cubicBezTo>
                    <a:pt x="18" y="20"/>
                    <a:pt x="22" y="18"/>
                    <a:pt x="25" y="16"/>
                  </a:cubicBezTo>
                  <a:moveTo>
                    <a:pt x="20" y="10"/>
                  </a:moveTo>
                  <a:cubicBezTo>
                    <a:pt x="19" y="10"/>
                    <a:pt x="14" y="13"/>
                    <a:pt x="11" y="13"/>
                  </a:cubicBezTo>
                  <a:cubicBezTo>
                    <a:pt x="11" y="13"/>
                    <a:pt x="11" y="13"/>
                    <a:pt x="10" y="13"/>
                  </a:cubicBezTo>
                  <a:cubicBezTo>
                    <a:pt x="8" y="14"/>
                    <a:pt x="5" y="14"/>
                    <a:pt x="3" y="14"/>
                  </a:cubicBezTo>
                  <a:cubicBezTo>
                    <a:pt x="2" y="14"/>
                    <a:pt x="2" y="14"/>
                    <a:pt x="2" y="14"/>
                  </a:cubicBezTo>
                  <a:cubicBezTo>
                    <a:pt x="3" y="16"/>
                    <a:pt x="3" y="16"/>
                    <a:pt x="4" y="16"/>
                  </a:cubicBezTo>
                  <a:cubicBezTo>
                    <a:pt x="5" y="16"/>
                    <a:pt x="5" y="16"/>
                    <a:pt x="5" y="16"/>
                  </a:cubicBezTo>
                  <a:cubicBezTo>
                    <a:pt x="5" y="16"/>
                    <a:pt x="5" y="16"/>
                    <a:pt x="6" y="16"/>
                  </a:cubicBezTo>
                  <a:cubicBezTo>
                    <a:pt x="6" y="16"/>
                    <a:pt x="6" y="16"/>
                    <a:pt x="7" y="16"/>
                  </a:cubicBezTo>
                  <a:cubicBezTo>
                    <a:pt x="9" y="17"/>
                    <a:pt x="8" y="20"/>
                    <a:pt x="10" y="22"/>
                  </a:cubicBezTo>
                  <a:cubicBezTo>
                    <a:pt x="10" y="22"/>
                    <a:pt x="10" y="22"/>
                    <a:pt x="11" y="22"/>
                  </a:cubicBezTo>
                  <a:cubicBezTo>
                    <a:pt x="13" y="21"/>
                    <a:pt x="14" y="20"/>
                    <a:pt x="16" y="19"/>
                  </a:cubicBezTo>
                  <a:cubicBezTo>
                    <a:pt x="16" y="19"/>
                    <a:pt x="16" y="19"/>
                    <a:pt x="16" y="19"/>
                  </a:cubicBezTo>
                  <a:cubicBezTo>
                    <a:pt x="15" y="19"/>
                    <a:pt x="14" y="19"/>
                    <a:pt x="14" y="18"/>
                  </a:cubicBezTo>
                  <a:cubicBezTo>
                    <a:pt x="12" y="16"/>
                    <a:pt x="19" y="11"/>
                    <a:pt x="20" y="10"/>
                  </a:cubicBezTo>
                  <a:moveTo>
                    <a:pt x="12" y="7"/>
                  </a:moveTo>
                  <a:cubicBezTo>
                    <a:pt x="11" y="7"/>
                    <a:pt x="11" y="7"/>
                    <a:pt x="11" y="7"/>
                  </a:cubicBezTo>
                  <a:cubicBezTo>
                    <a:pt x="9" y="8"/>
                    <a:pt x="7" y="10"/>
                    <a:pt x="6" y="10"/>
                  </a:cubicBezTo>
                  <a:cubicBezTo>
                    <a:pt x="6" y="10"/>
                    <a:pt x="6" y="10"/>
                    <a:pt x="6" y="10"/>
                  </a:cubicBezTo>
                  <a:cubicBezTo>
                    <a:pt x="6" y="10"/>
                    <a:pt x="5" y="9"/>
                    <a:pt x="5" y="8"/>
                  </a:cubicBezTo>
                  <a:cubicBezTo>
                    <a:pt x="4" y="9"/>
                    <a:pt x="2" y="9"/>
                    <a:pt x="0" y="9"/>
                  </a:cubicBezTo>
                  <a:cubicBezTo>
                    <a:pt x="1" y="11"/>
                    <a:pt x="1" y="12"/>
                    <a:pt x="1" y="13"/>
                  </a:cubicBezTo>
                  <a:cubicBezTo>
                    <a:pt x="2" y="13"/>
                    <a:pt x="3" y="13"/>
                    <a:pt x="3" y="13"/>
                  </a:cubicBezTo>
                  <a:cubicBezTo>
                    <a:pt x="5" y="13"/>
                    <a:pt x="7" y="13"/>
                    <a:pt x="9" y="13"/>
                  </a:cubicBezTo>
                  <a:cubicBezTo>
                    <a:pt x="8" y="11"/>
                    <a:pt x="10" y="9"/>
                    <a:pt x="12" y="7"/>
                  </a:cubicBezTo>
                  <a:moveTo>
                    <a:pt x="1" y="5"/>
                  </a:moveTo>
                  <a:cubicBezTo>
                    <a:pt x="1" y="5"/>
                    <a:pt x="0" y="5"/>
                    <a:pt x="0" y="5"/>
                  </a:cubicBezTo>
                  <a:cubicBezTo>
                    <a:pt x="0" y="5"/>
                    <a:pt x="0" y="6"/>
                    <a:pt x="0" y="6"/>
                  </a:cubicBezTo>
                  <a:cubicBezTo>
                    <a:pt x="0" y="7"/>
                    <a:pt x="0" y="7"/>
                    <a:pt x="0" y="7"/>
                  </a:cubicBezTo>
                  <a:cubicBezTo>
                    <a:pt x="1" y="7"/>
                    <a:pt x="1" y="7"/>
                    <a:pt x="2" y="7"/>
                  </a:cubicBezTo>
                  <a:cubicBezTo>
                    <a:pt x="2" y="7"/>
                    <a:pt x="2" y="7"/>
                    <a:pt x="2" y="7"/>
                  </a:cubicBezTo>
                  <a:cubicBezTo>
                    <a:pt x="1" y="7"/>
                    <a:pt x="1" y="6"/>
                    <a:pt x="1" y="5"/>
                  </a:cubicBezTo>
                  <a:moveTo>
                    <a:pt x="5" y="4"/>
                  </a:moveTo>
                  <a:cubicBezTo>
                    <a:pt x="5" y="4"/>
                    <a:pt x="5" y="4"/>
                    <a:pt x="4" y="5"/>
                  </a:cubicBezTo>
                  <a:cubicBezTo>
                    <a:pt x="4" y="6"/>
                    <a:pt x="3" y="7"/>
                    <a:pt x="3" y="7"/>
                  </a:cubicBezTo>
                  <a:cubicBezTo>
                    <a:pt x="4" y="7"/>
                    <a:pt x="4" y="7"/>
                    <a:pt x="5" y="7"/>
                  </a:cubicBezTo>
                  <a:cubicBezTo>
                    <a:pt x="5" y="6"/>
                    <a:pt x="5" y="5"/>
                    <a:pt x="5" y="4"/>
                  </a:cubicBezTo>
                  <a:moveTo>
                    <a:pt x="13" y="4"/>
                  </a:moveTo>
                  <a:cubicBezTo>
                    <a:pt x="13" y="4"/>
                    <a:pt x="13" y="5"/>
                    <a:pt x="13" y="5"/>
                  </a:cubicBezTo>
                  <a:cubicBezTo>
                    <a:pt x="13" y="5"/>
                    <a:pt x="13" y="5"/>
                    <a:pt x="13" y="5"/>
                  </a:cubicBezTo>
                  <a:cubicBezTo>
                    <a:pt x="13" y="4"/>
                    <a:pt x="13" y="4"/>
                    <a:pt x="13" y="4"/>
                  </a:cubicBezTo>
                  <a:moveTo>
                    <a:pt x="5" y="1"/>
                  </a:moveTo>
                  <a:cubicBezTo>
                    <a:pt x="5" y="1"/>
                    <a:pt x="5" y="2"/>
                    <a:pt x="5" y="3"/>
                  </a:cubicBezTo>
                  <a:cubicBezTo>
                    <a:pt x="5" y="3"/>
                    <a:pt x="5" y="3"/>
                    <a:pt x="5" y="3"/>
                  </a:cubicBezTo>
                  <a:cubicBezTo>
                    <a:pt x="5" y="2"/>
                    <a:pt x="5" y="1"/>
                    <a:pt x="5" y="1"/>
                  </a:cubicBezTo>
                  <a:moveTo>
                    <a:pt x="1" y="0"/>
                  </a:moveTo>
                  <a:cubicBezTo>
                    <a:pt x="0" y="1"/>
                    <a:pt x="0" y="3"/>
                    <a:pt x="0" y="4"/>
                  </a:cubicBezTo>
                  <a:cubicBezTo>
                    <a:pt x="0" y="4"/>
                    <a:pt x="1" y="4"/>
                    <a:pt x="1" y="4"/>
                  </a:cubicBezTo>
                  <a:cubicBezTo>
                    <a:pt x="1" y="2"/>
                    <a:pt x="1" y="1"/>
                    <a:pt x="1" y="0"/>
                  </a:cubicBezTo>
                  <a:moveTo>
                    <a:pt x="1" y="0"/>
                  </a:moveTo>
                  <a:cubicBezTo>
                    <a:pt x="1" y="0"/>
                    <a:pt x="1" y="0"/>
                    <a:pt x="1" y="0"/>
                  </a:cubicBezTo>
                  <a:cubicBezTo>
                    <a:pt x="1" y="0"/>
                    <a:pt x="1" y="0"/>
                    <a:pt x="1"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8" name="Freeform 496">
              <a:extLst>
                <a:ext uri="{FF2B5EF4-FFF2-40B4-BE49-F238E27FC236}">
                  <a16:creationId xmlns:a16="http://schemas.microsoft.com/office/drawing/2014/main" xmlns="" id="{AF246700-554C-4D24-95A2-0449C5F5E54D}"/>
                </a:ext>
              </a:extLst>
            </p:cNvPr>
            <p:cNvSpPr>
              <a:spLocks/>
            </p:cNvSpPr>
            <p:nvPr/>
          </p:nvSpPr>
          <p:spPr bwMode="auto">
            <a:xfrm>
              <a:off x="10413046" y="4793468"/>
              <a:ext cx="205361" cy="122750"/>
            </a:xfrm>
            <a:custGeom>
              <a:avLst/>
              <a:gdLst>
                <a:gd name="T0" fmla="*/ 4 w 49"/>
                <a:gd name="T1" fmla="*/ 24 h 29"/>
                <a:gd name="T2" fmla="*/ 31 w 49"/>
                <a:gd name="T3" fmla="*/ 18 h 29"/>
                <a:gd name="T4" fmla="*/ 48 w 49"/>
                <a:gd name="T5" fmla="*/ 0 h 29"/>
                <a:gd name="T6" fmla="*/ 49 w 49"/>
                <a:gd name="T7" fmla="*/ 2 h 29"/>
                <a:gd name="T8" fmla="*/ 4 w 49"/>
                <a:gd name="T9" fmla="*/ 25 h 29"/>
                <a:gd name="T10" fmla="*/ 4 w 49"/>
                <a:gd name="T11" fmla="*/ 25 h 29"/>
                <a:gd name="T12" fmla="*/ 1 w 49"/>
                <a:gd name="T13" fmla="*/ 25 h 29"/>
                <a:gd name="T14" fmla="*/ 3 w 49"/>
                <a:gd name="T15" fmla="*/ 22 h 29"/>
                <a:gd name="T16" fmla="*/ 4 w 4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9">
                  <a:moveTo>
                    <a:pt x="4" y="24"/>
                  </a:moveTo>
                  <a:cubicBezTo>
                    <a:pt x="9" y="24"/>
                    <a:pt x="21" y="25"/>
                    <a:pt x="31" y="18"/>
                  </a:cubicBezTo>
                  <a:cubicBezTo>
                    <a:pt x="44" y="9"/>
                    <a:pt x="48" y="0"/>
                    <a:pt x="48" y="0"/>
                  </a:cubicBezTo>
                  <a:cubicBezTo>
                    <a:pt x="49" y="2"/>
                    <a:pt x="49" y="2"/>
                    <a:pt x="49" y="2"/>
                  </a:cubicBezTo>
                  <a:cubicBezTo>
                    <a:pt x="49" y="2"/>
                    <a:pt x="34" y="29"/>
                    <a:pt x="4" y="25"/>
                  </a:cubicBezTo>
                  <a:cubicBezTo>
                    <a:pt x="4" y="25"/>
                    <a:pt x="4" y="25"/>
                    <a:pt x="4" y="25"/>
                  </a:cubicBezTo>
                  <a:cubicBezTo>
                    <a:pt x="3" y="25"/>
                    <a:pt x="2" y="25"/>
                    <a:pt x="1" y="25"/>
                  </a:cubicBezTo>
                  <a:cubicBezTo>
                    <a:pt x="0" y="25"/>
                    <a:pt x="0" y="23"/>
                    <a:pt x="3" y="22"/>
                  </a:cubicBezTo>
                  <a:cubicBezTo>
                    <a:pt x="4" y="22"/>
                    <a:pt x="4" y="23"/>
                    <a:pt x="4" y="2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9" name="Freeform 497">
              <a:extLst>
                <a:ext uri="{FF2B5EF4-FFF2-40B4-BE49-F238E27FC236}">
                  <a16:creationId xmlns:a16="http://schemas.microsoft.com/office/drawing/2014/main" xmlns="" id="{703FDCF8-8326-4E98-9369-FAC37A03DBCA}"/>
                </a:ext>
              </a:extLst>
            </p:cNvPr>
            <p:cNvSpPr>
              <a:spLocks/>
            </p:cNvSpPr>
            <p:nvPr/>
          </p:nvSpPr>
          <p:spPr bwMode="auto">
            <a:xfrm>
              <a:off x="10374938" y="4759606"/>
              <a:ext cx="230767" cy="135449"/>
            </a:xfrm>
            <a:custGeom>
              <a:avLst/>
              <a:gdLst>
                <a:gd name="T0" fmla="*/ 55 w 55"/>
                <a:gd name="T1" fmla="*/ 3 h 32"/>
                <a:gd name="T2" fmla="*/ 55 w 55"/>
                <a:gd name="T3" fmla="*/ 0 h 32"/>
                <a:gd name="T4" fmla="*/ 6 w 55"/>
                <a:gd name="T5" fmla="*/ 30 h 32"/>
                <a:gd name="T6" fmla="*/ 2 w 55"/>
                <a:gd name="T7" fmla="*/ 29 h 32"/>
                <a:gd name="T8" fmla="*/ 6 w 55"/>
                <a:gd name="T9" fmla="*/ 30 h 32"/>
                <a:gd name="T10" fmla="*/ 6 w 55"/>
                <a:gd name="T11" fmla="*/ 30 h 32"/>
                <a:gd name="T12" fmla="*/ 24 w 55"/>
                <a:gd name="T13" fmla="*/ 25 h 32"/>
                <a:gd name="T14" fmla="*/ 55 w 55"/>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2">
                  <a:moveTo>
                    <a:pt x="55" y="3"/>
                  </a:moveTo>
                  <a:cubicBezTo>
                    <a:pt x="55" y="0"/>
                    <a:pt x="55" y="0"/>
                    <a:pt x="55" y="0"/>
                  </a:cubicBezTo>
                  <a:cubicBezTo>
                    <a:pt x="55" y="0"/>
                    <a:pt x="32" y="27"/>
                    <a:pt x="6" y="30"/>
                  </a:cubicBezTo>
                  <a:cubicBezTo>
                    <a:pt x="6" y="30"/>
                    <a:pt x="3" y="28"/>
                    <a:pt x="2" y="29"/>
                  </a:cubicBezTo>
                  <a:cubicBezTo>
                    <a:pt x="0" y="31"/>
                    <a:pt x="3" y="32"/>
                    <a:pt x="6" y="30"/>
                  </a:cubicBezTo>
                  <a:cubicBezTo>
                    <a:pt x="6" y="30"/>
                    <a:pt x="6" y="30"/>
                    <a:pt x="6" y="30"/>
                  </a:cubicBezTo>
                  <a:cubicBezTo>
                    <a:pt x="9" y="30"/>
                    <a:pt x="17" y="28"/>
                    <a:pt x="24" y="25"/>
                  </a:cubicBezTo>
                  <a:cubicBezTo>
                    <a:pt x="36" y="20"/>
                    <a:pt x="51" y="7"/>
                    <a:pt x="55"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0" name="Freeform 498">
              <a:extLst>
                <a:ext uri="{FF2B5EF4-FFF2-40B4-BE49-F238E27FC236}">
                  <a16:creationId xmlns:a16="http://schemas.microsoft.com/office/drawing/2014/main" xmlns="" id="{2EAE9A7A-E432-43F1-B462-5FA485CC21D3}"/>
                </a:ext>
              </a:extLst>
            </p:cNvPr>
            <p:cNvSpPr>
              <a:spLocks/>
            </p:cNvSpPr>
            <p:nvPr/>
          </p:nvSpPr>
          <p:spPr bwMode="auto">
            <a:xfrm>
              <a:off x="10222505" y="4632623"/>
              <a:ext cx="374731" cy="215871"/>
            </a:xfrm>
            <a:custGeom>
              <a:avLst/>
              <a:gdLst>
                <a:gd name="T0" fmla="*/ 3 w 89"/>
                <a:gd name="T1" fmla="*/ 44 h 51"/>
                <a:gd name="T2" fmla="*/ 0 w 89"/>
                <a:gd name="T3" fmla="*/ 47 h 51"/>
                <a:gd name="T4" fmla="*/ 6 w 89"/>
                <a:gd name="T5" fmla="*/ 43 h 51"/>
                <a:gd name="T6" fmla="*/ 88 w 89"/>
                <a:gd name="T7" fmla="*/ 34 h 51"/>
                <a:gd name="T8" fmla="*/ 89 w 89"/>
                <a:gd name="T9" fmla="*/ 31 h 51"/>
                <a:gd name="T10" fmla="*/ 3 w 89"/>
                <a:gd name="T11" fmla="*/ 44 h 51"/>
              </a:gdLst>
              <a:ahLst/>
              <a:cxnLst>
                <a:cxn ang="0">
                  <a:pos x="T0" y="T1"/>
                </a:cxn>
                <a:cxn ang="0">
                  <a:pos x="T2" y="T3"/>
                </a:cxn>
                <a:cxn ang="0">
                  <a:pos x="T4" y="T5"/>
                </a:cxn>
                <a:cxn ang="0">
                  <a:pos x="T6" y="T7"/>
                </a:cxn>
                <a:cxn ang="0">
                  <a:pos x="T8" y="T9"/>
                </a:cxn>
                <a:cxn ang="0">
                  <a:pos x="T10" y="T11"/>
                </a:cxn>
              </a:cxnLst>
              <a:rect l="0" t="0" r="r" b="b"/>
              <a:pathLst>
                <a:path w="89" h="51">
                  <a:moveTo>
                    <a:pt x="3" y="44"/>
                  </a:moveTo>
                  <a:cubicBezTo>
                    <a:pt x="2" y="44"/>
                    <a:pt x="0" y="45"/>
                    <a:pt x="0" y="47"/>
                  </a:cubicBezTo>
                  <a:cubicBezTo>
                    <a:pt x="1" y="51"/>
                    <a:pt x="8" y="47"/>
                    <a:pt x="6" y="43"/>
                  </a:cubicBezTo>
                  <a:cubicBezTo>
                    <a:pt x="34" y="2"/>
                    <a:pt x="87" y="33"/>
                    <a:pt x="88" y="34"/>
                  </a:cubicBezTo>
                  <a:cubicBezTo>
                    <a:pt x="89" y="31"/>
                    <a:pt x="89" y="31"/>
                    <a:pt x="89" y="31"/>
                  </a:cubicBezTo>
                  <a:cubicBezTo>
                    <a:pt x="89" y="31"/>
                    <a:pt x="31" y="0"/>
                    <a:pt x="3"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1" name="Freeform 499">
              <a:extLst>
                <a:ext uri="{FF2B5EF4-FFF2-40B4-BE49-F238E27FC236}">
                  <a16:creationId xmlns:a16="http://schemas.microsoft.com/office/drawing/2014/main" xmlns="" id="{63E51434-BC01-48F0-9076-7E78A939B459}"/>
                </a:ext>
              </a:extLst>
            </p:cNvPr>
            <p:cNvSpPr>
              <a:spLocks/>
            </p:cNvSpPr>
            <p:nvPr/>
          </p:nvSpPr>
          <p:spPr bwMode="auto">
            <a:xfrm>
              <a:off x="10307190" y="4674950"/>
              <a:ext cx="353559" cy="232802"/>
            </a:xfrm>
            <a:custGeom>
              <a:avLst/>
              <a:gdLst>
                <a:gd name="T0" fmla="*/ 2 w 84"/>
                <a:gd name="T1" fmla="*/ 48 h 55"/>
                <a:gd name="T2" fmla="*/ 0 w 84"/>
                <a:gd name="T3" fmla="*/ 52 h 55"/>
                <a:gd name="T4" fmla="*/ 5 w 84"/>
                <a:gd name="T5" fmla="*/ 47 h 55"/>
                <a:gd name="T6" fmla="*/ 83 w 84"/>
                <a:gd name="T7" fmla="*/ 20 h 55"/>
                <a:gd name="T8" fmla="*/ 84 w 84"/>
                <a:gd name="T9" fmla="*/ 17 h 55"/>
                <a:gd name="T10" fmla="*/ 2 w 84"/>
                <a:gd name="T11" fmla="*/ 48 h 55"/>
              </a:gdLst>
              <a:ahLst/>
              <a:cxnLst>
                <a:cxn ang="0">
                  <a:pos x="T0" y="T1"/>
                </a:cxn>
                <a:cxn ang="0">
                  <a:pos x="T2" y="T3"/>
                </a:cxn>
                <a:cxn ang="0">
                  <a:pos x="T4" y="T5"/>
                </a:cxn>
                <a:cxn ang="0">
                  <a:pos x="T6" y="T7"/>
                </a:cxn>
                <a:cxn ang="0">
                  <a:pos x="T8" y="T9"/>
                </a:cxn>
                <a:cxn ang="0">
                  <a:pos x="T10" y="T11"/>
                </a:cxn>
              </a:cxnLst>
              <a:rect l="0" t="0" r="r" b="b"/>
              <a:pathLst>
                <a:path w="84" h="55">
                  <a:moveTo>
                    <a:pt x="2" y="48"/>
                  </a:moveTo>
                  <a:cubicBezTo>
                    <a:pt x="1" y="49"/>
                    <a:pt x="0" y="51"/>
                    <a:pt x="0" y="52"/>
                  </a:cubicBezTo>
                  <a:cubicBezTo>
                    <a:pt x="2" y="55"/>
                    <a:pt x="8" y="50"/>
                    <a:pt x="5" y="47"/>
                  </a:cubicBezTo>
                  <a:cubicBezTo>
                    <a:pt x="23" y="0"/>
                    <a:pt x="82" y="19"/>
                    <a:pt x="83" y="20"/>
                  </a:cubicBezTo>
                  <a:cubicBezTo>
                    <a:pt x="84" y="17"/>
                    <a:pt x="84" y="17"/>
                    <a:pt x="84" y="17"/>
                  </a:cubicBezTo>
                  <a:cubicBezTo>
                    <a:pt x="83" y="17"/>
                    <a:pt x="20" y="0"/>
                    <a:pt x="2" y="4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2" name="Freeform 500">
              <a:extLst>
                <a:ext uri="{FF2B5EF4-FFF2-40B4-BE49-F238E27FC236}">
                  <a16:creationId xmlns:a16="http://schemas.microsoft.com/office/drawing/2014/main" xmlns="" id="{1A9E8CC7-E12B-42ED-9627-D899AFA44D0E}"/>
                </a:ext>
              </a:extLst>
            </p:cNvPr>
            <p:cNvSpPr>
              <a:spLocks/>
            </p:cNvSpPr>
            <p:nvPr/>
          </p:nvSpPr>
          <p:spPr bwMode="auto">
            <a:xfrm>
              <a:off x="10341064" y="4793468"/>
              <a:ext cx="349325" cy="253966"/>
            </a:xfrm>
            <a:custGeom>
              <a:avLst/>
              <a:gdLst>
                <a:gd name="T0" fmla="*/ 6 w 83"/>
                <a:gd name="T1" fmla="*/ 40 h 60"/>
                <a:gd name="T2" fmla="*/ 1 w 83"/>
                <a:gd name="T3" fmla="*/ 39 h 60"/>
                <a:gd name="T4" fmla="*/ 8 w 83"/>
                <a:gd name="T5" fmla="*/ 39 h 60"/>
                <a:gd name="T6" fmla="*/ 81 w 83"/>
                <a:gd name="T7" fmla="*/ 0 h 60"/>
                <a:gd name="T8" fmla="*/ 83 w 83"/>
                <a:gd name="T9" fmla="*/ 1 h 60"/>
                <a:gd name="T10" fmla="*/ 6 w 83"/>
                <a:gd name="T11" fmla="*/ 40 h 60"/>
              </a:gdLst>
              <a:ahLst/>
              <a:cxnLst>
                <a:cxn ang="0">
                  <a:pos x="T0" y="T1"/>
                </a:cxn>
                <a:cxn ang="0">
                  <a:pos x="T2" y="T3"/>
                </a:cxn>
                <a:cxn ang="0">
                  <a:pos x="T4" y="T5"/>
                </a:cxn>
                <a:cxn ang="0">
                  <a:pos x="T6" y="T7"/>
                </a:cxn>
                <a:cxn ang="0">
                  <a:pos x="T8" y="T9"/>
                </a:cxn>
                <a:cxn ang="0">
                  <a:pos x="T10" y="T11"/>
                </a:cxn>
              </a:cxnLst>
              <a:rect l="0" t="0" r="r" b="b"/>
              <a:pathLst>
                <a:path w="83" h="60">
                  <a:moveTo>
                    <a:pt x="6" y="40"/>
                  </a:moveTo>
                  <a:cubicBezTo>
                    <a:pt x="4" y="40"/>
                    <a:pt x="2" y="40"/>
                    <a:pt x="1" y="39"/>
                  </a:cubicBezTo>
                  <a:cubicBezTo>
                    <a:pt x="0" y="35"/>
                    <a:pt x="8" y="35"/>
                    <a:pt x="8" y="39"/>
                  </a:cubicBezTo>
                  <a:cubicBezTo>
                    <a:pt x="55" y="57"/>
                    <a:pt x="81" y="1"/>
                    <a:pt x="81" y="0"/>
                  </a:cubicBezTo>
                  <a:cubicBezTo>
                    <a:pt x="83" y="1"/>
                    <a:pt x="83" y="1"/>
                    <a:pt x="83" y="1"/>
                  </a:cubicBezTo>
                  <a:cubicBezTo>
                    <a:pt x="83" y="2"/>
                    <a:pt x="53" y="60"/>
                    <a:pt x="6" y="4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3" name="Freeform 501">
              <a:extLst>
                <a:ext uri="{FF2B5EF4-FFF2-40B4-BE49-F238E27FC236}">
                  <a16:creationId xmlns:a16="http://schemas.microsoft.com/office/drawing/2014/main" xmlns="" id="{8586644A-08B9-438A-9A2D-589E4BDFA87D}"/>
                </a:ext>
              </a:extLst>
            </p:cNvPr>
            <p:cNvSpPr>
              <a:spLocks/>
            </p:cNvSpPr>
            <p:nvPr/>
          </p:nvSpPr>
          <p:spPr bwMode="auto">
            <a:xfrm>
              <a:off x="10413046" y="4861192"/>
              <a:ext cx="226532" cy="177776"/>
            </a:xfrm>
            <a:custGeom>
              <a:avLst/>
              <a:gdLst>
                <a:gd name="T0" fmla="*/ 4 w 54"/>
                <a:gd name="T1" fmla="*/ 32 h 42"/>
                <a:gd name="T2" fmla="*/ 1 w 54"/>
                <a:gd name="T3" fmla="*/ 31 h 42"/>
                <a:gd name="T4" fmla="*/ 5 w 54"/>
                <a:gd name="T5" fmla="*/ 31 h 42"/>
                <a:gd name="T6" fmla="*/ 53 w 54"/>
                <a:gd name="T7" fmla="*/ 0 h 42"/>
                <a:gd name="T8" fmla="*/ 54 w 54"/>
                <a:gd name="T9" fmla="*/ 1 h 42"/>
                <a:gd name="T10" fmla="*/ 4 w 54"/>
                <a:gd name="T11" fmla="*/ 32 h 42"/>
              </a:gdLst>
              <a:ahLst/>
              <a:cxnLst>
                <a:cxn ang="0">
                  <a:pos x="T0" y="T1"/>
                </a:cxn>
                <a:cxn ang="0">
                  <a:pos x="T2" y="T3"/>
                </a:cxn>
                <a:cxn ang="0">
                  <a:pos x="T4" y="T5"/>
                </a:cxn>
                <a:cxn ang="0">
                  <a:pos x="T6" y="T7"/>
                </a:cxn>
                <a:cxn ang="0">
                  <a:pos x="T8" y="T9"/>
                </a:cxn>
                <a:cxn ang="0">
                  <a:pos x="T10" y="T11"/>
                </a:cxn>
              </a:cxnLst>
              <a:rect l="0" t="0" r="r" b="b"/>
              <a:pathLst>
                <a:path w="54" h="42">
                  <a:moveTo>
                    <a:pt x="4" y="32"/>
                  </a:moveTo>
                  <a:cubicBezTo>
                    <a:pt x="3" y="32"/>
                    <a:pt x="1" y="32"/>
                    <a:pt x="1" y="31"/>
                  </a:cubicBezTo>
                  <a:cubicBezTo>
                    <a:pt x="0" y="29"/>
                    <a:pt x="5" y="28"/>
                    <a:pt x="5" y="31"/>
                  </a:cubicBezTo>
                  <a:cubicBezTo>
                    <a:pt x="38" y="40"/>
                    <a:pt x="52" y="1"/>
                    <a:pt x="53" y="0"/>
                  </a:cubicBezTo>
                  <a:cubicBezTo>
                    <a:pt x="54" y="1"/>
                    <a:pt x="54" y="1"/>
                    <a:pt x="54" y="1"/>
                  </a:cubicBezTo>
                  <a:cubicBezTo>
                    <a:pt x="54" y="2"/>
                    <a:pt x="37" y="42"/>
                    <a:pt x="4"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4" name="Freeform 502">
              <a:extLst>
                <a:ext uri="{FF2B5EF4-FFF2-40B4-BE49-F238E27FC236}">
                  <a16:creationId xmlns:a16="http://schemas.microsoft.com/office/drawing/2014/main" xmlns="" id="{E2C338C8-6174-4865-8620-C5CCE92730E3}"/>
                </a:ext>
              </a:extLst>
            </p:cNvPr>
            <p:cNvSpPr>
              <a:spLocks/>
            </p:cNvSpPr>
            <p:nvPr/>
          </p:nvSpPr>
          <p:spPr bwMode="auto">
            <a:xfrm>
              <a:off x="10319893" y="4653787"/>
              <a:ext cx="247703" cy="156612"/>
            </a:xfrm>
            <a:custGeom>
              <a:avLst/>
              <a:gdLst>
                <a:gd name="T0" fmla="*/ 2 w 59"/>
                <a:gd name="T1" fmla="*/ 32 h 37"/>
                <a:gd name="T2" fmla="*/ 0 w 59"/>
                <a:gd name="T3" fmla="*/ 35 h 37"/>
                <a:gd name="T4" fmla="*/ 4 w 59"/>
                <a:gd name="T5" fmla="*/ 32 h 37"/>
                <a:gd name="T6" fmla="*/ 58 w 59"/>
                <a:gd name="T7" fmla="*/ 18 h 37"/>
                <a:gd name="T8" fmla="*/ 59 w 59"/>
                <a:gd name="T9" fmla="*/ 16 h 37"/>
                <a:gd name="T10" fmla="*/ 2 w 59"/>
                <a:gd name="T11" fmla="*/ 32 h 37"/>
              </a:gdLst>
              <a:ahLst/>
              <a:cxnLst>
                <a:cxn ang="0">
                  <a:pos x="T0" y="T1"/>
                </a:cxn>
                <a:cxn ang="0">
                  <a:pos x="T2" y="T3"/>
                </a:cxn>
                <a:cxn ang="0">
                  <a:pos x="T4" y="T5"/>
                </a:cxn>
                <a:cxn ang="0">
                  <a:pos x="T6" y="T7"/>
                </a:cxn>
                <a:cxn ang="0">
                  <a:pos x="T8" y="T9"/>
                </a:cxn>
                <a:cxn ang="0">
                  <a:pos x="T10" y="T11"/>
                </a:cxn>
              </a:cxnLst>
              <a:rect l="0" t="0" r="r" b="b"/>
              <a:pathLst>
                <a:path w="59" h="37">
                  <a:moveTo>
                    <a:pt x="2" y="32"/>
                  </a:moveTo>
                  <a:cubicBezTo>
                    <a:pt x="1" y="33"/>
                    <a:pt x="0" y="34"/>
                    <a:pt x="0" y="35"/>
                  </a:cubicBezTo>
                  <a:cubicBezTo>
                    <a:pt x="1" y="37"/>
                    <a:pt x="6" y="34"/>
                    <a:pt x="4" y="32"/>
                  </a:cubicBezTo>
                  <a:cubicBezTo>
                    <a:pt x="19" y="1"/>
                    <a:pt x="58" y="18"/>
                    <a:pt x="58" y="18"/>
                  </a:cubicBezTo>
                  <a:cubicBezTo>
                    <a:pt x="59" y="16"/>
                    <a:pt x="59" y="16"/>
                    <a:pt x="59" y="16"/>
                  </a:cubicBezTo>
                  <a:cubicBezTo>
                    <a:pt x="58" y="16"/>
                    <a:pt x="17" y="0"/>
                    <a:pt x="2"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5" name="Freeform 503">
              <a:extLst>
                <a:ext uri="{FF2B5EF4-FFF2-40B4-BE49-F238E27FC236}">
                  <a16:creationId xmlns:a16="http://schemas.microsoft.com/office/drawing/2014/main" xmlns="" id="{B7C2B3CB-60C0-4372-9272-9D1A4C716E43}"/>
                </a:ext>
              </a:extLst>
            </p:cNvPr>
            <p:cNvSpPr>
              <a:spLocks/>
            </p:cNvSpPr>
            <p:nvPr/>
          </p:nvSpPr>
          <p:spPr bwMode="auto">
            <a:xfrm>
              <a:off x="10387640" y="4831563"/>
              <a:ext cx="239235" cy="241268"/>
            </a:xfrm>
            <a:custGeom>
              <a:avLst/>
              <a:gdLst>
                <a:gd name="T0" fmla="*/ 6 w 57"/>
                <a:gd name="T1" fmla="*/ 55 h 57"/>
                <a:gd name="T2" fmla="*/ 2 w 57"/>
                <a:gd name="T3" fmla="*/ 55 h 57"/>
                <a:gd name="T4" fmla="*/ 7 w 57"/>
                <a:gd name="T5" fmla="*/ 54 h 57"/>
                <a:gd name="T6" fmla="*/ 55 w 57"/>
                <a:gd name="T7" fmla="*/ 0 h 57"/>
                <a:gd name="T8" fmla="*/ 57 w 57"/>
                <a:gd name="T9" fmla="*/ 0 h 57"/>
                <a:gd name="T10" fmla="*/ 6 w 57"/>
                <a:gd name="T11" fmla="*/ 55 h 57"/>
              </a:gdLst>
              <a:ahLst/>
              <a:cxnLst>
                <a:cxn ang="0">
                  <a:pos x="T0" y="T1"/>
                </a:cxn>
                <a:cxn ang="0">
                  <a:pos x="T2" y="T3"/>
                </a:cxn>
                <a:cxn ang="0">
                  <a:pos x="T4" y="T5"/>
                </a:cxn>
                <a:cxn ang="0">
                  <a:pos x="T6" y="T7"/>
                </a:cxn>
                <a:cxn ang="0">
                  <a:pos x="T8" y="T9"/>
                </a:cxn>
                <a:cxn ang="0">
                  <a:pos x="T10" y="T11"/>
                </a:cxn>
              </a:cxnLst>
              <a:rect l="0" t="0" r="r" b="b"/>
              <a:pathLst>
                <a:path w="57" h="57">
                  <a:moveTo>
                    <a:pt x="6" y="55"/>
                  </a:moveTo>
                  <a:cubicBezTo>
                    <a:pt x="4" y="56"/>
                    <a:pt x="3" y="57"/>
                    <a:pt x="2" y="55"/>
                  </a:cubicBezTo>
                  <a:cubicBezTo>
                    <a:pt x="0" y="53"/>
                    <a:pt x="6" y="50"/>
                    <a:pt x="7" y="54"/>
                  </a:cubicBezTo>
                  <a:cubicBezTo>
                    <a:pt x="51" y="54"/>
                    <a:pt x="55" y="1"/>
                    <a:pt x="55" y="0"/>
                  </a:cubicBezTo>
                  <a:cubicBezTo>
                    <a:pt x="57" y="0"/>
                    <a:pt x="57" y="0"/>
                    <a:pt x="57" y="0"/>
                  </a:cubicBezTo>
                  <a:cubicBezTo>
                    <a:pt x="57" y="1"/>
                    <a:pt x="50" y="57"/>
                    <a:pt x="6" y="5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6" name="Freeform 504">
              <a:extLst>
                <a:ext uri="{FF2B5EF4-FFF2-40B4-BE49-F238E27FC236}">
                  <a16:creationId xmlns:a16="http://schemas.microsoft.com/office/drawing/2014/main" xmlns="" id="{73732BE6-2037-4655-84AD-6BF9543479C2}"/>
                </a:ext>
              </a:extLst>
            </p:cNvPr>
            <p:cNvSpPr>
              <a:spLocks/>
            </p:cNvSpPr>
            <p:nvPr/>
          </p:nvSpPr>
          <p:spPr bwMode="auto">
            <a:xfrm>
              <a:off x="10383406" y="4840028"/>
              <a:ext cx="235001" cy="169311"/>
            </a:xfrm>
            <a:custGeom>
              <a:avLst/>
              <a:gdLst>
                <a:gd name="T0" fmla="*/ 3 w 56"/>
                <a:gd name="T1" fmla="*/ 26 h 40"/>
                <a:gd name="T2" fmla="*/ 0 w 56"/>
                <a:gd name="T3" fmla="*/ 25 h 40"/>
                <a:gd name="T4" fmla="*/ 5 w 56"/>
                <a:gd name="T5" fmla="*/ 26 h 40"/>
                <a:gd name="T6" fmla="*/ 55 w 56"/>
                <a:gd name="T7" fmla="*/ 0 h 40"/>
                <a:gd name="T8" fmla="*/ 56 w 56"/>
                <a:gd name="T9" fmla="*/ 0 h 40"/>
                <a:gd name="T10" fmla="*/ 3 w 56"/>
                <a:gd name="T11" fmla="*/ 26 h 40"/>
              </a:gdLst>
              <a:ahLst/>
              <a:cxnLst>
                <a:cxn ang="0">
                  <a:pos x="T0" y="T1"/>
                </a:cxn>
                <a:cxn ang="0">
                  <a:pos x="T2" y="T3"/>
                </a:cxn>
                <a:cxn ang="0">
                  <a:pos x="T4" y="T5"/>
                </a:cxn>
                <a:cxn ang="0">
                  <a:pos x="T6" y="T7"/>
                </a:cxn>
                <a:cxn ang="0">
                  <a:pos x="T8" y="T9"/>
                </a:cxn>
                <a:cxn ang="0">
                  <a:pos x="T10" y="T11"/>
                </a:cxn>
              </a:cxnLst>
              <a:rect l="0" t="0" r="r" b="b"/>
              <a:pathLst>
                <a:path w="56" h="40">
                  <a:moveTo>
                    <a:pt x="3" y="26"/>
                  </a:moveTo>
                  <a:cubicBezTo>
                    <a:pt x="2" y="27"/>
                    <a:pt x="1" y="27"/>
                    <a:pt x="0" y="25"/>
                  </a:cubicBezTo>
                  <a:cubicBezTo>
                    <a:pt x="0" y="23"/>
                    <a:pt x="5" y="23"/>
                    <a:pt x="5" y="26"/>
                  </a:cubicBezTo>
                  <a:cubicBezTo>
                    <a:pt x="37" y="38"/>
                    <a:pt x="55" y="0"/>
                    <a:pt x="55" y="0"/>
                  </a:cubicBezTo>
                  <a:cubicBezTo>
                    <a:pt x="56" y="0"/>
                    <a:pt x="56" y="0"/>
                    <a:pt x="56" y="0"/>
                  </a:cubicBezTo>
                  <a:cubicBezTo>
                    <a:pt x="56" y="1"/>
                    <a:pt x="36" y="40"/>
                    <a:pt x="3"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7" name="Freeform 505">
              <a:extLst>
                <a:ext uri="{FF2B5EF4-FFF2-40B4-BE49-F238E27FC236}">
                  <a16:creationId xmlns:a16="http://schemas.microsoft.com/office/drawing/2014/main" xmlns="" id="{8B6FE0AB-2F69-455F-BFBA-F166EFE2D6ED}"/>
                </a:ext>
              </a:extLst>
            </p:cNvPr>
            <p:cNvSpPr>
              <a:spLocks/>
            </p:cNvSpPr>
            <p:nvPr/>
          </p:nvSpPr>
          <p:spPr bwMode="auto">
            <a:xfrm>
              <a:off x="10370703" y="4729976"/>
              <a:ext cx="196893" cy="135449"/>
            </a:xfrm>
            <a:custGeom>
              <a:avLst/>
              <a:gdLst>
                <a:gd name="T0" fmla="*/ 3 w 47"/>
                <a:gd name="T1" fmla="*/ 28 h 32"/>
                <a:gd name="T2" fmla="*/ 23 w 47"/>
                <a:gd name="T3" fmla="*/ 9 h 32"/>
                <a:gd name="T4" fmla="*/ 47 w 47"/>
                <a:gd name="T5" fmla="*/ 5 h 32"/>
                <a:gd name="T6" fmla="*/ 46 w 47"/>
                <a:gd name="T7" fmla="*/ 3 h 32"/>
                <a:gd name="T8" fmla="*/ 2 w 47"/>
                <a:gd name="T9" fmla="*/ 27 h 32"/>
                <a:gd name="T10" fmla="*/ 2 w 47"/>
                <a:gd name="T11" fmla="*/ 28 h 32"/>
                <a:gd name="T12" fmla="*/ 0 w 47"/>
                <a:gd name="T13" fmla="*/ 30 h 32"/>
                <a:gd name="T14" fmla="*/ 3 w 47"/>
                <a:gd name="T15" fmla="*/ 30 h 32"/>
                <a:gd name="T16" fmla="*/ 3 w 4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8" name="Freeform 506">
              <a:extLst>
                <a:ext uri="{FF2B5EF4-FFF2-40B4-BE49-F238E27FC236}">
                  <a16:creationId xmlns:a16="http://schemas.microsoft.com/office/drawing/2014/main" xmlns="" id="{5BB1B5F2-F96E-4D78-A3BB-8B7B987C15DC}"/>
                </a:ext>
              </a:extLst>
            </p:cNvPr>
            <p:cNvSpPr>
              <a:spLocks/>
            </p:cNvSpPr>
            <p:nvPr/>
          </p:nvSpPr>
          <p:spPr bwMode="auto">
            <a:xfrm>
              <a:off x="10421514" y="4742675"/>
              <a:ext cx="196893" cy="135449"/>
            </a:xfrm>
            <a:custGeom>
              <a:avLst/>
              <a:gdLst>
                <a:gd name="T0" fmla="*/ 3 w 47"/>
                <a:gd name="T1" fmla="*/ 28 h 32"/>
                <a:gd name="T2" fmla="*/ 23 w 47"/>
                <a:gd name="T3" fmla="*/ 9 h 32"/>
                <a:gd name="T4" fmla="*/ 47 w 47"/>
                <a:gd name="T5" fmla="*/ 5 h 32"/>
                <a:gd name="T6" fmla="*/ 46 w 47"/>
                <a:gd name="T7" fmla="*/ 3 h 32"/>
                <a:gd name="T8" fmla="*/ 2 w 47"/>
                <a:gd name="T9" fmla="*/ 27 h 32"/>
                <a:gd name="T10" fmla="*/ 2 w 47"/>
                <a:gd name="T11" fmla="*/ 28 h 32"/>
                <a:gd name="T12" fmla="*/ 0 w 47"/>
                <a:gd name="T13" fmla="*/ 30 h 32"/>
                <a:gd name="T14" fmla="*/ 3 w 47"/>
                <a:gd name="T15" fmla="*/ 30 h 32"/>
                <a:gd name="T16" fmla="*/ 3 w 4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9" name="Freeform 507">
              <a:extLst>
                <a:ext uri="{FF2B5EF4-FFF2-40B4-BE49-F238E27FC236}">
                  <a16:creationId xmlns:a16="http://schemas.microsoft.com/office/drawing/2014/main" xmlns="" id="{0129D8B2-BE0D-498D-B8CC-45DC950DC513}"/>
                </a:ext>
              </a:extLst>
            </p:cNvPr>
            <p:cNvSpPr>
              <a:spLocks/>
            </p:cNvSpPr>
            <p:nvPr/>
          </p:nvSpPr>
          <p:spPr bwMode="auto">
            <a:xfrm>
              <a:off x="10396109" y="4738442"/>
              <a:ext cx="194775" cy="139681"/>
            </a:xfrm>
            <a:custGeom>
              <a:avLst/>
              <a:gdLst>
                <a:gd name="T0" fmla="*/ 3 w 46"/>
                <a:gd name="T1" fmla="*/ 28 h 33"/>
                <a:gd name="T2" fmla="*/ 22 w 46"/>
                <a:gd name="T3" fmla="*/ 8 h 33"/>
                <a:gd name="T4" fmla="*/ 46 w 46"/>
                <a:gd name="T5" fmla="*/ 2 h 33"/>
                <a:gd name="T6" fmla="*/ 44 w 46"/>
                <a:gd name="T7" fmla="*/ 0 h 33"/>
                <a:gd name="T8" fmla="*/ 3 w 46"/>
                <a:gd name="T9" fmla="*/ 28 h 33"/>
                <a:gd name="T10" fmla="*/ 3 w 46"/>
                <a:gd name="T11" fmla="*/ 28 h 33"/>
                <a:gd name="T12" fmla="*/ 1 w 46"/>
                <a:gd name="T13" fmla="*/ 30 h 33"/>
                <a:gd name="T14" fmla="*/ 4 w 46"/>
                <a:gd name="T15" fmla="*/ 30 h 33"/>
                <a:gd name="T16" fmla="*/ 3 w 46"/>
                <a:gd name="T1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3">
                  <a:moveTo>
                    <a:pt x="3" y="28"/>
                  </a:moveTo>
                  <a:cubicBezTo>
                    <a:pt x="5" y="24"/>
                    <a:pt x="11" y="13"/>
                    <a:pt x="22" y="8"/>
                  </a:cubicBezTo>
                  <a:cubicBezTo>
                    <a:pt x="36" y="1"/>
                    <a:pt x="46" y="2"/>
                    <a:pt x="46" y="2"/>
                  </a:cubicBezTo>
                  <a:cubicBezTo>
                    <a:pt x="44" y="0"/>
                    <a:pt x="44" y="0"/>
                    <a:pt x="44" y="0"/>
                  </a:cubicBezTo>
                  <a:cubicBezTo>
                    <a:pt x="44" y="0"/>
                    <a:pt x="14" y="0"/>
                    <a:pt x="3" y="28"/>
                  </a:cubicBezTo>
                  <a:cubicBezTo>
                    <a:pt x="3" y="28"/>
                    <a:pt x="3" y="28"/>
                    <a:pt x="3" y="28"/>
                  </a:cubicBezTo>
                  <a:cubicBezTo>
                    <a:pt x="2" y="29"/>
                    <a:pt x="1" y="29"/>
                    <a:pt x="1" y="30"/>
                  </a:cubicBezTo>
                  <a:cubicBezTo>
                    <a:pt x="0" y="32"/>
                    <a:pt x="2" y="33"/>
                    <a:pt x="4" y="30"/>
                  </a:cubicBezTo>
                  <a:cubicBezTo>
                    <a:pt x="5"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0" name="Freeform 508">
              <a:extLst>
                <a:ext uri="{FF2B5EF4-FFF2-40B4-BE49-F238E27FC236}">
                  <a16:creationId xmlns:a16="http://schemas.microsoft.com/office/drawing/2014/main" xmlns="" id="{2A32401C-702E-40CE-A619-49F9AA26C754}"/>
                </a:ext>
              </a:extLst>
            </p:cNvPr>
            <p:cNvSpPr>
              <a:spLocks/>
            </p:cNvSpPr>
            <p:nvPr/>
          </p:nvSpPr>
          <p:spPr bwMode="auto">
            <a:xfrm>
              <a:off x="10307190" y="4717278"/>
              <a:ext cx="188424" cy="139681"/>
            </a:xfrm>
            <a:custGeom>
              <a:avLst/>
              <a:gdLst>
                <a:gd name="T0" fmla="*/ 3 w 45"/>
                <a:gd name="T1" fmla="*/ 29 h 33"/>
                <a:gd name="T2" fmla="*/ 21 w 45"/>
                <a:gd name="T3" fmla="*/ 9 h 33"/>
                <a:gd name="T4" fmla="*/ 45 w 45"/>
                <a:gd name="T5" fmla="*/ 2 h 33"/>
                <a:gd name="T6" fmla="*/ 44 w 45"/>
                <a:gd name="T7" fmla="*/ 1 h 33"/>
                <a:gd name="T8" fmla="*/ 2 w 45"/>
                <a:gd name="T9" fmla="*/ 29 h 33"/>
                <a:gd name="T10" fmla="*/ 2 w 45"/>
                <a:gd name="T11" fmla="*/ 29 h 33"/>
                <a:gd name="T12" fmla="*/ 0 w 45"/>
                <a:gd name="T13" fmla="*/ 31 h 33"/>
                <a:gd name="T14" fmla="*/ 3 w 45"/>
                <a:gd name="T15" fmla="*/ 31 h 33"/>
                <a:gd name="T16" fmla="*/ 3 w 45"/>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3" y="29"/>
                  </a:moveTo>
                  <a:cubicBezTo>
                    <a:pt x="5" y="25"/>
                    <a:pt x="10" y="14"/>
                    <a:pt x="21" y="9"/>
                  </a:cubicBezTo>
                  <a:cubicBezTo>
                    <a:pt x="35" y="2"/>
                    <a:pt x="45" y="2"/>
                    <a:pt x="45" y="2"/>
                  </a:cubicBezTo>
                  <a:cubicBezTo>
                    <a:pt x="44" y="1"/>
                    <a:pt x="44" y="1"/>
                    <a:pt x="44" y="1"/>
                  </a:cubicBezTo>
                  <a:cubicBezTo>
                    <a:pt x="44" y="1"/>
                    <a:pt x="14" y="0"/>
                    <a:pt x="2" y="29"/>
                  </a:cubicBezTo>
                  <a:cubicBezTo>
                    <a:pt x="2" y="29"/>
                    <a:pt x="2" y="29"/>
                    <a:pt x="2" y="29"/>
                  </a:cubicBezTo>
                  <a:cubicBezTo>
                    <a:pt x="2" y="29"/>
                    <a:pt x="0" y="30"/>
                    <a:pt x="0" y="31"/>
                  </a:cubicBezTo>
                  <a:cubicBezTo>
                    <a:pt x="0" y="32"/>
                    <a:pt x="2" y="33"/>
                    <a:pt x="3" y="31"/>
                  </a:cubicBezTo>
                  <a:cubicBezTo>
                    <a:pt x="4" y="30"/>
                    <a:pt x="3" y="29"/>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1" name="Freeform 509">
              <a:extLst>
                <a:ext uri="{FF2B5EF4-FFF2-40B4-BE49-F238E27FC236}">
                  <a16:creationId xmlns:a16="http://schemas.microsoft.com/office/drawing/2014/main" xmlns="" id="{63E66862-6D69-43B3-9020-DBB70635BC5E}"/>
                </a:ext>
              </a:extLst>
            </p:cNvPr>
            <p:cNvSpPr>
              <a:spLocks/>
            </p:cNvSpPr>
            <p:nvPr/>
          </p:nvSpPr>
          <p:spPr bwMode="auto">
            <a:xfrm>
              <a:off x="10417280" y="4763838"/>
              <a:ext cx="186306" cy="169311"/>
            </a:xfrm>
            <a:custGeom>
              <a:avLst/>
              <a:gdLst>
                <a:gd name="T0" fmla="*/ 5 w 44"/>
                <a:gd name="T1" fmla="*/ 38 h 40"/>
                <a:gd name="T2" fmla="*/ 30 w 44"/>
                <a:gd name="T3" fmla="*/ 23 h 40"/>
                <a:gd name="T4" fmla="*/ 42 w 44"/>
                <a:gd name="T5" fmla="*/ 0 h 40"/>
                <a:gd name="T6" fmla="*/ 44 w 44"/>
                <a:gd name="T7" fmla="*/ 2 h 40"/>
                <a:gd name="T8" fmla="*/ 5 w 44"/>
                <a:gd name="T9" fmla="*/ 38 h 40"/>
                <a:gd name="T10" fmla="*/ 5 w 44"/>
                <a:gd name="T11" fmla="*/ 38 h 40"/>
                <a:gd name="T12" fmla="*/ 2 w 44"/>
                <a:gd name="T13" fmla="*/ 40 h 40"/>
                <a:gd name="T14" fmla="*/ 3 w 44"/>
                <a:gd name="T15" fmla="*/ 37 h 40"/>
                <a:gd name="T16" fmla="*/ 5 w 44"/>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5" y="38"/>
                  </a:moveTo>
                  <a:cubicBezTo>
                    <a:pt x="10" y="36"/>
                    <a:pt x="22" y="33"/>
                    <a:pt x="30" y="23"/>
                  </a:cubicBezTo>
                  <a:cubicBezTo>
                    <a:pt x="41" y="10"/>
                    <a:pt x="42" y="0"/>
                    <a:pt x="42" y="0"/>
                  </a:cubicBezTo>
                  <a:cubicBezTo>
                    <a:pt x="44" y="2"/>
                    <a:pt x="44" y="2"/>
                    <a:pt x="44" y="2"/>
                  </a:cubicBezTo>
                  <a:cubicBezTo>
                    <a:pt x="44" y="2"/>
                    <a:pt x="37" y="33"/>
                    <a:pt x="5" y="38"/>
                  </a:cubicBezTo>
                  <a:cubicBezTo>
                    <a:pt x="5" y="38"/>
                    <a:pt x="5" y="38"/>
                    <a:pt x="5" y="38"/>
                  </a:cubicBezTo>
                  <a:cubicBezTo>
                    <a:pt x="4" y="39"/>
                    <a:pt x="3" y="40"/>
                    <a:pt x="2" y="40"/>
                  </a:cubicBezTo>
                  <a:cubicBezTo>
                    <a:pt x="0" y="40"/>
                    <a:pt x="0" y="38"/>
                    <a:pt x="3" y="37"/>
                  </a:cubicBezTo>
                  <a:cubicBezTo>
                    <a:pt x="4" y="36"/>
                    <a:pt x="5" y="37"/>
                    <a:pt x="5" y="3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2" name="Freeform 510">
              <a:extLst>
                <a:ext uri="{FF2B5EF4-FFF2-40B4-BE49-F238E27FC236}">
                  <a16:creationId xmlns:a16="http://schemas.microsoft.com/office/drawing/2014/main" xmlns="" id="{AD7060AA-547B-4792-8B3E-2C1675E8596D}"/>
                </a:ext>
              </a:extLst>
            </p:cNvPr>
            <p:cNvSpPr>
              <a:spLocks/>
            </p:cNvSpPr>
            <p:nvPr/>
          </p:nvSpPr>
          <p:spPr bwMode="auto">
            <a:xfrm>
              <a:off x="10567596" y="4806166"/>
              <a:ext cx="139730" cy="308992"/>
            </a:xfrm>
            <a:custGeom>
              <a:avLst/>
              <a:gdLst>
                <a:gd name="T0" fmla="*/ 5 w 33"/>
                <a:gd name="T1" fmla="*/ 27 h 73"/>
                <a:gd name="T2" fmla="*/ 5 w 33"/>
                <a:gd name="T3" fmla="*/ 27 h 73"/>
                <a:gd name="T4" fmla="*/ 5 w 33"/>
                <a:gd name="T5" fmla="*/ 27 h 73"/>
                <a:gd name="T6" fmla="*/ 5 w 33"/>
                <a:gd name="T7" fmla="*/ 27 h 73"/>
                <a:gd name="T8" fmla="*/ 7 w 33"/>
                <a:gd name="T9" fmla="*/ 24 h 73"/>
                <a:gd name="T10" fmla="*/ 30 w 33"/>
                <a:gd name="T11" fmla="*/ 0 h 73"/>
                <a:gd name="T12" fmla="*/ 33 w 33"/>
                <a:gd name="T13" fmla="*/ 1 h 73"/>
                <a:gd name="T14" fmla="*/ 32 w 33"/>
                <a:gd name="T15" fmla="*/ 29 h 73"/>
                <a:gd name="T16" fmla="*/ 28 w 33"/>
                <a:gd name="T17" fmla="*/ 53 h 73"/>
                <a:gd name="T18" fmla="*/ 28 w 33"/>
                <a:gd name="T19" fmla="*/ 53 h 73"/>
                <a:gd name="T20" fmla="*/ 27 w 33"/>
                <a:gd name="T21" fmla="*/ 55 h 73"/>
                <a:gd name="T22" fmla="*/ 27 w 33"/>
                <a:gd name="T23" fmla="*/ 56 h 73"/>
                <a:gd name="T24" fmla="*/ 18 w 33"/>
                <a:gd name="T25" fmla="*/ 71 h 73"/>
                <a:gd name="T26" fmla="*/ 15 w 33"/>
                <a:gd name="T27" fmla="*/ 70 h 73"/>
                <a:gd name="T28" fmla="*/ 11 w 33"/>
                <a:gd name="T29" fmla="*/ 67 h 73"/>
                <a:gd name="T30" fmla="*/ 8 w 33"/>
                <a:gd name="T31" fmla="*/ 64 h 73"/>
                <a:gd name="T32" fmla="*/ 3 w 33"/>
                <a:gd name="T33" fmla="*/ 54 h 73"/>
                <a:gd name="T34" fmla="*/ 3 w 33"/>
                <a:gd name="T35" fmla="*/ 54 h 73"/>
                <a:gd name="T36" fmla="*/ 5 w 33"/>
                <a:gd name="T37"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73">
                  <a:moveTo>
                    <a:pt x="5" y="27"/>
                  </a:moveTo>
                  <a:cubicBezTo>
                    <a:pt x="5" y="27"/>
                    <a:pt x="5" y="27"/>
                    <a:pt x="5" y="27"/>
                  </a:cubicBezTo>
                  <a:cubicBezTo>
                    <a:pt x="5" y="27"/>
                    <a:pt x="5" y="27"/>
                    <a:pt x="5" y="27"/>
                  </a:cubicBezTo>
                  <a:cubicBezTo>
                    <a:pt x="5" y="27"/>
                    <a:pt x="5" y="27"/>
                    <a:pt x="5" y="27"/>
                  </a:cubicBezTo>
                  <a:cubicBezTo>
                    <a:pt x="6" y="26"/>
                    <a:pt x="6" y="25"/>
                    <a:pt x="7" y="24"/>
                  </a:cubicBezTo>
                  <a:cubicBezTo>
                    <a:pt x="19" y="5"/>
                    <a:pt x="26" y="8"/>
                    <a:pt x="30" y="0"/>
                  </a:cubicBezTo>
                  <a:cubicBezTo>
                    <a:pt x="33" y="1"/>
                    <a:pt x="33" y="1"/>
                    <a:pt x="33" y="1"/>
                  </a:cubicBezTo>
                  <a:cubicBezTo>
                    <a:pt x="33" y="1"/>
                    <a:pt x="31" y="14"/>
                    <a:pt x="32" y="29"/>
                  </a:cubicBezTo>
                  <a:cubicBezTo>
                    <a:pt x="32" y="36"/>
                    <a:pt x="30" y="45"/>
                    <a:pt x="28" y="53"/>
                  </a:cubicBezTo>
                  <a:cubicBezTo>
                    <a:pt x="28" y="53"/>
                    <a:pt x="28" y="53"/>
                    <a:pt x="28" y="53"/>
                  </a:cubicBezTo>
                  <a:cubicBezTo>
                    <a:pt x="27" y="54"/>
                    <a:pt x="27" y="55"/>
                    <a:pt x="27" y="55"/>
                  </a:cubicBezTo>
                  <a:cubicBezTo>
                    <a:pt x="27" y="56"/>
                    <a:pt x="27" y="56"/>
                    <a:pt x="27" y="56"/>
                  </a:cubicBezTo>
                  <a:cubicBezTo>
                    <a:pt x="24" y="62"/>
                    <a:pt x="21" y="68"/>
                    <a:pt x="18" y="71"/>
                  </a:cubicBezTo>
                  <a:cubicBezTo>
                    <a:pt x="18" y="71"/>
                    <a:pt x="16" y="73"/>
                    <a:pt x="15" y="70"/>
                  </a:cubicBezTo>
                  <a:cubicBezTo>
                    <a:pt x="14" y="67"/>
                    <a:pt x="12" y="67"/>
                    <a:pt x="11" y="67"/>
                  </a:cubicBezTo>
                  <a:cubicBezTo>
                    <a:pt x="10" y="67"/>
                    <a:pt x="10" y="67"/>
                    <a:pt x="8" y="64"/>
                  </a:cubicBezTo>
                  <a:cubicBezTo>
                    <a:pt x="7" y="62"/>
                    <a:pt x="5" y="59"/>
                    <a:pt x="3" y="54"/>
                  </a:cubicBezTo>
                  <a:cubicBezTo>
                    <a:pt x="3" y="54"/>
                    <a:pt x="3" y="54"/>
                    <a:pt x="3" y="54"/>
                  </a:cubicBezTo>
                  <a:cubicBezTo>
                    <a:pt x="1" y="47"/>
                    <a:pt x="0" y="38"/>
                    <a:pt x="5"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3" name="Freeform 511">
              <a:extLst>
                <a:ext uri="{FF2B5EF4-FFF2-40B4-BE49-F238E27FC236}">
                  <a16:creationId xmlns:a16="http://schemas.microsoft.com/office/drawing/2014/main" xmlns="" id="{1BA52FDF-BE7D-4A48-99D7-9B2C7B44E35D}"/>
                </a:ext>
              </a:extLst>
            </p:cNvPr>
            <p:cNvSpPr>
              <a:spLocks noEditPoints="1"/>
            </p:cNvSpPr>
            <p:nvPr/>
          </p:nvSpPr>
          <p:spPr bwMode="auto">
            <a:xfrm>
              <a:off x="10590884" y="4810399"/>
              <a:ext cx="116442" cy="220104"/>
            </a:xfrm>
            <a:custGeom>
              <a:avLst/>
              <a:gdLst>
                <a:gd name="T0" fmla="*/ 2 w 28"/>
                <a:gd name="T1" fmla="*/ 24 h 52"/>
                <a:gd name="T2" fmla="*/ 1 w 28"/>
                <a:gd name="T3" fmla="*/ 24 h 52"/>
                <a:gd name="T4" fmla="*/ 0 w 28"/>
                <a:gd name="T5" fmla="*/ 26 h 52"/>
                <a:gd name="T6" fmla="*/ 2 w 28"/>
                <a:gd name="T7" fmla="*/ 24 h 52"/>
                <a:gd name="T8" fmla="*/ 28 w 28"/>
                <a:gd name="T9" fmla="*/ 0 h 52"/>
                <a:gd name="T10" fmla="*/ 13 w 28"/>
                <a:gd name="T11" fmla="*/ 18 h 52"/>
                <a:gd name="T12" fmla="*/ 10 w 28"/>
                <a:gd name="T13" fmla="*/ 34 h 52"/>
                <a:gd name="T14" fmla="*/ 18 w 28"/>
                <a:gd name="T15" fmla="*/ 20 h 52"/>
                <a:gd name="T16" fmla="*/ 18 w 28"/>
                <a:gd name="T17" fmla="*/ 20 h 52"/>
                <a:gd name="T18" fmla="*/ 17 w 28"/>
                <a:gd name="T19" fmla="*/ 41 h 52"/>
                <a:gd name="T20" fmla="*/ 22 w 28"/>
                <a:gd name="T21" fmla="*/ 25 h 52"/>
                <a:gd name="T22" fmla="*/ 24 w 28"/>
                <a:gd name="T23" fmla="*/ 26 h 52"/>
                <a:gd name="T24" fmla="*/ 23 w 28"/>
                <a:gd name="T25" fmla="*/ 52 h 52"/>
                <a:gd name="T26" fmla="*/ 27 w 28"/>
                <a:gd name="T27" fmla="*/ 30 h 52"/>
                <a:gd name="T28" fmla="*/ 27 w 28"/>
                <a:gd name="T29" fmla="*/ 28 h 52"/>
                <a:gd name="T30" fmla="*/ 27 w 28"/>
                <a:gd name="T31" fmla="*/ 22 h 52"/>
                <a:gd name="T32" fmla="*/ 28 w 28"/>
                <a:gd name="T33" fmla="*/ 0 h 52"/>
                <a:gd name="T34" fmla="*/ 28 w 28"/>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2">
                  <a:moveTo>
                    <a:pt x="2" y="24"/>
                  </a:moveTo>
                  <a:cubicBezTo>
                    <a:pt x="2" y="24"/>
                    <a:pt x="1" y="24"/>
                    <a:pt x="1" y="24"/>
                  </a:cubicBezTo>
                  <a:cubicBezTo>
                    <a:pt x="1" y="25"/>
                    <a:pt x="1" y="26"/>
                    <a:pt x="0" y="26"/>
                  </a:cubicBezTo>
                  <a:cubicBezTo>
                    <a:pt x="0" y="26"/>
                    <a:pt x="1" y="25"/>
                    <a:pt x="2" y="24"/>
                  </a:cubicBezTo>
                  <a:moveTo>
                    <a:pt x="28" y="0"/>
                  </a:moveTo>
                  <a:cubicBezTo>
                    <a:pt x="28" y="0"/>
                    <a:pt x="21" y="11"/>
                    <a:pt x="13" y="18"/>
                  </a:cubicBezTo>
                  <a:cubicBezTo>
                    <a:pt x="13" y="24"/>
                    <a:pt x="10" y="34"/>
                    <a:pt x="10" y="34"/>
                  </a:cubicBezTo>
                  <a:cubicBezTo>
                    <a:pt x="10" y="34"/>
                    <a:pt x="15" y="20"/>
                    <a:pt x="18" y="20"/>
                  </a:cubicBezTo>
                  <a:cubicBezTo>
                    <a:pt x="18" y="20"/>
                    <a:pt x="18" y="20"/>
                    <a:pt x="18" y="20"/>
                  </a:cubicBezTo>
                  <a:cubicBezTo>
                    <a:pt x="21" y="22"/>
                    <a:pt x="17" y="41"/>
                    <a:pt x="17" y="41"/>
                  </a:cubicBezTo>
                  <a:cubicBezTo>
                    <a:pt x="22" y="33"/>
                    <a:pt x="21" y="25"/>
                    <a:pt x="22" y="25"/>
                  </a:cubicBezTo>
                  <a:cubicBezTo>
                    <a:pt x="23" y="25"/>
                    <a:pt x="23" y="25"/>
                    <a:pt x="24" y="26"/>
                  </a:cubicBezTo>
                  <a:cubicBezTo>
                    <a:pt x="27" y="29"/>
                    <a:pt x="23" y="50"/>
                    <a:pt x="23" y="52"/>
                  </a:cubicBezTo>
                  <a:cubicBezTo>
                    <a:pt x="25" y="45"/>
                    <a:pt x="27" y="37"/>
                    <a:pt x="27" y="30"/>
                  </a:cubicBezTo>
                  <a:cubicBezTo>
                    <a:pt x="27" y="29"/>
                    <a:pt x="27" y="29"/>
                    <a:pt x="27" y="28"/>
                  </a:cubicBezTo>
                  <a:cubicBezTo>
                    <a:pt x="27" y="26"/>
                    <a:pt x="27" y="24"/>
                    <a:pt x="27" y="22"/>
                  </a:cubicBezTo>
                  <a:cubicBezTo>
                    <a:pt x="27" y="10"/>
                    <a:pt x="28" y="0"/>
                    <a:pt x="28" y="0"/>
                  </a:cubicBezTo>
                  <a:cubicBezTo>
                    <a:pt x="28" y="0"/>
                    <a:pt x="28" y="0"/>
                    <a:pt x="2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4" name="Freeform 512">
              <a:extLst>
                <a:ext uri="{FF2B5EF4-FFF2-40B4-BE49-F238E27FC236}">
                  <a16:creationId xmlns:a16="http://schemas.microsoft.com/office/drawing/2014/main" xmlns="" id="{F2E9BA0D-3EFF-4799-B043-B62820C196BF}"/>
                </a:ext>
              </a:extLst>
            </p:cNvPr>
            <p:cNvSpPr>
              <a:spLocks/>
            </p:cNvSpPr>
            <p:nvPr/>
          </p:nvSpPr>
          <p:spPr bwMode="auto">
            <a:xfrm>
              <a:off x="10391875" y="4641088"/>
              <a:ext cx="296397" cy="148147"/>
            </a:xfrm>
            <a:custGeom>
              <a:avLst/>
              <a:gdLst>
                <a:gd name="T0" fmla="*/ 2 w 70"/>
                <a:gd name="T1" fmla="*/ 6 h 35"/>
                <a:gd name="T2" fmla="*/ 3 w 70"/>
                <a:gd name="T3" fmla="*/ 1 h 35"/>
                <a:gd name="T4" fmla="*/ 11 w 70"/>
                <a:gd name="T5" fmla="*/ 0 h 35"/>
                <a:gd name="T6" fmla="*/ 11 w 70"/>
                <a:gd name="T7" fmla="*/ 0 h 35"/>
                <a:gd name="T8" fmla="*/ 11 w 70"/>
                <a:gd name="T9" fmla="*/ 0 h 35"/>
                <a:gd name="T10" fmla="*/ 23 w 70"/>
                <a:gd name="T11" fmla="*/ 1 h 35"/>
                <a:gd name="T12" fmla="*/ 24 w 70"/>
                <a:gd name="T13" fmla="*/ 2 h 35"/>
                <a:gd name="T14" fmla="*/ 24 w 70"/>
                <a:gd name="T15" fmla="*/ 2 h 35"/>
                <a:gd name="T16" fmla="*/ 26 w 70"/>
                <a:gd name="T17" fmla="*/ 2 h 35"/>
                <a:gd name="T18" fmla="*/ 70 w 70"/>
                <a:gd name="T19" fmla="*/ 30 h 35"/>
                <a:gd name="T20" fmla="*/ 52 w 70"/>
                <a:gd name="T21" fmla="*/ 35 h 35"/>
                <a:gd name="T22" fmla="*/ 50 w 70"/>
                <a:gd name="T23" fmla="*/ 35 h 35"/>
                <a:gd name="T24" fmla="*/ 22 w 70"/>
                <a:gd name="T25" fmla="*/ 34 h 35"/>
                <a:gd name="T26" fmla="*/ 21 w 70"/>
                <a:gd name="T27" fmla="*/ 34 h 35"/>
                <a:gd name="T28" fmla="*/ 21 w 70"/>
                <a:gd name="T29" fmla="*/ 34 h 35"/>
                <a:gd name="T30" fmla="*/ 18 w 70"/>
                <a:gd name="T31" fmla="*/ 33 h 35"/>
                <a:gd name="T32" fmla="*/ 11 w 70"/>
                <a:gd name="T33" fmla="*/ 30 h 35"/>
                <a:gd name="T34" fmla="*/ 5 w 70"/>
                <a:gd name="T35" fmla="*/ 21 h 35"/>
                <a:gd name="T36" fmla="*/ 1 w 70"/>
                <a:gd name="T37" fmla="*/ 12 h 35"/>
                <a:gd name="T38" fmla="*/ 2 w 70"/>
                <a:gd name="T3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5">
                  <a:moveTo>
                    <a:pt x="2" y="6"/>
                  </a:moveTo>
                  <a:cubicBezTo>
                    <a:pt x="4" y="6"/>
                    <a:pt x="2" y="3"/>
                    <a:pt x="3" y="1"/>
                  </a:cubicBezTo>
                  <a:cubicBezTo>
                    <a:pt x="4" y="1"/>
                    <a:pt x="6" y="0"/>
                    <a:pt x="11" y="0"/>
                  </a:cubicBezTo>
                  <a:cubicBezTo>
                    <a:pt x="11" y="0"/>
                    <a:pt x="11" y="0"/>
                    <a:pt x="11" y="0"/>
                  </a:cubicBezTo>
                  <a:cubicBezTo>
                    <a:pt x="11" y="0"/>
                    <a:pt x="11" y="0"/>
                    <a:pt x="11" y="0"/>
                  </a:cubicBezTo>
                  <a:cubicBezTo>
                    <a:pt x="14" y="0"/>
                    <a:pt x="18" y="0"/>
                    <a:pt x="23" y="1"/>
                  </a:cubicBezTo>
                  <a:cubicBezTo>
                    <a:pt x="23" y="1"/>
                    <a:pt x="23" y="1"/>
                    <a:pt x="24" y="2"/>
                  </a:cubicBezTo>
                  <a:cubicBezTo>
                    <a:pt x="24" y="2"/>
                    <a:pt x="24" y="2"/>
                    <a:pt x="24" y="2"/>
                  </a:cubicBezTo>
                  <a:cubicBezTo>
                    <a:pt x="25" y="2"/>
                    <a:pt x="26" y="2"/>
                    <a:pt x="26" y="2"/>
                  </a:cubicBezTo>
                  <a:cubicBezTo>
                    <a:pt x="40" y="6"/>
                    <a:pt x="64" y="14"/>
                    <a:pt x="70" y="30"/>
                  </a:cubicBezTo>
                  <a:cubicBezTo>
                    <a:pt x="52" y="35"/>
                    <a:pt x="52" y="35"/>
                    <a:pt x="52" y="35"/>
                  </a:cubicBezTo>
                  <a:cubicBezTo>
                    <a:pt x="52" y="35"/>
                    <a:pt x="51" y="35"/>
                    <a:pt x="50" y="35"/>
                  </a:cubicBezTo>
                  <a:cubicBezTo>
                    <a:pt x="45" y="35"/>
                    <a:pt x="32" y="35"/>
                    <a:pt x="22" y="34"/>
                  </a:cubicBezTo>
                  <a:cubicBezTo>
                    <a:pt x="21" y="34"/>
                    <a:pt x="21" y="34"/>
                    <a:pt x="21" y="34"/>
                  </a:cubicBezTo>
                  <a:cubicBezTo>
                    <a:pt x="21" y="34"/>
                    <a:pt x="21" y="34"/>
                    <a:pt x="21" y="34"/>
                  </a:cubicBezTo>
                  <a:cubicBezTo>
                    <a:pt x="20" y="33"/>
                    <a:pt x="19" y="33"/>
                    <a:pt x="18" y="33"/>
                  </a:cubicBezTo>
                  <a:cubicBezTo>
                    <a:pt x="15" y="32"/>
                    <a:pt x="12" y="31"/>
                    <a:pt x="11" y="30"/>
                  </a:cubicBezTo>
                  <a:cubicBezTo>
                    <a:pt x="8" y="27"/>
                    <a:pt x="6" y="24"/>
                    <a:pt x="5" y="21"/>
                  </a:cubicBezTo>
                  <a:cubicBezTo>
                    <a:pt x="3" y="17"/>
                    <a:pt x="2" y="14"/>
                    <a:pt x="1" y="12"/>
                  </a:cubicBezTo>
                  <a:cubicBezTo>
                    <a:pt x="0" y="8"/>
                    <a:pt x="0" y="6"/>
                    <a:pt x="2" y="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5" name="Freeform 513">
              <a:extLst>
                <a:ext uri="{FF2B5EF4-FFF2-40B4-BE49-F238E27FC236}">
                  <a16:creationId xmlns:a16="http://schemas.microsoft.com/office/drawing/2014/main" xmlns="" id="{56FDBAC9-152B-44AD-8213-178DCBE45702}"/>
                </a:ext>
              </a:extLst>
            </p:cNvPr>
            <p:cNvSpPr>
              <a:spLocks/>
            </p:cNvSpPr>
            <p:nvPr/>
          </p:nvSpPr>
          <p:spPr bwMode="auto">
            <a:xfrm>
              <a:off x="10493496" y="4649554"/>
              <a:ext cx="194775" cy="122750"/>
            </a:xfrm>
            <a:custGeom>
              <a:avLst/>
              <a:gdLst>
                <a:gd name="T0" fmla="*/ 2 w 46"/>
                <a:gd name="T1" fmla="*/ 0 h 29"/>
                <a:gd name="T2" fmla="*/ 23 w 46"/>
                <a:gd name="T3" fmla="*/ 12 h 29"/>
                <a:gd name="T4" fmla="*/ 22 w 46"/>
                <a:gd name="T5" fmla="*/ 14 h 29"/>
                <a:gd name="T6" fmla="*/ 22 w 46"/>
                <a:gd name="T7" fmla="*/ 14 h 29"/>
                <a:gd name="T8" fmla="*/ 4 w 46"/>
                <a:gd name="T9" fmla="*/ 10 h 29"/>
                <a:gd name="T10" fmla="*/ 0 w 46"/>
                <a:gd name="T11" fmla="*/ 10 h 29"/>
                <a:gd name="T12" fmla="*/ 18 w 46"/>
                <a:gd name="T13" fmla="*/ 19 h 29"/>
                <a:gd name="T14" fmla="*/ 17 w 46"/>
                <a:gd name="T15" fmla="*/ 19 h 29"/>
                <a:gd name="T16" fmla="*/ 11 w 46"/>
                <a:gd name="T17" fmla="*/ 19 h 29"/>
                <a:gd name="T18" fmla="*/ 1 w 46"/>
                <a:gd name="T19" fmla="*/ 19 h 29"/>
                <a:gd name="T20" fmla="*/ 5 w 46"/>
                <a:gd name="T21" fmla="*/ 21 h 29"/>
                <a:gd name="T22" fmla="*/ 21 w 46"/>
                <a:gd name="T23" fmla="*/ 29 h 29"/>
                <a:gd name="T24" fmla="*/ 22 w 46"/>
                <a:gd name="T25" fmla="*/ 29 h 29"/>
                <a:gd name="T26" fmla="*/ 38 w 46"/>
                <a:gd name="T27" fmla="*/ 28 h 29"/>
                <a:gd name="T28" fmla="*/ 46 w 46"/>
                <a:gd name="T29" fmla="*/ 28 h 29"/>
                <a:gd name="T30" fmla="*/ 2 w 46"/>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9">
                  <a:moveTo>
                    <a:pt x="2" y="0"/>
                  </a:moveTo>
                  <a:cubicBezTo>
                    <a:pt x="10" y="3"/>
                    <a:pt x="22" y="11"/>
                    <a:pt x="23" y="12"/>
                  </a:cubicBezTo>
                  <a:cubicBezTo>
                    <a:pt x="25" y="14"/>
                    <a:pt x="22" y="14"/>
                    <a:pt x="22" y="14"/>
                  </a:cubicBezTo>
                  <a:cubicBezTo>
                    <a:pt x="22" y="14"/>
                    <a:pt x="22" y="14"/>
                    <a:pt x="22" y="14"/>
                  </a:cubicBezTo>
                  <a:cubicBezTo>
                    <a:pt x="16" y="11"/>
                    <a:pt x="9" y="10"/>
                    <a:pt x="4" y="10"/>
                  </a:cubicBezTo>
                  <a:cubicBezTo>
                    <a:pt x="2" y="10"/>
                    <a:pt x="0" y="10"/>
                    <a:pt x="0" y="10"/>
                  </a:cubicBezTo>
                  <a:cubicBezTo>
                    <a:pt x="11" y="11"/>
                    <a:pt x="25" y="19"/>
                    <a:pt x="18" y="19"/>
                  </a:cubicBezTo>
                  <a:cubicBezTo>
                    <a:pt x="18" y="19"/>
                    <a:pt x="18" y="19"/>
                    <a:pt x="17" y="19"/>
                  </a:cubicBezTo>
                  <a:cubicBezTo>
                    <a:pt x="15" y="19"/>
                    <a:pt x="13" y="19"/>
                    <a:pt x="11" y="19"/>
                  </a:cubicBezTo>
                  <a:cubicBezTo>
                    <a:pt x="8" y="19"/>
                    <a:pt x="4" y="19"/>
                    <a:pt x="1" y="19"/>
                  </a:cubicBezTo>
                  <a:cubicBezTo>
                    <a:pt x="2" y="20"/>
                    <a:pt x="4" y="21"/>
                    <a:pt x="5" y="21"/>
                  </a:cubicBezTo>
                  <a:cubicBezTo>
                    <a:pt x="15" y="23"/>
                    <a:pt x="25" y="26"/>
                    <a:pt x="21" y="29"/>
                  </a:cubicBezTo>
                  <a:cubicBezTo>
                    <a:pt x="21" y="29"/>
                    <a:pt x="22" y="29"/>
                    <a:pt x="22" y="29"/>
                  </a:cubicBezTo>
                  <a:cubicBezTo>
                    <a:pt x="28" y="28"/>
                    <a:pt x="34" y="28"/>
                    <a:pt x="38" y="28"/>
                  </a:cubicBezTo>
                  <a:cubicBezTo>
                    <a:pt x="43" y="28"/>
                    <a:pt x="46" y="28"/>
                    <a:pt x="46" y="28"/>
                  </a:cubicBezTo>
                  <a:cubicBezTo>
                    <a:pt x="40" y="12"/>
                    <a:pt x="16" y="4"/>
                    <a:pt x="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6" name="Freeform 514">
              <a:extLst>
                <a:ext uri="{FF2B5EF4-FFF2-40B4-BE49-F238E27FC236}">
                  <a16:creationId xmlns:a16="http://schemas.microsoft.com/office/drawing/2014/main" xmlns="" id="{A020A201-7F8B-4045-A157-E8BE7E907159}"/>
                </a:ext>
              </a:extLst>
            </p:cNvPr>
            <p:cNvSpPr>
              <a:spLocks/>
            </p:cNvSpPr>
            <p:nvPr/>
          </p:nvSpPr>
          <p:spPr bwMode="auto">
            <a:xfrm>
              <a:off x="10408811" y="4763838"/>
              <a:ext cx="298514" cy="156612"/>
            </a:xfrm>
            <a:custGeom>
              <a:avLst/>
              <a:gdLst>
                <a:gd name="T0" fmla="*/ 1 w 71"/>
                <a:gd name="T1" fmla="*/ 28 h 37"/>
                <a:gd name="T2" fmla="*/ 10 w 71"/>
                <a:gd name="T3" fmla="*/ 13 h 37"/>
                <a:gd name="T4" fmla="*/ 11 w 71"/>
                <a:gd name="T5" fmla="*/ 12 h 37"/>
                <a:gd name="T6" fmla="*/ 11 w 71"/>
                <a:gd name="T7" fmla="*/ 12 h 37"/>
                <a:gd name="T8" fmla="*/ 12 w 71"/>
                <a:gd name="T9" fmla="*/ 11 h 37"/>
                <a:gd name="T10" fmla="*/ 12 w 71"/>
                <a:gd name="T11" fmla="*/ 11 h 37"/>
                <a:gd name="T12" fmla="*/ 19 w 71"/>
                <a:gd name="T13" fmla="*/ 7 h 37"/>
                <a:gd name="T14" fmla="*/ 32 w 71"/>
                <a:gd name="T15" fmla="*/ 4 h 37"/>
                <a:gd name="T16" fmla="*/ 32 w 71"/>
                <a:gd name="T17" fmla="*/ 4 h 37"/>
                <a:gd name="T18" fmla="*/ 33 w 71"/>
                <a:gd name="T19" fmla="*/ 4 h 37"/>
                <a:gd name="T20" fmla="*/ 66 w 71"/>
                <a:gd name="T21" fmla="*/ 1 h 37"/>
                <a:gd name="T22" fmla="*/ 71 w 71"/>
                <a:gd name="T23" fmla="*/ 11 h 37"/>
                <a:gd name="T24" fmla="*/ 51 w 71"/>
                <a:gd name="T25" fmla="*/ 33 h 37"/>
                <a:gd name="T26" fmla="*/ 31 w 71"/>
                <a:gd name="T27" fmla="*/ 37 h 37"/>
                <a:gd name="T28" fmla="*/ 31 w 71"/>
                <a:gd name="T29" fmla="*/ 37 h 37"/>
                <a:gd name="T30" fmla="*/ 24 w 71"/>
                <a:gd name="T31" fmla="*/ 37 h 37"/>
                <a:gd name="T32" fmla="*/ 15 w 71"/>
                <a:gd name="T33" fmla="*/ 36 h 37"/>
                <a:gd name="T34" fmla="*/ 6 w 71"/>
                <a:gd name="T35" fmla="*/ 34 h 37"/>
                <a:gd name="T36" fmla="*/ 6 w 71"/>
                <a:gd name="T37" fmla="*/ 30 h 37"/>
                <a:gd name="T38" fmla="*/ 1 w 71"/>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37">
                  <a:moveTo>
                    <a:pt x="1" y="28"/>
                  </a:moveTo>
                  <a:cubicBezTo>
                    <a:pt x="0" y="27"/>
                    <a:pt x="4" y="19"/>
                    <a:pt x="10" y="13"/>
                  </a:cubicBezTo>
                  <a:cubicBezTo>
                    <a:pt x="11" y="12"/>
                    <a:pt x="11" y="12"/>
                    <a:pt x="11" y="12"/>
                  </a:cubicBezTo>
                  <a:cubicBezTo>
                    <a:pt x="11" y="12"/>
                    <a:pt x="11" y="12"/>
                    <a:pt x="11" y="12"/>
                  </a:cubicBezTo>
                  <a:cubicBezTo>
                    <a:pt x="12" y="11"/>
                    <a:pt x="12" y="11"/>
                    <a:pt x="12" y="11"/>
                  </a:cubicBezTo>
                  <a:cubicBezTo>
                    <a:pt x="12" y="11"/>
                    <a:pt x="12" y="11"/>
                    <a:pt x="12" y="11"/>
                  </a:cubicBezTo>
                  <a:cubicBezTo>
                    <a:pt x="14" y="9"/>
                    <a:pt x="17" y="8"/>
                    <a:pt x="19" y="7"/>
                  </a:cubicBezTo>
                  <a:cubicBezTo>
                    <a:pt x="24" y="6"/>
                    <a:pt x="28" y="5"/>
                    <a:pt x="32" y="4"/>
                  </a:cubicBezTo>
                  <a:cubicBezTo>
                    <a:pt x="32" y="4"/>
                    <a:pt x="32" y="4"/>
                    <a:pt x="32" y="4"/>
                  </a:cubicBezTo>
                  <a:cubicBezTo>
                    <a:pt x="33" y="4"/>
                    <a:pt x="33" y="4"/>
                    <a:pt x="33" y="4"/>
                  </a:cubicBezTo>
                  <a:cubicBezTo>
                    <a:pt x="52" y="0"/>
                    <a:pt x="66" y="1"/>
                    <a:pt x="66" y="1"/>
                  </a:cubicBezTo>
                  <a:cubicBezTo>
                    <a:pt x="71" y="11"/>
                    <a:pt x="71" y="11"/>
                    <a:pt x="71" y="11"/>
                  </a:cubicBezTo>
                  <a:cubicBezTo>
                    <a:pt x="71" y="11"/>
                    <a:pt x="61" y="27"/>
                    <a:pt x="51" y="33"/>
                  </a:cubicBezTo>
                  <a:cubicBezTo>
                    <a:pt x="45" y="36"/>
                    <a:pt x="38" y="37"/>
                    <a:pt x="31" y="37"/>
                  </a:cubicBezTo>
                  <a:cubicBezTo>
                    <a:pt x="31" y="37"/>
                    <a:pt x="31" y="37"/>
                    <a:pt x="31" y="37"/>
                  </a:cubicBezTo>
                  <a:cubicBezTo>
                    <a:pt x="29" y="37"/>
                    <a:pt x="26" y="37"/>
                    <a:pt x="24" y="37"/>
                  </a:cubicBezTo>
                  <a:cubicBezTo>
                    <a:pt x="21" y="36"/>
                    <a:pt x="18" y="36"/>
                    <a:pt x="15" y="36"/>
                  </a:cubicBezTo>
                  <a:cubicBezTo>
                    <a:pt x="8" y="36"/>
                    <a:pt x="7" y="36"/>
                    <a:pt x="6" y="34"/>
                  </a:cubicBezTo>
                  <a:cubicBezTo>
                    <a:pt x="6" y="32"/>
                    <a:pt x="6" y="31"/>
                    <a:pt x="6" y="30"/>
                  </a:cubicBezTo>
                  <a:cubicBezTo>
                    <a:pt x="6" y="29"/>
                    <a:pt x="1" y="30"/>
                    <a:pt x="1" y="2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7" name="Freeform 515">
              <a:extLst>
                <a:ext uri="{FF2B5EF4-FFF2-40B4-BE49-F238E27FC236}">
                  <a16:creationId xmlns:a16="http://schemas.microsoft.com/office/drawing/2014/main" xmlns="" id="{A144CA57-9879-4F3E-B2BE-EC0A68D8AC36}"/>
                </a:ext>
              </a:extLst>
            </p:cNvPr>
            <p:cNvSpPr>
              <a:spLocks/>
            </p:cNvSpPr>
            <p:nvPr/>
          </p:nvSpPr>
          <p:spPr bwMode="auto">
            <a:xfrm>
              <a:off x="10531604" y="4768071"/>
              <a:ext cx="175721" cy="152380"/>
            </a:xfrm>
            <a:custGeom>
              <a:avLst/>
              <a:gdLst>
                <a:gd name="T0" fmla="*/ 29 w 42"/>
                <a:gd name="T1" fmla="*/ 0 h 36"/>
                <a:gd name="T2" fmla="*/ 4 w 42"/>
                <a:gd name="T3" fmla="*/ 3 h 36"/>
                <a:gd name="T4" fmla="*/ 17 w 42"/>
                <a:gd name="T5" fmla="*/ 2 h 36"/>
                <a:gd name="T6" fmla="*/ 21 w 42"/>
                <a:gd name="T7" fmla="*/ 2 h 36"/>
                <a:gd name="T8" fmla="*/ 20 w 42"/>
                <a:gd name="T9" fmla="*/ 3 h 36"/>
                <a:gd name="T10" fmla="*/ 19 w 42"/>
                <a:gd name="T11" fmla="*/ 3 h 36"/>
                <a:gd name="T12" fmla="*/ 3 w 42"/>
                <a:gd name="T13" fmla="*/ 10 h 36"/>
                <a:gd name="T14" fmla="*/ 12 w 42"/>
                <a:gd name="T15" fmla="*/ 8 h 36"/>
                <a:gd name="T16" fmla="*/ 16 w 42"/>
                <a:gd name="T17" fmla="*/ 10 h 36"/>
                <a:gd name="T18" fmla="*/ 0 w 42"/>
                <a:gd name="T19" fmla="*/ 20 h 36"/>
                <a:gd name="T20" fmla="*/ 19 w 42"/>
                <a:gd name="T21" fmla="*/ 15 h 36"/>
                <a:gd name="T22" fmla="*/ 23 w 42"/>
                <a:gd name="T23" fmla="*/ 16 h 36"/>
                <a:gd name="T24" fmla="*/ 7 w 42"/>
                <a:gd name="T25" fmla="*/ 26 h 36"/>
                <a:gd name="T26" fmla="*/ 8 w 42"/>
                <a:gd name="T27" fmla="*/ 26 h 36"/>
                <a:gd name="T28" fmla="*/ 25 w 42"/>
                <a:gd name="T29" fmla="*/ 20 h 36"/>
                <a:gd name="T30" fmla="*/ 25 w 42"/>
                <a:gd name="T31" fmla="*/ 20 h 36"/>
                <a:gd name="T32" fmla="*/ 26 w 42"/>
                <a:gd name="T33" fmla="*/ 23 h 36"/>
                <a:gd name="T34" fmla="*/ 2 w 42"/>
                <a:gd name="T35" fmla="*/ 36 h 36"/>
                <a:gd name="T36" fmla="*/ 22 w 42"/>
                <a:gd name="T37" fmla="*/ 32 h 36"/>
                <a:gd name="T38" fmla="*/ 42 w 42"/>
                <a:gd name="T39" fmla="*/ 10 h 36"/>
                <a:gd name="T40" fmla="*/ 37 w 42"/>
                <a:gd name="T41" fmla="*/ 0 h 36"/>
                <a:gd name="T42" fmla="*/ 29 w 42"/>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29" y="0"/>
                  </a:moveTo>
                  <a:cubicBezTo>
                    <a:pt x="23" y="0"/>
                    <a:pt x="14" y="1"/>
                    <a:pt x="4" y="3"/>
                  </a:cubicBezTo>
                  <a:cubicBezTo>
                    <a:pt x="7" y="2"/>
                    <a:pt x="14" y="2"/>
                    <a:pt x="17" y="2"/>
                  </a:cubicBezTo>
                  <a:cubicBezTo>
                    <a:pt x="19" y="2"/>
                    <a:pt x="20" y="2"/>
                    <a:pt x="21" y="2"/>
                  </a:cubicBezTo>
                  <a:cubicBezTo>
                    <a:pt x="22" y="2"/>
                    <a:pt x="20" y="3"/>
                    <a:pt x="20" y="3"/>
                  </a:cubicBezTo>
                  <a:cubicBezTo>
                    <a:pt x="20" y="3"/>
                    <a:pt x="20" y="3"/>
                    <a:pt x="19" y="3"/>
                  </a:cubicBezTo>
                  <a:cubicBezTo>
                    <a:pt x="11" y="3"/>
                    <a:pt x="3" y="10"/>
                    <a:pt x="3" y="10"/>
                  </a:cubicBezTo>
                  <a:cubicBezTo>
                    <a:pt x="5" y="8"/>
                    <a:pt x="9" y="8"/>
                    <a:pt x="12" y="8"/>
                  </a:cubicBezTo>
                  <a:cubicBezTo>
                    <a:pt x="17" y="8"/>
                    <a:pt x="20" y="9"/>
                    <a:pt x="16" y="10"/>
                  </a:cubicBezTo>
                  <a:cubicBezTo>
                    <a:pt x="10" y="12"/>
                    <a:pt x="1" y="19"/>
                    <a:pt x="0" y="20"/>
                  </a:cubicBezTo>
                  <a:cubicBezTo>
                    <a:pt x="3" y="18"/>
                    <a:pt x="14" y="15"/>
                    <a:pt x="19" y="15"/>
                  </a:cubicBezTo>
                  <a:cubicBezTo>
                    <a:pt x="21" y="15"/>
                    <a:pt x="23" y="15"/>
                    <a:pt x="23" y="16"/>
                  </a:cubicBezTo>
                  <a:cubicBezTo>
                    <a:pt x="25" y="19"/>
                    <a:pt x="7" y="26"/>
                    <a:pt x="7" y="26"/>
                  </a:cubicBezTo>
                  <a:cubicBezTo>
                    <a:pt x="7" y="26"/>
                    <a:pt x="7" y="26"/>
                    <a:pt x="8" y="26"/>
                  </a:cubicBezTo>
                  <a:cubicBezTo>
                    <a:pt x="15" y="26"/>
                    <a:pt x="23" y="21"/>
                    <a:pt x="25" y="20"/>
                  </a:cubicBezTo>
                  <a:cubicBezTo>
                    <a:pt x="25" y="20"/>
                    <a:pt x="25" y="20"/>
                    <a:pt x="25" y="20"/>
                  </a:cubicBezTo>
                  <a:cubicBezTo>
                    <a:pt x="27" y="20"/>
                    <a:pt x="26" y="23"/>
                    <a:pt x="26" y="23"/>
                  </a:cubicBezTo>
                  <a:cubicBezTo>
                    <a:pt x="21" y="32"/>
                    <a:pt x="6" y="35"/>
                    <a:pt x="2" y="36"/>
                  </a:cubicBezTo>
                  <a:cubicBezTo>
                    <a:pt x="9" y="36"/>
                    <a:pt x="16" y="35"/>
                    <a:pt x="22" y="32"/>
                  </a:cubicBezTo>
                  <a:cubicBezTo>
                    <a:pt x="32" y="26"/>
                    <a:pt x="42" y="10"/>
                    <a:pt x="42" y="10"/>
                  </a:cubicBezTo>
                  <a:cubicBezTo>
                    <a:pt x="37" y="0"/>
                    <a:pt x="37" y="0"/>
                    <a:pt x="37" y="0"/>
                  </a:cubicBezTo>
                  <a:cubicBezTo>
                    <a:pt x="37" y="0"/>
                    <a:pt x="34" y="0"/>
                    <a:pt x="29"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8" name="Freeform 516">
              <a:extLst>
                <a:ext uri="{FF2B5EF4-FFF2-40B4-BE49-F238E27FC236}">
                  <a16:creationId xmlns:a16="http://schemas.microsoft.com/office/drawing/2014/main" xmlns="" id="{E060EE8C-3D4A-4475-A824-E32237367D27}"/>
                </a:ext>
              </a:extLst>
            </p:cNvPr>
            <p:cNvSpPr>
              <a:spLocks/>
            </p:cNvSpPr>
            <p:nvPr/>
          </p:nvSpPr>
          <p:spPr bwMode="auto">
            <a:xfrm>
              <a:off x="10580299" y="4979709"/>
              <a:ext cx="101622" cy="126983"/>
            </a:xfrm>
            <a:custGeom>
              <a:avLst/>
              <a:gdLst>
                <a:gd name="T0" fmla="*/ 15 w 24"/>
                <a:gd name="T1" fmla="*/ 0 h 30"/>
                <a:gd name="T2" fmla="*/ 8 w 24"/>
                <a:gd name="T3" fmla="*/ 18 h 30"/>
                <a:gd name="T4" fmla="*/ 7 w 24"/>
                <a:gd name="T5" fmla="*/ 18 h 30"/>
                <a:gd name="T6" fmla="*/ 5 w 24"/>
                <a:gd name="T7" fmla="*/ 2 h 30"/>
                <a:gd name="T8" fmla="*/ 1 w 24"/>
                <a:gd name="T9" fmla="*/ 14 h 30"/>
                <a:gd name="T10" fmla="*/ 0 w 24"/>
                <a:gd name="T11" fmla="*/ 13 h 30"/>
                <a:gd name="T12" fmla="*/ 5 w 24"/>
                <a:gd name="T13" fmla="*/ 23 h 30"/>
                <a:gd name="T14" fmla="*/ 7 w 24"/>
                <a:gd name="T15" fmla="*/ 26 h 30"/>
                <a:gd name="T16" fmla="*/ 8 w 24"/>
                <a:gd name="T17" fmla="*/ 26 h 30"/>
                <a:gd name="T18" fmla="*/ 9 w 24"/>
                <a:gd name="T19" fmla="*/ 26 h 30"/>
                <a:gd name="T20" fmla="*/ 12 w 24"/>
                <a:gd name="T21" fmla="*/ 29 h 30"/>
                <a:gd name="T22" fmla="*/ 14 w 24"/>
                <a:gd name="T23" fmla="*/ 30 h 30"/>
                <a:gd name="T24" fmla="*/ 15 w 24"/>
                <a:gd name="T25" fmla="*/ 30 h 30"/>
                <a:gd name="T26" fmla="*/ 24 w 24"/>
                <a:gd name="T27" fmla="*/ 15 h 30"/>
                <a:gd name="T28" fmla="*/ 17 w 24"/>
                <a:gd name="T29" fmla="*/ 24 h 30"/>
                <a:gd name="T30" fmla="*/ 17 w 24"/>
                <a:gd name="T31" fmla="*/ 24 h 30"/>
                <a:gd name="T32" fmla="*/ 22 w 24"/>
                <a:gd name="T33" fmla="*/ 6 h 30"/>
                <a:gd name="T34" fmla="*/ 13 w 24"/>
                <a:gd name="T35" fmla="*/ 22 h 30"/>
                <a:gd name="T36" fmla="*/ 12 w 24"/>
                <a:gd name="T37" fmla="*/ 21 h 30"/>
                <a:gd name="T38" fmla="*/ 15 w 24"/>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0">
                  <a:moveTo>
                    <a:pt x="15" y="0"/>
                  </a:moveTo>
                  <a:cubicBezTo>
                    <a:pt x="15" y="0"/>
                    <a:pt x="12" y="15"/>
                    <a:pt x="8" y="18"/>
                  </a:cubicBezTo>
                  <a:cubicBezTo>
                    <a:pt x="7" y="18"/>
                    <a:pt x="7" y="18"/>
                    <a:pt x="7" y="18"/>
                  </a:cubicBezTo>
                  <a:cubicBezTo>
                    <a:pt x="4" y="18"/>
                    <a:pt x="5" y="3"/>
                    <a:pt x="5" y="2"/>
                  </a:cubicBezTo>
                  <a:cubicBezTo>
                    <a:pt x="5" y="3"/>
                    <a:pt x="4" y="14"/>
                    <a:pt x="1" y="14"/>
                  </a:cubicBezTo>
                  <a:cubicBezTo>
                    <a:pt x="1" y="14"/>
                    <a:pt x="0" y="13"/>
                    <a:pt x="0" y="13"/>
                  </a:cubicBezTo>
                  <a:cubicBezTo>
                    <a:pt x="2" y="18"/>
                    <a:pt x="4" y="21"/>
                    <a:pt x="5" y="23"/>
                  </a:cubicBezTo>
                  <a:cubicBezTo>
                    <a:pt x="6" y="26"/>
                    <a:pt x="7" y="26"/>
                    <a:pt x="7" y="26"/>
                  </a:cubicBezTo>
                  <a:cubicBezTo>
                    <a:pt x="8" y="26"/>
                    <a:pt x="8" y="26"/>
                    <a:pt x="8" y="26"/>
                  </a:cubicBezTo>
                  <a:cubicBezTo>
                    <a:pt x="8" y="26"/>
                    <a:pt x="9" y="26"/>
                    <a:pt x="9" y="26"/>
                  </a:cubicBezTo>
                  <a:cubicBezTo>
                    <a:pt x="10" y="26"/>
                    <a:pt x="11" y="26"/>
                    <a:pt x="12" y="29"/>
                  </a:cubicBezTo>
                  <a:cubicBezTo>
                    <a:pt x="13" y="30"/>
                    <a:pt x="13" y="30"/>
                    <a:pt x="14" y="30"/>
                  </a:cubicBezTo>
                  <a:cubicBezTo>
                    <a:pt x="15" y="30"/>
                    <a:pt x="15" y="30"/>
                    <a:pt x="15" y="30"/>
                  </a:cubicBezTo>
                  <a:cubicBezTo>
                    <a:pt x="18" y="27"/>
                    <a:pt x="21" y="21"/>
                    <a:pt x="24" y="15"/>
                  </a:cubicBezTo>
                  <a:cubicBezTo>
                    <a:pt x="23" y="15"/>
                    <a:pt x="19" y="24"/>
                    <a:pt x="17" y="24"/>
                  </a:cubicBezTo>
                  <a:cubicBezTo>
                    <a:pt x="17" y="24"/>
                    <a:pt x="17" y="24"/>
                    <a:pt x="17" y="24"/>
                  </a:cubicBezTo>
                  <a:cubicBezTo>
                    <a:pt x="17" y="24"/>
                    <a:pt x="22" y="13"/>
                    <a:pt x="22" y="6"/>
                  </a:cubicBezTo>
                  <a:cubicBezTo>
                    <a:pt x="22" y="6"/>
                    <a:pt x="17" y="22"/>
                    <a:pt x="13" y="22"/>
                  </a:cubicBezTo>
                  <a:cubicBezTo>
                    <a:pt x="12" y="22"/>
                    <a:pt x="12" y="22"/>
                    <a:pt x="12" y="21"/>
                  </a:cubicBezTo>
                  <a:cubicBezTo>
                    <a:pt x="14" y="14"/>
                    <a:pt x="16" y="1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69" name="Freeform 517">
              <a:extLst>
                <a:ext uri="{FF2B5EF4-FFF2-40B4-BE49-F238E27FC236}">
                  <a16:creationId xmlns:a16="http://schemas.microsoft.com/office/drawing/2014/main" xmlns="" id="{418DBC3C-0452-4501-B179-786F156AD213}"/>
                </a:ext>
              </a:extLst>
            </p:cNvPr>
            <p:cNvSpPr>
              <a:spLocks/>
            </p:cNvSpPr>
            <p:nvPr/>
          </p:nvSpPr>
          <p:spPr bwMode="auto">
            <a:xfrm>
              <a:off x="10485028" y="4848494"/>
              <a:ext cx="846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0" name="Freeform 518">
              <a:extLst>
                <a:ext uri="{FF2B5EF4-FFF2-40B4-BE49-F238E27FC236}">
                  <a16:creationId xmlns:a16="http://schemas.microsoft.com/office/drawing/2014/main" xmlns="" id="{AECA1C12-6915-44FD-932E-78A2DAADE7F1}"/>
                </a:ext>
              </a:extLst>
            </p:cNvPr>
            <p:cNvSpPr>
              <a:spLocks/>
            </p:cNvSpPr>
            <p:nvPr/>
          </p:nvSpPr>
          <p:spPr bwMode="auto">
            <a:xfrm>
              <a:off x="10455388" y="4810399"/>
              <a:ext cx="8468" cy="4233"/>
            </a:xfrm>
            <a:custGeom>
              <a:avLst/>
              <a:gdLst>
                <a:gd name="T0" fmla="*/ 0 w 2"/>
                <a:gd name="T1" fmla="*/ 1 h 1"/>
                <a:gd name="T2" fmla="*/ 0 w 2"/>
                <a:gd name="T3" fmla="*/ 1 h 1"/>
                <a:gd name="T4" fmla="*/ 1 w 2"/>
                <a:gd name="T5" fmla="*/ 0 h 1"/>
                <a:gd name="T6" fmla="*/ 1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0" y="1"/>
                    <a:pt x="0" y="1"/>
                  </a:cubicBezTo>
                  <a:cubicBezTo>
                    <a:pt x="0" y="0"/>
                    <a:pt x="1" y="0"/>
                    <a:pt x="1" y="0"/>
                  </a:cubicBezTo>
                  <a:cubicBezTo>
                    <a:pt x="1" y="0"/>
                    <a:pt x="1" y="0"/>
                    <a:pt x="1" y="0"/>
                  </a:cubicBezTo>
                  <a:cubicBezTo>
                    <a:pt x="2" y="0"/>
                    <a:pt x="2" y="0"/>
                    <a:pt x="2"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1" name="Freeform 519">
              <a:extLst>
                <a:ext uri="{FF2B5EF4-FFF2-40B4-BE49-F238E27FC236}">
                  <a16:creationId xmlns:a16="http://schemas.microsoft.com/office/drawing/2014/main" xmlns="" id="{1CFE5E0F-2488-4126-9725-597CD8A99666}"/>
                </a:ext>
              </a:extLst>
            </p:cNvPr>
            <p:cNvSpPr>
              <a:spLocks/>
            </p:cNvSpPr>
            <p:nvPr/>
          </p:nvSpPr>
          <p:spPr bwMode="auto">
            <a:xfrm>
              <a:off x="10413046" y="4818864"/>
              <a:ext cx="95271" cy="101586"/>
            </a:xfrm>
            <a:custGeom>
              <a:avLst/>
              <a:gdLst>
                <a:gd name="T0" fmla="*/ 9 w 23"/>
                <a:gd name="T1" fmla="*/ 0 h 24"/>
                <a:gd name="T2" fmla="*/ 8 w 23"/>
                <a:gd name="T3" fmla="*/ 1 h 24"/>
                <a:gd name="T4" fmla="*/ 7 w 23"/>
                <a:gd name="T5" fmla="*/ 2 h 24"/>
                <a:gd name="T6" fmla="*/ 0 w 23"/>
                <a:gd name="T7" fmla="*/ 15 h 24"/>
                <a:gd name="T8" fmla="*/ 0 w 23"/>
                <a:gd name="T9" fmla="*/ 15 h 24"/>
                <a:gd name="T10" fmla="*/ 5 w 23"/>
                <a:gd name="T11" fmla="*/ 17 h 24"/>
                <a:gd name="T12" fmla="*/ 5 w 23"/>
                <a:gd name="T13" fmla="*/ 17 h 24"/>
                <a:gd name="T14" fmla="*/ 5 w 23"/>
                <a:gd name="T15" fmla="*/ 18 h 24"/>
                <a:gd name="T16" fmla="*/ 5 w 23"/>
                <a:gd name="T17" fmla="*/ 19 h 24"/>
                <a:gd name="T18" fmla="*/ 5 w 23"/>
                <a:gd name="T19" fmla="*/ 19 h 24"/>
                <a:gd name="T20" fmla="*/ 5 w 23"/>
                <a:gd name="T21" fmla="*/ 21 h 24"/>
                <a:gd name="T22" fmla="*/ 13 w 23"/>
                <a:gd name="T23" fmla="*/ 23 h 24"/>
                <a:gd name="T24" fmla="*/ 14 w 23"/>
                <a:gd name="T25" fmla="*/ 23 h 24"/>
                <a:gd name="T26" fmla="*/ 15 w 23"/>
                <a:gd name="T27" fmla="*/ 23 h 24"/>
                <a:gd name="T28" fmla="*/ 23 w 23"/>
                <a:gd name="T29" fmla="*/ 24 h 24"/>
                <a:gd name="T30" fmla="*/ 10 w 23"/>
                <a:gd name="T31" fmla="*/ 19 h 24"/>
                <a:gd name="T32" fmla="*/ 22 w 23"/>
                <a:gd name="T33" fmla="*/ 15 h 24"/>
                <a:gd name="T34" fmla="*/ 9 w 23"/>
                <a:gd name="T35" fmla="*/ 13 h 24"/>
                <a:gd name="T36" fmla="*/ 17 w 23"/>
                <a:gd name="T37" fmla="*/ 7 h 24"/>
                <a:gd name="T38" fmla="*/ 8 w 23"/>
                <a:gd name="T39" fmla="*/ 8 h 24"/>
                <a:gd name="T40" fmla="*/ 7 w 23"/>
                <a:gd name="T41" fmla="*/ 8 h 24"/>
                <a:gd name="T42" fmla="*/ 9 w 23"/>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4">
                  <a:moveTo>
                    <a:pt x="9" y="0"/>
                  </a:moveTo>
                  <a:cubicBezTo>
                    <a:pt x="9" y="0"/>
                    <a:pt x="8" y="0"/>
                    <a:pt x="8" y="1"/>
                  </a:cubicBezTo>
                  <a:cubicBezTo>
                    <a:pt x="8" y="1"/>
                    <a:pt x="7" y="2"/>
                    <a:pt x="7" y="2"/>
                  </a:cubicBezTo>
                  <a:cubicBezTo>
                    <a:pt x="2" y="7"/>
                    <a:pt x="0" y="14"/>
                    <a:pt x="0" y="15"/>
                  </a:cubicBezTo>
                  <a:cubicBezTo>
                    <a:pt x="0" y="15"/>
                    <a:pt x="0" y="15"/>
                    <a:pt x="0" y="15"/>
                  </a:cubicBezTo>
                  <a:cubicBezTo>
                    <a:pt x="0" y="17"/>
                    <a:pt x="5" y="16"/>
                    <a:pt x="5" y="17"/>
                  </a:cubicBezTo>
                  <a:cubicBezTo>
                    <a:pt x="5" y="17"/>
                    <a:pt x="5" y="17"/>
                    <a:pt x="5" y="17"/>
                  </a:cubicBezTo>
                  <a:cubicBezTo>
                    <a:pt x="5" y="17"/>
                    <a:pt x="5" y="18"/>
                    <a:pt x="5" y="18"/>
                  </a:cubicBezTo>
                  <a:cubicBezTo>
                    <a:pt x="5" y="18"/>
                    <a:pt x="5" y="18"/>
                    <a:pt x="5" y="19"/>
                  </a:cubicBezTo>
                  <a:cubicBezTo>
                    <a:pt x="5" y="19"/>
                    <a:pt x="5" y="19"/>
                    <a:pt x="5" y="19"/>
                  </a:cubicBezTo>
                  <a:cubicBezTo>
                    <a:pt x="5" y="19"/>
                    <a:pt x="5" y="20"/>
                    <a:pt x="5" y="21"/>
                  </a:cubicBezTo>
                  <a:cubicBezTo>
                    <a:pt x="6" y="23"/>
                    <a:pt x="7" y="23"/>
                    <a:pt x="13" y="23"/>
                  </a:cubicBezTo>
                  <a:cubicBezTo>
                    <a:pt x="13" y="23"/>
                    <a:pt x="14" y="23"/>
                    <a:pt x="14" y="23"/>
                  </a:cubicBezTo>
                  <a:cubicBezTo>
                    <a:pt x="15" y="23"/>
                    <a:pt x="15" y="23"/>
                    <a:pt x="15" y="23"/>
                  </a:cubicBezTo>
                  <a:cubicBezTo>
                    <a:pt x="17" y="23"/>
                    <a:pt x="20" y="24"/>
                    <a:pt x="23" y="24"/>
                  </a:cubicBezTo>
                  <a:cubicBezTo>
                    <a:pt x="23" y="24"/>
                    <a:pt x="11" y="22"/>
                    <a:pt x="10" y="19"/>
                  </a:cubicBezTo>
                  <a:cubicBezTo>
                    <a:pt x="9" y="16"/>
                    <a:pt x="22" y="15"/>
                    <a:pt x="22" y="15"/>
                  </a:cubicBezTo>
                  <a:cubicBezTo>
                    <a:pt x="22" y="15"/>
                    <a:pt x="10" y="15"/>
                    <a:pt x="9" y="13"/>
                  </a:cubicBezTo>
                  <a:cubicBezTo>
                    <a:pt x="8" y="11"/>
                    <a:pt x="13" y="8"/>
                    <a:pt x="17" y="7"/>
                  </a:cubicBezTo>
                  <a:cubicBezTo>
                    <a:pt x="14" y="7"/>
                    <a:pt x="10" y="8"/>
                    <a:pt x="8" y="8"/>
                  </a:cubicBezTo>
                  <a:cubicBezTo>
                    <a:pt x="7" y="8"/>
                    <a:pt x="7" y="8"/>
                    <a:pt x="7" y="8"/>
                  </a:cubicBezTo>
                  <a:cubicBezTo>
                    <a:pt x="5" y="8"/>
                    <a:pt x="6" y="3"/>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2" name="Freeform 520">
              <a:extLst>
                <a:ext uri="{FF2B5EF4-FFF2-40B4-BE49-F238E27FC236}">
                  <a16:creationId xmlns:a16="http://schemas.microsoft.com/office/drawing/2014/main" xmlns="" id="{CB61234D-DEE7-4948-9CE4-50645D5CC1B5}"/>
                </a:ext>
              </a:extLst>
            </p:cNvPr>
            <p:cNvSpPr>
              <a:spLocks/>
            </p:cNvSpPr>
            <p:nvPr/>
          </p:nvSpPr>
          <p:spPr bwMode="auto">
            <a:xfrm>
              <a:off x="10463857" y="476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3" name="Freeform 521">
              <a:extLst>
                <a:ext uri="{FF2B5EF4-FFF2-40B4-BE49-F238E27FC236}">
                  <a16:creationId xmlns:a16="http://schemas.microsoft.com/office/drawing/2014/main" xmlns="" id="{B6A9817C-7D28-44FA-A6A8-B23ABE37A329}"/>
                </a:ext>
              </a:extLst>
            </p:cNvPr>
            <p:cNvSpPr>
              <a:spLocks/>
            </p:cNvSpPr>
            <p:nvPr/>
          </p:nvSpPr>
          <p:spPr bwMode="auto">
            <a:xfrm>
              <a:off x="10463857" y="47638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4" name="Freeform 522">
              <a:extLst>
                <a:ext uri="{FF2B5EF4-FFF2-40B4-BE49-F238E27FC236}">
                  <a16:creationId xmlns:a16="http://schemas.microsoft.com/office/drawing/2014/main" xmlns="" id="{F3D39EE0-F8E8-4D44-A96C-0A024009672F}"/>
                </a:ext>
              </a:extLst>
            </p:cNvPr>
            <p:cNvSpPr>
              <a:spLocks/>
            </p:cNvSpPr>
            <p:nvPr/>
          </p:nvSpPr>
          <p:spPr bwMode="auto">
            <a:xfrm>
              <a:off x="10391875" y="4641088"/>
              <a:ext cx="110090" cy="139681"/>
            </a:xfrm>
            <a:custGeom>
              <a:avLst/>
              <a:gdLst>
                <a:gd name="T0" fmla="*/ 11 w 26"/>
                <a:gd name="T1" fmla="*/ 0 h 33"/>
                <a:gd name="T2" fmla="*/ 11 w 26"/>
                <a:gd name="T3" fmla="*/ 0 h 33"/>
                <a:gd name="T4" fmla="*/ 11 w 26"/>
                <a:gd name="T5" fmla="*/ 0 h 33"/>
                <a:gd name="T6" fmla="*/ 11 w 26"/>
                <a:gd name="T7" fmla="*/ 0 h 33"/>
                <a:gd name="T8" fmla="*/ 3 w 26"/>
                <a:gd name="T9" fmla="*/ 1 h 33"/>
                <a:gd name="T10" fmla="*/ 3 w 26"/>
                <a:gd name="T11" fmla="*/ 2 h 33"/>
                <a:gd name="T12" fmla="*/ 3 w 26"/>
                <a:gd name="T13" fmla="*/ 5 h 33"/>
                <a:gd name="T14" fmla="*/ 2 w 26"/>
                <a:gd name="T15" fmla="*/ 6 h 33"/>
                <a:gd name="T16" fmla="*/ 2 w 26"/>
                <a:gd name="T17" fmla="*/ 6 h 33"/>
                <a:gd name="T18" fmla="*/ 2 w 26"/>
                <a:gd name="T19" fmla="*/ 6 h 33"/>
                <a:gd name="T20" fmla="*/ 0 w 26"/>
                <a:gd name="T21" fmla="*/ 8 h 33"/>
                <a:gd name="T22" fmla="*/ 1 w 26"/>
                <a:gd name="T23" fmla="*/ 12 h 33"/>
                <a:gd name="T24" fmla="*/ 5 w 26"/>
                <a:gd name="T25" fmla="*/ 21 h 33"/>
                <a:gd name="T26" fmla="*/ 11 w 26"/>
                <a:gd name="T27" fmla="*/ 30 h 33"/>
                <a:gd name="T28" fmla="*/ 18 w 26"/>
                <a:gd name="T29" fmla="*/ 33 h 33"/>
                <a:gd name="T30" fmla="*/ 10 w 26"/>
                <a:gd name="T31" fmla="*/ 22 h 33"/>
                <a:gd name="T32" fmla="*/ 20 w 26"/>
                <a:gd name="T33" fmla="*/ 18 h 33"/>
                <a:gd name="T34" fmla="*/ 23 w 26"/>
                <a:gd name="T35" fmla="*/ 18 h 33"/>
                <a:gd name="T36" fmla="*/ 11 w 26"/>
                <a:gd name="T37" fmla="*/ 16 h 33"/>
                <a:gd name="T38" fmla="*/ 9 w 26"/>
                <a:gd name="T39" fmla="*/ 11 h 33"/>
                <a:gd name="T40" fmla="*/ 12 w 26"/>
                <a:gd name="T41" fmla="*/ 11 h 33"/>
                <a:gd name="T42" fmla="*/ 20 w 26"/>
                <a:gd name="T43" fmla="*/ 13 h 33"/>
                <a:gd name="T44" fmla="*/ 10 w 26"/>
                <a:gd name="T45" fmla="*/ 8 h 33"/>
                <a:gd name="T46" fmla="*/ 12 w 26"/>
                <a:gd name="T47" fmla="*/ 4 h 33"/>
                <a:gd name="T48" fmla="*/ 12 w 26"/>
                <a:gd name="T49" fmla="*/ 4 h 33"/>
                <a:gd name="T50" fmla="*/ 26 w 26"/>
                <a:gd name="T51" fmla="*/ 8 h 33"/>
                <a:gd name="T52" fmla="*/ 11 w 26"/>
                <a:gd name="T5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3">
                  <a:moveTo>
                    <a:pt x="11" y="0"/>
                  </a:moveTo>
                  <a:cubicBezTo>
                    <a:pt x="11" y="0"/>
                    <a:pt x="11" y="0"/>
                    <a:pt x="11" y="0"/>
                  </a:cubicBezTo>
                  <a:cubicBezTo>
                    <a:pt x="11" y="0"/>
                    <a:pt x="11" y="0"/>
                    <a:pt x="11" y="0"/>
                  </a:cubicBezTo>
                  <a:cubicBezTo>
                    <a:pt x="11" y="0"/>
                    <a:pt x="11" y="0"/>
                    <a:pt x="11" y="0"/>
                  </a:cubicBezTo>
                  <a:cubicBezTo>
                    <a:pt x="6" y="0"/>
                    <a:pt x="4" y="1"/>
                    <a:pt x="3" y="1"/>
                  </a:cubicBezTo>
                  <a:cubicBezTo>
                    <a:pt x="3" y="2"/>
                    <a:pt x="3" y="2"/>
                    <a:pt x="3" y="2"/>
                  </a:cubicBezTo>
                  <a:cubicBezTo>
                    <a:pt x="3" y="3"/>
                    <a:pt x="3" y="4"/>
                    <a:pt x="3" y="5"/>
                  </a:cubicBezTo>
                  <a:cubicBezTo>
                    <a:pt x="3" y="5"/>
                    <a:pt x="3" y="6"/>
                    <a:pt x="2" y="6"/>
                  </a:cubicBezTo>
                  <a:cubicBezTo>
                    <a:pt x="2" y="6"/>
                    <a:pt x="2" y="6"/>
                    <a:pt x="2" y="6"/>
                  </a:cubicBezTo>
                  <a:cubicBezTo>
                    <a:pt x="2" y="6"/>
                    <a:pt x="2" y="6"/>
                    <a:pt x="2" y="6"/>
                  </a:cubicBezTo>
                  <a:cubicBezTo>
                    <a:pt x="1" y="6"/>
                    <a:pt x="0" y="7"/>
                    <a:pt x="0" y="8"/>
                  </a:cubicBezTo>
                  <a:cubicBezTo>
                    <a:pt x="0" y="9"/>
                    <a:pt x="1" y="10"/>
                    <a:pt x="1" y="12"/>
                  </a:cubicBezTo>
                  <a:cubicBezTo>
                    <a:pt x="2" y="14"/>
                    <a:pt x="3" y="17"/>
                    <a:pt x="5" y="21"/>
                  </a:cubicBezTo>
                  <a:cubicBezTo>
                    <a:pt x="6" y="24"/>
                    <a:pt x="8" y="27"/>
                    <a:pt x="11" y="30"/>
                  </a:cubicBezTo>
                  <a:cubicBezTo>
                    <a:pt x="12" y="31"/>
                    <a:pt x="15" y="32"/>
                    <a:pt x="18" y="33"/>
                  </a:cubicBezTo>
                  <a:cubicBezTo>
                    <a:pt x="18" y="33"/>
                    <a:pt x="9" y="26"/>
                    <a:pt x="10" y="22"/>
                  </a:cubicBezTo>
                  <a:cubicBezTo>
                    <a:pt x="11" y="19"/>
                    <a:pt x="17" y="18"/>
                    <a:pt x="20" y="18"/>
                  </a:cubicBezTo>
                  <a:cubicBezTo>
                    <a:pt x="22" y="18"/>
                    <a:pt x="23" y="18"/>
                    <a:pt x="23" y="18"/>
                  </a:cubicBezTo>
                  <a:cubicBezTo>
                    <a:pt x="23" y="18"/>
                    <a:pt x="15" y="16"/>
                    <a:pt x="11" y="16"/>
                  </a:cubicBezTo>
                  <a:cubicBezTo>
                    <a:pt x="6" y="16"/>
                    <a:pt x="6" y="12"/>
                    <a:pt x="9" y="11"/>
                  </a:cubicBezTo>
                  <a:cubicBezTo>
                    <a:pt x="10" y="11"/>
                    <a:pt x="11" y="11"/>
                    <a:pt x="12" y="11"/>
                  </a:cubicBezTo>
                  <a:cubicBezTo>
                    <a:pt x="15" y="11"/>
                    <a:pt x="20" y="12"/>
                    <a:pt x="20" y="13"/>
                  </a:cubicBezTo>
                  <a:cubicBezTo>
                    <a:pt x="20" y="12"/>
                    <a:pt x="14" y="9"/>
                    <a:pt x="10" y="8"/>
                  </a:cubicBezTo>
                  <a:cubicBezTo>
                    <a:pt x="5" y="7"/>
                    <a:pt x="7" y="4"/>
                    <a:pt x="12" y="4"/>
                  </a:cubicBezTo>
                  <a:cubicBezTo>
                    <a:pt x="12" y="4"/>
                    <a:pt x="12" y="4"/>
                    <a:pt x="12" y="4"/>
                  </a:cubicBezTo>
                  <a:cubicBezTo>
                    <a:pt x="17" y="4"/>
                    <a:pt x="26" y="8"/>
                    <a:pt x="26" y="8"/>
                  </a:cubicBezTo>
                  <a:cubicBezTo>
                    <a:pt x="26" y="8"/>
                    <a:pt x="20"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5" name="Freeform 523">
              <a:extLst>
                <a:ext uri="{FF2B5EF4-FFF2-40B4-BE49-F238E27FC236}">
                  <a16:creationId xmlns:a16="http://schemas.microsoft.com/office/drawing/2014/main" xmlns="" id="{FE3CB61A-242E-4B1B-B8AF-B5AC50B971F4}"/>
                </a:ext>
              </a:extLst>
            </p:cNvPr>
            <p:cNvSpPr>
              <a:spLocks/>
            </p:cNvSpPr>
            <p:nvPr/>
          </p:nvSpPr>
          <p:spPr bwMode="auto">
            <a:xfrm>
              <a:off x="10633226" y="4734209"/>
              <a:ext cx="95271" cy="122750"/>
            </a:xfrm>
            <a:custGeom>
              <a:avLst/>
              <a:gdLst>
                <a:gd name="T0" fmla="*/ 0 w 23"/>
                <a:gd name="T1" fmla="*/ 9 h 29"/>
                <a:gd name="T2" fmla="*/ 13 w 23"/>
                <a:gd name="T3" fmla="*/ 15 h 29"/>
                <a:gd name="T4" fmla="*/ 7 w 23"/>
                <a:gd name="T5" fmla="*/ 24 h 29"/>
                <a:gd name="T6" fmla="*/ 15 w 23"/>
                <a:gd name="T7" fmla="*/ 20 h 29"/>
                <a:gd name="T8" fmla="*/ 17 w 23"/>
                <a:gd name="T9" fmla="*/ 29 h 29"/>
                <a:gd name="T10" fmla="*/ 18 w 23"/>
                <a:gd name="T11" fmla="*/ 22 h 29"/>
                <a:gd name="T12" fmla="*/ 19 w 23"/>
                <a:gd name="T13" fmla="*/ 17 h 29"/>
                <a:gd name="T14" fmla="*/ 19 w 23"/>
                <a:gd name="T15" fmla="*/ 10 h 29"/>
                <a:gd name="T16" fmla="*/ 8 w 23"/>
                <a:gd name="T17" fmla="*/ 0 h 29"/>
                <a:gd name="T18" fmla="*/ 13 w 23"/>
                <a:gd name="T19" fmla="*/ 11 h 29"/>
                <a:gd name="T20" fmla="*/ 0 w 23"/>
                <a:gd name="T2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9">
                  <a:moveTo>
                    <a:pt x="0" y="9"/>
                  </a:moveTo>
                  <a:cubicBezTo>
                    <a:pt x="0" y="9"/>
                    <a:pt x="12" y="12"/>
                    <a:pt x="13" y="15"/>
                  </a:cubicBezTo>
                  <a:cubicBezTo>
                    <a:pt x="15" y="18"/>
                    <a:pt x="7" y="24"/>
                    <a:pt x="7" y="24"/>
                  </a:cubicBezTo>
                  <a:cubicBezTo>
                    <a:pt x="7" y="24"/>
                    <a:pt x="12" y="24"/>
                    <a:pt x="15" y="20"/>
                  </a:cubicBezTo>
                  <a:cubicBezTo>
                    <a:pt x="15" y="20"/>
                    <a:pt x="17" y="21"/>
                    <a:pt x="17" y="29"/>
                  </a:cubicBezTo>
                  <a:cubicBezTo>
                    <a:pt x="17" y="29"/>
                    <a:pt x="18" y="26"/>
                    <a:pt x="18" y="22"/>
                  </a:cubicBezTo>
                  <a:cubicBezTo>
                    <a:pt x="19" y="21"/>
                    <a:pt x="19" y="17"/>
                    <a:pt x="19" y="17"/>
                  </a:cubicBezTo>
                  <a:cubicBezTo>
                    <a:pt x="19" y="17"/>
                    <a:pt x="23" y="12"/>
                    <a:pt x="19" y="10"/>
                  </a:cubicBezTo>
                  <a:cubicBezTo>
                    <a:pt x="19" y="10"/>
                    <a:pt x="13" y="3"/>
                    <a:pt x="8" y="0"/>
                  </a:cubicBezTo>
                  <a:cubicBezTo>
                    <a:pt x="8" y="0"/>
                    <a:pt x="13" y="7"/>
                    <a:pt x="13" y="11"/>
                  </a:cubicBezTo>
                  <a:cubicBezTo>
                    <a:pt x="13" y="11"/>
                    <a:pt x="7" y="9"/>
                    <a:pt x="0" y="9"/>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6" name="Freeform 524">
              <a:extLst>
                <a:ext uri="{FF2B5EF4-FFF2-40B4-BE49-F238E27FC236}">
                  <a16:creationId xmlns:a16="http://schemas.microsoft.com/office/drawing/2014/main" xmlns="" id="{1F1343B3-130C-48E9-90AE-836C4E8E221A}"/>
                </a:ext>
              </a:extLst>
            </p:cNvPr>
            <p:cNvSpPr>
              <a:spLocks/>
            </p:cNvSpPr>
            <p:nvPr/>
          </p:nvSpPr>
          <p:spPr bwMode="auto">
            <a:xfrm>
              <a:off x="10715794" y="4598761"/>
              <a:ext cx="256171" cy="198940"/>
            </a:xfrm>
            <a:custGeom>
              <a:avLst/>
              <a:gdLst>
                <a:gd name="T0" fmla="*/ 0 w 61"/>
                <a:gd name="T1" fmla="*/ 47 h 47"/>
                <a:gd name="T2" fmla="*/ 58 w 61"/>
                <a:gd name="T3" fmla="*/ 3 h 47"/>
                <a:gd name="T4" fmla="*/ 58 w 61"/>
                <a:gd name="T5" fmla="*/ 0 h 47"/>
                <a:gd name="T6" fmla="*/ 0 w 61"/>
                <a:gd name="T7" fmla="*/ 43 h 47"/>
              </a:gdLst>
              <a:ahLst/>
              <a:cxnLst>
                <a:cxn ang="0">
                  <a:pos x="T0" y="T1"/>
                </a:cxn>
                <a:cxn ang="0">
                  <a:pos x="T2" y="T3"/>
                </a:cxn>
                <a:cxn ang="0">
                  <a:pos x="T4" y="T5"/>
                </a:cxn>
                <a:cxn ang="0">
                  <a:pos x="T6" y="T7"/>
                </a:cxn>
              </a:cxnLst>
              <a:rect l="0" t="0" r="r" b="b"/>
              <a:pathLst>
                <a:path w="61" h="47">
                  <a:moveTo>
                    <a:pt x="0" y="47"/>
                  </a:moveTo>
                  <a:cubicBezTo>
                    <a:pt x="0" y="47"/>
                    <a:pt x="35" y="35"/>
                    <a:pt x="58" y="3"/>
                  </a:cubicBezTo>
                  <a:cubicBezTo>
                    <a:pt x="58" y="3"/>
                    <a:pt x="61" y="0"/>
                    <a:pt x="58" y="0"/>
                  </a:cubicBezTo>
                  <a:cubicBezTo>
                    <a:pt x="52" y="0"/>
                    <a:pt x="46" y="26"/>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7" name="Freeform 525">
              <a:extLst>
                <a:ext uri="{FF2B5EF4-FFF2-40B4-BE49-F238E27FC236}">
                  <a16:creationId xmlns:a16="http://schemas.microsoft.com/office/drawing/2014/main" xmlns="" id="{E06B8C10-66A6-41C0-95A5-85EA919B02A8}"/>
                </a:ext>
              </a:extLst>
            </p:cNvPr>
            <p:cNvSpPr>
              <a:spLocks/>
            </p:cNvSpPr>
            <p:nvPr/>
          </p:nvSpPr>
          <p:spPr bwMode="auto">
            <a:xfrm>
              <a:off x="11073586" y="4040035"/>
              <a:ext cx="383199" cy="325923"/>
            </a:xfrm>
            <a:custGeom>
              <a:avLst/>
              <a:gdLst>
                <a:gd name="T0" fmla="*/ 7 w 91"/>
                <a:gd name="T1" fmla="*/ 36 h 77"/>
                <a:gd name="T2" fmla="*/ 7 w 91"/>
                <a:gd name="T3" fmla="*/ 36 h 77"/>
                <a:gd name="T4" fmla="*/ 6 w 91"/>
                <a:gd name="T5" fmla="*/ 33 h 77"/>
                <a:gd name="T6" fmla="*/ 4 w 91"/>
                <a:gd name="T7" fmla="*/ 5 h 77"/>
                <a:gd name="T8" fmla="*/ 8 w 91"/>
                <a:gd name="T9" fmla="*/ 2 h 77"/>
                <a:gd name="T10" fmla="*/ 19 w 91"/>
                <a:gd name="T11" fmla="*/ 11 h 77"/>
                <a:gd name="T12" fmla="*/ 20 w 91"/>
                <a:gd name="T13" fmla="*/ 12 h 77"/>
                <a:gd name="T14" fmla="*/ 20 w 91"/>
                <a:gd name="T15" fmla="*/ 12 h 77"/>
                <a:gd name="T16" fmla="*/ 20 w 91"/>
                <a:gd name="T17" fmla="*/ 12 h 77"/>
                <a:gd name="T18" fmla="*/ 21 w 91"/>
                <a:gd name="T19" fmla="*/ 13 h 77"/>
                <a:gd name="T20" fmla="*/ 29 w 91"/>
                <a:gd name="T21" fmla="*/ 21 h 77"/>
                <a:gd name="T22" fmla="*/ 55 w 91"/>
                <a:gd name="T23" fmla="*/ 40 h 77"/>
                <a:gd name="T24" fmla="*/ 83 w 91"/>
                <a:gd name="T25" fmla="*/ 55 h 77"/>
                <a:gd name="T26" fmla="*/ 89 w 91"/>
                <a:gd name="T27" fmla="*/ 58 h 77"/>
                <a:gd name="T28" fmla="*/ 91 w 91"/>
                <a:gd name="T29" fmla="*/ 69 h 77"/>
                <a:gd name="T30" fmla="*/ 77 w 91"/>
                <a:gd name="T31" fmla="*/ 72 h 77"/>
                <a:gd name="T32" fmla="*/ 23 w 91"/>
                <a:gd name="T33" fmla="*/ 58 h 77"/>
                <a:gd name="T34" fmla="*/ 7 w 91"/>
                <a:gd name="T3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77">
                  <a:moveTo>
                    <a:pt x="7" y="36"/>
                  </a:moveTo>
                  <a:cubicBezTo>
                    <a:pt x="7" y="36"/>
                    <a:pt x="7" y="36"/>
                    <a:pt x="7" y="36"/>
                  </a:cubicBezTo>
                  <a:cubicBezTo>
                    <a:pt x="7" y="35"/>
                    <a:pt x="6" y="34"/>
                    <a:pt x="6" y="33"/>
                  </a:cubicBezTo>
                  <a:cubicBezTo>
                    <a:pt x="0" y="21"/>
                    <a:pt x="2" y="6"/>
                    <a:pt x="4" y="5"/>
                  </a:cubicBezTo>
                  <a:cubicBezTo>
                    <a:pt x="6" y="1"/>
                    <a:pt x="7" y="4"/>
                    <a:pt x="8" y="2"/>
                  </a:cubicBezTo>
                  <a:cubicBezTo>
                    <a:pt x="9" y="0"/>
                    <a:pt x="11" y="1"/>
                    <a:pt x="19" y="11"/>
                  </a:cubicBezTo>
                  <a:cubicBezTo>
                    <a:pt x="19" y="11"/>
                    <a:pt x="20" y="11"/>
                    <a:pt x="20" y="12"/>
                  </a:cubicBezTo>
                  <a:cubicBezTo>
                    <a:pt x="20" y="12"/>
                    <a:pt x="20" y="12"/>
                    <a:pt x="20" y="12"/>
                  </a:cubicBezTo>
                  <a:cubicBezTo>
                    <a:pt x="20" y="12"/>
                    <a:pt x="20" y="12"/>
                    <a:pt x="20" y="12"/>
                  </a:cubicBezTo>
                  <a:cubicBezTo>
                    <a:pt x="21" y="13"/>
                    <a:pt x="21" y="13"/>
                    <a:pt x="21" y="13"/>
                  </a:cubicBezTo>
                  <a:cubicBezTo>
                    <a:pt x="23" y="15"/>
                    <a:pt x="26" y="18"/>
                    <a:pt x="29" y="21"/>
                  </a:cubicBezTo>
                  <a:cubicBezTo>
                    <a:pt x="38" y="28"/>
                    <a:pt x="48" y="36"/>
                    <a:pt x="55" y="40"/>
                  </a:cubicBezTo>
                  <a:cubicBezTo>
                    <a:pt x="61" y="43"/>
                    <a:pt x="75" y="51"/>
                    <a:pt x="83" y="55"/>
                  </a:cubicBezTo>
                  <a:cubicBezTo>
                    <a:pt x="86" y="57"/>
                    <a:pt x="89" y="58"/>
                    <a:pt x="89" y="58"/>
                  </a:cubicBezTo>
                  <a:cubicBezTo>
                    <a:pt x="91" y="69"/>
                    <a:pt x="91" y="69"/>
                    <a:pt x="91" y="69"/>
                  </a:cubicBezTo>
                  <a:cubicBezTo>
                    <a:pt x="86" y="71"/>
                    <a:pt x="82" y="72"/>
                    <a:pt x="77" y="72"/>
                  </a:cubicBezTo>
                  <a:cubicBezTo>
                    <a:pt x="51" y="77"/>
                    <a:pt x="34" y="69"/>
                    <a:pt x="23" y="58"/>
                  </a:cubicBezTo>
                  <a:cubicBezTo>
                    <a:pt x="15" y="51"/>
                    <a:pt x="11" y="43"/>
                    <a:pt x="7"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8" name="Freeform 526">
              <a:extLst>
                <a:ext uri="{FF2B5EF4-FFF2-40B4-BE49-F238E27FC236}">
                  <a16:creationId xmlns:a16="http://schemas.microsoft.com/office/drawing/2014/main" xmlns="" id="{3D212A3A-9484-4605-93E3-2FF885E09748}"/>
                </a:ext>
              </a:extLst>
            </p:cNvPr>
            <p:cNvSpPr>
              <a:spLocks noEditPoints="1"/>
            </p:cNvSpPr>
            <p:nvPr/>
          </p:nvSpPr>
          <p:spPr bwMode="auto">
            <a:xfrm>
              <a:off x="11170974" y="4128924"/>
              <a:ext cx="235001" cy="194707"/>
            </a:xfrm>
            <a:custGeom>
              <a:avLst/>
              <a:gdLst>
                <a:gd name="T0" fmla="*/ 0 w 56"/>
                <a:gd name="T1" fmla="*/ 37 h 46"/>
                <a:gd name="T2" fmla="*/ 10 w 56"/>
                <a:gd name="T3" fmla="*/ 45 h 46"/>
                <a:gd name="T4" fmla="*/ 11 w 56"/>
                <a:gd name="T5" fmla="*/ 45 h 46"/>
                <a:gd name="T6" fmla="*/ 14 w 56"/>
                <a:gd name="T7" fmla="*/ 45 h 46"/>
                <a:gd name="T8" fmla="*/ 0 w 56"/>
                <a:gd name="T9" fmla="*/ 37 h 46"/>
                <a:gd name="T10" fmla="*/ 5 w 56"/>
                <a:gd name="T11" fmla="*/ 12 h 46"/>
                <a:gd name="T12" fmla="*/ 24 w 56"/>
                <a:gd name="T13" fmla="*/ 33 h 46"/>
                <a:gd name="T14" fmla="*/ 32 w 56"/>
                <a:gd name="T15" fmla="*/ 44 h 46"/>
                <a:gd name="T16" fmla="*/ 30 w 56"/>
                <a:gd name="T17" fmla="*/ 44 h 46"/>
                <a:gd name="T18" fmla="*/ 5 w 56"/>
                <a:gd name="T19" fmla="*/ 29 h 46"/>
                <a:gd name="T20" fmla="*/ 22 w 56"/>
                <a:gd name="T21" fmla="*/ 46 h 46"/>
                <a:gd name="T22" fmla="*/ 26 w 56"/>
                <a:gd name="T23" fmla="*/ 46 h 46"/>
                <a:gd name="T24" fmla="*/ 26 w 56"/>
                <a:gd name="T25" fmla="*/ 46 h 46"/>
                <a:gd name="T26" fmla="*/ 41 w 56"/>
                <a:gd name="T27" fmla="*/ 46 h 46"/>
                <a:gd name="T28" fmla="*/ 56 w 56"/>
                <a:gd name="T29" fmla="*/ 44 h 46"/>
                <a:gd name="T30" fmla="*/ 53 w 56"/>
                <a:gd name="T31" fmla="*/ 42 h 46"/>
                <a:gd name="T32" fmla="*/ 37 w 56"/>
                <a:gd name="T33" fmla="*/ 31 h 46"/>
                <a:gd name="T34" fmla="*/ 33 w 56"/>
                <a:gd name="T35" fmla="*/ 33 h 46"/>
                <a:gd name="T36" fmla="*/ 30 w 56"/>
                <a:gd name="T37" fmla="*/ 32 h 46"/>
                <a:gd name="T38" fmla="*/ 5 w 56"/>
                <a:gd name="T39" fmla="*/ 12 h 46"/>
                <a:gd name="T40" fmla="*/ 6 w 56"/>
                <a:gd name="T41" fmla="*/ 0 h 46"/>
                <a:gd name="T42" fmla="*/ 21 w 56"/>
                <a:gd name="T43" fmla="*/ 14 h 46"/>
                <a:gd name="T44" fmla="*/ 19 w 56"/>
                <a:gd name="T45" fmla="*/ 10 h 46"/>
                <a:gd name="T46" fmla="*/ 6 w 56"/>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6">
                  <a:moveTo>
                    <a:pt x="0" y="37"/>
                  </a:moveTo>
                  <a:cubicBezTo>
                    <a:pt x="3" y="40"/>
                    <a:pt x="6" y="43"/>
                    <a:pt x="10" y="45"/>
                  </a:cubicBezTo>
                  <a:cubicBezTo>
                    <a:pt x="11" y="45"/>
                    <a:pt x="11" y="45"/>
                    <a:pt x="11" y="45"/>
                  </a:cubicBezTo>
                  <a:cubicBezTo>
                    <a:pt x="12" y="45"/>
                    <a:pt x="13" y="45"/>
                    <a:pt x="14" y="45"/>
                  </a:cubicBezTo>
                  <a:cubicBezTo>
                    <a:pt x="9" y="43"/>
                    <a:pt x="3" y="39"/>
                    <a:pt x="0" y="37"/>
                  </a:cubicBezTo>
                  <a:moveTo>
                    <a:pt x="5" y="12"/>
                  </a:moveTo>
                  <a:cubicBezTo>
                    <a:pt x="5" y="12"/>
                    <a:pt x="13" y="26"/>
                    <a:pt x="24" y="33"/>
                  </a:cubicBezTo>
                  <a:cubicBezTo>
                    <a:pt x="34" y="41"/>
                    <a:pt x="38" y="43"/>
                    <a:pt x="32" y="44"/>
                  </a:cubicBezTo>
                  <a:cubicBezTo>
                    <a:pt x="31" y="44"/>
                    <a:pt x="31" y="44"/>
                    <a:pt x="30" y="44"/>
                  </a:cubicBezTo>
                  <a:cubicBezTo>
                    <a:pt x="24" y="44"/>
                    <a:pt x="14" y="38"/>
                    <a:pt x="5" y="29"/>
                  </a:cubicBezTo>
                  <a:cubicBezTo>
                    <a:pt x="7" y="36"/>
                    <a:pt x="17" y="42"/>
                    <a:pt x="22" y="46"/>
                  </a:cubicBezTo>
                  <a:cubicBezTo>
                    <a:pt x="23" y="46"/>
                    <a:pt x="25" y="46"/>
                    <a:pt x="26" y="46"/>
                  </a:cubicBezTo>
                  <a:cubicBezTo>
                    <a:pt x="26" y="46"/>
                    <a:pt x="26" y="46"/>
                    <a:pt x="26" y="46"/>
                  </a:cubicBezTo>
                  <a:cubicBezTo>
                    <a:pt x="31" y="46"/>
                    <a:pt x="36" y="46"/>
                    <a:pt x="41" y="46"/>
                  </a:cubicBezTo>
                  <a:cubicBezTo>
                    <a:pt x="46" y="46"/>
                    <a:pt x="50" y="46"/>
                    <a:pt x="56" y="44"/>
                  </a:cubicBezTo>
                  <a:cubicBezTo>
                    <a:pt x="55" y="43"/>
                    <a:pt x="54" y="43"/>
                    <a:pt x="53" y="42"/>
                  </a:cubicBezTo>
                  <a:cubicBezTo>
                    <a:pt x="47" y="40"/>
                    <a:pt x="42" y="36"/>
                    <a:pt x="37" y="31"/>
                  </a:cubicBezTo>
                  <a:cubicBezTo>
                    <a:pt x="36" y="32"/>
                    <a:pt x="35" y="33"/>
                    <a:pt x="33" y="33"/>
                  </a:cubicBezTo>
                  <a:cubicBezTo>
                    <a:pt x="32" y="33"/>
                    <a:pt x="31" y="32"/>
                    <a:pt x="30" y="32"/>
                  </a:cubicBezTo>
                  <a:cubicBezTo>
                    <a:pt x="22" y="30"/>
                    <a:pt x="5" y="12"/>
                    <a:pt x="5" y="12"/>
                  </a:cubicBezTo>
                  <a:moveTo>
                    <a:pt x="6" y="0"/>
                  </a:moveTo>
                  <a:cubicBezTo>
                    <a:pt x="8" y="5"/>
                    <a:pt x="14" y="9"/>
                    <a:pt x="21" y="14"/>
                  </a:cubicBezTo>
                  <a:cubicBezTo>
                    <a:pt x="20" y="13"/>
                    <a:pt x="20" y="11"/>
                    <a:pt x="19" y="10"/>
                  </a:cubicBezTo>
                  <a:cubicBezTo>
                    <a:pt x="14" y="7"/>
                    <a:pt x="10" y="3"/>
                    <a:pt x="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79" name="Freeform 527">
              <a:extLst>
                <a:ext uri="{FF2B5EF4-FFF2-40B4-BE49-F238E27FC236}">
                  <a16:creationId xmlns:a16="http://schemas.microsoft.com/office/drawing/2014/main" xmlns="" id="{0CDA6BCA-C10F-406F-98AA-719CB2D6742D}"/>
                </a:ext>
              </a:extLst>
            </p:cNvPr>
            <p:cNvSpPr>
              <a:spLocks/>
            </p:cNvSpPr>
            <p:nvPr/>
          </p:nvSpPr>
          <p:spPr bwMode="auto">
            <a:xfrm>
              <a:off x="11202731" y="3921518"/>
              <a:ext cx="290044" cy="402113"/>
            </a:xfrm>
            <a:custGeom>
              <a:avLst/>
              <a:gdLst>
                <a:gd name="T0" fmla="*/ 3 w 69"/>
                <a:gd name="T1" fmla="*/ 43 h 95"/>
                <a:gd name="T2" fmla="*/ 1 w 69"/>
                <a:gd name="T3" fmla="*/ 32 h 95"/>
                <a:gd name="T4" fmla="*/ 4 w 69"/>
                <a:gd name="T5" fmla="*/ 14 h 95"/>
                <a:gd name="T6" fmla="*/ 4 w 69"/>
                <a:gd name="T7" fmla="*/ 14 h 95"/>
                <a:gd name="T8" fmla="*/ 10 w 69"/>
                <a:gd name="T9" fmla="*/ 4 h 95"/>
                <a:gd name="T10" fmla="*/ 15 w 69"/>
                <a:gd name="T11" fmla="*/ 3 h 95"/>
                <a:gd name="T12" fmla="*/ 19 w 69"/>
                <a:gd name="T13" fmla="*/ 5 h 95"/>
                <a:gd name="T14" fmla="*/ 22 w 69"/>
                <a:gd name="T15" fmla="*/ 2 h 95"/>
                <a:gd name="T16" fmla="*/ 26 w 69"/>
                <a:gd name="T17" fmla="*/ 0 h 95"/>
                <a:gd name="T18" fmla="*/ 41 w 69"/>
                <a:gd name="T19" fmla="*/ 8 h 95"/>
                <a:gd name="T20" fmla="*/ 41 w 69"/>
                <a:gd name="T21" fmla="*/ 8 h 95"/>
                <a:gd name="T22" fmla="*/ 46 w 69"/>
                <a:gd name="T23" fmla="*/ 12 h 95"/>
                <a:gd name="T24" fmla="*/ 57 w 69"/>
                <a:gd name="T25" fmla="*/ 24 h 95"/>
                <a:gd name="T26" fmla="*/ 57 w 69"/>
                <a:gd name="T27" fmla="*/ 24 h 95"/>
                <a:gd name="T28" fmla="*/ 58 w 69"/>
                <a:gd name="T29" fmla="*/ 27 h 95"/>
                <a:gd name="T30" fmla="*/ 58 w 69"/>
                <a:gd name="T31" fmla="*/ 27 h 95"/>
                <a:gd name="T32" fmla="*/ 68 w 69"/>
                <a:gd name="T33" fmla="*/ 57 h 95"/>
                <a:gd name="T34" fmla="*/ 61 w 69"/>
                <a:gd name="T35" fmla="*/ 94 h 95"/>
                <a:gd name="T36" fmla="*/ 3 w 69"/>
                <a:gd name="T37"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3" y="43"/>
                  </a:moveTo>
                  <a:cubicBezTo>
                    <a:pt x="2" y="39"/>
                    <a:pt x="1" y="35"/>
                    <a:pt x="1" y="32"/>
                  </a:cubicBezTo>
                  <a:cubicBezTo>
                    <a:pt x="0" y="25"/>
                    <a:pt x="2" y="19"/>
                    <a:pt x="4" y="14"/>
                  </a:cubicBezTo>
                  <a:cubicBezTo>
                    <a:pt x="4" y="14"/>
                    <a:pt x="4" y="14"/>
                    <a:pt x="4" y="14"/>
                  </a:cubicBezTo>
                  <a:cubicBezTo>
                    <a:pt x="6" y="10"/>
                    <a:pt x="8" y="6"/>
                    <a:pt x="10" y="4"/>
                  </a:cubicBezTo>
                  <a:cubicBezTo>
                    <a:pt x="11" y="2"/>
                    <a:pt x="13" y="2"/>
                    <a:pt x="15" y="3"/>
                  </a:cubicBezTo>
                  <a:cubicBezTo>
                    <a:pt x="16" y="4"/>
                    <a:pt x="18" y="5"/>
                    <a:pt x="19" y="5"/>
                  </a:cubicBezTo>
                  <a:cubicBezTo>
                    <a:pt x="20" y="5"/>
                    <a:pt x="21" y="3"/>
                    <a:pt x="22" y="2"/>
                  </a:cubicBezTo>
                  <a:cubicBezTo>
                    <a:pt x="23" y="1"/>
                    <a:pt x="24" y="0"/>
                    <a:pt x="26" y="0"/>
                  </a:cubicBezTo>
                  <a:cubicBezTo>
                    <a:pt x="30" y="1"/>
                    <a:pt x="35" y="3"/>
                    <a:pt x="41" y="8"/>
                  </a:cubicBezTo>
                  <a:cubicBezTo>
                    <a:pt x="41" y="8"/>
                    <a:pt x="41" y="8"/>
                    <a:pt x="41" y="8"/>
                  </a:cubicBezTo>
                  <a:cubicBezTo>
                    <a:pt x="42" y="9"/>
                    <a:pt x="44" y="10"/>
                    <a:pt x="46" y="12"/>
                  </a:cubicBezTo>
                  <a:cubicBezTo>
                    <a:pt x="50" y="15"/>
                    <a:pt x="53" y="19"/>
                    <a:pt x="57" y="24"/>
                  </a:cubicBezTo>
                  <a:cubicBezTo>
                    <a:pt x="57" y="24"/>
                    <a:pt x="57" y="24"/>
                    <a:pt x="57" y="24"/>
                  </a:cubicBezTo>
                  <a:cubicBezTo>
                    <a:pt x="57" y="25"/>
                    <a:pt x="58" y="26"/>
                    <a:pt x="58" y="27"/>
                  </a:cubicBezTo>
                  <a:cubicBezTo>
                    <a:pt x="58" y="27"/>
                    <a:pt x="58" y="27"/>
                    <a:pt x="58" y="27"/>
                  </a:cubicBezTo>
                  <a:cubicBezTo>
                    <a:pt x="64" y="35"/>
                    <a:pt x="68" y="46"/>
                    <a:pt x="68" y="57"/>
                  </a:cubicBezTo>
                  <a:cubicBezTo>
                    <a:pt x="69" y="76"/>
                    <a:pt x="61" y="94"/>
                    <a:pt x="61" y="94"/>
                  </a:cubicBezTo>
                  <a:cubicBezTo>
                    <a:pt x="35" y="95"/>
                    <a:pt x="11" y="65"/>
                    <a:pt x="3" y="4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0" name="Freeform 528">
              <a:extLst>
                <a:ext uri="{FF2B5EF4-FFF2-40B4-BE49-F238E27FC236}">
                  <a16:creationId xmlns:a16="http://schemas.microsoft.com/office/drawing/2014/main" xmlns="" id="{3D1E3C72-FCB4-4AF3-90F5-5EC75ECAF1E1}"/>
                </a:ext>
              </a:extLst>
            </p:cNvPr>
            <p:cNvSpPr>
              <a:spLocks/>
            </p:cNvSpPr>
            <p:nvPr/>
          </p:nvSpPr>
          <p:spPr bwMode="auto">
            <a:xfrm>
              <a:off x="11444083" y="4023104"/>
              <a:ext cx="29640" cy="63491"/>
            </a:xfrm>
            <a:custGeom>
              <a:avLst/>
              <a:gdLst>
                <a:gd name="T0" fmla="*/ 0 w 7"/>
                <a:gd name="T1" fmla="*/ 0 h 15"/>
                <a:gd name="T2" fmla="*/ 0 w 7"/>
                <a:gd name="T3" fmla="*/ 0 h 15"/>
                <a:gd name="T4" fmla="*/ 0 w 7"/>
                <a:gd name="T5" fmla="*/ 0 h 15"/>
                <a:gd name="T6" fmla="*/ 1 w 7"/>
                <a:gd name="T7" fmla="*/ 3 h 15"/>
                <a:gd name="T8" fmla="*/ 1 w 7"/>
                <a:gd name="T9" fmla="*/ 3 h 15"/>
                <a:gd name="T10" fmla="*/ 7 w 7"/>
                <a:gd name="T11" fmla="*/ 15 h 15"/>
                <a:gd name="T12" fmla="*/ 7 w 7"/>
                <a:gd name="T13" fmla="*/ 15 h 15"/>
                <a:gd name="T14" fmla="*/ 1 w 7"/>
                <a:gd name="T15" fmla="*/ 3 h 15"/>
                <a:gd name="T16" fmla="*/ 1 w 7"/>
                <a:gd name="T17" fmla="*/ 3 h 15"/>
                <a:gd name="T18" fmla="*/ 0 w 7"/>
                <a:gd name="T19" fmla="*/ 0 h 15"/>
                <a:gd name="T20" fmla="*/ 0 w 7"/>
                <a:gd name="T21" fmla="*/ 0 h 15"/>
                <a:gd name="T22" fmla="*/ 0 w 7"/>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5">
                  <a:moveTo>
                    <a:pt x="0" y="0"/>
                  </a:moveTo>
                  <a:cubicBezTo>
                    <a:pt x="0" y="0"/>
                    <a:pt x="0" y="0"/>
                    <a:pt x="0" y="0"/>
                  </a:cubicBezTo>
                  <a:cubicBezTo>
                    <a:pt x="0" y="0"/>
                    <a:pt x="0" y="0"/>
                    <a:pt x="0" y="0"/>
                  </a:cubicBezTo>
                  <a:cubicBezTo>
                    <a:pt x="0" y="1"/>
                    <a:pt x="1" y="2"/>
                    <a:pt x="1" y="3"/>
                  </a:cubicBezTo>
                  <a:cubicBezTo>
                    <a:pt x="1" y="3"/>
                    <a:pt x="1" y="3"/>
                    <a:pt x="1" y="3"/>
                  </a:cubicBezTo>
                  <a:cubicBezTo>
                    <a:pt x="4" y="7"/>
                    <a:pt x="6" y="11"/>
                    <a:pt x="7" y="15"/>
                  </a:cubicBezTo>
                  <a:cubicBezTo>
                    <a:pt x="7" y="15"/>
                    <a:pt x="7" y="15"/>
                    <a:pt x="7" y="15"/>
                  </a:cubicBezTo>
                  <a:cubicBezTo>
                    <a:pt x="6" y="11"/>
                    <a:pt x="4" y="7"/>
                    <a:pt x="1" y="3"/>
                  </a:cubicBezTo>
                  <a:cubicBezTo>
                    <a:pt x="1" y="3"/>
                    <a:pt x="1" y="3"/>
                    <a:pt x="1" y="3"/>
                  </a:cubicBezTo>
                  <a:cubicBezTo>
                    <a:pt x="1" y="2"/>
                    <a:pt x="0" y="1"/>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1" name="Freeform 529">
              <a:extLst>
                <a:ext uri="{FF2B5EF4-FFF2-40B4-BE49-F238E27FC236}">
                  <a16:creationId xmlns:a16="http://schemas.microsoft.com/office/drawing/2014/main" xmlns="" id="{5B239AE9-BD17-43C1-98A2-2797958019AF}"/>
                </a:ext>
              </a:extLst>
            </p:cNvPr>
            <p:cNvSpPr>
              <a:spLocks noEditPoints="1"/>
            </p:cNvSpPr>
            <p:nvPr/>
          </p:nvSpPr>
          <p:spPr bwMode="auto">
            <a:xfrm>
              <a:off x="11215434" y="3997708"/>
              <a:ext cx="258288" cy="313225"/>
            </a:xfrm>
            <a:custGeom>
              <a:avLst/>
              <a:gdLst>
                <a:gd name="T0" fmla="*/ 53 w 61"/>
                <a:gd name="T1" fmla="*/ 71 h 74"/>
                <a:gd name="T2" fmla="*/ 51 w 61"/>
                <a:gd name="T3" fmla="*/ 65 h 74"/>
                <a:gd name="T4" fmla="*/ 48 w 61"/>
                <a:gd name="T5" fmla="*/ 73 h 74"/>
                <a:gd name="T6" fmla="*/ 49 w 61"/>
                <a:gd name="T7" fmla="*/ 61 h 74"/>
                <a:gd name="T8" fmla="*/ 45 w 61"/>
                <a:gd name="T9" fmla="*/ 59 h 74"/>
                <a:gd name="T10" fmla="*/ 54 w 61"/>
                <a:gd name="T11" fmla="*/ 46 h 74"/>
                <a:gd name="T12" fmla="*/ 59 w 61"/>
                <a:gd name="T13" fmla="*/ 64 h 74"/>
                <a:gd name="T14" fmla="*/ 54 w 61"/>
                <a:gd name="T15" fmla="*/ 46 h 74"/>
                <a:gd name="T16" fmla="*/ 48 w 61"/>
                <a:gd name="T17" fmla="*/ 58 h 74"/>
                <a:gd name="T18" fmla="*/ 45 w 61"/>
                <a:gd name="T19" fmla="*/ 45 h 74"/>
                <a:gd name="T20" fmla="*/ 50 w 61"/>
                <a:gd name="T21" fmla="*/ 46 h 74"/>
                <a:gd name="T22" fmla="*/ 51 w 61"/>
                <a:gd name="T23" fmla="*/ 54 h 74"/>
                <a:gd name="T24" fmla="*/ 50 w 61"/>
                <a:gd name="T25" fmla="*/ 60 h 74"/>
                <a:gd name="T26" fmla="*/ 59 w 61"/>
                <a:gd name="T27" fmla="*/ 69 h 74"/>
                <a:gd name="T28" fmla="*/ 54 w 61"/>
                <a:gd name="T29" fmla="*/ 45 h 74"/>
                <a:gd name="T30" fmla="*/ 40 w 61"/>
                <a:gd name="T31" fmla="*/ 36 h 74"/>
                <a:gd name="T32" fmla="*/ 45 w 61"/>
                <a:gd name="T33" fmla="*/ 51 h 74"/>
                <a:gd name="T34" fmla="*/ 40 w 61"/>
                <a:gd name="T35" fmla="*/ 36 h 74"/>
                <a:gd name="T36" fmla="*/ 38 w 61"/>
                <a:gd name="T37" fmla="*/ 37 h 74"/>
                <a:gd name="T38" fmla="*/ 37 w 61"/>
                <a:gd name="T39" fmla="*/ 32 h 74"/>
                <a:gd name="T40" fmla="*/ 22 w 61"/>
                <a:gd name="T41" fmla="*/ 31 h 74"/>
                <a:gd name="T42" fmla="*/ 30 w 61"/>
                <a:gd name="T43" fmla="*/ 58 h 74"/>
                <a:gd name="T44" fmla="*/ 29 w 61"/>
                <a:gd name="T45" fmla="*/ 59 h 74"/>
                <a:gd name="T46" fmla="*/ 47 w 61"/>
                <a:gd name="T47" fmla="*/ 74 h 74"/>
                <a:gd name="T48" fmla="*/ 31 w 61"/>
                <a:gd name="T49" fmla="*/ 48 h 74"/>
                <a:gd name="T50" fmla="*/ 46 w 61"/>
                <a:gd name="T51" fmla="*/ 28 h 74"/>
                <a:gd name="T52" fmla="*/ 45 w 61"/>
                <a:gd name="T53" fmla="*/ 30 h 74"/>
                <a:gd name="T54" fmla="*/ 51 w 61"/>
                <a:gd name="T55" fmla="*/ 41 h 74"/>
                <a:gd name="T56" fmla="*/ 46 w 61"/>
                <a:gd name="T57" fmla="*/ 28 h 74"/>
                <a:gd name="T58" fmla="*/ 21 w 61"/>
                <a:gd name="T59" fmla="*/ 31 h 74"/>
                <a:gd name="T60" fmla="*/ 20 w 61"/>
                <a:gd name="T61" fmla="*/ 25 h 74"/>
                <a:gd name="T62" fmla="*/ 42 w 61"/>
                <a:gd name="T63" fmla="*/ 73 h 74"/>
                <a:gd name="T64" fmla="*/ 14 w 61"/>
                <a:gd name="T65" fmla="*/ 45 h 74"/>
                <a:gd name="T66" fmla="*/ 41 w 61"/>
                <a:gd name="T67" fmla="*/ 19 h 74"/>
                <a:gd name="T68" fmla="*/ 45 w 61"/>
                <a:gd name="T69" fmla="*/ 27 h 74"/>
                <a:gd name="T70" fmla="*/ 46 w 61"/>
                <a:gd name="T71" fmla="*/ 27 h 74"/>
                <a:gd name="T72" fmla="*/ 48 w 61"/>
                <a:gd name="T73" fmla="*/ 0 h 74"/>
                <a:gd name="T74" fmla="*/ 59 w 61"/>
                <a:gd name="T75" fmla="*/ 27 h 74"/>
                <a:gd name="T76" fmla="*/ 55 w 61"/>
                <a:gd name="T77" fmla="*/ 9 h 74"/>
                <a:gd name="T78" fmla="*/ 54 w 61"/>
                <a:gd name="T79" fmla="*/ 6 h 74"/>
                <a:gd name="T80" fmla="*/ 54 w 61"/>
                <a:gd name="T81"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74">
                  <a:moveTo>
                    <a:pt x="51" y="65"/>
                  </a:moveTo>
                  <a:cubicBezTo>
                    <a:pt x="52" y="67"/>
                    <a:pt x="53" y="69"/>
                    <a:pt x="53" y="71"/>
                  </a:cubicBezTo>
                  <a:cubicBezTo>
                    <a:pt x="54" y="71"/>
                    <a:pt x="55" y="70"/>
                    <a:pt x="55" y="70"/>
                  </a:cubicBezTo>
                  <a:cubicBezTo>
                    <a:pt x="54" y="69"/>
                    <a:pt x="52" y="67"/>
                    <a:pt x="51" y="65"/>
                  </a:cubicBezTo>
                  <a:moveTo>
                    <a:pt x="38" y="56"/>
                  </a:moveTo>
                  <a:cubicBezTo>
                    <a:pt x="41" y="64"/>
                    <a:pt x="45" y="71"/>
                    <a:pt x="48" y="73"/>
                  </a:cubicBezTo>
                  <a:cubicBezTo>
                    <a:pt x="49" y="73"/>
                    <a:pt x="51" y="72"/>
                    <a:pt x="52" y="71"/>
                  </a:cubicBezTo>
                  <a:cubicBezTo>
                    <a:pt x="51" y="69"/>
                    <a:pt x="49" y="65"/>
                    <a:pt x="49" y="61"/>
                  </a:cubicBezTo>
                  <a:cubicBezTo>
                    <a:pt x="48" y="60"/>
                    <a:pt x="48" y="59"/>
                    <a:pt x="47" y="58"/>
                  </a:cubicBezTo>
                  <a:cubicBezTo>
                    <a:pt x="47" y="59"/>
                    <a:pt x="46" y="59"/>
                    <a:pt x="45" y="59"/>
                  </a:cubicBezTo>
                  <a:cubicBezTo>
                    <a:pt x="43" y="59"/>
                    <a:pt x="41" y="58"/>
                    <a:pt x="38" y="56"/>
                  </a:cubicBezTo>
                  <a:moveTo>
                    <a:pt x="54" y="46"/>
                  </a:moveTo>
                  <a:cubicBezTo>
                    <a:pt x="55" y="54"/>
                    <a:pt x="58" y="62"/>
                    <a:pt x="60" y="68"/>
                  </a:cubicBezTo>
                  <a:cubicBezTo>
                    <a:pt x="59" y="64"/>
                    <a:pt x="59" y="64"/>
                    <a:pt x="59" y="64"/>
                  </a:cubicBezTo>
                  <a:cubicBezTo>
                    <a:pt x="57" y="58"/>
                    <a:pt x="57" y="53"/>
                    <a:pt x="56" y="48"/>
                  </a:cubicBezTo>
                  <a:cubicBezTo>
                    <a:pt x="56" y="48"/>
                    <a:pt x="55" y="47"/>
                    <a:pt x="54" y="46"/>
                  </a:cubicBezTo>
                  <a:moveTo>
                    <a:pt x="45" y="45"/>
                  </a:moveTo>
                  <a:cubicBezTo>
                    <a:pt x="45" y="49"/>
                    <a:pt x="46" y="53"/>
                    <a:pt x="48" y="58"/>
                  </a:cubicBezTo>
                  <a:cubicBezTo>
                    <a:pt x="48" y="56"/>
                    <a:pt x="48" y="53"/>
                    <a:pt x="48" y="51"/>
                  </a:cubicBezTo>
                  <a:cubicBezTo>
                    <a:pt x="48" y="49"/>
                    <a:pt x="47" y="47"/>
                    <a:pt x="45" y="45"/>
                  </a:cubicBezTo>
                  <a:moveTo>
                    <a:pt x="52" y="41"/>
                  </a:moveTo>
                  <a:cubicBezTo>
                    <a:pt x="51" y="43"/>
                    <a:pt x="51" y="44"/>
                    <a:pt x="50" y="46"/>
                  </a:cubicBezTo>
                  <a:cubicBezTo>
                    <a:pt x="51" y="50"/>
                    <a:pt x="52" y="52"/>
                    <a:pt x="51" y="54"/>
                  </a:cubicBezTo>
                  <a:cubicBezTo>
                    <a:pt x="51" y="54"/>
                    <a:pt x="51" y="54"/>
                    <a:pt x="51" y="54"/>
                  </a:cubicBezTo>
                  <a:cubicBezTo>
                    <a:pt x="50" y="54"/>
                    <a:pt x="50" y="53"/>
                    <a:pt x="49" y="52"/>
                  </a:cubicBezTo>
                  <a:cubicBezTo>
                    <a:pt x="49" y="55"/>
                    <a:pt x="49" y="58"/>
                    <a:pt x="50" y="60"/>
                  </a:cubicBezTo>
                  <a:cubicBezTo>
                    <a:pt x="52" y="65"/>
                    <a:pt x="55" y="68"/>
                    <a:pt x="57" y="70"/>
                  </a:cubicBezTo>
                  <a:cubicBezTo>
                    <a:pt x="58" y="70"/>
                    <a:pt x="58" y="69"/>
                    <a:pt x="59" y="69"/>
                  </a:cubicBezTo>
                  <a:cubicBezTo>
                    <a:pt x="57" y="63"/>
                    <a:pt x="54" y="54"/>
                    <a:pt x="54" y="47"/>
                  </a:cubicBezTo>
                  <a:cubicBezTo>
                    <a:pt x="54" y="46"/>
                    <a:pt x="54" y="46"/>
                    <a:pt x="54" y="45"/>
                  </a:cubicBezTo>
                  <a:cubicBezTo>
                    <a:pt x="53" y="44"/>
                    <a:pt x="52" y="43"/>
                    <a:pt x="52" y="41"/>
                  </a:cubicBezTo>
                  <a:moveTo>
                    <a:pt x="40" y="36"/>
                  </a:moveTo>
                  <a:cubicBezTo>
                    <a:pt x="40" y="36"/>
                    <a:pt x="39" y="37"/>
                    <a:pt x="39" y="38"/>
                  </a:cubicBezTo>
                  <a:cubicBezTo>
                    <a:pt x="41" y="42"/>
                    <a:pt x="43" y="47"/>
                    <a:pt x="45" y="51"/>
                  </a:cubicBezTo>
                  <a:cubicBezTo>
                    <a:pt x="45" y="49"/>
                    <a:pt x="45" y="46"/>
                    <a:pt x="45" y="43"/>
                  </a:cubicBezTo>
                  <a:cubicBezTo>
                    <a:pt x="43" y="41"/>
                    <a:pt x="42" y="38"/>
                    <a:pt x="40" y="36"/>
                  </a:cubicBezTo>
                  <a:moveTo>
                    <a:pt x="36" y="31"/>
                  </a:moveTo>
                  <a:cubicBezTo>
                    <a:pt x="35" y="31"/>
                    <a:pt x="36" y="34"/>
                    <a:pt x="38" y="37"/>
                  </a:cubicBezTo>
                  <a:cubicBezTo>
                    <a:pt x="39" y="36"/>
                    <a:pt x="39" y="36"/>
                    <a:pt x="40" y="35"/>
                  </a:cubicBezTo>
                  <a:cubicBezTo>
                    <a:pt x="39" y="34"/>
                    <a:pt x="38" y="33"/>
                    <a:pt x="37" y="32"/>
                  </a:cubicBezTo>
                  <a:cubicBezTo>
                    <a:pt x="36" y="31"/>
                    <a:pt x="36" y="31"/>
                    <a:pt x="36" y="31"/>
                  </a:cubicBezTo>
                  <a:moveTo>
                    <a:pt x="22" y="31"/>
                  </a:moveTo>
                  <a:cubicBezTo>
                    <a:pt x="22" y="32"/>
                    <a:pt x="21" y="33"/>
                    <a:pt x="21" y="34"/>
                  </a:cubicBezTo>
                  <a:cubicBezTo>
                    <a:pt x="23" y="42"/>
                    <a:pt x="26" y="52"/>
                    <a:pt x="30" y="58"/>
                  </a:cubicBezTo>
                  <a:cubicBezTo>
                    <a:pt x="32" y="60"/>
                    <a:pt x="32" y="61"/>
                    <a:pt x="32" y="61"/>
                  </a:cubicBezTo>
                  <a:cubicBezTo>
                    <a:pt x="31" y="61"/>
                    <a:pt x="30" y="60"/>
                    <a:pt x="29" y="59"/>
                  </a:cubicBezTo>
                  <a:cubicBezTo>
                    <a:pt x="34" y="66"/>
                    <a:pt x="42" y="71"/>
                    <a:pt x="46" y="74"/>
                  </a:cubicBezTo>
                  <a:cubicBezTo>
                    <a:pt x="46" y="74"/>
                    <a:pt x="47" y="74"/>
                    <a:pt x="47" y="74"/>
                  </a:cubicBezTo>
                  <a:cubicBezTo>
                    <a:pt x="44" y="71"/>
                    <a:pt x="39" y="64"/>
                    <a:pt x="37" y="55"/>
                  </a:cubicBezTo>
                  <a:cubicBezTo>
                    <a:pt x="35" y="53"/>
                    <a:pt x="32" y="51"/>
                    <a:pt x="31" y="48"/>
                  </a:cubicBezTo>
                  <a:cubicBezTo>
                    <a:pt x="27" y="42"/>
                    <a:pt x="24" y="36"/>
                    <a:pt x="22" y="31"/>
                  </a:cubicBezTo>
                  <a:moveTo>
                    <a:pt x="46" y="28"/>
                  </a:moveTo>
                  <a:cubicBezTo>
                    <a:pt x="46" y="29"/>
                    <a:pt x="46" y="29"/>
                    <a:pt x="46" y="29"/>
                  </a:cubicBezTo>
                  <a:cubicBezTo>
                    <a:pt x="46" y="29"/>
                    <a:pt x="46" y="30"/>
                    <a:pt x="45" y="30"/>
                  </a:cubicBezTo>
                  <a:cubicBezTo>
                    <a:pt x="47" y="35"/>
                    <a:pt x="49" y="40"/>
                    <a:pt x="50" y="44"/>
                  </a:cubicBezTo>
                  <a:cubicBezTo>
                    <a:pt x="50" y="43"/>
                    <a:pt x="51" y="42"/>
                    <a:pt x="51" y="41"/>
                  </a:cubicBezTo>
                  <a:cubicBezTo>
                    <a:pt x="51" y="40"/>
                    <a:pt x="51" y="40"/>
                    <a:pt x="51" y="40"/>
                  </a:cubicBezTo>
                  <a:cubicBezTo>
                    <a:pt x="50" y="36"/>
                    <a:pt x="48" y="32"/>
                    <a:pt x="46" y="28"/>
                  </a:cubicBezTo>
                  <a:moveTo>
                    <a:pt x="20" y="25"/>
                  </a:moveTo>
                  <a:cubicBezTo>
                    <a:pt x="20" y="25"/>
                    <a:pt x="20" y="28"/>
                    <a:pt x="21" y="31"/>
                  </a:cubicBezTo>
                  <a:cubicBezTo>
                    <a:pt x="21" y="30"/>
                    <a:pt x="21" y="30"/>
                    <a:pt x="21" y="29"/>
                  </a:cubicBezTo>
                  <a:cubicBezTo>
                    <a:pt x="20" y="27"/>
                    <a:pt x="20" y="25"/>
                    <a:pt x="20" y="25"/>
                  </a:cubicBezTo>
                  <a:moveTo>
                    <a:pt x="0" y="25"/>
                  </a:moveTo>
                  <a:cubicBezTo>
                    <a:pt x="6" y="42"/>
                    <a:pt x="22" y="65"/>
                    <a:pt x="42" y="73"/>
                  </a:cubicBezTo>
                  <a:cubicBezTo>
                    <a:pt x="37" y="70"/>
                    <a:pt x="31" y="64"/>
                    <a:pt x="26" y="57"/>
                  </a:cubicBezTo>
                  <a:cubicBezTo>
                    <a:pt x="22" y="54"/>
                    <a:pt x="17" y="49"/>
                    <a:pt x="14" y="45"/>
                  </a:cubicBezTo>
                  <a:cubicBezTo>
                    <a:pt x="5" y="32"/>
                    <a:pt x="4" y="32"/>
                    <a:pt x="0" y="25"/>
                  </a:cubicBezTo>
                  <a:moveTo>
                    <a:pt x="41" y="19"/>
                  </a:moveTo>
                  <a:cubicBezTo>
                    <a:pt x="41" y="19"/>
                    <a:pt x="42" y="23"/>
                    <a:pt x="44" y="28"/>
                  </a:cubicBezTo>
                  <a:cubicBezTo>
                    <a:pt x="44" y="27"/>
                    <a:pt x="45" y="27"/>
                    <a:pt x="45" y="27"/>
                  </a:cubicBezTo>
                  <a:cubicBezTo>
                    <a:pt x="45" y="27"/>
                    <a:pt x="45" y="27"/>
                    <a:pt x="45" y="27"/>
                  </a:cubicBezTo>
                  <a:cubicBezTo>
                    <a:pt x="45" y="27"/>
                    <a:pt x="46" y="27"/>
                    <a:pt x="46" y="27"/>
                  </a:cubicBezTo>
                  <a:cubicBezTo>
                    <a:pt x="43" y="22"/>
                    <a:pt x="41" y="19"/>
                    <a:pt x="41" y="19"/>
                  </a:cubicBezTo>
                  <a:moveTo>
                    <a:pt x="48" y="0"/>
                  </a:moveTo>
                  <a:cubicBezTo>
                    <a:pt x="48" y="0"/>
                    <a:pt x="48" y="0"/>
                    <a:pt x="48" y="0"/>
                  </a:cubicBezTo>
                  <a:cubicBezTo>
                    <a:pt x="50" y="4"/>
                    <a:pt x="56" y="15"/>
                    <a:pt x="59" y="27"/>
                  </a:cubicBezTo>
                  <a:cubicBezTo>
                    <a:pt x="60" y="25"/>
                    <a:pt x="61" y="23"/>
                    <a:pt x="61" y="21"/>
                  </a:cubicBezTo>
                  <a:cubicBezTo>
                    <a:pt x="60" y="17"/>
                    <a:pt x="58" y="13"/>
                    <a:pt x="55" y="9"/>
                  </a:cubicBezTo>
                  <a:cubicBezTo>
                    <a:pt x="55" y="9"/>
                    <a:pt x="55" y="9"/>
                    <a:pt x="55" y="9"/>
                  </a:cubicBezTo>
                  <a:cubicBezTo>
                    <a:pt x="55" y="8"/>
                    <a:pt x="54" y="7"/>
                    <a:pt x="54" y="6"/>
                  </a:cubicBezTo>
                  <a:cubicBezTo>
                    <a:pt x="54" y="6"/>
                    <a:pt x="54" y="6"/>
                    <a:pt x="54" y="6"/>
                  </a:cubicBezTo>
                  <a:cubicBezTo>
                    <a:pt x="54" y="6"/>
                    <a:pt x="54" y="6"/>
                    <a:pt x="54" y="6"/>
                  </a:cubicBezTo>
                  <a:cubicBezTo>
                    <a:pt x="53" y="5"/>
                    <a:pt x="49" y="0"/>
                    <a:pt x="4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2" name="Freeform 530">
              <a:extLst>
                <a:ext uri="{FF2B5EF4-FFF2-40B4-BE49-F238E27FC236}">
                  <a16:creationId xmlns:a16="http://schemas.microsoft.com/office/drawing/2014/main" xmlns="" id="{C3B64268-B1E8-4EB7-8C92-858BA3059A4C}"/>
                </a:ext>
              </a:extLst>
            </p:cNvPr>
            <p:cNvSpPr>
              <a:spLocks/>
            </p:cNvSpPr>
            <p:nvPr/>
          </p:nvSpPr>
          <p:spPr bwMode="auto">
            <a:xfrm>
              <a:off x="11444083" y="3934216"/>
              <a:ext cx="298513" cy="376716"/>
            </a:xfrm>
            <a:custGeom>
              <a:avLst/>
              <a:gdLst>
                <a:gd name="T0" fmla="*/ 7 w 71"/>
                <a:gd name="T1" fmla="*/ 89 h 89"/>
                <a:gd name="T2" fmla="*/ 5 w 71"/>
                <a:gd name="T3" fmla="*/ 79 h 89"/>
                <a:gd name="T4" fmla="*/ 12 w 71"/>
                <a:gd name="T5" fmla="*/ 28 h 89"/>
                <a:gd name="T6" fmla="*/ 12 w 71"/>
                <a:gd name="T7" fmla="*/ 28 h 89"/>
                <a:gd name="T8" fmla="*/ 14 w 71"/>
                <a:gd name="T9" fmla="*/ 25 h 89"/>
                <a:gd name="T10" fmla="*/ 22 w 71"/>
                <a:gd name="T11" fmla="*/ 15 h 89"/>
                <a:gd name="T12" fmla="*/ 40 w 71"/>
                <a:gd name="T13" fmla="*/ 3 h 89"/>
                <a:gd name="T14" fmla="*/ 41 w 71"/>
                <a:gd name="T15" fmla="*/ 3 h 89"/>
                <a:gd name="T16" fmla="*/ 43 w 71"/>
                <a:gd name="T17" fmla="*/ 3 h 89"/>
                <a:gd name="T18" fmla="*/ 44 w 71"/>
                <a:gd name="T19" fmla="*/ 2 h 89"/>
                <a:gd name="T20" fmla="*/ 55 w 71"/>
                <a:gd name="T21" fmla="*/ 3 h 89"/>
                <a:gd name="T22" fmla="*/ 56 w 71"/>
                <a:gd name="T23" fmla="*/ 5 h 89"/>
                <a:gd name="T24" fmla="*/ 65 w 71"/>
                <a:gd name="T25" fmla="*/ 10 h 89"/>
                <a:gd name="T26" fmla="*/ 65 w 71"/>
                <a:gd name="T27" fmla="*/ 10 h 89"/>
                <a:gd name="T28" fmla="*/ 67 w 71"/>
                <a:gd name="T29" fmla="*/ 15 h 89"/>
                <a:gd name="T30" fmla="*/ 69 w 71"/>
                <a:gd name="T31" fmla="*/ 23 h 89"/>
                <a:gd name="T32" fmla="*/ 67 w 71"/>
                <a:gd name="T33" fmla="*/ 53 h 89"/>
                <a:gd name="T34" fmla="*/ 67 w 71"/>
                <a:gd name="T35" fmla="*/ 53 h 89"/>
                <a:gd name="T36" fmla="*/ 57 w 71"/>
                <a:gd name="T37" fmla="*/ 68 h 89"/>
                <a:gd name="T38" fmla="*/ 25 w 71"/>
                <a:gd name="T39" fmla="*/ 85 h 89"/>
                <a:gd name="T40" fmla="*/ 7 w 71"/>
                <a:gd name="T4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89">
                  <a:moveTo>
                    <a:pt x="7" y="89"/>
                  </a:moveTo>
                  <a:cubicBezTo>
                    <a:pt x="5" y="79"/>
                    <a:pt x="5" y="79"/>
                    <a:pt x="5" y="79"/>
                  </a:cubicBezTo>
                  <a:cubicBezTo>
                    <a:pt x="0" y="62"/>
                    <a:pt x="2" y="43"/>
                    <a:pt x="12" y="28"/>
                  </a:cubicBezTo>
                  <a:cubicBezTo>
                    <a:pt x="12" y="28"/>
                    <a:pt x="12" y="28"/>
                    <a:pt x="12" y="28"/>
                  </a:cubicBezTo>
                  <a:cubicBezTo>
                    <a:pt x="12" y="27"/>
                    <a:pt x="13" y="26"/>
                    <a:pt x="14" y="25"/>
                  </a:cubicBezTo>
                  <a:cubicBezTo>
                    <a:pt x="16" y="21"/>
                    <a:pt x="19" y="18"/>
                    <a:pt x="22" y="15"/>
                  </a:cubicBezTo>
                  <a:cubicBezTo>
                    <a:pt x="29" y="10"/>
                    <a:pt x="35" y="6"/>
                    <a:pt x="40" y="3"/>
                  </a:cubicBezTo>
                  <a:cubicBezTo>
                    <a:pt x="41" y="3"/>
                    <a:pt x="41" y="3"/>
                    <a:pt x="41" y="3"/>
                  </a:cubicBezTo>
                  <a:cubicBezTo>
                    <a:pt x="41" y="3"/>
                    <a:pt x="42" y="3"/>
                    <a:pt x="43" y="3"/>
                  </a:cubicBezTo>
                  <a:cubicBezTo>
                    <a:pt x="44" y="2"/>
                    <a:pt x="44" y="2"/>
                    <a:pt x="44" y="2"/>
                  </a:cubicBezTo>
                  <a:cubicBezTo>
                    <a:pt x="51" y="0"/>
                    <a:pt x="55" y="0"/>
                    <a:pt x="55" y="3"/>
                  </a:cubicBezTo>
                  <a:cubicBezTo>
                    <a:pt x="55" y="4"/>
                    <a:pt x="56" y="5"/>
                    <a:pt x="56" y="5"/>
                  </a:cubicBezTo>
                  <a:cubicBezTo>
                    <a:pt x="57" y="9"/>
                    <a:pt x="62" y="6"/>
                    <a:pt x="65" y="10"/>
                  </a:cubicBezTo>
                  <a:cubicBezTo>
                    <a:pt x="65" y="10"/>
                    <a:pt x="65" y="10"/>
                    <a:pt x="65" y="10"/>
                  </a:cubicBezTo>
                  <a:cubicBezTo>
                    <a:pt x="66" y="12"/>
                    <a:pt x="67" y="14"/>
                    <a:pt x="67" y="15"/>
                  </a:cubicBezTo>
                  <a:cubicBezTo>
                    <a:pt x="68" y="18"/>
                    <a:pt x="69" y="21"/>
                    <a:pt x="69" y="23"/>
                  </a:cubicBezTo>
                  <a:cubicBezTo>
                    <a:pt x="71" y="35"/>
                    <a:pt x="70" y="45"/>
                    <a:pt x="67" y="53"/>
                  </a:cubicBezTo>
                  <a:cubicBezTo>
                    <a:pt x="67" y="53"/>
                    <a:pt x="67" y="53"/>
                    <a:pt x="67" y="53"/>
                  </a:cubicBezTo>
                  <a:cubicBezTo>
                    <a:pt x="64" y="59"/>
                    <a:pt x="61" y="64"/>
                    <a:pt x="57" y="68"/>
                  </a:cubicBezTo>
                  <a:cubicBezTo>
                    <a:pt x="49" y="77"/>
                    <a:pt x="37" y="83"/>
                    <a:pt x="25" y="85"/>
                  </a:cubicBezTo>
                  <a:cubicBezTo>
                    <a:pt x="7" y="89"/>
                    <a:pt x="7" y="89"/>
                    <a:pt x="7" y="8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3" name="Freeform 531">
              <a:extLst>
                <a:ext uri="{FF2B5EF4-FFF2-40B4-BE49-F238E27FC236}">
                  <a16:creationId xmlns:a16="http://schemas.microsoft.com/office/drawing/2014/main" xmlns="" id="{640F5E01-9D59-4933-A5DD-500C81B31916}"/>
                </a:ext>
              </a:extLst>
            </p:cNvPr>
            <p:cNvSpPr>
              <a:spLocks noEditPoints="1"/>
            </p:cNvSpPr>
            <p:nvPr/>
          </p:nvSpPr>
          <p:spPr bwMode="auto">
            <a:xfrm>
              <a:off x="11452551" y="4027337"/>
              <a:ext cx="273108" cy="262431"/>
            </a:xfrm>
            <a:custGeom>
              <a:avLst/>
              <a:gdLst>
                <a:gd name="T0" fmla="*/ 23 w 65"/>
                <a:gd name="T1" fmla="*/ 50 h 62"/>
                <a:gd name="T2" fmla="*/ 21 w 65"/>
                <a:gd name="T3" fmla="*/ 60 h 62"/>
                <a:gd name="T4" fmla="*/ 21 w 65"/>
                <a:gd name="T5" fmla="*/ 58 h 62"/>
                <a:gd name="T6" fmla="*/ 27 w 65"/>
                <a:gd name="T7" fmla="*/ 48 h 62"/>
                <a:gd name="T8" fmla="*/ 8 w 65"/>
                <a:gd name="T9" fmla="*/ 48 h 62"/>
                <a:gd name="T10" fmla="*/ 14 w 65"/>
                <a:gd name="T11" fmla="*/ 61 h 62"/>
                <a:gd name="T12" fmla="*/ 15 w 65"/>
                <a:gd name="T13" fmla="*/ 49 h 62"/>
                <a:gd name="T14" fmla="*/ 15 w 65"/>
                <a:gd name="T15" fmla="*/ 41 h 62"/>
                <a:gd name="T16" fmla="*/ 1 w 65"/>
                <a:gd name="T17" fmla="*/ 35 h 62"/>
                <a:gd name="T18" fmla="*/ 3 w 65"/>
                <a:gd name="T19" fmla="*/ 57 h 62"/>
                <a:gd name="T20" fmla="*/ 4 w 65"/>
                <a:gd name="T21" fmla="*/ 62 h 62"/>
                <a:gd name="T22" fmla="*/ 8 w 65"/>
                <a:gd name="T23" fmla="*/ 55 h 62"/>
                <a:gd name="T24" fmla="*/ 7 w 65"/>
                <a:gd name="T25" fmla="*/ 50 h 62"/>
                <a:gd name="T26" fmla="*/ 4 w 65"/>
                <a:gd name="T27" fmla="*/ 40 h 62"/>
                <a:gd name="T28" fmla="*/ 27 w 65"/>
                <a:gd name="T29" fmla="*/ 34 h 62"/>
                <a:gd name="T30" fmla="*/ 16 w 65"/>
                <a:gd name="T31" fmla="*/ 58 h 62"/>
                <a:gd name="T32" fmla="*/ 20 w 65"/>
                <a:gd name="T33" fmla="*/ 52 h 62"/>
                <a:gd name="T34" fmla="*/ 28 w 65"/>
                <a:gd name="T35" fmla="*/ 36 h 62"/>
                <a:gd name="T36" fmla="*/ 29 w 65"/>
                <a:gd name="T37" fmla="*/ 32 h 62"/>
                <a:gd name="T38" fmla="*/ 28 w 65"/>
                <a:gd name="T39" fmla="*/ 34 h 62"/>
                <a:gd name="T40" fmla="*/ 64 w 65"/>
                <a:gd name="T41" fmla="*/ 28 h 62"/>
                <a:gd name="T42" fmla="*/ 36 w 65"/>
                <a:gd name="T43" fmla="*/ 58 h 62"/>
                <a:gd name="T44" fmla="*/ 55 w 65"/>
                <a:gd name="T45" fmla="*/ 46 h 62"/>
                <a:gd name="T46" fmla="*/ 65 w 65"/>
                <a:gd name="T47" fmla="*/ 31 h 62"/>
                <a:gd name="T48" fmla="*/ 18 w 65"/>
                <a:gd name="T49" fmla="*/ 25 h 62"/>
                <a:gd name="T50" fmla="*/ 15 w 65"/>
                <a:gd name="T51" fmla="*/ 39 h 62"/>
                <a:gd name="T52" fmla="*/ 51 w 65"/>
                <a:gd name="T53" fmla="*/ 24 h 62"/>
                <a:gd name="T54" fmla="*/ 24 w 65"/>
                <a:gd name="T55" fmla="*/ 56 h 62"/>
                <a:gd name="T56" fmla="*/ 33 w 65"/>
                <a:gd name="T57" fmla="*/ 23 h 62"/>
                <a:gd name="T58" fmla="*/ 29 w 65"/>
                <a:gd name="T59" fmla="*/ 34 h 62"/>
                <a:gd name="T60" fmla="*/ 15 w 65"/>
                <a:gd name="T61" fmla="*/ 0 h 62"/>
                <a:gd name="T62" fmla="*/ 10 w 65"/>
                <a:gd name="T63" fmla="*/ 6 h 62"/>
                <a:gd name="T64" fmla="*/ 5 w 65"/>
                <a:gd name="T65" fmla="*/ 14 h 62"/>
                <a:gd name="T66" fmla="*/ 1 w 65"/>
                <a:gd name="T67" fmla="*/ 34 h 62"/>
                <a:gd name="T68" fmla="*/ 6 w 65"/>
                <a:gd name="T69" fmla="*/ 26 h 62"/>
                <a:gd name="T70" fmla="*/ 6 w 65"/>
                <a:gd name="T71" fmla="*/ 23 h 62"/>
                <a:gd name="T72" fmla="*/ 16 w 65"/>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7" y="48"/>
                  </a:moveTo>
                  <a:cubicBezTo>
                    <a:pt x="25" y="49"/>
                    <a:pt x="24" y="50"/>
                    <a:pt x="23" y="50"/>
                  </a:cubicBezTo>
                  <a:cubicBezTo>
                    <a:pt x="21" y="54"/>
                    <a:pt x="18" y="58"/>
                    <a:pt x="16" y="60"/>
                  </a:cubicBezTo>
                  <a:cubicBezTo>
                    <a:pt x="18" y="60"/>
                    <a:pt x="19" y="60"/>
                    <a:pt x="21" y="60"/>
                  </a:cubicBezTo>
                  <a:cubicBezTo>
                    <a:pt x="21" y="60"/>
                    <a:pt x="21" y="60"/>
                    <a:pt x="21" y="60"/>
                  </a:cubicBezTo>
                  <a:cubicBezTo>
                    <a:pt x="21" y="59"/>
                    <a:pt x="21" y="59"/>
                    <a:pt x="21" y="58"/>
                  </a:cubicBezTo>
                  <a:cubicBezTo>
                    <a:pt x="22" y="58"/>
                    <a:pt x="22" y="57"/>
                    <a:pt x="23" y="57"/>
                  </a:cubicBezTo>
                  <a:cubicBezTo>
                    <a:pt x="24" y="54"/>
                    <a:pt x="26" y="51"/>
                    <a:pt x="27" y="48"/>
                  </a:cubicBezTo>
                  <a:moveTo>
                    <a:pt x="13" y="37"/>
                  </a:moveTo>
                  <a:cubicBezTo>
                    <a:pt x="12" y="41"/>
                    <a:pt x="10" y="45"/>
                    <a:pt x="8" y="48"/>
                  </a:cubicBezTo>
                  <a:cubicBezTo>
                    <a:pt x="10" y="53"/>
                    <a:pt x="10" y="57"/>
                    <a:pt x="10" y="61"/>
                  </a:cubicBezTo>
                  <a:cubicBezTo>
                    <a:pt x="11" y="61"/>
                    <a:pt x="12" y="61"/>
                    <a:pt x="14" y="61"/>
                  </a:cubicBezTo>
                  <a:cubicBezTo>
                    <a:pt x="15" y="58"/>
                    <a:pt x="15" y="54"/>
                    <a:pt x="15" y="49"/>
                  </a:cubicBezTo>
                  <a:cubicBezTo>
                    <a:pt x="15" y="49"/>
                    <a:pt x="15" y="49"/>
                    <a:pt x="15" y="49"/>
                  </a:cubicBezTo>
                  <a:cubicBezTo>
                    <a:pt x="15" y="50"/>
                    <a:pt x="15" y="50"/>
                    <a:pt x="15" y="50"/>
                  </a:cubicBezTo>
                  <a:cubicBezTo>
                    <a:pt x="14" y="50"/>
                    <a:pt x="14" y="46"/>
                    <a:pt x="15" y="41"/>
                  </a:cubicBezTo>
                  <a:cubicBezTo>
                    <a:pt x="14" y="40"/>
                    <a:pt x="14" y="38"/>
                    <a:pt x="13" y="37"/>
                  </a:cubicBezTo>
                  <a:moveTo>
                    <a:pt x="1" y="35"/>
                  </a:moveTo>
                  <a:cubicBezTo>
                    <a:pt x="0" y="37"/>
                    <a:pt x="0" y="38"/>
                    <a:pt x="0" y="39"/>
                  </a:cubicBezTo>
                  <a:cubicBezTo>
                    <a:pt x="0" y="45"/>
                    <a:pt x="1" y="51"/>
                    <a:pt x="3" y="57"/>
                  </a:cubicBezTo>
                  <a:cubicBezTo>
                    <a:pt x="4" y="61"/>
                    <a:pt x="4" y="61"/>
                    <a:pt x="4" y="61"/>
                  </a:cubicBezTo>
                  <a:cubicBezTo>
                    <a:pt x="4" y="61"/>
                    <a:pt x="4" y="62"/>
                    <a:pt x="4" y="62"/>
                  </a:cubicBezTo>
                  <a:cubicBezTo>
                    <a:pt x="5" y="62"/>
                    <a:pt x="7" y="61"/>
                    <a:pt x="8" y="61"/>
                  </a:cubicBezTo>
                  <a:cubicBezTo>
                    <a:pt x="8" y="59"/>
                    <a:pt x="8" y="57"/>
                    <a:pt x="8" y="55"/>
                  </a:cubicBezTo>
                  <a:cubicBezTo>
                    <a:pt x="8" y="53"/>
                    <a:pt x="8" y="51"/>
                    <a:pt x="8" y="49"/>
                  </a:cubicBezTo>
                  <a:cubicBezTo>
                    <a:pt x="7" y="49"/>
                    <a:pt x="7" y="49"/>
                    <a:pt x="7" y="50"/>
                  </a:cubicBezTo>
                  <a:cubicBezTo>
                    <a:pt x="7" y="50"/>
                    <a:pt x="6" y="50"/>
                    <a:pt x="6" y="50"/>
                  </a:cubicBezTo>
                  <a:cubicBezTo>
                    <a:pt x="5" y="50"/>
                    <a:pt x="4" y="46"/>
                    <a:pt x="4" y="40"/>
                  </a:cubicBezTo>
                  <a:cubicBezTo>
                    <a:pt x="3" y="38"/>
                    <a:pt x="2" y="36"/>
                    <a:pt x="1" y="35"/>
                  </a:cubicBezTo>
                  <a:moveTo>
                    <a:pt x="27" y="34"/>
                  </a:moveTo>
                  <a:cubicBezTo>
                    <a:pt x="24" y="40"/>
                    <a:pt x="21" y="45"/>
                    <a:pt x="17" y="48"/>
                  </a:cubicBezTo>
                  <a:cubicBezTo>
                    <a:pt x="17" y="52"/>
                    <a:pt x="17" y="55"/>
                    <a:pt x="16" y="58"/>
                  </a:cubicBezTo>
                  <a:cubicBezTo>
                    <a:pt x="18" y="56"/>
                    <a:pt x="19" y="54"/>
                    <a:pt x="21" y="51"/>
                  </a:cubicBezTo>
                  <a:cubicBezTo>
                    <a:pt x="21" y="51"/>
                    <a:pt x="20" y="51"/>
                    <a:pt x="20" y="52"/>
                  </a:cubicBezTo>
                  <a:cubicBezTo>
                    <a:pt x="22" y="48"/>
                    <a:pt x="25" y="44"/>
                    <a:pt x="26" y="40"/>
                  </a:cubicBezTo>
                  <a:cubicBezTo>
                    <a:pt x="27" y="39"/>
                    <a:pt x="27" y="38"/>
                    <a:pt x="28" y="36"/>
                  </a:cubicBezTo>
                  <a:cubicBezTo>
                    <a:pt x="28" y="36"/>
                    <a:pt x="28" y="35"/>
                    <a:pt x="27" y="34"/>
                  </a:cubicBezTo>
                  <a:moveTo>
                    <a:pt x="29" y="32"/>
                  </a:moveTo>
                  <a:cubicBezTo>
                    <a:pt x="28" y="32"/>
                    <a:pt x="28" y="33"/>
                    <a:pt x="28" y="33"/>
                  </a:cubicBezTo>
                  <a:cubicBezTo>
                    <a:pt x="28" y="34"/>
                    <a:pt x="28" y="34"/>
                    <a:pt x="28" y="34"/>
                  </a:cubicBezTo>
                  <a:cubicBezTo>
                    <a:pt x="28" y="34"/>
                    <a:pt x="28" y="33"/>
                    <a:pt x="29" y="32"/>
                  </a:cubicBezTo>
                  <a:moveTo>
                    <a:pt x="64" y="28"/>
                  </a:moveTo>
                  <a:cubicBezTo>
                    <a:pt x="64" y="28"/>
                    <a:pt x="64" y="28"/>
                    <a:pt x="64" y="28"/>
                  </a:cubicBezTo>
                  <a:cubicBezTo>
                    <a:pt x="64" y="28"/>
                    <a:pt x="55" y="46"/>
                    <a:pt x="36" y="58"/>
                  </a:cubicBezTo>
                  <a:cubicBezTo>
                    <a:pt x="38" y="57"/>
                    <a:pt x="41" y="56"/>
                    <a:pt x="43" y="56"/>
                  </a:cubicBezTo>
                  <a:cubicBezTo>
                    <a:pt x="47" y="53"/>
                    <a:pt x="51" y="50"/>
                    <a:pt x="55" y="46"/>
                  </a:cubicBezTo>
                  <a:cubicBezTo>
                    <a:pt x="59" y="42"/>
                    <a:pt x="62" y="37"/>
                    <a:pt x="65" y="31"/>
                  </a:cubicBezTo>
                  <a:cubicBezTo>
                    <a:pt x="65" y="31"/>
                    <a:pt x="65" y="31"/>
                    <a:pt x="65" y="31"/>
                  </a:cubicBezTo>
                  <a:cubicBezTo>
                    <a:pt x="65" y="29"/>
                    <a:pt x="65" y="28"/>
                    <a:pt x="64" y="28"/>
                  </a:cubicBezTo>
                  <a:moveTo>
                    <a:pt x="18" y="25"/>
                  </a:moveTo>
                  <a:cubicBezTo>
                    <a:pt x="18" y="25"/>
                    <a:pt x="16" y="30"/>
                    <a:pt x="14" y="36"/>
                  </a:cubicBezTo>
                  <a:cubicBezTo>
                    <a:pt x="14" y="37"/>
                    <a:pt x="15" y="38"/>
                    <a:pt x="15" y="39"/>
                  </a:cubicBezTo>
                  <a:cubicBezTo>
                    <a:pt x="16" y="32"/>
                    <a:pt x="18" y="25"/>
                    <a:pt x="18" y="25"/>
                  </a:cubicBezTo>
                  <a:moveTo>
                    <a:pt x="51" y="24"/>
                  </a:moveTo>
                  <a:cubicBezTo>
                    <a:pt x="51" y="24"/>
                    <a:pt x="39" y="39"/>
                    <a:pt x="28" y="47"/>
                  </a:cubicBezTo>
                  <a:cubicBezTo>
                    <a:pt x="27" y="50"/>
                    <a:pt x="26" y="53"/>
                    <a:pt x="24" y="56"/>
                  </a:cubicBezTo>
                  <a:cubicBezTo>
                    <a:pt x="43" y="42"/>
                    <a:pt x="51" y="24"/>
                    <a:pt x="51" y="24"/>
                  </a:cubicBezTo>
                  <a:moveTo>
                    <a:pt x="33" y="23"/>
                  </a:moveTo>
                  <a:cubicBezTo>
                    <a:pt x="33" y="23"/>
                    <a:pt x="32" y="25"/>
                    <a:pt x="30" y="30"/>
                  </a:cubicBezTo>
                  <a:cubicBezTo>
                    <a:pt x="30" y="31"/>
                    <a:pt x="30" y="33"/>
                    <a:pt x="29" y="34"/>
                  </a:cubicBezTo>
                  <a:cubicBezTo>
                    <a:pt x="32" y="28"/>
                    <a:pt x="33" y="23"/>
                    <a:pt x="33" y="23"/>
                  </a:cubicBezTo>
                  <a:moveTo>
                    <a:pt x="15" y="0"/>
                  </a:moveTo>
                  <a:cubicBezTo>
                    <a:pt x="14" y="0"/>
                    <a:pt x="10" y="6"/>
                    <a:pt x="10" y="6"/>
                  </a:cubicBezTo>
                  <a:cubicBezTo>
                    <a:pt x="10" y="6"/>
                    <a:pt x="10" y="6"/>
                    <a:pt x="10" y="6"/>
                  </a:cubicBezTo>
                  <a:cubicBezTo>
                    <a:pt x="10" y="6"/>
                    <a:pt x="10" y="6"/>
                    <a:pt x="10" y="6"/>
                  </a:cubicBezTo>
                  <a:cubicBezTo>
                    <a:pt x="8" y="9"/>
                    <a:pt x="7" y="12"/>
                    <a:pt x="5" y="14"/>
                  </a:cubicBezTo>
                  <a:cubicBezTo>
                    <a:pt x="5" y="16"/>
                    <a:pt x="4" y="18"/>
                    <a:pt x="3" y="20"/>
                  </a:cubicBezTo>
                  <a:cubicBezTo>
                    <a:pt x="2" y="24"/>
                    <a:pt x="1" y="29"/>
                    <a:pt x="1" y="34"/>
                  </a:cubicBezTo>
                  <a:cubicBezTo>
                    <a:pt x="2" y="36"/>
                    <a:pt x="3" y="37"/>
                    <a:pt x="4" y="39"/>
                  </a:cubicBezTo>
                  <a:cubicBezTo>
                    <a:pt x="4" y="35"/>
                    <a:pt x="5" y="31"/>
                    <a:pt x="6" y="26"/>
                  </a:cubicBezTo>
                  <a:cubicBezTo>
                    <a:pt x="5" y="26"/>
                    <a:pt x="5" y="26"/>
                    <a:pt x="5" y="26"/>
                  </a:cubicBezTo>
                  <a:cubicBezTo>
                    <a:pt x="5" y="25"/>
                    <a:pt x="5" y="23"/>
                    <a:pt x="6" y="23"/>
                  </a:cubicBezTo>
                  <a:cubicBezTo>
                    <a:pt x="6" y="23"/>
                    <a:pt x="6" y="23"/>
                    <a:pt x="6" y="24"/>
                  </a:cubicBezTo>
                  <a:cubicBezTo>
                    <a:pt x="8" y="16"/>
                    <a:pt x="11" y="8"/>
                    <a:pt x="16" y="1"/>
                  </a:cubicBezTo>
                  <a:cubicBezTo>
                    <a:pt x="15" y="0"/>
                    <a:pt x="15" y="0"/>
                    <a:pt x="15"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4" name="Freeform 532">
              <a:extLst>
                <a:ext uri="{FF2B5EF4-FFF2-40B4-BE49-F238E27FC236}">
                  <a16:creationId xmlns:a16="http://schemas.microsoft.com/office/drawing/2014/main" xmlns="" id="{59914C62-8F7F-4651-900F-EAAE236B913E}"/>
                </a:ext>
              </a:extLst>
            </p:cNvPr>
            <p:cNvSpPr>
              <a:spLocks/>
            </p:cNvSpPr>
            <p:nvPr/>
          </p:nvSpPr>
          <p:spPr bwMode="auto">
            <a:xfrm>
              <a:off x="11389038" y="4145855"/>
              <a:ext cx="71982" cy="186242"/>
            </a:xfrm>
            <a:custGeom>
              <a:avLst/>
              <a:gdLst>
                <a:gd name="T0" fmla="*/ 12 w 17"/>
                <a:gd name="T1" fmla="*/ 4 h 44"/>
                <a:gd name="T2" fmla="*/ 9 w 17"/>
                <a:gd name="T3" fmla="*/ 26 h 44"/>
                <a:gd name="T4" fmla="*/ 17 w 17"/>
                <a:gd name="T5" fmla="*/ 44 h 44"/>
                <a:gd name="T6" fmla="*/ 15 w 17"/>
                <a:gd name="T7" fmla="*/ 43 h 44"/>
                <a:gd name="T8" fmla="*/ 11 w 17"/>
                <a:gd name="T9" fmla="*/ 4 h 44"/>
                <a:gd name="T10" fmla="*/ 11 w 17"/>
                <a:gd name="T11" fmla="*/ 4 h 44"/>
                <a:gd name="T12" fmla="*/ 12 w 17"/>
                <a:gd name="T13" fmla="*/ 1 h 44"/>
                <a:gd name="T14" fmla="*/ 13 w 17"/>
                <a:gd name="T15" fmla="*/ 3 h 44"/>
                <a:gd name="T16" fmla="*/ 12 w 17"/>
                <a:gd name="T1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2" y="4"/>
                  </a:moveTo>
                  <a:cubicBezTo>
                    <a:pt x="10" y="8"/>
                    <a:pt x="7" y="16"/>
                    <a:pt x="9" y="26"/>
                  </a:cubicBezTo>
                  <a:cubicBezTo>
                    <a:pt x="12" y="38"/>
                    <a:pt x="17" y="44"/>
                    <a:pt x="17" y="44"/>
                  </a:cubicBezTo>
                  <a:cubicBezTo>
                    <a:pt x="15" y="43"/>
                    <a:pt x="15" y="43"/>
                    <a:pt x="15" y="43"/>
                  </a:cubicBezTo>
                  <a:cubicBezTo>
                    <a:pt x="15" y="43"/>
                    <a:pt x="0" y="25"/>
                    <a:pt x="11" y="4"/>
                  </a:cubicBezTo>
                  <a:cubicBezTo>
                    <a:pt x="11" y="4"/>
                    <a:pt x="11" y="4"/>
                    <a:pt x="11" y="4"/>
                  </a:cubicBezTo>
                  <a:cubicBezTo>
                    <a:pt x="11" y="3"/>
                    <a:pt x="11" y="2"/>
                    <a:pt x="12" y="1"/>
                  </a:cubicBezTo>
                  <a:cubicBezTo>
                    <a:pt x="12" y="0"/>
                    <a:pt x="14" y="1"/>
                    <a:pt x="13" y="3"/>
                  </a:cubicBezTo>
                  <a:cubicBezTo>
                    <a:pt x="13" y="4"/>
                    <a:pt x="12" y="4"/>
                    <a:pt x="12"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5" name="Freeform 533">
              <a:extLst>
                <a:ext uri="{FF2B5EF4-FFF2-40B4-BE49-F238E27FC236}">
                  <a16:creationId xmlns:a16="http://schemas.microsoft.com/office/drawing/2014/main" xmlns="" id="{3C01AACC-5453-4DC3-A845-C1DC60BC9B54}"/>
                </a:ext>
              </a:extLst>
            </p:cNvPr>
            <p:cNvSpPr>
              <a:spLocks/>
            </p:cNvSpPr>
            <p:nvPr/>
          </p:nvSpPr>
          <p:spPr bwMode="auto">
            <a:xfrm>
              <a:off x="11427146" y="4120458"/>
              <a:ext cx="55045" cy="194707"/>
            </a:xfrm>
            <a:custGeom>
              <a:avLst/>
              <a:gdLst>
                <a:gd name="T0" fmla="*/ 11 w 13"/>
                <a:gd name="T1" fmla="*/ 44 h 46"/>
                <a:gd name="T2" fmla="*/ 13 w 13"/>
                <a:gd name="T3" fmla="*/ 46 h 46"/>
                <a:gd name="T4" fmla="*/ 5 w 13"/>
                <a:gd name="T5" fmla="*/ 4 h 46"/>
                <a:gd name="T6" fmla="*/ 6 w 13"/>
                <a:gd name="T7" fmla="*/ 2 h 46"/>
                <a:gd name="T8" fmla="*/ 5 w 13"/>
                <a:gd name="T9" fmla="*/ 4 h 46"/>
                <a:gd name="T10" fmla="*/ 5 w 13"/>
                <a:gd name="T11" fmla="*/ 4 h 46"/>
                <a:gd name="T12" fmla="*/ 4 w 13"/>
                <a:gd name="T13" fmla="*/ 18 h 46"/>
                <a:gd name="T14" fmla="*/ 11 w 13"/>
                <a:gd name="T15" fmla="*/ 4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11" y="44"/>
                  </a:moveTo>
                  <a:cubicBezTo>
                    <a:pt x="13" y="46"/>
                    <a:pt x="13" y="46"/>
                    <a:pt x="13" y="46"/>
                  </a:cubicBezTo>
                  <a:cubicBezTo>
                    <a:pt x="13" y="46"/>
                    <a:pt x="0" y="23"/>
                    <a:pt x="5" y="4"/>
                  </a:cubicBezTo>
                  <a:cubicBezTo>
                    <a:pt x="5" y="4"/>
                    <a:pt x="7" y="3"/>
                    <a:pt x="6" y="2"/>
                  </a:cubicBezTo>
                  <a:cubicBezTo>
                    <a:pt x="6" y="0"/>
                    <a:pt x="4" y="2"/>
                    <a:pt x="5" y="4"/>
                  </a:cubicBezTo>
                  <a:cubicBezTo>
                    <a:pt x="5" y="4"/>
                    <a:pt x="5" y="4"/>
                    <a:pt x="5" y="4"/>
                  </a:cubicBezTo>
                  <a:cubicBezTo>
                    <a:pt x="4" y="7"/>
                    <a:pt x="3" y="12"/>
                    <a:pt x="4" y="18"/>
                  </a:cubicBezTo>
                  <a:cubicBezTo>
                    <a:pt x="4" y="27"/>
                    <a:pt x="9" y="41"/>
                    <a:pt x="11"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6" name="Freeform 534">
              <a:extLst>
                <a:ext uri="{FF2B5EF4-FFF2-40B4-BE49-F238E27FC236}">
                  <a16:creationId xmlns:a16="http://schemas.microsoft.com/office/drawing/2014/main" xmlns="" id="{0CBB052B-A642-42F5-8634-CE9E38DA5715}"/>
                </a:ext>
              </a:extLst>
            </p:cNvPr>
            <p:cNvSpPr>
              <a:spLocks/>
            </p:cNvSpPr>
            <p:nvPr/>
          </p:nvSpPr>
          <p:spPr bwMode="auto">
            <a:xfrm>
              <a:off x="11477957" y="4023104"/>
              <a:ext cx="171486" cy="300526"/>
            </a:xfrm>
            <a:custGeom>
              <a:avLst/>
              <a:gdLst>
                <a:gd name="T0" fmla="*/ 16 w 41"/>
                <a:gd name="T1" fmla="*/ 3 h 71"/>
                <a:gd name="T2" fmla="*/ 14 w 41"/>
                <a:gd name="T3" fmla="*/ 0 h 71"/>
                <a:gd name="T4" fmla="*/ 13 w 41"/>
                <a:gd name="T5" fmla="*/ 3 h 71"/>
                <a:gd name="T6" fmla="*/ 16 w 41"/>
                <a:gd name="T7" fmla="*/ 5 h 71"/>
                <a:gd name="T8" fmla="*/ 0 w 41"/>
                <a:gd name="T9" fmla="*/ 70 h 71"/>
                <a:gd name="T10" fmla="*/ 1 w 41"/>
                <a:gd name="T11" fmla="*/ 71 h 71"/>
                <a:gd name="T12" fmla="*/ 16 w 41"/>
                <a:gd name="T13" fmla="*/ 3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6" y="3"/>
                  </a:moveTo>
                  <a:cubicBezTo>
                    <a:pt x="16" y="2"/>
                    <a:pt x="16" y="1"/>
                    <a:pt x="14" y="0"/>
                  </a:cubicBezTo>
                  <a:cubicBezTo>
                    <a:pt x="13" y="0"/>
                    <a:pt x="12" y="2"/>
                    <a:pt x="13" y="3"/>
                  </a:cubicBezTo>
                  <a:cubicBezTo>
                    <a:pt x="13" y="4"/>
                    <a:pt x="14" y="6"/>
                    <a:pt x="16" y="5"/>
                  </a:cubicBezTo>
                  <a:cubicBezTo>
                    <a:pt x="39" y="38"/>
                    <a:pt x="0" y="69"/>
                    <a:pt x="0" y="70"/>
                  </a:cubicBezTo>
                  <a:cubicBezTo>
                    <a:pt x="1" y="71"/>
                    <a:pt x="1" y="71"/>
                    <a:pt x="1" y="71"/>
                  </a:cubicBezTo>
                  <a:cubicBezTo>
                    <a:pt x="2" y="71"/>
                    <a:pt x="41" y="36"/>
                    <a:pt x="1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7" name="Freeform 535">
              <a:extLst>
                <a:ext uri="{FF2B5EF4-FFF2-40B4-BE49-F238E27FC236}">
                  <a16:creationId xmlns:a16="http://schemas.microsoft.com/office/drawing/2014/main" xmlns="" id="{6C8D3AF5-B7B8-4895-BD96-80798916BE54}"/>
                </a:ext>
              </a:extLst>
            </p:cNvPr>
            <p:cNvSpPr>
              <a:spLocks/>
            </p:cNvSpPr>
            <p:nvPr/>
          </p:nvSpPr>
          <p:spPr bwMode="auto">
            <a:xfrm>
              <a:off x="11287416" y="4120458"/>
              <a:ext cx="114324" cy="207406"/>
            </a:xfrm>
            <a:custGeom>
              <a:avLst/>
              <a:gdLst>
                <a:gd name="T0" fmla="*/ 17 w 27"/>
                <a:gd name="T1" fmla="*/ 3 h 49"/>
                <a:gd name="T2" fmla="*/ 18 w 27"/>
                <a:gd name="T3" fmla="*/ 1 h 49"/>
                <a:gd name="T4" fmla="*/ 17 w 27"/>
                <a:gd name="T5" fmla="*/ 4 h 49"/>
                <a:gd name="T6" fmla="*/ 27 w 27"/>
                <a:gd name="T7" fmla="*/ 48 h 49"/>
                <a:gd name="T8" fmla="*/ 26 w 27"/>
                <a:gd name="T9" fmla="*/ 49 h 49"/>
                <a:gd name="T10" fmla="*/ 17 w 27"/>
                <a:gd name="T11" fmla="*/ 3 h 49"/>
              </a:gdLst>
              <a:ahLst/>
              <a:cxnLst>
                <a:cxn ang="0">
                  <a:pos x="T0" y="T1"/>
                </a:cxn>
                <a:cxn ang="0">
                  <a:pos x="T2" y="T3"/>
                </a:cxn>
                <a:cxn ang="0">
                  <a:pos x="T4" y="T5"/>
                </a:cxn>
                <a:cxn ang="0">
                  <a:pos x="T6" y="T7"/>
                </a:cxn>
                <a:cxn ang="0">
                  <a:pos x="T8" y="T9"/>
                </a:cxn>
                <a:cxn ang="0">
                  <a:pos x="T10" y="T11"/>
                </a:cxn>
              </a:cxnLst>
              <a:rect l="0" t="0" r="r" b="b"/>
              <a:pathLst>
                <a:path w="27" h="49">
                  <a:moveTo>
                    <a:pt x="17" y="3"/>
                  </a:moveTo>
                  <a:cubicBezTo>
                    <a:pt x="17" y="2"/>
                    <a:pt x="17" y="1"/>
                    <a:pt x="18" y="1"/>
                  </a:cubicBezTo>
                  <a:cubicBezTo>
                    <a:pt x="20" y="0"/>
                    <a:pt x="19" y="5"/>
                    <a:pt x="17" y="4"/>
                  </a:cubicBezTo>
                  <a:cubicBezTo>
                    <a:pt x="1" y="26"/>
                    <a:pt x="26" y="48"/>
                    <a:pt x="27" y="48"/>
                  </a:cubicBezTo>
                  <a:cubicBezTo>
                    <a:pt x="26" y="49"/>
                    <a:pt x="26" y="49"/>
                    <a:pt x="26" y="49"/>
                  </a:cubicBezTo>
                  <a:cubicBezTo>
                    <a:pt x="25" y="49"/>
                    <a:pt x="0" y="25"/>
                    <a:pt x="17" y="3"/>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8" name="Freeform 536">
              <a:extLst>
                <a:ext uri="{FF2B5EF4-FFF2-40B4-BE49-F238E27FC236}">
                  <a16:creationId xmlns:a16="http://schemas.microsoft.com/office/drawing/2014/main" xmlns="" id="{28191E4D-72F3-428D-8068-728586A7957B}"/>
                </a:ext>
              </a:extLst>
            </p:cNvPr>
            <p:cNvSpPr>
              <a:spLocks/>
            </p:cNvSpPr>
            <p:nvPr/>
          </p:nvSpPr>
          <p:spPr bwMode="auto">
            <a:xfrm>
              <a:off x="11518181" y="4103527"/>
              <a:ext cx="101622" cy="207406"/>
            </a:xfrm>
            <a:custGeom>
              <a:avLst/>
              <a:gdLst>
                <a:gd name="T0" fmla="*/ 5 w 24"/>
                <a:gd name="T1" fmla="*/ 2 h 49"/>
                <a:gd name="T2" fmla="*/ 3 w 24"/>
                <a:gd name="T3" fmla="*/ 1 h 49"/>
                <a:gd name="T4" fmla="*/ 2 w 24"/>
                <a:gd name="T5" fmla="*/ 2 h 49"/>
                <a:gd name="T6" fmla="*/ 5 w 24"/>
                <a:gd name="T7" fmla="*/ 4 h 49"/>
                <a:gd name="T8" fmla="*/ 0 w 24"/>
                <a:gd name="T9" fmla="*/ 48 h 49"/>
                <a:gd name="T10" fmla="*/ 1 w 24"/>
                <a:gd name="T11" fmla="*/ 49 h 49"/>
                <a:gd name="T12" fmla="*/ 5 w 24"/>
                <a:gd name="T13" fmla="*/ 2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5" y="2"/>
                  </a:moveTo>
                  <a:cubicBezTo>
                    <a:pt x="5" y="2"/>
                    <a:pt x="4" y="1"/>
                    <a:pt x="3" y="1"/>
                  </a:cubicBezTo>
                  <a:cubicBezTo>
                    <a:pt x="2" y="0"/>
                    <a:pt x="2" y="1"/>
                    <a:pt x="2" y="2"/>
                  </a:cubicBezTo>
                  <a:cubicBezTo>
                    <a:pt x="3" y="3"/>
                    <a:pt x="4" y="4"/>
                    <a:pt x="5" y="4"/>
                  </a:cubicBezTo>
                  <a:cubicBezTo>
                    <a:pt x="23" y="24"/>
                    <a:pt x="0" y="48"/>
                    <a:pt x="0" y="48"/>
                  </a:cubicBezTo>
                  <a:cubicBezTo>
                    <a:pt x="1" y="49"/>
                    <a:pt x="1" y="49"/>
                    <a:pt x="1" y="49"/>
                  </a:cubicBezTo>
                  <a:cubicBezTo>
                    <a:pt x="1" y="49"/>
                    <a:pt x="24" y="22"/>
                    <a:pt x="5"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89" name="Freeform 537">
              <a:extLst>
                <a:ext uri="{FF2B5EF4-FFF2-40B4-BE49-F238E27FC236}">
                  <a16:creationId xmlns:a16="http://schemas.microsoft.com/office/drawing/2014/main" xmlns="" id="{8A288AA1-4711-40C8-AAE3-481A7B3F678D}"/>
                </a:ext>
              </a:extLst>
            </p:cNvPr>
            <p:cNvSpPr>
              <a:spLocks/>
            </p:cNvSpPr>
            <p:nvPr/>
          </p:nvSpPr>
          <p:spPr bwMode="auto">
            <a:xfrm>
              <a:off x="11255659" y="4086596"/>
              <a:ext cx="171487" cy="241268"/>
            </a:xfrm>
            <a:custGeom>
              <a:avLst/>
              <a:gdLst>
                <a:gd name="T0" fmla="*/ 14 w 41"/>
                <a:gd name="T1" fmla="*/ 3 h 57"/>
                <a:gd name="T2" fmla="*/ 15 w 41"/>
                <a:gd name="T3" fmla="*/ 0 h 57"/>
                <a:gd name="T4" fmla="*/ 17 w 41"/>
                <a:gd name="T5" fmla="*/ 2 h 57"/>
                <a:gd name="T6" fmla="*/ 15 w 41"/>
                <a:gd name="T7" fmla="*/ 5 h 57"/>
                <a:gd name="T8" fmla="*/ 41 w 41"/>
                <a:gd name="T9" fmla="*/ 55 h 57"/>
                <a:gd name="T10" fmla="*/ 40 w 41"/>
                <a:gd name="T11" fmla="*/ 57 h 57"/>
                <a:gd name="T12" fmla="*/ 14 w 41"/>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41" h="57">
                  <a:moveTo>
                    <a:pt x="14" y="3"/>
                  </a:moveTo>
                  <a:cubicBezTo>
                    <a:pt x="14" y="2"/>
                    <a:pt x="14" y="1"/>
                    <a:pt x="15" y="0"/>
                  </a:cubicBezTo>
                  <a:cubicBezTo>
                    <a:pt x="16" y="0"/>
                    <a:pt x="17" y="1"/>
                    <a:pt x="17" y="2"/>
                  </a:cubicBezTo>
                  <a:cubicBezTo>
                    <a:pt x="17" y="4"/>
                    <a:pt x="16" y="5"/>
                    <a:pt x="15" y="5"/>
                  </a:cubicBezTo>
                  <a:cubicBezTo>
                    <a:pt x="2" y="37"/>
                    <a:pt x="41" y="55"/>
                    <a:pt x="41" y="55"/>
                  </a:cubicBezTo>
                  <a:cubicBezTo>
                    <a:pt x="40" y="57"/>
                    <a:pt x="40" y="57"/>
                    <a:pt x="40" y="57"/>
                  </a:cubicBezTo>
                  <a:cubicBezTo>
                    <a:pt x="40" y="57"/>
                    <a:pt x="0" y="36"/>
                    <a:pt x="14"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0" name="Freeform 538">
              <a:extLst>
                <a:ext uri="{FF2B5EF4-FFF2-40B4-BE49-F238E27FC236}">
                  <a16:creationId xmlns:a16="http://schemas.microsoft.com/office/drawing/2014/main" xmlns="" id="{CADDDE09-E79A-41B5-8DD8-1D3AE51DFD29}"/>
                </a:ext>
              </a:extLst>
            </p:cNvPr>
            <p:cNvSpPr>
              <a:spLocks/>
            </p:cNvSpPr>
            <p:nvPr/>
          </p:nvSpPr>
          <p:spPr bwMode="auto">
            <a:xfrm>
              <a:off x="11323406" y="4111992"/>
              <a:ext cx="97387" cy="207406"/>
            </a:xfrm>
            <a:custGeom>
              <a:avLst/>
              <a:gdLst>
                <a:gd name="T0" fmla="*/ 19 w 24"/>
                <a:gd name="T1" fmla="*/ 2 h 49"/>
                <a:gd name="T2" fmla="*/ 20 w 24"/>
                <a:gd name="T3" fmla="*/ 0 h 49"/>
                <a:gd name="T4" fmla="*/ 21 w 24"/>
                <a:gd name="T5" fmla="*/ 2 h 49"/>
                <a:gd name="T6" fmla="*/ 19 w 24"/>
                <a:gd name="T7" fmla="*/ 3 h 49"/>
                <a:gd name="T8" fmla="*/ 24 w 24"/>
                <a:gd name="T9" fmla="*/ 48 h 49"/>
                <a:gd name="T10" fmla="*/ 23 w 24"/>
                <a:gd name="T11" fmla="*/ 49 h 49"/>
                <a:gd name="T12" fmla="*/ 19 w 24"/>
                <a:gd name="T13" fmla="*/ 2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19" y="2"/>
                  </a:moveTo>
                  <a:cubicBezTo>
                    <a:pt x="19" y="1"/>
                    <a:pt x="19" y="0"/>
                    <a:pt x="20" y="0"/>
                  </a:cubicBezTo>
                  <a:cubicBezTo>
                    <a:pt x="21" y="0"/>
                    <a:pt x="21" y="1"/>
                    <a:pt x="21" y="2"/>
                  </a:cubicBezTo>
                  <a:cubicBezTo>
                    <a:pt x="21" y="3"/>
                    <a:pt x="20" y="4"/>
                    <a:pt x="19" y="3"/>
                  </a:cubicBezTo>
                  <a:cubicBezTo>
                    <a:pt x="1" y="24"/>
                    <a:pt x="24" y="48"/>
                    <a:pt x="24" y="48"/>
                  </a:cubicBezTo>
                  <a:cubicBezTo>
                    <a:pt x="23" y="49"/>
                    <a:pt x="23" y="49"/>
                    <a:pt x="23" y="49"/>
                  </a:cubicBezTo>
                  <a:cubicBezTo>
                    <a:pt x="23" y="49"/>
                    <a:pt x="0" y="22"/>
                    <a:pt x="19"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1" name="Freeform 539">
              <a:extLst>
                <a:ext uri="{FF2B5EF4-FFF2-40B4-BE49-F238E27FC236}">
                  <a16:creationId xmlns:a16="http://schemas.microsoft.com/office/drawing/2014/main" xmlns="" id="{2AA559DD-AADC-4349-908D-A79E9D7FE283}"/>
                </a:ext>
              </a:extLst>
            </p:cNvPr>
            <p:cNvSpPr>
              <a:spLocks/>
            </p:cNvSpPr>
            <p:nvPr/>
          </p:nvSpPr>
          <p:spPr bwMode="auto">
            <a:xfrm>
              <a:off x="11469488" y="4124691"/>
              <a:ext cx="84685" cy="182009"/>
            </a:xfrm>
            <a:custGeom>
              <a:avLst/>
              <a:gdLst>
                <a:gd name="T0" fmla="*/ 3 w 20"/>
                <a:gd name="T1" fmla="*/ 3 h 43"/>
                <a:gd name="T2" fmla="*/ 11 w 20"/>
                <a:gd name="T3" fmla="*/ 24 h 43"/>
                <a:gd name="T4" fmla="*/ 8 w 20"/>
                <a:gd name="T5" fmla="*/ 43 h 43"/>
                <a:gd name="T6" fmla="*/ 10 w 20"/>
                <a:gd name="T7" fmla="*/ 43 h 43"/>
                <a:gd name="T8" fmla="*/ 3 w 20"/>
                <a:gd name="T9" fmla="*/ 3 h 43"/>
                <a:gd name="T10" fmla="*/ 3 w 20"/>
                <a:gd name="T11" fmla="*/ 3 h 43"/>
                <a:gd name="T12" fmla="*/ 2 w 20"/>
                <a:gd name="T13" fmla="*/ 1 h 43"/>
                <a:gd name="T14" fmla="*/ 1 w 20"/>
                <a:gd name="T15" fmla="*/ 3 h 43"/>
                <a:gd name="T16" fmla="*/ 3 w 20"/>
                <a:gd name="T1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3">
                  <a:moveTo>
                    <a:pt x="3" y="3"/>
                  </a:moveTo>
                  <a:cubicBezTo>
                    <a:pt x="6" y="6"/>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2"/>
                    <a:pt x="3" y="1"/>
                    <a:pt x="2" y="1"/>
                  </a:cubicBezTo>
                  <a:cubicBezTo>
                    <a:pt x="2" y="0"/>
                    <a:pt x="0" y="1"/>
                    <a:pt x="1" y="3"/>
                  </a:cubicBezTo>
                  <a:cubicBezTo>
                    <a:pt x="2" y="4"/>
                    <a:pt x="3" y="4"/>
                    <a:pt x="3"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2" name="Freeform 540">
              <a:extLst>
                <a:ext uri="{FF2B5EF4-FFF2-40B4-BE49-F238E27FC236}">
                  <a16:creationId xmlns:a16="http://schemas.microsoft.com/office/drawing/2014/main" xmlns="" id="{2813F102-118F-48E2-9FD2-E7733C99E5A4}"/>
                </a:ext>
              </a:extLst>
            </p:cNvPr>
            <p:cNvSpPr>
              <a:spLocks/>
            </p:cNvSpPr>
            <p:nvPr/>
          </p:nvSpPr>
          <p:spPr bwMode="auto">
            <a:xfrm>
              <a:off x="11439849" y="4158553"/>
              <a:ext cx="82567" cy="182009"/>
            </a:xfrm>
            <a:custGeom>
              <a:avLst/>
              <a:gdLst>
                <a:gd name="T0" fmla="*/ 3 w 20"/>
                <a:gd name="T1" fmla="*/ 4 h 43"/>
                <a:gd name="T2" fmla="*/ 11 w 20"/>
                <a:gd name="T3" fmla="*/ 24 h 43"/>
                <a:gd name="T4" fmla="*/ 8 w 20"/>
                <a:gd name="T5" fmla="*/ 43 h 43"/>
                <a:gd name="T6" fmla="*/ 10 w 20"/>
                <a:gd name="T7" fmla="*/ 43 h 43"/>
                <a:gd name="T8" fmla="*/ 3 w 20"/>
                <a:gd name="T9" fmla="*/ 3 h 43"/>
                <a:gd name="T10" fmla="*/ 3 w 20"/>
                <a:gd name="T11" fmla="*/ 3 h 43"/>
                <a:gd name="T12" fmla="*/ 2 w 20"/>
                <a:gd name="T13" fmla="*/ 1 h 43"/>
                <a:gd name="T14" fmla="*/ 1 w 20"/>
                <a:gd name="T15" fmla="*/ 3 h 43"/>
                <a:gd name="T16" fmla="*/ 3 w 20"/>
                <a:gd name="T1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3">
                  <a:moveTo>
                    <a:pt x="3" y="4"/>
                  </a:moveTo>
                  <a:cubicBezTo>
                    <a:pt x="6" y="7"/>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3"/>
                    <a:pt x="3" y="2"/>
                    <a:pt x="2" y="1"/>
                  </a:cubicBezTo>
                  <a:cubicBezTo>
                    <a:pt x="2" y="0"/>
                    <a:pt x="0" y="1"/>
                    <a:pt x="1" y="3"/>
                  </a:cubicBezTo>
                  <a:cubicBezTo>
                    <a:pt x="2" y="4"/>
                    <a:pt x="3"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3" name="Freeform 541">
              <a:extLst>
                <a:ext uri="{FF2B5EF4-FFF2-40B4-BE49-F238E27FC236}">
                  <a16:creationId xmlns:a16="http://schemas.microsoft.com/office/drawing/2014/main" xmlns="" id="{BFF85C85-0E73-4AD1-98F3-0750E092AF3A}"/>
                </a:ext>
              </a:extLst>
            </p:cNvPr>
            <p:cNvSpPr>
              <a:spLocks/>
            </p:cNvSpPr>
            <p:nvPr/>
          </p:nvSpPr>
          <p:spPr bwMode="auto">
            <a:xfrm>
              <a:off x="11389038" y="4141622"/>
              <a:ext cx="88919" cy="173543"/>
            </a:xfrm>
            <a:custGeom>
              <a:avLst/>
              <a:gdLst>
                <a:gd name="T0" fmla="*/ 5 w 21"/>
                <a:gd name="T1" fmla="*/ 4 h 41"/>
                <a:gd name="T2" fmla="*/ 8 w 21"/>
                <a:gd name="T3" fmla="*/ 26 h 41"/>
                <a:gd name="T4" fmla="*/ 21 w 21"/>
                <a:gd name="T5" fmla="*/ 40 h 41"/>
                <a:gd name="T6" fmla="*/ 20 w 21"/>
                <a:gd name="T7" fmla="*/ 41 h 41"/>
                <a:gd name="T8" fmla="*/ 4 w 21"/>
                <a:gd name="T9" fmla="*/ 4 h 41"/>
                <a:gd name="T10" fmla="*/ 4 w 21"/>
                <a:gd name="T11" fmla="*/ 4 h 41"/>
                <a:gd name="T12" fmla="*/ 4 w 21"/>
                <a:gd name="T13" fmla="*/ 1 h 41"/>
                <a:gd name="T14" fmla="*/ 6 w 21"/>
                <a:gd name="T15" fmla="*/ 3 h 41"/>
                <a:gd name="T16" fmla="*/ 5 w 21"/>
                <a:gd name="T1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1">
                  <a:moveTo>
                    <a:pt x="5" y="4"/>
                  </a:moveTo>
                  <a:cubicBezTo>
                    <a:pt x="4" y="8"/>
                    <a:pt x="3" y="17"/>
                    <a:pt x="8" y="26"/>
                  </a:cubicBezTo>
                  <a:cubicBezTo>
                    <a:pt x="15" y="36"/>
                    <a:pt x="21" y="40"/>
                    <a:pt x="21" y="40"/>
                  </a:cubicBezTo>
                  <a:cubicBezTo>
                    <a:pt x="20" y="41"/>
                    <a:pt x="20" y="41"/>
                    <a:pt x="20" y="41"/>
                  </a:cubicBezTo>
                  <a:cubicBezTo>
                    <a:pt x="20" y="41"/>
                    <a:pt x="0" y="28"/>
                    <a:pt x="4" y="4"/>
                  </a:cubicBezTo>
                  <a:cubicBezTo>
                    <a:pt x="4" y="4"/>
                    <a:pt x="4" y="4"/>
                    <a:pt x="4" y="4"/>
                  </a:cubicBezTo>
                  <a:cubicBezTo>
                    <a:pt x="4" y="3"/>
                    <a:pt x="4" y="2"/>
                    <a:pt x="4" y="1"/>
                  </a:cubicBezTo>
                  <a:cubicBezTo>
                    <a:pt x="4" y="0"/>
                    <a:pt x="6" y="0"/>
                    <a:pt x="6" y="3"/>
                  </a:cubicBezTo>
                  <a:cubicBezTo>
                    <a:pt x="6" y="4"/>
                    <a:pt x="5" y="4"/>
                    <a:pt x="5"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4" name="Freeform 542">
              <a:extLst>
                <a:ext uri="{FF2B5EF4-FFF2-40B4-BE49-F238E27FC236}">
                  <a16:creationId xmlns:a16="http://schemas.microsoft.com/office/drawing/2014/main" xmlns="" id="{C39192C4-E9B2-41AB-935B-06500F606EF3}"/>
                </a:ext>
              </a:extLst>
            </p:cNvPr>
            <p:cNvSpPr>
              <a:spLocks/>
            </p:cNvSpPr>
            <p:nvPr/>
          </p:nvSpPr>
          <p:spPr bwMode="auto">
            <a:xfrm>
              <a:off x="11137100" y="4175484"/>
              <a:ext cx="656307" cy="207406"/>
            </a:xfrm>
            <a:custGeom>
              <a:avLst/>
              <a:gdLst>
                <a:gd name="T0" fmla="*/ 29 w 156"/>
                <a:gd name="T1" fmla="*/ 35 h 49"/>
                <a:gd name="T2" fmla="*/ 34 w 156"/>
                <a:gd name="T3" fmla="*/ 35 h 49"/>
                <a:gd name="T4" fmla="*/ 34 w 156"/>
                <a:gd name="T5" fmla="*/ 35 h 49"/>
                <a:gd name="T6" fmla="*/ 71 w 156"/>
                <a:gd name="T7" fmla="*/ 29 h 49"/>
                <a:gd name="T8" fmla="*/ 84 w 156"/>
                <a:gd name="T9" fmla="*/ 26 h 49"/>
                <a:gd name="T10" fmla="*/ 84 w 156"/>
                <a:gd name="T11" fmla="*/ 26 h 49"/>
                <a:gd name="T12" fmla="*/ 90 w 156"/>
                <a:gd name="T13" fmla="*/ 25 h 49"/>
                <a:gd name="T14" fmla="*/ 127 w 156"/>
                <a:gd name="T15" fmla="*/ 18 h 49"/>
                <a:gd name="T16" fmla="*/ 128 w 156"/>
                <a:gd name="T17" fmla="*/ 17 h 49"/>
                <a:gd name="T18" fmla="*/ 145 w 156"/>
                <a:gd name="T19" fmla="*/ 15 h 49"/>
                <a:gd name="T20" fmla="*/ 127 w 156"/>
                <a:gd name="T21" fmla="*/ 30 h 49"/>
                <a:gd name="T22" fmla="*/ 110 w 156"/>
                <a:gd name="T23" fmla="*/ 40 h 49"/>
                <a:gd name="T24" fmla="*/ 110 w 156"/>
                <a:gd name="T25" fmla="*/ 40 h 49"/>
                <a:gd name="T26" fmla="*/ 110 w 156"/>
                <a:gd name="T27" fmla="*/ 40 h 49"/>
                <a:gd name="T28" fmla="*/ 109 w 156"/>
                <a:gd name="T29" fmla="*/ 41 h 49"/>
                <a:gd name="T30" fmla="*/ 108 w 156"/>
                <a:gd name="T31" fmla="*/ 41 h 49"/>
                <a:gd name="T32" fmla="*/ 99 w 156"/>
                <a:gd name="T33" fmla="*/ 43 h 49"/>
                <a:gd name="T34" fmla="*/ 79 w 156"/>
                <a:gd name="T35" fmla="*/ 40 h 49"/>
                <a:gd name="T36" fmla="*/ 74 w 156"/>
                <a:gd name="T37" fmla="*/ 40 h 49"/>
                <a:gd name="T38" fmla="*/ 59 w 156"/>
                <a:gd name="T39" fmla="*/ 47 h 49"/>
                <a:gd name="T40" fmla="*/ 42 w 156"/>
                <a:gd name="T41" fmla="*/ 49 h 49"/>
                <a:gd name="T42" fmla="*/ 42 w 156"/>
                <a:gd name="T43" fmla="*/ 49 h 49"/>
                <a:gd name="T44" fmla="*/ 27 w 156"/>
                <a:gd name="T45" fmla="*/ 47 h 49"/>
                <a:gd name="T46" fmla="*/ 16 w 156"/>
                <a:gd name="T47" fmla="*/ 43 h 49"/>
                <a:gd name="T48" fmla="*/ 19 w 156"/>
                <a:gd name="T49" fmla="*/ 34 h 49"/>
                <a:gd name="T50" fmla="*/ 29 w 156"/>
                <a:gd name="T5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49">
                  <a:moveTo>
                    <a:pt x="29" y="35"/>
                  </a:moveTo>
                  <a:cubicBezTo>
                    <a:pt x="31" y="35"/>
                    <a:pt x="32" y="35"/>
                    <a:pt x="34" y="35"/>
                  </a:cubicBezTo>
                  <a:cubicBezTo>
                    <a:pt x="34" y="35"/>
                    <a:pt x="34" y="35"/>
                    <a:pt x="34" y="35"/>
                  </a:cubicBezTo>
                  <a:cubicBezTo>
                    <a:pt x="48" y="35"/>
                    <a:pt x="57" y="37"/>
                    <a:pt x="71" y="29"/>
                  </a:cubicBezTo>
                  <a:cubicBezTo>
                    <a:pt x="71" y="29"/>
                    <a:pt x="77" y="27"/>
                    <a:pt x="84" y="26"/>
                  </a:cubicBezTo>
                  <a:cubicBezTo>
                    <a:pt x="84" y="26"/>
                    <a:pt x="84" y="26"/>
                    <a:pt x="84" y="26"/>
                  </a:cubicBezTo>
                  <a:cubicBezTo>
                    <a:pt x="86" y="26"/>
                    <a:pt x="88" y="26"/>
                    <a:pt x="90" y="25"/>
                  </a:cubicBezTo>
                  <a:cubicBezTo>
                    <a:pt x="99" y="25"/>
                    <a:pt x="117" y="22"/>
                    <a:pt x="127" y="18"/>
                  </a:cubicBezTo>
                  <a:cubicBezTo>
                    <a:pt x="127" y="17"/>
                    <a:pt x="128" y="17"/>
                    <a:pt x="128" y="17"/>
                  </a:cubicBezTo>
                  <a:cubicBezTo>
                    <a:pt x="156" y="0"/>
                    <a:pt x="149" y="11"/>
                    <a:pt x="145" y="15"/>
                  </a:cubicBezTo>
                  <a:cubicBezTo>
                    <a:pt x="140" y="18"/>
                    <a:pt x="134" y="24"/>
                    <a:pt x="127" y="30"/>
                  </a:cubicBezTo>
                  <a:cubicBezTo>
                    <a:pt x="123" y="34"/>
                    <a:pt x="117" y="37"/>
                    <a:pt x="110" y="40"/>
                  </a:cubicBezTo>
                  <a:cubicBezTo>
                    <a:pt x="110" y="40"/>
                    <a:pt x="110" y="40"/>
                    <a:pt x="110" y="40"/>
                  </a:cubicBezTo>
                  <a:cubicBezTo>
                    <a:pt x="110" y="40"/>
                    <a:pt x="110" y="40"/>
                    <a:pt x="110" y="40"/>
                  </a:cubicBezTo>
                  <a:cubicBezTo>
                    <a:pt x="109" y="41"/>
                    <a:pt x="109" y="41"/>
                    <a:pt x="109" y="41"/>
                  </a:cubicBezTo>
                  <a:cubicBezTo>
                    <a:pt x="108" y="41"/>
                    <a:pt x="108" y="41"/>
                    <a:pt x="108" y="41"/>
                  </a:cubicBezTo>
                  <a:cubicBezTo>
                    <a:pt x="105" y="42"/>
                    <a:pt x="102" y="42"/>
                    <a:pt x="99" y="43"/>
                  </a:cubicBezTo>
                  <a:cubicBezTo>
                    <a:pt x="90" y="44"/>
                    <a:pt x="84" y="43"/>
                    <a:pt x="79" y="40"/>
                  </a:cubicBezTo>
                  <a:cubicBezTo>
                    <a:pt x="78" y="39"/>
                    <a:pt x="75" y="39"/>
                    <a:pt x="74" y="40"/>
                  </a:cubicBezTo>
                  <a:cubicBezTo>
                    <a:pt x="70" y="43"/>
                    <a:pt x="66" y="45"/>
                    <a:pt x="59" y="47"/>
                  </a:cubicBezTo>
                  <a:cubicBezTo>
                    <a:pt x="53" y="48"/>
                    <a:pt x="48" y="49"/>
                    <a:pt x="42" y="49"/>
                  </a:cubicBezTo>
                  <a:cubicBezTo>
                    <a:pt x="42" y="49"/>
                    <a:pt x="42" y="49"/>
                    <a:pt x="42" y="49"/>
                  </a:cubicBezTo>
                  <a:cubicBezTo>
                    <a:pt x="37" y="49"/>
                    <a:pt x="31" y="48"/>
                    <a:pt x="27" y="47"/>
                  </a:cubicBezTo>
                  <a:cubicBezTo>
                    <a:pt x="22" y="46"/>
                    <a:pt x="18" y="45"/>
                    <a:pt x="16" y="43"/>
                  </a:cubicBezTo>
                  <a:cubicBezTo>
                    <a:pt x="0" y="33"/>
                    <a:pt x="7" y="34"/>
                    <a:pt x="19" y="34"/>
                  </a:cubicBezTo>
                  <a:cubicBezTo>
                    <a:pt x="22" y="34"/>
                    <a:pt x="26" y="35"/>
                    <a:pt x="29" y="35"/>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5" name="Freeform 543">
              <a:extLst>
                <a:ext uri="{FF2B5EF4-FFF2-40B4-BE49-F238E27FC236}">
                  <a16:creationId xmlns:a16="http://schemas.microsoft.com/office/drawing/2014/main" xmlns="" id="{B5DFC560-C5CA-4534-BC9F-387D651D1A96}"/>
                </a:ext>
              </a:extLst>
            </p:cNvPr>
            <p:cNvSpPr>
              <a:spLocks/>
            </p:cNvSpPr>
            <p:nvPr/>
          </p:nvSpPr>
          <p:spPr bwMode="auto">
            <a:xfrm>
              <a:off x="11291650" y="4298234"/>
              <a:ext cx="323918" cy="84655"/>
            </a:xfrm>
            <a:custGeom>
              <a:avLst/>
              <a:gdLst>
                <a:gd name="T0" fmla="*/ 67 w 77"/>
                <a:gd name="T1" fmla="*/ 0 h 20"/>
                <a:gd name="T2" fmla="*/ 58 w 77"/>
                <a:gd name="T3" fmla="*/ 6 h 20"/>
                <a:gd name="T4" fmla="*/ 49 w 77"/>
                <a:gd name="T5" fmla="*/ 9 h 20"/>
                <a:gd name="T6" fmla="*/ 48 w 77"/>
                <a:gd name="T7" fmla="*/ 9 h 20"/>
                <a:gd name="T8" fmla="*/ 47 w 77"/>
                <a:gd name="T9" fmla="*/ 9 h 20"/>
                <a:gd name="T10" fmla="*/ 46 w 77"/>
                <a:gd name="T11" fmla="*/ 9 h 20"/>
                <a:gd name="T12" fmla="*/ 46 w 77"/>
                <a:gd name="T13" fmla="*/ 9 h 20"/>
                <a:gd name="T14" fmla="*/ 51 w 77"/>
                <a:gd name="T15" fmla="*/ 1 h 20"/>
                <a:gd name="T16" fmla="*/ 46 w 77"/>
                <a:gd name="T17" fmla="*/ 6 h 20"/>
                <a:gd name="T18" fmla="*/ 42 w 77"/>
                <a:gd name="T19" fmla="*/ 8 h 20"/>
                <a:gd name="T20" fmla="*/ 41 w 77"/>
                <a:gd name="T21" fmla="*/ 8 h 20"/>
                <a:gd name="T22" fmla="*/ 30 w 77"/>
                <a:gd name="T23" fmla="*/ 5 h 20"/>
                <a:gd name="T24" fmla="*/ 38 w 77"/>
                <a:gd name="T25" fmla="*/ 8 h 20"/>
                <a:gd name="T26" fmla="*/ 28 w 77"/>
                <a:gd name="T27" fmla="*/ 10 h 20"/>
                <a:gd name="T28" fmla="*/ 25 w 77"/>
                <a:gd name="T29" fmla="*/ 10 h 20"/>
                <a:gd name="T30" fmla="*/ 13 w 77"/>
                <a:gd name="T31" fmla="*/ 9 h 20"/>
                <a:gd name="T32" fmla="*/ 23 w 77"/>
                <a:gd name="T33" fmla="*/ 12 h 20"/>
                <a:gd name="T34" fmla="*/ 25 w 77"/>
                <a:gd name="T35" fmla="*/ 12 h 20"/>
                <a:gd name="T36" fmla="*/ 27 w 77"/>
                <a:gd name="T37" fmla="*/ 12 h 20"/>
                <a:gd name="T38" fmla="*/ 28 w 77"/>
                <a:gd name="T39" fmla="*/ 12 h 20"/>
                <a:gd name="T40" fmla="*/ 20 w 77"/>
                <a:gd name="T41" fmla="*/ 17 h 20"/>
                <a:gd name="T42" fmla="*/ 5 w 77"/>
                <a:gd name="T43" fmla="*/ 20 h 20"/>
                <a:gd name="T44" fmla="*/ 5 w 77"/>
                <a:gd name="T45" fmla="*/ 20 h 20"/>
                <a:gd name="T46" fmla="*/ 22 w 77"/>
                <a:gd name="T47" fmla="*/ 18 h 20"/>
                <a:gd name="T48" fmla="*/ 37 w 77"/>
                <a:gd name="T49" fmla="*/ 11 h 20"/>
                <a:gd name="T50" fmla="*/ 40 w 77"/>
                <a:gd name="T51" fmla="*/ 10 h 20"/>
                <a:gd name="T52" fmla="*/ 42 w 77"/>
                <a:gd name="T53" fmla="*/ 11 h 20"/>
                <a:gd name="T54" fmla="*/ 56 w 77"/>
                <a:gd name="T55" fmla="*/ 14 h 20"/>
                <a:gd name="T56" fmla="*/ 62 w 77"/>
                <a:gd name="T57" fmla="*/ 14 h 20"/>
                <a:gd name="T58" fmla="*/ 71 w 77"/>
                <a:gd name="T59" fmla="*/ 12 h 20"/>
                <a:gd name="T60" fmla="*/ 72 w 77"/>
                <a:gd name="T61" fmla="*/ 12 h 20"/>
                <a:gd name="T62" fmla="*/ 73 w 77"/>
                <a:gd name="T63" fmla="*/ 11 h 20"/>
                <a:gd name="T64" fmla="*/ 73 w 77"/>
                <a:gd name="T65" fmla="*/ 11 h 20"/>
                <a:gd name="T66" fmla="*/ 73 w 77"/>
                <a:gd name="T67" fmla="*/ 11 h 20"/>
                <a:gd name="T68" fmla="*/ 76 w 77"/>
                <a:gd name="T69" fmla="*/ 9 h 20"/>
                <a:gd name="T70" fmla="*/ 76 w 77"/>
                <a:gd name="T71" fmla="*/ 9 h 20"/>
                <a:gd name="T72" fmla="*/ 57 w 77"/>
                <a:gd name="T73" fmla="*/ 13 h 20"/>
                <a:gd name="T74" fmla="*/ 52 w 77"/>
                <a:gd name="T75" fmla="*/ 12 h 20"/>
                <a:gd name="T76" fmla="*/ 65 w 77"/>
                <a:gd name="T77" fmla="*/ 3 h 20"/>
                <a:gd name="T78" fmla="*/ 67 w 77"/>
                <a:gd name="T7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20">
                  <a:moveTo>
                    <a:pt x="67" y="0"/>
                  </a:moveTo>
                  <a:cubicBezTo>
                    <a:pt x="66" y="0"/>
                    <a:pt x="63" y="2"/>
                    <a:pt x="58" y="6"/>
                  </a:cubicBezTo>
                  <a:cubicBezTo>
                    <a:pt x="54" y="9"/>
                    <a:pt x="51" y="9"/>
                    <a:pt x="49" y="9"/>
                  </a:cubicBezTo>
                  <a:cubicBezTo>
                    <a:pt x="48" y="9"/>
                    <a:pt x="48" y="9"/>
                    <a:pt x="48" y="9"/>
                  </a:cubicBezTo>
                  <a:cubicBezTo>
                    <a:pt x="47" y="9"/>
                    <a:pt x="47" y="9"/>
                    <a:pt x="47" y="9"/>
                  </a:cubicBezTo>
                  <a:cubicBezTo>
                    <a:pt x="47" y="9"/>
                    <a:pt x="46" y="9"/>
                    <a:pt x="46" y="9"/>
                  </a:cubicBezTo>
                  <a:cubicBezTo>
                    <a:pt x="46" y="9"/>
                    <a:pt x="46" y="9"/>
                    <a:pt x="46" y="9"/>
                  </a:cubicBezTo>
                  <a:cubicBezTo>
                    <a:pt x="43" y="9"/>
                    <a:pt x="51" y="6"/>
                    <a:pt x="51" y="1"/>
                  </a:cubicBezTo>
                  <a:cubicBezTo>
                    <a:pt x="50" y="3"/>
                    <a:pt x="49" y="4"/>
                    <a:pt x="46" y="6"/>
                  </a:cubicBezTo>
                  <a:cubicBezTo>
                    <a:pt x="43" y="6"/>
                    <a:pt x="43" y="7"/>
                    <a:pt x="42" y="8"/>
                  </a:cubicBezTo>
                  <a:cubicBezTo>
                    <a:pt x="42" y="8"/>
                    <a:pt x="41" y="8"/>
                    <a:pt x="41" y="8"/>
                  </a:cubicBezTo>
                  <a:cubicBezTo>
                    <a:pt x="39" y="8"/>
                    <a:pt x="34" y="6"/>
                    <a:pt x="30" y="5"/>
                  </a:cubicBezTo>
                  <a:cubicBezTo>
                    <a:pt x="33" y="9"/>
                    <a:pt x="38" y="7"/>
                    <a:pt x="38" y="8"/>
                  </a:cubicBezTo>
                  <a:cubicBezTo>
                    <a:pt x="37" y="9"/>
                    <a:pt x="37" y="10"/>
                    <a:pt x="28" y="10"/>
                  </a:cubicBezTo>
                  <a:cubicBezTo>
                    <a:pt x="27" y="10"/>
                    <a:pt x="26" y="10"/>
                    <a:pt x="25" y="10"/>
                  </a:cubicBezTo>
                  <a:cubicBezTo>
                    <a:pt x="21" y="10"/>
                    <a:pt x="19" y="10"/>
                    <a:pt x="13" y="9"/>
                  </a:cubicBezTo>
                  <a:cubicBezTo>
                    <a:pt x="17" y="11"/>
                    <a:pt x="21" y="12"/>
                    <a:pt x="23" y="12"/>
                  </a:cubicBezTo>
                  <a:cubicBezTo>
                    <a:pt x="24" y="12"/>
                    <a:pt x="25" y="12"/>
                    <a:pt x="25" y="12"/>
                  </a:cubicBezTo>
                  <a:cubicBezTo>
                    <a:pt x="26" y="12"/>
                    <a:pt x="26" y="12"/>
                    <a:pt x="27" y="12"/>
                  </a:cubicBezTo>
                  <a:cubicBezTo>
                    <a:pt x="27" y="12"/>
                    <a:pt x="28" y="12"/>
                    <a:pt x="28" y="12"/>
                  </a:cubicBezTo>
                  <a:cubicBezTo>
                    <a:pt x="30" y="13"/>
                    <a:pt x="26" y="15"/>
                    <a:pt x="20" y="17"/>
                  </a:cubicBezTo>
                  <a:cubicBezTo>
                    <a:pt x="13" y="19"/>
                    <a:pt x="0" y="19"/>
                    <a:pt x="5" y="20"/>
                  </a:cubicBezTo>
                  <a:cubicBezTo>
                    <a:pt x="5" y="20"/>
                    <a:pt x="5" y="20"/>
                    <a:pt x="5" y="20"/>
                  </a:cubicBezTo>
                  <a:cubicBezTo>
                    <a:pt x="11" y="20"/>
                    <a:pt x="16" y="19"/>
                    <a:pt x="22" y="18"/>
                  </a:cubicBezTo>
                  <a:cubicBezTo>
                    <a:pt x="29" y="16"/>
                    <a:pt x="33" y="14"/>
                    <a:pt x="37" y="11"/>
                  </a:cubicBezTo>
                  <a:cubicBezTo>
                    <a:pt x="38" y="11"/>
                    <a:pt x="39" y="10"/>
                    <a:pt x="40" y="10"/>
                  </a:cubicBezTo>
                  <a:cubicBezTo>
                    <a:pt x="41" y="10"/>
                    <a:pt x="42" y="10"/>
                    <a:pt x="42" y="11"/>
                  </a:cubicBezTo>
                  <a:cubicBezTo>
                    <a:pt x="46" y="13"/>
                    <a:pt x="50" y="14"/>
                    <a:pt x="56" y="14"/>
                  </a:cubicBezTo>
                  <a:cubicBezTo>
                    <a:pt x="58" y="14"/>
                    <a:pt x="60" y="14"/>
                    <a:pt x="62" y="14"/>
                  </a:cubicBezTo>
                  <a:cubicBezTo>
                    <a:pt x="65" y="13"/>
                    <a:pt x="68" y="13"/>
                    <a:pt x="71" y="12"/>
                  </a:cubicBezTo>
                  <a:cubicBezTo>
                    <a:pt x="72" y="12"/>
                    <a:pt x="72" y="12"/>
                    <a:pt x="72" y="12"/>
                  </a:cubicBezTo>
                  <a:cubicBezTo>
                    <a:pt x="73" y="11"/>
                    <a:pt x="73" y="11"/>
                    <a:pt x="73" y="11"/>
                  </a:cubicBezTo>
                  <a:cubicBezTo>
                    <a:pt x="73" y="11"/>
                    <a:pt x="73" y="11"/>
                    <a:pt x="73" y="11"/>
                  </a:cubicBezTo>
                  <a:cubicBezTo>
                    <a:pt x="73" y="11"/>
                    <a:pt x="73" y="11"/>
                    <a:pt x="73" y="11"/>
                  </a:cubicBezTo>
                  <a:cubicBezTo>
                    <a:pt x="75" y="10"/>
                    <a:pt x="77" y="9"/>
                    <a:pt x="76" y="9"/>
                  </a:cubicBezTo>
                  <a:cubicBezTo>
                    <a:pt x="76" y="9"/>
                    <a:pt x="76" y="9"/>
                    <a:pt x="76" y="9"/>
                  </a:cubicBezTo>
                  <a:cubicBezTo>
                    <a:pt x="71" y="10"/>
                    <a:pt x="63" y="13"/>
                    <a:pt x="57" y="13"/>
                  </a:cubicBezTo>
                  <a:cubicBezTo>
                    <a:pt x="55" y="13"/>
                    <a:pt x="53" y="13"/>
                    <a:pt x="52" y="12"/>
                  </a:cubicBezTo>
                  <a:cubicBezTo>
                    <a:pt x="46" y="9"/>
                    <a:pt x="54" y="13"/>
                    <a:pt x="65" y="3"/>
                  </a:cubicBezTo>
                  <a:cubicBezTo>
                    <a:pt x="66" y="1"/>
                    <a:pt x="67" y="0"/>
                    <a:pt x="6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6" name="Freeform 544">
              <a:extLst>
                <a:ext uri="{FF2B5EF4-FFF2-40B4-BE49-F238E27FC236}">
                  <a16:creationId xmlns:a16="http://schemas.microsoft.com/office/drawing/2014/main" xmlns="" id="{37544219-A583-464D-82E3-98477A10FC87}"/>
                </a:ext>
              </a:extLst>
            </p:cNvPr>
            <p:cNvSpPr>
              <a:spLocks/>
            </p:cNvSpPr>
            <p:nvPr/>
          </p:nvSpPr>
          <p:spPr bwMode="auto">
            <a:xfrm>
              <a:off x="11613452" y="3938449"/>
              <a:ext cx="112207" cy="59259"/>
            </a:xfrm>
            <a:custGeom>
              <a:avLst/>
              <a:gdLst>
                <a:gd name="T0" fmla="*/ 11 w 27"/>
                <a:gd name="T1" fmla="*/ 0 h 14"/>
                <a:gd name="T2" fmla="*/ 4 w 27"/>
                <a:gd name="T3" fmla="*/ 1 h 14"/>
                <a:gd name="T4" fmla="*/ 3 w 27"/>
                <a:gd name="T5" fmla="*/ 2 h 14"/>
                <a:gd name="T6" fmla="*/ 2 w 27"/>
                <a:gd name="T7" fmla="*/ 2 h 14"/>
                <a:gd name="T8" fmla="*/ 1 w 27"/>
                <a:gd name="T9" fmla="*/ 2 h 14"/>
                <a:gd name="T10" fmla="*/ 0 w 27"/>
                <a:gd name="T11" fmla="*/ 2 h 14"/>
                <a:gd name="T12" fmla="*/ 0 w 27"/>
                <a:gd name="T13" fmla="*/ 2 h 14"/>
                <a:gd name="T14" fmla="*/ 0 w 27"/>
                <a:gd name="T15" fmla="*/ 2 h 14"/>
                <a:gd name="T16" fmla="*/ 1 w 27"/>
                <a:gd name="T17" fmla="*/ 2 h 14"/>
                <a:gd name="T18" fmla="*/ 3 w 27"/>
                <a:gd name="T19" fmla="*/ 2 h 14"/>
                <a:gd name="T20" fmla="*/ 4 w 27"/>
                <a:gd name="T21" fmla="*/ 1 h 14"/>
                <a:gd name="T22" fmla="*/ 11 w 27"/>
                <a:gd name="T23" fmla="*/ 0 h 14"/>
                <a:gd name="T24" fmla="*/ 15 w 27"/>
                <a:gd name="T25" fmla="*/ 2 h 14"/>
                <a:gd name="T26" fmla="*/ 16 w 27"/>
                <a:gd name="T27" fmla="*/ 4 h 14"/>
                <a:gd name="T28" fmla="*/ 25 w 27"/>
                <a:gd name="T29" fmla="*/ 9 h 14"/>
                <a:gd name="T30" fmla="*/ 25 w 27"/>
                <a:gd name="T31" fmla="*/ 9 h 14"/>
                <a:gd name="T32" fmla="*/ 27 w 27"/>
                <a:gd name="T33" fmla="*/ 14 h 14"/>
                <a:gd name="T34" fmla="*/ 27 w 27"/>
                <a:gd name="T35" fmla="*/ 14 h 14"/>
                <a:gd name="T36" fmla="*/ 27 w 27"/>
                <a:gd name="T37" fmla="*/ 14 h 14"/>
                <a:gd name="T38" fmla="*/ 25 w 27"/>
                <a:gd name="T39" fmla="*/ 9 h 14"/>
                <a:gd name="T40" fmla="*/ 25 w 27"/>
                <a:gd name="T41" fmla="*/ 9 h 14"/>
                <a:gd name="T42" fmla="*/ 16 w 27"/>
                <a:gd name="T43" fmla="*/ 4 h 14"/>
                <a:gd name="T44" fmla="*/ 15 w 27"/>
                <a:gd name="T45" fmla="*/ 2 h 14"/>
                <a:gd name="T46" fmla="*/ 11 w 27"/>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4">
                  <a:moveTo>
                    <a:pt x="11" y="0"/>
                  </a:moveTo>
                  <a:cubicBezTo>
                    <a:pt x="9" y="0"/>
                    <a:pt x="6" y="0"/>
                    <a:pt x="4" y="1"/>
                  </a:cubicBezTo>
                  <a:cubicBezTo>
                    <a:pt x="3" y="2"/>
                    <a:pt x="3" y="2"/>
                    <a:pt x="3" y="2"/>
                  </a:cubicBezTo>
                  <a:cubicBezTo>
                    <a:pt x="2" y="2"/>
                    <a:pt x="2" y="2"/>
                    <a:pt x="2" y="2"/>
                  </a:cubicBezTo>
                  <a:cubicBezTo>
                    <a:pt x="2" y="2"/>
                    <a:pt x="1" y="2"/>
                    <a:pt x="1" y="2"/>
                  </a:cubicBezTo>
                  <a:cubicBezTo>
                    <a:pt x="0" y="2"/>
                    <a:pt x="0" y="2"/>
                    <a:pt x="0" y="2"/>
                  </a:cubicBezTo>
                  <a:cubicBezTo>
                    <a:pt x="0" y="2"/>
                    <a:pt x="0" y="2"/>
                    <a:pt x="0" y="2"/>
                  </a:cubicBezTo>
                  <a:cubicBezTo>
                    <a:pt x="0" y="2"/>
                    <a:pt x="0" y="2"/>
                    <a:pt x="0" y="2"/>
                  </a:cubicBezTo>
                  <a:cubicBezTo>
                    <a:pt x="1" y="2"/>
                    <a:pt x="1" y="2"/>
                    <a:pt x="1" y="2"/>
                  </a:cubicBezTo>
                  <a:cubicBezTo>
                    <a:pt x="1" y="2"/>
                    <a:pt x="2" y="2"/>
                    <a:pt x="3" y="2"/>
                  </a:cubicBezTo>
                  <a:cubicBezTo>
                    <a:pt x="4" y="1"/>
                    <a:pt x="4" y="1"/>
                    <a:pt x="4" y="1"/>
                  </a:cubicBezTo>
                  <a:cubicBezTo>
                    <a:pt x="6" y="0"/>
                    <a:pt x="9" y="0"/>
                    <a:pt x="11" y="0"/>
                  </a:cubicBezTo>
                  <a:cubicBezTo>
                    <a:pt x="14" y="0"/>
                    <a:pt x="15" y="1"/>
                    <a:pt x="15" y="2"/>
                  </a:cubicBezTo>
                  <a:cubicBezTo>
                    <a:pt x="15" y="3"/>
                    <a:pt x="16" y="4"/>
                    <a:pt x="16" y="4"/>
                  </a:cubicBezTo>
                  <a:cubicBezTo>
                    <a:pt x="17" y="8"/>
                    <a:pt x="22" y="5"/>
                    <a:pt x="25" y="9"/>
                  </a:cubicBezTo>
                  <a:cubicBezTo>
                    <a:pt x="25" y="9"/>
                    <a:pt x="25" y="9"/>
                    <a:pt x="25" y="9"/>
                  </a:cubicBezTo>
                  <a:cubicBezTo>
                    <a:pt x="26" y="11"/>
                    <a:pt x="27" y="13"/>
                    <a:pt x="27" y="14"/>
                  </a:cubicBezTo>
                  <a:cubicBezTo>
                    <a:pt x="27" y="14"/>
                    <a:pt x="27" y="14"/>
                    <a:pt x="27" y="14"/>
                  </a:cubicBezTo>
                  <a:cubicBezTo>
                    <a:pt x="27" y="14"/>
                    <a:pt x="27" y="14"/>
                    <a:pt x="27" y="14"/>
                  </a:cubicBezTo>
                  <a:cubicBezTo>
                    <a:pt x="27" y="13"/>
                    <a:pt x="26" y="11"/>
                    <a:pt x="25" y="9"/>
                  </a:cubicBezTo>
                  <a:cubicBezTo>
                    <a:pt x="25" y="9"/>
                    <a:pt x="25" y="9"/>
                    <a:pt x="25" y="9"/>
                  </a:cubicBezTo>
                  <a:cubicBezTo>
                    <a:pt x="22" y="5"/>
                    <a:pt x="17" y="8"/>
                    <a:pt x="16" y="4"/>
                  </a:cubicBezTo>
                  <a:cubicBezTo>
                    <a:pt x="16" y="4"/>
                    <a:pt x="15" y="3"/>
                    <a:pt x="15" y="2"/>
                  </a:cubicBezTo>
                  <a:cubicBezTo>
                    <a:pt x="15" y="1"/>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7" name="Freeform 545">
              <a:extLst>
                <a:ext uri="{FF2B5EF4-FFF2-40B4-BE49-F238E27FC236}">
                  <a16:creationId xmlns:a16="http://schemas.microsoft.com/office/drawing/2014/main" xmlns="" id="{4E8AC418-D689-475D-B7F3-1CAEC48422A5}"/>
                </a:ext>
              </a:extLst>
            </p:cNvPr>
            <p:cNvSpPr>
              <a:spLocks noEditPoints="1"/>
            </p:cNvSpPr>
            <p:nvPr/>
          </p:nvSpPr>
          <p:spPr bwMode="auto">
            <a:xfrm>
              <a:off x="11583813" y="3938449"/>
              <a:ext cx="158783" cy="126983"/>
            </a:xfrm>
            <a:custGeom>
              <a:avLst/>
              <a:gdLst>
                <a:gd name="T0" fmla="*/ 17 w 38"/>
                <a:gd name="T1" fmla="*/ 25 h 30"/>
                <a:gd name="T2" fmla="*/ 14 w 38"/>
                <a:gd name="T3" fmla="*/ 27 h 30"/>
                <a:gd name="T4" fmla="*/ 14 w 38"/>
                <a:gd name="T5" fmla="*/ 27 h 30"/>
                <a:gd name="T6" fmla="*/ 17 w 38"/>
                <a:gd name="T7" fmla="*/ 25 h 30"/>
                <a:gd name="T8" fmla="*/ 29 w 38"/>
                <a:gd name="T9" fmla="*/ 13 h 30"/>
                <a:gd name="T10" fmla="*/ 28 w 38"/>
                <a:gd name="T11" fmla="*/ 13 h 30"/>
                <a:gd name="T12" fmla="*/ 29 w 38"/>
                <a:gd name="T13" fmla="*/ 13 h 30"/>
                <a:gd name="T14" fmla="*/ 29 w 38"/>
                <a:gd name="T15" fmla="*/ 13 h 30"/>
                <a:gd name="T16" fmla="*/ 29 w 38"/>
                <a:gd name="T17" fmla="*/ 13 h 30"/>
                <a:gd name="T18" fmla="*/ 29 w 38"/>
                <a:gd name="T19" fmla="*/ 13 h 30"/>
                <a:gd name="T20" fmla="*/ 11 w 38"/>
                <a:gd name="T21" fmla="*/ 5 h 30"/>
                <a:gd name="T22" fmla="*/ 10 w 38"/>
                <a:gd name="T23" fmla="*/ 6 h 30"/>
                <a:gd name="T24" fmla="*/ 11 w 38"/>
                <a:gd name="T25" fmla="*/ 5 h 30"/>
                <a:gd name="T26" fmla="*/ 18 w 38"/>
                <a:gd name="T27" fmla="*/ 0 h 30"/>
                <a:gd name="T28" fmla="*/ 11 w 38"/>
                <a:gd name="T29" fmla="*/ 1 h 30"/>
                <a:gd name="T30" fmla="*/ 10 w 38"/>
                <a:gd name="T31" fmla="*/ 2 h 30"/>
                <a:gd name="T32" fmla="*/ 8 w 38"/>
                <a:gd name="T33" fmla="*/ 2 h 30"/>
                <a:gd name="T34" fmla="*/ 7 w 38"/>
                <a:gd name="T35" fmla="*/ 2 h 30"/>
                <a:gd name="T36" fmla="*/ 7 w 38"/>
                <a:gd name="T37" fmla="*/ 2 h 30"/>
                <a:gd name="T38" fmla="*/ 0 w 38"/>
                <a:gd name="T39" fmla="*/ 11 h 30"/>
                <a:gd name="T40" fmla="*/ 10 w 38"/>
                <a:gd name="T41" fmla="*/ 4 h 30"/>
                <a:gd name="T42" fmla="*/ 11 w 38"/>
                <a:gd name="T43" fmla="*/ 5 h 30"/>
                <a:gd name="T44" fmla="*/ 11 w 38"/>
                <a:gd name="T45" fmla="*/ 5 h 30"/>
                <a:gd name="T46" fmla="*/ 11 w 38"/>
                <a:gd name="T47" fmla="*/ 5 h 30"/>
                <a:gd name="T48" fmla="*/ 14 w 38"/>
                <a:gd name="T49" fmla="*/ 5 h 30"/>
                <a:gd name="T50" fmla="*/ 2 w 38"/>
                <a:gd name="T51" fmla="*/ 16 h 30"/>
                <a:gd name="T52" fmla="*/ 4 w 38"/>
                <a:gd name="T53" fmla="*/ 11 h 30"/>
                <a:gd name="T54" fmla="*/ 2 w 38"/>
                <a:gd name="T55" fmla="*/ 16 h 30"/>
                <a:gd name="T56" fmla="*/ 14 w 38"/>
                <a:gd name="T57" fmla="*/ 5 h 30"/>
                <a:gd name="T58" fmla="*/ 18 w 38"/>
                <a:gd name="T59" fmla="*/ 3 h 30"/>
                <a:gd name="T60" fmla="*/ 22 w 38"/>
                <a:gd name="T61" fmla="*/ 7 h 30"/>
                <a:gd name="T62" fmla="*/ 16 w 38"/>
                <a:gd name="T63" fmla="*/ 16 h 30"/>
                <a:gd name="T64" fmla="*/ 25 w 38"/>
                <a:gd name="T65" fmla="*/ 10 h 30"/>
                <a:gd name="T66" fmla="*/ 26 w 38"/>
                <a:gd name="T67" fmla="*/ 10 h 30"/>
                <a:gd name="T68" fmla="*/ 26 w 38"/>
                <a:gd name="T69" fmla="*/ 11 h 30"/>
                <a:gd name="T70" fmla="*/ 26 w 38"/>
                <a:gd name="T71" fmla="*/ 10 h 30"/>
                <a:gd name="T72" fmla="*/ 29 w 38"/>
                <a:gd name="T73" fmla="*/ 13 h 30"/>
                <a:gd name="T74" fmla="*/ 29 w 38"/>
                <a:gd name="T75" fmla="*/ 13 h 30"/>
                <a:gd name="T76" fmla="*/ 29 w 38"/>
                <a:gd name="T77" fmla="*/ 13 h 30"/>
                <a:gd name="T78" fmla="*/ 29 w 38"/>
                <a:gd name="T79" fmla="*/ 13 h 30"/>
                <a:gd name="T80" fmla="*/ 30 w 38"/>
                <a:gd name="T81" fmla="*/ 15 h 30"/>
                <a:gd name="T82" fmla="*/ 29 w 38"/>
                <a:gd name="T83" fmla="*/ 13 h 30"/>
                <a:gd name="T84" fmla="*/ 32 w 38"/>
                <a:gd name="T85" fmla="*/ 14 h 30"/>
                <a:gd name="T86" fmla="*/ 32 w 38"/>
                <a:gd name="T87" fmla="*/ 14 h 30"/>
                <a:gd name="T88" fmla="*/ 32 w 38"/>
                <a:gd name="T89" fmla="*/ 14 h 30"/>
                <a:gd name="T90" fmla="*/ 33 w 38"/>
                <a:gd name="T91" fmla="*/ 15 h 30"/>
                <a:gd name="T92" fmla="*/ 33 w 38"/>
                <a:gd name="T93" fmla="*/ 15 h 30"/>
                <a:gd name="T94" fmla="*/ 33 w 38"/>
                <a:gd name="T95" fmla="*/ 15 h 30"/>
                <a:gd name="T96" fmla="*/ 34 w 38"/>
                <a:gd name="T97" fmla="*/ 30 h 30"/>
                <a:gd name="T98" fmla="*/ 34 w 38"/>
                <a:gd name="T99" fmla="*/ 14 h 30"/>
                <a:gd name="T100" fmla="*/ 34 w 38"/>
                <a:gd name="T101" fmla="*/ 14 h 30"/>
                <a:gd name="T102" fmla="*/ 32 w 38"/>
                <a:gd name="T103" fmla="*/ 9 h 30"/>
                <a:gd name="T104" fmla="*/ 32 w 38"/>
                <a:gd name="T105" fmla="*/ 9 h 30"/>
                <a:gd name="T106" fmla="*/ 23 w 38"/>
                <a:gd name="T107" fmla="*/ 4 h 30"/>
                <a:gd name="T108" fmla="*/ 22 w 38"/>
                <a:gd name="T109" fmla="*/ 2 h 30"/>
                <a:gd name="T110" fmla="*/ 18 w 38"/>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0">
                  <a:moveTo>
                    <a:pt x="17" y="25"/>
                  </a:moveTo>
                  <a:cubicBezTo>
                    <a:pt x="16" y="26"/>
                    <a:pt x="15" y="26"/>
                    <a:pt x="14" y="27"/>
                  </a:cubicBezTo>
                  <a:cubicBezTo>
                    <a:pt x="14" y="27"/>
                    <a:pt x="14" y="27"/>
                    <a:pt x="14" y="27"/>
                  </a:cubicBezTo>
                  <a:cubicBezTo>
                    <a:pt x="15" y="27"/>
                    <a:pt x="16" y="26"/>
                    <a:pt x="17" y="25"/>
                  </a:cubicBezTo>
                  <a:moveTo>
                    <a:pt x="29" y="13"/>
                  </a:move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moveTo>
                    <a:pt x="11" y="5"/>
                  </a:moveTo>
                  <a:cubicBezTo>
                    <a:pt x="11" y="5"/>
                    <a:pt x="10" y="5"/>
                    <a:pt x="10" y="6"/>
                  </a:cubicBezTo>
                  <a:cubicBezTo>
                    <a:pt x="10" y="5"/>
                    <a:pt x="11" y="5"/>
                    <a:pt x="11" y="5"/>
                  </a:cubicBezTo>
                  <a:moveTo>
                    <a:pt x="18" y="0"/>
                  </a:moveTo>
                  <a:cubicBezTo>
                    <a:pt x="16" y="0"/>
                    <a:pt x="13" y="0"/>
                    <a:pt x="11" y="1"/>
                  </a:cubicBezTo>
                  <a:cubicBezTo>
                    <a:pt x="10" y="2"/>
                    <a:pt x="10" y="2"/>
                    <a:pt x="10" y="2"/>
                  </a:cubicBezTo>
                  <a:cubicBezTo>
                    <a:pt x="9" y="2"/>
                    <a:pt x="8" y="2"/>
                    <a:pt x="8" y="2"/>
                  </a:cubicBezTo>
                  <a:cubicBezTo>
                    <a:pt x="7" y="2"/>
                    <a:pt x="7" y="2"/>
                    <a:pt x="7" y="2"/>
                  </a:cubicBezTo>
                  <a:cubicBezTo>
                    <a:pt x="7" y="2"/>
                    <a:pt x="7" y="2"/>
                    <a:pt x="7" y="2"/>
                  </a:cubicBezTo>
                  <a:cubicBezTo>
                    <a:pt x="3" y="5"/>
                    <a:pt x="0" y="9"/>
                    <a:pt x="0" y="11"/>
                  </a:cubicBezTo>
                  <a:cubicBezTo>
                    <a:pt x="1" y="8"/>
                    <a:pt x="8" y="4"/>
                    <a:pt x="10" y="4"/>
                  </a:cubicBezTo>
                  <a:cubicBezTo>
                    <a:pt x="10" y="4"/>
                    <a:pt x="11" y="4"/>
                    <a:pt x="11" y="5"/>
                  </a:cubicBezTo>
                  <a:cubicBezTo>
                    <a:pt x="11" y="5"/>
                    <a:pt x="11" y="5"/>
                    <a:pt x="11" y="5"/>
                  </a:cubicBezTo>
                  <a:cubicBezTo>
                    <a:pt x="11" y="5"/>
                    <a:pt x="11" y="5"/>
                    <a:pt x="11" y="5"/>
                  </a:cubicBezTo>
                  <a:cubicBezTo>
                    <a:pt x="14" y="5"/>
                    <a:pt x="14" y="5"/>
                    <a:pt x="14" y="5"/>
                  </a:cubicBezTo>
                  <a:cubicBezTo>
                    <a:pt x="7" y="9"/>
                    <a:pt x="4" y="13"/>
                    <a:pt x="2" y="16"/>
                  </a:cubicBezTo>
                  <a:cubicBezTo>
                    <a:pt x="2" y="14"/>
                    <a:pt x="3" y="12"/>
                    <a:pt x="4" y="11"/>
                  </a:cubicBezTo>
                  <a:cubicBezTo>
                    <a:pt x="2" y="13"/>
                    <a:pt x="0" y="15"/>
                    <a:pt x="2" y="16"/>
                  </a:cubicBezTo>
                  <a:cubicBezTo>
                    <a:pt x="4" y="13"/>
                    <a:pt x="7" y="9"/>
                    <a:pt x="14" y="5"/>
                  </a:cubicBezTo>
                  <a:cubicBezTo>
                    <a:pt x="16" y="4"/>
                    <a:pt x="17" y="3"/>
                    <a:pt x="18" y="3"/>
                  </a:cubicBezTo>
                  <a:cubicBezTo>
                    <a:pt x="20" y="3"/>
                    <a:pt x="21" y="5"/>
                    <a:pt x="22" y="7"/>
                  </a:cubicBezTo>
                  <a:cubicBezTo>
                    <a:pt x="23" y="10"/>
                    <a:pt x="18" y="14"/>
                    <a:pt x="16" y="16"/>
                  </a:cubicBezTo>
                  <a:cubicBezTo>
                    <a:pt x="19" y="16"/>
                    <a:pt x="23" y="10"/>
                    <a:pt x="25" y="10"/>
                  </a:cubicBezTo>
                  <a:cubicBezTo>
                    <a:pt x="25" y="10"/>
                    <a:pt x="25" y="10"/>
                    <a:pt x="26" y="10"/>
                  </a:cubicBezTo>
                  <a:cubicBezTo>
                    <a:pt x="26" y="11"/>
                    <a:pt x="26" y="11"/>
                    <a:pt x="26" y="11"/>
                  </a:cubicBezTo>
                  <a:cubicBezTo>
                    <a:pt x="26" y="11"/>
                    <a:pt x="26" y="11"/>
                    <a:pt x="26" y="10"/>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30" y="14"/>
                    <a:pt x="30" y="15"/>
                  </a:cubicBezTo>
                  <a:cubicBezTo>
                    <a:pt x="30" y="14"/>
                    <a:pt x="29" y="13"/>
                    <a:pt x="29" y="13"/>
                  </a:cubicBezTo>
                  <a:cubicBezTo>
                    <a:pt x="32" y="14"/>
                    <a:pt x="32" y="14"/>
                    <a:pt x="32" y="14"/>
                  </a:cubicBezTo>
                  <a:cubicBezTo>
                    <a:pt x="32" y="14"/>
                    <a:pt x="32" y="14"/>
                    <a:pt x="32" y="14"/>
                  </a:cubicBezTo>
                  <a:cubicBezTo>
                    <a:pt x="32" y="14"/>
                    <a:pt x="32" y="14"/>
                    <a:pt x="32" y="14"/>
                  </a:cubicBezTo>
                  <a:cubicBezTo>
                    <a:pt x="32" y="14"/>
                    <a:pt x="32" y="15"/>
                    <a:pt x="33" y="15"/>
                  </a:cubicBezTo>
                  <a:cubicBezTo>
                    <a:pt x="33" y="15"/>
                    <a:pt x="33" y="15"/>
                    <a:pt x="33" y="15"/>
                  </a:cubicBezTo>
                  <a:cubicBezTo>
                    <a:pt x="33" y="15"/>
                    <a:pt x="33" y="15"/>
                    <a:pt x="33" y="15"/>
                  </a:cubicBezTo>
                  <a:cubicBezTo>
                    <a:pt x="35" y="19"/>
                    <a:pt x="35" y="26"/>
                    <a:pt x="34" y="30"/>
                  </a:cubicBezTo>
                  <a:cubicBezTo>
                    <a:pt x="38" y="24"/>
                    <a:pt x="34" y="14"/>
                    <a:pt x="34" y="14"/>
                  </a:cubicBezTo>
                  <a:cubicBezTo>
                    <a:pt x="34" y="14"/>
                    <a:pt x="34" y="14"/>
                    <a:pt x="34" y="14"/>
                  </a:cubicBezTo>
                  <a:cubicBezTo>
                    <a:pt x="34" y="13"/>
                    <a:pt x="33" y="11"/>
                    <a:pt x="32" y="9"/>
                  </a:cubicBezTo>
                  <a:cubicBezTo>
                    <a:pt x="32" y="9"/>
                    <a:pt x="32" y="9"/>
                    <a:pt x="32" y="9"/>
                  </a:cubicBezTo>
                  <a:cubicBezTo>
                    <a:pt x="29" y="5"/>
                    <a:pt x="24" y="8"/>
                    <a:pt x="23" y="4"/>
                  </a:cubicBezTo>
                  <a:cubicBezTo>
                    <a:pt x="23" y="4"/>
                    <a:pt x="22" y="3"/>
                    <a:pt x="22" y="2"/>
                  </a:cubicBezTo>
                  <a:cubicBezTo>
                    <a:pt x="22" y="1"/>
                    <a:pt x="21" y="0"/>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8" name="Freeform 546">
              <a:extLst>
                <a:ext uri="{FF2B5EF4-FFF2-40B4-BE49-F238E27FC236}">
                  <a16:creationId xmlns:a16="http://schemas.microsoft.com/office/drawing/2014/main" xmlns="" id="{B1A36E8C-5948-4935-B6A5-1D044348CABD}"/>
                </a:ext>
              </a:extLst>
            </p:cNvPr>
            <p:cNvSpPr>
              <a:spLocks/>
            </p:cNvSpPr>
            <p:nvPr/>
          </p:nvSpPr>
          <p:spPr bwMode="auto">
            <a:xfrm>
              <a:off x="11209082" y="3921518"/>
              <a:ext cx="209595" cy="143914"/>
            </a:xfrm>
            <a:custGeom>
              <a:avLst/>
              <a:gdLst>
                <a:gd name="T0" fmla="*/ 24 w 50"/>
                <a:gd name="T1" fmla="*/ 0 h 34"/>
                <a:gd name="T2" fmla="*/ 21 w 50"/>
                <a:gd name="T3" fmla="*/ 2 h 34"/>
                <a:gd name="T4" fmla="*/ 18 w 50"/>
                <a:gd name="T5" fmla="*/ 5 h 34"/>
                <a:gd name="T6" fmla="*/ 18 w 50"/>
                <a:gd name="T7" fmla="*/ 5 h 34"/>
                <a:gd name="T8" fmla="*/ 14 w 50"/>
                <a:gd name="T9" fmla="*/ 3 h 34"/>
                <a:gd name="T10" fmla="*/ 12 w 50"/>
                <a:gd name="T11" fmla="*/ 3 h 34"/>
                <a:gd name="T12" fmla="*/ 9 w 50"/>
                <a:gd name="T13" fmla="*/ 4 h 34"/>
                <a:gd name="T14" fmla="*/ 3 w 50"/>
                <a:gd name="T15" fmla="*/ 14 h 34"/>
                <a:gd name="T16" fmla="*/ 3 w 50"/>
                <a:gd name="T17" fmla="*/ 14 h 34"/>
                <a:gd name="T18" fmla="*/ 3 w 50"/>
                <a:gd name="T19" fmla="*/ 14 h 34"/>
                <a:gd name="T20" fmla="*/ 3 w 50"/>
                <a:gd name="T21" fmla="*/ 14 h 34"/>
                <a:gd name="T22" fmla="*/ 4 w 50"/>
                <a:gd name="T23" fmla="*/ 31 h 34"/>
                <a:gd name="T24" fmla="*/ 12 w 50"/>
                <a:gd name="T25" fmla="*/ 9 h 34"/>
                <a:gd name="T26" fmla="*/ 13 w 50"/>
                <a:gd name="T27" fmla="*/ 9 h 34"/>
                <a:gd name="T28" fmla="*/ 15 w 50"/>
                <a:gd name="T29" fmla="*/ 34 h 34"/>
                <a:gd name="T30" fmla="*/ 15 w 50"/>
                <a:gd name="T31" fmla="*/ 9 h 34"/>
                <a:gd name="T32" fmla="*/ 15 w 50"/>
                <a:gd name="T33" fmla="*/ 9 h 34"/>
                <a:gd name="T34" fmla="*/ 22 w 50"/>
                <a:gd name="T35" fmla="*/ 24 h 34"/>
                <a:gd name="T36" fmla="*/ 19 w 50"/>
                <a:gd name="T37" fmla="*/ 9 h 34"/>
                <a:gd name="T38" fmla="*/ 26 w 50"/>
                <a:gd name="T39" fmla="*/ 23 h 34"/>
                <a:gd name="T40" fmla="*/ 23 w 50"/>
                <a:gd name="T41" fmla="*/ 8 h 34"/>
                <a:gd name="T42" fmla="*/ 24 w 50"/>
                <a:gd name="T43" fmla="*/ 8 h 34"/>
                <a:gd name="T44" fmla="*/ 32 w 50"/>
                <a:gd name="T45" fmla="*/ 27 h 34"/>
                <a:gd name="T46" fmla="*/ 27 w 50"/>
                <a:gd name="T47" fmla="*/ 6 h 34"/>
                <a:gd name="T48" fmla="*/ 27 w 50"/>
                <a:gd name="T49" fmla="*/ 6 h 34"/>
                <a:gd name="T50" fmla="*/ 40 w 50"/>
                <a:gd name="T51" fmla="*/ 25 h 34"/>
                <a:gd name="T52" fmla="*/ 29 w 50"/>
                <a:gd name="T53" fmla="*/ 3 h 34"/>
                <a:gd name="T54" fmla="*/ 32 w 50"/>
                <a:gd name="T55" fmla="*/ 5 h 34"/>
                <a:gd name="T56" fmla="*/ 50 w 50"/>
                <a:gd name="T57" fmla="*/ 21 h 34"/>
                <a:gd name="T58" fmla="*/ 40 w 50"/>
                <a:gd name="T59" fmla="*/ 8 h 34"/>
                <a:gd name="T60" fmla="*/ 40 w 50"/>
                <a:gd name="T61" fmla="*/ 8 h 34"/>
                <a:gd name="T62" fmla="*/ 40 w 50"/>
                <a:gd name="T63" fmla="*/ 8 h 34"/>
                <a:gd name="T64" fmla="*/ 25 w 50"/>
                <a:gd name="T65" fmla="*/ 0 h 34"/>
                <a:gd name="T66" fmla="*/ 24 w 50"/>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4">
                  <a:moveTo>
                    <a:pt x="24" y="0"/>
                  </a:moveTo>
                  <a:cubicBezTo>
                    <a:pt x="23" y="0"/>
                    <a:pt x="21" y="1"/>
                    <a:pt x="21" y="2"/>
                  </a:cubicBezTo>
                  <a:cubicBezTo>
                    <a:pt x="20" y="3"/>
                    <a:pt x="19" y="5"/>
                    <a:pt x="18" y="5"/>
                  </a:cubicBezTo>
                  <a:cubicBezTo>
                    <a:pt x="18" y="5"/>
                    <a:pt x="18" y="5"/>
                    <a:pt x="18" y="5"/>
                  </a:cubicBezTo>
                  <a:cubicBezTo>
                    <a:pt x="16" y="5"/>
                    <a:pt x="15" y="4"/>
                    <a:pt x="14" y="3"/>
                  </a:cubicBezTo>
                  <a:cubicBezTo>
                    <a:pt x="13" y="3"/>
                    <a:pt x="13" y="3"/>
                    <a:pt x="12" y="3"/>
                  </a:cubicBezTo>
                  <a:cubicBezTo>
                    <a:pt x="11" y="3"/>
                    <a:pt x="10" y="3"/>
                    <a:pt x="9" y="4"/>
                  </a:cubicBezTo>
                  <a:cubicBezTo>
                    <a:pt x="7" y="6"/>
                    <a:pt x="5" y="10"/>
                    <a:pt x="3" y="14"/>
                  </a:cubicBezTo>
                  <a:cubicBezTo>
                    <a:pt x="3" y="14"/>
                    <a:pt x="3" y="14"/>
                    <a:pt x="3" y="14"/>
                  </a:cubicBezTo>
                  <a:cubicBezTo>
                    <a:pt x="3" y="14"/>
                    <a:pt x="3" y="14"/>
                    <a:pt x="3" y="14"/>
                  </a:cubicBezTo>
                  <a:cubicBezTo>
                    <a:pt x="3" y="14"/>
                    <a:pt x="3" y="14"/>
                    <a:pt x="3" y="14"/>
                  </a:cubicBezTo>
                  <a:cubicBezTo>
                    <a:pt x="0" y="25"/>
                    <a:pt x="2" y="27"/>
                    <a:pt x="4" y="31"/>
                  </a:cubicBezTo>
                  <a:cubicBezTo>
                    <a:pt x="1" y="17"/>
                    <a:pt x="9" y="9"/>
                    <a:pt x="12" y="9"/>
                  </a:cubicBezTo>
                  <a:cubicBezTo>
                    <a:pt x="12" y="9"/>
                    <a:pt x="12" y="9"/>
                    <a:pt x="13" y="9"/>
                  </a:cubicBezTo>
                  <a:cubicBezTo>
                    <a:pt x="9" y="13"/>
                    <a:pt x="7" y="26"/>
                    <a:pt x="15" y="34"/>
                  </a:cubicBezTo>
                  <a:cubicBezTo>
                    <a:pt x="11" y="29"/>
                    <a:pt x="12" y="9"/>
                    <a:pt x="15" y="9"/>
                  </a:cubicBezTo>
                  <a:cubicBezTo>
                    <a:pt x="15" y="9"/>
                    <a:pt x="15" y="9"/>
                    <a:pt x="15" y="9"/>
                  </a:cubicBezTo>
                  <a:cubicBezTo>
                    <a:pt x="19" y="10"/>
                    <a:pt x="19" y="18"/>
                    <a:pt x="22" y="24"/>
                  </a:cubicBezTo>
                  <a:cubicBezTo>
                    <a:pt x="22" y="19"/>
                    <a:pt x="19" y="11"/>
                    <a:pt x="19" y="9"/>
                  </a:cubicBezTo>
                  <a:cubicBezTo>
                    <a:pt x="22" y="9"/>
                    <a:pt x="25" y="20"/>
                    <a:pt x="26" y="23"/>
                  </a:cubicBezTo>
                  <a:cubicBezTo>
                    <a:pt x="27" y="16"/>
                    <a:pt x="21" y="8"/>
                    <a:pt x="23" y="8"/>
                  </a:cubicBezTo>
                  <a:cubicBezTo>
                    <a:pt x="23" y="8"/>
                    <a:pt x="24" y="8"/>
                    <a:pt x="24" y="8"/>
                  </a:cubicBezTo>
                  <a:cubicBezTo>
                    <a:pt x="26" y="9"/>
                    <a:pt x="32" y="22"/>
                    <a:pt x="32" y="27"/>
                  </a:cubicBezTo>
                  <a:cubicBezTo>
                    <a:pt x="36" y="21"/>
                    <a:pt x="25" y="6"/>
                    <a:pt x="27" y="6"/>
                  </a:cubicBezTo>
                  <a:cubicBezTo>
                    <a:pt x="27" y="6"/>
                    <a:pt x="27" y="6"/>
                    <a:pt x="27" y="6"/>
                  </a:cubicBezTo>
                  <a:cubicBezTo>
                    <a:pt x="30" y="7"/>
                    <a:pt x="40" y="18"/>
                    <a:pt x="40" y="25"/>
                  </a:cubicBezTo>
                  <a:cubicBezTo>
                    <a:pt x="43" y="14"/>
                    <a:pt x="28" y="3"/>
                    <a:pt x="29" y="3"/>
                  </a:cubicBezTo>
                  <a:cubicBezTo>
                    <a:pt x="29" y="3"/>
                    <a:pt x="30" y="4"/>
                    <a:pt x="32" y="5"/>
                  </a:cubicBezTo>
                  <a:cubicBezTo>
                    <a:pt x="42" y="9"/>
                    <a:pt x="44" y="15"/>
                    <a:pt x="50" y="21"/>
                  </a:cubicBezTo>
                  <a:cubicBezTo>
                    <a:pt x="48" y="15"/>
                    <a:pt x="41" y="9"/>
                    <a:pt x="40" y="8"/>
                  </a:cubicBezTo>
                  <a:cubicBezTo>
                    <a:pt x="40" y="8"/>
                    <a:pt x="40" y="8"/>
                    <a:pt x="40" y="8"/>
                  </a:cubicBezTo>
                  <a:cubicBezTo>
                    <a:pt x="40" y="8"/>
                    <a:pt x="40" y="8"/>
                    <a:pt x="40" y="8"/>
                  </a:cubicBezTo>
                  <a:cubicBezTo>
                    <a:pt x="34" y="3"/>
                    <a:pt x="29" y="1"/>
                    <a:pt x="25" y="0"/>
                  </a:cubicBezTo>
                  <a:cubicBezTo>
                    <a:pt x="25" y="0"/>
                    <a:pt x="24"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99" name="Freeform 547">
              <a:extLst>
                <a:ext uri="{FF2B5EF4-FFF2-40B4-BE49-F238E27FC236}">
                  <a16:creationId xmlns:a16="http://schemas.microsoft.com/office/drawing/2014/main" xmlns="" id="{BC7AC685-1986-4D2C-8071-75B0D5257F21}"/>
                </a:ext>
              </a:extLst>
            </p:cNvPr>
            <p:cNvSpPr>
              <a:spLocks/>
            </p:cNvSpPr>
            <p:nvPr/>
          </p:nvSpPr>
          <p:spPr bwMode="auto">
            <a:xfrm>
              <a:off x="11082055" y="4044268"/>
              <a:ext cx="101622" cy="148147"/>
            </a:xfrm>
            <a:custGeom>
              <a:avLst/>
              <a:gdLst>
                <a:gd name="T0" fmla="*/ 7 w 24"/>
                <a:gd name="T1" fmla="*/ 0 h 35"/>
                <a:gd name="T2" fmla="*/ 6 w 24"/>
                <a:gd name="T3" fmla="*/ 1 h 35"/>
                <a:gd name="T4" fmla="*/ 2 w 24"/>
                <a:gd name="T5" fmla="*/ 4 h 35"/>
                <a:gd name="T6" fmla="*/ 0 w 24"/>
                <a:gd name="T7" fmla="*/ 14 h 35"/>
                <a:gd name="T8" fmla="*/ 4 w 24"/>
                <a:gd name="T9" fmla="*/ 32 h 35"/>
                <a:gd name="T10" fmla="*/ 5 w 24"/>
                <a:gd name="T11" fmla="*/ 35 h 35"/>
                <a:gd name="T12" fmla="*/ 2 w 24"/>
                <a:gd name="T13" fmla="*/ 12 h 35"/>
                <a:gd name="T14" fmla="*/ 4 w 24"/>
                <a:gd name="T15" fmla="*/ 16 h 35"/>
                <a:gd name="T16" fmla="*/ 12 w 24"/>
                <a:gd name="T17" fmla="*/ 32 h 35"/>
                <a:gd name="T18" fmla="*/ 11 w 24"/>
                <a:gd name="T19" fmla="*/ 30 h 35"/>
                <a:gd name="T20" fmla="*/ 5 w 24"/>
                <a:gd name="T21" fmla="*/ 6 h 35"/>
                <a:gd name="T22" fmla="*/ 5 w 24"/>
                <a:gd name="T23" fmla="*/ 6 h 35"/>
                <a:gd name="T24" fmla="*/ 8 w 24"/>
                <a:gd name="T25" fmla="*/ 13 h 35"/>
                <a:gd name="T26" fmla="*/ 12 w 24"/>
                <a:gd name="T27" fmla="*/ 20 h 35"/>
                <a:gd name="T28" fmla="*/ 12 w 24"/>
                <a:gd name="T29" fmla="*/ 20 h 35"/>
                <a:gd name="T30" fmla="*/ 7 w 24"/>
                <a:gd name="T31" fmla="*/ 5 h 35"/>
                <a:gd name="T32" fmla="*/ 7 w 24"/>
                <a:gd name="T33" fmla="*/ 5 h 35"/>
                <a:gd name="T34" fmla="*/ 20 w 24"/>
                <a:gd name="T35" fmla="*/ 25 h 35"/>
                <a:gd name="T36" fmla="*/ 20 w 24"/>
                <a:gd name="T37" fmla="*/ 25 h 35"/>
                <a:gd name="T38" fmla="*/ 9 w 24"/>
                <a:gd name="T39" fmla="*/ 4 h 35"/>
                <a:gd name="T40" fmla="*/ 10 w 24"/>
                <a:gd name="T41" fmla="*/ 4 h 35"/>
                <a:gd name="T42" fmla="*/ 22 w 24"/>
                <a:gd name="T43" fmla="*/ 19 h 35"/>
                <a:gd name="T44" fmla="*/ 22 w 24"/>
                <a:gd name="T45" fmla="*/ 19 h 35"/>
                <a:gd name="T46" fmla="*/ 19 w 24"/>
                <a:gd name="T47" fmla="*/ 12 h 35"/>
                <a:gd name="T48" fmla="*/ 19 w 24"/>
                <a:gd name="T49" fmla="*/ 12 h 35"/>
                <a:gd name="T50" fmla="*/ 18 w 24"/>
                <a:gd name="T51" fmla="*/ 11 h 35"/>
                <a:gd name="T52" fmla="*/ 18 w 24"/>
                <a:gd name="T53" fmla="*/ 11 h 35"/>
                <a:gd name="T54" fmla="*/ 18 w 24"/>
                <a:gd name="T55" fmla="*/ 11 h 35"/>
                <a:gd name="T56" fmla="*/ 17 w 24"/>
                <a:gd name="T57" fmla="*/ 10 h 35"/>
                <a:gd name="T58" fmla="*/ 7 w 24"/>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5">
                  <a:moveTo>
                    <a:pt x="7" y="0"/>
                  </a:moveTo>
                  <a:cubicBezTo>
                    <a:pt x="7" y="0"/>
                    <a:pt x="6" y="0"/>
                    <a:pt x="6" y="1"/>
                  </a:cubicBezTo>
                  <a:cubicBezTo>
                    <a:pt x="5" y="3"/>
                    <a:pt x="4" y="0"/>
                    <a:pt x="2" y="4"/>
                  </a:cubicBezTo>
                  <a:cubicBezTo>
                    <a:pt x="1" y="5"/>
                    <a:pt x="0" y="9"/>
                    <a:pt x="0" y="14"/>
                  </a:cubicBezTo>
                  <a:cubicBezTo>
                    <a:pt x="0" y="19"/>
                    <a:pt x="1" y="26"/>
                    <a:pt x="4" y="32"/>
                  </a:cubicBezTo>
                  <a:cubicBezTo>
                    <a:pt x="4" y="33"/>
                    <a:pt x="5" y="34"/>
                    <a:pt x="5" y="35"/>
                  </a:cubicBezTo>
                  <a:cubicBezTo>
                    <a:pt x="2" y="29"/>
                    <a:pt x="1" y="12"/>
                    <a:pt x="2" y="12"/>
                  </a:cubicBezTo>
                  <a:cubicBezTo>
                    <a:pt x="2" y="12"/>
                    <a:pt x="3" y="13"/>
                    <a:pt x="4" y="16"/>
                  </a:cubicBezTo>
                  <a:cubicBezTo>
                    <a:pt x="6" y="25"/>
                    <a:pt x="11" y="32"/>
                    <a:pt x="12" y="32"/>
                  </a:cubicBezTo>
                  <a:cubicBezTo>
                    <a:pt x="12" y="32"/>
                    <a:pt x="12" y="31"/>
                    <a:pt x="11" y="30"/>
                  </a:cubicBezTo>
                  <a:cubicBezTo>
                    <a:pt x="8" y="25"/>
                    <a:pt x="3" y="6"/>
                    <a:pt x="5" y="6"/>
                  </a:cubicBezTo>
                  <a:cubicBezTo>
                    <a:pt x="5" y="6"/>
                    <a:pt x="5" y="6"/>
                    <a:pt x="5" y="6"/>
                  </a:cubicBezTo>
                  <a:cubicBezTo>
                    <a:pt x="5" y="6"/>
                    <a:pt x="7" y="10"/>
                    <a:pt x="8" y="13"/>
                  </a:cubicBezTo>
                  <a:cubicBezTo>
                    <a:pt x="9" y="17"/>
                    <a:pt x="11" y="20"/>
                    <a:pt x="12" y="20"/>
                  </a:cubicBezTo>
                  <a:cubicBezTo>
                    <a:pt x="12" y="20"/>
                    <a:pt x="12" y="20"/>
                    <a:pt x="12" y="20"/>
                  </a:cubicBezTo>
                  <a:cubicBezTo>
                    <a:pt x="13" y="17"/>
                    <a:pt x="5" y="5"/>
                    <a:pt x="7" y="5"/>
                  </a:cubicBezTo>
                  <a:cubicBezTo>
                    <a:pt x="7" y="5"/>
                    <a:pt x="7" y="5"/>
                    <a:pt x="7" y="5"/>
                  </a:cubicBezTo>
                  <a:cubicBezTo>
                    <a:pt x="10" y="7"/>
                    <a:pt x="19" y="25"/>
                    <a:pt x="20" y="25"/>
                  </a:cubicBezTo>
                  <a:cubicBezTo>
                    <a:pt x="20" y="25"/>
                    <a:pt x="20" y="25"/>
                    <a:pt x="20" y="25"/>
                  </a:cubicBezTo>
                  <a:cubicBezTo>
                    <a:pt x="20" y="22"/>
                    <a:pt x="7" y="4"/>
                    <a:pt x="9" y="4"/>
                  </a:cubicBezTo>
                  <a:cubicBezTo>
                    <a:pt x="9" y="4"/>
                    <a:pt x="10" y="4"/>
                    <a:pt x="10" y="4"/>
                  </a:cubicBezTo>
                  <a:cubicBezTo>
                    <a:pt x="13" y="5"/>
                    <a:pt x="20" y="19"/>
                    <a:pt x="22" y="19"/>
                  </a:cubicBezTo>
                  <a:cubicBezTo>
                    <a:pt x="22" y="19"/>
                    <a:pt x="22" y="19"/>
                    <a:pt x="22" y="19"/>
                  </a:cubicBezTo>
                  <a:cubicBezTo>
                    <a:pt x="24" y="18"/>
                    <a:pt x="20" y="14"/>
                    <a:pt x="19" y="12"/>
                  </a:cubicBezTo>
                  <a:cubicBezTo>
                    <a:pt x="19" y="12"/>
                    <a:pt x="19" y="12"/>
                    <a:pt x="19" y="12"/>
                  </a:cubicBezTo>
                  <a:cubicBezTo>
                    <a:pt x="18" y="11"/>
                    <a:pt x="18" y="11"/>
                    <a:pt x="18" y="11"/>
                  </a:cubicBezTo>
                  <a:cubicBezTo>
                    <a:pt x="18" y="11"/>
                    <a:pt x="18" y="11"/>
                    <a:pt x="18" y="11"/>
                  </a:cubicBezTo>
                  <a:cubicBezTo>
                    <a:pt x="18" y="11"/>
                    <a:pt x="18" y="11"/>
                    <a:pt x="18" y="11"/>
                  </a:cubicBezTo>
                  <a:cubicBezTo>
                    <a:pt x="18" y="10"/>
                    <a:pt x="17" y="10"/>
                    <a:pt x="17" y="10"/>
                  </a:cubicBezTo>
                  <a:cubicBezTo>
                    <a:pt x="11" y="2"/>
                    <a:pt x="9"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0" name="Freeform 548">
              <a:extLst>
                <a:ext uri="{FF2B5EF4-FFF2-40B4-BE49-F238E27FC236}">
                  <a16:creationId xmlns:a16="http://schemas.microsoft.com/office/drawing/2014/main" xmlns="" id="{3A99BAE8-D51A-4AC9-8D99-A6D78544DF2A}"/>
                </a:ext>
              </a:extLst>
            </p:cNvPr>
            <p:cNvSpPr>
              <a:spLocks/>
            </p:cNvSpPr>
            <p:nvPr/>
          </p:nvSpPr>
          <p:spPr bwMode="auto">
            <a:xfrm>
              <a:off x="11166740" y="4319398"/>
              <a:ext cx="143964" cy="55026"/>
            </a:xfrm>
            <a:custGeom>
              <a:avLst/>
              <a:gdLst>
                <a:gd name="T0" fmla="*/ 4 w 34"/>
                <a:gd name="T1" fmla="*/ 0 h 13"/>
                <a:gd name="T2" fmla="*/ 0 w 34"/>
                <a:gd name="T3" fmla="*/ 1 h 13"/>
                <a:gd name="T4" fmla="*/ 9 w 34"/>
                <a:gd name="T5" fmla="*/ 9 h 13"/>
                <a:gd name="T6" fmla="*/ 20 w 34"/>
                <a:gd name="T7" fmla="*/ 13 h 13"/>
                <a:gd name="T8" fmla="*/ 21 w 34"/>
                <a:gd name="T9" fmla="*/ 13 h 13"/>
                <a:gd name="T10" fmla="*/ 32 w 34"/>
                <a:gd name="T11" fmla="*/ 11 h 13"/>
                <a:gd name="T12" fmla="*/ 33 w 34"/>
                <a:gd name="T13" fmla="*/ 10 h 13"/>
                <a:gd name="T14" fmla="*/ 30 w 34"/>
                <a:gd name="T15" fmla="*/ 10 h 13"/>
                <a:gd name="T16" fmla="*/ 23 w 34"/>
                <a:gd name="T17" fmla="*/ 11 h 13"/>
                <a:gd name="T18" fmla="*/ 10 w 34"/>
                <a:gd name="T19" fmla="*/ 8 h 13"/>
                <a:gd name="T20" fmla="*/ 9 w 34"/>
                <a:gd name="T21" fmla="*/ 6 h 13"/>
                <a:gd name="T22" fmla="*/ 24 w 34"/>
                <a:gd name="T23" fmla="*/ 8 h 13"/>
                <a:gd name="T24" fmla="*/ 24 w 34"/>
                <a:gd name="T25" fmla="*/ 8 h 13"/>
                <a:gd name="T26" fmla="*/ 21 w 34"/>
                <a:gd name="T27" fmla="*/ 6 h 13"/>
                <a:gd name="T28" fmla="*/ 8 w 34"/>
                <a:gd name="T29" fmla="*/ 3 h 13"/>
                <a:gd name="T30" fmla="*/ 9 w 34"/>
                <a:gd name="T31" fmla="*/ 3 h 13"/>
                <a:gd name="T32" fmla="*/ 15 w 34"/>
                <a:gd name="T33" fmla="*/ 3 h 13"/>
                <a:gd name="T34" fmla="*/ 23 w 34"/>
                <a:gd name="T35" fmla="*/ 4 h 13"/>
                <a:gd name="T36" fmla="*/ 28 w 34"/>
                <a:gd name="T37" fmla="*/ 3 h 13"/>
                <a:gd name="T38" fmla="*/ 27 w 34"/>
                <a:gd name="T39" fmla="*/ 1 h 13"/>
                <a:gd name="T40" fmla="*/ 27 w 34"/>
                <a:gd name="T41" fmla="*/ 1 h 13"/>
                <a:gd name="T42" fmla="*/ 27 w 34"/>
                <a:gd name="T43" fmla="*/ 1 h 13"/>
                <a:gd name="T44" fmla="*/ 27 w 34"/>
                <a:gd name="T45" fmla="*/ 1 h 13"/>
                <a:gd name="T46" fmla="*/ 23 w 34"/>
                <a:gd name="T47" fmla="*/ 1 h 13"/>
                <a:gd name="T48" fmla="*/ 22 w 34"/>
                <a:gd name="T49" fmla="*/ 1 h 13"/>
                <a:gd name="T50" fmla="*/ 22 w 34"/>
                <a:gd name="T51" fmla="*/ 1 h 13"/>
                <a:gd name="T52" fmla="*/ 22 w 34"/>
                <a:gd name="T53" fmla="*/ 1 h 13"/>
                <a:gd name="T54" fmla="*/ 15 w 34"/>
                <a:gd name="T55" fmla="*/ 0 h 13"/>
                <a:gd name="T56" fmla="*/ 12 w 34"/>
                <a:gd name="T57" fmla="*/ 0 h 13"/>
                <a:gd name="T58" fmla="*/ 11 w 34"/>
                <a:gd name="T59" fmla="*/ 0 h 13"/>
                <a:gd name="T60" fmla="*/ 4 w 34"/>
                <a:gd name="T6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13">
                  <a:moveTo>
                    <a:pt x="4" y="0"/>
                  </a:moveTo>
                  <a:cubicBezTo>
                    <a:pt x="1" y="0"/>
                    <a:pt x="0" y="0"/>
                    <a:pt x="0" y="1"/>
                  </a:cubicBezTo>
                  <a:cubicBezTo>
                    <a:pt x="0" y="2"/>
                    <a:pt x="2" y="5"/>
                    <a:pt x="9" y="9"/>
                  </a:cubicBezTo>
                  <a:cubicBezTo>
                    <a:pt x="11" y="11"/>
                    <a:pt x="15" y="12"/>
                    <a:pt x="20" y="13"/>
                  </a:cubicBezTo>
                  <a:cubicBezTo>
                    <a:pt x="20" y="13"/>
                    <a:pt x="20" y="13"/>
                    <a:pt x="21" y="13"/>
                  </a:cubicBezTo>
                  <a:cubicBezTo>
                    <a:pt x="24" y="13"/>
                    <a:pt x="30" y="13"/>
                    <a:pt x="32" y="11"/>
                  </a:cubicBezTo>
                  <a:cubicBezTo>
                    <a:pt x="33" y="10"/>
                    <a:pt x="34" y="10"/>
                    <a:pt x="33" y="10"/>
                  </a:cubicBezTo>
                  <a:cubicBezTo>
                    <a:pt x="32" y="10"/>
                    <a:pt x="31" y="10"/>
                    <a:pt x="30" y="10"/>
                  </a:cubicBezTo>
                  <a:cubicBezTo>
                    <a:pt x="28" y="11"/>
                    <a:pt x="25" y="11"/>
                    <a:pt x="23" y="11"/>
                  </a:cubicBezTo>
                  <a:cubicBezTo>
                    <a:pt x="19" y="11"/>
                    <a:pt x="14" y="10"/>
                    <a:pt x="10" y="8"/>
                  </a:cubicBezTo>
                  <a:cubicBezTo>
                    <a:pt x="8" y="6"/>
                    <a:pt x="8" y="6"/>
                    <a:pt x="9" y="6"/>
                  </a:cubicBezTo>
                  <a:cubicBezTo>
                    <a:pt x="11" y="6"/>
                    <a:pt x="19" y="8"/>
                    <a:pt x="24" y="8"/>
                  </a:cubicBezTo>
                  <a:cubicBezTo>
                    <a:pt x="24" y="8"/>
                    <a:pt x="24" y="8"/>
                    <a:pt x="24" y="8"/>
                  </a:cubicBezTo>
                  <a:cubicBezTo>
                    <a:pt x="31" y="8"/>
                    <a:pt x="25" y="6"/>
                    <a:pt x="21" y="6"/>
                  </a:cubicBezTo>
                  <a:cubicBezTo>
                    <a:pt x="16" y="5"/>
                    <a:pt x="10" y="4"/>
                    <a:pt x="8" y="3"/>
                  </a:cubicBezTo>
                  <a:cubicBezTo>
                    <a:pt x="8" y="3"/>
                    <a:pt x="8" y="3"/>
                    <a:pt x="9" y="3"/>
                  </a:cubicBezTo>
                  <a:cubicBezTo>
                    <a:pt x="10" y="3"/>
                    <a:pt x="12" y="3"/>
                    <a:pt x="15" y="3"/>
                  </a:cubicBezTo>
                  <a:cubicBezTo>
                    <a:pt x="17" y="3"/>
                    <a:pt x="20" y="4"/>
                    <a:pt x="23" y="4"/>
                  </a:cubicBezTo>
                  <a:cubicBezTo>
                    <a:pt x="25" y="4"/>
                    <a:pt x="27" y="3"/>
                    <a:pt x="28" y="3"/>
                  </a:cubicBezTo>
                  <a:cubicBezTo>
                    <a:pt x="34" y="2"/>
                    <a:pt x="32" y="1"/>
                    <a:pt x="27" y="1"/>
                  </a:cubicBezTo>
                  <a:cubicBezTo>
                    <a:pt x="27" y="1"/>
                    <a:pt x="27" y="1"/>
                    <a:pt x="27" y="1"/>
                  </a:cubicBezTo>
                  <a:cubicBezTo>
                    <a:pt x="27" y="1"/>
                    <a:pt x="27" y="1"/>
                    <a:pt x="27" y="1"/>
                  </a:cubicBezTo>
                  <a:cubicBezTo>
                    <a:pt x="27" y="1"/>
                    <a:pt x="27" y="1"/>
                    <a:pt x="27" y="1"/>
                  </a:cubicBezTo>
                  <a:cubicBezTo>
                    <a:pt x="26" y="1"/>
                    <a:pt x="24" y="1"/>
                    <a:pt x="23" y="1"/>
                  </a:cubicBezTo>
                  <a:cubicBezTo>
                    <a:pt x="23" y="1"/>
                    <a:pt x="22" y="1"/>
                    <a:pt x="22" y="1"/>
                  </a:cubicBezTo>
                  <a:cubicBezTo>
                    <a:pt x="22" y="1"/>
                    <a:pt x="22" y="1"/>
                    <a:pt x="22" y="1"/>
                  </a:cubicBezTo>
                  <a:cubicBezTo>
                    <a:pt x="22" y="1"/>
                    <a:pt x="22" y="1"/>
                    <a:pt x="22" y="1"/>
                  </a:cubicBezTo>
                  <a:cubicBezTo>
                    <a:pt x="19" y="1"/>
                    <a:pt x="17" y="0"/>
                    <a:pt x="15" y="0"/>
                  </a:cubicBezTo>
                  <a:cubicBezTo>
                    <a:pt x="14" y="0"/>
                    <a:pt x="13" y="0"/>
                    <a:pt x="12" y="0"/>
                  </a:cubicBezTo>
                  <a:cubicBezTo>
                    <a:pt x="12" y="0"/>
                    <a:pt x="12" y="0"/>
                    <a:pt x="11" y="0"/>
                  </a:cubicBezTo>
                  <a:cubicBezTo>
                    <a:pt x="9" y="0"/>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1" name="Freeform 549">
              <a:extLst>
                <a:ext uri="{FF2B5EF4-FFF2-40B4-BE49-F238E27FC236}">
                  <a16:creationId xmlns:a16="http://schemas.microsoft.com/office/drawing/2014/main" xmlns="" id="{A639F5AF-C160-4A34-9789-C9399995806E}"/>
                </a:ext>
              </a:extLst>
            </p:cNvPr>
            <p:cNvSpPr>
              <a:spLocks/>
            </p:cNvSpPr>
            <p:nvPr/>
          </p:nvSpPr>
          <p:spPr bwMode="auto">
            <a:xfrm>
              <a:off x="11655795" y="4209346"/>
              <a:ext cx="103738" cy="93121"/>
            </a:xfrm>
            <a:custGeom>
              <a:avLst/>
              <a:gdLst>
                <a:gd name="T0" fmla="*/ 24 w 25"/>
                <a:gd name="T1" fmla="*/ 0 h 22"/>
                <a:gd name="T2" fmla="*/ 5 w 25"/>
                <a:gd name="T3" fmla="*/ 9 h 22"/>
                <a:gd name="T4" fmla="*/ 4 w 25"/>
                <a:gd name="T5" fmla="*/ 10 h 22"/>
                <a:gd name="T6" fmla="*/ 18 w 25"/>
                <a:gd name="T7" fmla="*/ 4 h 22"/>
                <a:gd name="T8" fmla="*/ 18 w 25"/>
                <a:gd name="T9" fmla="*/ 5 h 22"/>
                <a:gd name="T10" fmla="*/ 6 w 25"/>
                <a:gd name="T11" fmla="*/ 14 h 22"/>
                <a:gd name="T12" fmla="*/ 6 w 25"/>
                <a:gd name="T13" fmla="*/ 14 h 22"/>
                <a:gd name="T14" fmla="*/ 19 w 25"/>
                <a:gd name="T15" fmla="*/ 6 h 22"/>
                <a:gd name="T16" fmla="*/ 18 w 25"/>
                <a:gd name="T17" fmla="*/ 8 h 22"/>
                <a:gd name="T18" fmla="*/ 2 w 25"/>
                <a:gd name="T19" fmla="*/ 22 h 22"/>
                <a:gd name="T20" fmla="*/ 3 w 25"/>
                <a:gd name="T21" fmla="*/ 22 h 22"/>
                <a:gd name="T22" fmla="*/ 4 w 25"/>
                <a:gd name="T23" fmla="*/ 22 h 22"/>
                <a:gd name="T24" fmla="*/ 22 w 25"/>
                <a:gd name="T25" fmla="*/ 7 h 22"/>
                <a:gd name="T26" fmla="*/ 25 w 25"/>
                <a:gd name="T27" fmla="*/ 1 h 22"/>
                <a:gd name="T28" fmla="*/ 24 w 25"/>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2">
                  <a:moveTo>
                    <a:pt x="24" y="0"/>
                  </a:moveTo>
                  <a:cubicBezTo>
                    <a:pt x="22" y="0"/>
                    <a:pt x="16" y="2"/>
                    <a:pt x="5" y="9"/>
                  </a:cubicBezTo>
                  <a:cubicBezTo>
                    <a:pt x="5" y="9"/>
                    <a:pt x="4" y="9"/>
                    <a:pt x="4" y="10"/>
                  </a:cubicBezTo>
                  <a:cubicBezTo>
                    <a:pt x="8" y="9"/>
                    <a:pt x="16" y="4"/>
                    <a:pt x="18" y="4"/>
                  </a:cubicBezTo>
                  <a:cubicBezTo>
                    <a:pt x="18" y="4"/>
                    <a:pt x="18" y="4"/>
                    <a:pt x="18" y="5"/>
                  </a:cubicBezTo>
                  <a:cubicBezTo>
                    <a:pt x="17" y="7"/>
                    <a:pt x="3" y="14"/>
                    <a:pt x="6" y="14"/>
                  </a:cubicBezTo>
                  <a:cubicBezTo>
                    <a:pt x="6" y="14"/>
                    <a:pt x="6" y="14"/>
                    <a:pt x="6" y="14"/>
                  </a:cubicBezTo>
                  <a:cubicBezTo>
                    <a:pt x="9" y="14"/>
                    <a:pt x="18" y="6"/>
                    <a:pt x="19" y="6"/>
                  </a:cubicBezTo>
                  <a:cubicBezTo>
                    <a:pt x="19" y="6"/>
                    <a:pt x="19" y="7"/>
                    <a:pt x="18" y="8"/>
                  </a:cubicBezTo>
                  <a:cubicBezTo>
                    <a:pt x="11" y="14"/>
                    <a:pt x="0" y="21"/>
                    <a:pt x="2" y="22"/>
                  </a:cubicBezTo>
                  <a:cubicBezTo>
                    <a:pt x="2" y="22"/>
                    <a:pt x="2" y="22"/>
                    <a:pt x="3" y="22"/>
                  </a:cubicBezTo>
                  <a:cubicBezTo>
                    <a:pt x="3" y="22"/>
                    <a:pt x="4" y="22"/>
                    <a:pt x="4" y="22"/>
                  </a:cubicBezTo>
                  <a:cubicBezTo>
                    <a:pt x="11" y="16"/>
                    <a:pt x="17" y="10"/>
                    <a:pt x="22" y="7"/>
                  </a:cubicBezTo>
                  <a:cubicBezTo>
                    <a:pt x="23" y="5"/>
                    <a:pt x="25" y="3"/>
                    <a:pt x="25" y="1"/>
                  </a:cubicBezTo>
                  <a:cubicBezTo>
                    <a:pt x="25" y="0"/>
                    <a:pt x="25"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2" name="Freeform 550">
              <a:extLst>
                <a:ext uri="{FF2B5EF4-FFF2-40B4-BE49-F238E27FC236}">
                  <a16:creationId xmlns:a16="http://schemas.microsoft.com/office/drawing/2014/main" xmlns="" id="{6F93A8E2-A3AB-4E8C-A869-5210C01975AA}"/>
                </a:ext>
              </a:extLst>
            </p:cNvPr>
            <p:cNvSpPr>
              <a:spLocks/>
            </p:cNvSpPr>
            <p:nvPr/>
          </p:nvSpPr>
          <p:spPr bwMode="auto">
            <a:xfrm>
              <a:off x="11655795" y="3993475"/>
              <a:ext cx="44459" cy="50793"/>
            </a:xfrm>
            <a:custGeom>
              <a:avLst/>
              <a:gdLst>
                <a:gd name="T0" fmla="*/ 11 w 11"/>
                <a:gd name="T1" fmla="*/ 0 h 12"/>
                <a:gd name="T2" fmla="*/ 0 w 11"/>
                <a:gd name="T3" fmla="*/ 12 h 12"/>
                <a:gd name="T4" fmla="*/ 11 w 11"/>
                <a:gd name="T5" fmla="*/ 0 h 12"/>
              </a:gdLst>
              <a:ahLst/>
              <a:cxnLst>
                <a:cxn ang="0">
                  <a:pos x="T0" y="T1"/>
                </a:cxn>
                <a:cxn ang="0">
                  <a:pos x="T2" y="T3"/>
                </a:cxn>
                <a:cxn ang="0">
                  <a:pos x="T4" y="T5"/>
                </a:cxn>
              </a:cxnLst>
              <a:rect l="0" t="0" r="r" b="b"/>
              <a:pathLst>
                <a:path w="11" h="12">
                  <a:moveTo>
                    <a:pt x="11" y="0"/>
                  </a:moveTo>
                  <a:cubicBezTo>
                    <a:pt x="8" y="2"/>
                    <a:pt x="4" y="9"/>
                    <a:pt x="0" y="12"/>
                  </a:cubicBezTo>
                  <a:cubicBezTo>
                    <a:pt x="5" y="8"/>
                    <a:pt x="9" y="2"/>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3" name="Freeform 551">
              <a:extLst>
                <a:ext uri="{FF2B5EF4-FFF2-40B4-BE49-F238E27FC236}">
                  <a16:creationId xmlns:a16="http://schemas.microsoft.com/office/drawing/2014/main" xmlns="" id="{EBAF3B83-FFC3-4617-B6F1-D4B842457907}"/>
                </a:ext>
              </a:extLst>
            </p:cNvPr>
            <p:cNvSpPr>
              <a:spLocks/>
            </p:cNvSpPr>
            <p:nvPr/>
          </p:nvSpPr>
          <p:spPr bwMode="auto">
            <a:xfrm>
              <a:off x="11643092" y="3980777"/>
              <a:ext cx="61396" cy="71957"/>
            </a:xfrm>
            <a:custGeom>
              <a:avLst/>
              <a:gdLst>
                <a:gd name="T0" fmla="*/ 12 w 15"/>
                <a:gd name="T1" fmla="*/ 0 h 17"/>
                <a:gd name="T2" fmla="*/ 12 w 15"/>
                <a:gd name="T3" fmla="*/ 1 h 17"/>
                <a:gd name="T4" fmla="*/ 0 w 15"/>
                <a:gd name="T5" fmla="*/ 17 h 17"/>
                <a:gd name="T6" fmla="*/ 3 w 15"/>
                <a:gd name="T7" fmla="*/ 15 h 17"/>
                <a:gd name="T8" fmla="*/ 14 w 15"/>
                <a:gd name="T9" fmla="*/ 3 h 17"/>
                <a:gd name="T10" fmla="*/ 15 w 15"/>
                <a:gd name="T11" fmla="*/ 3 h 17"/>
                <a:gd name="T12" fmla="*/ 15 w 15"/>
                <a:gd name="T13" fmla="*/ 3 h 17"/>
                <a:gd name="T14" fmla="*/ 12 w 1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2" y="0"/>
                  </a:moveTo>
                  <a:cubicBezTo>
                    <a:pt x="12" y="1"/>
                    <a:pt x="12" y="1"/>
                    <a:pt x="12" y="1"/>
                  </a:cubicBezTo>
                  <a:cubicBezTo>
                    <a:pt x="12" y="4"/>
                    <a:pt x="4" y="12"/>
                    <a:pt x="0" y="17"/>
                  </a:cubicBezTo>
                  <a:cubicBezTo>
                    <a:pt x="1" y="16"/>
                    <a:pt x="2" y="16"/>
                    <a:pt x="3" y="15"/>
                  </a:cubicBezTo>
                  <a:cubicBezTo>
                    <a:pt x="7" y="12"/>
                    <a:pt x="11" y="5"/>
                    <a:pt x="14" y="3"/>
                  </a:cubicBezTo>
                  <a:cubicBezTo>
                    <a:pt x="14" y="3"/>
                    <a:pt x="14" y="3"/>
                    <a:pt x="15" y="3"/>
                  </a:cubicBezTo>
                  <a:cubicBezTo>
                    <a:pt x="15" y="3"/>
                    <a:pt x="15" y="3"/>
                    <a:pt x="15" y="3"/>
                  </a:cubicBezTo>
                  <a:cubicBezTo>
                    <a:pt x="12" y="0"/>
                    <a:pt x="12" y="0"/>
                    <a:pt x="12"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4" name="Freeform 552">
              <a:extLst>
                <a:ext uri="{FF2B5EF4-FFF2-40B4-BE49-F238E27FC236}">
                  <a16:creationId xmlns:a16="http://schemas.microsoft.com/office/drawing/2014/main" xmlns="" id="{4AEC27DB-73E4-42D3-95C6-CEC4EA998F65}"/>
                </a:ext>
              </a:extLst>
            </p:cNvPr>
            <p:cNvSpPr>
              <a:spLocks/>
            </p:cNvSpPr>
            <p:nvPr/>
          </p:nvSpPr>
          <p:spPr bwMode="auto">
            <a:xfrm>
              <a:off x="11704488" y="399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5" name="Oval 553">
              <a:extLst>
                <a:ext uri="{FF2B5EF4-FFF2-40B4-BE49-F238E27FC236}">
                  <a16:creationId xmlns:a16="http://schemas.microsoft.com/office/drawing/2014/main" xmlns="" id="{7EBCC5A2-1EC5-4BC0-B75F-CA6BFAB3AB38}"/>
                </a:ext>
              </a:extLst>
            </p:cNvPr>
            <p:cNvSpPr>
              <a:spLocks noChangeArrowheads="1"/>
            </p:cNvSpPr>
            <p:nvPr/>
          </p:nvSpPr>
          <p:spPr bwMode="auto">
            <a:xfrm>
              <a:off x="11704488" y="3993475"/>
              <a:ext cx="2118" cy="2116"/>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506" name="Freeform 554">
              <a:extLst>
                <a:ext uri="{FF2B5EF4-FFF2-40B4-BE49-F238E27FC236}">
                  <a16:creationId xmlns:a16="http://schemas.microsoft.com/office/drawing/2014/main" xmlns="" id="{03F63D72-26C1-4A1A-9171-89B93907C2D0}"/>
                </a:ext>
              </a:extLst>
            </p:cNvPr>
            <p:cNvSpPr>
              <a:spLocks/>
            </p:cNvSpPr>
            <p:nvPr/>
          </p:nvSpPr>
          <p:spPr bwMode="auto">
            <a:xfrm>
              <a:off x="11691785" y="3997708"/>
              <a:ext cx="25405" cy="55026"/>
            </a:xfrm>
            <a:custGeom>
              <a:avLst/>
              <a:gdLst>
                <a:gd name="T0" fmla="*/ 6 w 6"/>
                <a:gd name="T1" fmla="*/ 0 h 13"/>
                <a:gd name="T2" fmla="*/ 0 w 6"/>
                <a:gd name="T3" fmla="*/ 13 h 13"/>
                <a:gd name="T4" fmla="*/ 6 w 6"/>
                <a:gd name="T5" fmla="*/ 0 h 13"/>
                <a:gd name="T6" fmla="*/ 6 w 6"/>
                <a:gd name="T7" fmla="*/ 0 h 13"/>
              </a:gdLst>
              <a:ahLst/>
              <a:cxnLst>
                <a:cxn ang="0">
                  <a:pos x="T0" y="T1"/>
                </a:cxn>
                <a:cxn ang="0">
                  <a:pos x="T2" y="T3"/>
                </a:cxn>
                <a:cxn ang="0">
                  <a:pos x="T4" y="T5"/>
                </a:cxn>
                <a:cxn ang="0">
                  <a:pos x="T6" y="T7"/>
                </a:cxn>
              </a:cxnLst>
              <a:rect l="0" t="0" r="r" b="b"/>
              <a:pathLst>
                <a:path w="6" h="13">
                  <a:moveTo>
                    <a:pt x="6" y="0"/>
                  </a:moveTo>
                  <a:cubicBezTo>
                    <a:pt x="4" y="2"/>
                    <a:pt x="3" y="10"/>
                    <a:pt x="0" y="13"/>
                  </a:cubicBezTo>
                  <a:cubicBezTo>
                    <a:pt x="3" y="10"/>
                    <a:pt x="4" y="2"/>
                    <a:pt x="6" y="0"/>
                  </a:cubicBezTo>
                  <a:cubicBezTo>
                    <a:pt x="6" y="0"/>
                    <a:pt x="6" y="0"/>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7" name="Freeform 555">
              <a:extLst>
                <a:ext uri="{FF2B5EF4-FFF2-40B4-BE49-F238E27FC236}">
                  <a16:creationId xmlns:a16="http://schemas.microsoft.com/office/drawing/2014/main" xmlns="" id="{6091F1BE-6CC4-4731-85C4-C2D06BA4AC9F}"/>
                </a:ext>
              </a:extLst>
            </p:cNvPr>
            <p:cNvSpPr>
              <a:spLocks/>
            </p:cNvSpPr>
            <p:nvPr/>
          </p:nvSpPr>
          <p:spPr bwMode="auto">
            <a:xfrm>
              <a:off x="11691785" y="3993475"/>
              <a:ext cx="25405" cy="59259"/>
            </a:xfrm>
            <a:custGeom>
              <a:avLst/>
              <a:gdLst>
                <a:gd name="T0" fmla="*/ 3 w 6"/>
                <a:gd name="T1" fmla="*/ 0 h 14"/>
                <a:gd name="T2" fmla="*/ 4 w 6"/>
                <a:gd name="T3" fmla="*/ 2 h 14"/>
                <a:gd name="T4" fmla="*/ 0 w 6"/>
                <a:gd name="T5" fmla="*/ 14 h 14"/>
                <a:gd name="T6" fmla="*/ 0 w 6"/>
                <a:gd name="T7" fmla="*/ 14 h 14"/>
                <a:gd name="T8" fmla="*/ 6 w 6"/>
                <a:gd name="T9" fmla="*/ 1 h 14"/>
                <a:gd name="T10" fmla="*/ 3 w 6"/>
                <a:gd name="T11" fmla="*/ 0 h 14"/>
              </a:gdLst>
              <a:ahLst/>
              <a:cxnLst>
                <a:cxn ang="0">
                  <a:pos x="T0" y="T1"/>
                </a:cxn>
                <a:cxn ang="0">
                  <a:pos x="T2" y="T3"/>
                </a:cxn>
                <a:cxn ang="0">
                  <a:pos x="T4" y="T5"/>
                </a:cxn>
                <a:cxn ang="0">
                  <a:pos x="T6" y="T7"/>
                </a:cxn>
                <a:cxn ang="0">
                  <a:pos x="T8" y="T9"/>
                </a:cxn>
                <a:cxn ang="0">
                  <a:pos x="T10" y="T11"/>
                </a:cxn>
              </a:cxnLst>
              <a:rect l="0" t="0" r="r" b="b"/>
              <a:pathLst>
                <a:path w="6" h="14">
                  <a:moveTo>
                    <a:pt x="3" y="0"/>
                  </a:moveTo>
                  <a:cubicBezTo>
                    <a:pt x="3" y="0"/>
                    <a:pt x="4" y="1"/>
                    <a:pt x="4" y="2"/>
                  </a:cubicBezTo>
                  <a:cubicBezTo>
                    <a:pt x="4" y="4"/>
                    <a:pt x="1" y="9"/>
                    <a:pt x="0" y="14"/>
                  </a:cubicBezTo>
                  <a:cubicBezTo>
                    <a:pt x="0" y="14"/>
                    <a:pt x="0" y="14"/>
                    <a:pt x="0" y="14"/>
                  </a:cubicBezTo>
                  <a:cubicBezTo>
                    <a:pt x="3" y="11"/>
                    <a:pt x="4" y="3"/>
                    <a:pt x="6" y="1"/>
                  </a:cubicBezTo>
                  <a:cubicBezTo>
                    <a:pt x="3" y="0"/>
                    <a:pt x="3" y="0"/>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8" name="Freeform 556">
              <a:extLst>
                <a:ext uri="{FF2B5EF4-FFF2-40B4-BE49-F238E27FC236}">
                  <a16:creationId xmlns:a16="http://schemas.microsoft.com/office/drawing/2014/main" xmlns="" id="{751C6F26-5785-4104-88D4-729F6A2AEE6A}"/>
                </a:ext>
              </a:extLst>
            </p:cNvPr>
            <p:cNvSpPr>
              <a:spLocks/>
            </p:cNvSpPr>
            <p:nvPr/>
          </p:nvSpPr>
          <p:spPr bwMode="auto">
            <a:xfrm>
              <a:off x="11717190" y="3997708"/>
              <a:ext cx="4234" cy="4233"/>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1" y="1"/>
                    <a:pt x="1" y="1"/>
                    <a:pt x="1" y="1"/>
                  </a:cubicBezTo>
                  <a:cubicBezTo>
                    <a:pt x="0" y="1"/>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09" name="Freeform 557">
              <a:extLst>
                <a:ext uri="{FF2B5EF4-FFF2-40B4-BE49-F238E27FC236}">
                  <a16:creationId xmlns:a16="http://schemas.microsoft.com/office/drawing/2014/main" xmlns="" id="{E3070618-AE7F-4D15-8E79-4C0003CFF796}"/>
                </a:ext>
              </a:extLst>
            </p:cNvPr>
            <p:cNvSpPr>
              <a:spLocks/>
            </p:cNvSpPr>
            <p:nvPr/>
          </p:nvSpPr>
          <p:spPr bwMode="auto">
            <a:xfrm>
              <a:off x="11717190" y="3997708"/>
              <a:ext cx="4234" cy="4233"/>
            </a:xfrm>
            <a:custGeom>
              <a:avLst/>
              <a:gdLst>
                <a:gd name="T0" fmla="*/ 0 w 1"/>
                <a:gd name="T1" fmla="*/ 0 h 1"/>
                <a:gd name="T2" fmla="*/ 0 w 1"/>
                <a:gd name="T3" fmla="*/ 0 h 1"/>
                <a:gd name="T4" fmla="*/ 0 w 1"/>
                <a:gd name="T5" fmla="*/ 0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0"/>
                    <a:pt x="0" y="1"/>
                    <a:pt x="1" y="1"/>
                  </a:cubicBezTo>
                  <a:cubicBezTo>
                    <a:pt x="1" y="1"/>
                    <a:pt x="1" y="1"/>
                    <a:pt x="1" y="1"/>
                  </a:cubicBezTo>
                  <a:cubicBezTo>
                    <a:pt x="0"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0" name="Freeform 558">
              <a:extLst>
                <a:ext uri="{FF2B5EF4-FFF2-40B4-BE49-F238E27FC236}">
                  <a16:creationId xmlns:a16="http://schemas.microsoft.com/office/drawing/2014/main" xmlns="" id="{09D07A1A-F9F4-4139-BBFC-F2D88B328436}"/>
                </a:ext>
              </a:extLst>
            </p:cNvPr>
            <p:cNvSpPr>
              <a:spLocks noEditPoints="1"/>
            </p:cNvSpPr>
            <p:nvPr/>
          </p:nvSpPr>
          <p:spPr bwMode="auto">
            <a:xfrm>
              <a:off x="11600749" y="3959613"/>
              <a:ext cx="27522" cy="25397"/>
            </a:xfrm>
            <a:custGeom>
              <a:avLst/>
              <a:gdLst>
                <a:gd name="T0" fmla="*/ 6 w 7"/>
                <a:gd name="T1" fmla="*/ 1 h 6"/>
                <a:gd name="T2" fmla="*/ 0 w 7"/>
                <a:gd name="T3" fmla="*/ 6 h 6"/>
                <a:gd name="T4" fmla="*/ 6 w 7"/>
                <a:gd name="T5" fmla="*/ 1 h 6"/>
                <a:gd name="T6" fmla="*/ 7 w 7"/>
                <a:gd name="T7" fmla="*/ 0 h 6"/>
                <a:gd name="T8" fmla="*/ 7 w 7"/>
                <a:gd name="T9" fmla="*/ 0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6" y="1"/>
                  </a:moveTo>
                  <a:cubicBezTo>
                    <a:pt x="4" y="2"/>
                    <a:pt x="2" y="4"/>
                    <a:pt x="0" y="6"/>
                  </a:cubicBezTo>
                  <a:cubicBezTo>
                    <a:pt x="2" y="4"/>
                    <a:pt x="4" y="2"/>
                    <a:pt x="6" y="1"/>
                  </a:cubicBezTo>
                  <a:moveTo>
                    <a:pt x="7" y="0"/>
                  </a:moveTo>
                  <a:cubicBezTo>
                    <a:pt x="7" y="0"/>
                    <a:pt x="7" y="0"/>
                    <a:pt x="7" y="0"/>
                  </a:cubicBezTo>
                  <a:cubicBezTo>
                    <a:pt x="7" y="0"/>
                    <a:pt x="7"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11" name="Freeform 559">
              <a:extLst>
                <a:ext uri="{FF2B5EF4-FFF2-40B4-BE49-F238E27FC236}">
                  <a16:creationId xmlns:a16="http://schemas.microsoft.com/office/drawing/2014/main" xmlns="" id="{FA5292B4-8CDD-4F28-A990-F5838006A0ED}"/>
                </a:ext>
              </a:extLst>
            </p:cNvPr>
            <p:cNvSpPr>
              <a:spLocks/>
            </p:cNvSpPr>
            <p:nvPr/>
          </p:nvSpPr>
          <p:spPr bwMode="auto">
            <a:xfrm>
              <a:off x="11590163" y="3959613"/>
              <a:ext cx="52929" cy="46560"/>
            </a:xfrm>
            <a:custGeom>
              <a:avLst/>
              <a:gdLst>
                <a:gd name="T0" fmla="*/ 9 w 12"/>
                <a:gd name="T1" fmla="*/ 0 h 11"/>
                <a:gd name="T2" fmla="*/ 9 w 12"/>
                <a:gd name="T3" fmla="*/ 0 h 11"/>
                <a:gd name="T4" fmla="*/ 9 w 12"/>
                <a:gd name="T5" fmla="*/ 0 h 11"/>
                <a:gd name="T6" fmla="*/ 8 w 12"/>
                <a:gd name="T7" fmla="*/ 1 h 11"/>
                <a:gd name="T8" fmla="*/ 2 w 12"/>
                <a:gd name="T9" fmla="*/ 6 h 11"/>
                <a:gd name="T10" fmla="*/ 0 w 12"/>
                <a:gd name="T11" fmla="*/ 11 h 11"/>
                <a:gd name="T12" fmla="*/ 12 w 12"/>
                <a:gd name="T13" fmla="*/ 0 h 11"/>
                <a:gd name="T14" fmla="*/ 9 w 1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9" y="0"/>
                  </a:moveTo>
                  <a:cubicBezTo>
                    <a:pt x="9" y="0"/>
                    <a:pt x="9" y="0"/>
                    <a:pt x="9" y="0"/>
                  </a:cubicBezTo>
                  <a:cubicBezTo>
                    <a:pt x="9" y="0"/>
                    <a:pt x="9" y="0"/>
                    <a:pt x="9" y="0"/>
                  </a:cubicBezTo>
                  <a:cubicBezTo>
                    <a:pt x="9" y="0"/>
                    <a:pt x="8" y="0"/>
                    <a:pt x="8" y="1"/>
                  </a:cubicBezTo>
                  <a:cubicBezTo>
                    <a:pt x="6" y="2"/>
                    <a:pt x="4" y="4"/>
                    <a:pt x="2" y="6"/>
                  </a:cubicBezTo>
                  <a:cubicBezTo>
                    <a:pt x="1" y="7"/>
                    <a:pt x="0" y="9"/>
                    <a:pt x="0" y="11"/>
                  </a:cubicBezTo>
                  <a:cubicBezTo>
                    <a:pt x="2" y="8"/>
                    <a:pt x="5" y="4"/>
                    <a:pt x="12" y="0"/>
                  </a:cubicBezTo>
                  <a:cubicBezTo>
                    <a:pt x="9" y="0"/>
                    <a:pt x="9" y="0"/>
                    <a:pt x="9"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grpSp>
        <p:nvGrpSpPr>
          <p:cNvPr id="458" name="Nhóm 457"/>
          <p:cNvGrpSpPr>
            <a:grpSpLocks/>
          </p:cNvGrpSpPr>
          <p:nvPr/>
        </p:nvGrpSpPr>
        <p:grpSpPr bwMode="auto">
          <a:xfrm>
            <a:off x="407988" y="1703388"/>
            <a:ext cx="4219575" cy="1171575"/>
            <a:chOff x="722587" y="1620223"/>
            <a:chExt cx="5625948" cy="1561362"/>
          </a:xfrm>
        </p:grpSpPr>
        <p:grpSp>
          <p:nvGrpSpPr>
            <p:cNvPr id="52237" name="Group 2524"/>
            <p:cNvGrpSpPr>
              <a:grpSpLocks/>
            </p:cNvGrpSpPr>
            <p:nvPr/>
          </p:nvGrpSpPr>
          <p:grpSpPr bwMode="auto">
            <a:xfrm>
              <a:off x="722587" y="1719339"/>
              <a:ext cx="5625948" cy="1462246"/>
              <a:chOff x="867167" y="1338618"/>
              <a:chExt cx="5625948" cy="1462246"/>
            </a:xfrm>
          </p:grpSpPr>
          <p:sp>
            <p:nvSpPr>
              <p:cNvPr id="52239" name="TextBox 2515"/>
              <p:cNvSpPr txBox="1">
                <a:spLocks noChangeArrowheads="1"/>
              </p:cNvSpPr>
              <p:nvPr/>
            </p:nvSpPr>
            <p:spPr bwMode="auto">
              <a:xfrm>
                <a:off x="867167" y="1569758"/>
                <a:ext cx="562594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itchFamily="34" charset="0"/>
                  </a:defRPr>
                </a:lvl1pPr>
                <a:lvl2pPr marL="742950" indent="-285750" defTabSz="342900">
                  <a:defRPr>
                    <a:solidFill>
                      <a:schemeClr val="tx1"/>
                    </a:solidFill>
                    <a:latin typeface="Arial" pitchFamily="34" charset="0"/>
                  </a:defRPr>
                </a:lvl2pPr>
                <a:lvl3pPr marL="1143000" indent="-228600" defTabSz="342900">
                  <a:defRPr>
                    <a:solidFill>
                      <a:schemeClr val="tx1"/>
                    </a:solidFill>
                    <a:latin typeface="Arial" pitchFamily="34" charset="0"/>
                  </a:defRPr>
                </a:lvl3pPr>
                <a:lvl4pPr marL="1600200" indent="-228600" defTabSz="342900">
                  <a:defRPr>
                    <a:solidFill>
                      <a:schemeClr val="tx1"/>
                    </a:solidFill>
                    <a:latin typeface="Arial" pitchFamily="34" charset="0"/>
                  </a:defRPr>
                </a:lvl4pPr>
                <a:lvl5pPr marL="2057400" indent="-228600" defTabSz="342900">
                  <a:defRPr>
                    <a:solidFill>
                      <a:schemeClr val="tx1"/>
                    </a:solidFill>
                    <a:latin typeface="Arial" pitchFamily="34" charset="0"/>
                  </a:defRPr>
                </a:lvl5pPr>
                <a:lvl6pPr marL="2514600" indent="-228600" defTabSz="342900" eaLnBrk="0" fontAlgn="base" hangingPunct="0">
                  <a:spcBef>
                    <a:spcPct val="0"/>
                  </a:spcBef>
                  <a:spcAft>
                    <a:spcPct val="0"/>
                  </a:spcAft>
                  <a:defRPr>
                    <a:solidFill>
                      <a:schemeClr val="tx1"/>
                    </a:solidFill>
                    <a:latin typeface="Arial" pitchFamily="34" charset="0"/>
                  </a:defRPr>
                </a:lvl6pPr>
                <a:lvl7pPr marL="2971800" indent="-228600" defTabSz="342900" eaLnBrk="0" fontAlgn="base" hangingPunct="0">
                  <a:spcBef>
                    <a:spcPct val="0"/>
                  </a:spcBef>
                  <a:spcAft>
                    <a:spcPct val="0"/>
                  </a:spcAft>
                  <a:defRPr>
                    <a:solidFill>
                      <a:schemeClr val="tx1"/>
                    </a:solidFill>
                    <a:latin typeface="Arial" pitchFamily="34" charset="0"/>
                  </a:defRPr>
                </a:lvl7pPr>
                <a:lvl8pPr marL="3429000" indent="-228600" defTabSz="342900" eaLnBrk="0" fontAlgn="base" hangingPunct="0">
                  <a:spcBef>
                    <a:spcPct val="0"/>
                  </a:spcBef>
                  <a:spcAft>
                    <a:spcPct val="0"/>
                  </a:spcAft>
                  <a:defRPr>
                    <a:solidFill>
                      <a:schemeClr val="tx1"/>
                    </a:solidFill>
                    <a:latin typeface="Arial" pitchFamily="34" charset="0"/>
                  </a:defRPr>
                </a:lvl8pPr>
                <a:lvl9pPr marL="3886200" indent="-228600" defTabSz="342900" eaLnBrk="0" fontAlgn="base" hangingPunct="0">
                  <a:spcBef>
                    <a:spcPct val="0"/>
                  </a:spcBef>
                  <a:spcAft>
                    <a:spcPct val="0"/>
                  </a:spcAft>
                  <a:defRPr>
                    <a:solidFill>
                      <a:schemeClr val="tx1"/>
                    </a:solidFill>
                    <a:latin typeface="Arial" pitchFamily="34" charset="0"/>
                  </a:defRPr>
                </a:lvl9pPr>
              </a:lstStyle>
              <a:p>
                <a:pPr eaLnBrk="1" hangingPunct="1">
                  <a:spcBef>
                    <a:spcPts val="150"/>
                  </a:spcBef>
                </a:pPr>
                <a:r>
                  <a:rPr lang="en-US" sz="5400" b="1">
                    <a:solidFill>
                      <a:srgbClr val="5D314E"/>
                    </a:solidFill>
                    <a:latin typeface="Playfair Display Black"/>
                    <a:cs typeface="Segoe UI" pitchFamily="34" charset="0"/>
                  </a:rPr>
                  <a:t>VẬN DỤNG</a:t>
                </a:r>
              </a:p>
            </p:txBody>
          </p:sp>
          <p:grpSp>
            <p:nvGrpSpPr>
              <p:cNvPr id="462" name="Group 2522">
                <a:extLst>
                  <a:ext uri="{FF2B5EF4-FFF2-40B4-BE49-F238E27FC236}">
                    <a16:creationId xmlns:a16="http://schemas.microsoft.com/office/drawing/2014/main" xmlns="" id="{B9F03F3A-9DF4-42E0-9CDB-4863A782B6E1}"/>
                  </a:ext>
                </a:extLst>
              </p:cNvPr>
              <p:cNvGrpSpPr/>
              <p:nvPr/>
            </p:nvGrpSpPr>
            <p:grpSpPr>
              <a:xfrm>
                <a:off x="947784" y="1338618"/>
                <a:ext cx="663302" cy="122470"/>
                <a:chOff x="881109" y="865483"/>
                <a:chExt cx="852780" cy="157455"/>
              </a:xfrm>
              <a:solidFill>
                <a:schemeClr val="accent2"/>
              </a:solidFill>
            </p:grpSpPr>
            <p:sp>
              <p:nvSpPr>
                <p:cNvPr id="463" name="Oval 2521">
                  <a:extLst>
                    <a:ext uri="{FF2B5EF4-FFF2-40B4-BE49-F238E27FC236}">
                      <a16:creationId xmlns:a16="http://schemas.microsoft.com/office/drawing/2014/main" xmlns="" id="{0BE94366-6F23-4C35-B0F9-8C2A62C36D22}"/>
                    </a:ext>
                  </a:extLst>
                </p:cNvPr>
                <p:cNvSpPr/>
                <p:nvPr/>
              </p:nvSpPr>
              <p:spPr>
                <a:xfrm>
                  <a:off x="881109"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464" name="Oval 797">
                  <a:extLst>
                    <a:ext uri="{FF2B5EF4-FFF2-40B4-BE49-F238E27FC236}">
                      <a16:creationId xmlns:a16="http://schemas.microsoft.com/office/drawing/2014/main" xmlns="" id="{272B5808-FA7F-4D1E-AA04-B0D894817519}"/>
                    </a:ext>
                  </a:extLst>
                </p:cNvPr>
                <p:cNvSpPr/>
                <p:nvPr/>
              </p:nvSpPr>
              <p:spPr>
                <a:xfrm>
                  <a:off x="1247822"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465" name="Oval 798">
                  <a:extLst>
                    <a:ext uri="{FF2B5EF4-FFF2-40B4-BE49-F238E27FC236}">
                      <a16:creationId xmlns:a16="http://schemas.microsoft.com/office/drawing/2014/main" xmlns="" id="{3D7C354D-F5C5-44B8-AB5A-569B28E7550E}"/>
                    </a:ext>
                  </a:extLst>
                </p:cNvPr>
                <p:cNvSpPr/>
                <p:nvPr/>
              </p:nvSpPr>
              <p:spPr>
                <a:xfrm>
                  <a:off x="1576434"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grpSp>
        </p:grpSp>
        <p:sp>
          <p:nvSpPr>
            <p:cNvPr id="460" name="Freeform 35">
              <a:extLst>
                <a:ext uri="{FF2B5EF4-FFF2-40B4-BE49-F238E27FC236}">
                  <a16:creationId xmlns:a16="http://schemas.microsoft.com/office/drawing/2014/main" xmlns="" id="{02FFB6E3-93A1-4314-A910-A14B1390073E}"/>
                </a:ext>
              </a:extLst>
            </p:cNvPr>
            <p:cNvSpPr>
              <a:spLocks noEditPoints="1"/>
            </p:cNvSpPr>
            <p:nvPr/>
          </p:nvSpPr>
          <p:spPr bwMode="auto">
            <a:xfrm>
              <a:off x="1641196" y="1620223"/>
              <a:ext cx="279392" cy="28138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chemeClr val="accent1">
                <a:lumMod val="60000"/>
                <a:lumOff val="40000"/>
              </a:schemeClr>
            </a:solidFill>
            <a:ln>
              <a:noFill/>
            </a:ln>
          </p:spPr>
          <p:txBody>
            <a:bodyPr lIns="68580" tIns="34290" rIns="68580" bIns="34290"/>
            <a:lstStyle/>
            <a:p>
              <a:pPr defTabSz="685800" eaLnBrk="1" fontAlgn="auto" hangingPunct="1">
                <a:spcBef>
                  <a:spcPts val="0"/>
                </a:spcBef>
                <a:spcAft>
                  <a:spcPts val="0"/>
                </a:spcAft>
                <a:defRPr/>
              </a:pPr>
              <a:endParaRPr lang="id-ID" sz="1350">
                <a:solidFill>
                  <a:prstClr val="black"/>
                </a:solidFill>
                <a:latin typeface="Calibri" panose="020F0502020204030204"/>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3"/>
                                        </p:tgtEl>
                                        <p:attrNameLst>
                                          <p:attrName>style.visibility</p:attrName>
                                        </p:attrNameLst>
                                      </p:cBhvr>
                                      <p:to>
                                        <p:strVal val="visible"/>
                                      </p:to>
                                    </p:set>
                                    <p:anim calcmode="lin" valueType="num">
                                      <p:cBhvr additive="base">
                                        <p:cTn id="7" dur="500" fill="hold"/>
                                        <p:tgtEl>
                                          <p:spTgt spid="833"/>
                                        </p:tgtEl>
                                        <p:attrNameLst>
                                          <p:attrName>ppt_x</p:attrName>
                                        </p:attrNameLst>
                                      </p:cBhvr>
                                      <p:tavLst>
                                        <p:tav tm="0">
                                          <p:val>
                                            <p:strVal val="#ppt_x"/>
                                          </p:val>
                                        </p:tav>
                                        <p:tav tm="100000">
                                          <p:val>
                                            <p:strVal val="#ppt_x"/>
                                          </p:val>
                                        </p:tav>
                                      </p:tavLst>
                                    </p:anim>
                                    <p:anim calcmode="lin" valueType="num">
                                      <p:cBhvr additive="base">
                                        <p:cTn id="8" dur="500" fill="hold"/>
                                        <p:tgtEl>
                                          <p:spTgt spid="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20"/>
                                        </p:tgtEl>
                                        <p:attrNameLst>
                                          <p:attrName>style.visibility</p:attrName>
                                        </p:attrNameLst>
                                      </p:cBhvr>
                                      <p:to>
                                        <p:strVal val="visible"/>
                                      </p:to>
                                    </p:set>
                                    <p:anim calcmode="lin" valueType="num">
                                      <p:cBhvr additive="base">
                                        <p:cTn id="11" dur="500" fill="hold"/>
                                        <p:tgtEl>
                                          <p:spTgt spid="1320"/>
                                        </p:tgtEl>
                                        <p:attrNameLst>
                                          <p:attrName>ppt_x</p:attrName>
                                        </p:attrNameLst>
                                      </p:cBhvr>
                                      <p:tavLst>
                                        <p:tav tm="0">
                                          <p:val>
                                            <p:strVal val="#ppt_x"/>
                                          </p:val>
                                        </p:tav>
                                        <p:tav tm="100000">
                                          <p:val>
                                            <p:strVal val="#ppt_x"/>
                                          </p:val>
                                        </p:tav>
                                      </p:tavLst>
                                    </p:anim>
                                    <p:anim calcmode="lin" valueType="num">
                                      <p:cBhvr additive="base">
                                        <p:cTn id="12" dur="500" fill="hold"/>
                                        <p:tgtEl>
                                          <p:spTgt spid="13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14"/>
                                        </p:tgtEl>
                                        <p:attrNameLst>
                                          <p:attrName>style.visibility</p:attrName>
                                        </p:attrNameLst>
                                      </p:cBhvr>
                                      <p:to>
                                        <p:strVal val="visible"/>
                                      </p:to>
                                    </p:set>
                                    <p:anim calcmode="lin" valueType="num">
                                      <p:cBhvr additive="base">
                                        <p:cTn id="15" dur="500" fill="hold"/>
                                        <p:tgtEl>
                                          <p:spTgt spid="1314"/>
                                        </p:tgtEl>
                                        <p:attrNameLst>
                                          <p:attrName>ppt_x</p:attrName>
                                        </p:attrNameLst>
                                      </p:cBhvr>
                                      <p:tavLst>
                                        <p:tav tm="0">
                                          <p:val>
                                            <p:strVal val="#ppt_x"/>
                                          </p:val>
                                        </p:tav>
                                        <p:tav tm="100000">
                                          <p:val>
                                            <p:strVal val="#ppt_x"/>
                                          </p:val>
                                        </p:tav>
                                      </p:tavLst>
                                    </p:anim>
                                    <p:anim calcmode="lin" valueType="num">
                                      <p:cBhvr additive="base">
                                        <p:cTn id="16" dur="500" fill="hold"/>
                                        <p:tgtEl>
                                          <p:spTgt spid="13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16"/>
                                        </p:tgtEl>
                                        <p:attrNameLst>
                                          <p:attrName>style.visibility</p:attrName>
                                        </p:attrNameLst>
                                      </p:cBhvr>
                                      <p:to>
                                        <p:strVal val="visible"/>
                                      </p:to>
                                    </p:set>
                                    <p:anim calcmode="lin" valueType="num">
                                      <p:cBhvr additive="base">
                                        <p:cTn id="19" dur="500" fill="hold"/>
                                        <p:tgtEl>
                                          <p:spTgt spid="1316"/>
                                        </p:tgtEl>
                                        <p:attrNameLst>
                                          <p:attrName>ppt_x</p:attrName>
                                        </p:attrNameLst>
                                      </p:cBhvr>
                                      <p:tavLst>
                                        <p:tav tm="0">
                                          <p:val>
                                            <p:strVal val="#ppt_x"/>
                                          </p:val>
                                        </p:tav>
                                        <p:tav tm="100000">
                                          <p:val>
                                            <p:strVal val="#ppt_x"/>
                                          </p:val>
                                        </p:tav>
                                      </p:tavLst>
                                    </p:anim>
                                    <p:anim calcmode="lin" valueType="num">
                                      <p:cBhvr additive="base">
                                        <p:cTn id="20" dur="500" fill="hold"/>
                                        <p:tgtEl>
                                          <p:spTgt spid="13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12"/>
                                        </p:tgtEl>
                                        <p:attrNameLst>
                                          <p:attrName>style.visibility</p:attrName>
                                        </p:attrNameLst>
                                      </p:cBhvr>
                                      <p:to>
                                        <p:strVal val="visible"/>
                                      </p:to>
                                    </p:set>
                                    <p:anim calcmode="lin" valueType="num">
                                      <p:cBhvr additive="base">
                                        <p:cTn id="23" dur="500" fill="hold"/>
                                        <p:tgtEl>
                                          <p:spTgt spid="1312"/>
                                        </p:tgtEl>
                                        <p:attrNameLst>
                                          <p:attrName>ppt_x</p:attrName>
                                        </p:attrNameLst>
                                      </p:cBhvr>
                                      <p:tavLst>
                                        <p:tav tm="0">
                                          <p:val>
                                            <p:strVal val="#ppt_x"/>
                                          </p:val>
                                        </p:tav>
                                        <p:tav tm="100000">
                                          <p:val>
                                            <p:strVal val="#ppt_x"/>
                                          </p:val>
                                        </p:tav>
                                      </p:tavLst>
                                    </p:anim>
                                    <p:anim calcmode="lin" valueType="num">
                                      <p:cBhvr additive="base">
                                        <p:cTn id="24" dur="500" fill="hold"/>
                                        <p:tgtEl>
                                          <p:spTgt spid="13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07"/>
                                        </p:tgtEl>
                                        <p:attrNameLst>
                                          <p:attrName>style.visibility</p:attrName>
                                        </p:attrNameLst>
                                      </p:cBhvr>
                                      <p:to>
                                        <p:strVal val="visible"/>
                                      </p:to>
                                    </p:set>
                                    <p:anim calcmode="lin" valueType="num">
                                      <p:cBhvr additive="base">
                                        <p:cTn id="27" dur="500" fill="hold"/>
                                        <p:tgtEl>
                                          <p:spTgt spid="1307"/>
                                        </p:tgtEl>
                                        <p:attrNameLst>
                                          <p:attrName>ppt_x</p:attrName>
                                        </p:attrNameLst>
                                      </p:cBhvr>
                                      <p:tavLst>
                                        <p:tav tm="0">
                                          <p:val>
                                            <p:strVal val="#ppt_x"/>
                                          </p:val>
                                        </p:tav>
                                        <p:tav tm="100000">
                                          <p:val>
                                            <p:strVal val="#ppt_x"/>
                                          </p:val>
                                        </p:tav>
                                      </p:tavLst>
                                    </p:anim>
                                    <p:anim calcmode="lin" valueType="num">
                                      <p:cBhvr additive="base">
                                        <p:cTn id="28" dur="500" fill="hold"/>
                                        <p:tgtEl>
                                          <p:spTgt spid="130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05"/>
                                        </p:tgtEl>
                                        <p:attrNameLst>
                                          <p:attrName>style.visibility</p:attrName>
                                        </p:attrNameLst>
                                      </p:cBhvr>
                                      <p:to>
                                        <p:strVal val="visible"/>
                                      </p:to>
                                    </p:set>
                                    <p:anim calcmode="lin" valueType="num">
                                      <p:cBhvr additive="base">
                                        <p:cTn id="31" dur="500" fill="hold"/>
                                        <p:tgtEl>
                                          <p:spTgt spid="1305"/>
                                        </p:tgtEl>
                                        <p:attrNameLst>
                                          <p:attrName>ppt_x</p:attrName>
                                        </p:attrNameLst>
                                      </p:cBhvr>
                                      <p:tavLst>
                                        <p:tav tm="0">
                                          <p:val>
                                            <p:strVal val="#ppt_x"/>
                                          </p:val>
                                        </p:tav>
                                        <p:tav tm="100000">
                                          <p:val>
                                            <p:strVal val="#ppt_x"/>
                                          </p:val>
                                        </p:tav>
                                      </p:tavLst>
                                    </p:anim>
                                    <p:anim calcmode="lin" valueType="num">
                                      <p:cBhvr additive="base">
                                        <p:cTn id="32" dur="500" fill="hold"/>
                                        <p:tgtEl>
                                          <p:spTgt spid="130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10"/>
                                        </p:tgtEl>
                                        <p:attrNameLst>
                                          <p:attrName>style.visibility</p:attrName>
                                        </p:attrNameLst>
                                      </p:cBhvr>
                                      <p:to>
                                        <p:strVal val="visible"/>
                                      </p:to>
                                    </p:set>
                                    <p:anim calcmode="lin" valueType="num">
                                      <p:cBhvr additive="base">
                                        <p:cTn id="35" dur="500" fill="hold"/>
                                        <p:tgtEl>
                                          <p:spTgt spid="1310"/>
                                        </p:tgtEl>
                                        <p:attrNameLst>
                                          <p:attrName>ppt_x</p:attrName>
                                        </p:attrNameLst>
                                      </p:cBhvr>
                                      <p:tavLst>
                                        <p:tav tm="0">
                                          <p:val>
                                            <p:strVal val="#ppt_x"/>
                                          </p:val>
                                        </p:tav>
                                        <p:tav tm="100000">
                                          <p:val>
                                            <p:strVal val="#ppt_x"/>
                                          </p:val>
                                        </p:tav>
                                      </p:tavLst>
                                    </p:anim>
                                    <p:anim calcmode="lin" valueType="num">
                                      <p:cBhvr additive="base">
                                        <p:cTn id="36" dur="500" fill="hold"/>
                                        <p:tgtEl>
                                          <p:spTgt spid="13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80"/>
                                        </p:tgtEl>
                                        <p:attrNameLst>
                                          <p:attrName>style.visibility</p:attrName>
                                        </p:attrNameLst>
                                      </p:cBhvr>
                                      <p:to>
                                        <p:strVal val="visible"/>
                                      </p:to>
                                    </p:set>
                                    <p:anim calcmode="lin" valueType="num">
                                      <p:cBhvr additive="base">
                                        <p:cTn id="43" dur="500" fill="hold"/>
                                        <p:tgtEl>
                                          <p:spTgt spid="1280"/>
                                        </p:tgtEl>
                                        <p:attrNameLst>
                                          <p:attrName>ppt_x</p:attrName>
                                        </p:attrNameLst>
                                      </p:cBhvr>
                                      <p:tavLst>
                                        <p:tav tm="0">
                                          <p:val>
                                            <p:strVal val="#ppt_x"/>
                                          </p:val>
                                        </p:tav>
                                        <p:tav tm="100000">
                                          <p:val>
                                            <p:strVal val="#ppt_x"/>
                                          </p:val>
                                        </p:tav>
                                      </p:tavLst>
                                    </p:anim>
                                    <p:anim calcmode="lin" valueType="num">
                                      <p:cBhvr additive="base">
                                        <p:cTn id="44" dur="500" fill="hold"/>
                                        <p:tgtEl>
                                          <p:spTgt spid="128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8"/>
                                        </p:tgtEl>
                                        <p:attrNameLst>
                                          <p:attrName>style.visibility</p:attrName>
                                        </p:attrNameLst>
                                      </p:cBhvr>
                                      <p:to>
                                        <p:strVal val="visible"/>
                                      </p:to>
                                    </p:set>
                                    <p:anim calcmode="lin" valueType="num">
                                      <p:cBhvr additive="base">
                                        <p:cTn id="47" dur="500" fill="hold"/>
                                        <p:tgtEl>
                                          <p:spTgt spid="458"/>
                                        </p:tgtEl>
                                        <p:attrNameLst>
                                          <p:attrName>ppt_x</p:attrName>
                                        </p:attrNameLst>
                                      </p:cBhvr>
                                      <p:tavLst>
                                        <p:tav tm="0">
                                          <p:val>
                                            <p:strVal val="#ppt_x"/>
                                          </p:val>
                                        </p:tav>
                                        <p:tav tm="100000">
                                          <p:val>
                                            <p:strVal val="#ppt_x"/>
                                          </p:val>
                                        </p:tav>
                                      </p:tavLst>
                                    </p:anim>
                                    <p:anim calcmode="lin" valueType="num">
                                      <p:cBhvr additive="base">
                                        <p:cTn id="48" dur="500" fill="hold"/>
                                        <p:tgtEl>
                                          <p:spTgt spid="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 grpId="0" animBg="1"/>
      <p:bldP spid="13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9" name="Freeform 40">
            <a:extLst>
              <a:ext uri="{FF2B5EF4-FFF2-40B4-BE49-F238E27FC236}">
                <a16:creationId xmlns:a16="http://schemas.microsoft.com/office/drawing/2014/main" xmlns="" id="{F602E6D7-DE44-4089-85B4-3FF98E46718E}"/>
              </a:ext>
            </a:extLst>
          </p:cNvPr>
          <p:cNvSpPr>
            <a:spLocks noEditPoints="1"/>
          </p:cNvSpPr>
          <p:nvPr/>
        </p:nvSpPr>
        <p:spPr bwMode="auto">
          <a:xfrm>
            <a:off x="2017713" y="2087563"/>
            <a:ext cx="644525" cy="798512"/>
          </a:xfrm>
          <a:custGeom>
            <a:avLst/>
            <a:gdLst>
              <a:gd name="T0" fmla="*/ 154 w 205"/>
              <a:gd name="T1" fmla="*/ 161 h 254"/>
              <a:gd name="T2" fmla="*/ 170 w 205"/>
              <a:gd name="T3" fmla="*/ 150 h 254"/>
              <a:gd name="T4" fmla="*/ 178 w 205"/>
              <a:gd name="T5" fmla="*/ 145 h 254"/>
              <a:gd name="T6" fmla="*/ 180 w 205"/>
              <a:gd name="T7" fmla="*/ 133 h 254"/>
              <a:gd name="T8" fmla="*/ 181 w 205"/>
              <a:gd name="T9" fmla="*/ 121 h 254"/>
              <a:gd name="T10" fmla="*/ 197 w 205"/>
              <a:gd name="T11" fmla="*/ 123 h 254"/>
              <a:gd name="T12" fmla="*/ 201 w 205"/>
              <a:gd name="T13" fmla="*/ 118 h 254"/>
              <a:gd name="T14" fmla="*/ 203 w 205"/>
              <a:gd name="T15" fmla="*/ 114 h 254"/>
              <a:gd name="T16" fmla="*/ 204 w 205"/>
              <a:gd name="T17" fmla="*/ 104 h 254"/>
              <a:gd name="T18" fmla="*/ 185 w 205"/>
              <a:gd name="T19" fmla="*/ 93 h 254"/>
              <a:gd name="T20" fmla="*/ 180 w 205"/>
              <a:gd name="T21" fmla="*/ 97 h 254"/>
              <a:gd name="T22" fmla="*/ 173 w 205"/>
              <a:gd name="T23" fmla="*/ 106 h 254"/>
              <a:gd name="T24" fmla="*/ 164 w 205"/>
              <a:gd name="T25" fmla="*/ 86 h 254"/>
              <a:gd name="T26" fmla="*/ 124 w 205"/>
              <a:gd name="T27" fmla="*/ 59 h 254"/>
              <a:gd name="T28" fmla="*/ 121 w 205"/>
              <a:gd name="T29" fmla="*/ 36 h 254"/>
              <a:gd name="T30" fmla="*/ 124 w 205"/>
              <a:gd name="T31" fmla="*/ 6 h 254"/>
              <a:gd name="T32" fmla="*/ 103 w 205"/>
              <a:gd name="T33" fmla="*/ 12 h 254"/>
              <a:gd name="T34" fmla="*/ 107 w 205"/>
              <a:gd name="T35" fmla="*/ 44 h 254"/>
              <a:gd name="T36" fmla="*/ 95 w 205"/>
              <a:gd name="T37" fmla="*/ 31 h 254"/>
              <a:gd name="T38" fmla="*/ 35 w 205"/>
              <a:gd name="T39" fmla="*/ 7 h 254"/>
              <a:gd name="T40" fmla="*/ 8 w 205"/>
              <a:gd name="T41" fmla="*/ 10 h 254"/>
              <a:gd name="T42" fmla="*/ 23 w 205"/>
              <a:gd name="T43" fmla="*/ 19 h 254"/>
              <a:gd name="T44" fmla="*/ 61 w 205"/>
              <a:gd name="T45" fmla="*/ 17 h 254"/>
              <a:gd name="T46" fmla="*/ 103 w 205"/>
              <a:gd name="T47" fmla="*/ 61 h 254"/>
              <a:gd name="T48" fmla="*/ 130 w 205"/>
              <a:gd name="T49" fmla="*/ 84 h 254"/>
              <a:gd name="T50" fmla="*/ 158 w 205"/>
              <a:gd name="T51" fmla="*/ 101 h 254"/>
              <a:gd name="T52" fmla="*/ 126 w 205"/>
              <a:gd name="T53" fmla="*/ 94 h 254"/>
              <a:gd name="T54" fmla="*/ 96 w 205"/>
              <a:gd name="T55" fmla="*/ 70 h 254"/>
              <a:gd name="T56" fmla="*/ 79 w 205"/>
              <a:gd name="T57" fmla="*/ 67 h 254"/>
              <a:gd name="T58" fmla="*/ 79 w 205"/>
              <a:gd name="T59" fmla="*/ 76 h 254"/>
              <a:gd name="T60" fmla="*/ 90 w 205"/>
              <a:gd name="T61" fmla="*/ 76 h 254"/>
              <a:gd name="T62" fmla="*/ 117 w 205"/>
              <a:gd name="T63" fmla="*/ 101 h 254"/>
              <a:gd name="T64" fmla="*/ 87 w 205"/>
              <a:gd name="T65" fmla="*/ 103 h 254"/>
              <a:gd name="T66" fmla="*/ 63 w 205"/>
              <a:gd name="T67" fmla="*/ 101 h 254"/>
              <a:gd name="T68" fmla="*/ 61 w 205"/>
              <a:gd name="T69" fmla="*/ 116 h 254"/>
              <a:gd name="T70" fmla="*/ 97 w 205"/>
              <a:gd name="T71" fmla="*/ 119 h 254"/>
              <a:gd name="T72" fmla="*/ 128 w 205"/>
              <a:gd name="T73" fmla="*/ 122 h 254"/>
              <a:gd name="T74" fmla="*/ 95 w 205"/>
              <a:gd name="T75" fmla="*/ 130 h 254"/>
              <a:gd name="T76" fmla="*/ 100 w 205"/>
              <a:gd name="T77" fmla="*/ 141 h 254"/>
              <a:gd name="T78" fmla="*/ 115 w 205"/>
              <a:gd name="T79" fmla="*/ 136 h 254"/>
              <a:gd name="T80" fmla="*/ 131 w 205"/>
              <a:gd name="T81" fmla="*/ 126 h 254"/>
              <a:gd name="T82" fmla="*/ 120 w 205"/>
              <a:gd name="T83" fmla="*/ 152 h 254"/>
              <a:gd name="T84" fmla="*/ 77 w 205"/>
              <a:gd name="T85" fmla="*/ 188 h 254"/>
              <a:gd name="T86" fmla="*/ 60 w 205"/>
              <a:gd name="T87" fmla="*/ 191 h 254"/>
              <a:gd name="T88" fmla="*/ 59 w 205"/>
              <a:gd name="T89" fmla="*/ 197 h 254"/>
              <a:gd name="T90" fmla="*/ 34 w 205"/>
              <a:gd name="T91" fmla="*/ 222 h 254"/>
              <a:gd name="T92" fmla="*/ 11 w 205"/>
              <a:gd name="T93" fmla="*/ 235 h 254"/>
              <a:gd name="T94" fmla="*/ 14 w 205"/>
              <a:gd name="T95" fmla="*/ 252 h 254"/>
              <a:gd name="T96" fmla="*/ 65 w 205"/>
              <a:gd name="T97" fmla="*/ 216 h 254"/>
              <a:gd name="T98" fmla="*/ 72 w 205"/>
              <a:gd name="T99" fmla="*/ 220 h 254"/>
              <a:gd name="T100" fmla="*/ 96 w 205"/>
              <a:gd name="T101" fmla="*/ 198 h 254"/>
              <a:gd name="T102" fmla="*/ 113 w 205"/>
              <a:gd name="T103" fmla="*/ 200 h 254"/>
              <a:gd name="T104" fmla="*/ 165 w 205"/>
              <a:gd name="T105" fmla="*/ 198 h 254"/>
              <a:gd name="T106" fmla="*/ 197 w 205"/>
              <a:gd name="T107" fmla="*/ 186 h 254"/>
              <a:gd name="T108" fmla="*/ 201 w 205"/>
              <a:gd name="T109" fmla="*/ 172 h 254"/>
              <a:gd name="T110" fmla="*/ 200 w 205"/>
              <a:gd name="T111" fmla="*/ 114 h 254"/>
              <a:gd name="T112" fmla="*/ 197 w 205"/>
              <a:gd name="T113" fmla="*/ 110 h 254"/>
              <a:gd name="T114" fmla="*/ 140 w 205"/>
              <a:gd name="T115" fmla="*/ 84 h 254"/>
              <a:gd name="T116" fmla="*/ 114 w 205"/>
              <a:gd name="T117" fmla="*/ 67 h 254"/>
              <a:gd name="T118" fmla="*/ 160 w 205"/>
              <a:gd name="T119" fmla="*/ 93 h 254"/>
              <a:gd name="T120" fmla="*/ 140 w 205"/>
              <a:gd name="T121" fmla="*/ 8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254">
                <a:moveTo>
                  <a:pt x="187" y="164"/>
                </a:moveTo>
                <a:cubicBezTo>
                  <a:pt x="182" y="162"/>
                  <a:pt x="167" y="162"/>
                  <a:pt x="154" y="161"/>
                </a:cubicBezTo>
                <a:cubicBezTo>
                  <a:pt x="160" y="157"/>
                  <a:pt x="166" y="152"/>
                  <a:pt x="169" y="151"/>
                </a:cubicBezTo>
                <a:cubicBezTo>
                  <a:pt x="169" y="151"/>
                  <a:pt x="169" y="150"/>
                  <a:pt x="170" y="150"/>
                </a:cubicBezTo>
                <a:cubicBezTo>
                  <a:pt x="171" y="150"/>
                  <a:pt x="172" y="149"/>
                  <a:pt x="173" y="149"/>
                </a:cubicBezTo>
                <a:cubicBezTo>
                  <a:pt x="175" y="148"/>
                  <a:pt x="177" y="147"/>
                  <a:pt x="178" y="145"/>
                </a:cubicBezTo>
                <a:cubicBezTo>
                  <a:pt x="178" y="143"/>
                  <a:pt x="177" y="141"/>
                  <a:pt x="178" y="139"/>
                </a:cubicBezTo>
                <a:cubicBezTo>
                  <a:pt x="178" y="137"/>
                  <a:pt x="179" y="135"/>
                  <a:pt x="180" y="133"/>
                </a:cubicBezTo>
                <a:cubicBezTo>
                  <a:pt x="181" y="130"/>
                  <a:pt x="180" y="127"/>
                  <a:pt x="178" y="124"/>
                </a:cubicBezTo>
                <a:cubicBezTo>
                  <a:pt x="181" y="121"/>
                  <a:pt x="181" y="121"/>
                  <a:pt x="181" y="121"/>
                </a:cubicBezTo>
                <a:cubicBezTo>
                  <a:pt x="181" y="121"/>
                  <a:pt x="189" y="128"/>
                  <a:pt x="192" y="128"/>
                </a:cubicBezTo>
                <a:cubicBezTo>
                  <a:pt x="193" y="128"/>
                  <a:pt x="195" y="126"/>
                  <a:pt x="197" y="123"/>
                </a:cubicBezTo>
                <a:cubicBezTo>
                  <a:pt x="198" y="123"/>
                  <a:pt x="199" y="124"/>
                  <a:pt x="200" y="123"/>
                </a:cubicBezTo>
                <a:cubicBezTo>
                  <a:pt x="200" y="123"/>
                  <a:pt x="201" y="120"/>
                  <a:pt x="201" y="118"/>
                </a:cubicBezTo>
                <a:cubicBezTo>
                  <a:pt x="201" y="119"/>
                  <a:pt x="201" y="119"/>
                  <a:pt x="201" y="119"/>
                </a:cubicBezTo>
                <a:cubicBezTo>
                  <a:pt x="203" y="117"/>
                  <a:pt x="203" y="114"/>
                  <a:pt x="203" y="114"/>
                </a:cubicBezTo>
                <a:cubicBezTo>
                  <a:pt x="203" y="113"/>
                  <a:pt x="203" y="113"/>
                  <a:pt x="203" y="113"/>
                </a:cubicBezTo>
                <a:cubicBezTo>
                  <a:pt x="204" y="110"/>
                  <a:pt x="205" y="106"/>
                  <a:pt x="204" y="104"/>
                </a:cubicBezTo>
                <a:cubicBezTo>
                  <a:pt x="201" y="96"/>
                  <a:pt x="195" y="88"/>
                  <a:pt x="190" y="90"/>
                </a:cubicBezTo>
                <a:cubicBezTo>
                  <a:pt x="189" y="90"/>
                  <a:pt x="187" y="92"/>
                  <a:pt x="185" y="93"/>
                </a:cubicBezTo>
                <a:cubicBezTo>
                  <a:pt x="185" y="93"/>
                  <a:pt x="185" y="92"/>
                  <a:pt x="184" y="92"/>
                </a:cubicBezTo>
                <a:cubicBezTo>
                  <a:pt x="182" y="92"/>
                  <a:pt x="180" y="97"/>
                  <a:pt x="180" y="97"/>
                </a:cubicBezTo>
                <a:cubicBezTo>
                  <a:pt x="180" y="97"/>
                  <a:pt x="180" y="98"/>
                  <a:pt x="181" y="98"/>
                </a:cubicBezTo>
                <a:cubicBezTo>
                  <a:pt x="177" y="102"/>
                  <a:pt x="173" y="106"/>
                  <a:pt x="173" y="106"/>
                </a:cubicBezTo>
                <a:cubicBezTo>
                  <a:pt x="172" y="107"/>
                  <a:pt x="172" y="107"/>
                  <a:pt x="172" y="107"/>
                </a:cubicBezTo>
                <a:cubicBezTo>
                  <a:pt x="170" y="100"/>
                  <a:pt x="168" y="93"/>
                  <a:pt x="164" y="86"/>
                </a:cubicBezTo>
                <a:cubicBezTo>
                  <a:pt x="160" y="77"/>
                  <a:pt x="154" y="69"/>
                  <a:pt x="145" y="65"/>
                </a:cubicBezTo>
                <a:cubicBezTo>
                  <a:pt x="138" y="62"/>
                  <a:pt x="131" y="61"/>
                  <a:pt x="124" y="59"/>
                </a:cubicBezTo>
                <a:cubicBezTo>
                  <a:pt x="120" y="57"/>
                  <a:pt x="117" y="55"/>
                  <a:pt x="114" y="53"/>
                </a:cubicBezTo>
                <a:cubicBezTo>
                  <a:pt x="116" y="47"/>
                  <a:pt x="119" y="41"/>
                  <a:pt x="121" y="36"/>
                </a:cubicBezTo>
                <a:cubicBezTo>
                  <a:pt x="124" y="29"/>
                  <a:pt x="127" y="22"/>
                  <a:pt x="126" y="15"/>
                </a:cubicBezTo>
                <a:cubicBezTo>
                  <a:pt x="126" y="12"/>
                  <a:pt x="125" y="9"/>
                  <a:pt x="124" y="6"/>
                </a:cubicBezTo>
                <a:cubicBezTo>
                  <a:pt x="122" y="4"/>
                  <a:pt x="119" y="3"/>
                  <a:pt x="116" y="4"/>
                </a:cubicBezTo>
                <a:cubicBezTo>
                  <a:pt x="111" y="5"/>
                  <a:pt x="108" y="12"/>
                  <a:pt x="103" y="12"/>
                </a:cubicBezTo>
                <a:cubicBezTo>
                  <a:pt x="107" y="12"/>
                  <a:pt x="113" y="14"/>
                  <a:pt x="114" y="18"/>
                </a:cubicBezTo>
                <a:cubicBezTo>
                  <a:pt x="117" y="24"/>
                  <a:pt x="109" y="38"/>
                  <a:pt x="107" y="44"/>
                </a:cubicBezTo>
                <a:cubicBezTo>
                  <a:pt x="107" y="45"/>
                  <a:pt x="107" y="45"/>
                  <a:pt x="107" y="45"/>
                </a:cubicBezTo>
                <a:cubicBezTo>
                  <a:pt x="102" y="41"/>
                  <a:pt x="98" y="36"/>
                  <a:pt x="95" y="31"/>
                </a:cubicBezTo>
                <a:cubicBezTo>
                  <a:pt x="86" y="20"/>
                  <a:pt x="77" y="9"/>
                  <a:pt x="63" y="6"/>
                </a:cubicBezTo>
                <a:cubicBezTo>
                  <a:pt x="54" y="3"/>
                  <a:pt x="45" y="6"/>
                  <a:pt x="35" y="7"/>
                </a:cubicBezTo>
                <a:cubicBezTo>
                  <a:pt x="26" y="8"/>
                  <a:pt x="15" y="7"/>
                  <a:pt x="8" y="0"/>
                </a:cubicBezTo>
                <a:cubicBezTo>
                  <a:pt x="6" y="3"/>
                  <a:pt x="7" y="7"/>
                  <a:pt x="8" y="10"/>
                </a:cubicBezTo>
                <a:cubicBezTo>
                  <a:pt x="9" y="14"/>
                  <a:pt x="12" y="17"/>
                  <a:pt x="16" y="18"/>
                </a:cubicBezTo>
                <a:cubicBezTo>
                  <a:pt x="18" y="18"/>
                  <a:pt x="20" y="18"/>
                  <a:pt x="23" y="19"/>
                </a:cubicBezTo>
                <a:cubicBezTo>
                  <a:pt x="25" y="20"/>
                  <a:pt x="27" y="22"/>
                  <a:pt x="27" y="25"/>
                </a:cubicBezTo>
                <a:cubicBezTo>
                  <a:pt x="37" y="18"/>
                  <a:pt x="49" y="14"/>
                  <a:pt x="61" y="17"/>
                </a:cubicBezTo>
                <a:cubicBezTo>
                  <a:pt x="73" y="19"/>
                  <a:pt x="83" y="27"/>
                  <a:pt x="90" y="37"/>
                </a:cubicBezTo>
                <a:cubicBezTo>
                  <a:pt x="95" y="45"/>
                  <a:pt x="97" y="54"/>
                  <a:pt x="103" y="61"/>
                </a:cubicBezTo>
                <a:cubicBezTo>
                  <a:pt x="103" y="64"/>
                  <a:pt x="104" y="67"/>
                  <a:pt x="106" y="70"/>
                </a:cubicBezTo>
                <a:cubicBezTo>
                  <a:pt x="110" y="79"/>
                  <a:pt x="121" y="82"/>
                  <a:pt x="130" y="84"/>
                </a:cubicBezTo>
                <a:cubicBezTo>
                  <a:pt x="140" y="86"/>
                  <a:pt x="150" y="89"/>
                  <a:pt x="155" y="97"/>
                </a:cubicBezTo>
                <a:cubicBezTo>
                  <a:pt x="156" y="98"/>
                  <a:pt x="157" y="100"/>
                  <a:pt x="158" y="101"/>
                </a:cubicBezTo>
                <a:cubicBezTo>
                  <a:pt x="155" y="100"/>
                  <a:pt x="151" y="100"/>
                  <a:pt x="147" y="101"/>
                </a:cubicBezTo>
                <a:cubicBezTo>
                  <a:pt x="126" y="94"/>
                  <a:pt x="126" y="94"/>
                  <a:pt x="126" y="94"/>
                </a:cubicBezTo>
                <a:cubicBezTo>
                  <a:pt x="126" y="94"/>
                  <a:pt x="122" y="86"/>
                  <a:pt x="111" y="83"/>
                </a:cubicBezTo>
                <a:cubicBezTo>
                  <a:pt x="99" y="79"/>
                  <a:pt x="96" y="70"/>
                  <a:pt x="96" y="70"/>
                </a:cubicBezTo>
                <a:cubicBezTo>
                  <a:pt x="96" y="70"/>
                  <a:pt x="93" y="62"/>
                  <a:pt x="91" y="63"/>
                </a:cubicBezTo>
                <a:cubicBezTo>
                  <a:pt x="90" y="64"/>
                  <a:pt x="79" y="64"/>
                  <a:pt x="79" y="67"/>
                </a:cubicBezTo>
                <a:cubicBezTo>
                  <a:pt x="79" y="69"/>
                  <a:pt x="81" y="70"/>
                  <a:pt x="81" y="70"/>
                </a:cubicBezTo>
                <a:cubicBezTo>
                  <a:pt x="79" y="76"/>
                  <a:pt x="79" y="76"/>
                  <a:pt x="79" y="76"/>
                </a:cubicBezTo>
                <a:cubicBezTo>
                  <a:pt x="85" y="76"/>
                  <a:pt x="85" y="76"/>
                  <a:pt x="85" y="76"/>
                </a:cubicBezTo>
                <a:cubicBezTo>
                  <a:pt x="90" y="76"/>
                  <a:pt x="90" y="76"/>
                  <a:pt x="90" y="76"/>
                </a:cubicBezTo>
                <a:cubicBezTo>
                  <a:pt x="93" y="79"/>
                  <a:pt x="96" y="84"/>
                  <a:pt x="99" y="87"/>
                </a:cubicBezTo>
                <a:cubicBezTo>
                  <a:pt x="105" y="92"/>
                  <a:pt x="107" y="100"/>
                  <a:pt x="117" y="101"/>
                </a:cubicBezTo>
                <a:cubicBezTo>
                  <a:pt x="118" y="102"/>
                  <a:pt x="118" y="102"/>
                  <a:pt x="118" y="102"/>
                </a:cubicBezTo>
                <a:cubicBezTo>
                  <a:pt x="113" y="102"/>
                  <a:pt x="93" y="103"/>
                  <a:pt x="87" y="103"/>
                </a:cubicBezTo>
                <a:cubicBezTo>
                  <a:pt x="81" y="103"/>
                  <a:pt x="73" y="103"/>
                  <a:pt x="73" y="103"/>
                </a:cubicBezTo>
                <a:cubicBezTo>
                  <a:pt x="73" y="103"/>
                  <a:pt x="69" y="100"/>
                  <a:pt x="63" y="101"/>
                </a:cubicBezTo>
                <a:cubicBezTo>
                  <a:pt x="57" y="102"/>
                  <a:pt x="63" y="107"/>
                  <a:pt x="63" y="107"/>
                </a:cubicBezTo>
                <a:cubicBezTo>
                  <a:pt x="63" y="107"/>
                  <a:pt x="59" y="113"/>
                  <a:pt x="61" y="116"/>
                </a:cubicBezTo>
                <a:cubicBezTo>
                  <a:pt x="62" y="119"/>
                  <a:pt x="76" y="113"/>
                  <a:pt x="76" y="113"/>
                </a:cubicBezTo>
                <a:cubicBezTo>
                  <a:pt x="76" y="113"/>
                  <a:pt x="88" y="116"/>
                  <a:pt x="97" y="119"/>
                </a:cubicBezTo>
                <a:cubicBezTo>
                  <a:pt x="107" y="122"/>
                  <a:pt x="117" y="113"/>
                  <a:pt x="117" y="113"/>
                </a:cubicBezTo>
                <a:cubicBezTo>
                  <a:pt x="128" y="122"/>
                  <a:pt x="128" y="122"/>
                  <a:pt x="128" y="122"/>
                </a:cubicBezTo>
                <a:cubicBezTo>
                  <a:pt x="126" y="123"/>
                  <a:pt x="125" y="125"/>
                  <a:pt x="123" y="126"/>
                </a:cubicBezTo>
                <a:cubicBezTo>
                  <a:pt x="115" y="132"/>
                  <a:pt x="104" y="134"/>
                  <a:pt x="95" y="130"/>
                </a:cubicBezTo>
                <a:cubicBezTo>
                  <a:pt x="96" y="133"/>
                  <a:pt x="97" y="136"/>
                  <a:pt x="98" y="138"/>
                </a:cubicBezTo>
                <a:cubicBezTo>
                  <a:pt x="98" y="140"/>
                  <a:pt x="99" y="141"/>
                  <a:pt x="100" y="141"/>
                </a:cubicBezTo>
                <a:cubicBezTo>
                  <a:pt x="101" y="142"/>
                  <a:pt x="102" y="141"/>
                  <a:pt x="103" y="141"/>
                </a:cubicBezTo>
                <a:cubicBezTo>
                  <a:pt x="107" y="140"/>
                  <a:pt x="111" y="138"/>
                  <a:pt x="115" y="136"/>
                </a:cubicBezTo>
                <a:cubicBezTo>
                  <a:pt x="120" y="135"/>
                  <a:pt x="125" y="133"/>
                  <a:pt x="129" y="129"/>
                </a:cubicBezTo>
                <a:cubicBezTo>
                  <a:pt x="130" y="128"/>
                  <a:pt x="130" y="127"/>
                  <a:pt x="131" y="126"/>
                </a:cubicBezTo>
                <a:cubicBezTo>
                  <a:pt x="134" y="128"/>
                  <a:pt x="134" y="128"/>
                  <a:pt x="134" y="128"/>
                </a:cubicBezTo>
                <a:cubicBezTo>
                  <a:pt x="131" y="136"/>
                  <a:pt x="120" y="152"/>
                  <a:pt x="120" y="152"/>
                </a:cubicBezTo>
                <a:cubicBezTo>
                  <a:pt x="120" y="152"/>
                  <a:pt x="103" y="151"/>
                  <a:pt x="96" y="158"/>
                </a:cubicBezTo>
                <a:cubicBezTo>
                  <a:pt x="90" y="164"/>
                  <a:pt x="85" y="179"/>
                  <a:pt x="77" y="188"/>
                </a:cubicBezTo>
                <a:cubicBezTo>
                  <a:pt x="74" y="190"/>
                  <a:pt x="71" y="190"/>
                  <a:pt x="67" y="190"/>
                </a:cubicBezTo>
                <a:cubicBezTo>
                  <a:pt x="65" y="190"/>
                  <a:pt x="62" y="189"/>
                  <a:pt x="60" y="191"/>
                </a:cubicBezTo>
                <a:cubicBezTo>
                  <a:pt x="59" y="192"/>
                  <a:pt x="58" y="193"/>
                  <a:pt x="58" y="195"/>
                </a:cubicBezTo>
                <a:cubicBezTo>
                  <a:pt x="58" y="196"/>
                  <a:pt x="59" y="197"/>
                  <a:pt x="59" y="197"/>
                </a:cubicBezTo>
                <a:cubicBezTo>
                  <a:pt x="56" y="197"/>
                  <a:pt x="53" y="198"/>
                  <a:pt x="51" y="202"/>
                </a:cubicBezTo>
                <a:cubicBezTo>
                  <a:pt x="45" y="211"/>
                  <a:pt x="45" y="217"/>
                  <a:pt x="34" y="222"/>
                </a:cubicBezTo>
                <a:cubicBezTo>
                  <a:pt x="23" y="227"/>
                  <a:pt x="22" y="218"/>
                  <a:pt x="17" y="222"/>
                </a:cubicBezTo>
                <a:cubicBezTo>
                  <a:pt x="13" y="226"/>
                  <a:pt x="14" y="233"/>
                  <a:pt x="11" y="235"/>
                </a:cubicBezTo>
                <a:cubicBezTo>
                  <a:pt x="7" y="238"/>
                  <a:pt x="0" y="241"/>
                  <a:pt x="2" y="246"/>
                </a:cubicBezTo>
                <a:cubicBezTo>
                  <a:pt x="3" y="250"/>
                  <a:pt x="12" y="254"/>
                  <a:pt x="14" y="252"/>
                </a:cubicBezTo>
                <a:cubicBezTo>
                  <a:pt x="16" y="250"/>
                  <a:pt x="11" y="246"/>
                  <a:pt x="11" y="246"/>
                </a:cubicBezTo>
                <a:cubicBezTo>
                  <a:pt x="65" y="216"/>
                  <a:pt x="65" y="216"/>
                  <a:pt x="65" y="216"/>
                </a:cubicBezTo>
                <a:cubicBezTo>
                  <a:pt x="65" y="217"/>
                  <a:pt x="66" y="219"/>
                  <a:pt x="67" y="220"/>
                </a:cubicBezTo>
                <a:cubicBezTo>
                  <a:pt x="69" y="221"/>
                  <a:pt x="70" y="221"/>
                  <a:pt x="72" y="220"/>
                </a:cubicBezTo>
                <a:cubicBezTo>
                  <a:pt x="73" y="220"/>
                  <a:pt x="75" y="218"/>
                  <a:pt x="76" y="217"/>
                </a:cubicBezTo>
                <a:cubicBezTo>
                  <a:pt x="82" y="211"/>
                  <a:pt x="89" y="205"/>
                  <a:pt x="96" y="198"/>
                </a:cubicBezTo>
                <a:cubicBezTo>
                  <a:pt x="98" y="197"/>
                  <a:pt x="98" y="197"/>
                  <a:pt x="98" y="197"/>
                </a:cubicBezTo>
                <a:cubicBezTo>
                  <a:pt x="100" y="203"/>
                  <a:pt x="111" y="203"/>
                  <a:pt x="113" y="200"/>
                </a:cubicBezTo>
                <a:cubicBezTo>
                  <a:pt x="116" y="197"/>
                  <a:pt x="123" y="189"/>
                  <a:pt x="132" y="189"/>
                </a:cubicBezTo>
                <a:cubicBezTo>
                  <a:pt x="141" y="188"/>
                  <a:pt x="158" y="198"/>
                  <a:pt x="165" y="198"/>
                </a:cubicBezTo>
                <a:cubicBezTo>
                  <a:pt x="169" y="197"/>
                  <a:pt x="185" y="189"/>
                  <a:pt x="193" y="184"/>
                </a:cubicBezTo>
                <a:cubicBezTo>
                  <a:pt x="194" y="185"/>
                  <a:pt x="196" y="186"/>
                  <a:pt x="197" y="186"/>
                </a:cubicBezTo>
                <a:cubicBezTo>
                  <a:pt x="200" y="185"/>
                  <a:pt x="203" y="184"/>
                  <a:pt x="204" y="181"/>
                </a:cubicBezTo>
                <a:cubicBezTo>
                  <a:pt x="204" y="178"/>
                  <a:pt x="203" y="175"/>
                  <a:pt x="201" y="172"/>
                </a:cubicBezTo>
                <a:cubicBezTo>
                  <a:pt x="198" y="168"/>
                  <a:pt x="193" y="165"/>
                  <a:pt x="187" y="164"/>
                </a:cubicBezTo>
                <a:close/>
                <a:moveTo>
                  <a:pt x="200" y="114"/>
                </a:moveTo>
                <a:cubicBezTo>
                  <a:pt x="200" y="115"/>
                  <a:pt x="200" y="116"/>
                  <a:pt x="200" y="116"/>
                </a:cubicBezTo>
                <a:cubicBezTo>
                  <a:pt x="200" y="116"/>
                  <a:pt x="197" y="114"/>
                  <a:pt x="197" y="110"/>
                </a:cubicBezTo>
                <a:cubicBezTo>
                  <a:pt x="197" y="110"/>
                  <a:pt x="200" y="112"/>
                  <a:pt x="200" y="114"/>
                </a:cubicBezTo>
                <a:close/>
                <a:moveTo>
                  <a:pt x="140" y="84"/>
                </a:moveTo>
                <a:cubicBezTo>
                  <a:pt x="133" y="82"/>
                  <a:pt x="125" y="81"/>
                  <a:pt x="119" y="76"/>
                </a:cubicBezTo>
                <a:cubicBezTo>
                  <a:pt x="117" y="74"/>
                  <a:pt x="115" y="71"/>
                  <a:pt x="114" y="67"/>
                </a:cubicBezTo>
                <a:cubicBezTo>
                  <a:pt x="121" y="70"/>
                  <a:pt x="128" y="71"/>
                  <a:pt x="135" y="73"/>
                </a:cubicBezTo>
                <a:cubicBezTo>
                  <a:pt x="146" y="76"/>
                  <a:pt x="158" y="82"/>
                  <a:pt x="160" y="93"/>
                </a:cubicBezTo>
                <a:cubicBezTo>
                  <a:pt x="160" y="94"/>
                  <a:pt x="160" y="96"/>
                  <a:pt x="160" y="97"/>
                </a:cubicBezTo>
                <a:cubicBezTo>
                  <a:pt x="155" y="91"/>
                  <a:pt x="148" y="86"/>
                  <a:pt x="140" y="84"/>
                </a:cubicBezTo>
                <a:close/>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14" name="Group 13">
            <a:extLst>
              <a:ext uri="{FF2B5EF4-FFF2-40B4-BE49-F238E27FC236}">
                <a16:creationId xmlns:a16="http://schemas.microsoft.com/office/drawing/2014/main" xmlns="" id="{36AC0862-D72C-489E-B0C6-A8D340189FD9}"/>
              </a:ext>
            </a:extLst>
          </p:cNvPr>
          <p:cNvGrpSpPr/>
          <p:nvPr/>
        </p:nvGrpSpPr>
        <p:grpSpPr>
          <a:xfrm>
            <a:off x="3022296" y="4496143"/>
            <a:ext cx="3375055" cy="1504607"/>
            <a:chOff x="3643075" y="4680539"/>
            <a:chExt cx="4884362" cy="2177460"/>
          </a:xfrm>
          <a:solidFill>
            <a:schemeClr val="accent1"/>
          </a:solidFill>
        </p:grpSpPr>
        <p:sp>
          <p:nvSpPr>
            <p:cNvPr id="12" name="Freeform 8">
              <a:extLst>
                <a:ext uri="{FF2B5EF4-FFF2-40B4-BE49-F238E27FC236}">
                  <a16:creationId xmlns:a16="http://schemas.microsoft.com/office/drawing/2014/main" xmlns="" id="{AC8CEFBF-E1E4-4D4E-B3AC-8B5AEDD0B925}"/>
                </a:ext>
              </a:extLst>
            </p:cNvPr>
            <p:cNvSpPr>
              <a:spLocks/>
            </p:cNvSpPr>
            <p:nvPr/>
          </p:nvSpPr>
          <p:spPr bwMode="auto">
            <a:xfrm>
              <a:off x="3643075" y="4918743"/>
              <a:ext cx="954237" cy="1939256"/>
            </a:xfrm>
            <a:custGeom>
              <a:avLst/>
              <a:gdLst>
                <a:gd name="T0" fmla="*/ 163 w 222"/>
                <a:gd name="T1" fmla="*/ 201 h 450"/>
                <a:gd name="T2" fmla="*/ 147 w 222"/>
                <a:gd name="T3" fmla="*/ 194 h 450"/>
                <a:gd name="T4" fmla="*/ 173 w 222"/>
                <a:gd name="T5" fmla="*/ 180 h 450"/>
                <a:gd name="T6" fmla="*/ 212 w 222"/>
                <a:gd name="T7" fmla="*/ 163 h 450"/>
                <a:gd name="T8" fmla="*/ 121 w 222"/>
                <a:gd name="T9" fmla="*/ 121 h 450"/>
                <a:gd name="T10" fmla="*/ 113 w 222"/>
                <a:gd name="T11" fmla="*/ 107 h 450"/>
                <a:gd name="T12" fmla="*/ 114 w 222"/>
                <a:gd name="T13" fmla="*/ 99 h 450"/>
                <a:gd name="T14" fmla="*/ 114 w 222"/>
                <a:gd name="T15" fmla="*/ 88 h 450"/>
                <a:gd name="T16" fmla="*/ 113 w 222"/>
                <a:gd name="T17" fmla="*/ 80 h 450"/>
                <a:gd name="T18" fmla="*/ 113 w 222"/>
                <a:gd name="T19" fmla="*/ 65 h 450"/>
                <a:gd name="T20" fmla="*/ 114 w 222"/>
                <a:gd name="T21" fmla="*/ 57 h 450"/>
                <a:gd name="T22" fmla="*/ 114 w 222"/>
                <a:gd name="T23" fmla="*/ 46 h 450"/>
                <a:gd name="T24" fmla="*/ 113 w 222"/>
                <a:gd name="T25" fmla="*/ 38 h 450"/>
                <a:gd name="T26" fmla="*/ 113 w 222"/>
                <a:gd name="T27" fmla="*/ 10 h 450"/>
                <a:gd name="T28" fmla="*/ 114 w 222"/>
                <a:gd name="T29" fmla="*/ 6 h 450"/>
                <a:gd name="T30" fmla="*/ 109 w 222"/>
                <a:gd name="T31" fmla="*/ 2 h 450"/>
                <a:gd name="T32" fmla="*/ 109 w 222"/>
                <a:gd name="T33" fmla="*/ 8 h 450"/>
                <a:gd name="T34" fmla="*/ 107 w 222"/>
                <a:gd name="T35" fmla="*/ 18 h 450"/>
                <a:gd name="T36" fmla="*/ 108 w 222"/>
                <a:gd name="T37" fmla="*/ 40 h 450"/>
                <a:gd name="T38" fmla="*/ 109 w 222"/>
                <a:gd name="T39" fmla="*/ 48 h 450"/>
                <a:gd name="T40" fmla="*/ 109 w 222"/>
                <a:gd name="T41" fmla="*/ 63 h 450"/>
                <a:gd name="T42" fmla="*/ 108 w 222"/>
                <a:gd name="T43" fmla="*/ 72 h 450"/>
                <a:gd name="T44" fmla="*/ 108 w 222"/>
                <a:gd name="T45" fmla="*/ 82 h 450"/>
                <a:gd name="T46" fmla="*/ 109 w 222"/>
                <a:gd name="T47" fmla="*/ 90 h 450"/>
                <a:gd name="T48" fmla="*/ 109 w 222"/>
                <a:gd name="T49" fmla="*/ 105 h 450"/>
                <a:gd name="T50" fmla="*/ 107 w 222"/>
                <a:gd name="T51" fmla="*/ 114 h 450"/>
                <a:gd name="T52" fmla="*/ 98 w 222"/>
                <a:gd name="T53" fmla="*/ 126 h 450"/>
                <a:gd name="T54" fmla="*/ 20 w 222"/>
                <a:gd name="T55" fmla="*/ 170 h 450"/>
                <a:gd name="T56" fmla="*/ 60 w 222"/>
                <a:gd name="T57" fmla="*/ 191 h 450"/>
                <a:gd name="T58" fmla="*/ 62 w 222"/>
                <a:gd name="T59" fmla="*/ 201 h 450"/>
                <a:gd name="T60" fmla="*/ 58 w 222"/>
                <a:gd name="T61" fmla="*/ 211 h 450"/>
                <a:gd name="T62" fmla="*/ 20 w 222"/>
                <a:gd name="T63" fmla="*/ 233 h 450"/>
                <a:gd name="T64" fmla="*/ 60 w 222"/>
                <a:gd name="T65" fmla="*/ 253 h 450"/>
                <a:gd name="T66" fmla="*/ 62 w 222"/>
                <a:gd name="T67" fmla="*/ 263 h 450"/>
                <a:gd name="T68" fmla="*/ 58 w 222"/>
                <a:gd name="T69" fmla="*/ 273 h 450"/>
                <a:gd name="T70" fmla="*/ 20 w 222"/>
                <a:gd name="T71" fmla="*/ 295 h 450"/>
                <a:gd name="T72" fmla="*/ 60 w 222"/>
                <a:gd name="T73" fmla="*/ 315 h 450"/>
                <a:gd name="T74" fmla="*/ 62 w 222"/>
                <a:gd name="T75" fmla="*/ 325 h 450"/>
                <a:gd name="T76" fmla="*/ 58 w 222"/>
                <a:gd name="T77" fmla="*/ 336 h 450"/>
                <a:gd name="T78" fmla="*/ 20 w 222"/>
                <a:gd name="T79" fmla="*/ 357 h 450"/>
                <a:gd name="T80" fmla="*/ 60 w 222"/>
                <a:gd name="T81" fmla="*/ 377 h 450"/>
                <a:gd name="T82" fmla="*/ 62 w 222"/>
                <a:gd name="T83" fmla="*/ 388 h 450"/>
                <a:gd name="T84" fmla="*/ 58 w 222"/>
                <a:gd name="T85" fmla="*/ 398 h 450"/>
                <a:gd name="T86" fmla="*/ 20 w 222"/>
                <a:gd name="T87" fmla="*/ 419 h 450"/>
                <a:gd name="T88" fmla="*/ 60 w 222"/>
                <a:gd name="T89" fmla="*/ 440 h 450"/>
                <a:gd name="T90" fmla="*/ 111 w 222"/>
                <a:gd name="T91" fmla="*/ 450 h 450"/>
                <a:gd name="T92" fmla="*/ 161 w 222"/>
                <a:gd name="T93" fmla="*/ 442 h 450"/>
                <a:gd name="T94" fmla="*/ 203 w 222"/>
                <a:gd name="T95" fmla="*/ 424 h 450"/>
                <a:gd name="T96" fmla="*/ 222 w 222"/>
                <a:gd name="T97" fmla="*/ 403 h 450"/>
                <a:gd name="T98" fmla="*/ 161 w 222"/>
                <a:gd name="T99" fmla="*/ 386 h 450"/>
                <a:gd name="T100" fmla="*/ 161 w 222"/>
                <a:gd name="T101" fmla="*/ 379 h 450"/>
                <a:gd name="T102" fmla="*/ 203 w 222"/>
                <a:gd name="T103" fmla="*/ 361 h 450"/>
                <a:gd name="T104" fmla="*/ 222 w 222"/>
                <a:gd name="T105" fmla="*/ 341 h 450"/>
                <a:gd name="T106" fmla="*/ 161 w 222"/>
                <a:gd name="T107" fmla="*/ 323 h 450"/>
                <a:gd name="T108" fmla="*/ 161 w 222"/>
                <a:gd name="T109" fmla="*/ 317 h 450"/>
                <a:gd name="T110" fmla="*/ 203 w 222"/>
                <a:gd name="T111" fmla="*/ 299 h 450"/>
                <a:gd name="T112" fmla="*/ 222 w 222"/>
                <a:gd name="T113" fmla="*/ 279 h 450"/>
                <a:gd name="T114" fmla="*/ 161 w 222"/>
                <a:gd name="T115" fmla="*/ 261 h 450"/>
                <a:gd name="T116" fmla="*/ 161 w 222"/>
                <a:gd name="T117" fmla="*/ 255 h 450"/>
                <a:gd name="T118" fmla="*/ 203 w 222"/>
                <a:gd name="T119" fmla="*/ 23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 h="450">
                  <a:moveTo>
                    <a:pt x="219" y="220"/>
                  </a:moveTo>
                  <a:cubicBezTo>
                    <a:pt x="222" y="216"/>
                    <a:pt x="222" y="216"/>
                    <a:pt x="222" y="216"/>
                  </a:cubicBezTo>
                  <a:cubicBezTo>
                    <a:pt x="210" y="222"/>
                    <a:pt x="187" y="220"/>
                    <a:pt x="164" y="211"/>
                  </a:cubicBezTo>
                  <a:cubicBezTo>
                    <a:pt x="164" y="201"/>
                    <a:pt x="164" y="201"/>
                    <a:pt x="164" y="201"/>
                  </a:cubicBezTo>
                  <a:cubicBezTo>
                    <a:pt x="163" y="201"/>
                    <a:pt x="163" y="201"/>
                    <a:pt x="163" y="201"/>
                  </a:cubicBezTo>
                  <a:cubicBezTo>
                    <a:pt x="163" y="199"/>
                    <a:pt x="163" y="199"/>
                    <a:pt x="163" y="199"/>
                  </a:cubicBezTo>
                  <a:cubicBezTo>
                    <a:pt x="161" y="199"/>
                    <a:pt x="161" y="199"/>
                    <a:pt x="161" y="199"/>
                  </a:cubicBezTo>
                  <a:cubicBezTo>
                    <a:pt x="161" y="201"/>
                    <a:pt x="161" y="201"/>
                    <a:pt x="161" y="201"/>
                  </a:cubicBezTo>
                  <a:cubicBezTo>
                    <a:pt x="147" y="201"/>
                    <a:pt x="147" y="201"/>
                    <a:pt x="147" y="201"/>
                  </a:cubicBezTo>
                  <a:cubicBezTo>
                    <a:pt x="147" y="194"/>
                    <a:pt x="147" y="194"/>
                    <a:pt x="147" y="194"/>
                  </a:cubicBezTo>
                  <a:cubicBezTo>
                    <a:pt x="155" y="191"/>
                    <a:pt x="155" y="191"/>
                    <a:pt x="155" y="191"/>
                  </a:cubicBezTo>
                  <a:cubicBezTo>
                    <a:pt x="161" y="193"/>
                    <a:pt x="161" y="193"/>
                    <a:pt x="161" y="193"/>
                  </a:cubicBezTo>
                  <a:cubicBezTo>
                    <a:pt x="162" y="191"/>
                    <a:pt x="162" y="191"/>
                    <a:pt x="162" y="191"/>
                  </a:cubicBezTo>
                  <a:cubicBezTo>
                    <a:pt x="155" y="188"/>
                    <a:pt x="155" y="188"/>
                    <a:pt x="155" y="188"/>
                  </a:cubicBezTo>
                  <a:cubicBezTo>
                    <a:pt x="173" y="180"/>
                    <a:pt x="173" y="180"/>
                    <a:pt x="173" y="180"/>
                  </a:cubicBezTo>
                  <a:cubicBezTo>
                    <a:pt x="173" y="180"/>
                    <a:pt x="189" y="178"/>
                    <a:pt x="196" y="177"/>
                  </a:cubicBezTo>
                  <a:cubicBezTo>
                    <a:pt x="204" y="176"/>
                    <a:pt x="203" y="175"/>
                    <a:pt x="203" y="175"/>
                  </a:cubicBezTo>
                  <a:cubicBezTo>
                    <a:pt x="202" y="170"/>
                    <a:pt x="202" y="170"/>
                    <a:pt x="202" y="170"/>
                  </a:cubicBezTo>
                  <a:cubicBezTo>
                    <a:pt x="202" y="170"/>
                    <a:pt x="208" y="166"/>
                    <a:pt x="212" y="165"/>
                  </a:cubicBezTo>
                  <a:cubicBezTo>
                    <a:pt x="212" y="163"/>
                    <a:pt x="212" y="163"/>
                    <a:pt x="212" y="163"/>
                  </a:cubicBezTo>
                  <a:cubicBezTo>
                    <a:pt x="212" y="163"/>
                    <a:pt x="215" y="162"/>
                    <a:pt x="219" y="158"/>
                  </a:cubicBezTo>
                  <a:cubicBezTo>
                    <a:pt x="222" y="154"/>
                    <a:pt x="222" y="154"/>
                    <a:pt x="222" y="154"/>
                  </a:cubicBezTo>
                  <a:cubicBezTo>
                    <a:pt x="201" y="164"/>
                    <a:pt x="149" y="150"/>
                    <a:pt x="124" y="126"/>
                  </a:cubicBezTo>
                  <a:cubicBezTo>
                    <a:pt x="125" y="123"/>
                    <a:pt x="125" y="123"/>
                    <a:pt x="125" y="123"/>
                  </a:cubicBezTo>
                  <a:cubicBezTo>
                    <a:pt x="121" y="121"/>
                    <a:pt x="121" y="121"/>
                    <a:pt x="121" y="121"/>
                  </a:cubicBezTo>
                  <a:cubicBezTo>
                    <a:pt x="121" y="118"/>
                    <a:pt x="121" y="118"/>
                    <a:pt x="121" y="118"/>
                  </a:cubicBezTo>
                  <a:cubicBezTo>
                    <a:pt x="115" y="117"/>
                    <a:pt x="115" y="117"/>
                    <a:pt x="115" y="117"/>
                  </a:cubicBezTo>
                  <a:cubicBezTo>
                    <a:pt x="115" y="114"/>
                    <a:pt x="115" y="114"/>
                    <a:pt x="115" y="114"/>
                  </a:cubicBezTo>
                  <a:cubicBezTo>
                    <a:pt x="113" y="112"/>
                    <a:pt x="113" y="112"/>
                    <a:pt x="113" y="112"/>
                  </a:cubicBezTo>
                  <a:cubicBezTo>
                    <a:pt x="113" y="107"/>
                    <a:pt x="113" y="107"/>
                    <a:pt x="113" y="107"/>
                  </a:cubicBezTo>
                  <a:cubicBezTo>
                    <a:pt x="114" y="107"/>
                    <a:pt x="114" y="107"/>
                    <a:pt x="114" y="107"/>
                  </a:cubicBezTo>
                  <a:cubicBezTo>
                    <a:pt x="114" y="105"/>
                    <a:pt x="114" y="105"/>
                    <a:pt x="114" y="105"/>
                  </a:cubicBezTo>
                  <a:cubicBezTo>
                    <a:pt x="113" y="105"/>
                    <a:pt x="113" y="105"/>
                    <a:pt x="113" y="105"/>
                  </a:cubicBezTo>
                  <a:cubicBezTo>
                    <a:pt x="113" y="99"/>
                    <a:pt x="113" y="99"/>
                    <a:pt x="113" y="99"/>
                  </a:cubicBezTo>
                  <a:cubicBezTo>
                    <a:pt x="114" y="99"/>
                    <a:pt x="114" y="99"/>
                    <a:pt x="114" y="99"/>
                  </a:cubicBezTo>
                  <a:cubicBezTo>
                    <a:pt x="114" y="97"/>
                    <a:pt x="114" y="97"/>
                    <a:pt x="114" y="97"/>
                  </a:cubicBezTo>
                  <a:cubicBezTo>
                    <a:pt x="113" y="97"/>
                    <a:pt x="113" y="97"/>
                    <a:pt x="113" y="97"/>
                  </a:cubicBezTo>
                  <a:cubicBezTo>
                    <a:pt x="113" y="90"/>
                    <a:pt x="113" y="90"/>
                    <a:pt x="113" y="90"/>
                  </a:cubicBezTo>
                  <a:cubicBezTo>
                    <a:pt x="114" y="90"/>
                    <a:pt x="114" y="90"/>
                    <a:pt x="114" y="90"/>
                  </a:cubicBezTo>
                  <a:cubicBezTo>
                    <a:pt x="114" y="88"/>
                    <a:pt x="114" y="88"/>
                    <a:pt x="114" y="88"/>
                  </a:cubicBezTo>
                  <a:cubicBezTo>
                    <a:pt x="113" y="88"/>
                    <a:pt x="113" y="88"/>
                    <a:pt x="113" y="88"/>
                  </a:cubicBezTo>
                  <a:cubicBezTo>
                    <a:pt x="113" y="82"/>
                    <a:pt x="113" y="82"/>
                    <a:pt x="113" y="82"/>
                  </a:cubicBezTo>
                  <a:cubicBezTo>
                    <a:pt x="114" y="82"/>
                    <a:pt x="114" y="82"/>
                    <a:pt x="114" y="82"/>
                  </a:cubicBezTo>
                  <a:cubicBezTo>
                    <a:pt x="114" y="80"/>
                    <a:pt x="114" y="80"/>
                    <a:pt x="114" y="80"/>
                  </a:cubicBezTo>
                  <a:cubicBezTo>
                    <a:pt x="113" y="80"/>
                    <a:pt x="113" y="80"/>
                    <a:pt x="113" y="80"/>
                  </a:cubicBezTo>
                  <a:cubicBezTo>
                    <a:pt x="113" y="73"/>
                    <a:pt x="113" y="73"/>
                    <a:pt x="113" y="73"/>
                  </a:cubicBezTo>
                  <a:cubicBezTo>
                    <a:pt x="114" y="73"/>
                    <a:pt x="114" y="73"/>
                    <a:pt x="114" y="73"/>
                  </a:cubicBezTo>
                  <a:cubicBezTo>
                    <a:pt x="114" y="72"/>
                    <a:pt x="114" y="72"/>
                    <a:pt x="114" y="72"/>
                  </a:cubicBezTo>
                  <a:cubicBezTo>
                    <a:pt x="113" y="72"/>
                    <a:pt x="113" y="72"/>
                    <a:pt x="113" y="72"/>
                  </a:cubicBezTo>
                  <a:cubicBezTo>
                    <a:pt x="113" y="65"/>
                    <a:pt x="113" y="65"/>
                    <a:pt x="113" y="65"/>
                  </a:cubicBezTo>
                  <a:cubicBezTo>
                    <a:pt x="114" y="65"/>
                    <a:pt x="114" y="65"/>
                    <a:pt x="114" y="65"/>
                  </a:cubicBezTo>
                  <a:cubicBezTo>
                    <a:pt x="114" y="63"/>
                    <a:pt x="114" y="63"/>
                    <a:pt x="114" y="63"/>
                  </a:cubicBezTo>
                  <a:cubicBezTo>
                    <a:pt x="113" y="63"/>
                    <a:pt x="113" y="63"/>
                    <a:pt x="113" y="63"/>
                  </a:cubicBezTo>
                  <a:cubicBezTo>
                    <a:pt x="113" y="57"/>
                    <a:pt x="113" y="57"/>
                    <a:pt x="113" y="57"/>
                  </a:cubicBezTo>
                  <a:cubicBezTo>
                    <a:pt x="114" y="57"/>
                    <a:pt x="114" y="57"/>
                    <a:pt x="114" y="57"/>
                  </a:cubicBezTo>
                  <a:cubicBezTo>
                    <a:pt x="114" y="55"/>
                    <a:pt x="114" y="55"/>
                    <a:pt x="114" y="55"/>
                  </a:cubicBezTo>
                  <a:cubicBezTo>
                    <a:pt x="113" y="55"/>
                    <a:pt x="113" y="55"/>
                    <a:pt x="113" y="55"/>
                  </a:cubicBezTo>
                  <a:cubicBezTo>
                    <a:pt x="113" y="48"/>
                    <a:pt x="113" y="48"/>
                    <a:pt x="113" y="48"/>
                  </a:cubicBezTo>
                  <a:cubicBezTo>
                    <a:pt x="114" y="48"/>
                    <a:pt x="114" y="48"/>
                    <a:pt x="114" y="48"/>
                  </a:cubicBezTo>
                  <a:cubicBezTo>
                    <a:pt x="114" y="46"/>
                    <a:pt x="114" y="46"/>
                    <a:pt x="114" y="46"/>
                  </a:cubicBezTo>
                  <a:cubicBezTo>
                    <a:pt x="113" y="46"/>
                    <a:pt x="113" y="46"/>
                    <a:pt x="113" y="46"/>
                  </a:cubicBezTo>
                  <a:cubicBezTo>
                    <a:pt x="113" y="40"/>
                    <a:pt x="113" y="40"/>
                    <a:pt x="113" y="40"/>
                  </a:cubicBezTo>
                  <a:cubicBezTo>
                    <a:pt x="114" y="40"/>
                    <a:pt x="114" y="40"/>
                    <a:pt x="114" y="40"/>
                  </a:cubicBezTo>
                  <a:cubicBezTo>
                    <a:pt x="114" y="38"/>
                    <a:pt x="114" y="38"/>
                    <a:pt x="114" y="38"/>
                  </a:cubicBezTo>
                  <a:cubicBezTo>
                    <a:pt x="113" y="38"/>
                    <a:pt x="113" y="38"/>
                    <a:pt x="113" y="38"/>
                  </a:cubicBezTo>
                  <a:cubicBezTo>
                    <a:pt x="113" y="34"/>
                    <a:pt x="113" y="34"/>
                    <a:pt x="113" y="34"/>
                  </a:cubicBezTo>
                  <a:cubicBezTo>
                    <a:pt x="115" y="32"/>
                    <a:pt x="115" y="32"/>
                    <a:pt x="115" y="32"/>
                  </a:cubicBezTo>
                  <a:cubicBezTo>
                    <a:pt x="115" y="18"/>
                    <a:pt x="115" y="18"/>
                    <a:pt x="115" y="18"/>
                  </a:cubicBezTo>
                  <a:cubicBezTo>
                    <a:pt x="113" y="14"/>
                    <a:pt x="113" y="14"/>
                    <a:pt x="113" y="14"/>
                  </a:cubicBezTo>
                  <a:cubicBezTo>
                    <a:pt x="113" y="10"/>
                    <a:pt x="113" y="10"/>
                    <a:pt x="113" y="10"/>
                  </a:cubicBezTo>
                  <a:cubicBezTo>
                    <a:pt x="114" y="10"/>
                    <a:pt x="114" y="10"/>
                    <a:pt x="114" y="10"/>
                  </a:cubicBezTo>
                  <a:cubicBezTo>
                    <a:pt x="114" y="8"/>
                    <a:pt x="114" y="8"/>
                    <a:pt x="114" y="8"/>
                  </a:cubicBezTo>
                  <a:cubicBezTo>
                    <a:pt x="113" y="8"/>
                    <a:pt x="113" y="8"/>
                    <a:pt x="113" y="8"/>
                  </a:cubicBezTo>
                  <a:cubicBezTo>
                    <a:pt x="113" y="6"/>
                    <a:pt x="113" y="6"/>
                    <a:pt x="113" y="6"/>
                  </a:cubicBezTo>
                  <a:cubicBezTo>
                    <a:pt x="114" y="6"/>
                    <a:pt x="114" y="6"/>
                    <a:pt x="114" y="6"/>
                  </a:cubicBezTo>
                  <a:cubicBezTo>
                    <a:pt x="114" y="4"/>
                    <a:pt x="114" y="4"/>
                    <a:pt x="114" y="4"/>
                  </a:cubicBezTo>
                  <a:cubicBezTo>
                    <a:pt x="113" y="4"/>
                    <a:pt x="113" y="4"/>
                    <a:pt x="113" y="4"/>
                  </a:cubicBezTo>
                  <a:cubicBezTo>
                    <a:pt x="113" y="2"/>
                    <a:pt x="113" y="2"/>
                    <a:pt x="113" y="2"/>
                  </a:cubicBezTo>
                  <a:cubicBezTo>
                    <a:pt x="113" y="1"/>
                    <a:pt x="112" y="0"/>
                    <a:pt x="111" y="0"/>
                  </a:cubicBezTo>
                  <a:cubicBezTo>
                    <a:pt x="110" y="0"/>
                    <a:pt x="109" y="1"/>
                    <a:pt x="109" y="2"/>
                  </a:cubicBezTo>
                  <a:cubicBezTo>
                    <a:pt x="109" y="4"/>
                    <a:pt x="109" y="4"/>
                    <a:pt x="109" y="4"/>
                  </a:cubicBezTo>
                  <a:cubicBezTo>
                    <a:pt x="108" y="4"/>
                    <a:pt x="108" y="4"/>
                    <a:pt x="108" y="4"/>
                  </a:cubicBezTo>
                  <a:cubicBezTo>
                    <a:pt x="108" y="6"/>
                    <a:pt x="108" y="6"/>
                    <a:pt x="108" y="6"/>
                  </a:cubicBezTo>
                  <a:cubicBezTo>
                    <a:pt x="109" y="6"/>
                    <a:pt x="109" y="6"/>
                    <a:pt x="109" y="6"/>
                  </a:cubicBezTo>
                  <a:cubicBezTo>
                    <a:pt x="109" y="8"/>
                    <a:pt x="109" y="8"/>
                    <a:pt x="109" y="8"/>
                  </a:cubicBezTo>
                  <a:cubicBezTo>
                    <a:pt x="108" y="8"/>
                    <a:pt x="108" y="8"/>
                    <a:pt x="108" y="8"/>
                  </a:cubicBezTo>
                  <a:cubicBezTo>
                    <a:pt x="108" y="10"/>
                    <a:pt x="108" y="10"/>
                    <a:pt x="108" y="10"/>
                  </a:cubicBezTo>
                  <a:cubicBezTo>
                    <a:pt x="109" y="10"/>
                    <a:pt x="109" y="10"/>
                    <a:pt x="109" y="10"/>
                  </a:cubicBezTo>
                  <a:cubicBezTo>
                    <a:pt x="109" y="14"/>
                    <a:pt x="109" y="14"/>
                    <a:pt x="109" y="14"/>
                  </a:cubicBezTo>
                  <a:cubicBezTo>
                    <a:pt x="107" y="18"/>
                    <a:pt x="107" y="18"/>
                    <a:pt x="107" y="18"/>
                  </a:cubicBezTo>
                  <a:cubicBezTo>
                    <a:pt x="107" y="32"/>
                    <a:pt x="107" y="32"/>
                    <a:pt x="107" y="32"/>
                  </a:cubicBezTo>
                  <a:cubicBezTo>
                    <a:pt x="109" y="34"/>
                    <a:pt x="109" y="34"/>
                    <a:pt x="109" y="34"/>
                  </a:cubicBezTo>
                  <a:cubicBezTo>
                    <a:pt x="109" y="38"/>
                    <a:pt x="109" y="38"/>
                    <a:pt x="109" y="38"/>
                  </a:cubicBezTo>
                  <a:cubicBezTo>
                    <a:pt x="108" y="38"/>
                    <a:pt x="108" y="38"/>
                    <a:pt x="108" y="38"/>
                  </a:cubicBezTo>
                  <a:cubicBezTo>
                    <a:pt x="108" y="40"/>
                    <a:pt x="108" y="40"/>
                    <a:pt x="108" y="40"/>
                  </a:cubicBezTo>
                  <a:cubicBezTo>
                    <a:pt x="109" y="40"/>
                    <a:pt x="109" y="40"/>
                    <a:pt x="109" y="40"/>
                  </a:cubicBezTo>
                  <a:cubicBezTo>
                    <a:pt x="109" y="46"/>
                    <a:pt x="109" y="46"/>
                    <a:pt x="109" y="46"/>
                  </a:cubicBezTo>
                  <a:cubicBezTo>
                    <a:pt x="108" y="46"/>
                    <a:pt x="108" y="46"/>
                    <a:pt x="108" y="46"/>
                  </a:cubicBezTo>
                  <a:cubicBezTo>
                    <a:pt x="108" y="48"/>
                    <a:pt x="108" y="48"/>
                    <a:pt x="108" y="48"/>
                  </a:cubicBezTo>
                  <a:cubicBezTo>
                    <a:pt x="109" y="48"/>
                    <a:pt x="109" y="48"/>
                    <a:pt x="109" y="48"/>
                  </a:cubicBezTo>
                  <a:cubicBezTo>
                    <a:pt x="109" y="55"/>
                    <a:pt x="109" y="55"/>
                    <a:pt x="109" y="55"/>
                  </a:cubicBezTo>
                  <a:cubicBezTo>
                    <a:pt x="108" y="55"/>
                    <a:pt x="108" y="55"/>
                    <a:pt x="108" y="55"/>
                  </a:cubicBezTo>
                  <a:cubicBezTo>
                    <a:pt x="108" y="57"/>
                    <a:pt x="108" y="57"/>
                    <a:pt x="108" y="57"/>
                  </a:cubicBezTo>
                  <a:cubicBezTo>
                    <a:pt x="109" y="57"/>
                    <a:pt x="109" y="57"/>
                    <a:pt x="109" y="57"/>
                  </a:cubicBezTo>
                  <a:cubicBezTo>
                    <a:pt x="109" y="63"/>
                    <a:pt x="109" y="63"/>
                    <a:pt x="109" y="63"/>
                  </a:cubicBezTo>
                  <a:cubicBezTo>
                    <a:pt x="108" y="63"/>
                    <a:pt x="108" y="63"/>
                    <a:pt x="108" y="63"/>
                  </a:cubicBezTo>
                  <a:cubicBezTo>
                    <a:pt x="108" y="65"/>
                    <a:pt x="108" y="65"/>
                    <a:pt x="108" y="65"/>
                  </a:cubicBezTo>
                  <a:cubicBezTo>
                    <a:pt x="109" y="65"/>
                    <a:pt x="109" y="65"/>
                    <a:pt x="109" y="65"/>
                  </a:cubicBezTo>
                  <a:cubicBezTo>
                    <a:pt x="109" y="72"/>
                    <a:pt x="109" y="72"/>
                    <a:pt x="109" y="72"/>
                  </a:cubicBezTo>
                  <a:cubicBezTo>
                    <a:pt x="108" y="72"/>
                    <a:pt x="108" y="72"/>
                    <a:pt x="108" y="72"/>
                  </a:cubicBezTo>
                  <a:cubicBezTo>
                    <a:pt x="108" y="73"/>
                    <a:pt x="108" y="73"/>
                    <a:pt x="108" y="73"/>
                  </a:cubicBezTo>
                  <a:cubicBezTo>
                    <a:pt x="109" y="73"/>
                    <a:pt x="109" y="73"/>
                    <a:pt x="109" y="73"/>
                  </a:cubicBezTo>
                  <a:cubicBezTo>
                    <a:pt x="109" y="80"/>
                    <a:pt x="109" y="80"/>
                    <a:pt x="109" y="80"/>
                  </a:cubicBezTo>
                  <a:cubicBezTo>
                    <a:pt x="108" y="80"/>
                    <a:pt x="108" y="80"/>
                    <a:pt x="108" y="80"/>
                  </a:cubicBezTo>
                  <a:cubicBezTo>
                    <a:pt x="108" y="82"/>
                    <a:pt x="108" y="82"/>
                    <a:pt x="108" y="82"/>
                  </a:cubicBezTo>
                  <a:cubicBezTo>
                    <a:pt x="109" y="82"/>
                    <a:pt x="109" y="82"/>
                    <a:pt x="109" y="82"/>
                  </a:cubicBezTo>
                  <a:cubicBezTo>
                    <a:pt x="109" y="88"/>
                    <a:pt x="109" y="88"/>
                    <a:pt x="109" y="88"/>
                  </a:cubicBezTo>
                  <a:cubicBezTo>
                    <a:pt x="108" y="88"/>
                    <a:pt x="108" y="88"/>
                    <a:pt x="108" y="88"/>
                  </a:cubicBezTo>
                  <a:cubicBezTo>
                    <a:pt x="108" y="90"/>
                    <a:pt x="108" y="90"/>
                    <a:pt x="108" y="90"/>
                  </a:cubicBezTo>
                  <a:cubicBezTo>
                    <a:pt x="109" y="90"/>
                    <a:pt x="109" y="90"/>
                    <a:pt x="109" y="90"/>
                  </a:cubicBezTo>
                  <a:cubicBezTo>
                    <a:pt x="109" y="97"/>
                    <a:pt x="109" y="97"/>
                    <a:pt x="109" y="97"/>
                  </a:cubicBezTo>
                  <a:cubicBezTo>
                    <a:pt x="108" y="97"/>
                    <a:pt x="108" y="97"/>
                    <a:pt x="108" y="97"/>
                  </a:cubicBezTo>
                  <a:cubicBezTo>
                    <a:pt x="108" y="99"/>
                    <a:pt x="108" y="99"/>
                    <a:pt x="108" y="99"/>
                  </a:cubicBezTo>
                  <a:cubicBezTo>
                    <a:pt x="109" y="99"/>
                    <a:pt x="109" y="99"/>
                    <a:pt x="109" y="99"/>
                  </a:cubicBezTo>
                  <a:cubicBezTo>
                    <a:pt x="109" y="105"/>
                    <a:pt x="109" y="105"/>
                    <a:pt x="109" y="105"/>
                  </a:cubicBezTo>
                  <a:cubicBezTo>
                    <a:pt x="108" y="105"/>
                    <a:pt x="108" y="105"/>
                    <a:pt x="108" y="105"/>
                  </a:cubicBezTo>
                  <a:cubicBezTo>
                    <a:pt x="108" y="107"/>
                    <a:pt x="108" y="107"/>
                    <a:pt x="108" y="107"/>
                  </a:cubicBezTo>
                  <a:cubicBezTo>
                    <a:pt x="109" y="107"/>
                    <a:pt x="109" y="107"/>
                    <a:pt x="109" y="107"/>
                  </a:cubicBezTo>
                  <a:cubicBezTo>
                    <a:pt x="109" y="112"/>
                    <a:pt x="109" y="112"/>
                    <a:pt x="109" y="112"/>
                  </a:cubicBezTo>
                  <a:cubicBezTo>
                    <a:pt x="107" y="114"/>
                    <a:pt x="107" y="114"/>
                    <a:pt x="107" y="114"/>
                  </a:cubicBezTo>
                  <a:cubicBezTo>
                    <a:pt x="107" y="117"/>
                    <a:pt x="107" y="117"/>
                    <a:pt x="107" y="117"/>
                  </a:cubicBezTo>
                  <a:cubicBezTo>
                    <a:pt x="101" y="118"/>
                    <a:pt x="101" y="118"/>
                    <a:pt x="101" y="118"/>
                  </a:cubicBezTo>
                  <a:cubicBezTo>
                    <a:pt x="101" y="121"/>
                    <a:pt x="101" y="121"/>
                    <a:pt x="101" y="121"/>
                  </a:cubicBezTo>
                  <a:cubicBezTo>
                    <a:pt x="97" y="123"/>
                    <a:pt x="97" y="123"/>
                    <a:pt x="97" y="123"/>
                  </a:cubicBezTo>
                  <a:cubicBezTo>
                    <a:pt x="98" y="126"/>
                    <a:pt x="98" y="126"/>
                    <a:pt x="98" y="126"/>
                  </a:cubicBezTo>
                  <a:cubicBezTo>
                    <a:pt x="73" y="150"/>
                    <a:pt x="21" y="164"/>
                    <a:pt x="0" y="154"/>
                  </a:cubicBezTo>
                  <a:cubicBezTo>
                    <a:pt x="0" y="154"/>
                    <a:pt x="0" y="154"/>
                    <a:pt x="3" y="158"/>
                  </a:cubicBezTo>
                  <a:cubicBezTo>
                    <a:pt x="7" y="162"/>
                    <a:pt x="11" y="163"/>
                    <a:pt x="11" y="163"/>
                  </a:cubicBezTo>
                  <a:cubicBezTo>
                    <a:pt x="10" y="165"/>
                    <a:pt x="10" y="165"/>
                    <a:pt x="10" y="165"/>
                  </a:cubicBezTo>
                  <a:cubicBezTo>
                    <a:pt x="14" y="166"/>
                    <a:pt x="20" y="170"/>
                    <a:pt x="20" y="170"/>
                  </a:cubicBezTo>
                  <a:cubicBezTo>
                    <a:pt x="19" y="175"/>
                    <a:pt x="19" y="175"/>
                    <a:pt x="19" y="175"/>
                  </a:cubicBezTo>
                  <a:cubicBezTo>
                    <a:pt x="19" y="175"/>
                    <a:pt x="18" y="176"/>
                    <a:pt x="26" y="177"/>
                  </a:cubicBezTo>
                  <a:cubicBezTo>
                    <a:pt x="33" y="178"/>
                    <a:pt x="49" y="180"/>
                    <a:pt x="49" y="180"/>
                  </a:cubicBezTo>
                  <a:cubicBezTo>
                    <a:pt x="67" y="188"/>
                    <a:pt x="67" y="188"/>
                    <a:pt x="67" y="188"/>
                  </a:cubicBezTo>
                  <a:cubicBezTo>
                    <a:pt x="60" y="191"/>
                    <a:pt x="60" y="191"/>
                    <a:pt x="60" y="191"/>
                  </a:cubicBezTo>
                  <a:cubicBezTo>
                    <a:pt x="61" y="193"/>
                    <a:pt x="61" y="193"/>
                    <a:pt x="61" y="193"/>
                  </a:cubicBezTo>
                  <a:cubicBezTo>
                    <a:pt x="67" y="191"/>
                    <a:pt x="67" y="191"/>
                    <a:pt x="67" y="191"/>
                  </a:cubicBezTo>
                  <a:cubicBezTo>
                    <a:pt x="75" y="194"/>
                    <a:pt x="75" y="194"/>
                    <a:pt x="75" y="194"/>
                  </a:cubicBezTo>
                  <a:cubicBezTo>
                    <a:pt x="75" y="201"/>
                    <a:pt x="75" y="201"/>
                    <a:pt x="75" y="201"/>
                  </a:cubicBezTo>
                  <a:cubicBezTo>
                    <a:pt x="62" y="201"/>
                    <a:pt x="62" y="201"/>
                    <a:pt x="62" y="201"/>
                  </a:cubicBezTo>
                  <a:cubicBezTo>
                    <a:pt x="62" y="199"/>
                    <a:pt x="62" y="199"/>
                    <a:pt x="62" y="199"/>
                  </a:cubicBezTo>
                  <a:cubicBezTo>
                    <a:pt x="59" y="199"/>
                    <a:pt x="59" y="199"/>
                    <a:pt x="59" y="199"/>
                  </a:cubicBezTo>
                  <a:cubicBezTo>
                    <a:pt x="59" y="201"/>
                    <a:pt x="59" y="201"/>
                    <a:pt x="59" y="201"/>
                  </a:cubicBezTo>
                  <a:cubicBezTo>
                    <a:pt x="58" y="201"/>
                    <a:pt x="58" y="201"/>
                    <a:pt x="58" y="201"/>
                  </a:cubicBezTo>
                  <a:cubicBezTo>
                    <a:pt x="58" y="211"/>
                    <a:pt x="58" y="211"/>
                    <a:pt x="58" y="211"/>
                  </a:cubicBezTo>
                  <a:cubicBezTo>
                    <a:pt x="35" y="220"/>
                    <a:pt x="12" y="222"/>
                    <a:pt x="0" y="216"/>
                  </a:cubicBezTo>
                  <a:cubicBezTo>
                    <a:pt x="0" y="216"/>
                    <a:pt x="0" y="216"/>
                    <a:pt x="3" y="220"/>
                  </a:cubicBezTo>
                  <a:cubicBezTo>
                    <a:pt x="7" y="224"/>
                    <a:pt x="11" y="225"/>
                    <a:pt x="11" y="225"/>
                  </a:cubicBezTo>
                  <a:cubicBezTo>
                    <a:pt x="10" y="227"/>
                    <a:pt x="10" y="227"/>
                    <a:pt x="10" y="227"/>
                  </a:cubicBezTo>
                  <a:cubicBezTo>
                    <a:pt x="14" y="229"/>
                    <a:pt x="20" y="233"/>
                    <a:pt x="20" y="233"/>
                  </a:cubicBezTo>
                  <a:cubicBezTo>
                    <a:pt x="19" y="237"/>
                    <a:pt x="19" y="237"/>
                    <a:pt x="19" y="237"/>
                  </a:cubicBezTo>
                  <a:cubicBezTo>
                    <a:pt x="19" y="237"/>
                    <a:pt x="18" y="238"/>
                    <a:pt x="26" y="239"/>
                  </a:cubicBezTo>
                  <a:cubicBezTo>
                    <a:pt x="33" y="240"/>
                    <a:pt x="49" y="243"/>
                    <a:pt x="49" y="243"/>
                  </a:cubicBezTo>
                  <a:cubicBezTo>
                    <a:pt x="67" y="250"/>
                    <a:pt x="67" y="250"/>
                    <a:pt x="67" y="250"/>
                  </a:cubicBezTo>
                  <a:cubicBezTo>
                    <a:pt x="60" y="253"/>
                    <a:pt x="60" y="253"/>
                    <a:pt x="60" y="253"/>
                  </a:cubicBezTo>
                  <a:cubicBezTo>
                    <a:pt x="61" y="255"/>
                    <a:pt x="61" y="255"/>
                    <a:pt x="61" y="255"/>
                  </a:cubicBezTo>
                  <a:cubicBezTo>
                    <a:pt x="67" y="253"/>
                    <a:pt x="67" y="253"/>
                    <a:pt x="67" y="253"/>
                  </a:cubicBezTo>
                  <a:cubicBezTo>
                    <a:pt x="75" y="257"/>
                    <a:pt x="75" y="257"/>
                    <a:pt x="75" y="257"/>
                  </a:cubicBezTo>
                  <a:cubicBezTo>
                    <a:pt x="75" y="263"/>
                    <a:pt x="75" y="263"/>
                    <a:pt x="75" y="263"/>
                  </a:cubicBezTo>
                  <a:cubicBezTo>
                    <a:pt x="62" y="263"/>
                    <a:pt x="62" y="263"/>
                    <a:pt x="62" y="263"/>
                  </a:cubicBezTo>
                  <a:cubicBezTo>
                    <a:pt x="62" y="261"/>
                    <a:pt x="62" y="261"/>
                    <a:pt x="62" y="261"/>
                  </a:cubicBezTo>
                  <a:cubicBezTo>
                    <a:pt x="59" y="261"/>
                    <a:pt x="59" y="261"/>
                    <a:pt x="59" y="261"/>
                  </a:cubicBezTo>
                  <a:cubicBezTo>
                    <a:pt x="59" y="263"/>
                    <a:pt x="59" y="263"/>
                    <a:pt x="59" y="263"/>
                  </a:cubicBezTo>
                  <a:cubicBezTo>
                    <a:pt x="58" y="263"/>
                    <a:pt x="58" y="263"/>
                    <a:pt x="58" y="263"/>
                  </a:cubicBezTo>
                  <a:cubicBezTo>
                    <a:pt x="58" y="273"/>
                    <a:pt x="58" y="273"/>
                    <a:pt x="58" y="273"/>
                  </a:cubicBezTo>
                  <a:cubicBezTo>
                    <a:pt x="35" y="282"/>
                    <a:pt x="12" y="285"/>
                    <a:pt x="0" y="279"/>
                  </a:cubicBezTo>
                  <a:cubicBezTo>
                    <a:pt x="0" y="279"/>
                    <a:pt x="0" y="279"/>
                    <a:pt x="3" y="283"/>
                  </a:cubicBezTo>
                  <a:cubicBezTo>
                    <a:pt x="7" y="287"/>
                    <a:pt x="11" y="288"/>
                    <a:pt x="11" y="288"/>
                  </a:cubicBezTo>
                  <a:cubicBezTo>
                    <a:pt x="10" y="290"/>
                    <a:pt x="10" y="290"/>
                    <a:pt x="10" y="290"/>
                  </a:cubicBezTo>
                  <a:cubicBezTo>
                    <a:pt x="14" y="291"/>
                    <a:pt x="20" y="295"/>
                    <a:pt x="20" y="295"/>
                  </a:cubicBezTo>
                  <a:cubicBezTo>
                    <a:pt x="19" y="299"/>
                    <a:pt x="19" y="299"/>
                    <a:pt x="19" y="299"/>
                  </a:cubicBezTo>
                  <a:cubicBezTo>
                    <a:pt x="19" y="299"/>
                    <a:pt x="18" y="300"/>
                    <a:pt x="26" y="301"/>
                  </a:cubicBezTo>
                  <a:cubicBezTo>
                    <a:pt x="33" y="302"/>
                    <a:pt x="49" y="305"/>
                    <a:pt x="49" y="305"/>
                  </a:cubicBezTo>
                  <a:cubicBezTo>
                    <a:pt x="67" y="313"/>
                    <a:pt x="67" y="313"/>
                    <a:pt x="67" y="313"/>
                  </a:cubicBezTo>
                  <a:cubicBezTo>
                    <a:pt x="60" y="315"/>
                    <a:pt x="60" y="315"/>
                    <a:pt x="60" y="315"/>
                  </a:cubicBezTo>
                  <a:cubicBezTo>
                    <a:pt x="61" y="317"/>
                    <a:pt x="61" y="317"/>
                    <a:pt x="61" y="317"/>
                  </a:cubicBezTo>
                  <a:cubicBezTo>
                    <a:pt x="67" y="315"/>
                    <a:pt x="67" y="315"/>
                    <a:pt x="67" y="315"/>
                  </a:cubicBezTo>
                  <a:cubicBezTo>
                    <a:pt x="75" y="319"/>
                    <a:pt x="75" y="319"/>
                    <a:pt x="75" y="319"/>
                  </a:cubicBezTo>
                  <a:cubicBezTo>
                    <a:pt x="75" y="325"/>
                    <a:pt x="75" y="325"/>
                    <a:pt x="75" y="325"/>
                  </a:cubicBezTo>
                  <a:cubicBezTo>
                    <a:pt x="62" y="325"/>
                    <a:pt x="62" y="325"/>
                    <a:pt x="62" y="325"/>
                  </a:cubicBezTo>
                  <a:cubicBezTo>
                    <a:pt x="62" y="323"/>
                    <a:pt x="62" y="323"/>
                    <a:pt x="62" y="323"/>
                  </a:cubicBezTo>
                  <a:cubicBezTo>
                    <a:pt x="59" y="323"/>
                    <a:pt x="59" y="323"/>
                    <a:pt x="59" y="323"/>
                  </a:cubicBezTo>
                  <a:cubicBezTo>
                    <a:pt x="59" y="325"/>
                    <a:pt x="59" y="325"/>
                    <a:pt x="59" y="325"/>
                  </a:cubicBezTo>
                  <a:cubicBezTo>
                    <a:pt x="58" y="325"/>
                    <a:pt x="58" y="325"/>
                    <a:pt x="58" y="325"/>
                  </a:cubicBezTo>
                  <a:cubicBezTo>
                    <a:pt x="58" y="336"/>
                    <a:pt x="58" y="336"/>
                    <a:pt x="58" y="336"/>
                  </a:cubicBezTo>
                  <a:cubicBezTo>
                    <a:pt x="35" y="344"/>
                    <a:pt x="12" y="347"/>
                    <a:pt x="0" y="341"/>
                  </a:cubicBezTo>
                  <a:cubicBezTo>
                    <a:pt x="0" y="341"/>
                    <a:pt x="0" y="341"/>
                    <a:pt x="3" y="345"/>
                  </a:cubicBezTo>
                  <a:cubicBezTo>
                    <a:pt x="7" y="349"/>
                    <a:pt x="11" y="350"/>
                    <a:pt x="11" y="350"/>
                  </a:cubicBezTo>
                  <a:cubicBezTo>
                    <a:pt x="10" y="352"/>
                    <a:pt x="10" y="352"/>
                    <a:pt x="10" y="352"/>
                  </a:cubicBezTo>
                  <a:cubicBezTo>
                    <a:pt x="14" y="353"/>
                    <a:pt x="20" y="357"/>
                    <a:pt x="20" y="357"/>
                  </a:cubicBezTo>
                  <a:cubicBezTo>
                    <a:pt x="19" y="361"/>
                    <a:pt x="19" y="361"/>
                    <a:pt x="19" y="361"/>
                  </a:cubicBezTo>
                  <a:cubicBezTo>
                    <a:pt x="19" y="361"/>
                    <a:pt x="18" y="363"/>
                    <a:pt x="26" y="364"/>
                  </a:cubicBezTo>
                  <a:cubicBezTo>
                    <a:pt x="33" y="364"/>
                    <a:pt x="49" y="367"/>
                    <a:pt x="49" y="367"/>
                  </a:cubicBezTo>
                  <a:cubicBezTo>
                    <a:pt x="67" y="375"/>
                    <a:pt x="67" y="375"/>
                    <a:pt x="67" y="375"/>
                  </a:cubicBezTo>
                  <a:cubicBezTo>
                    <a:pt x="60" y="377"/>
                    <a:pt x="60" y="377"/>
                    <a:pt x="60" y="377"/>
                  </a:cubicBezTo>
                  <a:cubicBezTo>
                    <a:pt x="61" y="379"/>
                    <a:pt x="61" y="379"/>
                    <a:pt x="61" y="379"/>
                  </a:cubicBezTo>
                  <a:cubicBezTo>
                    <a:pt x="67" y="377"/>
                    <a:pt x="67" y="377"/>
                    <a:pt x="67" y="377"/>
                  </a:cubicBezTo>
                  <a:cubicBezTo>
                    <a:pt x="75" y="381"/>
                    <a:pt x="75" y="381"/>
                    <a:pt x="75" y="381"/>
                  </a:cubicBezTo>
                  <a:cubicBezTo>
                    <a:pt x="75" y="388"/>
                    <a:pt x="75" y="388"/>
                    <a:pt x="75" y="388"/>
                  </a:cubicBezTo>
                  <a:cubicBezTo>
                    <a:pt x="62" y="388"/>
                    <a:pt x="62" y="388"/>
                    <a:pt x="62" y="388"/>
                  </a:cubicBezTo>
                  <a:cubicBezTo>
                    <a:pt x="62" y="386"/>
                    <a:pt x="62" y="386"/>
                    <a:pt x="62" y="386"/>
                  </a:cubicBezTo>
                  <a:cubicBezTo>
                    <a:pt x="59" y="386"/>
                    <a:pt x="59" y="386"/>
                    <a:pt x="59" y="386"/>
                  </a:cubicBezTo>
                  <a:cubicBezTo>
                    <a:pt x="59" y="388"/>
                    <a:pt x="59" y="388"/>
                    <a:pt x="59" y="388"/>
                  </a:cubicBezTo>
                  <a:cubicBezTo>
                    <a:pt x="58" y="388"/>
                    <a:pt x="58" y="388"/>
                    <a:pt x="58" y="388"/>
                  </a:cubicBezTo>
                  <a:cubicBezTo>
                    <a:pt x="58" y="398"/>
                    <a:pt x="58" y="398"/>
                    <a:pt x="58" y="398"/>
                  </a:cubicBezTo>
                  <a:cubicBezTo>
                    <a:pt x="35" y="406"/>
                    <a:pt x="12" y="409"/>
                    <a:pt x="0" y="403"/>
                  </a:cubicBezTo>
                  <a:cubicBezTo>
                    <a:pt x="0" y="403"/>
                    <a:pt x="0" y="403"/>
                    <a:pt x="3" y="407"/>
                  </a:cubicBezTo>
                  <a:cubicBezTo>
                    <a:pt x="7" y="411"/>
                    <a:pt x="11" y="412"/>
                    <a:pt x="11" y="412"/>
                  </a:cubicBezTo>
                  <a:cubicBezTo>
                    <a:pt x="10" y="414"/>
                    <a:pt x="10" y="414"/>
                    <a:pt x="10" y="414"/>
                  </a:cubicBezTo>
                  <a:cubicBezTo>
                    <a:pt x="14" y="416"/>
                    <a:pt x="20" y="419"/>
                    <a:pt x="20" y="419"/>
                  </a:cubicBezTo>
                  <a:cubicBezTo>
                    <a:pt x="19" y="424"/>
                    <a:pt x="19" y="424"/>
                    <a:pt x="19" y="424"/>
                  </a:cubicBezTo>
                  <a:cubicBezTo>
                    <a:pt x="19" y="424"/>
                    <a:pt x="18" y="425"/>
                    <a:pt x="26" y="426"/>
                  </a:cubicBezTo>
                  <a:cubicBezTo>
                    <a:pt x="33" y="427"/>
                    <a:pt x="49" y="429"/>
                    <a:pt x="49" y="429"/>
                  </a:cubicBezTo>
                  <a:cubicBezTo>
                    <a:pt x="67" y="437"/>
                    <a:pt x="67" y="437"/>
                    <a:pt x="67" y="437"/>
                  </a:cubicBezTo>
                  <a:cubicBezTo>
                    <a:pt x="60" y="440"/>
                    <a:pt x="60" y="440"/>
                    <a:pt x="60" y="440"/>
                  </a:cubicBezTo>
                  <a:cubicBezTo>
                    <a:pt x="61" y="442"/>
                    <a:pt x="61" y="442"/>
                    <a:pt x="61" y="442"/>
                  </a:cubicBezTo>
                  <a:cubicBezTo>
                    <a:pt x="67" y="440"/>
                    <a:pt x="67" y="440"/>
                    <a:pt x="67" y="440"/>
                  </a:cubicBezTo>
                  <a:cubicBezTo>
                    <a:pt x="75" y="444"/>
                    <a:pt x="75" y="444"/>
                    <a:pt x="75" y="444"/>
                  </a:cubicBezTo>
                  <a:cubicBezTo>
                    <a:pt x="75" y="450"/>
                    <a:pt x="75" y="450"/>
                    <a:pt x="75" y="450"/>
                  </a:cubicBezTo>
                  <a:cubicBezTo>
                    <a:pt x="111" y="450"/>
                    <a:pt x="111" y="450"/>
                    <a:pt x="111" y="450"/>
                  </a:cubicBezTo>
                  <a:cubicBezTo>
                    <a:pt x="111" y="450"/>
                    <a:pt x="111" y="450"/>
                    <a:pt x="111" y="450"/>
                  </a:cubicBezTo>
                  <a:cubicBezTo>
                    <a:pt x="147" y="450"/>
                    <a:pt x="147" y="450"/>
                    <a:pt x="147" y="450"/>
                  </a:cubicBezTo>
                  <a:cubicBezTo>
                    <a:pt x="147" y="444"/>
                    <a:pt x="147" y="444"/>
                    <a:pt x="147" y="444"/>
                  </a:cubicBezTo>
                  <a:cubicBezTo>
                    <a:pt x="155" y="440"/>
                    <a:pt x="155" y="440"/>
                    <a:pt x="155" y="440"/>
                  </a:cubicBezTo>
                  <a:cubicBezTo>
                    <a:pt x="161" y="442"/>
                    <a:pt x="161" y="442"/>
                    <a:pt x="161" y="442"/>
                  </a:cubicBezTo>
                  <a:cubicBezTo>
                    <a:pt x="162" y="440"/>
                    <a:pt x="162" y="440"/>
                    <a:pt x="162" y="440"/>
                  </a:cubicBezTo>
                  <a:cubicBezTo>
                    <a:pt x="155" y="437"/>
                    <a:pt x="155" y="437"/>
                    <a:pt x="155" y="437"/>
                  </a:cubicBezTo>
                  <a:cubicBezTo>
                    <a:pt x="173" y="429"/>
                    <a:pt x="173" y="429"/>
                    <a:pt x="173" y="429"/>
                  </a:cubicBezTo>
                  <a:cubicBezTo>
                    <a:pt x="173" y="429"/>
                    <a:pt x="189" y="427"/>
                    <a:pt x="196" y="426"/>
                  </a:cubicBezTo>
                  <a:cubicBezTo>
                    <a:pt x="204" y="425"/>
                    <a:pt x="203" y="424"/>
                    <a:pt x="203" y="424"/>
                  </a:cubicBezTo>
                  <a:cubicBezTo>
                    <a:pt x="202" y="419"/>
                    <a:pt x="202" y="419"/>
                    <a:pt x="202" y="419"/>
                  </a:cubicBezTo>
                  <a:cubicBezTo>
                    <a:pt x="202" y="419"/>
                    <a:pt x="208" y="416"/>
                    <a:pt x="212" y="414"/>
                  </a:cubicBezTo>
                  <a:cubicBezTo>
                    <a:pt x="212" y="412"/>
                    <a:pt x="212" y="412"/>
                    <a:pt x="212" y="412"/>
                  </a:cubicBezTo>
                  <a:cubicBezTo>
                    <a:pt x="212" y="412"/>
                    <a:pt x="215" y="411"/>
                    <a:pt x="219" y="407"/>
                  </a:cubicBezTo>
                  <a:cubicBezTo>
                    <a:pt x="222" y="403"/>
                    <a:pt x="222" y="403"/>
                    <a:pt x="222" y="403"/>
                  </a:cubicBezTo>
                  <a:cubicBezTo>
                    <a:pt x="210" y="409"/>
                    <a:pt x="187" y="406"/>
                    <a:pt x="164" y="398"/>
                  </a:cubicBezTo>
                  <a:cubicBezTo>
                    <a:pt x="164" y="388"/>
                    <a:pt x="164" y="388"/>
                    <a:pt x="164" y="388"/>
                  </a:cubicBezTo>
                  <a:cubicBezTo>
                    <a:pt x="163" y="388"/>
                    <a:pt x="163" y="388"/>
                    <a:pt x="163" y="388"/>
                  </a:cubicBezTo>
                  <a:cubicBezTo>
                    <a:pt x="163" y="386"/>
                    <a:pt x="163" y="386"/>
                    <a:pt x="163" y="386"/>
                  </a:cubicBezTo>
                  <a:cubicBezTo>
                    <a:pt x="161" y="386"/>
                    <a:pt x="161" y="386"/>
                    <a:pt x="161" y="386"/>
                  </a:cubicBezTo>
                  <a:cubicBezTo>
                    <a:pt x="161" y="388"/>
                    <a:pt x="161" y="388"/>
                    <a:pt x="161" y="388"/>
                  </a:cubicBezTo>
                  <a:cubicBezTo>
                    <a:pt x="147" y="388"/>
                    <a:pt x="147" y="388"/>
                    <a:pt x="147" y="388"/>
                  </a:cubicBezTo>
                  <a:cubicBezTo>
                    <a:pt x="147" y="381"/>
                    <a:pt x="147" y="381"/>
                    <a:pt x="147" y="381"/>
                  </a:cubicBezTo>
                  <a:cubicBezTo>
                    <a:pt x="155" y="377"/>
                    <a:pt x="155" y="377"/>
                    <a:pt x="155" y="377"/>
                  </a:cubicBezTo>
                  <a:cubicBezTo>
                    <a:pt x="161" y="379"/>
                    <a:pt x="161" y="379"/>
                    <a:pt x="161" y="379"/>
                  </a:cubicBezTo>
                  <a:cubicBezTo>
                    <a:pt x="162" y="377"/>
                    <a:pt x="162" y="377"/>
                    <a:pt x="162" y="377"/>
                  </a:cubicBezTo>
                  <a:cubicBezTo>
                    <a:pt x="155" y="375"/>
                    <a:pt x="155" y="375"/>
                    <a:pt x="155" y="375"/>
                  </a:cubicBezTo>
                  <a:cubicBezTo>
                    <a:pt x="173" y="367"/>
                    <a:pt x="173" y="367"/>
                    <a:pt x="173" y="367"/>
                  </a:cubicBezTo>
                  <a:cubicBezTo>
                    <a:pt x="173" y="367"/>
                    <a:pt x="189" y="364"/>
                    <a:pt x="196" y="364"/>
                  </a:cubicBezTo>
                  <a:cubicBezTo>
                    <a:pt x="204" y="363"/>
                    <a:pt x="203" y="361"/>
                    <a:pt x="203" y="361"/>
                  </a:cubicBezTo>
                  <a:cubicBezTo>
                    <a:pt x="202" y="357"/>
                    <a:pt x="202" y="357"/>
                    <a:pt x="202" y="357"/>
                  </a:cubicBezTo>
                  <a:cubicBezTo>
                    <a:pt x="202" y="357"/>
                    <a:pt x="208" y="353"/>
                    <a:pt x="212" y="352"/>
                  </a:cubicBezTo>
                  <a:cubicBezTo>
                    <a:pt x="212" y="350"/>
                    <a:pt x="212" y="350"/>
                    <a:pt x="212" y="350"/>
                  </a:cubicBezTo>
                  <a:cubicBezTo>
                    <a:pt x="212" y="350"/>
                    <a:pt x="215" y="349"/>
                    <a:pt x="219" y="345"/>
                  </a:cubicBezTo>
                  <a:cubicBezTo>
                    <a:pt x="222" y="341"/>
                    <a:pt x="222" y="341"/>
                    <a:pt x="222" y="341"/>
                  </a:cubicBezTo>
                  <a:cubicBezTo>
                    <a:pt x="210" y="347"/>
                    <a:pt x="187" y="344"/>
                    <a:pt x="164" y="336"/>
                  </a:cubicBezTo>
                  <a:cubicBezTo>
                    <a:pt x="164" y="325"/>
                    <a:pt x="164" y="325"/>
                    <a:pt x="164" y="325"/>
                  </a:cubicBezTo>
                  <a:cubicBezTo>
                    <a:pt x="163" y="325"/>
                    <a:pt x="163" y="325"/>
                    <a:pt x="163" y="325"/>
                  </a:cubicBezTo>
                  <a:cubicBezTo>
                    <a:pt x="163" y="323"/>
                    <a:pt x="163" y="323"/>
                    <a:pt x="163" y="323"/>
                  </a:cubicBezTo>
                  <a:cubicBezTo>
                    <a:pt x="161" y="323"/>
                    <a:pt x="161" y="323"/>
                    <a:pt x="161" y="323"/>
                  </a:cubicBezTo>
                  <a:cubicBezTo>
                    <a:pt x="161" y="325"/>
                    <a:pt x="161" y="325"/>
                    <a:pt x="161" y="325"/>
                  </a:cubicBezTo>
                  <a:cubicBezTo>
                    <a:pt x="147" y="325"/>
                    <a:pt x="147" y="325"/>
                    <a:pt x="147" y="325"/>
                  </a:cubicBezTo>
                  <a:cubicBezTo>
                    <a:pt x="147" y="319"/>
                    <a:pt x="147" y="319"/>
                    <a:pt x="147" y="319"/>
                  </a:cubicBezTo>
                  <a:cubicBezTo>
                    <a:pt x="155" y="315"/>
                    <a:pt x="155" y="315"/>
                    <a:pt x="155" y="315"/>
                  </a:cubicBezTo>
                  <a:cubicBezTo>
                    <a:pt x="161" y="317"/>
                    <a:pt x="161" y="317"/>
                    <a:pt x="161" y="317"/>
                  </a:cubicBezTo>
                  <a:cubicBezTo>
                    <a:pt x="162" y="315"/>
                    <a:pt x="162" y="315"/>
                    <a:pt x="162" y="315"/>
                  </a:cubicBezTo>
                  <a:cubicBezTo>
                    <a:pt x="155" y="313"/>
                    <a:pt x="155" y="313"/>
                    <a:pt x="155" y="313"/>
                  </a:cubicBezTo>
                  <a:cubicBezTo>
                    <a:pt x="173" y="305"/>
                    <a:pt x="173" y="305"/>
                    <a:pt x="173" y="305"/>
                  </a:cubicBezTo>
                  <a:cubicBezTo>
                    <a:pt x="173" y="305"/>
                    <a:pt x="189" y="302"/>
                    <a:pt x="196" y="301"/>
                  </a:cubicBezTo>
                  <a:cubicBezTo>
                    <a:pt x="204" y="300"/>
                    <a:pt x="203" y="299"/>
                    <a:pt x="203" y="299"/>
                  </a:cubicBezTo>
                  <a:cubicBezTo>
                    <a:pt x="202" y="295"/>
                    <a:pt x="202" y="295"/>
                    <a:pt x="202" y="295"/>
                  </a:cubicBezTo>
                  <a:cubicBezTo>
                    <a:pt x="202" y="295"/>
                    <a:pt x="208" y="291"/>
                    <a:pt x="212" y="290"/>
                  </a:cubicBezTo>
                  <a:cubicBezTo>
                    <a:pt x="212" y="288"/>
                    <a:pt x="212" y="288"/>
                    <a:pt x="212" y="288"/>
                  </a:cubicBezTo>
                  <a:cubicBezTo>
                    <a:pt x="212" y="288"/>
                    <a:pt x="215" y="287"/>
                    <a:pt x="219" y="283"/>
                  </a:cubicBezTo>
                  <a:cubicBezTo>
                    <a:pt x="222" y="279"/>
                    <a:pt x="222" y="279"/>
                    <a:pt x="222" y="279"/>
                  </a:cubicBezTo>
                  <a:cubicBezTo>
                    <a:pt x="210" y="285"/>
                    <a:pt x="187" y="282"/>
                    <a:pt x="164" y="273"/>
                  </a:cubicBezTo>
                  <a:cubicBezTo>
                    <a:pt x="164" y="263"/>
                    <a:pt x="164" y="263"/>
                    <a:pt x="164" y="263"/>
                  </a:cubicBezTo>
                  <a:cubicBezTo>
                    <a:pt x="163" y="263"/>
                    <a:pt x="163" y="263"/>
                    <a:pt x="163" y="263"/>
                  </a:cubicBezTo>
                  <a:cubicBezTo>
                    <a:pt x="163" y="261"/>
                    <a:pt x="163" y="261"/>
                    <a:pt x="163" y="261"/>
                  </a:cubicBezTo>
                  <a:cubicBezTo>
                    <a:pt x="161" y="261"/>
                    <a:pt x="161" y="261"/>
                    <a:pt x="161" y="261"/>
                  </a:cubicBezTo>
                  <a:cubicBezTo>
                    <a:pt x="161" y="263"/>
                    <a:pt x="161" y="263"/>
                    <a:pt x="161" y="263"/>
                  </a:cubicBezTo>
                  <a:cubicBezTo>
                    <a:pt x="147" y="263"/>
                    <a:pt x="147" y="263"/>
                    <a:pt x="147" y="263"/>
                  </a:cubicBezTo>
                  <a:cubicBezTo>
                    <a:pt x="147" y="257"/>
                    <a:pt x="147" y="257"/>
                    <a:pt x="147" y="257"/>
                  </a:cubicBezTo>
                  <a:cubicBezTo>
                    <a:pt x="155" y="253"/>
                    <a:pt x="155" y="253"/>
                    <a:pt x="155" y="253"/>
                  </a:cubicBezTo>
                  <a:cubicBezTo>
                    <a:pt x="161" y="255"/>
                    <a:pt x="161" y="255"/>
                    <a:pt x="161" y="255"/>
                  </a:cubicBezTo>
                  <a:cubicBezTo>
                    <a:pt x="162" y="253"/>
                    <a:pt x="162" y="253"/>
                    <a:pt x="162" y="253"/>
                  </a:cubicBezTo>
                  <a:cubicBezTo>
                    <a:pt x="155" y="250"/>
                    <a:pt x="155" y="250"/>
                    <a:pt x="155" y="250"/>
                  </a:cubicBezTo>
                  <a:cubicBezTo>
                    <a:pt x="173" y="243"/>
                    <a:pt x="173" y="243"/>
                    <a:pt x="173" y="243"/>
                  </a:cubicBezTo>
                  <a:cubicBezTo>
                    <a:pt x="173" y="243"/>
                    <a:pt x="189" y="240"/>
                    <a:pt x="196" y="239"/>
                  </a:cubicBezTo>
                  <a:cubicBezTo>
                    <a:pt x="204" y="238"/>
                    <a:pt x="203" y="237"/>
                    <a:pt x="203" y="237"/>
                  </a:cubicBezTo>
                  <a:cubicBezTo>
                    <a:pt x="202" y="233"/>
                    <a:pt x="202" y="233"/>
                    <a:pt x="202" y="233"/>
                  </a:cubicBezTo>
                  <a:cubicBezTo>
                    <a:pt x="202" y="233"/>
                    <a:pt x="208" y="229"/>
                    <a:pt x="212" y="227"/>
                  </a:cubicBezTo>
                  <a:cubicBezTo>
                    <a:pt x="212" y="225"/>
                    <a:pt x="212" y="225"/>
                    <a:pt x="212" y="225"/>
                  </a:cubicBezTo>
                  <a:cubicBezTo>
                    <a:pt x="212" y="225"/>
                    <a:pt x="215" y="224"/>
                    <a:pt x="21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3" name="Freeform 9">
              <a:extLst>
                <a:ext uri="{FF2B5EF4-FFF2-40B4-BE49-F238E27FC236}">
                  <a16:creationId xmlns:a16="http://schemas.microsoft.com/office/drawing/2014/main" xmlns="" id="{E2190F9D-6699-4EBA-8512-17E85605AE99}"/>
                </a:ext>
              </a:extLst>
            </p:cNvPr>
            <p:cNvSpPr>
              <a:spLocks/>
            </p:cNvSpPr>
            <p:nvPr/>
          </p:nvSpPr>
          <p:spPr bwMode="auto">
            <a:xfrm>
              <a:off x="5920214" y="5450584"/>
              <a:ext cx="2607223" cy="1382106"/>
            </a:xfrm>
            <a:custGeom>
              <a:avLst/>
              <a:gdLst>
                <a:gd name="T0" fmla="*/ 605 w 606"/>
                <a:gd name="T1" fmla="*/ 321 h 321"/>
                <a:gd name="T2" fmla="*/ 5 w 606"/>
                <a:gd name="T3" fmla="*/ 318 h 321"/>
                <a:gd name="T4" fmla="*/ 0 w 606"/>
                <a:gd name="T5" fmla="*/ 312 h 321"/>
                <a:gd name="T6" fmla="*/ 8 w 606"/>
                <a:gd name="T7" fmla="*/ 307 h 321"/>
                <a:gd name="T8" fmla="*/ 7 w 606"/>
                <a:gd name="T9" fmla="*/ 301 h 321"/>
                <a:gd name="T10" fmla="*/ 73 w 606"/>
                <a:gd name="T11" fmla="*/ 287 h 321"/>
                <a:gd name="T12" fmla="*/ 110 w 606"/>
                <a:gd name="T13" fmla="*/ 229 h 321"/>
                <a:gd name="T14" fmla="*/ 71 w 606"/>
                <a:gd name="T15" fmla="*/ 224 h 321"/>
                <a:gd name="T16" fmla="*/ 74 w 606"/>
                <a:gd name="T17" fmla="*/ 218 h 321"/>
                <a:gd name="T18" fmla="*/ 68 w 606"/>
                <a:gd name="T19" fmla="*/ 215 h 321"/>
                <a:gd name="T20" fmla="*/ 76 w 606"/>
                <a:gd name="T21" fmla="*/ 208 h 321"/>
                <a:gd name="T22" fmla="*/ 73 w 606"/>
                <a:gd name="T23" fmla="*/ 203 h 321"/>
                <a:gd name="T24" fmla="*/ 142 w 606"/>
                <a:gd name="T25" fmla="*/ 184 h 321"/>
                <a:gd name="T26" fmla="*/ 151 w 606"/>
                <a:gd name="T27" fmla="*/ 174 h 321"/>
                <a:gd name="T28" fmla="*/ 182 w 606"/>
                <a:gd name="T29" fmla="*/ 144 h 321"/>
                <a:gd name="T30" fmla="*/ 184 w 606"/>
                <a:gd name="T31" fmla="*/ 136 h 321"/>
                <a:gd name="T32" fmla="*/ 180 w 606"/>
                <a:gd name="T33" fmla="*/ 120 h 321"/>
                <a:gd name="T34" fmla="*/ 182 w 606"/>
                <a:gd name="T35" fmla="*/ 117 h 321"/>
                <a:gd name="T36" fmla="*/ 138 w 606"/>
                <a:gd name="T37" fmla="*/ 118 h 321"/>
                <a:gd name="T38" fmla="*/ 141 w 606"/>
                <a:gd name="T39" fmla="*/ 106 h 321"/>
                <a:gd name="T40" fmla="*/ 136 w 606"/>
                <a:gd name="T41" fmla="*/ 100 h 321"/>
                <a:gd name="T42" fmla="*/ 141 w 606"/>
                <a:gd name="T43" fmla="*/ 94 h 321"/>
                <a:gd name="T44" fmla="*/ 140 w 606"/>
                <a:gd name="T45" fmla="*/ 88 h 321"/>
                <a:gd name="T46" fmla="*/ 184 w 606"/>
                <a:gd name="T47" fmla="*/ 81 h 321"/>
                <a:gd name="T48" fmla="*/ 218 w 606"/>
                <a:gd name="T49" fmla="*/ 9 h 321"/>
                <a:gd name="T50" fmla="*/ 371 w 606"/>
                <a:gd name="T51" fmla="*/ 14 h 321"/>
                <a:gd name="T52" fmla="*/ 383 w 606"/>
                <a:gd name="T53" fmla="*/ 25 h 321"/>
                <a:gd name="T54" fmla="*/ 433 w 606"/>
                <a:gd name="T55" fmla="*/ 78 h 321"/>
                <a:gd name="T56" fmla="*/ 464 w 606"/>
                <a:gd name="T57" fmla="*/ 84 h 321"/>
                <a:gd name="T58" fmla="*/ 462 w 606"/>
                <a:gd name="T59" fmla="*/ 92 h 321"/>
                <a:gd name="T60" fmla="*/ 468 w 606"/>
                <a:gd name="T61" fmla="*/ 97 h 321"/>
                <a:gd name="T62" fmla="*/ 466 w 606"/>
                <a:gd name="T63" fmla="*/ 102 h 321"/>
                <a:gd name="T64" fmla="*/ 450 w 606"/>
                <a:gd name="T65" fmla="*/ 108 h 321"/>
                <a:gd name="T66" fmla="*/ 423 w 606"/>
                <a:gd name="T67" fmla="*/ 117 h 321"/>
                <a:gd name="T68" fmla="*/ 420 w 606"/>
                <a:gd name="T69" fmla="*/ 121 h 321"/>
                <a:gd name="T70" fmla="*/ 417 w 606"/>
                <a:gd name="T71" fmla="*/ 135 h 321"/>
                <a:gd name="T72" fmla="*/ 446 w 606"/>
                <a:gd name="T73" fmla="*/ 152 h 321"/>
                <a:gd name="T74" fmla="*/ 450 w 606"/>
                <a:gd name="T75" fmla="*/ 147 h 321"/>
                <a:gd name="T76" fmla="*/ 454 w 606"/>
                <a:gd name="T77" fmla="*/ 169 h 321"/>
                <a:gd name="T78" fmla="*/ 462 w 606"/>
                <a:gd name="T79" fmla="*/ 177 h 321"/>
                <a:gd name="T80" fmla="*/ 532 w 606"/>
                <a:gd name="T81" fmla="*/ 195 h 321"/>
                <a:gd name="T82" fmla="*/ 528 w 606"/>
                <a:gd name="T83" fmla="*/ 202 h 321"/>
                <a:gd name="T84" fmla="*/ 536 w 606"/>
                <a:gd name="T85" fmla="*/ 208 h 321"/>
                <a:gd name="T86" fmla="*/ 530 w 606"/>
                <a:gd name="T87" fmla="*/ 213 h 321"/>
                <a:gd name="T88" fmla="*/ 533 w 606"/>
                <a:gd name="T89" fmla="*/ 226 h 321"/>
                <a:gd name="T90" fmla="*/ 528 w 606"/>
                <a:gd name="T91" fmla="*/ 222 h 321"/>
                <a:gd name="T92" fmla="*/ 490 w 606"/>
                <a:gd name="T93" fmla="*/ 263 h 321"/>
                <a:gd name="T94" fmla="*/ 603 w 606"/>
                <a:gd name="T95" fmla="*/ 297 h 321"/>
                <a:gd name="T96" fmla="*/ 599 w 606"/>
                <a:gd name="T97" fmla="*/ 305 h 321"/>
                <a:gd name="T98" fmla="*/ 606 w 606"/>
                <a:gd name="T99" fmla="*/ 309 h 321"/>
                <a:gd name="T100" fmla="*/ 601 w 606"/>
                <a:gd name="T101" fmla="*/ 3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 h="321">
                  <a:moveTo>
                    <a:pt x="605" y="318"/>
                  </a:moveTo>
                  <a:cubicBezTo>
                    <a:pt x="605" y="321"/>
                    <a:pt x="605" y="321"/>
                    <a:pt x="605" y="321"/>
                  </a:cubicBezTo>
                  <a:cubicBezTo>
                    <a:pt x="5" y="321"/>
                    <a:pt x="5" y="321"/>
                    <a:pt x="5" y="321"/>
                  </a:cubicBezTo>
                  <a:cubicBezTo>
                    <a:pt x="5" y="318"/>
                    <a:pt x="5" y="318"/>
                    <a:pt x="5" y="318"/>
                  </a:cubicBezTo>
                  <a:cubicBezTo>
                    <a:pt x="0" y="315"/>
                    <a:pt x="0" y="315"/>
                    <a:pt x="0" y="315"/>
                  </a:cubicBezTo>
                  <a:cubicBezTo>
                    <a:pt x="0" y="312"/>
                    <a:pt x="0" y="312"/>
                    <a:pt x="0" y="312"/>
                  </a:cubicBezTo>
                  <a:cubicBezTo>
                    <a:pt x="6" y="315"/>
                    <a:pt x="6" y="315"/>
                    <a:pt x="6" y="315"/>
                  </a:cubicBezTo>
                  <a:cubicBezTo>
                    <a:pt x="8" y="307"/>
                    <a:pt x="8" y="307"/>
                    <a:pt x="8" y="307"/>
                  </a:cubicBezTo>
                  <a:cubicBezTo>
                    <a:pt x="6" y="303"/>
                    <a:pt x="6" y="303"/>
                    <a:pt x="6" y="303"/>
                  </a:cubicBezTo>
                  <a:cubicBezTo>
                    <a:pt x="7" y="301"/>
                    <a:pt x="7" y="301"/>
                    <a:pt x="7" y="301"/>
                  </a:cubicBezTo>
                  <a:cubicBezTo>
                    <a:pt x="7" y="301"/>
                    <a:pt x="11" y="306"/>
                    <a:pt x="17" y="306"/>
                  </a:cubicBezTo>
                  <a:cubicBezTo>
                    <a:pt x="23" y="306"/>
                    <a:pt x="57" y="294"/>
                    <a:pt x="73" y="287"/>
                  </a:cubicBezTo>
                  <a:cubicBezTo>
                    <a:pt x="90" y="280"/>
                    <a:pt x="110" y="270"/>
                    <a:pt x="110" y="270"/>
                  </a:cubicBezTo>
                  <a:cubicBezTo>
                    <a:pt x="110" y="229"/>
                    <a:pt x="110" y="229"/>
                    <a:pt x="110" y="229"/>
                  </a:cubicBezTo>
                  <a:cubicBezTo>
                    <a:pt x="72" y="232"/>
                    <a:pt x="72" y="232"/>
                    <a:pt x="72" y="232"/>
                  </a:cubicBezTo>
                  <a:cubicBezTo>
                    <a:pt x="71" y="224"/>
                    <a:pt x="71" y="224"/>
                    <a:pt x="71" y="224"/>
                  </a:cubicBezTo>
                  <a:cubicBezTo>
                    <a:pt x="73" y="224"/>
                    <a:pt x="73" y="224"/>
                    <a:pt x="73" y="224"/>
                  </a:cubicBezTo>
                  <a:cubicBezTo>
                    <a:pt x="74" y="218"/>
                    <a:pt x="74" y="218"/>
                    <a:pt x="74" y="218"/>
                  </a:cubicBezTo>
                  <a:cubicBezTo>
                    <a:pt x="68" y="218"/>
                    <a:pt x="68" y="218"/>
                    <a:pt x="68" y="218"/>
                  </a:cubicBezTo>
                  <a:cubicBezTo>
                    <a:pt x="68" y="215"/>
                    <a:pt x="68" y="215"/>
                    <a:pt x="68" y="215"/>
                  </a:cubicBezTo>
                  <a:cubicBezTo>
                    <a:pt x="75" y="215"/>
                    <a:pt x="75" y="215"/>
                    <a:pt x="75" y="215"/>
                  </a:cubicBezTo>
                  <a:cubicBezTo>
                    <a:pt x="76" y="208"/>
                    <a:pt x="76" y="208"/>
                    <a:pt x="76" y="208"/>
                  </a:cubicBezTo>
                  <a:cubicBezTo>
                    <a:pt x="72" y="205"/>
                    <a:pt x="72" y="205"/>
                    <a:pt x="72" y="205"/>
                  </a:cubicBezTo>
                  <a:cubicBezTo>
                    <a:pt x="73" y="203"/>
                    <a:pt x="73" y="203"/>
                    <a:pt x="73" y="203"/>
                  </a:cubicBezTo>
                  <a:cubicBezTo>
                    <a:pt x="73" y="203"/>
                    <a:pt x="81" y="206"/>
                    <a:pt x="85" y="206"/>
                  </a:cubicBezTo>
                  <a:cubicBezTo>
                    <a:pt x="89" y="206"/>
                    <a:pt x="142" y="184"/>
                    <a:pt x="142" y="184"/>
                  </a:cubicBezTo>
                  <a:cubicBezTo>
                    <a:pt x="142" y="176"/>
                    <a:pt x="142" y="176"/>
                    <a:pt x="142" y="176"/>
                  </a:cubicBezTo>
                  <a:cubicBezTo>
                    <a:pt x="151" y="174"/>
                    <a:pt x="151" y="174"/>
                    <a:pt x="151" y="174"/>
                  </a:cubicBezTo>
                  <a:cubicBezTo>
                    <a:pt x="151" y="149"/>
                    <a:pt x="151" y="149"/>
                    <a:pt x="151" y="149"/>
                  </a:cubicBezTo>
                  <a:cubicBezTo>
                    <a:pt x="182" y="144"/>
                    <a:pt x="182" y="144"/>
                    <a:pt x="182" y="144"/>
                  </a:cubicBezTo>
                  <a:cubicBezTo>
                    <a:pt x="182" y="136"/>
                    <a:pt x="182" y="136"/>
                    <a:pt x="182" y="136"/>
                  </a:cubicBezTo>
                  <a:cubicBezTo>
                    <a:pt x="184" y="136"/>
                    <a:pt x="184" y="136"/>
                    <a:pt x="184" y="136"/>
                  </a:cubicBezTo>
                  <a:cubicBezTo>
                    <a:pt x="184" y="131"/>
                    <a:pt x="184" y="131"/>
                    <a:pt x="184" y="131"/>
                  </a:cubicBezTo>
                  <a:cubicBezTo>
                    <a:pt x="180" y="120"/>
                    <a:pt x="180" y="120"/>
                    <a:pt x="180" y="120"/>
                  </a:cubicBezTo>
                  <a:cubicBezTo>
                    <a:pt x="184" y="120"/>
                    <a:pt x="184" y="120"/>
                    <a:pt x="184" y="120"/>
                  </a:cubicBezTo>
                  <a:cubicBezTo>
                    <a:pt x="182" y="117"/>
                    <a:pt x="182" y="117"/>
                    <a:pt x="182" y="117"/>
                  </a:cubicBezTo>
                  <a:cubicBezTo>
                    <a:pt x="170" y="113"/>
                    <a:pt x="170" y="113"/>
                    <a:pt x="170" y="113"/>
                  </a:cubicBezTo>
                  <a:cubicBezTo>
                    <a:pt x="138" y="118"/>
                    <a:pt x="138" y="118"/>
                    <a:pt x="138" y="118"/>
                  </a:cubicBezTo>
                  <a:cubicBezTo>
                    <a:pt x="138" y="110"/>
                    <a:pt x="138" y="110"/>
                    <a:pt x="138" y="110"/>
                  </a:cubicBezTo>
                  <a:cubicBezTo>
                    <a:pt x="141" y="106"/>
                    <a:pt x="141" y="106"/>
                    <a:pt x="141" y="106"/>
                  </a:cubicBezTo>
                  <a:cubicBezTo>
                    <a:pt x="135" y="103"/>
                    <a:pt x="135" y="103"/>
                    <a:pt x="135" y="103"/>
                  </a:cubicBezTo>
                  <a:cubicBezTo>
                    <a:pt x="136" y="100"/>
                    <a:pt x="136" y="100"/>
                    <a:pt x="136" y="100"/>
                  </a:cubicBezTo>
                  <a:cubicBezTo>
                    <a:pt x="141" y="101"/>
                    <a:pt x="141" y="101"/>
                    <a:pt x="141" y="101"/>
                  </a:cubicBezTo>
                  <a:cubicBezTo>
                    <a:pt x="141" y="94"/>
                    <a:pt x="141" y="94"/>
                    <a:pt x="141" y="94"/>
                  </a:cubicBezTo>
                  <a:cubicBezTo>
                    <a:pt x="138" y="90"/>
                    <a:pt x="138" y="90"/>
                    <a:pt x="138" y="90"/>
                  </a:cubicBezTo>
                  <a:cubicBezTo>
                    <a:pt x="140" y="88"/>
                    <a:pt x="140" y="88"/>
                    <a:pt x="140" y="88"/>
                  </a:cubicBezTo>
                  <a:cubicBezTo>
                    <a:pt x="140" y="88"/>
                    <a:pt x="147" y="92"/>
                    <a:pt x="152" y="92"/>
                  </a:cubicBezTo>
                  <a:cubicBezTo>
                    <a:pt x="157" y="92"/>
                    <a:pt x="184" y="81"/>
                    <a:pt x="184" y="81"/>
                  </a:cubicBezTo>
                  <a:cubicBezTo>
                    <a:pt x="220" y="19"/>
                    <a:pt x="220" y="19"/>
                    <a:pt x="220" y="19"/>
                  </a:cubicBezTo>
                  <a:cubicBezTo>
                    <a:pt x="220" y="19"/>
                    <a:pt x="218" y="14"/>
                    <a:pt x="218" y="9"/>
                  </a:cubicBezTo>
                  <a:cubicBezTo>
                    <a:pt x="218" y="4"/>
                    <a:pt x="224" y="0"/>
                    <a:pt x="227" y="0"/>
                  </a:cubicBezTo>
                  <a:cubicBezTo>
                    <a:pt x="231" y="0"/>
                    <a:pt x="363" y="14"/>
                    <a:pt x="371" y="14"/>
                  </a:cubicBezTo>
                  <a:cubicBezTo>
                    <a:pt x="378" y="15"/>
                    <a:pt x="378" y="18"/>
                    <a:pt x="378" y="21"/>
                  </a:cubicBezTo>
                  <a:cubicBezTo>
                    <a:pt x="378" y="21"/>
                    <a:pt x="383" y="24"/>
                    <a:pt x="383" y="25"/>
                  </a:cubicBezTo>
                  <a:cubicBezTo>
                    <a:pt x="383" y="26"/>
                    <a:pt x="380" y="35"/>
                    <a:pt x="380" y="35"/>
                  </a:cubicBezTo>
                  <a:cubicBezTo>
                    <a:pt x="380" y="35"/>
                    <a:pt x="409" y="71"/>
                    <a:pt x="433" y="78"/>
                  </a:cubicBezTo>
                  <a:cubicBezTo>
                    <a:pt x="457" y="85"/>
                    <a:pt x="464" y="81"/>
                    <a:pt x="464" y="81"/>
                  </a:cubicBezTo>
                  <a:cubicBezTo>
                    <a:pt x="464" y="84"/>
                    <a:pt x="464" y="84"/>
                    <a:pt x="464" y="84"/>
                  </a:cubicBezTo>
                  <a:cubicBezTo>
                    <a:pt x="460" y="86"/>
                    <a:pt x="460" y="86"/>
                    <a:pt x="460" y="86"/>
                  </a:cubicBezTo>
                  <a:cubicBezTo>
                    <a:pt x="460" y="86"/>
                    <a:pt x="461" y="90"/>
                    <a:pt x="462" y="92"/>
                  </a:cubicBezTo>
                  <a:cubicBezTo>
                    <a:pt x="463" y="94"/>
                    <a:pt x="468" y="93"/>
                    <a:pt x="468" y="93"/>
                  </a:cubicBezTo>
                  <a:cubicBezTo>
                    <a:pt x="468" y="97"/>
                    <a:pt x="468" y="97"/>
                    <a:pt x="468" y="97"/>
                  </a:cubicBezTo>
                  <a:cubicBezTo>
                    <a:pt x="462" y="99"/>
                    <a:pt x="462" y="99"/>
                    <a:pt x="462" y="99"/>
                  </a:cubicBezTo>
                  <a:cubicBezTo>
                    <a:pt x="466" y="102"/>
                    <a:pt x="466" y="102"/>
                    <a:pt x="466" y="102"/>
                  </a:cubicBezTo>
                  <a:cubicBezTo>
                    <a:pt x="466" y="108"/>
                    <a:pt x="466" y="108"/>
                    <a:pt x="466" y="108"/>
                  </a:cubicBezTo>
                  <a:cubicBezTo>
                    <a:pt x="450" y="108"/>
                    <a:pt x="450" y="108"/>
                    <a:pt x="450" y="108"/>
                  </a:cubicBezTo>
                  <a:cubicBezTo>
                    <a:pt x="423" y="113"/>
                    <a:pt x="423" y="113"/>
                    <a:pt x="423" y="113"/>
                  </a:cubicBezTo>
                  <a:cubicBezTo>
                    <a:pt x="423" y="117"/>
                    <a:pt x="423" y="117"/>
                    <a:pt x="423" y="117"/>
                  </a:cubicBezTo>
                  <a:cubicBezTo>
                    <a:pt x="420" y="117"/>
                    <a:pt x="420" y="117"/>
                    <a:pt x="420" y="117"/>
                  </a:cubicBezTo>
                  <a:cubicBezTo>
                    <a:pt x="420" y="121"/>
                    <a:pt x="420" y="121"/>
                    <a:pt x="420" y="121"/>
                  </a:cubicBezTo>
                  <a:cubicBezTo>
                    <a:pt x="417" y="121"/>
                    <a:pt x="417" y="121"/>
                    <a:pt x="417" y="121"/>
                  </a:cubicBezTo>
                  <a:cubicBezTo>
                    <a:pt x="417" y="135"/>
                    <a:pt x="417" y="135"/>
                    <a:pt x="417" y="135"/>
                  </a:cubicBezTo>
                  <a:cubicBezTo>
                    <a:pt x="446" y="138"/>
                    <a:pt x="446" y="138"/>
                    <a:pt x="446" y="138"/>
                  </a:cubicBezTo>
                  <a:cubicBezTo>
                    <a:pt x="446" y="152"/>
                    <a:pt x="446" y="152"/>
                    <a:pt x="446" y="152"/>
                  </a:cubicBezTo>
                  <a:cubicBezTo>
                    <a:pt x="450" y="152"/>
                    <a:pt x="450" y="152"/>
                    <a:pt x="450" y="152"/>
                  </a:cubicBezTo>
                  <a:cubicBezTo>
                    <a:pt x="450" y="147"/>
                    <a:pt x="450" y="147"/>
                    <a:pt x="450" y="147"/>
                  </a:cubicBezTo>
                  <a:cubicBezTo>
                    <a:pt x="454" y="148"/>
                    <a:pt x="454" y="148"/>
                    <a:pt x="454" y="148"/>
                  </a:cubicBezTo>
                  <a:cubicBezTo>
                    <a:pt x="454" y="169"/>
                    <a:pt x="454" y="169"/>
                    <a:pt x="454" y="169"/>
                  </a:cubicBezTo>
                  <a:cubicBezTo>
                    <a:pt x="462" y="171"/>
                    <a:pt x="462" y="171"/>
                    <a:pt x="462" y="171"/>
                  </a:cubicBezTo>
                  <a:cubicBezTo>
                    <a:pt x="462" y="177"/>
                    <a:pt x="462" y="177"/>
                    <a:pt x="462" y="177"/>
                  </a:cubicBezTo>
                  <a:cubicBezTo>
                    <a:pt x="462" y="177"/>
                    <a:pt x="506" y="197"/>
                    <a:pt x="518" y="198"/>
                  </a:cubicBezTo>
                  <a:cubicBezTo>
                    <a:pt x="529" y="199"/>
                    <a:pt x="532" y="195"/>
                    <a:pt x="532" y="195"/>
                  </a:cubicBezTo>
                  <a:cubicBezTo>
                    <a:pt x="532" y="197"/>
                    <a:pt x="532" y="197"/>
                    <a:pt x="532" y="197"/>
                  </a:cubicBezTo>
                  <a:cubicBezTo>
                    <a:pt x="528" y="202"/>
                    <a:pt x="528" y="202"/>
                    <a:pt x="528" y="202"/>
                  </a:cubicBezTo>
                  <a:cubicBezTo>
                    <a:pt x="528" y="208"/>
                    <a:pt x="528" y="208"/>
                    <a:pt x="528" y="208"/>
                  </a:cubicBezTo>
                  <a:cubicBezTo>
                    <a:pt x="536" y="208"/>
                    <a:pt x="536" y="208"/>
                    <a:pt x="536" y="208"/>
                  </a:cubicBezTo>
                  <a:cubicBezTo>
                    <a:pt x="536" y="210"/>
                    <a:pt x="536" y="210"/>
                    <a:pt x="536" y="210"/>
                  </a:cubicBezTo>
                  <a:cubicBezTo>
                    <a:pt x="530" y="213"/>
                    <a:pt x="530" y="213"/>
                    <a:pt x="530" y="213"/>
                  </a:cubicBezTo>
                  <a:cubicBezTo>
                    <a:pt x="533" y="216"/>
                    <a:pt x="533" y="216"/>
                    <a:pt x="533" y="216"/>
                  </a:cubicBezTo>
                  <a:cubicBezTo>
                    <a:pt x="533" y="226"/>
                    <a:pt x="533" y="226"/>
                    <a:pt x="533" y="226"/>
                  </a:cubicBezTo>
                  <a:cubicBezTo>
                    <a:pt x="528" y="226"/>
                    <a:pt x="528" y="226"/>
                    <a:pt x="528" y="226"/>
                  </a:cubicBezTo>
                  <a:cubicBezTo>
                    <a:pt x="528" y="222"/>
                    <a:pt x="528" y="222"/>
                    <a:pt x="528" y="222"/>
                  </a:cubicBezTo>
                  <a:cubicBezTo>
                    <a:pt x="490" y="227"/>
                    <a:pt x="490" y="227"/>
                    <a:pt x="490" y="227"/>
                  </a:cubicBezTo>
                  <a:cubicBezTo>
                    <a:pt x="490" y="263"/>
                    <a:pt x="490" y="263"/>
                    <a:pt x="490" y="263"/>
                  </a:cubicBezTo>
                  <a:cubicBezTo>
                    <a:pt x="490" y="263"/>
                    <a:pt x="577" y="299"/>
                    <a:pt x="587" y="300"/>
                  </a:cubicBezTo>
                  <a:cubicBezTo>
                    <a:pt x="596" y="301"/>
                    <a:pt x="603" y="297"/>
                    <a:pt x="603" y="297"/>
                  </a:cubicBezTo>
                  <a:cubicBezTo>
                    <a:pt x="604" y="300"/>
                    <a:pt x="604" y="300"/>
                    <a:pt x="604" y="300"/>
                  </a:cubicBezTo>
                  <a:cubicBezTo>
                    <a:pt x="604" y="300"/>
                    <a:pt x="599" y="303"/>
                    <a:pt x="599" y="305"/>
                  </a:cubicBezTo>
                  <a:cubicBezTo>
                    <a:pt x="599" y="307"/>
                    <a:pt x="599" y="310"/>
                    <a:pt x="599" y="310"/>
                  </a:cubicBezTo>
                  <a:cubicBezTo>
                    <a:pt x="606" y="309"/>
                    <a:pt x="606" y="309"/>
                    <a:pt x="606" y="309"/>
                  </a:cubicBezTo>
                  <a:cubicBezTo>
                    <a:pt x="606" y="312"/>
                    <a:pt x="606" y="312"/>
                    <a:pt x="606" y="312"/>
                  </a:cubicBezTo>
                  <a:cubicBezTo>
                    <a:pt x="601" y="314"/>
                    <a:pt x="601" y="314"/>
                    <a:pt x="601" y="314"/>
                  </a:cubicBezTo>
                  <a:lnTo>
                    <a:pt x="605"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9" name="Group 8">
              <a:extLst>
                <a:ext uri="{FF2B5EF4-FFF2-40B4-BE49-F238E27FC236}">
                  <a16:creationId xmlns:a16="http://schemas.microsoft.com/office/drawing/2014/main" xmlns="" id="{3A3D1026-8916-4155-8F30-C254F9B5F9A3}"/>
                </a:ext>
              </a:extLst>
            </p:cNvPr>
            <p:cNvGrpSpPr/>
            <p:nvPr/>
          </p:nvGrpSpPr>
          <p:grpSpPr>
            <a:xfrm>
              <a:off x="6534411" y="5016533"/>
              <a:ext cx="1443667" cy="1388259"/>
              <a:chOff x="10464331" y="5522622"/>
              <a:chExt cx="1443667" cy="1388259"/>
            </a:xfrm>
            <a:grpFill/>
          </p:grpSpPr>
          <p:sp>
            <p:nvSpPr>
              <p:cNvPr id="15" name="Freeform 11">
                <a:extLst>
                  <a:ext uri="{FF2B5EF4-FFF2-40B4-BE49-F238E27FC236}">
                    <a16:creationId xmlns:a16="http://schemas.microsoft.com/office/drawing/2014/main" xmlns="" id="{41E686BA-330D-4C65-933D-12869F589317}"/>
                  </a:ext>
                </a:extLst>
              </p:cNvPr>
              <p:cNvSpPr>
                <a:spLocks/>
              </p:cNvSpPr>
              <p:nvPr/>
            </p:nvSpPr>
            <p:spPr bwMode="auto">
              <a:xfrm>
                <a:off x="11200016" y="6775442"/>
                <a:ext cx="707982" cy="104659"/>
              </a:xfrm>
              <a:custGeom>
                <a:avLst/>
                <a:gdLst>
                  <a:gd name="T0" fmla="*/ 164 w 164"/>
                  <a:gd name="T1" fmla="*/ 24 h 24"/>
                  <a:gd name="T2" fmla="*/ 82 w 164"/>
                  <a:gd name="T3" fmla="*/ 0 h 24"/>
                  <a:gd name="T4" fmla="*/ 0 w 164"/>
                  <a:gd name="T5" fmla="*/ 24 h 24"/>
                  <a:gd name="T6" fmla="*/ 164 w 164"/>
                  <a:gd name="T7" fmla="*/ 24 h 24"/>
                </a:gdLst>
                <a:ahLst/>
                <a:cxnLst>
                  <a:cxn ang="0">
                    <a:pos x="T0" y="T1"/>
                  </a:cxn>
                  <a:cxn ang="0">
                    <a:pos x="T2" y="T3"/>
                  </a:cxn>
                  <a:cxn ang="0">
                    <a:pos x="T4" y="T5"/>
                  </a:cxn>
                  <a:cxn ang="0">
                    <a:pos x="T6" y="T7"/>
                  </a:cxn>
                </a:cxnLst>
                <a:rect l="0" t="0" r="r" b="b"/>
                <a:pathLst>
                  <a:path w="164" h="24">
                    <a:moveTo>
                      <a:pt x="164" y="24"/>
                    </a:moveTo>
                    <a:cubicBezTo>
                      <a:pt x="140" y="9"/>
                      <a:pt x="112" y="0"/>
                      <a:pt x="82" y="0"/>
                    </a:cubicBezTo>
                    <a:cubicBezTo>
                      <a:pt x="52" y="0"/>
                      <a:pt x="24" y="9"/>
                      <a:pt x="0" y="24"/>
                    </a:cubicBezTo>
                    <a:lnTo>
                      <a:pt x="16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6" name="Freeform 12">
                <a:extLst>
                  <a:ext uri="{FF2B5EF4-FFF2-40B4-BE49-F238E27FC236}">
                    <a16:creationId xmlns:a16="http://schemas.microsoft.com/office/drawing/2014/main" xmlns="" id="{95C07FB8-3B01-471B-9861-2A5E899910ED}"/>
                  </a:ext>
                </a:extLst>
              </p:cNvPr>
              <p:cNvSpPr>
                <a:spLocks/>
              </p:cNvSpPr>
              <p:nvPr/>
            </p:nvSpPr>
            <p:spPr bwMode="auto">
              <a:xfrm>
                <a:off x="11046107" y="5587263"/>
                <a:ext cx="634106" cy="1243586"/>
              </a:xfrm>
              <a:custGeom>
                <a:avLst/>
                <a:gdLst>
                  <a:gd name="T0" fmla="*/ 108 w 147"/>
                  <a:gd name="T1" fmla="*/ 263 h 289"/>
                  <a:gd name="T2" fmla="*/ 111 w 147"/>
                  <a:gd name="T3" fmla="*/ 203 h 289"/>
                  <a:gd name="T4" fmla="*/ 111 w 147"/>
                  <a:gd name="T5" fmla="*/ 178 h 289"/>
                  <a:gd name="T6" fmla="*/ 104 w 147"/>
                  <a:gd name="T7" fmla="*/ 171 h 289"/>
                  <a:gd name="T8" fmla="*/ 95 w 147"/>
                  <a:gd name="T9" fmla="*/ 169 h 289"/>
                  <a:gd name="T10" fmla="*/ 83 w 147"/>
                  <a:gd name="T11" fmla="*/ 162 h 289"/>
                  <a:gd name="T12" fmla="*/ 65 w 147"/>
                  <a:gd name="T13" fmla="*/ 155 h 289"/>
                  <a:gd name="T14" fmla="*/ 39 w 147"/>
                  <a:gd name="T15" fmla="*/ 152 h 289"/>
                  <a:gd name="T16" fmla="*/ 13 w 147"/>
                  <a:gd name="T17" fmla="*/ 147 h 289"/>
                  <a:gd name="T18" fmla="*/ 6 w 147"/>
                  <a:gd name="T19" fmla="*/ 141 h 289"/>
                  <a:gd name="T20" fmla="*/ 0 w 147"/>
                  <a:gd name="T21" fmla="*/ 118 h 289"/>
                  <a:gd name="T22" fmla="*/ 7 w 147"/>
                  <a:gd name="T23" fmla="*/ 102 h 289"/>
                  <a:gd name="T24" fmla="*/ 22 w 147"/>
                  <a:gd name="T25" fmla="*/ 89 h 289"/>
                  <a:gd name="T26" fmla="*/ 56 w 147"/>
                  <a:gd name="T27" fmla="*/ 64 h 289"/>
                  <a:gd name="T28" fmla="*/ 62 w 147"/>
                  <a:gd name="T29" fmla="*/ 41 h 289"/>
                  <a:gd name="T30" fmla="*/ 71 w 147"/>
                  <a:gd name="T31" fmla="*/ 9 h 289"/>
                  <a:gd name="T32" fmla="*/ 73 w 147"/>
                  <a:gd name="T33" fmla="*/ 10 h 289"/>
                  <a:gd name="T34" fmla="*/ 63 w 147"/>
                  <a:gd name="T35" fmla="*/ 37 h 289"/>
                  <a:gd name="T36" fmla="*/ 45 w 147"/>
                  <a:gd name="T37" fmla="*/ 81 h 289"/>
                  <a:gd name="T38" fmla="*/ 14 w 147"/>
                  <a:gd name="T39" fmla="*/ 104 h 289"/>
                  <a:gd name="T40" fmla="*/ 17 w 147"/>
                  <a:gd name="T41" fmla="*/ 109 h 289"/>
                  <a:gd name="T42" fmla="*/ 22 w 147"/>
                  <a:gd name="T43" fmla="*/ 110 h 289"/>
                  <a:gd name="T44" fmla="*/ 11 w 147"/>
                  <a:gd name="T45" fmla="*/ 118 h 289"/>
                  <a:gd name="T46" fmla="*/ 45 w 147"/>
                  <a:gd name="T47" fmla="*/ 145 h 289"/>
                  <a:gd name="T48" fmla="*/ 64 w 147"/>
                  <a:gd name="T49" fmla="*/ 145 h 289"/>
                  <a:gd name="T50" fmla="*/ 86 w 147"/>
                  <a:gd name="T51" fmla="*/ 151 h 289"/>
                  <a:gd name="T52" fmla="*/ 94 w 147"/>
                  <a:gd name="T53" fmla="*/ 150 h 289"/>
                  <a:gd name="T54" fmla="*/ 103 w 147"/>
                  <a:gd name="T55" fmla="*/ 157 h 289"/>
                  <a:gd name="T56" fmla="*/ 118 w 147"/>
                  <a:gd name="T57" fmla="*/ 162 h 289"/>
                  <a:gd name="T58" fmla="*/ 121 w 147"/>
                  <a:gd name="T59" fmla="*/ 156 h 289"/>
                  <a:gd name="T60" fmla="*/ 125 w 147"/>
                  <a:gd name="T61" fmla="*/ 164 h 289"/>
                  <a:gd name="T62" fmla="*/ 129 w 147"/>
                  <a:gd name="T63" fmla="*/ 232 h 289"/>
                  <a:gd name="T64" fmla="*/ 135 w 147"/>
                  <a:gd name="T65" fmla="*/ 280 h 289"/>
                  <a:gd name="T66" fmla="*/ 128 w 147"/>
                  <a:gd name="T67" fmla="*/ 288 h 289"/>
                  <a:gd name="T68" fmla="*/ 112 w 147"/>
                  <a:gd name="T69" fmla="*/ 287 h 289"/>
                  <a:gd name="T70" fmla="*/ 106 w 147"/>
                  <a:gd name="T71" fmla="*/ 287 h 289"/>
                  <a:gd name="T72" fmla="*/ 111 w 147"/>
                  <a:gd name="T73" fmla="*/ 27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289">
                    <a:moveTo>
                      <a:pt x="111" y="278"/>
                    </a:moveTo>
                    <a:cubicBezTo>
                      <a:pt x="110" y="273"/>
                      <a:pt x="109" y="268"/>
                      <a:pt x="108" y="263"/>
                    </a:cubicBezTo>
                    <a:cubicBezTo>
                      <a:pt x="107" y="255"/>
                      <a:pt x="106" y="247"/>
                      <a:pt x="108" y="240"/>
                    </a:cubicBezTo>
                    <a:cubicBezTo>
                      <a:pt x="111" y="228"/>
                      <a:pt x="109" y="215"/>
                      <a:pt x="111" y="203"/>
                    </a:cubicBezTo>
                    <a:cubicBezTo>
                      <a:pt x="111" y="197"/>
                      <a:pt x="110" y="190"/>
                      <a:pt x="111" y="183"/>
                    </a:cubicBezTo>
                    <a:cubicBezTo>
                      <a:pt x="111" y="182"/>
                      <a:pt x="111" y="180"/>
                      <a:pt x="111" y="178"/>
                    </a:cubicBezTo>
                    <a:cubicBezTo>
                      <a:pt x="110" y="176"/>
                      <a:pt x="109" y="175"/>
                      <a:pt x="107" y="174"/>
                    </a:cubicBezTo>
                    <a:cubicBezTo>
                      <a:pt x="107" y="172"/>
                      <a:pt x="105" y="171"/>
                      <a:pt x="104" y="171"/>
                    </a:cubicBezTo>
                    <a:cubicBezTo>
                      <a:pt x="103" y="171"/>
                      <a:pt x="102" y="171"/>
                      <a:pt x="100" y="171"/>
                    </a:cubicBezTo>
                    <a:cubicBezTo>
                      <a:pt x="98" y="171"/>
                      <a:pt x="97" y="170"/>
                      <a:pt x="95" y="169"/>
                    </a:cubicBezTo>
                    <a:cubicBezTo>
                      <a:pt x="92" y="168"/>
                      <a:pt x="89" y="166"/>
                      <a:pt x="86" y="164"/>
                    </a:cubicBezTo>
                    <a:cubicBezTo>
                      <a:pt x="85" y="163"/>
                      <a:pt x="84" y="162"/>
                      <a:pt x="83" y="162"/>
                    </a:cubicBezTo>
                    <a:cubicBezTo>
                      <a:pt x="79" y="160"/>
                      <a:pt x="75" y="158"/>
                      <a:pt x="72" y="156"/>
                    </a:cubicBezTo>
                    <a:cubicBezTo>
                      <a:pt x="70" y="156"/>
                      <a:pt x="67" y="155"/>
                      <a:pt x="65" y="155"/>
                    </a:cubicBezTo>
                    <a:cubicBezTo>
                      <a:pt x="64" y="155"/>
                      <a:pt x="64" y="155"/>
                      <a:pt x="64" y="155"/>
                    </a:cubicBezTo>
                    <a:cubicBezTo>
                      <a:pt x="57" y="160"/>
                      <a:pt x="46" y="158"/>
                      <a:pt x="39" y="152"/>
                    </a:cubicBezTo>
                    <a:cubicBezTo>
                      <a:pt x="33" y="147"/>
                      <a:pt x="23" y="147"/>
                      <a:pt x="15" y="147"/>
                    </a:cubicBezTo>
                    <a:cubicBezTo>
                      <a:pt x="14" y="147"/>
                      <a:pt x="14" y="146"/>
                      <a:pt x="13" y="147"/>
                    </a:cubicBezTo>
                    <a:cubicBezTo>
                      <a:pt x="12" y="145"/>
                      <a:pt x="10" y="144"/>
                      <a:pt x="9" y="143"/>
                    </a:cubicBezTo>
                    <a:cubicBezTo>
                      <a:pt x="8" y="142"/>
                      <a:pt x="7" y="142"/>
                      <a:pt x="6" y="141"/>
                    </a:cubicBezTo>
                    <a:cubicBezTo>
                      <a:pt x="2" y="135"/>
                      <a:pt x="6" y="127"/>
                      <a:pt x="2" y="122"/>
                    </a:cubicBezTo>
                    <a:cubicBezTo>
                      <a:pt x="1" y="120"/>
                      <a:pt x="1" y="119"/>
                      <a:pt x="0" y="118"/>
                    </a:cubicBezTo>
                    <a:cubicBezTo>
                      <a:pt x="2" y="114"/>
                      <a:pt x="5" y="112"/>
                      <a:pt x="8" y="110"/>
                    </a:cubicBezTo>
                    <a:cubicBezTo>
                      <a:pt x="6" y="109"/>
                      <a:pt x="5" y="104"/>
                      <a:pt x="7" y="102"/>
                    </a:cubicBezTo>
                    <a:cubicBezTo>
                      <a:pt x="9" y="100"/>
                      <a:pt x="11" y="99"/>
                      <a:pt x="14" y="98"/>
                    </a:cubicBezTo>
                    <a:cubicBezTo>
                      <a:pt x="17" y="96"/>
                      <a:pt x="20" y="92"/>
                      <a:pt x="22" y="89"/>
                    </a:cubicBezTo>
                    <a:cubicBezTo>
                      <a:pt x="25" y="85"/>
                      <a:pt x="28" y="82"/>
                      <a:pt x="32" y="81"/>
                    </a:cubicBezTo>
                    <a:cubicBezTo>
                      <a:pt x="42" y="78"/>
                      <a:pt x="50" y="71"/>
                      <a:pt x="56" y="64"/>
                    </a:cubicBezTo>
                    <a:cubicBezTo>
                      <a:pt x="61" y="60"/>
                      <a:pt x="66" y="55"/>
                      <a:pt x="65" y="48"/>
                    </a:cubicBezTo>
                    <a:cubicBezTo>
                      <a:pt x="65" y="46"/>
                      <a:pt x="63" y="44"/>
                      <a:pt x="62" y="41"/>
                    </a:cubicBezTo>
                    <a:cubicBezTo>
                      <a:pt x="60" y="35"/>
                      <a:pt x="58" y="29"/>
                      <a:pt x="59" y="23"/>
                    </a:cubicBezTo>
                    <a:cubicBezTo>
                      <a:pt x="61" y="17"/>
                      <a:pt x="65" y="11"/>
                      <a:pt x="71" y="9"/>
                    </a:cubicBezTo>
                    <a:cubicBezTo>
                      <a:pt x="75" y="7"/>
                      <a:pt x="79" y="4"/>
                      <a:pt x="81" y="0"/>
                    </a:cubicBezTo>
                    <a:cubicBezTo>
                      <a:pt x="81" y="4"/>
                      <a:pt x="76" y="7"/>
                      <a:pt x="73" y="10"/>
                    </a:cubicBezTo>
                    <a:cubicBezTo>
                      <a:pt x="69" y="12"/>
                      <a:pt x="64" y="15"/>
                      <a:pt x="62" y="19"/>
                    </a:cubicBezTo>
                    <a:cubicBezTo>
                      <a:pt x="59" y="24"/>
                      <a:pt x="61" y="31"/>
                      <a:pt x="63" y="37"/>
                    </a:cubicBezTo>
                    <a:cubicBezTo>
                      <a:pt x="65" y="44"/>
                      <a:pt x="68" y="50"/>
                      <a:pt x="67" y="56"/>
                    </a:cubicBezTo>
                    <a:cubicBezTo>
                      <a:pt x="64" y="68"/>
                      <a:pt x="55" y="75"/>
                      <a:pt x="45" y="81"/>
                    </a:cubicBezTo>
                    <a:cubicBezTo>
                      <a:pt x="40" y="83"/>
                      <a:pt x="35" y="84"/>
                      <a:pt x="30" y="87"/>
                    </a:cubicBezTo>
                    <a:cubicBezTo>
                      <a:pt x="24" y="91"/>
                      <a:pt x="19" y="99"/>
                      <a:pt x="14" y="104"/>
                    </a:cubicBezTo>
                    <a:cubicBezTo>
                      <a:pt x="14" y="105"/>
                      <a:pt x="13" y="106"/>
                      <a:pt x="13" y="107"/>
                    </a:cubicBezTo>
                    <a:cubicBezTo>
                      <a:pt x="14" y="108"/>
                      <a:pt x="15" y="108"/>
                      <a:pt x="17" y="109"/>
                    </a:cubicBezTo>
                    <a:cubicBezTo>
                      <a:pt x="18" y="109"/>
                      <a:pt x="20" y="110"/>
                      <a:pt x="19" y="111"/>
                    </a:cubicBezTo>
                    <a:cubicBezTo>
                      <a:pt x="20" y="111"/>
                      <a:pt x="21" y="111"/>
                      <a:pt x="22" y="110"/>
                    </a:cubicBezTo>
                    <a:cubicBezTo>
                      <a:pt x="22" y="111"/>
                      <a:pt x="22" y="112"/>
                      <a:pt x="22" y="112"/>
                    </a:cubicBezTo>
                    <a:cubicBezTo>
                      <a:pt x="18" y="113"/>
                      <a:pt x="14" y="115"/>
                      <a:pt x="11" y="118"/>
                    </a:cubicBezTo>
                    <a:cubicBezTo>
                      <a:pt x="13" y="123"/>
                      <a:pt x="14" y="129"/>
                      <a:pt x="14" y="135"/>
                    </a:cubicBezTo>
                    <a:cubicBezTo>
                      <a:pt x="24" y="138"/>
                      <a:pt x="35" y="142"/>
                      <a:pt x="45" y="145"/>
                    </a:cubicBezTo>
                    <a:cubicBezTo>
                      <a:pt x="49" y="147"/>
                      <a:pt x="53" y="148"/>
                      <a:pt x="57" y="147"/>
                    </a:cubicBezTo>
                    <a:cubicBezTo>
                      <a:pt x="60" y="147"/>
                      <a:pt x="62" y="145"/>
                      <a:pt x="64" y="145"/>
                    </a:cubicBezTo>
                    <a:cubicBezTo>
                      <a:pt x="66" y="144"/>
                      <a:pt x="69" y="144"/>
                      <a:pt x="71" y="146"/>
                    </a:cubicBezTo>
                    <a:cubicBezTo>
                      <a:pt x="74" y="149"/>
                      <a:pt x="81" y="149"/>
                      <a:pt x="86" y="151"/>
                    </a:cubicBezTo>
                    <a:cubicBezTo>
                      <a:pt x="87" y="152"/>
                      <a:pt x="88" y="152"/>
                      <a:pt x="89" y="152"/>
                    </a:cubicBezTo>
                    <a:cubicBezTo>
                      <a:pt x="91" y="152"/>
                      <a:pt x="92" y="150"/>
                      <a:pt x="94" y="150"/>
                    </a:cubicBezTo>
                    <a:cubicBezTo>
                      <a:pt x="96" y="150"/>
                      <a:pt x="98" y="151"/>
                      <a:pt x="99" y="153"/>
                    </a:cubicBezTo>
                    <a:cubicBezTo>
                      <a:pt x="100" y="154"/>
                      <a:pt x="102" y="156"/>
                      <a:pt x="103" y="157"/>
                    </a:cubicBezTo>
                    <a:cubicBezTo>
                      <a:pt x="103" y="157"/>
                      <a:pt x="104" y="157"/>
                      <a:pt x="104" y="157"/>
                    </a:cubicBezTo>
                    <a:cubicBezTo>
                      <a:pt x="109" y="156"/>
                      <a:pt x="113" y="160"/>
                      <a:pt x="118" y="162"/>
                    </a:cubicBezTo>
                    <a:cubicBezTo>
                      <a:pt x="117" y="161"/>
                      <a:pt x="117" y="159"/>
                      <a:pt x="118" y="158"/>
                    </a:cubicBezTo>
                    <a:cubicBezTo>
                      <a:pt x="118" y="157"/>
                      <a:pt x="120" y="156"/>
                      <a:pt x="121" y="156"/>
                    </a:cubicBezTo>
                    <a:cubicBezTo>
                      <a:pt x="120" y="158"/>
                      <a:pt x="121" y="159"/>
                      <a:pt x="122" y="161"/>
                    </a:cubicBezTo>
                    <a:cubicBezTo>
                      <a:pt x="123" y="162"/>
                      <a:pt x="124" y="163"/>
                      <a:pt x="125" y="164"/>
                    </a:cubicBezTo>
                    <a:cubicBezTo>
                      <a:pt x="128" y="167"/>
                      <a:pt x="129" y="172"/>
                      <a:pt x="129" y="176"/>
                    </a:cubicBezTo>
                    <a:cubicBezTo>
                      <a:pt x="131" y="195"/>
                      <a:pt x="131" y="214"/>
                      <a:pt x="129" y="232"/>
                    </a:cubicBezTo>
                    <a:cubicBezTo>
                      <a:pt x="128" y="240"/>
                      <a:pt x="127" y="249"/>
                      <a:pt x="127" y="257"/>
                    </a:cubicBezTo>
                    <a:cubicBezTo>
                      <a:pt x="127" y="265"/>
                      <a:pt x="129" y="273"/>
                      <a:pt x="135" y="280"/>
                    </a:cubicBezTo>
                    <a:cubicBezTo>
                      <a:pt x="139" y="282"/>
                      <a:pt x="143" y="285"/>
                      <a:pt x="147" y="287"/>
                    </a:cubicBezTo>
                    <a:cubicBezTo>
                      <a:pt x="141" y="286"/>
                      <a:pt x="135" y="286"/>
                      <a:pt x="128" y="288"/>
                    </a:cubicBezTo>
                    <a:cubicBezTo>
                      <a:pt x="125" y="288"/>
                      <a:pt x="122" y="289"/>
                      <a:pt x="119" y="289"/>
                    </a:cubicBezTo>
                    <a:cubicBezTo>
                      <a:pt x="116" y="288"/>
                      <a:pt x="114" y="286"/>
                      <a:pt x="112" y="287"/>
                    </a:cubicBezTo>
                    <a:cubicBezTo>
                      <a:pt x="111" y="287"/>
                      <a:pt x="110" y="288"/>
                      <a:pt x="109" y="288"/>
                    </a:cubicBezTo>
                    <a:cubicBezTo>
                      <a:pt x="108" y="288"/>
                      <a:pt x="106" y="288"/>
                      <a:pt x="106" y="287"/>
                    </a:cubicBezTo>
                    <a:cubicBezTo>
                      <a:pt x="105" y="286"/>
                      <a:pt x="106" y="284"/>
                      <a:pt x="107" y="283"/>
                    </a:cubicBezTo>
                    <a:cubicBezTo>
                      <a:pt x="109" y="282"/>
                      <a:pt x="111" y="279"/>
                      <a:pt x="111"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7" name="Freeform 13">
                <a:extLst>
                  <a:ext uri="{FF2B5EF4-FFF2-40B4-BE49-F238E27FC236}">
                    <a16:creationId xmlns:a16="http://schemas.microsoft.com/office/drawing/2014/main" xmlns="" id="{CD8E667E-A515-482D-8994-559A6AC8CF40}"/>
                  </a:ext>
                </a:extLst>
              </p:cNvPr>
              <p:cNvSpPr>
                <a:spLocks/>
              </p:cNvSpPr>
              <p:nvPr/>
            </p:nvSpPr>
            <p:spPr bwMode="auto">
              <a:xfrm>
                <a:off x="11036873" y="6292168"/>
                <a:ext cx="434025" cy="612560"/>
              </a:xfrm>
              <a:custGeom>
                <a:avLst/>
                <a:gdLst>
                  <a:gd name="T0" fmla="*/ 96 w 101"/>
                  <a:gd name="T1" fmla="*/ 0 h 142"/>
                  <a:gd name="T2" fmla="*/ 84 w 101"/>
                  <a:gd name="T3" fmla="*/ 4 h 142"/>
                  <a:gd name="T4" fmla="*/ 80 w 101"/>
                  <a:gd name="T5" fmla="*/ 8 h 142"/>
                  <a:gd name="T6" fmla="*/ 78 w 101"/>
                  <a:gd name="T7" fmla="*/ 9 h 142"/>
                  <a:gd name="T8" fmla="*/ 78 w 101"/>
                  <a:gd name="T9" fmla="*/ 11 h 142"/>
                  <a:gd name="T10" fmla="*/ 75 w 101"/>
                  <a:gd name="T11" fmla="*/ 13 h 142"/>
                  <a:gd name="T12" fmla="*/ 71 w 101"/>
                  <a:gd name="T13" fmla="*/ 18 h 142"/>
                  <a:gd name="T14" fmla="*/ 70 w 101"/>
                  <a:gd name="T15" fmla="*/ 25 h 142"/>
                  <a:gd name="T16" fmla="*/ 67 w 101"/>
                  <a:gd name="T17" fmla="*/ 29 h 142"/>
                  <a:gd name="T18" fmla="*/ 63 w 101"/>
                  <a:gd name="T19" fmla="*/ 32 h 142"/>
                  <a:gd name="T20" fmla="*/ 56 w 101"/>
                  <a:gd name="T21" fmla="*/ 37 h 142"/>
                  <a:gd name="T22" fmla="*/ 52 w 101"/>
                  <a:gd name="T23" fmla="*/ 40 h 142"/>
                  <a:gd name="T24" fmla="*/ 51 w 101"/>
                  <a:gd name="T25" fmla="*/ 53 h 142"/>
                  <a:gd name="T26" fmla="*/ 41 w 101"/>
                  <a:gd name="T27" fmla="*/ 56 h 142"/>
                  <a:gd name="T28" fmla="*/ 32 w 101"/>
                  <a:gd name="T29" fmla="*/ 63 h 142"/>
                  <a:gd name="T30" fmla="*/ 25 w 101"/>
                  <a:gd name="T31" fmla="*/ 69 h 142"/>
                  <a:gd name="T32" fmla="*/ 17 w 101"/>
                  <a:gd name="T33" fmla="*/ 81 h 142"/>
                  <a:gd name="T34" fmla="*/ 14 w 101"/>
                  <a:gd name="T35" fmla="*/ 101 h 142"/>
                  <a:gd name="T36" fmla="*/ 4 w 101"/>
                  <a:gd name="T37" fmla="*/ 117 h 142"/>
                  <a:gd name="T38" fmla="*/ 1 w 101"/>
                  <a:gd name="T39" fmla="*/ 120 h 142"/>
                  <a:gd name="T40" fmla="*/ 1 w 101"/>
                  <a:gd name="T41" fmla="*/ 125 h 142"/>
                  <a:gd name="T42" fmla="*/ 5 w 101"/>
                  <a:gd name="T43" fmla="*/ 129 h 142"/>
                  <a:gd name="T44" fmla="*/ 12 w 101"/>
                  <a:gd name="T45" fmla="*/ 136 h 142"/>
                  <a:gd name="T46" fmla="*/ 14 w 101"/>
                  <a:gd name="T47" fmla="*/ 138 h 142"/>
                  <a:gd name="T48" fmla="*/ 13 w 101"/>
                  <a:gd name="T49" fmla="*/ 142 h 142"/>
                  <a:gd name="T50" fmla="*/ 13 w 101"/>
                  <a:gd name="T51" fmla="*/ 135 h 142"/>
                  <a:gd name="T52" fmla="*/ 7 w 101"/>
                  <a:gd name="T53" fmla="*/ 130 h 142"/>
                  <a:gd name="T54" fmla="*/ 3 w 101"/>
                  <a:gd name="T55" fmla="*/ 124 h 142"/>
                  <a:gd name="T56" fmla="*/ 5 w 101"/>
                  <a:gd name="T57" fmla="*/ 119 h 142"/>
                  <a:gd name="T58" fmla="*/ 10 w 101"/>
                  <a:gd name="T59" fmla="*/ 115 h 142"/>
                  <a:gd name="T60" fmla="*/ 18 w 101"/>
                  <a:gd name="T61" fmla="*/ 98 h 142"/>
                  <a:gd name="T62" fmla="*/ 28 w 101"/>
                  <a:gd name="T63" fmla="*/ 71 h 142"/>
                  <a:gd name="T64" fmla="*/ 42 w 101"/>
                  <a:gd name="T65" fmla="*/ 61 h 142"/>
                  <a:gd name="T66" fmla="*/ 54 w 101"/>
                  <a:gd name="T67" fmla="*/ 51 h 142"/>
                  <a:gd name="T68" fmla="*/ 54 w 101"/>
                  <a:gd name="T69" fmla="*/ 45 h 142"/>
                  <a:gd name="T70" fmla="*/ 56 w 101"/>
                  <a:gd name="T71" fmla="*/ 41 h 142"/>
                  <a:gd name="T72" fmla="*/ 66 w 101"/>
                  <a:gd name="T73" fmla="*/ 36 h 142"/>
                  <a:gd name="T74" fmla="*/ 71 w 101"/>
                  <a:gd name="T75" fmla="*/ 32 h 142"/>
                  <a:gd name="T76" fmla="*/ 73 w 101"/>
                  <a:gd name="T77" fmla="*/ 27 h 142"/>
                  <a:gd name="T78" fmla="*/ 82 w 101"/>
                  <a:gd name="T79" fmla="*/ 15 h 142"/>
                  <a:gd name="T80" fmla="*/ 91 w 101"/>
                  <a:gd name="T81" fmla="*/ 9 h 142"/>
                  <a:gd name="T82" fmla="*/ 101 w 101"/>
                  <a:gd name="T83" fmla="*/ 4 h 142"/>
                  <a:gd name="T84" fmla="*/ 96 w 101"/>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 h="142">
                    <a:moveTo>
                      <a:pt x="96" y="0"/>
                    </a:moveTo>
                    <a:cubicBezTo>
                      <a:pt x="92" y="1"/>
                      <a:pt x="88" y="3"/>
                      <a:pt x="84" y="4"/>
                    </a:cubicBezTo>
                    <a:cubicBezTo>
                      <a:pt x="82" y="5"/>
                      <a:pt x="80" y="6"/>
                      <a:pt x="80" y="8"/>
                    </a:cubicBezTo>
                    <a:cubicBezTo>
                      <a:pt x="79" y="8"/>
                      <a:pt x="79" y="8"/>
                      <a:pt x="78" y="9"/>
                    </a:cubicBezTo>
                    <a:cubicBezTo>
                      <a:pt x="78" y="10"/>
                      <a:pt x="78" y="11"/>
                      <a:pt x="78" y="11"/>
                    </a:cubicBezTo>
                    <a:cubicBezTo>
                      <a:pt x="77" y="12"/>
                      <a:pt x="76" y="12"/>
                      <a:pt x="75" y="13"/>
                    </a:cubicBezTo>
                    <a:cubicBezTo>
                      <a:pt x="73" y="14"/>
                      <a:pt x="71" y="16"/>
                      <a:pt x="71" y="18"/>
                    </a:cubicBezTo>
                    <a:cubicBezTo>
                      <a:pt x="70" y="20"/>
                      <a:pt x="70" y="23"/>
                      <a:pt x="70" y="25"/>
                    </a:cubicBezTo>
                    <a:cubicBezTo>
                      <a:pt x="70" y="27"/>
                      <a:pt x="69" y="28"/>
                      <a:pt x="67" y="29"/>
                    </a:cubicBezTo>
                    <a:cubicBezTo>
                      <a:pt x="66" y="30"/>
                      <a:pt x="65" y="31"/>
                      <a:pt x="63" y="32"/>
                    </a:cubicBezTo>
                    <a:cubicBezTo>
                      <a:pt x="61" y="33"/>
                      <a:pt x="59" y="35"/>
                      <a:pt x="56" y="37"/>
                    </a:cubicBezTo>
                    <a:cubicBezTo>
                      <a:pt x="54" y="38"/>
                      <a:pt x="53" y="39"/>
                      <a:pt x="52" y="40"/>
                    </a:cubicBezTo>
                    <a:cubicBezTo>
                      <a:pt x="50" y="44"/>
                      <a:pt x="53" y="49"/>
                      <a:pt x="51" y="53"/>
                    </a:cubicBezTo>
                    <a:cubicBezTo>
                      <a:pt x="47" y="54"/>
                      <a:pt x="44" y="55"/>
                      <a:pt x="41" y="56"/>
                    </a:cubicBezTo>
                    <a:cubicBezTo>
                      <a:pt x="37" y="58"/>
                      <a:pt x="34" y="60"/>
                      <a:pt x="32" y="63"/>
                    </a:cubicBezTo>
                    <a:cubicBezTo>
                      <a:pt x="29" y="65"/>
                      <a:pt x="27" y="67"/>
                      <a:pt x="25" y="69"/>
                    </a:cubicBezTo>
                    <a:cubicBezTo>
                      <a:pt x="21" y="73"/>
                      <a:pt x="19" y="77"/>
                      <a:pt x="17" y="81"/>
                    </a:cubicBezTo>
                    <a:cubicBezTo>
                      <a:pt x="15" y="87"/>
                      <a:pt x="16" y="95"/>
                      <a:pt x="14" y="101"/>
                    </a:cubicBezTo>
                    <a:cubicBezTo>
                      <a:pt x="13" y="108"/>
                      <a:pt x="10" y="114"/>
                      <a:pt x="4" y="117"/>
                    </a:cubicBezTo>
                    <a:cubicBezTo>
                      <a:pt x="3" y="118"/>
                      <a:pt x="2" y="119"/>
                      <a:pt x="1" y="120"/>
                    </a:cubicBezTo>
                    <a:cubicBezTo>
                      <a:pt x="0" y="122"/>
                      <a:pt x="0" y="124"/>
                      <a:pt x="1" y="125"/>
                    </a:cubicBezTo>
                    <a:cubicBezTo>
                      <a:pt x="2" y="127"/>
                      <a:pt x="3" y="128"/>
                      <a:pt x="5" y="129"/>
                    </a:cubicBezTo>
                    <a:cubicBezTo>
                      <a:pt x="7" y="131"/>
                      <a:pt x="9" y="134"/>
                      <a:pt x="12" y="136"/>
                    </a:cubicBezTo>
                    <a:cubicBezTo>
                      <a:pt x="13" y="136"/>
                      <a:pt x="13" y="136"/>
                      <a:pt x="14" y="138"/>
                    </a:cubicBezTo>
                    <a:cubicBezTo>
                      <a:pt x="14" y="139"/>
                      <a:pt x="14" y="141"/>
                      <a:pt x="13" y="142"/>
                    </a:cubicBezTo>
                    <a:cubicBezTo>
                      <a:pt x="16" y="141"/>
                      <a:pt x="15" y="137"/>
                      <a:pt x="13" y="135"/>
                    </a:cubicBezTo>
                    <a:cubicBezTo>
                      <a:pt x="12" y="133"/>
                      <a:pt x="9" y="132"/>
                      <a:pt x="7" y="130"/>
                    </a:cubicBezTo>
                    <a:cubicBezTo>
                      <a:pt x="5" y="129"/>
                      <a:pt x="3" y="127"/>
                      <a:pt x="3" y="124"/>
                    </a:cubicBezTo>
                    <a:cubicBezTo>
                      <a:pt x="3" y="122"/>
                      <a:pt x="4" y="120"/>
                      <a:pt x="5" y="119"/>
                    </a:cubicBezTo>
                    <a:cubicBezTo>
                      <a:pt x="7" y="117"/>
                      <a:pt x="9" y="116"/>
                      <a:pt x="10" y="115"/>
                    </a:cubicBezTo>
                    <a:cubicBezTo>
                      <a:pt x="15" y="111"/>
                      <a:pt x="18" y="104"/>
                      <a:pt x="18" y="98"/>
                    </a:cubicBezTo>
                    <a:cubicBezTo>
                      <a:pt x="17" y="88"/>
                      <a:pt x="20" y="79"/>
                      <a:pt x="28" y="71"/>
                    </a:cubicBezTo>
                    <a:cubicBezTo>
                      <a:pt x="32" y="67"/>
                      <a:pt x="37" y="63"/>
                      <a:pt x="42" y="61"/>
                    </a:cubicBezTo>
                    <a:cubicBezTo>
                      <a:pt x="46" y="58"/>
                      <a:pt x="54" y="57"/>
                      <a:pt x="54" y="51"/>
                    </a:cubicBezTo>
                    <a:cubicBezTo>
                      <a:pt x="54" y="49"/>
                      <a:pt x="54" y="47"/>
                      <a:pt x="54" y="45"/>
                    </a:cubicBezTo>
                    <a:cubicBezTo>
                      <a:pt x="54" y="43"/>
                      <a:pt x="55" y="41"/>
                      <a:pt x="56" y="41"/>
                    </a:cubicBezTo>
                    <a:cubicBezTo>
                      <a:pt x="60" y="39"/>
                      <a:pt x="62" y="37"/>
                      <a:pt x="66" y="36"/>
                    </a:cubicBezTo>
                    <a:cubicBezTo>
                      <a:pt x="68" y="35"/>
                      <a:pt x="70" y="34"/>
                      <a:pt x="71" y="32"/>
                    </a:cubicBezTo>
                    <a:cubicBezTo>
                      <a:pt x="73" y="31"/>
                      <a:pt x="74" y="29"/>
                      <a:pt x="73" y="27"/>
                    </a:cubicBezTo>
                    <a:cubicBezTo>
                      <a:pt x="76" y="23"/>
                      <a:pt x="79" y="18"/>
                      <a:pt x="82" y="15"/>
                    </a:cubicBezTo>
                    <a:cubicBezTo>
                      <a:pt x="85" y="12"/>
                      <a:pt x="88" y="10"/>
                      <a:pt x="91" y="9"/>
                    </a:cubicBezTo>
                    <a:cubicBezTo>
                      <a:pt x="95" y="8"/>
                      <a:pt x="98" y="5"/>
                      <a:pt x="101" y="4"/>
                    </a:cubicBezTo>
                    <a:cubicBezTo>
                      <a:pt x="100" y="1"/>
                      <a:pt x="9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8" name="Freeform 14">
                <a:extLst>
                  <a:ext uri="{FF2B5EF4-FFF2-40B4-BE49-F238E27FC236}">
                    <a16:creationId xmlns:a16="http://schemas.microsoft.com/office/drawing/2014/main" xmlns="" id="{69512D80-A91F-4A4C-9CA3-FB7DC4A54407}"/>
                  </a:ext>
                </a:extLst>
              </p:cNvPr>
              <p:cNvSpPr>
                <a:spLocks/>
              </p:cNvSpPr>
              <p:nvPr/>
            </p:nvSpPr>
            <p:spPr bwMode="auto">
              <a:xfrm>
                <a:off x="10722898" y="6021288"/>
                <a:ext cx="366305" cy="49251"/>
              </a:xfrm>
              <a:custGeom>
                <a:avLst/>
                <a:gdLst>
                  <a:gd name="T0" fmla="*/ 85 w 85"/>
                  <a:gd name="T1" fmla="*/ 0 h 11"/>
                  <a:gd name="T2" fmla="*/ 48 w 85"/>
                  <a:gd name="T3" fmla="*/ 7 h 11"/>
                  <a:gd name="T4" fmla="*/ 41 w 85"/>
                  <a:gd name="T5" fmla="*/ 5 h 11"/>
                  <a:gd name="T6" fmla="*/ 34 w 85"/>
                  <a:gd name="T7" fmla="*/ 5 h 11"/>
                  <a:gd name="T8" fmla="*/ 24 w 85"/>
                  <a:gd name="T9" fmla="*/ 7 h 11"/>
                  <a:gd name="T10" fmla="*/ 5 w 85"/>
                  <a:gd name="T11" fmla="*/ 9 h 11"/>
                  <a:gd name="T12" fmla="*/ 0 w 85"/>
                  <a:gd name="T13" fmla="*/ 7 h 11"/>
                  <a:gd name="T14" fmla="*/ 9 w 85"/>
                  <a:gd name="T15" fmla="*/ 10 h 11"/>
                  <a:gd name="T16" fmla="*/ 33 w 85"/>
                  <a:gd name="T17" fmla="*/ 7 h 11"/>
                  <a:gd name="T18" fmla="*/ 41 w 85"/>
                  <a:gd name="T19" fmla="*/ 9 h 11"/>
                  <a:gd name="T20" fmla="*/ 42 w 85"/>
                  <a:gd name="T21" fmla="*/ 10 h 11"/>
                  <a:gd name="T22" fmla="*/ 44 w 85"/>
                  <a:gd name="T23" fmla="*/ 10 h 11"/>
                  <a:gd name="T24" fmla="*/ 76 w 85"/>
                  <a:gd name="T25" fmla="*/ 5 h 11"/>
                  <a:gd name="T26" fmla="*/ 84 w 85"/>
                  <a:gd name="T27" fmla="*/ 5 h 11"/>
                  <a:gd name="T28" fmla="*/ 85 w 85"/>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1">
                    <a:moveTo>
                      <a:pt x="85" y="0"/>
                    </a:moveTo>
                    <a:cubicBezTo>
                      <a:pt x="73" y="0"/>
                      <a:pt x="60" y="3"/>
                      <a:pt x="48" y="7"/>
                    </a:cubicBezTo>
                    <a:cubicBezTo>
                      <a:pt x="46" y="8"/>
                      <a:pt x="42" y="7"/>
                      <a:pt x="41" y="5"/>
                    </a:cubicBezTo>
                    <a:cubicBezTo>
                      <a:pt x="39" y="4"/>
                      <a:pt x="37" y="5"/>
                      <a:pt x="34" y="5"/>
                    </a:cubicBezTo>
                    <a:cubicBezTo>
                      <a:pt x="31" y="6"/>
                      <a:pt x="27" y="6"/>
                      <a:pt x="24" y="7"/>
                    </a:cubicBezTo>
                    <a:cubicBezTo>
                      <a:pt x="17" y="8"/>
                      <a:pt x="11" y="8"/>
                      <a:pt x="5" y="9"/>
                    </a:cubicBezTo>
                    <a:cubicBezTo>
                      <a:pt x="3" y="9"/>
                      <a:pt x="1" y="9"/>
                      <a:pt x="0" y="7"/>
                    </a:cubicBezTo>
                    <a:cubicBezTo>
                      <a:pt x="3" y="9"/>
                      <a:pt x="5" y="10"/>
                      <a:pt x="9" y="10"/>
                    </a:cubicBezTo>
                    <a:cubicBezTo>
                      <a:pt x="17" y="9"/>
                      <a:pt x="25" y="8"/>
                      <a:pt x="33" y="7"/>
                    </a:cubicBezTo>
                    <a:cubicBezTo>
                      <a:pt x="36" y="7"/>
                      <a:pt x="40" y="6"/>
                      <a:pt x="41" y="9"/>
                    </a:cubicBezTo>
                    <a:cubicBezTo>
                      <a:pt x="41" y="9"/>
                      <a:pt x="42" y="10"/>
                      <a:pt x="42" y="10"/>
                    </a:cubicBezTo>
                    <a:cubicBezTo>
                      <a:pt x="42" y="11"/>
                      <a:pt x="43" y="11"/>
                      <a:pt x="44" y="10"/>
                    </a:cubicBezTo>
                    <a:cubicBezTo>
                      <a:pt x="55" y="8"/>
                      <a:pt x="65" y="7"/>
                      <a:pt x="76" y="5"/>
                    </a:cubicBezTo>
                    <a:cubicBezTo>
                      <a:pt x="79" y="4"/>
                      <a:pt x="82" y="4"/>
                      <a:pt x="84" y="5"/>
                    </a:cubicBezTo>
                    <a:cubicBezTo>
                      <a:pt x="84" y="4"/>
                      <a:pt x="85" y="1"/>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9" name="Freeform 15">
                <a:extLst>
                  <a:ext uri="{FF2B5EF4-FFF2-40B4-BE49-F238E27FC236}">
                    <a16:creationId xmlns:a16="http://schemas.microsoft.com/office/drawing/2014/main" xmlns="" id="{C01C4D9B-7056-4BE9-8F7E-5A5DD316A428}"/>
                  </a:ext>
                </a:extLst>
              </p:cNvPr>
              <p:cNvSpPr>
                <a:spLocks/>
              </p:cNvSpPr>
              <p:nvPr/>
            </p:nvSpPr>
            <p:spPr bwMode="auto">
              <a:xfrm>
                <a:off x="11092280" y="5731939"/>
                <a:ext cx="184691" cy="172378"/>
              </a:xfrm>
              <a:custGeom>
                <a:avLst/>
                <a:gdLst>
                  <a:gd name="T0" fmla="*/ 40 w 43"/>
                  <a:gd name="T1" fmla="*/ 40 h 40"/>
                  <a:gd name="T2" fmla="*/ 31 w 43"/>
                  <a:gd name="T3" fmla="*/ 28 h 40"/>
                  <a:gd name="T4" fmla="*/ 14 w 43"/>
                  <a:gd name="T5" fmla="*/ 26 h 40"/>
                  <a:gd name="T6" fmla="*/ 8 w 43"/>
                  <a:gd name="T7" fmla="*/ 24 h 40"/>
                  <a:gd name="T8" fmla="*/ 7 w 43"/>
                  <a:gd name="T9" fmla="*/ 20 h 40"/>
                  <a:gd name="T10" fmla="*/ 2 w 43"/>
                  <a:gd name="T11" fmla="*/ 18 h 40"/>
                  <a:gd name="T12" fmla="*/ 1 w 43"/>
                  <a:gd name="T13" fmla="*/ 12 h 40"/>
                  <a:gd name="T14" fmla="*/ 6 w 43"/>
                  <a:gd name="T15" fmla="*/ 6 h 40"/>
                  <a:gd name="T16" fmla="*/ 3 w 43"/>
                  <a:gd name="T17" fmla="*/ 1 h 40"/>
                  <a:gd name="T18" fmla="*/ 7 w 43"/>
                  <a:gd name="T19" fmla="*/ 3 h 40"/>
                  <a:gd name="T20" fmla="*/ 6 w 43"/>
                  <a:gd name="T21" fmla="*/ 8 h 40"/>
                  <a:gd name="T22" fmla="*/ 2 w 43"/>
                  <a:gd name="T23" fmla="*/ 13 h 40"/>
                  <a:gd name="T24" fmla="*/ 3 w 43"/>
                  <a:gd name="T25" fmla="*/ 17 h 40"/>
                  <a:gd name="T26" fmla="*/ 8 w 43"/>
                  <a:gd name="T27" fmla="*/ 18 h 40"/>
                  <a:gd name="T28" fmla="*/ 12 w 43"/>
                  <a:gd name="T29" fmla="*/ 22 h 40"/>
                  <a:gd name="T30" fmla="*/ 18 w 43"/>
                  <a:gd name="T31" fmla="*/ 23 h 40"/>
                  <a:gd name="T32" fmla="*/ 31 w 43"/>
                  <a:gd name="T33" fmla="*/ 25 h 40"/>
                  <a:gd name="T34" fmla="*/ 40 w 43"/>
                  <a:gd name="T35" fmla="*/ 30 h 40"/>
                  <a:gd name="T36" fmla="*/ 40 w 43"/>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0">
                    <a:moveTo>
                      <a:pt x="40" y="40"/>
                    </a:moveTo>
                    <a:cubicBezTo>
                      <a:pt x="40" y="35"/>
                      <a:pt x="36" y="30"/>
                      <a:pt x="31" y="28"/>
                    </a:cubicBezTo>
                    <a:cubicBezTo>
                      <a:pt x="25" y="26"/>
                      <a:pt x="20" y="26"/>
                      <a:pt x="14" y="26"/>
                    </a:cubicBezTo>
                    <a:cubicBezTo>
                      <a:pt x="12" y="26"/>
                      <a:pt x="9" y="26"/>
                      <a:pt x="8" y="24"/>
                    </a:cubicBezTo>
                    <a:cubicBezTo>
                      <a:pt x="8" y="22"/>
                      <a:pt x="8" y="21"/>
                      <a:pt x="7" y="20"/>
                    </a:cubicBezTo>
                    <a:cubicBezTo>
                      <a:pt x="6" y="18"/>
                      <a:pt x="3" y="19"/>
                      <a:pt x="2" y="18"/>
                    </a:cubicBezTo>
                    <a:cubicBezTo>
                      <a:pt x="0" y="17"/>
                      <a:pt x="0" y="14"/>
                      <a:pt x="1" y="12"/>
                    </a:cubicBezTo>
                    <a:cubicBezTo>
                      <a:pt x="3" y="10"/>
                      <a:pt x="5" y="8"/>
                      <a:pt x="6" y="6"/>
                    </a:cubicBezTo>
                    <a:cubicBezTo>
                      <a:pt x="7" y="4"/>
                      <a:pt x="6" y="1"/>
                      <a:pt x="3" y="1"/>
                    </a:cubicBezTo>
                    <a:cubicBezTo>
                      <a:pt x="5" y="0"/>
                      <a:pt x="7" y="2"/>
                      <a:pt x="7" y="3"/>
                    </a:cubicBezTo>
                    <a:cubicBezTo>
                      <a:pt x="8" y="5"/>
                      <a:pt x="7" y="7"/>
                      <a:pt x="6" y="8"/>
                    </a:cubicBezTo>
                    <a:cubicBezTo>
                      <a:pt x="5" y="10"/>
                      <a:pt x="3" y="11"/>
                      <a:pt x="2" y="13"/>
                    </a:cubicBezTo>
                    <a:cubicBezTo>
                      <a:pt x="2" y="14"/>
                      <a:pt x="2" y="16"/>
                      <a:pt x="3" y="17"/>
                    </a:cubicBezTo>
                    <a:cubicBezTo>
                      <a:pt x="4" y="16"/>
                      <a:pt x="7" y="17"/>
                      <a:pt x="8" y="18"/>
                    </a:cubicBezTo>
                    <a:cubicBezTo>
                      <a:pt x="9" y="19"/>
                      <a:pt x="10" y="21"/>
                      <a:pt x="12" y="22"/>
                    </a:cubicBezTo>
                    <a:cubicBezTo>
                      <a:pt x="14" y="23"/>
                      <a:pt x="16" y="23"/>
                      <a:pt x="18" y="23"/>
                    </a:cubicBezTo>
                    <a:cubicBezTo>
                      <a:pt x="23" y="23"/>
                      <a:pt x="27" y="23"/>
                      <a:pt x="31" y="25"/>
                    </a:cubicBezTo>
                    <a:cubicBezTo>
                      <a:pt x="35" y="26"/>
                      <a:pt x="38" y="27"/>
                      <a:pt x="40" y="30"/>
                    </a:cubicBezTo>
                    <a:cubicBezTo>
                      <a:pt x="42" y="33"/>
                      <a:pt x="43" y="38"/>
                      <a:pt x="4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0" name="Freeform 16">
                <a:extLst>
                  <a:ext uri="{FF2B5EF4-FFF2-40B4-BE49-F238E27FC236}">
                    <a16:creationId xmlns:a16="http://schemas.microsoft.com/office/drawing/2014/main" xmlns="" id="{7668AF45-519A-4C4F-9E1B-D218BFE11099}"/>
                  </a:ext>
                </a:extLst>
              </p:cNvPr>
              <p:cNvSpPr>
                <a:spLocks/>
              </p:cNvSpPr>
              <p:nvPr/>
            </p:nvSpPr>
            <p:spPr bwMode="auto">
              <a:xfrm>
                <a:off x="10464331" y="5978193"/>
                <a:ext cx="412477" cy="215473"/>
              </a:xfrm>
              <a:custGeom>
                <a:avLst/>
                <a:gdLst>
                  <a:gd name="T0" fmla="*/ 3 w 96"/>
                  <a:gd name="T1" fmla="*/ 20 h 50"/>
                  <a:gd name="T2" fmla="*/ 5 w 96"/>
                  <a:gd name="T3" fmla="*/ 17 h 50"/>
                  <a:gd name="T4" fmla="*/ 8 w 96"/>
                  <a:gd name="T5" fmla="*/ 13 h 50"/>
                  <a:gd name="T6" fmla="*/ 9 w 96"/>
                  <a:gd name="T7" fmla="*/ 8 h 50"/>
                  <a:gd name="T8" fmla="*/ 13 w 96"/>
                  <a:gd name="T9" fmla="*/ 8 h 50"/>
                  <a:gd name="T10" fmla="*/ 18 w 96"/>
                  <a:gd name="T11" fmla="*/ 7 h 50"/>
                  <a:gd name="T12" fmla="*/ 21 w 96"/>
                  <a:gd name="T13" fmla="*/ 10 h 50"/>
                  <a:gd name="T14" fmla="*/ 25 w 96"/>
                  <a:gd name="T15" fmla="*/ 6 h 50"/>
                  <a:gd name="T16" fmla="*/ 29 w 96"/>
                  <a:gd name="T17" fmla="*/ 3 h 50"/>
                  <a:gd name="T18" fmla="*/ 34 w 96"/>
                  <a:gd name="T19" fmla="*/ 4 h 50"/>
                  <a:gd name="T20" fmla="*/ 39 w 96"/>
                  <a:gd name="T21" fmla="*/ 2 h 50"/>
                  <a:gd name="T22" fmla="*/ 43 w 96"/>
                  <a:gd name="T23" fmla="*/ 3 h 50"/>
                  <a:gd name="T24" fmla="*/ 46 w 96"/>
                  <a:gd name="T25" fmla="*/ 5 h 50"/>
                  <a:gd name="T26" fmla="*/ 51 w 96"/>
                  <a:gd name="T27" fmla="*/ 2 h 50"/>
                  <a:gd name="T28" fmla="*/ 55 w 96"/>
                  <a:gd name="T29" fmla="*/ 0 h 50"/>
                  <a:gd name="T30" fmla="*/ 58 w 96"/>
                  <a:gd name="T31" fmla="*/ 1 h 50"/>
                  <a:gd name="T32" fmla="*/ 62 w 96"/>
                  <a:gd name="T33" fmla="*/ 4 h 50"/>
                  <a:gd name="T34" fmla="*/ 65 w 96"/>
                  <a:gd name="T35" fmla="*/ 5 h 50"/>
                  <a:gd name="T36" fmla="*/ 68 w 96"/>
                  <a:gd name="T37" fmla="*/ 10 h 50"/>
                  <a:gd name="T38" fmla="*/ 71 w 96"/>
                  <a:gd name="T39" fmla="*/ 14 h 50"/>
                  <a:gd name="T40" fmla="*/ 73 w 96"/>
                  <a:gd name="T41" fmla="*/ 11 h 50"/>
                  <a:gd name="T42" fmla="*/ 77 w 96"/>
                  <a:gd name="T43" fmla="*/ 17 h 50"/>
                  <a:gd name="T44" fmla="*/ 81 w 96"/>
                  <a:gd name="T45" fmla="*/ 20 h 50"/>
                  <a:gd name="T46" fmla="*/ 85 w 96"/>
                  <a:gd name="T47" fmla="*/ 23 h 50"/>
                  <a:gd name="T48" fmla="*/ 88 w 96"/>
                  <a:gd name="T49" fmla="*/ 24 h 50"/>
                  <a:gd name="T50" fmla="*/ 90 w 96"/>
                  <a:gd name="T51" fmla="*/ 27 h 50"/>
                  <a:gd name="T52" fmla="*/ 92 w 96"/>
                  <a:gd name="T53" fmla="*/ 32 h 50"/>
                  <a:gd name="T54" fmla="*/ 93 w 96"/>
                  <a:gd name="T55" fmla="*/ 42 h 50"/>
                  <a:gd name="T56" fmla="*/ 86 w 96"/>
                  <a:gd name="T57" fmla="*/ 45 h 50"/>
                  <a:gd name="T58" fmla="*/ 81 w 96"/>
                  <a:gd name="T59" fmla="*/ 43 h 50"/>
                  <a:gd name="T60" fmla="*/ 78 w 96"/>
                  <a:gd name="T61" fmla="*/ 41 h 50"/>
                  <a:gd name="T62" fmla="*/ 72 w 96"/>
                  <a:gd name="T63" fmla="*/ 36 h 50"/>
                  <a:gd name="T64" fmla="*/ 71 w 96"/>
                  <a:gd name="T65" fmla="*/ 41 h 50"/>
                  <a:gd name="T66" fmla="*/ 71 w 96"/>
                  <a:gd name="T67" fmla="*/ 48 h 50"/>
                  <a:gd name="T68" fmla="*/ 66 w 96"/>
                  <a:gd name="T69" fmla="*/ 46 h 50"/>
                  <a:gd name="T70" fmla="*/ 64 w 96"/>
                  <a:gd name="T71" fmla="*/ 41 h 50"/>
                  <a:gd name="T72" fmla="*/ 54 w 96"/>
                  <a:gd name="T73" fmla="*/ 42 h 50"/>
                  <a:gd name="T74" fmla="*/ 54 w 96"/>
                  <a:gd name="T75" fmla="*/ 37 h 50"/>
                  <a:gd name="T76" fmla="*/ 59 w 96"/>
                  <a:gd name="T77" fmla="*/ 36 h 50"/>
                  <a:gd name="T78" fmla="*/ 58 w 96"/>
                  <a:gd name="T79" fmla="*/ 31 h 50"/>
                  <a:gd name="T80" fmla="*/ 54 w 96"/>
                  <a:gd name="T81" fmla="*/ 29 h 50"/>
                  <a:gd name="T82" fmla="*/ 49 w 96"/>
                  <a:gd name="T83" fmla="*/ 29 h 50"/>
                  <a:gd name="T84" fmla="*/ 44 w 96"/>
                  <a:gd name="T85" fmla="*/ 28 h 50"/>
                  <a:gd name="T86" fmla="*/ 38 w 96"/>
                  <a:gd name="T87" fmla="*/ 32 h 50"/>
                  <a:gd name="T88" fmla="*/ 31 w 96"/>
                  <a:gd name="T89" fmla="*/ 35 h 50"/>
                  <a:gd name="T90" fmla="*/ 28 w 96"/>
                  <a:gd name="T91" fmla="*/ 37 h 50"/>
                  <a:gd name="T92" fmla="*/ 20 w 96"/>
                  <a:gd name="T93" fmla="*/ 40 h 50"/>
                  <a:gd name="T94" fmla="*/ 21 w 96"/>
                  <a:gd name="T95" fmla="*/ 36 h 50"/>
                  <a:gd name="T96" fmla="*/ 27 w 96"/>
                  <a:gd name="T97" fmla="*/ 30 h 50"/>
                  <a:gd name="T98" fmla="*/ 21 w 96"/>
                  <a:gd name="T99" fmla="*/ 26 h 50"/>
                  <a:gd name="T100" fmla="*/ 16 w 96"/>
                  <a:gd name="T101" fmla="*/ 24 h 50"/>
                  <a:gd name="T102" fmla="*/ 10 w 96"/>
                  <a:gd name="T103" fmla="*/ 25 h 50"/>
                  <a:gd name="T104" fmla="*/ 5 w 96"/>
                  <a:gd name="T105" fmla="*/ 27 h 50"/>
                  <a:gd name="T106" fmla="*/ 1 w 96"/>
                  <a:gd name="T10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50">
                    <a:moveTo>
                      <a:pt x="1" y="23"/>
                    </a:moveTo>
                    <a:cubicBezTo>
                      <a:pt x="1" y="23"/>
                      <a:pt x="1" y="21"/>
                      <a:pt x="1" y="20"/>
                    </a:cubicBezTo>
                    <a:cubicBezTo>
                      <a:pt x="2" y="20"/>
                      <a:pt x="3" y="21"/>
                      <a:pt x="3" y="20"/>
                    </a:cubicBezTo>
                    <a:cubicBezTo>
                      <a:pt x="3" y="20"/>
                      <a:pt x="3" y="19"/>
                      <a:pt x="3" y="19"/>
                    </a:cubicBezTo>
                    <a:cubicBezTo>
                      <a:pt x="3" y="18"/>
                      <a:pt x="4" y="18"/>
                      <a:pt x="4" y="18"/>
                    </a:cubicBezTo>
                    <a:cubicBezTo>
                      <a:pt x="5" y="18"/>
                      <a:pt x="5" y="17"/>
                      <a:pt x="5" y="17"/>
                    </a:cubicBezTo>
                    <a:cubicBezTo>
                      <a:pt x="5" y="16"/>
                      <a:pt x="6" y="17"/>
                      <a:pt x="7" y="17"/>
                    </a:cubicBezTo>
                    <a:cubicBezTo>
                      <a:pt x="7" y="16"/>
                      <a:pt x="7" y="15"/>
                      <a:pt x="8" y="14"/>
                    </a:cubicBezTo>
                    <a:cubicBezTo>
                      <a:pt x="8" y="14"/>
                      <a:pt x="8" y="14"/>
                      <a:pt x="8" y="13"/>
                    </a:cubicBezTo>
                    <a:cubicBezTo>
                      <a:pt x="8" y="12"/>
                      <a:pt x="8" y="12"/>
                      <a:pt x="8" y="11"/>
                    </a:cubicBezTo>
                    <a:cubicBezTo>
                      <a:pt x="7" y="11"/>
                      <a:pt x="7" y="10"/>
                      <a:pt x="8" y="9"/>
                    </a:cubicBezTo>
                    <a:cubicBezTo>
                      <a:pt x="8" y="9"/>
                      <a:pt x="9" y="9"/>
                      <a:pt x="9" y="8"/>
                    </a:cubicBezTo>
                    <a:cubicBezTo>
                      <a:pt x="10" y="8"/>
                      <a:pt x="10" y="8"/>
                      <a:pt x="11" y="8"/>
                    </a:cubicBezTo>
                    <a:cubicBezTo>
                      <a:pt x="11" y="8"/>
                      <a:pt x="11" y="9"/>
                      <a:pt x="12" y="9"/>
                    </a:cubicBezTo>
                    <a:cubicBezTo>
                      <a:pt x="12" y="8"/>
                      <a:pt x="12" y="8"/>
                      <a:pt x="13" y="8"/>
                    </a:cubicBezTo>
                    <a:cubicBezTo>
                      <a:pt x="14" y="8"/>
                      <a:pt x="15" y="8"/>
                      <a:pt x="15" y="9"/>
                    </a:cubicBezTo>
                    <a:cubicBezTo>
                      <a:pt x="16" y="9"/>
                      <a:pt x="16" y="9"/>
                      <a:pt x="16" y="8"/>
                    </a:cubicBezTo>
                    <a:cubicBezTo>
                      <a:pt x="16" y="8"/>
                      <a:pt x="17" y="8"/>
                      <a:pt x="18" y="7"/>
                    </a:cubicBezTo>
                    <a:cubicBezTo>
                      <a:pt x="18" y="7"/>
                      <a:pt x="18" y="7"/>
                      <a:pt x="19" y="8"/>
                    </a:cubicBezTo>
                    <a:cubicBezTo>
                      <a:pt x="20" y="8"/>
                      <a:pt x="20" y="9"/>
                      <a:pt x="20" y="9"/>
                    </a:cubicBezTo>
                    <a:cubicBezTo>
                      <a:pt x="20" y="9"/>
                      <a:pt x="21" y="10"/>
                      <a:pt x="21" y="10"/>
                    </a:cubicBezTo>
                    <a:cubicBezTo>
                      <a:pt x="21" y="9"/>
                      <a:pt x="22" y="8"/>
                      <a:pt x="23" y="8"/>
                    </a:cubicBezTo>
                    <a:cubicBezTo>
                      <a:pt x="24" y="8"/>
                      <a:pt x="24" y="8"/>
                      <a:pt x="24" y="7"/>
                    </a:cubicBezTo>
                    <a:cubicBezTo>
                      <a:pt x="25" y="6"/>
                      <a:pt x="24" y="6"/>
                      <a:pt x="25" y="6"/>
                    </a:cubicBezTo>
                    <a:cubicBezTo>
                      <a:pt x="26" y="6"/>
                      <a:pt x="27" y="6"/>
                      <a:pt x="28" y="6"/>
                    </a:cubicBezTo>
                    <a:cubicBezTo>
                      <a:pt x="28" y="5"/>
                      <a:pt x="27" y="5"/>
                      <a:pt x="27" y="4"/>
                    </a:cubicBezTo>
                    <a:cubicBezTo>
                      <a:pt x="28" y="4"/>
                      <a:pt x="29" y="3"/>
                      <a:pt x="29" y="3"/>
                    </a:cubicBezTo>
                    <a:cubicBezTo>
                      <a:pt x="30" y="3"/>
                      <a:pt x="31" y="2"/>
                      <a:pt x="32" y="4"/>
                    </a:cubicBezTo>
                    <a:cubicBezTo>
                      <a:pt x="32" y="4"/>
                      <a:pt x="32" y="4"/>
                      <a:pt x="33" y="5"/>
                    </a:cubicBezTo>
                    <a:cubicBezTo>
                      <a:pt x="34" y="5"/>
                      <a:pt x="34" y="4"/>
                      <a:pt x="34" y="4"/>
                    </a:cubicBezTo>
                    <a:cubicBezTo>
                      <a:pt x="36" y="4"/>
                      <a:pt x="37" y="4"/>
                      <a:pt x="38" y="4"/>
                    </a:cubicBezTo>
                    <a:cubicBezTo>
                      <a:pt x="38" y="4"/>
                      <a:pt x="39" y="5"/>
                      <a:pt x="39" y="4"/>
                    </a:cubicBezTo>
                    <a:cubicBezTo>
                      <a:pt x="39" y="3"/>
                      <a:pt x="39" y="3"/>
                      <a:pt x="39" y="2"/>
                    </a:cubicBezTo>
                    <a:cubicBezTo>
                      <a:pt x="39" y="1"/>
                      <a:pt x="39" y="1"/>
                      <a:pt x="40" y="1"/>
                    </a:cubicBezTo>
                    <a:cubicBezTo>
                      <a:pt x="40" y="2"/>
                      <a:pt x="41" y="2"/>
                      <a:pt x="41" y="2"/>
                    </a:cubicBezTo>
                    <a:cubicBezTo>
                      <a:pt x="42" y="2"/>
                      <a:pt x="42" y="3"/>
                      <a:pt x="43" y="3"/>
                    </a:cubicBezTo>
                    <a:cubicBezTo>
                      <a:pt x="43" y="3"/>
                      <a:pt x="44" y="3"/>
                      <a:pt x="44" y="3"/>
                    </a:cubicBezTo>
                    <a:cubicBezTo>
                      <a:pt x="44" y="4"/>
                      <a:pt x="44" y="4"/>
                      <a:pt x="45" y="4"/>
                    </a:cubicBezTo>
                    <a:cubicBezTo>
                      <a:pt x="45" y="5"/>
                      <a:pt x="45" y="5"/>
                      <a:pt x="46" y="5"/>
                    </a:cubicBezTo>
                    <a:cubicBezTo>
                      <a:pt x="46" y="4"/>
                      <a:pt x="46" y="3"/>
                      <a:pt x="47" y="3"/>
                    </a:cubicBezTo>
                    <a:cubicBezTo>
                      <a:pt x="49" y="2"/>
                      <a:pt x="49" y="4"/>
                      <a:pt x="50" y="5"/>
                    </a:cubicBezTo>
                    <a:cubicBezTo>
                      <a:pt x="51" y="4"/>
                      <a:pt x="51" y="3"/>
                      <a:pt x="51" y="2"/>
                    </a:cubicBezTo>
                    <a:cubicBezTo>
                      <a:pt x="50" y="1"/>
                      <a:pt x="49" y="1"/>
                      <a:pt x="50" y="0"/>
                    </a:cubicBezTo>
                    <a:cubicBezTo>
                      <a:pt x="51" y="0"/>
                      <a:pt x="52" y="0"/>
                      <a:pt x="53" y="0"/>
                    </a:cubicBezTo>
                    <a:cubicBezTo>
                      <a:pt x="54" y="0"/>
                      <a:pt x="55" y="0"/>
                      <a:pt x="55" y="0"/>
                    </a:cubicBezTo>
                    <a:cubicBezTo>
                      <a:pt x="56" y="0"/>
                      <a:pt x="56" y="1"/>
                      <a:pt x="56" y="1"/>
                    </a:cubicBezTo>
                    <a:cubicBezTo>
                      <a:pt x="56" y="2"/>
                      <a:pt x="56" y="2"/>
                      <a:pt x="57" y="2"/>
                    </a:cubicBezTo>
                    <a:cubicBezTo>
                      <a:pt x="57" y="2"/>
                      <a:pt x="57" y="1"/>
                      <a:pt x="58" y="1"/>
                    </a:cubicBezTo>
                    <a:cubicBezTo>
                      <a:pt x="58" y="1"/>
                      <a:pt x="59" y="1"/>
                      <a:pt x="59" y="1"/>
                    </a:cubicBezTo>
                    <a:cubicBezTo>
                      <a:pt x="60" y="1"/>
                      <a:pt x="61" y="1"/>
                      <a:pt x="61" y="2"/>
                    </a:cubicBezTo>
                    <a:cubicBezTo>
                      <a:pt x="62" y="3"/>
                      <a:pt x="60" y="5"/>
                      <a:pt x="62" y="4"/>
                    </a:cubicBezTo>
                    <a:cubicBezTo>
                      <a:pt x="63" y="3"/>
                      <a:pt x="63" y="3"/>
                      <a:pt x="64" y="4"/>
                    </a:cubicBezTo>
                    <a:cubicBezTo>
                      <a:pt x="64" y="4"/>
                      <a:pt x="64" y="5"/>
                      <a:pt x="64" y="5"/>
                    </a:cubicBezTo>
                    <a:cubicBezTo>
                      <a:pt x="64" y="5"/>
                      <a:pt x="64" y="5"/>
                      <a:pt x="65" y="5"/>
                    </a:cubicBezTo>
                    <a:cubicBezTo>
                      <a:pt x="65" y="4"/>
                      <a:pt x="65" y="5"/>
                      <a:pt x="66" y="5"/>
                    </a:cubicBezTo>
                    <a:cubicBezTo>
                      <a:pt x="67" y="5"/>
                      <a:pt x="67" y="5"/>
                      <a:pt x="67" y="6"/>
                    </a:cubicBezTo>
                    <a:cubicBezTo>
                      <a:pt x="67" y="7"/>
                      <a:pt x="67" y="9"/>
                      <a:pt x="68" y="10"/>
                    </a:cubicBezTo>
                    <a:cubicBezTo>
                      <a:pt x="69" y="11"/>
                      <a:pt x="69" y="10"/>
                      <a:pt x="70" y="11"/>
                    </a:cubicBezTo>
                    <a:cubicBezTo>
                      <a:pt x="70" y="11"/>
                      <a:pt x="70" y="11"/>
                      <a:pt x="70" y="12"/>
                    </a:cubicBezTo>
                    <a:cubicBezTo>
                      <a:pt x="70" y="12"/>
                      <a:pt x="70" y="14"/>
                      <a:pt x="71" y="14"/>
                    </a:cubicBezTo>
                    <a:cubicBezTo>
                      <a:pt x="71" y="13"/>
                      <a:pt x="71" y="12"/>
                      <a:pt x="71" y="12"/>
                    </a:cubicBezTo>
                    <a:cubicBezTo>
                      <a:pt x="71" y="11"/>
                      <a:pt x="71" y="11"/>
                      <a:pt x="72" y="11"/>
                    </a:cubicBezTo>
                    <a:cubicBezTo>
                      <a:pt x="72" y="11"/>
                      <a:pt x="72" y="11"/>
                      <a:pt x="73" y="11"/>
                    </a:cubicBezTo>
                    <a:cubicBezTo>
                      <a:pt x="73" y="12"/>
                      <a:pt x="72" y="14"/>
                      <a:pt x="72" y="14"/>
                    </a:cubicBezTo>
                    <a:cubicBezTo>
                      <a:pt x="73" y="15"/>
                      <a:pt x="74" y="14"/>
                      <a:pt x="74" y="15"/>
                    </a:cubicBezTo>
                    <a:cubicBezTo>
                      <a:pt x="75" y="16"/>
                      <a:pt x="75" y="18"/>
                      <a:pt x="77" y="17"/>
                    </a:cubicBezTo>
                    <a:cubicBezTo>
                      <a:pt x="78" y="17"/>
                      <a:pt x="79" y="16"/>
                      <a:pt x="79" y="17"/>
                    </a:cubicBezTo>
                    <a:cubicBezTo>
                      <a:pt x="80" y="18"/>
                      <a:pt x="79" y="18"/>
                      <a:pt x="80" y="18"/>
                    </a:cubicBezTo>
                    <a:cubicBezTo>
                      <a:pt x="80" y="19"/>
                      <a:pt x="80" y="20"/>
                      <a:pt x="81" y="20"/>
                    </a:cubicBezTo>
                    <a:cubicBezTo>
                      <a:pt x="82" y="21"/>
                      <a:pt x="82" y="21"/>
                      <a:pt x="83" y="21"/>
                    </a:cubicBezTo>
                    <a:cubicBezTo>
                      <a:pt x="84" y="21"/>
                      <a:pt x="84" y="21"/>
                      <a:pt x="84" y="21"/>
                    </a:cubicBezTo>
                    <a:cubicBezTo>
                      <a:pt x="84" y="22"/>
                      <a:pt x="84" y="22"/>
                      <a:pt x="85" y="23"/>
                    </a:cubicBezTo>
                    <a:cubicBezTo>
                      <a:pt x="85" y="23"/>
                      <a:pt x="85" y="23"/>
                      <a:pt x="85" y="24"/>
                    </a:cubicBezTo>
                    <a:cubicBezTo>
                      <a:pt x="86" y="24"/>
                      <a:pt x="86" y="22"/>
                      <a:pt x="87" y="22"/>
                    </a:cubicBezTo>
                    <a:cubicBezTo>
                      <a:pt x="88" y="22"/>
                      <a:pt x="88" y="23"/>
                      <a:pt x="88" y="24"/>
                    </a:cubicBezTo>
                    <a:cubicBezTo>
                      <a:pt x="88" y="25"/>
                      <a:pt x="88" y="25"/>
                      <a:pt x="89" y="25"/>
                    </a:cubicBezTo>
                    <a:cubicBezTo>
                      <a:pt x="89" y="26"/>
                      <a:pt x="90" y="26"/>
                      <a:pt x="90" y="26"/>
                    </a:cubicBezTo>
                    <a:cubicBezTo>
                      <a:pt x="90" y="26"/>
                      <a:pt x="90" y="27"/>
                      <a:pt x="90" y="27"/>
                    </a:cubicBezTo>
                    <a:cubicBezTo>
                      <a:pt x="90" y="28"/>
                      <a:pt x="92" y="28"/>
                      <a:pt x="92" y="29"/>
                    </a:cubicBezTo>
                    <a:cubicBezTo>
                      <a:pt x="93" y="30"/>
                      <a:pt x="93" y="30"/>
                      <a:pt x="93" y="31"/>
                    </a:cubicBezTo>
                    <a:cubicBezTo>
                      <a:pt x="93" y="31"/>
                      <a:pt x="92" y="31"/>
                      <a:pt x="92" y="32"/>
                    </a:cubicBezTo>
                    <a:cubicBezTo>
                      <a:pt x="92" y="33"/>
                      <a:pt x="95" y="34"/>
                      <a:pt x="95" y="35"/>
                    </a:cubicBezTo>
                    <a:cubicBezTo>
                      <a:pt x="96" y="36"/>
                      <a:pt x="94" y="36"/>
                      <a:pt x="93" y="36"/>
                    </a:cubicBezTo>
                    <a:cubicBezTo>
                      <a:pt x="93" y="38"/>
                      <a:pt x="93" y="40"/>
                      <a:pt x="93" y="42"/>
                    </a:cubicBezTo>
                    <a:cubicBezTo>
                      <a:pt x="92" y="42"/>
                      <a:pt x="90" y="41"/>
                      <a:pt x="89" y="42"/>
                    </a:cubicBezTo>
                    <a:cubicBezTo>
                      <a:pt x="88" y="43"/>
                      <a:pt x="88" y="43"/>
                      <a:pt x="89" y="44"/>
                    </a:cubicBezTo>
                    <a:cubicBezTo>
                      <a:pt x="89" y="46"/>
                      <a:pt x="86" y="46"/>
                      <a:pt x="86" y="45"/>
                    </a:cubicBezTo>
                    <a:cubicBezTo>
                      <a:pt x="85" y="45"/>
                      <a:pt x="85" y="47"/>
                      <a:pt x="84" y="47"/>
                    </a:cubicBezTo>
                    <a:cubicBezTo>
                      <a:pt x="82" y="48"/>
                      <a:pt x="82" y="47"/>
                      <a:pt x="82" y="45"/>
                    </a:cubicBezTo>
                    <a:cubicBezTo>
                      <a:pt x="81" y="45"/>
                      <a:pt x="81" y="44"/>
                      <a:pt x="81" y="43"/>
                    </a:cubicBezTo>
                    <a:cubicBezTo>
                      <a:pt x="81" y="43"/>
                      <a:pt x="80" y="43"/>
                      <a:pt x="80" y="43"/>
                    </a:cubicBezTo>
                    <a:cubicBezTo>
                      <a:pt x="80" y="42"/>
                      <a:pt x="80" y="42"/>
                      <a:pt x="80" y="41"/>
                    </a:cubicBezTo>
                    <a:cubicBezTo>
                      <a:pt x="79" y="41"/>
                      <a:pt x="78" y="41"/>
                      <a:pt x="78" y="41"/>
                    </a:cubicBezTo>
                    <a:cubicBezTo>
                      <a:pt x="77" y="40"/>
                      <a:pt x="78" y="38"/>
                      <a:pt x="76" y="37"/>
                    </a:cubicBezTo>
                    <a:cubicBezTo>
                      <a:pt x="75" y="39"/>
                      <a:pt x="76" y="41"/>
                      <a:pt x="73" y="40"/>
                    </a:cubicBezTo>
                    <a:cubicBezTo>
                      <a:pt x="72" y="40"/>
                      <a:pt x="73" y="38"/>
                      <a:pt x="72" y="36"/>
                    </a:cubicBezTo>
                    <a:cubicBezTo>
                      <a:pt x="71" y="36"/>
                      <a:pt x="69" y="37"/>
                      <a:pt x="69" y="38"/>
                    </a:cubicBezTo>
                    <a:cubicBezTo>
                      <a:pt x="70" y="38"/>
                      <a:pt x="70" y="39"/>
                      <a:pt x="71" y="39"/>
                    </a:cubicBezTo>
                    <a:cubicBezTo>
                      <a:pt x="71" y="40"/>
                      <a:pt x="71" y="40"/>
                      <a:pt x="71" y="41"/>
                    </a:cubicBezTo>
                    <a:cubicBezTo>
                      <a:pt x="71" y="42"/>
                      <a:pt x="71" y="42"/>
                      <a:pt x="71" y="43"/>
                    </a:cubicBezTo>
                    <a:cubicBezTo>
                      <a:pt x="70" y="43"/>
                      <a:pt x="71" y="43"/>
                      <a:pt x="71" y="44"/>
                    </a:cubicBezTo>
                    <a:cubicBezTo>
                      <a:pt x="73" y="45"/>
                      <a:pt x="72" y="46"/>
                      <a:pt x="71" y="48"/>
                    </a:cubicBezTo>
                    <a:cubicBezTo>
                      <a:pt x="71" y="48"/>
                      <a:pt x="72" y="49"/>
                      <a:pt x="72" y="49"/>
                    </a:cubicBezTo>
                    <a:cubicBezTo>
                      <a:pt x="72" y="50"/>
                      <a:pt x="68" y="49"/>
                      <a:pt x="68" y="49"/>
                    </a:cubicBezTo>
                    <a:cubicBezTo>
                      <a:pt x="67" y="48"/>
                      <a:pt x="65" y="47"/>
                      <a:pt x="66" y="46"/>
                    </a:cubicBezTo>
                    <a:cubicBezTo>
                      <a:pt x="66" y="45"/>
                      <a:pt x="67" y="45"/>
                      <a:pt x="67" y="44"/>
                    </a:cubicBezTo>
                    <a:cubicBezTo>
                      <a:pt x="66" y="44"/>
                      <a:pt x="63" y="44"/>
                      <a:pt x="63" y="43"/>
                    </a:cubicBezTo>
                    <a:cubicBezTo>
                      <a:pt x="62" y="42"/>
                      <a:pt x="63" y="41"/>
                      <a:pt x="64" y="41"/>
                    </a:cubicBezTo>
                    <a:cubicBezTo>
                      <a:pt x="62" y="42"/>
                      <a:pt x="58" y="45"/>
                      <a:pt x="57" y="41"/>
                    </a:cubicBezTo>
                    <a:cubicBezTo>
                      <a:pt x="57" y="41"/>
                      <a:pt x="57" y="41"/>
                      <a:pt x="56" y="41"/>
                    </a:cubicBezTo>
                    <a:cubicBezTo>
                      <a:pt x="56" y="42"/>
                      <a:pt x="55" y="42"/>
                      <a:pt x="54" y="42"/>
                    </a:cubicBezTo>
                    <a:cubicBezTo>
                      <a:pt x="53" y="42"/>
                      <a:pt x="50" y="42"/>
                      <a:pt x="51" y="40"/>
                    </a:cubicBezTo>
                    <a:cubicBezTo>
                      <a:pt x="51" y="39"/>
                      <a:pt x="52" y="39"/>
                      <a:pt x="53" y="38"/>
                    </a:cubicBezTo>
                    <a:cubicBezTo>
                      <a:pt x="54" y="38"/>
                      <a:pt x="54" y="38"/>
                      <a:pt x="54" y="37"/>
                    </a:cubicBezTo>
                    <a:cubicBezTo>
                      <a:pt x="55" y="37"/>
                      <a:pt x="56" y="37"/>
                      <a:pt x="57" y="36"/>
                    </a:cubicBezTo>
                    <a:cubicBezTo>
                      <a:pt x="57" y="36"/>
                      <a:pt x="57" y="36"/>
                      <a:pt x="58" y="36"/>
                    </a:cubicBezTo>
                    <a:cubicBezTo>
                      <a:pt x="58" y="36"/>
                      <a:pt x="59" y="36"/>
                      <a:pt x="59" y="36"/>
                    </a:cubicBezTo>
                    <a:cubicBezTo>
                      <a:pt x="59" y="35"/>
                      <a:pt x="59" y="34"/>
                      <a:pt x="60" y="34"/>
                    </a:cubicBezTo>
                    <a:cubicBezTo>
                      <a:pt x="61" y="33"/>
                      <a:pt x="61" y="34"/>
                      <a:pt x="61" y="33"/>
                    </a:cubicBezTo>
                    <a:cubicBezTo>
                      <a:pt x="61" y="31"/>
                      <a:pt x="59" y="32"/>
                      <a:pt x="58" y="31"/>
                    </a:cubicBezTo>
                    <a:cubicBezTo>
                      <a:pt x="58" y="30"/>
                      <a:pt x="58" y="29"/>
                      <a:pt x="59" y="28"/>
                    </a:cubicBezTo>
                    <a:cubicBezTo>
                      <a:pt x="59" y="29"/>
                      <a:pt x="59" y="29"/>
                      <a:pt x="58" y="29"/>
                    </a:cubicBezTo>
                    <a:cubicBezTo>
                      <a:pt x="57" y="30"/>
                      <a:pt x="55" y="29"/>
                      <a:pt x="54" y="29"/>
                    </a:cubicBezTo>
                    <a:cubicBezTo>
                      <a:pt x="53" y="29"/>
                      <a:pt x="52" y="29"/>
                      <a:pt x="51" y="28"/>
                    </a:cubicBezTo>
                    <a:cubicBezTo>
                      <a:pt x="50" y="28"/>
                      <a:pt x="50" y="27"/>
                      <a:pt x="49" y="26"/>
                    </a:cubicBezTo>
                    <a:cubicBezTo>
                      <a:pt x="49" y="27"/>
                      <a:pt x="50" y="28"/>
                      <a:pt x="49" y="29"/>
                    </a:cubicBezTo>
                    <a:cubicBezTo>
                      <a:pt x="48" y="30"/>
                      <a:pt x="47" y="29"/>
                      <a:pt x="46" y="29"/>
                    </a:cubicBezTo>
                    <a:cubicBezTo>
                      <a:pt x="46" y="29"/>
                      <a:pt x="45" y="29"/>
                      <a:pt x="45" y="29"/>
                    </a:cubicBezTo>
                    <a:cubicBezTo>
                      <a:pt x="45" y="28"/>
                      <a:pt x="44" y="28"/>
                      <a:pt x="44" y="28"/>
                    </a:cubicBezTo>
                    <a:cubicBezTo>
                      <a:pt x="43" y="28"/>
                      <a:pt x="43" y="29"/>
                      <a:pt x="43" y="29"/>
                    </a:cubicBezTo>
                    <a:cubicBezTo>
                      <a:pt x="42" y="30"/>
                      <a:pt x="41" y="30"/>
                      <a:pt x="41" y="30"/>
                    </a:cubicBezTo>
                    <a:cubicBezTo>
                      <a:pt x="39" y="30"/>
                      <a:pt x="39" y="30"/>
                      <a:pt x="38" y="32"/>
                    </a:cubicBezTo>
                    <a:cubicBezTo>
                      <a:pt x="38" y="32"/>
                      <a:pt x="38" y="33"/>
                      <a:pt x="37" y="33"/>
                    </a:cubicBezTo>
                    <a:cubicBezTo>
                      <a:pt x="36" y="33"/>
                      <a:pt x="35" y="32"/>
                      <a:pt x="34" y="32"/>
                    </a:cubicBezTo>
                    <a:cubicBezTo>
                      <a:pt x="33" y="32"/>
                      <a:pt x="32" y="35"/>
                      <a:pt x="31" y="35"/>
                    </a:cubicBezTo>
                    <a:cubicBezTo>
                      <a:pt x="29" y="36"/>
                      <a:pt x="30" y="33"/>
                      <a:pt x="29" y="33"/>
                    </a:cubicBezTo>
                    <a:cubicBezTo>
                      <a:pt x="28" y="33"/>
                      <a:pt x="27" y="35"/>
                      <a:pt x="27" y="35"/>
                    </a:cubicBezTo>
                    <a:cubicBezTo>
                      <a:pt x="27" y="36"/>
                      <a:pt x="28" y="36"/>
                      <a:pt x="28" y="37"/>
                    </a:cubicBezTo>
                    <a:cubicBezTo>
                      <a:pt x="28" y="39"/>
                      <a:pt x="24" y="37"/>
                      <a:pt x="23" y="37"/>
                    </a:cubicBezTo>
                    <a:cubicBezTo>
                      <a:pt x="23" y="38"/>
                      <a:pt x="23" y="40"/>
                      <a:pt x="21" y="40"/>
                    </a:cubicBezTo>
                    <a:cubicBezTo>
                      <a:pt x="21" y="40"/>
                      <a:pt x="20" y="40"/>
                      <a:pt x="20" y="40"/>
                    </a:cubicBezTo>
                    <a:cubicBezTo>
                      <a:pt x="20" y="40"/>
                      <a:pt x="19" y="40"/>
                      <a:pt x="19" y="39"/>
                    </a:cubicBezTo>
                    <a:cubicBezTo>
                      <a:pt x="18" y="39"/>
                      <a:pt x="17" y="39"/>
                      <a:pt x="17" y="38"/>
                    </a:cubicBezTo>
                    <a:cubicBezTo>
                      <a:pt x="17" y="36"/>
                      <a:pt x="20" y="36"/>
                      <a:pt x="21" y="36"/>
                    </a:cubicBezTo>
                    <a:cubicBezTo>
                      <a:pt x="21" y="35"/>
                      <a:pt x="20" y="34"/>
                      <a:pt x="21" y="33"/>
                    </a:cubicBezTo>
                    <a:cubicBezTo>
                      <a:pt x="22" y="33"/>
                      <a:pt x="24" y="33"/>
                      <a:pt x="25" y="33"/>
                    </a:cubicBezTo>
                    <a:cubicBezTo>
                      <a:pt x="25" y="32"/>
                      <a:pt x="25" y="29"/>
                      <a:pt x="27" y="30"/>
                    </a:cubicBezTo>
                    <a:cubicBezTo>
                      <a:pt x="26" y="30"/>
                      <a:pt x="25" y="30"/>
                      <a:pt x="24" y="29"/>
                    </a:cubicBezTo>
                    <a:cubicBezTo>
                      <a:pt x="23" y="29"/>
                      <a:pt x="22" y="29"/>
                      <a:pt x="22" y="29"/>
                    </a:cubicBezTo>
                    <a:cubicBezTo>
                      <a:pt x="21" y="28"/>
                      <a:pt x="21" y="27"/>
                      <a:pt x="21" y="26"/>
                    </a:cubicBezTo>
                    <a:cubicBezTo>
                      <a:pt x="20" y="26"/>
                      <a:pt x="18" y="28"/>
                      <a:pt x="17" y="26"/>
                    </a:cubicBezTo>
                    <a:cubicBezTo>
                      <a:pt x="16" y="25"/>
                      <a:pt x="17" y="25"/>
                      <a:pt x="16" y="24"/>
                    </a:cubicBezTo>
                    <a:cubicBezTo>
                      <a:pt x="16" y="23"/>
                      <a:pt x="16" y="24"/>
                      <a:pt x="16" y="24"/>
                    </a:cubicBezTo>
                    <a:cubicBezTo>
                      <a:pt x="15" y="24"/>
                      <a:pt x="14" y="24"/>
                      <a:pt x="13" y="24"/>
                    </a:cubicBezTo>
                    <a:cubicBezTo>
                      <a:pt x="13" y="24"/>
                      <a:pt x="11" y="24"/>
                      <a:pt x="11" y="24"/>
                    </a:cubicBezTo>
                    <a:cubicBezTo>
                      <a:pt x="11" y="25"/>
                      <a:pt x="11" y="25"/>
                      <a:pt x="10" y="25"/>
                    </a:cubicBezTo>
                    <a:cubicBezTo>
                      <a:pt x="10" y="26"/>
                      <a:pt x="9" y="26"/>
                      <a:pt x="8" y="26"/>
                    </a:cubicBezTo>
                    <a:cubicBezTo>
                      <a:pt x="7" y="26"/>
                      <a:pt x="7" y="25"/>
                      <a:pt x="7" y="25"/>
                    </a:cubicBezTo>
                    <a:cubicBezTo>
                      <a:pt x="7" y="26"/>
                      <a:pt x="6" y="27"/>
                      <a:pt x="5" y="27"/>
                    </a:cubicBezTo>
                    <a:cubicBezTo>
                      <a:pt x="4" y="27"/>
                      <a:pt x="4" y="25"/>
                      <a:pt x="3" y="24"/>
                    </a:cubicBezTo>
                    <a:cubicBezTo>
                      <a:pt x="2" y="25"/>
                      <a:pt x="2" y="25"/>
                      <a:pt x="1" y="24"/>
                    </a:cubicBezTo>
                    <a:cubicBezTo>
                      <a:pt x="0" y="23"/>
                      <a:pt x="1" y="25"/>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1" name="Freeform 17">
                <a:extLst>
                  <a:ext uri="{FF2B5EF4-FFF2-40B4-BE49-F238E27FC236}">
                    <a16:creationId xmlns:a16="http://schemas.microsoft.com/office/drawing/2014/main" xmlns="" id="{FC141EBC-E7E0-4C84-A50A-BEDF2E77845A}"/>
                  </a:ext>
                </a:extLst>
              </p:cNvPr>
              <p:cNvSpPr>
                <a:spLocks/>
              </p:cNvSpPr>
              <p:nvPr/>
            </p:nvSpPr>
            <p:spPr bwMode="auto">
              <a:xfrm>
                <a:off x="10670568" y="5836596"/>
                <a:ext cx="233942" cy="172378"/>
              </a:xfrm>
              <a:custGeom>
                <a:avLst/>
                <a:gdLst>
                  <a:gd name="T0" fmla="*/ 4 w 54"/>
                  <a:gd name="T1" fmla="*/ 32 h 40"/>
                  <a:gd name="T2" fmla="*/ 5 w 54"/>
                  <a:gd name="T3" fmla="*/ 29 h 40"/>
                  <a:gd name="T4" fmla="*/ 2 w 54"/>
                  <a:gd name="T5" fmla="*/ 21 h 40"/>
                  <a:gd name="T6" fmla="*/ 3 w 54"/>
                  <a:gd name="T7" fmla="*/ 18 h 40"/>
                  <a:gd name="T8" fmla="*/ 5 w 54"/>
                  <a:gd name="T9" fmla="*/ 14 h 40"/>
                  <a:gd name="T10" fmla="*/ 4 w 54"/>
                  <a:gd name="T11" fmla="*/ 7 h 40"/>
                  <a:gd name="T12" fmla="*/ 7 w 54"/>
                  <a:gd name="T13" fmla="*/ 10 h 40"/>
                  <a:gd name="T14" fmla="*/ 10 w 54"/>
                  <a:gd name="T15" fmla="*/ 11 h 40"/>
                  <a:gd name="T16" fmla="*/ 13 w 54"/>
                  <a:gd name="T17" fmla="*/ 10 h 40"/>
                  <a:gd name="T18" fmla="*/ 17 w 54"/>
                  <a:gd name="T19" fmla="*/ 6 h 40"/>
                  <a:gd name="T20" fmla="*/ 18 w 54"/>
                  <a:gd name="T21" fmla="*/ 2 h 40"/>
                  <a:gd name="T22" fmla="*/ 22 w 54"/>
                  <a:gd name="T23" fmla="*/ 2 h 40"/>
                  <a:gd name="T24" fmla="*/ 25 w 54"/>
                  <a:gd name="T25" fmla="*/ 1 h 40"/>
                  <a:gd name="T26" fmla="*/ 29 w 54"/>
                  <a:gd name="T27" fmla="*/ 4 h 40"/>
                  <a:gd name="T28" fmla="*/ 34 w 54"/>
                  <a:gd name="T29" fmla="*/ 4 h 40"/>
                  <a:gd name="T30" fmla="*/ 36 w 54"/>
                  <a:gd name="T31" fmla="*/ 7 h 40"/>
                  <a:gd name="T32" fmla="*/ 37 w 54"/>
                  <a:gd name="T33" fmla="*/ 9 h 40"/>
                  <a:gd name="T34" fmla="*/ 37 w 54"/>
                  <a:gd name="T35" fmla="*/ 15 h 40"/>
                  <a:gd name="T36" fmla="*/ 39 w 54"/>
                  <a:gd name="T37" fmla="*/ 20 h 40"/>
                  <a:gd name="T38" fmla="*/ 40 w 54"/>
                  <a:gd name="T39" fmla="*/ 18 h 40"/>
                  <a:gd name="T40" fmla="*/ 43 w 54"/>
                  <a:gd name="T41" fmla="*/ 17 h 40"/>
                  <a:gd name="T42" fmla="*/ 45 w 54"/>
                  <a:gd name="T43" fmla="*/ 19 h 40"/>
                  <a:gd name="T44" fmla="*/ 49 w 54"/>
                  <a:gd name="T45" fmla="*/ 18 h 40"/>
                  <a:gd name="T46" fmla="*/ 51 w 54"/>
                  <a:gd name="T47" fmla="*/ 21 h 40"/>
                  <a:gd name="T48" fmla="*/ 52 w 54"/>
                  <a:gd name="T49" fmla="*/ 25 h 40"/>
                  <a:gd name="T50" fmla="*/ 54 w 54"/>
                  <a:gd name="T51" fmla="*/ 27 h 40"/>
                  <a:gd name="T52" fmla="*/ 50 w 54"/>
                  <a:gd name="T53" fmla="*/ 29 h 40"/>
                  <a:gd name="T54" fmla="*/ 46 w 54"/>
                  <a:gd name="T55" fmla="*/ 31 h 40"/>
                  <a:gd name="T56" fmla="*/ 43 w 54"/>
                  <a:gd name="T57" fmla="*/ 33 h 40"/>
                  <a:gd name="T58" fmla="*/ 44 w 54"/>
                  <a:gd name="T59" fmla="*/ 34 h 40"/>
                  <a:gd name="T60" fmla="*/ 43 w 54"/>
                  <a:gd name="T61" fmla="*/ 39 h 40"/>
                  <a:gd name="T62" fmla="*/ 35 w 54"/>
                  <a:gd name="T63" fmla="*/ 39 h 40"/>
                  <a:gd name="T64" fmla="*/ 29 w 54"/>
                  <a:gd name="T65" fmla="*/ 37 h 40"/>
                  <a:gd name="T66" fmla="*/ 27 w 54"/>
                  <a:gd name="T67" fmla="*/ 37 h 40"/>
                  <a:gd name="T68" fmla="*/ 20 w 54"/>
                  <a:gd name="T69" fmla="*/ 34 h 40"/>
                  <a:gd name="T70" fmla="*/ 16 w 54"/>
                  <a:gd name="T71" fmla="*/ 34 h 40"/>
                  <a:gd name="T72" fmla="*/ 10 w 54"/>
                  <a:gd name="T73" fmla="*/ 37 h 40"/>
                  <a:gd name="T74" fmla="*/ 7 w 54"/>
                  <a:gd name="T75" fmla="*/ 36 h 40"/>
                  <a:gd name="T76" fmla="*/ 7 w 54"/>
                  <a:gd name="T7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40">
                    <a:moveTo>
                      <a:pt x="7" y="34"/>
                    </a:moveTo>
                    <a:cubicBezTo>
                      <a:pt x="6" y="34"/>
                      <a:pt x="4" y="33"/>
                      <a:pt x="4" y="32"/>
                    </a:cubicBezTo>
                    <a:cubicBezTo>
                      <a:pt x="4" y="32"/>
                      <a:pt x="4" y="31"/>
                      <a:pt x="4" y="31"/>
                    </a:cubicBezTo>
                    <a:cubicBezTo>
                      <a:pt x="4" y="30"/>
                      <a:pt x="5" y="30"/>
                      <a:pt x="5" y="29"/>
                    </a:cubicBezTo>
                    <a:cubicBezTo>
                      <a:pt x="3" y="28"/>
                      <a:pt x="2" y="27"/>
                      <a:pt x="1" y="26"/>
                    </a:cubicBezTo>
                    <a:cubicBezTo>
                      <a:pt x="1" y="24"/>
                      <a:pt x="3" y="22"/>
                      <a:pt x="2" y="21"/>
                    </a:cubicBezTo>
                    <a:cubicBezTo>
                      <a:pt x="1" y="20"/>
                      <a:pt x="0" y="20"/>
                      <a:pt x="2" y="19"/>
                    </a:cubicBezTo>
                    <a:cubicBezTo>
                      <a:pt x="2" y="19"/>
                      <a:pt x="3" y="19"/>
                      <a:pt x="3" y="18"/>
                    </a:cubicBezTo>
                    <a:cubicBezTo>
                      <a:pt x="4" y="17"/>
                      <a:pt x="3" y="17"/>
                      <a:pt x="3" y="16"/>
                    </a:cubicBezTo>
                    <a:cubicBezTo>
                      <a:pt x="3" y="15"/>
                      <a:pt x="4" y="14"/>
                      <a:pt x="5" y="14"/>
                    </a:cubicBezTo>
                    <a:cubicBezTo>
                      <a:pt x="4" y="13"/>
                      <a:pt x="3" y="12"/>
                      <a:pt x="3" y="11"/>
                    </a:cubicBezTo>
                    <a:cubicBezTo>
                      <a:pt x="3" y="9"/>
                      <a:pt x="3" y="8"/>
                      <a:pt x="4" y="7"/>
                    </a:cubicBezTo>
                    <a:cubicBezTo>
                      <a:pt x="4" y="6"/>
                      <a:pt x="5" y="6"/>
                      <a:pt x="6" y="7"/>
                    </a:cubicBezTo>
                    <a:cubicBezTo>
                      <a:pt x="6" y="7"/>
                      <a:pt x="6" y="9"/>
                      <a:pt x="7" y="10"/>
                    </a:cubicBezTo>
                    <a:cubicBezTo>
                      <a:pt x="7" y="9"/>
                      <a:pt x="8" y="8"/>
                      <a:pt x="9" y="8"/>
                    </a:cubicBezTo>
                    <a:cubicBezTo>
                      <a:pt x="10" y="8"/>
                      <a:pt x="10" y="10"/>
                      <a:pt x="10" y="11"/>
                    </a:cubicBezTo>
                    <a:cubicBezTo>
                      <a:pt x="10" y="11"/>
                      <a:pt x="11" y="11"/>
                      <a:pt x="11" y="10"/>
                    </a:cubicBezTo>
                    <a:cubicBezTo>
                      <a:pt x="11" y="10"/>
                      <a:pt x="12" y="10"/>
                      <a:pt x="13" y="10"/>
                    </a:cubicBezTo>
                    <a:cubicBezTo>
                      <a:pt x="13" y="9"/>
                      <a:pt x="13" y="8"/>
                      <a:pt x="12" y="8"/>
                    </a:cubicBezTo>
                    <a:cubicBezTo>
                      <a:pt x="12" y="5"/>
                      <a:pt x="15" y="5"/>
                      <a:pt x="17" y="6"/>
                    </a:cubicBezTo>
                    <a:cubicBezTo>
                      <a:pt x="17" y="5"/>
                      <a:pt x="17" y="5"/>
                      <a:pt x="17" y="4"/>
                    </a:cubicBezTo>
                    <a:cubicBezTo>
                      <a:pt x="17" y="4"/>
                      <a:pt x="17" y="3"/>
                      <a:pt x="18" y="2"/>
                    </a:cubicBezTo>
                    <a:cubicBezTo>
                      <a:pt x="18" y="2"/>
                      <a:pt x="19" y="1"/>
                      <a:pt x="20" y="1"/>
                    </a:cubicBezTo>
                    <a:cubicBezTo>
                      <a:pt x="21" y="1"/>
                      <a:pt x="21" y="2"/>
                      <a:pt x="22" y="2"/>
                    </a:cubicBezTo>
                    <a:cubicBezTo>
                      <a:pt x="22" y="2"/>
                      <a:pt x="22" y="2"/>
                      <a:pt x="22" y="2"/>
                    </a:cubicBezTo>
                    <a:cubicBezTo>
                      <a:pt x="23" y="1"/>
                      <a:pt x="24" y="0"/>
                      <a:pt x="25" y="1"/>
                    </a:cubicBezTo>
                    <a:cubicBezTo>
                      <a:pt x="26" y="2"/>
                      <a:pt x="24" y="6"/>
                      <a:pt x="27" y="5"/>
                    </a:cubicBezTo>
                    <a:cubicBezTo>
                      <a:pt x="28" y="5"/>
                      <a:pt x="28" y="4"/>
                      <a:pt x="29" y="4"/>
                    </a:cubicBezTo>
                    <a:cubicBezTo>
                      <a:pt x="30" y="5"/>
                      <a:pt x="31" y="6"/>
                      <a:pt x="32" y="7"/>
                    </a:cubicBezTo>
                    <a:cubicBezTo>
                      <a:pt x="32" y="7"/>
                      <a:pt x="33" y="5"/>
                      <a:pt x="34" y="4"/>
                    </a:cubicBezTo>
                    <a:cubicBezTo>
                      <a:pt x="34" y="4"/>
                      <a:pt x="35" y="3"/>
                      <a:pt x="36" y="4"/>
                    </a:cubicBezTo>
                    <a:cubicBezTo>
                      <a:pt x="36" y="5"/>
                      <a:pt x="36" y="6"/>
                      <a:pt x="36" y="7"/>
                    </a:cubicBezTo>
                    <a:cubicBezTo>
                      <a:pt x="36" y="7"/>
                      <a:pt x="36" y="8"/>
                      <a:pt x="37" y="8"/>
                    </a:cubicBezTo>
                    <a:cubicBezTo>
                      <a:pt x="37" y="8"/>
                      <a:pt x="37" y="8"/>
                      <a:pt x="37" y="9"/>
                    </a:cubicBezTo>
                    <a:cubicBezTo>
                      <a:pt x="38" y="10"/>
                      <a:pt x="38" y="12"/>
                      <a:pt x="38" y="13"/>
                    </a:cubicBezTo>
                    <a:cubicBezTo>
                      <a:pt x="37" y="14"/>
                      <a:pt x="37" y="14"/>
                      <a:pt x="37" y="15"/>
                    </a:cubicBezTo>
                    <a:cubicBezTo>
                      <a:pt x="36" y="17"/>
                      <a:pt x="38" y="16"/>
                      <a:pt x="38" y="17"/>
                    </a:cubicBezTo>
                    <a:cubicBezTo>
                      <a:pt x="39" y="18"/>
                      <a:pt x="39" y="19"/>
                      <a:pt x="39" y="20"/>
                    </a:cubicBezTo>
                    <a:cubicBezTo>
                      <a:pt x="39" y="20"/>
                      <a:pt x="39" y="21"/>
                      <a:pt x="38" y="22"/>
                    </a:cubicBezTo>
                    <a:cubicBezTo>
                      <a:pt x="38" y="21"/>
                      <a:pt x="40" y="19"/>
                      <a:pt x="40" y="18"/>
                    </a:cubicBezTo>
                    <a:cubicBezTo>
                      <a:pt x="40" y="18"/>
                      <a:pt x="41" y="17"/>
                      <a:pt x="41" y="17"/>
                    </a:cubicBezTo>
                    <a:cubicBezTo>
                      <a:pt x="42" y="16"/>
                      <a:pt x="43" y="16"/>
                      <a:pt x="43" y="17"/>
                    </a:cubicBezTo>
                    <a:cubicBezTo>
                      <a:pt x="43" y="17"/>
                      <a:pt x="43" y="18"/>
                      <a:pt x="43" y="19"/>
                    </a:cubicBezTo>
                    <a:cubicBezTo>
                      <a:pt x="43" y="19"/>
                      <a:pt x="44" y="18"/>
                      <a:pt x="45" y="19"/>
                    </a:cubicBezTo>
                    <a:cubicBezTo>
                      <a:pt x="46" y="19"/>
                      <a:pt x="45" y="21"/>
                      <a:pt x="46" y="21"/>
                    </a:cubicBezTo>
                    <a:cubicBezTo>
                      <a:pt x="47" y="21"/>
                      <a:pt x="48" y="18"/>
                      <a:pt x="49" y="18"/>
                    </a:cubicBezTo>
                    <a:cubicBezTo>
                      <a:pt x="50" y="18"/>
                      <a:pt x="51" y="18"/>
                      <a:pt x="51" y="18"/>
                    </a:cubicBezTo>
                    <a:cubicBezTo>
                      <a:pt x="52" y="19"/>
                      <a:pt x="51" y="20"/>
                      <a:pt x="51" y="21"/>
                    </a:cubicBezTo>
                    <a:cubicBezTo>
                      <a:pt x="52" y="21"/>
                      <a:pt x="52" y="21"/>
                      <a:pt x="52" y="22"/>
                    </a:cubicBezTo>
                    <a:cubicBezTo>
                      <a:pt x="52" y="23"/>
                      <a:pt x="52" y="24"/>
                      <a:pt x="52" y="25"/>
                    </a:cubicBezTo>
                    <a:cubicBezTo>
                      <a:pt x="52" y="26"/>
                      <a:pt x="52" y="26"/>
                      <a:pt x="53" y="26"/>
                    </a:cubicBezTo>
                    <a:cubicBezTo>
                      <a:pt x="54" y="26"/>
                      <a:pt x="54" y="26"/>
                      <a:pt x="54" y="27"/>
                    </a:cubicBezTo>
                    <a:cubicBezTo>
                      <a:pt x="54" y="27"/>
                      <a:pt x="54" y="28"/>
                      <a:pt x="54" y="28"/>
                    </a:cubicBezTo>
                    <a:cubicBezTo>
                      <a:pt x="53" y="29"/>
                      <a:pt x="52" y="29"/>
                      <a:pt x="50" y="29"/>
                    </a:cubicBezTo>
                    <a:cubicBezTo>
                      <a:pt x="50" y="29"/>
                      <a:pt x="48" y="29"/>
                      <a:pt x="47" y="29"/>
                    </a:cubicBezTo>
                    <a:cubicBezTo>
                      <a:pt x="47" y="30"/>
                      <a:pt x="47" y="31"/>
                      <a:pt x="46" y="31"/>
                    </a:cubicBezTo>
                    <a:cubicBezTo>
                      <a:pt x="45" y="31"/>
                      <a:pt x="44" y="29"/>
                      <a:pt x="43" y="29"/>
                    </a:cubicBezTo>
                    <a:cubicBezTo>
                      <a:pt x="41" y="29"/>
                      <a:pt x="43" y="32"/>
                      <a:pt x="43" y="33"/>
                    </a:cubicBezTo>
                    <a:cubicBezTo>
                      <a:pt x="43" y="33"/>
                      <a:pt x="43" y="33"/>
                      <a:pt x="43" y="34"/>
                    </a:cubicBezTo>
                    <a:cubicBezTo>
                      <a:pt x="44" y="34"/>
                      <a:pt x="44" y="34"/>
                      <a:pt x="44" y="34"/>
                    </a:cubicBezTo>
                    <a:cubicBezTo>
                      <a:pt x="44" y="35"/>
                      <a:pt x="42" y="36"/>
                      <a:pt x="41" y="36"/>
                    </a:cubicBezTo>
                    <a:cubicBezTo>
                      <a:pt x="42" y="37"/>
                      <a:pt x="43" y="38"/>
                      <a:pt x="43" y="39"/>
                    </a:cubicBezTo>
                    <a:cubicBezTo>
                      <a:pt x="42" y="40"/>
                      <a:pt x="41" y="40"/>
                      <a:pt x="40" y="40"/>
                    </a:cubicBezTo>
                    <a:cubicBezTo>
                      <a:pt x="38" y="40"/>
                      <a:pt x="37" y="39"/>
                      <a:pt x="35" y="39"/>
                    </a:cubicBezTo>
                    <a:cubicBezTo>
                      <a:pt x="34" y="39"/>
                      <a:pt x="34" y="40"/>
                      <a:pt x="32" y="39"/>
                    </a:cubicBezTo>
                    <a:cubicBezTo>
                      <a:pt x="31" y="39"/>
                      <a:pt x="30" y="37"/>
                      <a:pt x="29" y="37"/>
                    </a:cubicBezTo>
                    <a:cubicBezTo>
                      <a:pt x="29" y="36"/>
                      <a:pt x="28" y="35"/>
                      <a:pt x="28" y="35"/>
                    </a:cubicBezTo>
                    <a:cubicBezTo>
                      <a:pt x="27" y="35"/>
                      <a:pt x="27" y="36"/>
                      <a:pt x="27" y="37"/>
                    </a:cubicBezTo>
                    <a:cubicBezTo>
                      <a:pt x="26" y="38"/>
                      <a:pt x="23" y="37"/>
                      <a:pt x="22" y="35"/>
                    </a:cubicBezTo>
                    <a:cubicBezTo>
                      <a:pt x="22" y="34"/>
                      <a:pt x="22" y="34"/>
                      <a:pt x="20" y="34"/>
                    </a:cubicBezTo>
                    <a:cubicBezTo>
                      <a:pt x="19" y="34"/>
                      <a:pt x="18" y="35"/>
                      <a:pt x="17" y="35"/>
                    </a:cubicBezTo>
                    <a:cubicBezTo>
                      <a:pt x="17" y="35"/>
                      <a:pt x="16" y="34"/>
                      <a:pt x="16" y="34"/>
                    </a:cubicBezTo>
                    <a:cubicBezTo>
                      <a:pt x="15" y="35"/>
                      <a:pt x="14" y="36"/>
                      <a:pt x="13" y="36"/>
                    </a:cubicBezTo>
                    <a:cubicBezTo>
                      <a:pt x="12" y="37"/>
                      <a:pt x="11" y="37"/>
                      <a:pt x="10" y="37"/>
                    </a:cubicBezTo>
                    <a:cubicBezTo>
                      <a:pt x="9" y="37"/>
                      <a:pt x="9" y="36"/>
                      <a:pt x="9" y="36"/>
                    </a:cubicBezTo>
                    <a:cubicBezTo>
                      <a:pt x="8" y="36"/>
                      <a:pt x="8" y="36"/>
                      <a:pt x="7" y="36"/>
                    </a:cubicBezTo>
                    <a:cubicBezTo>
                      <a:pt x="7" y="36"/>
                      <a:pt x="6" y="36"/>
                      <a:pt x="6" y="36"/>
                    </a:cubicBezTo>
                    <a:cubicBezTo>
                      <a:pt x="5" y="36"/>
                      <a:pt x="5" y="35"/>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2" name="Freeform 18">
                <a:extLst>
                  <a:ext uri="{FF2B5EF4-FFF2-40B4-BE49-F238E27FC236}">
                    <a16:creationId xmlns:a16="http://schemas.microsoft.com/office/drawing/2014/main" xmlns="" id="{7FCBCDE8-46D6-4924-81AA-7E17DD47EDE9}"/>
                  </a:ext>
                </a:extLst>
              </p:cNvPr>
              <p:cNvSpPr>
                <a:spLocks/>
              </p:cNvSpPr>
              <p:nvPr/>
            </p:nvSpPr>
            <p:spPr bwMode="auto">
              <a:xfrm>
                <a:off x="11196939" y="5522622"/>
                <a:ext cx="338600" cy="175457"/>
              </a:xfrm>
              <a:custGeom>
                <a:avLst/>
                <a:gdLst>
                  <a:gd name="T0" fmla="*/ 33 w 79"/>
                  <a:gd name="T1" fmla="*/ 28 h 41"/>
                  <a:gd name="T2" fmla="*/ 36 w 79"/>
                  <a:gd name="T3" fmla="*/ 30 h 41"/>
                  <a:gd name="T4" fmla="*/ 39 w 79"/>
                  <a:gd name="T5" fmla="*/ 34 h 41"/>
                  <a:gd name="T6" fmla="*/ 43 w 79"/>
                  <a:gd name="T7" fmla="*/ 34 h 41"/>
                  <a:gd name="T8" fmla="*/ 45 w 79"/>
                  <a:gd name="T9" fmla="*/ 37 h 41"/>
                  <a:gd name="T10" fmla="*/ 48 w 79"/>
                  <a:gd name="T11" fmla="*/ 39 h 41"/>
                  <a:gd name="T12" fmla="*/ 52 w 79"/>
                  <a:gd name="T13" fmla="*/ 39 h 41"/>
                  <a:gd name="T14" fmla="*/ 52 w 79"/>
                  <a:gd name="T15" fmla="*/ 37 h 41"/>
                  <a:gd name="T16" fmla="*/ 55 w 79"/>
                  <a:gd name="T17" fmla="*/ 38 h 41"/>
                  <a:gd name="T18" fmla="*/ 60 w 79"/>
                  <a:gd name="T19" fmla="*/ 39 h 41"/>
                  <a:gd name="T20" fmla="*/ 63 w 79"/>
                  <a:gd name="T21" fmla="*/ 37 h 41"/>
                  <a:gd name="T22" fmla="*/ 67 w 79"/>
                  <a:gd name="T23" fmla="*/ 41 h 41"/>
                  <a:gd name="T24" fmla="*/ 69 w 79"/>
                  <a:gd name="T25" fmla="*/ 37 h 41"/>
                  <a:gd name="T26" fmla="*/ 74 w 79"/>
                  <a:gd name="T27" fmla="*/ 36 h 41"/>
                  <a:gd name="T28" fmla="*/ 76 w 79"/>
                  <a:gd name="T29" fmla="*/ 36 h 41"/>
                  <a:gd name="T30" fmla="*/ 79 w 79"/>
                  <a:gd name="T31" fmla="*/ 32 h 41"/>
                  <a:gd name="T32" fmla="*/ 75 w 79"/>
                  <a:gd name="T33" fmla="*/ 31 h 41"/>
                  <a:gd name="T34" fmla="*/ 72 w 79"/>
                  <a:gd name="T35" fmla="*/ 31 h 41"/>
                  <a:gd name="T36" fmla="*/ 67 w 79"/>
                  <a:gd name="T37" fmla="*/ 31 h 41"/>
                  <a:gd name="T38" fmla="*/ 66 w 79"/>
                  <a:gd name="T39" fmla="*/ 26 h 41"/>
                  <a:gd name="T40" fmla="*/ 63 w 79"/>
                  <a:gd name="T41" fmla="*/ 20 h 41"/>
                  <a:gd name="T42" fmla="*/ 59 w 79"/>
                  <a:gd name="T43" fmla="*/ 22 h 41"/>
                  <a:gd name="T44" fmla="*/ 53 w 79"/>
                  <a:gd name="T45" fmla="*/ 21 h 41"/>
                  <a:gd name="T46" fmla="*/ 51 w 79"/>
                  <a:gd name="T47" fmla="*/ 20 h 41"/>
                  <a:gd name="T48" fmla="*/ 46 w 79"/>
                  <a:gd name="T49" fmla="*/ 28 h 41"/>
                  <a:gd name="T50" fmla="*/ 45 w 79"/>
                  <a:gd name="T51" fmla="*/ 24 h 41"/>
                  <a:gd name="T52" fmla="*/ 41 w 79"/>
                  <a:gd name="T53" fmla="*/ 23 h 41"/>
                  <a:gd name="T54" fmla="*/ 44 w 79"/>
                  <a:gd name="T55" fmla="*/ 22 h 41"/>
                  <a:gd name="T56" fmla="*/ 49 w 79"/>
                  <a:gd name="T57" fmla="*/ 19 h 41"/>
                  <a:gd name="T58" fmla="*/ 53 w 79"/>
                  <a:gd name="T59" fmla="*/ 17 h 41"/>
                  <a:gd name="T60" fmla="*/ 56 w 79"/>
                  <a:gd name="T61" fmla="*/ 12 h 41"/>
                  <a:gd name="T62" fmla="*/ 51 w 79"/>
                  <a:gd name="T63" fmla="*/ 9 h 41"/>
                  <a:gd name="T64" fmla="*/ 50 w 79"/>
                  <a:gd name="T65" fmla="*/ 5 h 41"/>
                  <a:gd name="T66" fmla="*/ 47 w 79"/>
                  <a:gd name="T67" fmla="*/ 5 h 41"/>
                  <a:gd name="T68" fmla="*/ 44 w 79"/>
                  <a:gd name="T69" fmla="*/ 10 h 41"/>
                  <a:gd name="T70" fmla="*/ 39 w 79"/>
                  <a:gd name="T71" fmla="*/ 10 h 41"/>
                  <a:gd name="T72" fmla="*/ 38 w 79"/>
                  <a:gd name="T73" fmla="*/ 10 h 41"/>
                  <a:gd name="T74" fmla="*/ 36 w 79"/>
                  <a:gd name="T75" fmla="*/ 8 h 41"/>
                  <a:gd name="T76" fmla="*/ 35 w 79"/>
                  <a:gd name="T77" fmla="*/ 3 h 41"/>
                  <a:gd name="T78" fmla="*/ 29 w 79"/>
                  <a:gd name="T79" fmla="*/ 2 h 41"/>
                  <a:gd name="T80" fmla="*/ 28 w 79"/>
                  <a:gd name="T81" fmla="*/ 6 h 41"/>
                  <a:gd name="T82" fmla="*/ 24 w 79"/>
                  <a:gd name="T83" fmla="*/ 7 h 41"/>
                  <a:gd name="T84" fmla="*/ 22 w 79"/>
                  <a:gd name="T85" fmla="*/ 7 h 41"/>
                  <a:gd name="T86" fmla="*/ 19 w 79"/>
                  <a:gd name="T87" fmla="*/ 6 h 41"/>
                  <a:gd name="T88" fmla="*/ 14 w 79"/>
                  <a:gd name="T89" fmla="*/ 5 h 41"/>
                  <a:gd name="T90" fmla="*/ 11 w 79"/>
                  <a:gd name="T91" fmla="*/ 6 h 41"/>
                  <a:gd name="T92" fmla="*/ 13 w 79"/>
                  <a:gd name="T93" fmla="*/ 14 h 41"/>
                  <a:gd name="T94" fmla="*/ 9 w 79"/>
                  <a:gd name="T95" fmla="*/ 16 h 41"/>
                  <a:gd name="T96" fmla="*/ 6 w 79"/>
                  <a:gd name="T97" fmla="*/ 12 h 41"/>
                  <a:gd name="T98" fmla="*/ 3 w 79"/>
                  <a:gd name="T99" fmla="*/ 14 h 41"/>
                  <a:gd name="T100" fmla="*/ 5 w 79"/>
                  <a:gd name="T101" fmla="*/ 19 h 41"/>
                  <a:gd name="T102" fmla="*/ 3 w 79"/>
                  <a:gd name="T103" fmla="*/ 22 h 41"/>
                  <a:gd name="T104" fmla="*/ 3 w 79"/>
                  <a:gd name="T105" fmla="*/ 25 h 41"/>
                  <a:gd name="T106" fmla="*/ 9 w 79"/>
                  <a:gd name="T107" fmla="*/ 29 h 41"/>
                  <a:gd name="T108" fmla="*/ 17 w 79"/>
                  <a:gd name="T109" fmla="*/ 28 h 41"/>
                  <a:gd name="T110" fmla="*/ 22 w 79"/>
                  <a:gd name="T111" fmla="*/ 28 h 41"/>
                  <a:gd name="T112" fmla="*/ 25 w 79"/>
                  <a:gd name="T113" fmla="*/ 29 h 41"/>
                  <a:gd name="T114" fmla="*/ 31 w 79"/>
                  <a:gd name="T115" fmla="*/ 29 h 41"/>
                  <a:gd name="T116" fmla="*/ 33 w 79"/>
                  <a:gd name="T117" fmla="*/ 30 h 41"/>
                  <a:gd name="T118" fmla="*/ 33 w 79"/>
                  <a:gd name="T119"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41">
                    <a:moveTo>
                      <a:pt x="33" y="27"/>
                    </a:moveTo>
                    <a:cubicBezTo>
                      <a:pt x="32" y="27"/>
                      <a:pt x="32" y="28"/>
                      <a:pt x="33" y="28"/>
                    </a:cubicBezTo>
                    <a:cubicBezTo>
                      <a:pt x="33" y="29"/>
                      <a:pt x="34" y="29"/>
                      <a:pt x="34" y="29"/>
                    </a:cubicBezTo>
                    <a:cubicBezTo>
                      <a:pt x="36" y="29"/>
                      <a:pt x="36" y="29"/>
                      <a:pt x="36" y="30"/>
                    </a:cubicBezTo>
                    <a:cubicBezTo>
                      <a:pt x="36" y="31"/>
                      <a:pt x="36" y="31"/>
                      <a:pt x="37" y="31"/>
                    </a:cubicBezTo>
                    <a:cubicBezTo>
                      <a:pt x="38" y="32"/>
                      <a:pt x="38" y="33"/>
                      <a:pt x="39" y="34"/>
                    </a:cubicBezTo>
                    <a:cubicBezTo>
                      <a:pt x="40" y="35"/>
                      <a:pt x="42" y="32"/>
                      <a:pt x="43" y="33"/>
                    </a:cubicBezTo>
                    <a:cubicBezTo>
                      <a:pt x="43" y="33"/>
                      <a:pt x="43" y="34"/>
                      <a:pt x="43" y="34"/>
                    </a:cubicBezTo>
                    <a:cubicBezTo>
                      <a:pt x="43" y="34"/>
                      <a:pt x="43" y="35"/>
                      <a:pt x="43" y="35"/>
                    </a:cubicBezTo>
                    <a:cubicBezTo>
                      <a:pt x="43" y="36"/>
                      <a:pt x="44" y="37"/>
                      <a:pt x="45" y="37"/>
                    </a:cubicBezTo>
                    <a:cubicBezTo>
                      <a:pt x="45" y="37"/>
                      <a:pt x="46" y="36"/>
                      <a:pt x="47" y="37"/>
                    </a:cubicBezTo>
                    <a:cubicBezTo>
                      <a:pt x="47" y="37"/>
                      <a:pt x="48" y="38"/>
                      <a:pt x="48" y="39"/>
                    </a:cubicBezTo>
                    <a:cubicBezTo>
                      <a:pt x="49" y="39"/>
                      <a:pt x="49" y="39"/>
                      <a:pt x="50" y="40"/>
                    </a:cubicBezTo>
                    <a:cubicBezTo>
                      <a:pt x="51" y="40"/>
                      <a:pt x="51" y="40"/>
                      <a:pt x="52" y="39"/>
                    </a:cubicBezTo>
                    <a:cubicBezTo>
                      <a:pt x="52" y="39"/>
                      <a:pt x="52" y="38"/>
                      <a:pt x="52" y="38"/>
                    </a:cubicBezTo>
                    <a:cubicBezTo>
                      <a:pt x="52" y="38"/>
                      <a:pt x="52" y="37"/>
                      <a:pt x="52" y="37"/>
                    </a:cubicBezTo>
                    <a:cubicBezTo>
                      <a:pt x="52" y="36"/>
                      <a:pt x="53" y="37"/>
                      <a:pt x="54" y="37"/>
                    </a:cubicBezTo>
                    <a:cubicBezTo>
                      <a:pt x="54" y="37"/>
                      <a:pt x="54" y="38"/>
                      <a:pt x="55" y="38"/>
                    </a:cubicBezTo>
                    <a:cubicBezTo>
                      <a:pt x="56" y="37"/>
                      <a:pt x="56" y="36"/>
                      <a:pt x="57" y="36"/>
                    </a:cubicBezTo>
                    <a:cubicBezTo>
                      <a:pt x="59" y="36"/>
                      <a:pt x="58" y="38"/>
                      <a:pt x="60" y="39"/>
                    </a:cubicBezTo>
                    <a:cubicBezTo>
                      <a:pt x="61" y="39"/>
                      <a:pt x="61" y="38"/>
                      <a:pt x="62" y="38"/>
                    </a:cubicBezTo>
                    <a:cubicBezTo>
                      <a:pt x="63" y="37"/>
                      <a:pt x="63" y="37"/>
                      <a:pt x="63" y="37"/>
                    </a:cubicBezTo>
                    <a:cubicBezTo>
                      <a:pt x="64" y="37"/>
                      <a:pt x="64" y="37"/>
                      <a:pt x="64" y="37"/>
                    </a:cubicBezTo>
                    <a:cubicBezTo>
                      <a:pt x="65" y="39"/>
                      <a:pt x="65" y="41"/>
                      <a:pt x="67" y="41"/>
                    </a:cubicBezTo>
                    <a:cubicBezTo>
                      <a:pt x="68" y="41"/>
                      <a:pt x="69" y="40"/>
                      <a:pt x="69" y="39"/>
                    </a:cubicBezTo>
                    <a:cubicBezTo>
                      <a:pt x="69" y="38"/>
                      <a:pt x="69" y="37"/>
                      <a:pt x="69" y="37"/>
                    </a:cubicBezTo>
                    <a:cubicBezTo>
                      <a:pt x="70" y="37"/>
                      <a:pt x="71" y="37"/>
                      <a:pt x="72" y="37"/>
                    </a:cubicBezTo>
                    <a:cubicBezTo>
                      <a:pt x="72" y="37"/>
                      <a:pt x="73" y="36"/>
                      <a:pt x="74" y="36"/>
                    </a:cubicBezTo>
                    <a:cubicBezTo>
                      <a:pt x="74" y="36"/>
                      <a:pt x="74" y="37"/>
                      <a:pt x="74" y="37"/>
                    </a:cubicBezTo>
                    <a:cubicBezTo>
                      <a:pt x="75" y="37"/>
                      <a:pt x="75" y="37"/>
                      <a:pt x="76" y="36"/>
                    </a:cubicBezTo>
                    <a:cubicBezTo>
                      <a:pt x="77" y="36"/>
                      <a:pt x="78" y="35"/>
                      <a:pt x="78" y="34"/>
                    </a:cubicBezTo>
                    <a:cubicBezTo>
                      <a:pt x="79" y="33"/>
                      <a:pt x="79" y="33"/>
                      <a:pt x="79" y="32"/>
                    </a:cubicBezTo>
                    <a:cubicBezTo>
                      <a:pt x="79" y="31"/>
                      <a:pt x="79" y="31"/>
                      <a:pt x="78" y="30"/>
                    </a:cubicBezTo>
                    <a:cubicBezTo>
                      <a:pt x="77" y="30"/>
                      <a:pt x="76" y="31"/>
                      <a:pt x="75" y="31"/>
                    </a:cubicBezTo>
                    <a:cubicBezTo>
                      <a:pt x="74" y="32"/>
                      <a:pt x="74" y="32"/>
                      <a:pt x="74" y="32"/>
                    </a:cubicBezTo>
                    <a:cubicBezTo>
                      <a:pt x="73" y="31"/>
                      <a:pt x="73" y="31"/>
                      <a:pt x="72" y="31"/>
                    </a:cubicBezTo>
                    <a:cubicBezTo>
                      <a:pt x="71" y="30"/>
                      <a:pt x="70" y="29"/>
                      <a:pt x="68" y="30"/>
                    </a:cubicBezTo>
                    <a:cubicBezTo>
                      <a:pt x="68" y="30"/>
                      <a:pt x="67" y="31"/>
                      <a:pt x="67" y="31"/>
                    </a:cubicBezTo>
                    <a:cubicBezTo>
                      <a:pt x="66" y="30"/>
                      <a:pt x="66" y="29"/>
                      <a:pt x="66" y="29"/>
                    </a:cubicBezTo>
                    <a:cubicBezTo>
                      <a:pt x="66" y="28"/>
                      <a:pt x="66" y="27"/>
                      <a:pt x="66" y="26"/>
                    </a:cubicBezTo>
                    <a:cubicBezTo>
                      <a:pt x="66" y="25"/>
                      <a:pt x="66" y="23"/>
                      <a:pt x="66" y="22"/>
                    </a:cubicBezTo>
                    <a:cubicBezTo>
                      <a:pt x="65" y="21"/>
                      <a:pt x="64" y="20"/>
                      <a:pt x="63" y="20"/>
                    </a:cubicBezTo>
                    <a:cubicBezTo>
                      <a:pt x="61" y="20"/>
                      <a:pt x="61" y="22"/>
                      <a:pt x="61" y="23"/>
                    </a:cubicBezTo>
                    <a:cubicBezTo>
                      <a:pt x="60" y="22"/>
                      <a:pt x="60" y="22"/>
                      <a:pt x="59" y="22"/>
                    </a:cubicBezTo>
                    <a:cubicBezTo>
                      <a:pt x="58" y="22"/>
                      <a:pt x="57" y="23"/>
                      <a:pt x="56" y="24"/>
                    </a:cubicBezTo>
                    <a:cubicBezTo>
                      <a:pt x="56" y="23"/>
                      <a:pt x="55" y="21"/>
                      <a:pt x="53" y="21"/>
                    </a:cubicBezTo>
                    <a:cubicBezTo>
                      <a:pt x="53" y="21"/>
                      <a:pt x="52" y="22"/>
                      <a:pt x="52" y="22"/>
                    </a:cubicBezTo>
                    <a:cubicBezTo>
                      <a:pt x="51" y="22"/>
                      <a:pt x="51" y="21"/>
                      <a:pt x="51" y="20"/>
                    </a:cubicBezTo>
                    <a:cubicBezTo>
                      <a:pt x="49" y="20"/>
                      <a:pt x="48" y="24"/>
                      <a:pt x="48" y="25"/>
                    </a:cubicBezTo>
                    <a:cubicBezTo>
                      <a:pt x="48" y="26"/>
                      <a:pt x="48" y="27"/>
                      <a:pt x="46" y="28"/>
                    </a:cubicBezTo>
                    <a:cubicBezTo>
                      <a:pt x="46" y="27"/>
                      <a:pt x="46" y="26"/>
                      <a:pt x="46" y="26"/>
                    </a:cubicBezTo>
                    <a:cubicBezTo>
                      <a:pt x="46" y="25"/>
                      <a:pt x="46" y="24"/>
                      <a:pt x="45" y="24"/>
                    </a:cubicBezTo>
                    <a:cubicBezTo>
                      <a:pt x="44" y="24"/>
                      <a:pt x="44" y="24"/>
                      <a:pt x="43" y="24"/>
                    </a:cubicBezTo>
                    <a:cubicBezTo>
                      <a:pt x="42" y="23"/>
                      <a:pt x="42" y="23"/>
                      <a:pt x="41" y="23"/>
                    </a:cubicBezTo>
                    <a:cubicBezTo>
                      <a:pt x="41" y="23"/>
                      <a:pt x="42" y="23"/>
                      <a:pt x="42" y="23"/>
                    </a:cubicBezTo>
                    <a:cubicBezTo>
                      <a:pt x="43" y="23"/>
                      <a:pt x="43" y="22"/>
                      <a:pt x="44" y="22"/>
                    </a:cubicBezTo>
                    <a:cubicBezTo>
                      <a:pt x="45" y="22"/>
                      <a:pt x="46" y="22"/>
                      <a:pt x="47" y="22"/>
                    </a:cubicBezTo>
                    <a:cubicBezTo>
                      <a:pt x="48" y="21"/>
                      <a:pt x="49" y="20"/>
                      <a:pt x="49" y="19"/>
                    </a:cubicBezTo>
                    <a:cubicBezTo>
                      <a:pt x="50" y="18"/>
                      <a:pt x="50" y="17"/>
                      <a:pt x="50" y="16"/>
                    </a:cubicBezTo>
                    <a:cubicBezTo>
                      <a:pt x="51" y="17"/>
                      <a:pt x="52" y="18"/>
                      <a:pt x="53" y="17"/>
                    </a:cubicBezTo>
                    <a:cubicBezTo>
                      <a:pt x="54" y="17"/>
                      <a:pt x="55" y="16"/>
                      <a:pt x="55" y="15"/>
                    </a:cubicBezTo>
                    <a:cubicBezTo>
                      <a:pt x="56" y="14"/>
                      <a:pt x="56" y="13"/>
                      <a:pt x="56" y="12"/>
                    </a:cubicBezTo>
                    <a:cubicBezTo>
                      <a:pt x="55" y="11"/>
                      <a:pt x="52" y="9"/>
                      <a:pt x="51" y="11"/>
                    </a:cubicBezTo>
                    <a:cubicBezTo>
                      <a:pt x="51" y="11"/>
                      <a:pt x="51" y="9"/>
                      <a:pt x="51" y="9"/>
                    </a:cubicBezTo>
                    <a:cubicBezTo>
                      <a:pt x="52" y="8"/>
                      <a:pt x="51" y="7"/>
                      <a:pt x="50" y="6"/>
                    </a:cubicBezTo>
                    <a:cubicBezTo>
                      <a:pt x="50" y="6"/>
                      <a:pt x="50" y="5"/>
                      <a:pt x="50" y="5"/>
                    </a:cubicBezTo>
                    <a:cubicBezTo>
                      <a:pt x="49" y="5"/>
                      <a:pt x="49" y="5"/>
                      <a:pt x="49" y="5"/>
                    </a:cubicBezTo>
                    <a:cubicBezTo>
                      <a:pt x="48" y="5"/>
                      <a:pt x="47" y="5"/>
                      <a:pt x="47" y="5"/>
                    </a:cubicBezTo>
                    <a:cubicBezTo>
                      <a:pt x="46" y="6"/>
                      <a:pt x="45" y="7"/>
                      <a:pt x="45" y="8"/>
                    </a:cubicBezTo>
                    <a:cubicBezTo>
                      <a:pt x="45" y="9"/>
                      <a:pt x="45" y="10"/>
                      <a:pt x="44" y="10"/>
                    </a:cubicBezTo>
                    <a:cubicBezTo>
                      <a:pt x="44" y="11"/>
                      <a:pt x="42" y="10"/>
                      <a:pt x="41" y="10"/>
                    </a:cubicBezTo>
                    <a:cubicBezTo>
                      <a:pt x="41" y="10"/>
                      <a:pt x="40" y="10"/>
                      <a:pt x="39" y="10"/>
                    </a:cubicBezTo>
                    <a:cubicBezTo>
                      <a:pt x="39" y="10"/>
                      <a:pt x="39" y="11"/>
                      <a:pt x="39" y="11"/>
                    </a:cubicBezTo>
                    <a:cubicBezTo>
                      <a:pt x="38" y="11"/>
                      <a:pt x="38" y="10"/>
                      <a:pt x="38" y="10"/>
                    </a:cubicBezTo>
                    <a:cubicBezTo>
                      <a:pt x="37" y="9"/>
                      <a:pt x="37" y="9"/>
                      <a:pt x="37" y="9"/>
                    </a:cubicBezTo>
                    <a:cubicBezTo>
                      <a:pt x="36" y="9"/>
                      <a:pt x="36" y="9"/>
                      <a:pt x="36" y="8"/>
                    </a:cubicBezTo>
                    <a:cubicBezTo>
                      <a:pt x="35" y="8"/>
                      <a:pt x="36" y="7"/>
                      <a:pt x="36" y="7"/>
                    </a:cubicBezTo>
                    <a:cubicBezTo>
                      <a:pt x="36" y="5"/>
                      <a:pt x="36" y="4"/>
                      <a:pt x="35" y="3"/>
                    </a:cubicBezTo>
                    <a:cubicBezTo>
                      <a:pt x="35" y="2"/>
                      <a:pt x="33" y="2"/>
                      <a:pt x="33" y="3"/>
                    </a:cubicBezTo>
                    <a:cubicBezTo>
                      <a:pt x="34" y="0"/>
                      <a:pt x="30" y="1"/>
                      <a:pt x="29" y="2"/>
                    </a:cubicBezTo>
                    <a:cubicBezTo>
                      <a:pt x="29" y="2"/>
                      <a:pt x="28" y="3"/>
                      <a:pt x="28" y="4"/>
                    </a:cubicBezTo>
                    <a:cubicBezTo>
                      <a:pt x="28" y="5"/>
                      <a:pt x="28" y="5"/>
                      <a:pt x="28" y="6"/>
                    </a:cubicBezTo>
                    <a:cubicBezTo>
                      <a:pt x="27" y="6"/>
                      <a:pt x="27" y="6"/>
                      <a:pt x="26" y="6"/>
                    </a:cubicBezTo>
                    <a:cubicBezTo>
                      <a:pt x="25" y="6"/>
                      <a:pt x="25" y="6"/>
                      <a:pt x="24" y="7"/>
                    </a:cubicBezTo>
                    <a:cubicBezTo>
                      <a:pt x="24" y="7"/>
                      <a:pt x="24" y="7"/>
                      <a:pt x="24" y="8"/>
                    </a:cubicBezTo>
                    <a:cubicBezTo>
                      <a:pt x="23" y="8"/>
                      <a:pt x="22" y="7"/>
                      <a:pt x="22" y="7"/>
                    </a:cubicBezTo>
                    <a:cubicBezTo>
                      <a:pt x="21" y="6"/>
                      <a:pt x="21" y="7"/>
                      <a:pt x="20" y="7"/>
                    </a:cubicBezTo>
                    <a:cubicBezTo>
                      <a:pt x="19" y="7"/>
                      <a:pt x="19" y="7"/>
                      <a:pt x="19" y="6"/>
                    </a:cubicBezTo>
                    <a:cubicBezTo>
                      <a:pt x="18" y="6"/>
                      <a:pt x="18" y="5"/>
                      <a:pt x="17" y="5"/>
                    </a:cubicBezTo>
                    <a:cubicBezTo>
                      <a:pt x="16" y="4"/>
                      <a:pt x="15" y="4"/>
                      <a:pt x="14" y="5"/>
                    </a:cubicBezTo>
                    <a:cubicBezTo>
                      <a:pt x="13" y="5"/>
                      <a:pt x="13" y="6"/>
                      <a:pt x="12" y="7"/>
                    </a:cubicBezTo>
                    <a:cubicBezTo>
                      <a:pt x="12" y="7"/>
                      <a:pt x="11" y="6"/>
                      <a:pt x="11" y="6"/>
                    </a:cubicBezTo>
                    <a:cubicBezTo>
                      <a:pt x="10" y="8"/>
                      <a:pt x="10" y="11"/>
                      <a:pt x="11" y="12"/>
                    </a:cubicBezTo>
                    <a:cubicBezTo>
                      <a:pt x="12" y="13"/>
                      <a:pt x="14" y="13"/>
                      <a:pt x="13" y="14"/>
                    </a:cubicBezTo>
                    <a:cubicBezTo>
                      <a:pt x="12" y="14"/>
                      <a:pt x="11" y="13"/>
                      <a:pt x="10" y="13"/>
                    </a:cubicBezTo>
                    <a:cubicBezTo>
                      <a:pt x="9" y="14"/>
                      <a:pt x="9" y="16"/>
                      <a:pt x="9" y="16"/>
                    </a:cubicBezTo>
                    <a:cubicBezTo>
                      <a:pt x="9" y="16"/>
                      <a:pt x="8" y="16"/>
                      <a:pt x="8" y="16"/>
                    </a:cubicBezTo>
                    <a:cubicBezTo>
                      <a:pt x="7" y="15"/>
                      <a:pt x="7" y="13"/>
                      <a:pt x="6" y="12"/>
                    </a:cubicBezTo>
                    <a:cubicBezTo>
                      <a:pt x="6" y="11"/>
                      <a:pt x="4" y="10"/>
                      <a:pt x="3" y="10"/>
                    </a:cubicBezTo>
                    <a:cubicBezTo>
                      <a:pt x="3" y="11"/>
                      <a:pt x="3" y="13"/>
                      <a:pt x="3" y="14"/>
                    </a:cubicBezTo>
                    <a:cubicBezTo>
                      <a:pt x="3" y="14"/>
                      <a:pt x="4" y="15"/>
                      <a:pt x="4" y="16"/>
                    </a:cubicBezTo>
                    <a:cubicBezTo>
                      <a:pt x="5" y="17"/>
                      <a:pt x="4" y="18"/>
                      <a:pt x="5" y="19"/>
                    </a:cubicBezTo>
                    <a:cubicBezTo>
                      <a:pt x="5" y="19"/>
                      <a:pt x="4" y="20"/>
                      <a:pt x="4" y="20"/>
                    </a:cubicBezTo>
                    <a:cubicBezTo>
                      <a:pt x="3" y="21"/>
                      <a:pt x="4" y="21"/>
                      <a:pt x="3" y="22"/>
                    </a:cubicBezTo>
                    <a:cubicBezTo>
                      <a:pt x="3" y="22"/>
                      <a:pt x="2" y="22"/>
                      <a:pt x="1" y="23"/>
                    </a:cubicBezTo>
                    <a:cubicBezTo>
                      <a:pt x="0" y="24"/>
                      <a:pt x="2" y="25"/>
                      <a:pt x="3" y="25"/>
                    </a:cubicBezTo>
                    <a:cubicBezTo>
                      <a:pt x="4" y="25"/>
                      <a:pt x="6" y="24"/>
                      <a:pt x="6" y="25"/>
                    </a:cubicBezTo>
                    <a:cubicBezTo>
                      <a:pt x="8" y="26"/>
                      <a:pt x="7" y="29"/>
                      <a:pt x="9" y="29"/>
                    </a:cubicBezTo>
                    <a:cubicBezTo>
                      <a:pt x="11" y="29"/>
                      <a:pt x="13" y="29"/>
                      <a:pt x="15" y="28"/>
                    </a:cubicBezTo>
                    <a:cubicBezTo>
                      <a:pt x="15" y="28"/>
                      <a:pt x="16" y="27"/>
                      <a:pt x="17" y="28"/>
                    </a:cubicBezTo>
                    <a:cubicBezTo>
                      <a:pt x="18" y="28"/>
                      <a:pt x="18" y="30"/>
                      <a:pt x="20" y="29"/>
                    </a:cubicBezTo>
                    <a:cubicBezTo>
                      <a:pt x="21" y="29"/>
                      <a:pt x="22" y="29"/>
                      <a:pt x="22" y="28"/>
                    </a:cubicBezTo>
                    <a:cubicBezTo>
                      <a:pt x="23" y="28"/>
                      <a:pt x="23" y="28"/>
                      <a:pt x="23" y="28"/>
                    </a:cubicBezTo>
                    <a:cubicBezTo>
                      <a:pt x="23" y="29"/>
                      <a:pt x="24" y="29"/>
                      <a:pt x="25" y="29"/>
                    </a:cubicBezTo>
                    <a:cubicBezTo>
                      <a:pt x="26" y="29"/>
                      <a:pt x="27" y="29"/>
                      <a:pt x="28" y="28"/>
                    </a:cubicBezTo>
                    <a:cubicBezTo>
                      <a:pt x="29" y="28"/>
                      <a:pt x="30" y="28"/>
                      <a:pt x="31" y="29"/>
                    </a:cubicBezTo>
                    <a:cubicBezTo>
                      <a:pt x="31" y="29"/>
                      <a:pt x="32" y="29"/>
                      <a:pt x="32" y="29"/>
                    </a:cubicBezTo>
                    <a:cubicBezTo>
                      <a:pt x="32" y="30"/>
                      <a:pt x="33" y="30"/>
                      <a:pt x="33" y="30"/>
                    </a:cubicBezTo>
                    <a:cubicBezTo>
                      <a:pt x="34" y="30"/>
                      <a:pt x="34" y="30"/>
                      <a:pt x="34" y="30"/>
                    </a:cubicBezTo>
                    <a:cubicBezTo>
                      <a:pt x="33" y="30"/>
                      <a:pt x="33" y="30"/>
                      <a:pt x="3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3" name="Freeform 19">
                <a:extLst>
                  <a:ext uri="{FF2B5EF4-FFF2-40B4-BE49-F238E27FC236}">
                    <a16:creationId xmlns:a16="http://schemas.microsoft.com/office/drawing/2014/main" xmlns="" id="{F580FF52-1958-47B7-9929-9B35971CF0BA}"/>
                  </a:ext>
                </a:extLst>
              </p:cNvPr>
              <p:cNvSpPr>
                <a:spLocks/>
              </p:cNvSpPr>
              <p:nvPr/>
            </p:nvSpPr>
            <p:spPr bwMode="auto">
              <a:xfrm>
                <a:off x="10882964" y="5611888"/>
                <a:ext cx="372461" cy="264724"/>
              </a:xfrm>
              <a:custGeom>
                <a:avLst/>
                <a:gdLst>
                  <a:gd name="T0" fmla="*/ 5 w 87"/>
                  <a:gd name="T1" fmla="*/ 30 h 61"/>
                  <a:gd name="T2" fmla="*/ 10 w 87"/>
                  <a:gd name="T3" fmla="*/ 27 h 61"/>
                  <a:gd name="T4" fmla="*/ 14 w 87"/>
                  <a:gd name="T5" fmla="*/ 24 h 61"/>
                  <a:gd name="T6" fmla="*/ 17 w 87"/>
                  <a:gd name="T7" fmla="*/ 23 h 61"/>
                  <a:gd name="T8" fmla="*/ 22 w 87"/>
                  <a:gd name="T9" fmla="*/ 21 h 61"/>
                  <a:gd name="T10" fmla="*/ 28 w 87"/>
                  <a:gd name="T11" fmla="*/ 19 h 61"/>
                  <a:gd name="T12" fmla="*/ 34 w 87"/>
                  <a:gd name="T13" fmla="*/ 19 h 61"/>
                  <a:gd name="T14" fmla="*/ 33 w 87"/>
                  <a:gd name="T15" fmla="*/ 14 h 61"/>
                  <a:gd name="T16" fmla="*/ 33 w 87"/>
                  <a:gd name="T17" fmla="*/ 10 h 61"/>
                  <a:gd name="T18" fmla="*/ 35 w 87"/>
                  <a:gd name="T19" fmla="*/ 9 h 61"/>
                  <a:gd name="T20" fmla="*/ 37 w 87"/>
                  <a:gd name="T21" fmla="*/ 8 h 61"/>
                  <a:gd name="T22" fmla="*/ 41 w 87"/>
                  <a:gd name="T23" fmla="*/ 7 h 61"/>
                  <a:gd name="T24" fmla="*/ 40 w 87"/>
                  <a:gd name="T25" fmla="*/ 4 h 61"/>
                  <a:gd name="T26" fmla="*/ 43 w 87"/>
                  <a:gd name="T27" fmla="*/ 2 h 61"/>
                  <a:gd name="T28" fmla="*/ 47 w 87"/>
                  <a:gd name="T29" fmla="*/ 4 h 61"/>
                  <a:gd name="T30" fmla="*/ 52 w 87"/>
                  <a:gd name="T31" fmla="*/ 5 h 61"/>
                  <a:gd name="T32" fmla="*/ 54 w 87"/>
                  <a:gd name="T33" fmla="*/ 0 h 61"/>
                  <a:gd name="T34" fmla="*/ 56 w 87"/>
                  <a:gd name="T35" fmla="*/ 7 h 61"/>
                  <a:gd name="T36" fmla="*/ 60 w 87"/>
                  <a:gd name="T37" fmla="*/ 10 h 61"/>
                  <a:gd name="T38" fmla="*/ 61 w 87"/>
                  <a:gd name="T39" fmla="*/ 3 h 61"/>
                  <a:gd name="T40" fmla="*/ 66 w 87"/>
                  <a:gd name="T41" fmla="*/ 1 h 61"/>
                  <a:gd name="T42" fmla="*/ 70 w 87"/>
                  <a:gd name="T43" fmla="*/ 4 h 61"/>
                  <a:gd name="T44" fmla="*/ 71 w 87"/>
                  <a:gd name="T45" fmla="*/ 7 h 61"/>
                  <a:gd name="T46" fmla="*/ 77 w 87"/>
                  <a:gd name="T47" fmla="*/ 7 h 61"/>
                  <a:gd name="T48" fmla="*/ 80 w 87"/>
                  <a:gd name="T49" fmla="*/ 5 h 61"/>
                  <a:gd name="T50" fmla="*/ 85 w 87"/>
                  <a:gd name="T51" fmla="*/ 7 h 61"/>
                  <a:gd name="T52" fmla="*/ 86 w 87"/>
                  <a:gd name="T53" fmla="*/ 9 h 61"/>
                  <a:gd name="T54" fmla="*/ 78 w 87"/>
                  <a:gd name="T55" fmla="*/ 14 h 61"/>
                  <a:gd name="T56" fmla="*/ 77 w 87"/>
                  <a:gd name="T57" fmla="*/ 21 h 61"/>
                  <a:gd name="T58" fmla="*/ 77 w 87"/>
                  <a:gd name="T59" fmla="*/ 26 h 61"/>
                  <a:gd name="T60" fmla="*/ 74 w 87"/>
                  <a:gd name="T61" fmla="*/ 31 h 61"/>
                  <a:gd name="T62" fmla="*/ 73 w 87"/>
                  <a:gd name="T63" fmla="*/ 35 h 61"/>
                  <a:gd name="T64" fmla="*/ 63 w 87"/>
                  <a:gd name="T65" fmla="*/ 41 h 61"/>
                  <a:gd name="T66" fmla="*/ 54 w 87"/>
                  <a:gd name="T67" fmla="*/ 43 h 61"/>
                  <a:gd name="T68" fmla="*/ 49 w 87"/>
                  <a:gd name="T69" fmla="*/ 44 h 61"/>
                  <a:gd name="T70" fmla="*/ 44 w 87"/>
                  <a:gd name="T71" fmla="*/ 47 h 61"/>
                  <a:gd name="T72" fmla="*/ 39 w 87"/>
                  <a:gd name="T73" fmla="*/ 47 h 61"/>
                  <a:gd name="T74" fmla="*/ 33 w 87"/>
                  <a:gd name="T75" fmla="*/ 46 h 61"/>
                  <a:gd name="T76" fmla="*/ 30 w 87"/>
                  <a:gd name="T77" fmla="*/ 47 h 61"/>
                  <a:gd name="T78" fmla="*/ 25 w 87"/>
                  <a:gd name="T79" fmla="*/ 50 h 61"/>
                  <a:gd name="T80" fmla="*/ 20 w 87"/>
                  <a:gd name="T81" fmla="*/ 55 h 61"/>
                  <a:gd name="T82" fmla="*/ 14 w 87"/>
                  <a:gd name="T83" fmla="*/ 59 h 61"/>
                  <a:gd name="T84" fmla="*/ 11 w 87"/>
                  <a:gd name="T85" fmla="*/ 59 h 61"/>
                  <a:gd name="T86" fmla="*/ 5 w 87"/>
                  <a:gd name="T87" fmla="*/ 58 h 61"/>
                  <a:gd name="T88" fmla="*/ 7 w 87"/>
                  <a:gd name="T89" fmla="*/ 55 h 61"/>
                  <a:gd name="T90" fmla="*/ 13 w 87"/>
                  <a:gd name="T91" fmla="*/ 52 h 61"/>
                  <a:gd name="T92" fmla="*/ 11 w 87"/>
                  <a:gd name="T93" fmla="*/ 47 h 61"/>
                  <a:gd name="T94" fmla="*/ 5 w 87"/>
                  <a:gd name="T95" fmla="*/ 46 h 61"/>
                  <a:gd name="T96" fmla="*/ 1 w 87"/>
                  <a:gd name="T97" fmla="*/ 42 h 61"/>
                  <a:gd name="T98" fmla="*/ 8 w 87"/>
                  <a:gd name="T99" fmla="*/ 40 h 61"/>
                  <a:gd name="T100" fmla="*/ 12 w 87"/>
                  <a:gd name="T101" fmla="*/ 36 h 61"/>
                  <a:gd name="T102" fmla="*/ 17 w 87"/>
                  <a:gd name="T103" fmla="*/ 35 h 61"/>
                  <a:gd name="T104" fmla="*/ 19 w 87"/>
                  <a:gd name="T105" fmla="*/ 30 h 61"/>
                  <a:gd name="T106" fmla="*/ 13 w 87"/>
                  <a:gd name="T107" fmla="*/ 29 h 61"/>
                  <a:gd name="T108" fmla="*/ 11 w 87"/>
                  <a:gd name="T109" fmla="*/ 31 h 61"/>
                  <a:gd name="T110" fmla="*/ 7 w 87"/>
                  <a:gd name="T111" fmla="*/ 33 h 61"/>
                  <a:gd name="T112" fmla="*/ 5 w 87"/>
                  <a:gd name="T113"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61">
                    <a:moveTo>
                      <a:pt x="5" y="33"/>
                    </a:moveTo>
                    <a:cubicBezTo>
                      <a:pt x="4" y="33"/>
                      <a:pt x="2" y="30"/>
                      <a:pt x="3" y="30"/>
                    </a:cubicBezTo>
                    <a:cubicBezTo>
                      <a:pt x="3" y="29"/>
                      <a:pt x="5" y="30"/>
                      <a:pt x="5" y="30"/>
                    </a:cubicBezTo>
                    <a:cubicBezTo>
                      <a:pt x="6" y="29"/>
                      <a:pt x="5" y="28"/>
                      <a:pt x="6" y="27"/>
                    </a:cubicBezTo>
                    <a:cubicBezTo>
                      <a:pt x="7" y="27"/>
                      <a:pt x="8" y="27"/>
                      <a:pt x="9" y="27"/>
                    </a:cubicBezTo>
                    <a:cubicBezTo>
                      <a:pt x="9" y="27"/>
                      <a:pt x="9" y="27"/>
                      <a:pt x="10" y="27"/>
                    </a:cubicBezTo>
                    <a:cubicBezTo>
                      <a:pt x="10" y="27"/>
                      <a:pt x="10" y="26"/>
                      <a:pt x="10" y="26"/>
                    </a:cubicBezTo>
                    <a:cubicBezTo>
                      <a:pt x="11" y="24"/>
                      <a:pt x="13" y="24"/>
                      <a:pt x="14" y="26"/>
                    </a:cubicBezTo>
                    <a:cubicBezTo>
                      <a:pt x="13" y="25"/>
                      <a:pt x="13" y="24"/>
                      <a:pt x="14" y="24"/>
                    </a:cubicBezTo>
                    <a:cubicBezTo>
                      <a:pt x="14" y="24"/>
                      <a:pt x="15" y="23"/>
                      <a:pt x="15" y="23"/>
                    </a:cubicBezTo>
                    <a:cubicBezTo>
                      <a:pt x="16" y="23"/>
                      <a:pt x="15" y="23"/>
                      <a:pt x="16" y="24"/>
                    </a:cubicBezTo>
                    <a:cubicBezTo>
                      <a:pt x="17" y="24"/>
                      <a:pt x="17" y="23"/>
                      <a:pt x="17" y="23"/>
                    </a:cubicBezTo>
                    <a:cubicBezTo>
                      <a:pt x="17" y="22"/>
                      <a:pt x="17" y="22"/>
                      <a:pt x="18" y="21"/>
                    </a:cubicBezTo>
                    <a:cubicBezTo>
                      <a:pt x="18" y="21"/>
                      <a:pt x="19" y="20"/>
                      <a:pt x="20" y="20"/>
                    </a:cubicBezTo>
                    <a:cubicBezTo>
                      <a:pt x="21" y="20"/>
                      <a:pt x="21" y="21"/>
                      <a:pt x="22" y="21"/>
                    </a:cubicBezTo>
                    <a:cubicBezTo>
                      <a:pt x="23" y="21"/>
                      <a:pt x="24" y="20"/>
                      <a:pt x="25" y="20"/>
                    </a:cubicBezTo>
                    <a:cubicBezTo>
                      <a:pt x="25" y="20"/>
                      <a:pt x="26" y="21"/>
                      <a:pt x="27" y="20"/>
                    </a:cubicBezTo>
                    <a:cubicBezTo>
                      <a:pt x="27" y="20"/>
                      <a:pt x="27" y="19"/>
                      <a:pt x="28" y="19"/>
                    </a:cubicBezTo>
                    <a:cubicBezTo>
                      <a:pt x="29" y="19"/>
                      <a:pt x="29" y="19"/>
                      <a:pt x="30" y="19"/>
                    </a:cubicBezTo>
                    <a:cubicBezTo>
                      <a:pt x="31" y="20"/>
                      <a:pt x="31" y="19"/>
                      <a:pt x="32" y="19"/>
                    </a:cubicBezTo>
                    <a:cubicBezTo>
                      <a:pt x="33" y="19"/>
                      <a:pt x="33" y="19"/>
                      <a:pt x="34" y="19"/>
                    </a:cubicBezTo>
                    <a:cubicBezTo>
                      <a:pt x="35" y="20"/>
                      <a:pt x="36" y="19"/>
                      <a:pt x="36" y="18"/>
                    </a:cubicBezTo>
                    <a:cubicBezTo>
                      <a:pt x="37" y="17"/>
                      <a:pt x="36" y="17"/>
                      <a:pt x="35" y="17"/>
                    </a:cubicBezTo>
                    <a:cubicBezTo>
                      <a:pt x="34" y="17"/>
                      <a:pt x="31" y="15"/>
                      <a:pt x="33" y="14"/>
                    </a:cubicBezTo>
                    <a:cubicBezTo>
                      <a:pt x="32" y="14"/>
                      <a:pt x="31" y="14"/>
                      <a:pt x="30" y="13"/>
                    </a:cubicBezTo>
                    <a:cubicBezTo>
                      <a:pt x="30" y="12"/>
                      <a:pt x="30" y="11"/>
                      <a:pt x="30" y="11"/>
                    </a:cubicBezTo>
                    <a:cubicBezTo>
                      <a:pt x="31" y="11"/>
                      <a:pt x="32" y="11"/>
                      <a:pt x="33" y="10"/>
                    </a:cubicBezTo>
                    <a:cubicBezTo>
                      <a:pt x="33" y="10"/>
                      <a:pt x="32" y="10"/>
                      <a:pt x="33" y="9"/>
                    </a:cubicBezTo>
                    <a:cubicBezTo>
                      <a:pt x="33" y="9"/>
                      <a:pt x="33" y="9"/>
                      <a:pt x="34" y="9"/>
                    </a:cubicBezTo>
                    <a:cubicBezTo>
                      <a:pt x="34" y="9"/>
                      <a:pt x="35" y="9"/>
                      <a:pt x="35" y="9"/>
                    </a:cubicBezTo>
                    <a:cubicBezTo>
                      <a:pt x="36" y="9"/>
                      <a:pt x="36" y="10"/>
                      <a:pt x="36" y="10"/>
                    </a:cubicBezTo>
                    <a:cubicBezTo>
                      <a:pt x="36" y="9"/>
                      <a:pt x="36" y="9"/>
                      <a:pt x="37" y="9"/>
                    </a:cubicBezTo>
                    <a:cubicBezTo>
                      <a:pt x="37" y="9"/>
                      <a:pt x="37" y="9"/>
                      <a:pt x="37" y="8"/>
                    </a:cubicBezTo>
                    <a:cubicBezTo>
                      <a:pt x="38" y="8"/>
                      <a:pt x="38" y="8"/>
                      <a:pt x="39" y="8"/>
                    </a:cubicBezTo>
                    <a:cubicBezTo>
                      <a:pt x="39" y="8"/>
                      <a:pt x="40" y="8"/>
                      <a:pt x="40" y="8"/>
                    </a:cubicBezTo>
                    <a:cubicBezTo>
                      <a:pt x="41" y="8"/>
                      <a:pt x="41" y="8"/>
                      <a:pt x="41" y="7"/>
                    </a:cubicBezTo>
                    <a:cubicBezTo>
                      <a:pt x="42" y="7"/>
                      <a:pt x="42" y="6"/>
                      <a:pt x="43" y="6"/>
                    </a:cubicBezTo>
                    <a:cubicBezTo>
                      <a:pt x="43" y="6"/>
                      <a:pt x="43" y="5"/>
                      <a:pt x="44" y="5"/>
                    </a:cubicBezTo>
                    <a:cubicBezTo>
                      <a:pt x="43" y="5"/>
                      <a:pt x="41" y="4"/>
                      <a:pt x="40" y="4"/>
                    </a:cubicBezTo>
                    <a:cubicBezTo>
                      <a:pt x="40" y="3"/>
                      <a:pt x="39" y="3"/>
                      <a:pt x="39" y="2"/>
                    </a:cubicBezTo>
                    <a:cubicBezTo>
                      <a:pt x="40" y="1"/>
                      <a:pt x="40" y="1"/>
                      <a:pt x="41" y="1"/>
                    </a:cubicBezTo>
                    <a:cubicBezTo>
                      <a:pt x="42" y="1"/>
                      <a:pt x="43" y="1"/>
                      <a:pt x="43" y="2"/>
                    </a:cubicBezTo>
                    <a:cubicBezTo>
                      <a:pt x="44" y="1"/>
                      <a:pt x="44" y="1"/>
                      <a:pt x="44" y="2"/>
                    </a:cubicBezTo>
                    <a:cubicBezTo>
                      <a:pt x="45" y="3"/>
                      <a:pt x="45" y="4"/>
                      <a:pt x="46" y="4"/>
                    </a:cubicBezTo>
                    <a:cubicBezTo>
                      <a:pt x="46" y="4"/>
                      <a:pt x="47" y="4"/>
                      <a:pt x="47" y="4"/>
                    </a:cubicBezTo>
                    <a:cubicBezTo>
                      <a:pt x="48" y="3"/>
                      <a:pt x="49" y="3"/>
                      <a:pt x="49" y="3"/>
                    </a:cubicBezTo>
                    <a:cubicBezTo>
                      <a:pt x="50" y="4"/>
                      <a:pt x="51" y="4"/>
                      <a:pt x="51" y="4"/>
                    </a:cubicBezTo>
                    <a:cubicBezTo>
                      <a:pt x="51" y="5"/>
                      <a:pt x="51" y="5"/>
                      <a:pt x="52" y="5"/>
                    </a:cubicBezTo>
                    <a:cubicBezTo>
                      <a:pt x="52" y="4"/>
                      <a:pt x="51" y="4"/>
                      <a:pt x="51" y="3"/>
                    </a:cubicBezTo>
                    <a:cubicBezTo>
                      <a:pt x="51" y="2"/>
                      <a:pt x="51" y="1"/>
                      <a:pt x="52" y="1"/>
                    </a:cubicBezTo>
                    <a:cubicBezTo>
                      <a:pt x="52" y="0"/>
                      <a:pt x="53" y="0"/>
                      <a:pt x="54" y="0"/>
                    </a:cubicBezTo>
                    <a:cubicBezTo>
                      <a:pt x="55" y="0"/>
                      <a:pt x="57" y="2"/>
                      <a:pt x="57" y="3"/>
                    </a:cubicBezTo>
                    <a:cubicBezTo>
                      <a:pt x="57" y="3"/>
                      <a:pt x="57" y="5"/>
                      <a:pt x="57" y="5"/>
                    </a:cubicBezTo>
                    <a:cubicBezTo>
                      <a:pt x="57" y="6"/>
                      <a:pt x="56" y="7"/>
                      <a:pt x="56" y="7"/>
                    </a:cubicBezTo>
                    <a:cubicBezTo>
                      <a:pt x="57" y="7"/>
                      <a:pt x="58" y="6"/>
                      <a:pt x="59" y="7"/>
                    </a:cubicBezTo>
                    <a:cubicBezTo>
                      <a:pt x="60" y="8"/>
                      <a:pt x="59" y="9"/>
                      <a:pt x="60" y="10"/>
                    </a:cubicBezTo>
                    <a:cubicBezTo>
                      <a:pt x="60" y="10"/>
                      <a:pt x="59" y="10"/>
                      <a:pt x="60" y="10"/>
                    </a:cubicBezTo>
                    <a:cubicBezTo>
                      <a:pt x="61" y="10"/>
                      <a:pt x="62" y="9"/>
                      <a:pt x="62" y="9"/>
                    </a:cubicBezTo>
                    <a:cubicBezTo>
                      <a:pt x="62" y="7"/>
                      <a:pt x="61" y="6"/>
                      <a:pt x="61" y="4"/>
                    </a:cubicBezTo>
                    <a:cubicBezTo>
                      <a:pt x="61" y="4"/>
                      <a:pt x="61" y="4"/>
                      <a:pt x="61" y="3"/>
                    </a:cubicBezTo>
                    <a:cubicBezTo>
                      <a:pt x="62" y="3"/>
                      <a:pt x="63" y="3"/>
                      <a:pt x="63" y="3"/>
                    </a:cubicBezTo>
                    <a:cubicBezTo>
                      <a:pt x="64" y="3"/>
                      <a:pt x="64" y="6"/>
                      <a:pt x="65" y="5"/>
                    </a:cubicBezTo>
                    <a:cubicBezTo>
                      <a:pt x="66" y="5"/>
                      <a:pt x="64" y="2"/>
                      <a:pt x="66" y="1"/>
                    </a:cubicBezTo>
                    <a:cubicBezTo>
                      <a:pt x="67" y="0"/>
                      <a:pt x="67" y="4"/>
                      <a:pt x="68" y="5"/>
                    </a:cubicBezTo>
                    <a:cubicBezTo>
                      <a:pt x="68" y="4"/>
                      <a:pt x="68" y="4"/>
                      <a:pt x="69" y="4"/>
                    </a:cubicBezTo>
                    <a:cubicBezTo>
                      <a:pt x="69" y="4"/>
                      <a:pt x="70" y="4"/>
                      <a:pt x="70" y="4"/>
                    </a:cubicBezTo>
                    <a:cubicBezTo>
                      <a:pt x="70" y="5"/>
                      <a:pt x="70" y="5"/>
                      <a:pt x="71" y="5"/>
                    </a:cubicBezTo>
                    <a:cubicBezTo>
                      <a:pt x="71" y="6"/>
                      <a:pt x="71" y="6"/>
                      <a:pt x="71" y="6"/>
                    </a:cubicBezTo>
                    <a:cubicBezTo>
                      <a:pt x="71" y="7"/>
                      <a:pt x="71" y="7"/>
                      <a:pt x="71" y="7"/>
                    </a:cubicBezTo>
                    <a:cubicBezTo>
                      <a:pt x="71" y="6"/>
                      <a:pt x="72" y="5"/>
                      <a:pt x="72" y="5"/>
                    </a:cubicBezTo>
                    <a:cubicBezTo>
                      <a:pt x="72" y="4"/>
                      <a:pt x="73" y="4"/>
                      <a:pt x="74" y="4"/>
                    </a:cubicBezTo>
                    <a:cubicBezTo>
                      <a:pt x="76" y="3"/>
                      <a:pt x="77" y="5"/>
                      <a:pt x="77" y="7"/>
                    </a:cubicBezTo>
                    <a:cubicBezTo>
                      <a:pt x="78" y="7"/>
                      <a:pt x="78" y="6"/>
                      <a:pt x="78" y="6"/>
                    </a:cubicBezTo>
                    <a:cubicBezTo>
                      <a:pt x="79" y="6"/>
                      <a:pt x="79" y="7"/>
                      <a:pt x="80" y="8"/>
                    </a:cubicBezTo>
                    <a:cubicBezTo>
                      <a:pt x="80" y="8"/>
                      <a:pt x="80" y="6"/>
                      <a:pt x="80" y="5"/>
                    </a:cubicBezTo>
                    <a:cubicBezTo>
                      <a:pt x="81" y="4"/>
                      <a:pt x="81" y="3"/>
                      <a:pt x="82" y="3"/>
                    </a:cubicBezTo>
                    <a:cubicBezTo>
                      <a:pt x="83" y="2"/>
                      <a:pt x="84" y="2"/>
                      <a:pt x="84" y="3"/>
                    </a:cubicBezTo>
                    <a:cubicBezTo>
                      <a:pt x="85" y="4"/>
                      <a:pt x="85" y="6"/>
                      <a:pt x="85" y="7"/>
                    </a:cubicBezTo>
                    <a:cubicBezTo>
                      <a:pt x="85" y="7"/>
                      <a:pt x="85" y="7"/>
                      <a:pt x="85" y="8"/>
                    </a:cubicBezTo>
                    <a:cubicBezTo>
                      <a:pt x="85" y="8"/>
                      <a:pt x="85" y="8"/>
                      <a:pt x="85" y="8"/>
                    </a:cubicBezTo>
                    <a:cubicBezTo>
                      <a:pt x="86" y="9"/>
                      <a:pt x="86" y="8"/>
                      <a:pt x="86" y="9"/>
                    </a:cubicBezTo>
                    <a:cubicBezTo>
                      <a:pt x="87" y="10"/>
                      <a:pt x="86" y="10"/>
                      <a:pt x="86" y="11"/>
                    </a:cubicBezTo>
                    <a:cubicBezTo>
                      <a:pt x="85" y="12"/>
                      <a:pt x="84" y="12"/>
                      <a:pt x="83" y="13"/>
                    </a:cubicBezTo>
                    <a:cubicBezTo>
                      <a:pt x="81" y="13"/>
                      <a:pt x="79" y="11"/>
                      <a:pt x="78" y="14"/>
                    </a:cubicBezTo>
                    <a:cubicBezTo>
                      <a:pt x="77" y="15"/>
                      <a:pt x="79" y="17"/>
                      <a:pt x="80" y="17"/>
                    </a:cubicBezTo>
                    <a:cubicBezTo>
                      <a:pt x="79" y="18"/>
                      <a:pt x="76" y="18"/>
                      <a:pt x="76" y="20"/>
                    </a:cubicBezTo>
                    <a:cubicBezTo>
                      <a:pt x="77" y="20"/>
                      <a:pt x="78" y="21"/>
                      <a:pt x="77" y="21"/>
                    </a:cubicBezTo>
                    <a:cubicBezTo>
                      <a:pt x="77" y="22"/>
                      <a:pt x="77" y="22"/>
                      <a:pt x="77" y="22"/>
                    </a:cubicBezTo>
                    <a:cubicBezTo>
                      <a:pt x="77" y="23"/>
                      <a:pt x="76" y="23"/>
                      <a:pt x="76" y="24"/>
                    </a:cubicBezTo>
                    <a:cubicBezTo>
                      <a:pt x="77" y="25"/>
                      <a:pt x="77" y="25"/>
                      <a:pt x="77" y="26"/>
                    </a:cubicBezTo>
                    <a:cubicBezTo>
                      <a:pt x="77" y="26"/>
                      <a:pt x="76" y="27"/>
                      <a:pt x="76" y="27"/>
                    </a:cubicBezTo>
                    <a:cubicBezTo>
                      <a:pt x="75" y="27"/>
                      <a:pt x="74" y="28"/>
                      <a:pt x="73" y="29"/>
                    </a:cubicBezTo>
                    <a:cubicBezTo>
                      <a:pt x="73" y="30"/>
                      <a:pt x="73" y="30"/>
                      <a:pt x="74" y="31"/>
                    </a:cubicBezTo>
                    <a:cubicBezTo>
                      <a:pt x="74" y="31"/>
                      <a:pt x="75" y="31"/>
                      <a:pt x="75" y="32"/>
                    </a:cubicBezTo>
                    <a:cubicBezTo>
                      <a:pt x="75" y="32"/>
                      <a:pt x="73" y="33"/>
                      <a:pt x="73" y="34"/>
                    </a:cubicBezTo>
                    <a:cubicBezTo>
                      <a:pt x="72" y="35"/>
                      <a:pt x="73" y="34"/>
                      <a:pt x="73" y="35"/>
                    </a:cubicBezTo>
                    <a:cubicBezTo>
                      <a:pt x="73" y="36"/>
                      <a:pt x="73" y="37"/>
                      <a:pt x="73" y="37"/>
                    </a:cubicBezTo>
                    <a:cubicBezTo>
                      <a:pt x="72" y="40"/>
                      <a:pt x="67" y="36"/>
                      <a:pt x="66" y="38"/>
                    </a:cubicBezTo>
                    <a:cubicBezTo>
                      <a:pt x="65" y="39"/>
                      <a:pt x="64" y="40"/>
                      <a:pt x="63" y="41"/>
                    </a:cubicBezTo>
                    <a:cubicBezTo>
                      <a:pt x="62" y="41"/>
                      <a:pt x="62" y="41"/>
                      <a:pt x="62" y="42"/>
                    </a:cubicBezTo>
                    <a:cubicBezTo>
                      <a:pt x="61" y="42"/>
                      <a:pt x="60" y="42"/>
                      <a:pt x="59" y="42"/>
                    </a:cubicBezTo>
                    <a:cubicBezTo>
                      <a:pt x="57" y="42"/>
                      <a:pt x="56" y="42"/>
                      <a:pt x="54" y="43"/>
                    </a:cubicBezTo>
                    <a:cubicBezTo>
                      <a:pt x="54" y="43"/>
                      <a:pt x="53" y="43"/>
                      <a:pt x="52" y="43"/>
                    </a:cubicBezTo>
                    <a:cubicBezTo>
                      <a:pt x="52" y="43"/>
                      <a:pt x="52" y="44"/>
                      <a:pt x="52" y="45"/>
                    </a:cubicBezTo>
                    <a:cubicBezTo>
                      <a:pt x="51" y="45"/>
                      <a:pt x="50" y="44"/>
                      <a:pt x="49" y="44"/>
                    </a:cubicBezTo>
                    <a:cubicBezTo>
                      <a:pt x="49" y="45"/>
                      <a:pt x="49" y="45"/>
                      <a:pt x="49" y="45"/>
                    </a:cubicBezTo>
                    <a:cubicBezTo>
                      <a:pt x="49" y="46"/>
                      <a:pt x="48" y="46"/>
                      <a:pt x="47" y="46"/>
                    </a:cubicBezTo>
                    <a:cubicBezTo>
                      <a:pt x="47" y="47"/>
                      <a:pt x="45" y="48"/>
                      <a:pt x="44" y="47"/>
                    </a:cubicBezTo>
                    <a:cubicBezTo>
                      <a:pt x="43" y="47"/>
                      <a:pt x="43" y="46"/>
                      <a:pt x="42" y="45"/>
                    </a:cubicBezTo>
                    <a:cubicBezTo>
                      <a:pt x="42" y="46"/>
                      <a:pt x="41" y="46"/>
                      <a:pt x="40" y="46"/>
                    </a:cubicBezTo>
                    <a:cubicBezTo>
                      <a:pt x="40" y="46"/>
                      <a:pt x="39" y="46"/>
                      <a:pt x="39" y="47"/>
                    </a:cubicBezTo>
                    <a:cubicBezTo>
                      <a:pt x="38" y="47"/>
                      <a:pt x="37" y="48"/>
                      <a:pt x="36" y="47"/>
                    </a:cubicBezTo>
                    <a:cubicBezTo>
                      <a:pt x="35" y="47"/>
                      <a:pt x="35" y="45"/>
                      <a:pt x="34" y="45"/>
                    </a:cubicBezTo>
                    <a:cubicBezTo>
                      <a:pt x="33" y="45"/>
                      <a:pt x="33" y="46"/>
                      <a:pt x="33" y="46"/>
                    </a:cubicBezTo>
                    <a:cubicBezTo>
                      <a:pt x="32" y="46"/>
                      <a:pt x="31" y="45"/>
                      <a:pt x="30" y="45"/>
                    </a:cubicBezTo>
                    <a:cubicBezTo>
                      <a:pt x="30" y="45"/>
                      <a:pt x="30" y="45"/>
                      <a:pt x="30" y="46"/>
                    </a:cubicBezTo>
                    <a:cubicBezTo>
                      <a:pt x="30" y="46"/>
                      <a:pt x="30" y="47"/>
                      <a:pt x="30" y="47"/>
                    </a:cubicBezTo>
                    <a:cubicBezTo>
                      <a:pt x="29" y="48"/>
                      <a:pt x="29" y="49"/>
                      <a:pt x="28" y="49"/>
                    </a:cubicBezTo>
                    <a:cubicBezTo>
                      <a:pt x="27" y="49"/>
                      <a:pt x="27" y="49"/>
                      <a:pt x="26" y="49"/>
                    </a:cubicBezTo>
                    <a:cubicBezTo>
                      <a:pt x="26" y="49"/>
                      <a:pt x="26" y="50"/>
                      <a:pt x="25" y="50"/>
                    </a:cubicBezTo>
                    <a:cubicBezTo>
                      <a:pt x="25" y="51"/>
                      <a:pt x="25" y="51"/>
                      <a:pt x="24" y="52"/>
                    </a:cubicBezTo>
                    <a:cubicBezTo>
                      <a:pt x="24" y="52"/>
                      <a:pt x="23" y="52"/>
                      <a:pt x="22" y="53"/>
                    </a:cubicBezTo>
                    <a:cubicBezTo>
                      <a:pt x="21" y="53"/>
                      <a:pt x="21" y="54"/>
                      <a:pt x="20" y="55"/>
                    </a:cubicBezTo>
                    <a:cubicBezTo>
                      <a:pt x="20" y="56"/>
                      <a:pt x="19" y="58"/>
                      <a:pt x="18" y="59"/>
                    </a:cubicBezTo>
                    <a:cubicBezTo>
                      <a:pt x="17" y="59"/>
                      <a:pt x="16" y="60"/>
                      <a:pt x="15" y="60"/>
                    </a:cubicBezTo>
                    <a:cubicBezTo>
                      <a:pt x="15" y="60"/>
                      <a:pt x="14" y="60"/>
                      <a:pt x="14" y="59"/>
                    </a:cubicBezTo>
                    <a:cubicBezTo>
                      <a:pt x="13" y="59"/>
                      <a:pt x="13" y="59"/>
                      <a:pt x="13" y="59"/>
                    </a:cubicBezTo>
                    <a:cubicBezTo>
                      <a:pt x="12" y="59"/>
                      <a:pt x="12" y="59"/>
                      <a:pt x="12" y="59"/>
                    </a:cubicBezTo>
                    <a:cubicBezTo>
                      <a:pt x="11" y="59"/>
                      <a:pt x="11" y="59"/>
                      <a:pt x="11" y="59"/>
                    </a:cubicBezTo>
                    <a:cubicBezTo>
                      <a:pt x="10" y="59"/>
                      <a:pt x="9" y="60"/>
                      <a:pt x="9" y="60"/>
                    </a:cubicBezTo>
                    <a:cubicBezTo>
                      <a:pt x="7" y="61"/>
                      <a:pt x="5" y="60"/>
                      <a:pt x="4" y="59"/>
                    </a:cubicBezTo>
                    <a:cubicBezTo>
                      <a:pt x="3" y="58"/>
                      <a:pt x="4" y="58"/>
                      <a:pt x="5" y="58"/>
                    </a:cubicBezTo>
                    <a:cubicBezTo>
                      <a:pt x="5" y="58"/>
                      <a:pt x="5" y="57"/>
                      <a:pt x="6" y="57"/>
                    </a:cubicBezTo>
                    <a:cubicBezTo>
                      <a:pt x="6" y="57"/>
                      <a:pt x="6" y="58"/>
                      <a:pt x="7" y="57"/>
                    </a:cubicBezTo>
                    <a:cubicBezTo>
                      <a:pt x="7" y="57"/>
                      <a:pt x="6" y="55"/>
                      <a:pt x="7" y="55"/>
                    </a:cubicBezTo>
                    <a:cubicBezTo>
                      <a:pt x="7" y="55"/>
                      <a:pt x="9" y="55"/>
                      <a:pt x="9" y="54"/>
                    </a:cubicBezTo>
                    <a:cubicBezTo>
                      <a:pt x="10" y="54"/>
                      <a:pt x="9" y="53"/>
                      <a:pt x="10" y="52"/>
                    </a:cubicBezTo>
                    <a:cubicBezTo>
                      <a:pt x="11" y="51"/>
                      <a:pt x="12" y="51"/>
                      <a:pt x="13" y="52"/>
                    </a:cubicBezTo>
                    <a:cubicBezTo>
                      <a:pt x="13" y="52"/>
                      <a:pt x="13" y="51"/>
                      <a:pt x="12" y="51"/>
                    </a:cubicBezTo>
                    <a:cubicBezTo>
                      <a:pt x="12" y="50"/>
                      <a:pt x="12" y="50"/>
                      <a:pt x="11" y="50"/>
                    </a:cubicBezTo>
                    <a:cubicBezTo>
                      <a:pt x="10" y="49"/>
                      <a:pt x="10" y="47"/>
                      <a:pt x="11" y="47"/>
                    </a:cubicBezTo>
                    <a:cubicBezTo>
                      <a:pt x="10" y="47"/>
                      <a:pt x="9" y="47"/>
                      <a:pt x="8" y="47"/>
                    </a:cubicBezTo>
                    <a:cubicBezTo>
                      <a:pt x="7" y="47"/>
                      <a:pt x="6" y="47"/>
                      <a:pt x="6" y="47"/>
                    </a:cubicBezTo>
                    <a:cubicBezTo>
                      <a:pt x="5" y="47"/>
                      <a:pt x="5" y="47"/>
                      <a:pt x="5" y="46"/>
                    </a:cubicBezTo>
                    <a:cubicBezTo>
                      <a:pt x="4" y="46"/>
                      <a:pt x="4" y="45"/>
                      <a:pt x="4" y="45"/>
                    </a:cubicBezTo>
                    <a:cubicBezTo>
                      <a:pt x="4" y="44"/>
                      <a:pt x="2" y="44"/>
                      <a:pt x="2" y="44"/>
                    </a:cubicBezTo>
                    <a:cubicBezTo>
                      <a:pt x="1" y="44"/>
                      <a:pt x="0" y="43"/>
                      <a:pt x="1" y="42"/>
                    </a:cubicBezTo>
                    <a:cubicBezTo>
                      <a:pt x="1" y="41"/>
                      <a:pt x="3" y="41"/>
                      <a:pt x="4" y="41"/>
                    </a:cubicBezTo>
                    <a:cubicBezTo>
                      <a:pt x="4" y="40"/>
                      <a:pt x="5" y="40"/>
                      <a:pt x="6" y="40"/>
                    </a:cubicBezTo>
                    <a:cubicBezTo>
                      <a:pt x="6" y="40"/>
                      <a:pt x="7" y="40"/>
                      <a:pt x="8" y="40"/>
                    </a:cubicBezTo>
                    <a:cubicBezTo>
                      <a:pt x="9" y="40"/>
                      <a:pt x="9" y="38"/>
                      <a:pt x="9" y="38"/>
                    </a:cubicBezTo>
                    <a:cubicBezTo>
                      <a:pt x="9" y="37"/>
                      <a:pt x="10" y="36"/>
                      <a:pt x="11" y="36"/>
                    </a:cubicBezTo>
                    <a:cubicBezTo>
                      <a:pt x="11" y="36"/>
                      <a:pt x="12" y="36"/>
                      <a:pt x="12" y="36"/>
                    </a:cubicBezTo>
                    <a:cubicBezTo>
                      <a:pt x="13" y="36"/>
                      <a:pt x="13" y="35"/>
                      <a:pt x="13" y="35"/>
                    </a:cubicBezTo>
                    <a:cubicBezTo>
                      <a:pt x="14" y="34"/>
                      <a:pt x="14" y="34"/>
                      <a:pt x="15" y="34"/>
                    </a:cubicBezTo>
                    <a:cubicBezTo>
                      <a:pt x="16" y="34"/>
                      <a:pt x="17" y="35"/>
                      <a:pt x="17" y="35"/>
                    </a:cubicBezTo>
                    <a:cubicBezTo>
                      <a:pt x="18" y="34"/>
                      <a:pt x="18" y="34"/>
                      <a:pt x="18" y="34"/>
                    </a:cubicBezTo>
                    <a:cubicBezTo>
                      <a:pt x="18" y="33"/>
                      <a:pt x="18" y="33"/>
                      <a:pt x="19" y="32"/>
                    </a:cubicBezTo>
                    <a:cubicBezTo>
                      <a:pt x="19" y="31"/>
                      <a:pt x="20" y="31"/>
                      <a:pt x="19" y="30"/>
                    </a:cubicBezTo>
                    <a:cubicBezTo>
                      <a:pt x="19" y="30"/>
                      <a:pt x="17" y="28"/>
                      <a:pt x="19" y="29"/>
                    </a:cubicBezTo>
                    <a:cubicBezTo>
                      <a:pt x="18" y="29"/>
                      <a:pt x="17" y="30"/>
                      <a:pt x="16" y="30"/>
                    </a:cubicBezTo>
                    <a:cubicBezTo>
                      <a:pt x="14" y="31"/>
                      <a:pt x="14" y="30"/>
                      <a:pt x="13" y="29"/>
                    </a:cubicBezTo>
                    <a:cubicBezTo>
                      <a:pt x="13" y="30"/>
                      <a:pt x="13" y="30"/>
                      <a:pt x="13" y="30"/>
                    </a:cubicBezTo>
                    <a:cubicBezTo>
                      <a:pt x="13" y="31"/>
                      <a:pt x="13" y="31"/>
                      <a:pt x="12" y="31"/>
                    </a:cubicBezTo>
                    <a:cubicBezTo>
                      <a:pt x="11" y="31"/>
                      <a:pt x="11" y="31"/>
                      <a:pt x="11" y="31"/>
                    </a:cubicBezTo>
                    <a:cubicBezTo>
                      <a:pt x="10" y="32"/>
                      <a:pt x="10" y="33"/>
                      <a:pt x="9" y="33"/>
                    </a:cubicBezTo>
                    <a:cubicBezTo>
                      <a:pt x="8" y="33"/>
                      <a:pt x="9" y="32"/>
                      <a:pt x="8" y="32"/>
                    </a:cubicBezTo>
                    <a:cubicBezTo>
                      <a:pt x="7" y="32"/>
                      <a:pt x="7" y="33"/>
                      <a:pt x="7" y="33"/>
                    </a:cubicBezTo>
                    <a:cubicBezTo>
                      <a:pt x="7" y="33"/>
                      <a:pt x="6" y="33"/>
                      <a:pt x="6" y="33"/>
                    </a:cubicBezTo>
                    <a:cubicBezTo>
                      <a:pt x="6" y="33"/>
                      <a:pt x="6" y="33"/>
                      <a:pt x="6" y="34"/>
                    </a:cubicBezTo>
                    <a:cubicBezTo>
                      <a:pt x="5" y="34"/>
                      <a:pt x="6" y="33"/>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4" name="Freeform 20">
                <a:extLst>
                  <a:ext uri="{FF2B5EF4-FFF2-40B4-BE49-F238E27FC236}">
                    <a16:creationId xmlns:a16="http://schemas.microsoft.com/office/drawing/2014/main" xmlns="" id="{22AAFBE7-1A1A-4C04-B1DA-CA20DAF90BD8}"/>
                  </a:ext>
                </a:extLst>
              </p:cNvPr>
              <p:cNvSpPr>
                <a:spLocks/>
              </p:cNvSpPr>
              <p:nvPr/>
            </p:nvSpPr>
            <p:spPr bwMode="auto">
              <a:xfrm>
                <a:off x="11261580" y="5719625"/>
                <a:ext cx="249334" cy="129284"/>
              </a:xfrm>
              <a:custGeom>
                <a:avLst/>
                <a:gdLst>
                  <a:gd name="T0" fmla="*/ 8 w 58"/>
                  <a:gd name="T1" fmla="*/ 25 h 30"/>
                  <a:gd name="T2" fmla="*/ 2 w 58"/>
                  <a:gd name="T3" fmla="*/ 24 h 30"/>
                  <a:gd name="T4" fmla="*/ 1 w 58"/>
                  <a:gd name="T5" fmla="*/ 20 h 30"/>
                  <a:gd name="T6" fmla="*/ 1 w 58"/>
                  <a:gd name="T7" fmla="*/ 18 h 30"/>
                  <a:gd name="T8" fmla="*/ 4 w 58"/>
                  <a:gd name="T9" fmla="*/ 17 h 30"/>
                  <a:gd name="T10" fmla="*/ 5 w 58"/>
                  <a:gd name="T11" fmla="*/ 13 h 30"/>
                  <a:gd name="T12" fmla="*/ 1 w 58"/>
                  <a:gd name="T13" fmla="*/ 8 h 30"/>
                  <a:gd name="T14" fmla="*/ 2 w 58"/>
                  <a:gd name="T15" fmla="*/ 6 h 30"/>
                  <a:gd name="T16" fmla="*/ 4 w 58"/>
                  <a:gd name="T17" fmla="*/ 4 h 30"/>
                  <a:gd name="T18" fmla="*/ 5 w 58"/>
                  <a:gd name="T19" fmla="*/ 0 h 30"/>
                  <a:gd name="T20" fmla="*/ 10 w 58"/>
                  <a:gd name="T21" fmla="*/ 5 h 30"/>
                  <a:gd name="T22" fmla="*/ 15 w 58"/>
                  <a:gd name="T23" fmla="*/ 6 h 30"/>
                  <a:gd name="T24" fmla="*/ 17 w 58"/>
                  <a:gd name="T25" fmla="*/ 4 h 30"/>
                  <a:gd name="T26" fmla="*/ 21 w 58"/>
                  <a:gd name="T27" fmla="*/ 5 h 30"/>
                  <a:gd name="T28" fmla="*/ 24 w 58"/>
                  <a:gd name="T29" fmla="*/ 6 h 30"/>
                  <a:gd name="T30" fmla="*/ 27 w 58"/>
                  <a:gd name="T31" fmla="*/ 6 h 30"/>
                  <a:gd name="T32" fmla="*/ 31 w 58"/>
                  <a:gd name="T33" fmla="*/ 7 h 30"/>
                  <a:gd name="T34" fmla="*/ 35 w 58"/>
                  <a:gd name="T35" fmla="*/ 10 h 30"/>
                  <a:gd name="T36" fmla="*/ 37 w 58"/>
                  <a:gd name="T37" fmla="*/ 12 h 30"/>
                  <a:gd name="T38" fmla="*/ 38 w 58"/>
                  <a:gd name="T39" fmla="*/ 15 h 30"/>
                  <a:gd name="T40" fmla="*/ 39 w 58"/>
                  <a:gd name="T41" fmla="*/ 17 h 30"/>
                  <a:gd name="T42" fmla="*/ 43 w 58"/>
                  <a:gd name="T43" fmla="*/ 17 h 30"/>
                  <a:gd name="T44" fmla="*/ 43 w 58"/>
                  <a:gd name="T45" fmla="*/ 8 h 30"/>
                  <a:gd name="T46" fmla="*/ 48 w 58"/>
                  <a:gd name="T47" fmla="*/ 1 h 30"/>
                  <a:gd name="T48" fmla="*/ 49 w 58"/>
                  <a:gd name="T49" fmla="*/ 2 h 30"/>
                  <a:gd name="T50" fmla="*/ 52 w 58"/>
                  <a:gd name="T51" fmla="*/ 6 h 30"/>
                  <a:gd name="T52" fmla="*/ 53 w 58"/>
                  <a:gd name="T53" fmla="*/ 9 h 30"/>
                  <a:gd name="T54" fmla="*/ 56 w 58"/>
                  <a:gd name="T55" fmla="*/ 11 h 30"/>
                  <a:gd name="T56" fmla="*/ 58 w 58"/>
                  <a:gd name="T57" fmla="*/ 15 h 30"/>
                  <a:gd name="T58" fmla="*/ 56 w 58"/>
                  <a:gd name="T59" fmla="*/ 18 h 30"/>
                  <a:gd name="T60" fmla="*/ 55 w 58"/>
                  <a:gd name="T61" fmla="*/ 21 h 30"/>
                  <a:gd name="T62" fmla="*/ 49 w 58"/>
                  <a:gd name="T63" fmla="*/ 19 h 30"/>
                  <a:gd name="T64" fmla="*/ 48 w 58"/>
                  <a:gd name="T65" fmla="*/ 20 h 30"/>
                  <a:gd name="T66" fmla="*/ 43 w 58"/>
                  <a:gd name="T67" fmla="*/ 21 h 30"/>
                  <a:gd name="T68" fmla="*/ 39 w 58"/>
                  <a:gd name="T69" fmla="*/ 23 h 30"/>
                  <a:gd name="T70" fmla="*/ 28 w 58"/>
                  <a:gd name="T71" fmla="*/ 19 h 30"/>
                  <a:gd name="T72" fmla="*/ 25 w 58"/>
                  <a:gd name="T73" fmla="*/ 22 h 30"/>
                  <a:gd name="T74" fmla="*/ 26 w 58"/>
                  <a:gd name="T75" fmla="*/ 26 h 30"/>
                  <a:gd name="T76" fmla="*/ 20 w 58"/>
                  <a:gd name="T77" fmla="*/ 27 h 30"/>
                  <a:gd name="T78" fmla="*/ 15 w 58"/>
                  <a:gd name="T79" fmla="*/ 29 h 30"/>
                  <a:gd name="T80" fmla="*/ 13 w 58"/>
                  <a:gd name="T8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30">
                    <a:moveTo>
                      <a:pt x="12" y="29"/>
                    </a:moveTo>
                    <a:cubicBezTo>
                      <a:pt x="11" y="28"/>
                      <a:pt x="8" y="27"/>
                      <a:pt x="8" y="25"/>
                    </a:cubicBezTo>
                    <a:cubicBezTo>
                      <a:pt x="8" y="26"/>
                      <a:pt x="6" y="26"/>
                      <a:pt x="5" y="26"/>
                    </a:cubicBezTo>
                    <a:cubicBezTo>
                      <a:pt x="4" y="26"/>
                      <a:pt x="3" y="25"/>
                      <a:pt x="2" y="24"/>
                    </a:cubicBezTo>
                    <a:cubicBezTo>
                      <a:pt x="1" y="23"/>
                      <a:pt x="0" y="22"/>
                      <a:pt x="0" y="21"/>
                    </a:cubicBezTo>
                    <a:cubicBezTo>
                      <a:pt x="0" y="20"/>
                      <a:pt x="0" y="21"/>
                      <a:pt x="1" y="20"/>
                    </a:cubicBezTo>
                    <a:cubicBezTo>
                      <a:pt x="1" y="20"/>
                      <a:pt x="2" y="20"/>
                      <a:pt x="2" y="20"/>
                    </a:cubicBezTo>
                    <a:cubicBezTo>
                      <a:pt x="1" y="20"/>
                      <a:pt x="0" y="19"/>
                      <a:pt x="1" y="18"/>
                    </a:cubicBezTo>
                    <a:cubicBezTo>
                      <a:pt x="1" y="17"/>
                      <a:pt x="2" y="18"/>
                      <a:pt x="3" y="18"/>
                    </a:cubicBezTo>
                    <a:cubicBezTo>
                      <a:pt x="4" y="18"/>
                      <a:pt x="4" y="18"/>
                      <a:pt x="4" y="17"/>
                    </a:cubicBezTo>
                    <a:cubicBezTo>
                      <a:pt x="4" y="16"/>
                      <a:pt x="4" y="16"/>
                      <a:pt x="4" y="15"/>
                    </a:cubicBezTo>
                    <a:cubicBezTo>
                      <a:pt x="4" y="14"/>
                      <a:pt x="4" y="13"/>
                      <a:pt x="5" y="13"/>
                    </a:cubicBezTo>
                    <a:cubicBezTo>
                      <a:pt x="3" y="12"/>
                      <a:pt x="2" y="11"/>
                      <a:pt x="1" y="10"/>
                    </a:cubicBezTo>
                    <a:cubicBezTo>
                      <a:pt x="1" y="9"/>
                      <a:pt x="0" y="9"/>
                      <a:pt x="1" y="8"/>
                    </a:cubicBezTo>
                    <a:cubicBezTo>
                      <a:pt x="1" y="7"/>
                      <a:pt x="2" y="8"/>
                      <a:pt x="2" y="7"/>
                    </a:cubicBezTo>
                    <a:cubicBezTo>
                      <a:pt x="2" y="7"/>
                      <a:pt x="2" y="7"/>
                      <a:pt x="2" y="6"/>
                    </a:cubicBezTo>
                    <a:cubicBezTo>
                      <a:pt x="1" y="6"/>
                      <a:pt x="1" y="5"/>
                      <a:pt x="1" y="5"/>
                    </a:cubicBezTo>
                    <a:cubicBezTo>
                      <a:pt x="1" y="4"/>
                      <a:pt x="3" y="4"/>
                      <a:pt x="4" y="4"/>
                    </a:cubicBezTo>
                    <a:cubicBezTo>
                      <a:pt x="4" y="3"/>
                      <a:pt x="4" y="3"/>
                      <a:pt x="4" y="2"/>
                    </a:cubicBezTo>
                    <a:cubicBezTo>
                      <a:pt x="4" y="1"/>
                      <a:pt x="4" y="1"/>
                      <a:pt x="5" y="0"/>
                    </a:cubicBezTo>
                    <a:cubicBezTo>
                      <a:pt x="6" y="0"/>
                      <a:pt x="7" y="0"/>
                      <a:pt x="7" y="1"/>
                    </a:cubicBezTo>
                    <a:cubicBezTo>
                      <a:pt x="8" y="2"/>
                      <a:pt x="9" y="3"/>
                      <a:pt x="10" y="5"/>
                    </a:cubicBezTo>
                    <a:cubicBezTo>
                      <a:pt x="10" y="4"/>
                      <a:pt x="12" y="3"/>
                      <a:pt x="13" y="4"/>
                    </a:cubicBezTo>
                    <a:cubicBezTo>
                      <a:pt x="14" y="4"/>
                      <a:pt x="15" y="5"/>
                      <a:pt x="15" y="6"/>
                    </a:cubicBezTo>
                    <a:cubicBezTo>
                      <a:pt x="16" y="6"/>
                      <a:pt x="16" y="6"/>
                      <a:pt x="16" y="5"/>
                    </a:cubicBezTo>
                    <a:cubicBezTo>
                      <a:pt x="16" y="5"/>
                      <a:pt x="16" y="5"/>
                      <a:pt x="17" y="4"/>
                    </a:cubicBezTo>
                    <a:cubicBezTo>
                      <a:pt x="18" y="4"/>
                      <a:pt x="19" y="3"/>
                      <a:pt x="20" y="4"/>
                    </a:cubicBezTo>
                    <a:cubicBezTo>
                      <a:pt x="21" y="4"/>
                      <a:pt x="21" y="4"/>
                      <a:pt x="21" y="5"/>
                    </a:cubicBezTo>
                    <a:cubicBezTo>
                      <a:pt x="22" y="5"/>
                      <a:pt x="22" y="5"/>
                      <a:pt x="22" y="5"/>
                    </a:cubicBezTo>
                    <a:cubicBezTo>
                      <a:pt x="23" y="5"/>
                      <a:pt x="23" y="6"/>
                      <a:pt x="24" y="6"/>
                    </a:cubicBezTo>
                    <a:cubicBezTo>
                      <a:pt x="24" y="6"/>
                      <a:pt x="25" y="5"/>
                      <a:pt x="26" y="5"/>
                    </a:cubicBezTo>
                    <a:cubicBezTo>
                      <a:pt x="27" y="5"/>
                      <a:pt x="27" y="6"/>
                      <a:pt x="27" y="6"/>
                    </a:cubicBezTo>
                    <a:cubicBezTo>
                      <a:pt x="28" y="7"/>
                      <a:pt x="29" y="6"/>
                      <a:pt x="30" y="6"/>
                    </a:cubicBezTo>
                    <a:cubicBezTo>
                      <a:pt x="30" y="6"/>
                      <a:pt x="31" y="7"/>
                      <a:pt x="31" y="7"/>
                    </a:cubicBezTo>
                    <a:cubicBezTo>
                      <a:pt x="32" y="7"/>
                      <a:pt x="33" y="7"/>
                      <a:pt x="34" y="8"/>
                    </a:cubicBezTo>
                    <a:cubicBezTo>
                      <a:pt x="34" y="8"/>
                      <a:pt x="34" y="9"/>
                      <a:pt x="35" y="10"/>
                    </a:cubicBezTo>
                    <a:cubicBezTo>
                      <a:pt x="35" y="10"/>
                      <a:pt x="35" y="10"/>
                      <a:pt x="36" y="10"/>
                    </a:cubicBezTo>
                    <a:cubicBezTo>
                      <a:pt x="37" y="11"/>
                      <a:pt x="37" y="11"/>
                      <a:pt x="37" y="12"/>
                    </a:cubicBezTo>
                    <a:cubicBezTo>
                      <a:pt x="37" y="13"/>
                      <a:pt x="37" y="14"/>
                      <a:pt x="37" y="14"/>
                    </a:cubicBezTo>
                    <a:cubicBezTo>
                      <a:pt x="37" y="15"/>
                      <a:pt x="38" y="15"/>
                      <a:pt x="38" y="15"/>
                    </a:cubicBezTo>
                    <a:cubicBezTo>
                      <a:pt x="39" y="15"/>
                      <a:pt x="39" y="15"/>
                      <a:pt x="39" y="16"/>
                    </a:cubicBezTo>
                    <a:cubicBezTo>
                      <a:pt x="39" y="16"/>
                      <a:pt x="39" y="16"/>
                      <a:pt x="39" y="17"/>
                    </a:cubicBezTo>
                    <a:cubicBezTo>
                      <a:pt x="39" y="17"/>
                      <a:pt x="40" y="17"/>
                      <a:pt x="40" y="17"/>
                    </a:cubicBezTo>
                    <a:cubicBezTo>
                      <a:pt x="41" y="17"/>
                      <a:pt x="42" y="17"/>
                      <a:pt x="43" y="17"/>
                    </a:cubicBezTo>
                    <a:cubicBezTo>
                      <a:pt x="45" y="16"/>
                      <a:pt x="44" y="14"/>
                      <a:pt x="44" y="13"/>
                    </a:cubicBezTo>
                    <a:cubicBezTo>
                      <a:pt x="43" y="12"/>
                      <a:pt x="42" y="9"/>
                      <a:pt x="43" y="8"/>
                    </a:cubicBezTo>
                    <a:cubicBezTo>
                      <a:pt x="44" y="7"/>
                      <a:pt x="45" y="8"/>
                      <a:pt x="46" y="8"/>
                    </a:cubicBezTo>
                    <a:cubicBezTo>
                      <a:pt x="44" y="5"/>
                      <a:pt x="43" y="1"/>
                      <a:pt x="48" y="1"/>
                    </a:cubicBezTo>
                    <a:cubicBezTo>
                      <a:pt x="48" y="1"/>
                      <a:pt x="48" y="1"/>
                      <a:pt x="49" y="1"/>
                    </a:cubicBezTo>
                    <a:cubicBezTo>
                      <a:pt x="49" y="2"/>
                      <a:pt x="49" y="2"/>
                      <a:pt x="49" y="2"/>
                    </a:cubicBezTo>
                    <a:cubicBezTo>
                      <a:pt x="51" y="2"/>
                      <a:pt x="50" y="4"/>
                      <a:pt x="50" y="5"/>
                    </a:cubicBezTo>
                    <a:cubicBezTo>
                      <a:pt x="51" y="5"/>
                      <a:pt x="52" y="5"/>
                      <a:pt x="52" y="6"/>
                    </a:cubicBezTo>
                    <a:cubicBezTo>
                      <a:pt x="52" y="7"/>
                      <a:pt x="51" y="7"/>
                      <a:pt x="51" y="8"/>
                    </a:cubicBezTo>
                    <a:cubicBezTo>
                      <a:pt x="52" y="8"/>
                      <a:pt x="53" y="8"/>
                      <a:pt x="53" y="9"/>
                    </a:cubicBezTo>
                    <a:cubicBezTo>
                      <a:pt x="54" y="9"/>
                      <a:pt x="53" y="10"/>
                      <a:pt x="54" y="11"/>
                    </a:cubicBezTo>
                    <a:cubicBezTo>
                      <a:pt x="54" y="11"/>
                      <a:pt x="55" y="11"/>
                      <a:pt x="56" y="11"/>
                    </a:cubicBezTo>
                    <a:cubicBezTo>
                      <a:pt x="56" y="12"/>
                      <a:pt x="56" y="13"/>
                      <a:pt x="56" y="13"/>
                    </a:cubicBezTo>
                    <a:cubicBezTo>
                      <a:pt x="56" y="14"/>
                      <a:pt x="58" y="14"/>
                      <a:pt x="58" y="15"/>
                    </a:cubicBezTo>
                    <a:cubicBezTo>
                      <a:pt x="58" y="16"/>
                      <a:pt x="58" y="17"/>
                      <a:pt x="57" y="17"/>
                    </a:cubicBezTo>
                    <a:cubicBezTo>
                      <a:pt x="57" y="18"/>
                      <a:pt x="56" y="18"/>
                      <a:pt x="56" y="18"/>
                    </a:cubicBezTo>
                    <a:cubicBezTo>
                      <a:pt x="56" y="19"/>
                      <a:pt x="57" y="20"/>
                      <a:pt x="56" y="21"/>
                    </a:cubicBezTo>
                    <a:cubicBezTo>
                      <a:pt x="56" y="21"/>
                      <a:pt x="57" y="21"/>
                      <a:pt x="55" y="21"/>
                    </a:cubicBezTo>
                    <a:cubicBezTo>
                      <a:pt x="55" y="21"/>
                      <a:pt x="54" y="21"/>
                      <a:pt x="53" y="21"/>
                    </a:cubicBezTo>
                    <a:cubicBezTo>
                      <a:pt x="52" y="20"/>
                      <a:pt x="49" y="17"/>
                      <a:pt x="49" y="19"/>
                    </a:cubicBezTo>
                    <a:cubicBezTo>
                      <a:pt x="48" y="19"/>
                      <a:pt x="48" y="19"/>
                      <a:pt x="48" y="18"/>
                    </a:cubicBezTo>
                    <a:cubicBezTo>
                      <a:pt x="47" y="18"/>
                      <a:pt x="48" y="20"/>
                      <a:pt x="48" y="20"/>
                    </a:cubicBezTo>
                    <a:cubicBezTo>
                      <a:pt x="47" y="20"/>
                      <a:pt x="46" y="20"/>
                      <a:pt x="46" y="21"/>
                    </a:cubicBezTo>
                    <a:cubicBezTo>
                      <a:pt x="45" y="21"/>
                      <a:pt x="44" y="21"/>
                      <a:pt x="43" y="21"/>
                    </a:cubicBezTo>
                    <a:cubicBezTo>
                      <a:pt x="42" y="21"/>
                      <a:pt x="41" y="21"/>
                      <a:pt x="41" y="22"/>
                    </a:cubicBezTo>
                    <a:cubicBezTo>
                      <a:pt x="40" y="22"/>
                      <a:pt x="40" y="23"/>
                      <a:pt x="39" y="23"/>
                    </a:cubicBezTo>
                    <a:cubicBezTo>
                      <a:pt x="38" y="23"/>
                      <a:pt x="36" y="23"/>
                      <a:pt x="35" y="22"/>
                    </a:cubicBezTo>
                    <a:cubicBezTo>
                      <a:pt x="34" y="21"/>
                      <a:pt x="28" y="20"/>
                      <a:pt x="28" y="19"/>
                    </a:cubicBezTo>
                    <a:cubicBezTo>
                      <a:pt x="29" y="19"/>
                      <a:pt x="28" y="21"/>
                      <a:pt x="28" y="21"/>
                    </a:cubicBezTo>
                    <a:cubicBezTo>
                      <a:pt x="27" y="22"/>
                      <a:pt x="26" y="22"/>
                      <a:pt x="25" y="22"/>
                    </a:cubicBezTo>
                    <a:cubicBezTo>
                      <a:pt x="25" y="23"/>
                      <a:pt x="26" y="23"/>
                      <a:pt x="26" y="24"/>
                    </a:cubicBezTo>
                    <a:cubicBezTo>
                      <a:pt x="26" y="25"/>
                      <a:pt x="26" y="26"/>
                      <a:pt x="26" y="26"/>
                    </a:cubicBezTo>
                    <a:cubicBezTo>
                      <a:pt x="25" y="27"/>
                      <a:pt x="25" y="28"/>
                      <a:pt x="24" y="28"/>
                    </a:cubicBezTo>
                    <a:cubicBezTo>
                      <a:pt x="23" y="28"/>
                      <a:pt x="21" y="27"/>
                      <a:pt x="20" y="27"/>
                    </a:cubicBezTo>
                    <a:cubicBezTo>
                      <a:pt x="20" y="27"/>
                      <a:pt x="19" y="28"/>
                      <a:pt x="19" y="28"/>
                    </a:cubicBezTo>
                    <a:cubicBezTo>
                      <a:pt x="18" y="29"/>
                      <a:pt x="16" y="28"/>
                      <a:pt x="15" y="29"/>
                    </a:cubicBezTo>
                    <a:cubicBezTo>
                      <a:pt x="15" y="29"/>
                      <a:pt x="16" y="29"/>
                      <a:pt x="15" y="30"/>
                    </a:cubicBezTo>
                    <a:cubicBezTo>
                      <a:pt x="15" y="30"/>
                      <a:pt x="13" y="29"/>
                      <a:pt x="13" y="29"/>
                    </a:cubicBezTo>
                    <a:cubicBezTo>
                      <a:pt x="12" y="29"/>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5" name="Freeform 21">
                <a:extLst>
                  <a:ext uri="{FF2B5EF4-FFF2-40B4-BE49-F238E27FC236}">
                    <a16:creationId xmlns:a16="http://schemas.microsoft.com/office/drawing/2014/main" xmlns="" id="{2478D4E4-D981-4025-8239-8658F40AEEC5}"/>
                  </a:ext>
                </a:extLst>
              </p:cNvPr>
              <p:cNvSpPr>
                <a:spLocks/>
              </p:cNvSpPr>
              <p:nvPr/>
            </p:nvSpPr>
            <p:spPr bwMode="auto">
              <a:xfrm>
                <a:off x="11218485" y="5876612"/>
                <a:ext cx="129284" cy="43095"/>
              </a:xfrm>
              <a:custGeom>
                <a:avLst/>
                <a:gdLst>
                  <a:gd name="T0" fmla="*/ 2 w 30"/>
                  <a:gd name="T1" fmla="*/ 5 h 10"/>
                  <a:gd name="T2" fmla="*/ 5 w 30"/>
                  <a:gd name="T3" fmla="*/ 3 h 10"/>
                  <a:gd name="T4" fmla="*/ 6 w 30"/>
                  <a:gd name="T5" fmla="*/ 3 h 10"/>
                  <a:gd name="T6" fmla="*/ 7 w 30"/>
                  <a:gd name="T7" fmla="*/ 4 h 10"/>
                  <a:gd name="T8" fmla="*/ 11 w 30"/>
                  <a:gd name="T9" fmla="*/ 2 h 10"/>
                  <a:gd name="T10" fmla="*/ 12 w 30"/>
                  <a:gd name="T11" fmla="*/ 2 h 10"/>
                  <a:gd name="T12" fmla="*/ 14 w 30"/>
                  <a:gd name="T13" fmla="*/ 1 h 10"/>
                  <a:gd name="T14" fmla="*/ 16 w 30"/>
                  <a:gd name="T15" fmla="*/ 2 h 10"/>
                  <a:gd name="T16" fmla="*/ 18 w 30"/>
                  <a:gd name="T17" fmla="*/ 2 h 10"/>
                  <a:gd name="T18" fmla="*/ 20 w 30"/>
                  <a:gd name="T19" fmla="*/ 2 h 10"/>
                  <a:gd name="T20" fmla="*/ 21 w 30"/>
                  <a:gd name="T21" fmla="*/ 4 h 10"/>
                  <a:gd name="T22" fmla="*/ 24 w 30"/>
                  <a:gd name="T23" fmla="*/ 1 h 10"/>
                  <a:gd name="T24" fmla="*/ 27 w 30"/>
                  <a:gd name="T25" fmla="*/ 0 h 10"/>
                  <a:gd name="T26" fmla="*/ 29 w 30"/>
                  <a:gd name="T27" fmla="*/ 2 h 10"/>
                  <a:gd name="T28" fmla="*/ 30 w 30"/>
                  <a:gd name="T29" fmla="*/ 4 h 10"/>
                  <a:gd name="T30" fmla="*/ 29 w 30"/>
                  <a:gd name="T31" fmla="*/ 4 h 10"/>
                  <a:gd name="T32" fmla="*/ 28 w 30"/>
                  <a:gd name="T33" fmla="*/ 6 h 10"/>
                  <a:gd name="T34" fmla="*/ 26 w 30"/>
                  <a:gd name="T35" fmla="*/ 8 h 10"/>
                  <a:gd name="T36" fmla="*/ 21 w 30"/>
                  <a:gd name="T37" fmla="*/ 7 h 10"/>
                  <a:gd name="T38" fmla="*/ 19 w 30"/>
                  <a:gd name="T39" fmla="*/ 8 h 10"/>
                  <a:gd name="T40" fmla="*/ 18 w 30"/>
                  <a:gd name="T41" fmla="*/ 10 h 10"/>
                  <a:gd name="T42" fmla="*/ 13 w 30"/>
                  <a:gd name="T43" fmla="*/ 9 h 10"/>
                  <a:gd name="T44" fmla="*/ 11 w 30"/>
                  <a:gd name="T45" fmla="*/ 9 h 10"/>
                  <a:gd name="T46" fmla="*/ 7 w 30"/>
                  <a:gd name="T47" fmla="*/ 9 h 10"/>
                  <a:gd name="T48" fmla="*/ 6 w 30"/>
                  <a:gd name="T49" fmla="*/ 10 h 10"/>
                  <a:gd name="T50" fmla="*/ 5 w 30"/>
                  <a:gd name="T51" fmla="*/ 10 h 10"/>
                  <a:gd name="T52" fmla="*/ 4 w 30"/>
                  <a:gd name="T53" fmla="*/ 10 h 10"/>
                  <a:gd name="T54" fmla="*/ 3 w 30"/>
                  <a:gd name="T55" fmla="*/ 9 h 10"/>
                  <a:gd name="T56" fmla="*/ 1 w 30"/>
                  <a:gd name="T57" fmla="*/ 8 h 10"/>
                  <a:gd name="T58" fmla="*/ 2 w 30"/>
                  <a:gd name="T59" fmla="*/ 6 h 10"/>
                  <a:gd name="T60" fmla="*/ 1 w 30"/>
                  <a:gd name="T61" fmla="*/ 5 h 10"/>
                  <a:gd name="T62" fmla="*/ 2 w 30"/>
                  <a:gd name="T6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0">
                    <a:moveTo>
                      <a:pt x="2" y="5"/>
                    </a:moveTo>
                    <a:cubicBezTo>
                      <a:pt x="2" y="4"/>
                      <a:pt x="3" y="3"/>
                      <a:pt x="5" y="3"/>
                    </a:cubicBezTo>
                    <a:cubicBezTo>
                      <a:pt x="5" y="3"/>
                      <a:pt x="6" y="3"/>
                      <a:pt x="6" y="3"/>
                    </a:cubicBezTo>
                    <a:cubicBezTo>
                      <a:pt x="6" y="4"/>
                      <a:pt x="7" y="4"/>
                      <a:pt x="7" y="4"/>
                    </a:cubicBezTo>
                    <a:cubicBezTo>
                      <a:pt x="8" y="3"/>
                      <a:pt x="9" y="2"/>
                      <a:pt x="11" y="2"/>
                    </a:cubicBezTo>
                    <a:cubicBezTo>
                      <a:pt x="12" y="3"/>
                      <a:pt x="12" y="3"/>
                      <a:pt x="12" y="2"/>
                    </a:cubicBezTo>
                    <a:cubicBezTo>
                      <a:pt x="13" y="1"/>
                      <a:pt x="13" y="0"/>
                      <a:pt x="14" y="1"/>
                    </a:cubicBezTo>
                    <a:cubicBezTo>
                      <a:pt x="15" y="1"/>
                      <a:pt x="15" y="1"/>
                      <a:pt x="16" y="2"/>
                    </a:cubicBezTo>
                    <a:cubicBezTo>
                      <a:pt x="16" y="2"/>
                      <a:pt x="17" y="2"/>
                      <a:pt x="18" y="2"/>
                    </a:cubicBezTo>
                    <a:cubicBezTo>
                      <a:pt x="19" y="2"/>
                      <a:pt x="19" y="2"/>
                      <a:pt x="20" y="2"/>
                    </a:cubicBezTo>
                    <a:cubicBezTo>
                      <a:pt x="21" y="3"/>
                      <a:pt x="21" y="3"/>
                      <a:pt x="21" y="4"/>
                    </a:cubicBezTo>
                    <a:cubicBezTo>
                      <a:pt x="22" y="3"/>
                      <a:pt x="23" y="2"/>
                      <a:pt x="24" y="1"/>
                    </a:cubicBezTo>
                    <a:cubicBezTo>
                      <a:pt x="25" y="0"/>
                      <a:pt x="26" y="0"/>
                      <a:pt x="27" y="0"/>
                    </a:cubicBezTo>
                    <a:cubicBezTo>
                      <a:pt x="28" y="0"/>
                      <a:pt x="28" y="1"/>
                      <a:pt x="29" y="2"/>
                    </a:cubicBezTo>
                    <a:cubicBezTo>
                      <a:pt x="29" y="2"/>
                      <a:pt x="30" y="3"/>
                      <a:pt x="30" y="4"/>
                    </a:cubicBezTo>
                    <a:cubicBezTo>
                      <a:pt x="30" y="4"/>
                      <a:pt x="30" y="4"/>
                      <a:pt x="29" y="4"/>
                    </a:cubicBezTo>
                    <a:cubicBezTo>
                      <a:pt x="29" y="5"/>
                      <a:pt x="28" y="5"/>
                      <a:pt x="28" y="6"/>
                    </a:cubicBezTo>
                    <a:cubicBezTo>
                      <a:pt x="27" y="7"/>
                      <a:pt x="27" y="7"/>
                      <a:pt x="26" y="8"/>
                    </a:cubicBezTo>
                    <a:cubicBezTo>
                      <a:pt x="24" y="8"/>
                      <a:pt x="22" y="7"/>
                      <a:pt x="21" y="7"/>
                    </a:cubicBezTo>
                    <a:cubicBezTo>
                      <a:pt x="20" y="6"/>
                      <a:pt x="20" y="7"/>
                      <a:pt x="19" y="8"/>
                    </a:cubicBezTo>
                    <a:cubicBezTo>
                      <a:pt x="19" y="9"/>
                      <a:pt x="19" y="10"/>
                      <a:pt x="18" y="10"/>
                    </a:cubicBezTo>
                    <a:cubicBezTo>
                      <a:pt x="16" y="10"/>
                      <a:pt x="15" y="9"/>
                      <a:pt x="13" y="9"/>
                    </a:cubicBezTo>
                    <a:cubicBezTo>
                      <a:pt x="13" y="9"/>
                      <a:pt x="12" y="8"/>
                      <a:pt x="11" y="9"/>
                    </a:cubicBezTo>
                    <a:cubicBezTo>
                      <a:pt x="10" y="9"/>
                      <a:pt x="9" y="9"/>
                      <a:pt x="7" y="9"/>
                    </a:cubicBezTo>
                    <a:cubicBezTo>
                      <a:pt x="7" y="9"/>
                      <a:pt x="7" y="9"/>
                      <a:pt x="6" y="10"/>
                    </a:cubicBezTo>
                    <a:cubicBezTo>
                      <a:pt x="6" y="10"/>
                      <a:pt x="6" y="10"/>
                      <a:pt x="5" y="10"/>
                    </a:cubicBezTo>
                    <a:cubicBezTo>
                      <a:pt x="5" y="10"/>
                      <a:pt x="4" y="10"/>
                      <a:pt x="4" y="10"/>
                    </a:cubicBezTo>
                    <a:cubicBezTo>
                      <a:pt x="3" y="10"/>
                      <a:pt x="3" y="9"/>
                      <a:pt x="3" y="9"/>
                    </a:cubicBezTo>
                    <a:cubicBezTo>
                      <a:pt x="2" y="9"/>
                      <a:pt x="1" y="8"/>
                      <a:pt x="1" y="8"/>
                    </a:cubicBezTo>
                    <a:cubicBezTo>
                      <a:pt x="0" y="7"/>
                      <a:pt x="2" y="6"/>
                      <a:pt x="2" y="6"/>
                    </a:cubicBezTo>
                    <a:cubicBezTo>
                      <a:pt x="2" y="6"/>
                      <a:pt x="1" y="6"/>
                      <a:pt x="1" y="5"/>
                    </a:cubicBezTo>
                    <a:cubicBezTo>
                      <a:pt x="1" y="4"/>
                      <a:pt x="2"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6" name="Freeform 22">
                <a:extLst>
                  <a:ext uri="{FF2B5EF4-FFF2-40B4-BE49-F238E27FC236}">
                    <a16:creationId xmlns:a16="http://schemas.microsoft.com/office/drawing/2014/main" xmlns="" id="{DEB22E73-E37B-4DEF-AEC1-9B35C4243089}"/>
                  </a:ext>
                </a:extLst>
              </p:cNvPr>
              <p:cNvSpPr>
                <a:spLocks/>
              </p:cNvSpPr>
              <p:nvPr/>
            </p:nvSpPr>
            <p:spPr bwMode="auto">
              <a:xfrm>
                <a:off x="10852182" y="6310637"/>
                <a:ext cx="507901" cy="397087"/>
              </a:xfrm>
              <a:custGeom>
                <a:avLst/>
                <a:gdLst>
                  <a:gd name="T0" fmla="*/ 111 w 118"/>
                  <a:gd name="T1" fmla="*/ 21 h 92"/>
                  <a:gd name="T2" fmla="*/ 106 w 118"/>
                  <a:gd name="T3" fmla="*/ 15 h 92"/>
                  <a:gd name="T4" fmla="*/ 108 w 118"/>
                  <a:gd name="T5" fmla="*/ 10 h 92"/>
                  <a:gd name="T6" fmla="*/ 107 w 118"/>
                  <a:gd name="T7" fmla="*/ 8 h 92"/>
                  <a:gd name="T8" fmla="*/ 108 w 118"/>
                  <a:gd name="T9" fmla="*/ 2 h 92"/>
                  <a:gd name="T10" fmla="*/ 97 w 118"/>
                  <a:gd name="T11" fmla="*/ 4 h 92"/>
                  <a:gd name="T12" fmla="*/ 83 w 118"/>
                  <a:gd name="T13" fmla="*/ 6 h 92"/>
                  <a:gd name="T14" fmla="*/ 75 w 118"/>
                  <a:gd name="T15" fmla="*/ 8 h 92"/>
                  <a:gd name="T16" fmla="*/ 73 w 118"/>
                  <a:gd name="T17" fmla="*/ 11 h 92"/>
                  <a:gd name="T18" fmla="*/ 66 w 118"/>
                  <a:gd name="T19" fmla="*/ 13 h 92"/>
                  <a:gd name="T20" fmla="*/ 59 w 118"/>
                  <a:gd name="T21" fmla="*/ 15 h 92"/>
                  <a:gd name="T22" fmla="*/ 52 w 118"/>
                  <a:gd name="T23" fmla="*/ 17 h 92"/>
                  <a:gd name="T24" fmla="*/ 47 w 118"/>
                  <a:gd name="T25" fmla="*/ 22 h 92"/>
                  <a:gd name="T26" fmla="*/ 42 w 118"/>
                  <a:gd name="T27" fmla="*/ 24 h 92"/>
                  <a:gd name="T28" fmla="*/ 39 w 118"/>
                  <a:gd name="T29" fmla="*/ 25 h 92"/>
                  <a:gd name="T30" fmla="*/ 38 w 118"/>
                  <a:gd name="T31" fmla="*/ 19 h 92"/>
                  <a:gd name="T32" fmla="*/ 38 w 118"/>
                  <a:gd name="T33" fmla="*/ 30 h 92"/>
                  <a:gd name="T34" fmla="*/ 37 w 118"/>
                  <a:gd name="T35" fmla="*/ 39 h 92"/>
                  <a:gd name="T36" fmla="*/ 32 w 118"/>
                  <a:gd name="T37" fmla="*/ 47 h 92"/>
                  <a:gd name="T38" fmla="*/ 29 w 118"/>
                  <a:gd name="T39" fmla="*/ 51 h 92"/>
                  <a:gd name="T40" fmla="*/ 26 w 118"/>
                  <a:gd name="T41" fmla="*/ 54 h 92"/>
                  <a:gd name="T42" fmla="*/ 24 w 118"/>
                  <a:gd name="T43" fmla="*/ 63 h 92"/>
                  <a:gd name="T44" fmla="*/ 20 w 118"/>
                  <a:gd name="T45" fmla="*/ 66 h 92"/>
                  <a:gd name="T46" fmla="*/ 11 w 118"/>
                  <a:gd name="T47" fmla="*/ 65 h 92"/>
                  <a:gd name="T48" fmla="*/ 6 w 118"/>
                  <a:gd name="T49" fmla="*/ 69 h 92"/>
                  <a:gd name="T50" fmla="*/ 1 w 118"/>
                  <a:gd name="T51" fmla="*/ 75 h 92"/>
                  <a:gd name="T52" fmla="*/ 10 w 118"/>
                  <a:gd name="T53" fmla="*/ 80 h 92"/>
                  <a:gd name="T54" fmla="*/ 20 w 118"/>
                  <a:gd name="T55" fmla="*/ 83 h 92"/>
                  <a:gd name="T56" fmla="*/ 29 w 118"/>
                  <a:gd name="T57" fmla="*/ 85 h 92"/>
                  <a:gd name="T58" fmla="*/ 33 w 118"/>
                  <a:gd name="T59" fmla="*/ 91 h 92"/>
                  <a:gd name="T60" fmla="*/ 39 w 118"/>
                  <a:gd name="T61" fmla="*/ 86 h 92"/>
                  <a:gd name="T62" fmla="*/ 48 w 118"/>
                  <a:gd name="T63" fmla="*/ 89 h 92"/>
                  <a:gd name="T64" fmla="*/ 58 w 118"/>
                  <a:gd name="T65" fmla="*/ 91 h 92"/>
                  <a:gd name="T66" fmla="*/ 67 w 118"/>
                  <a:gd name="T67" fmla="*/ 89 h 92"/>
                  <a:gd name="T68" fmla="*/ 73 w 118"/>
                  <a:gd name="T69" fmla="*/ 86 h 92"/>
                  <a:gd name="T70" fmla="*/ 75 w 118"/>
                  <a:gd name="T71" fmla="*/ 81 h 92"/>
                  <a:gd name="T72" fmla="*/ 70 w 118"/>
                  <a:gd name="T73" fmla="*/ 79 h 92"/>
                  <a:gd name="T74" fmla="*/ 63 w 118"/>
                  <a:gd name="T75" fmla="*/ 77 h 92"/>
                  <a:gd name="T76" fmla="*/ 57 w 118"/>
                  <a:gd name="T77" fmla="*/ 73 h 92"/>
                  <a:gd name="T78" fmla="*/ 46 w 118"/>
                  <a:gd name="T79" fmla="*/ 71 h 92"/>
                  <a:gd name="T80" fmla="*/ 40 w 118"/>
                  <a:gd name="T81" fmla="*/ 74 h 92"/>
                  <a:gd name="T82" fmla="*/ 33 w 118"/>
                  <a:gd name="T83" fmla="*/ 69 h 92"/>
                  <a:gd name="T84" fmla="*/ 40 w 118"/>
                  <a:gd name="T85" fmla="*/ 62 h 92"/>
                  <a:gd name="T86" fmla="*/ 45 w 118"/>
                  <a:gd name="T87" fmla="*/ 56 h 92"/>
                  <a:gd name="T88" fmla="*/ 52 w 118"/>
                  <a:gd name="T89" fmla="*/ 51 h 92"/>
                  <a:gd name="T90" fmla="*/ 59 w 118"/>
                  <a:gd name="T91" fmla="*/ 52 h 92"/>
                  <a:gd name="T92" fmla="*/ 63 w 118"/>
                  <a:gd name="T93" fmla="*/ 56 h 92"/>
                  <a:gd name="T94" fmla="*/ 70 w 118"/>
                  <a:gd name="T95" fmla="*/ 49 h 92"/>
                  <a:gd name="T96" fmla="*/ 69 w 118"/>
                  <a:gd name="T97" fmla="*/ 42 h 92"/>
                  <a:gd name="T98" fmla="*/ 77 w 118"/>
                  <a:gd name="T99" fmla="*/ 36 h 92"/>
                  <a:gd name="T100" fmla="*/ 81 w 118"/>
                  <a:gd name="T101" fmla="*/ 32 h 92"/>
                  <a:gd name="T102" fmla="*/ 86 w 118"/>
                  <a:gd name="T103" fmla="*/ 33 h 92"/>
                  <a:gd name="T104" fmla="*/ 98 w 118"/>
                  <a:gd name="T105" fmla="*/ 33 h 92"/>
                  <a:gd name="T106" fmla="*/ 108 w 118"/>
                  <a:gd name="T107" fmla="*/ 32 h 92"/>
                  <a:gd name="T108" fmla="*/ 118 w 118"/>
                  <a:gd name="T109" fmla="*/ 28 h 92"/>
                  <a:gd name="T110" fmla="*/ 112 w 118"/>
                  <a:gd name="T111"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 h="92">
                    <a:moveTo>
                      <a:pt x="112" y="26"/>
                    </a:moveTo>
                    <a:cubicBezTo>
                      <a:pt x="113" y="26"/>
                      <a:pt x="113" y="24"/>
                      <a:pt x="114" y="24"/>
                    </a:cubicBezTo>
                    <a:cubicBezTo>
                      <a:pt x="114" y="23"/>
                      <a:pt x="113" y="22"/>
                      <a:pt x="112" y="22"/>
                    </a:cubicBezTo>
                    <a:cubicBezTo>
                      <a:pt x="112" y="21"/>
                      <a:pt x="111" y="21"/>
                      <a:pt x="111" y="21"/>
                    </a:cubicBezTo>
                    <a:cubicBezTo>
                      <a:pt x="110" y="20"/>
                      <a:pt x="110" y="20"/>
                      <a:pt x="110" y="19"/>
                    </a:cubicBezTo>
                    <a:cubicBezTo>
                      <a:pt x="110" y="18"/>
                      <a:pt x="108" y="18"/>
                      <a:pt x="108" y="18"/>
                    </a:cubicBezTo>
                    <a:cubicBezTo>
                      <a:pt x="107" y="18"/>
                      <a:pt x="105" y="16"/>
                      <a:pt x="105" y="16"/>
                    </a:cubicBezTo>
                    <a:cubicBezTo>
                      <a:pt x="105" y="16"/>
                      <a:pt x="106" y="16"/>
                      <a:pt x="106" y="15"/>
                    </a:cubicBezTo>
                    <a:cubicBezTo>
                      <a:pt x="107" y="15"/>
                      <a:pt x="107" y="15"/>
                      <a:pt x="107" y="14"/>
                    </a:cubicBezTo>
                    <a:cubicBezTo>
                      <a:pt x="107" y="14"/>
                      <a:pt x="107" y="14"/>
                      <a:pt x="107" y="13"/>
                    </a:cubicBezTo>
                    <a:cubicBezTo>
                      <a:pt x="107" y="13"/>
                      <a:pt x="107" y="13"/>
                      <a:pt x="108" y="12"/>
                    </a:cubicBezTo>
                    <a:cubicBezTo>
                      <a:pt x="108" y="12"/>
                      <a:pt x="108" y="11"/>
                      <a:pt x="108" y="10"/>
                    </a:cubicBezTo>
                    <a:cubicBezTo>
                      <a:pt x="108" y="9"/>
                      <a:pt x="108" y="9"/>
                      <a:pt x="108" y="9"/>
                    </a:cubicBezTo>
                    <a:cubicBezTo>
                      <a:pt x="108" y="9"/>
                      <a:pt x="108" y="8"/>
                      <a:pt x="107" y="8"/>
                    </a:cubicBezTo>
                    <a:cubicBezTo>
                      <a:pt x="107" y="8"/>
                      <a:pt x="107" y="8"/>
                      <a:pt x="107" y="8"/>
                    </a:cubicBezTo>
                    <a:cubicBezTo>
                      <a:pt x="106" y="7"/>
                      <a:pt x="106" y="9"/>
                      <a:pt x="107" y="8"/>
                    </a:cubicBezTo>
                    <a:cubicBezTo>
                      <a:pt x="108" y="8"/>
                      <a:pt x="109" y="6"/>
                      <a:pt x="109" y="5"/>
                    </a:cubicBezTo>
                    <a:cubicBezTo>
                      <a:pt x="109" y="5"/>
                      <a:pt x="110" y="4"/>
                      <a:pt x="109" y="3"/>
                    </a:cubicBezTo>
                    <a:cubicBezTo>
                      <a:pt x="109" y="3"/>
                      <a:pt x="109" y="3"/>
                      <a:pt x="108" y="2"/>
                    </a:cubicBezTo>
                    <a:cubicBezTo>
                      <a:pt x="108" y="2"/>
                      <a:pt x="108" y="2"/>
                      <a:pt x="108" y="2"/>
                    </a:cubicBezTo>
                    <a:cubicBezTo>
                      <a:pt x="107" y="1"/>
                      <a:pt x="106" y="0"/>
                      <a:pt x="105" y="0"/>
                    </a:cubicBezTo>
                    <a:cubicBezTo>
                      <a:pt x="104" y="1"/>
                      <a:pt x="103" y="2"/>
                      <a:pt x="104" y="3"/>
                    </a:cubicBezTo>
                    <a:cubicBezTo>
                      <a:pt x="103" y="1"/>
                      <a:pt x="101" y="1"/>
                      <a:pt x="100" y="1"/>
                    </a:cubicBezTo>
                    <a:cubicBezTo>
                      <a:pt x="98" y="1"/>
                      <a:pt x="98" y="2"/>
                      <a:pt x="97" y="4"/>
                    </a:cubicBezTo>
                    <a:cubicBezTo>
                      <a:pt x="96" y="3"/>
                      <a:pt x="95" y="3"/>
                      <a:pt x="94" y="3"/>
                    </a:cubicBezTo>
                    <a:cubicBezTo>
                      <a:pt x="93" y="3"/>
                      <a:pt x="93" y="5"/>
                      <a:pt x="91" y="5"/>
                    </a:cubicBezTo>
                    <a:cubicBezTo>
                      <a:pt x="90" y="5"/>
                      <a:pt x="85" y="1"/>
                      <a:pt x="85" y="5"/>
                    </a:cubicBezTo>
                    <a:cubicBezTo>
                      <a:pt x="84" y="5"/>
                      <a:pt x="84" y="4"/>
                      <a:pt x="83" y="6"/>
                    </a:cubicBezTo>
                    <a:cubicBezTo>
                      <a:pt x="83" y="5"/>
                      <a:pt x="82" y="5"/>
                      <a:pt x="82" y="5"/>
                    </a:cubicBezTo>
                    <a:cubicBezTo>
                      <a:pt x="80" y="5"/>
                      <a:pt x="80" y="6"/>
                      <a:pt x="80" y="7"/>
                    </a:cubicBezTo>
                    <a:cubicBezTo>
                      <a:pt x="79" y="8"/>
                      <a:pt x="76" y="7"/>
                      <a:pt x="75" y="6"/>
                    </a:cubicBezTo>
                    <a:cubicBezTo>
                      <a:pt x="75" y="7"/>
                      <a:pt x="76" y="7"/>
                      <a:pt x="75" y="8"/>
                    </a:cubicBezTo>
                    <a:cubicBezTo>
                      <a:pt x="75" y="8"/>
                      <a:pt x="74" y="8"/>
                      <a:pt x="73" y="8"/>
                    </a:cubicBezTo>
                    <a:cubicBezTo>
                      <a:pt x="73" y="8"/>
                      <a:pt x="72" y="9"/>
                      <a:pt x="72" y="10"/>
                    </a:cubicBezTo>
                    <a:cubicBezTo>
                      <a:pt x="72" y="11"/>
                      <a:pt x="73" y="11"/>
                      <a:pt x="74" y="11"/>
                    </a:cubicBezTo>
                    <a:cubicBezTo>
                      <a:pt x="74" y="11"/>
                      <a:pt x="73" y="11"/>
                      <a:pt x="73" y="11"/>
                    </a:cubicBezTo>
                    <a:cubicBezTo>
                      <a:pt x="72" y="11"/>
                      <a:pt x="71" y="11"/>
                      <a:pt x="71" y="11"/>
                    </a:cubicBezTo>
                    <a:cubicBezTo>
                      <a:pt x="70" y="12"/>
                      <a:pt x="71" y="13"/>
                      <a:pt x="70" y="13"/>
                    </a:cubicBezTo>
                    <a:cubicBezTo>
                      <a:pt x="69" y="13"/>
                      <a:pt x="68" y="12"/>
                      <a:pt x="67" y="12"/>
                    </a:cubicBezTo>
                    <a:cubicBezTo>
                      <a:pt x="66" y="12"/>
                      <a:pt x="66" y="13"/>
                      <a:pt x="66" y="13"/>
                    </a:cubicBezTo>
                    <a:cubicBezTo>
                      <a:pt x="65" y="14"/>
                      <a:pt x="64" y="13"/>
                      <a:pt x="64" y="12"/>
                    </a:cubicBezTo>
                    <a:cubicBezTo>
                      <a:pt x="63" y="11"/>
                      <a:pt x="63" y="11"/>
                      <a:pt x="62" y="11"/>
                    </a:cubicBezTo>
                    <a:cubicBezTo>
                      <a:pt x="61" y="11"/>
                      <a:pt x="59" y="11"/>
                      <a:pt x="59" y="12"/>
                    </a:cubicBezTo>
                    <a:cubicBezTo>
                      <a:pt x="58" y="13"/>
                      <a:pt x="59" y="14"/>
                      <a:pt x="59" y="15"/>
                    </a:cubicBezTo>
                    <a:cubicBezTo>
                      <a:pt x="59" y="15"/>
                      <a:pt x="58" y="16"/>
                      <a:pt x="58" y="17"/>
                    </a:cubicBezTo>
                    <a:cubicBezTo>
                      <a:pt x="57" y="17"/>
                      <a:pt x="55" y="16"/>
                      <a:pt x="53" y="17"/>
                    </a:cubicBezTo>
                    <a:cubicBezTo>
                      <a:pt x="53" y="17"/>
                      <a:pt x="53" y="17"/>
                      <a:pt x="53" y="17"/>
                    </a:cubicBezTo>
                    <a:cubicBezTo>
                      <a:pt x="53" y="18"/>
                      <a:pt x="52" y="17"/>
                      <a:pt x="52" y="17"/>
                    </a:cubicBezTo>
                    <a:cubicBezTo>
                      <a:pt x="51" y="17"/>
                      <a:pt x="50" y="17"/>
                      <a:pt x="50" y="18"/>
                    </a:cubicBezTo>
                    <a:cubicBezTo>
                      <a:pt x="49" y="18"/>
                      <a:pt x="49" y="18"/>
                      <a:pt x="49" y="19"/>
                    </a:cubicBezTo>
                    <a:cubicBezTo>
                      <a:pt x="49" y="20"/>
                      <a:pt x="50" y="20"/>
                      <a:pt x="50" y="21"/>
                    </a:cubicBezTo>
                    <a:cubicBezTo>
                      <a:pt x="50" y="23"/>
                      <a:pt x="48" y="22"/>
                      <a:pt x="47" y="22"/>
                    </a:cubicBezTo>
                    <a:cubicBezTo>
                      <a:pt x="46" y="22"/>
                      <a:pt x="45" y="21"/>
                      <a:pt x="44" y="22"/>
                    </a:cubicBezTo>
                    <a:cubicBezTo>
                      <a:pt x="44" y="22"/>
                      <a:pt x="44" y="23"/>
                      <a:pt x="44" y="23"/>
                    </a:cubicBezTo>
                    <a:cubicBezTo>
                      <a:pt x="44" y="24"/>
                      <a:pt x="44" y="24"/>
                      <a:pt x="44" y="24"/>
                    </a:cubicBezTo>
                    <a:cubicBezTo>
                      <a:pt x="43" y="24"/>
                      <a:pt x="43" y="24"/>
                      <a:pt x="42" y="24"/>
                    </a:cubicBezTo>
                    <a:cubicBezTo>
                      <a:pt x="42" y="25"/>
                      <a:pt x="42" y="26"/>
                      <a:pt x="42" y="26"/>
                    </a:cubicBezTo>
                    <a:cubicBezTo>
                      <a:pt x="42" y="27"/>
                      <a:pt x="42" y="28"/>
                      <a:pt x="43" y="29"/>
                    </a:cubicBezTo>
                    <a:cubicBezTo>
                      <a:pt x="41" y="30"/>
                      <a:pt x="38" y="29"/>
                      <a:pt x="38" y="28"/>
                    </a:cubicBezTo>
                    <a:cubicBezTo>
                      <a:pt x="38" y="27"/>
                      <a:pt x="38" y="26"/>
                      <a:pt x="39" y="25"/>
                    </a:cubicBezTo>
                    <a:cubicBezTo>
                      <a:pt x="39" y="24"/>
                      <a:pt x="40" y="24"/>
                      <a:pt x="40" y="23"/>
                    </a:cubicBezTo>
                    <a:cubicBezTo>
                      <a:pt x="40" y="22"/>
                      <a:pt x="39" y="21"/>
                      <a:pt x="39" y="21"/>
                    </a:cubicBezTo>
                    <a:cubicBezTo>
                      <a:pt x="39" y="21"/>
                      <a:pt x="39" y="20"/>
                      <a:pt x="38" y="20"/>
                    </a:cubicBezTo>
                    <a:cubicBezTo>
                      <a:pt x="38" y="20"/>
                      <a:pt x="38" y="20"/>
                      <a:pt x="38" y="19"/>
                    </a:cubicBezTo>
                    <a:cubicBezTo>
                      <a:pt x="37" y="19"/>
                      <a:pt x="36" y="19"/>
                      <a:pt x="35" y="20"/>
                    </a:cubicBezTo>
                    <a:cubicBezTo>
                      <a:pt x="35" y="20"/>
                      <a:pt x="37" y="20"/>
                      <a:pt x="37" y="21"/>
                    </a:cubicBezTo>
                    <a:cubicBezTo>
                      <a:pt x="37" y="22"/>
                      <a:pt x="37" y="24"/>
                      <a:pt x="37" y="25"/>
                    </a:cubicBezTo>
                    <a:cubicBezTo>
                      <a:pt x="37" y="27"/>
                      <a:pt x="36" y="29"/>
                      <a:pt x="38" y="30"/>
                    </a:cubicBezTo>
                    <a:cubicBezTo>
                      <a:pt x="38" y="31"/>
                      <a:pt x="36" y="32"/>
                      <a:pt x="36" y="32"/>
                    </a:cubicBezTo>
                    <a:cubicBezTo>
                      <a:pt x="35" y="33"/>
                      <a:pt x="35" y="33"/>
                      <a:pt x="36" y="34"/>
                    </a:cubicBezTo>
                    <a:cubicBezTo>
                      <a:pt x="36" y="35"/>
                      <a:pt x="39" y="37"/>
                      <a:pt x="38" y="38"/>
                    </a:cubicBezTo>
                    <a:cubicBezTo>
                      <a:pt x="38" y="38"/>
                      <a:pt x="37" y="39"/>
                      <a:pt x="37" y="39"/>
                    </a:cubicBezTo>
                    <a:cubicBezTo>
                      <a:pt x="36" y="39"/>
                      <a:pt x="36" y="40"/>
                      <a:pt x="35" y="41"/>
                    </a:cubicBezTo>
                    <a:cubicBezTo>
                      <a:pt x="34" y="41"/>
                      <a:pt x="35" y="42"/>
                      <a:pt x="35" y="43"/>
                    </a:cubicBezTo>
                    <a:cubicBezTo>
                      <a:pt x="34" y="44"/>
                      <a:pt x="33" y="44"/>
                      <a:pt x="32" y="44"/>
                    </a:cubicBezTo>
                    <a:cubicBezTo>
                      <a:pt x="32" y="45"/>
                      <a:pt x="32" y="46"/>
                      <a:pt x="32" y="47"/>
                    </a:cubicBezTo>
                    <a:cubicBezTo>
                      <a:pt x="31" y="47"/>
                      <a:pt x="31" y="47"/>
                      <a:pt x="31" y="48"/>
                    </a:cubicBezTo>
                    <a:cubicBezTo>
                      <a:pt x="31" y="49"/>
                      <a:pt x="31" y="49"/>
                      <a:pt x="30" y="50"/>
                    </a:cubicBezTo>
                    <a:cubicBezTo>
                      <a:pt x="30" y="50"/>
                      <a:pt x="30" y="50"/>
                      <a:pt x="30" y="50"/>
                    </a:cubicBezTo>
                    <a:cubicBezTo>
                      <a:pt x="29" y="51"/>
                      <a:pt x="29" y="51"/>
                      <a:pt x="29" y="51"/>
                    </a:cubicBezTo>
                    <a:cubicBezTo>
                      <a:pt x="28" y="51"/>
                      <a:pt x="27" y="51"/>
                      <a:pt x="27" y="50"/>
                    </a:cubicBezTo>
                    <a:cubicBezTo>
                      <a:pt x="26" y="50"/>
                      <a:pt x="25" y="50"/>
                      <a:pt x="25" y="50"/>
                    </a:cubicBezTo>
                    <a:cubicBezTo>
                      <a:pt x="25" y="51"/>
                      <a:pt x="24" y="52"/>
                      <a:pt x="24" y="54"/>
                    </a:cubicBezTo>
                    <a:cubicBezTo>
                      <a:pt x="24" y="55"/>
                      <a:pt x="25" y="54"/>
                      <a:pt x="26" y="54"/>
                    </a:cubicBezTo>
                    <a:cubicBezTo>
                      <a:pt x="26" y="55"/>
                      <a:pt x="26" y="56"/>
                      <a:pt x="26" y="57"/>
                    </a:cubicBezTo>
                    <a:cubicBezTo>
                      <a:pt x="26" y="58"/>
                      <a:pt x="26" y="58"/>
                      <a:pt x="26" y="59"/>
                    </a:cubicBezTo>
                    <a:cubicBezTo>
                      <a:pt x="25" y="59"/>
                      <a:pt x="24" y="59"/>
                      <a:pt x="24" y="60"/>
                    </a:cubicBezTo>
                    <a:cubicBezTo>
                      <a:pt x="23" y="61"/>
                      <a:pt x="23" y="62"/>
                      <a:pt x="24" y="63"/>
                    </a:cubicBezTo>
                    <a:cubicBezTo>
                      <a:pt x="23" y="62"/>
                      <a:pt x="23" y="64"/>
                      <a:pt x="23" y="65"/>
                    </a:cubicBezTo>
                    <a:cubicBezTo>
                      <a:pt x="24" y="66"/>
                      <a:pt x="25" y="66"/>
                      <a:pt x="23" y="67"/>
                    </a:cubicBezTo>
                    <a:cubicBezTo>
                      <a:pt x="23" y="68"/>
                      <a:pt x="23" y="68"/>
                      <a:pt x="22" y="68"/>
                    </a:cubicBezTo>
                    <a:cubicBezTo>
                      <a:pt x="21" y="67"/>
                      <a:pt x="20" y="66"/>
                      <a:pt x="20" y="66"/>
                    </a:cubicBezTo>
                    <a:cubicBezTo>
                      <a:pt x="18" y="64"/>
                      <a:pt x="16" y="66"/>
                      <a:pt x="16" y="68"/>
                    </a:cubicBezTo>
                    <a:cubicBezTo>
                      <a:pt x="16" y="67"/>
                      <a:pt x="14" y="63"/>
                      <a:pt x="13" y="63"/>
                    </a:cubicBezTo>
                    <a:cubicBezTo>
                      <a:pt x="12" y="63"/>
                      <a:pt x="11" y="64"/>
                      <a:pt x="11" y="65"/>
                    </a:cubicBezTo>
                    <a:cubicBezTo>
                      <a:pt x="11" y="65"/>
                      <a:pt x="11" y="65"/>
                      <a:pt x="11" y="65"/>
                    </a:cubicBezTo>
                    <a:cubicBezTo>
                      <a:pt x="11" y="66"/>
                      <a:pt x="10" y="66"/>
                      <a:pt x="10" y="67"/>
                    </a:cubicBezTo>
                    <a:cubicBezTo>
                      <a:pt x="9" y="68"/>
                      <a:pt x="10" y="68"/>
                      <a:pt x="9" y="69"/>
                    </a:cubicBezTo>
                    <a:cubicBezTo>
                      <a:pt x="9" y="69"/>
                      <a:pt x="8" y="69"/>
                      <a:pt x="7" y="69"/>
                    </a:cubicBezTo>
                    <a:cubicBezTo>
                      <a:pt x="7" y="69"/>
                      <a:pt x="6" y="68"/>
                      <a:pt x="6" y="69"/>
                    </a:cubicBezTo>
                    <a:cubicBezTo>
                      <a:pt x="4" y="69"/>
                      <a:pt x="4" y="72"/>
                      <a:pt x="6" y="73"/>
                    </a:cubicBezTo>
                    <a:cubicBezTo>
                      <a:pt x="6" y="74"/>
                      <a:pt x="3" y="72"/>
                      <a:pt x="3" y="72"/>
                    </a:cubicBezTo>
                    <a:cubicBezTo>
                      <a:pt x="2" y="72"/>
                      <a:pt x="2" y="71"/>
                      <a:pt x="1" y="72"/>
                    </a:cubicBezTo>
                    <a:cubicBezTo>
                      <a:pt x="0" y="72"/>
                      <a:pt x="0" y="74"/>
                      <a:pt x="1" y="75"/>
                    </a:cubicBezTo>
                    <a:cubicBezTo>
                      <a:pt x="1" y="76"/>
                      <a:pt x="1" y="76"/>
                      <a:pt x="2" y="77"/>
                    </a:cubicBezTo>
                    <a:cubicBezTo>
                      <a:pt x="2" y="77"/>
                      <a:pt x="3" y="77"/>
                      <a:pt x="4" y="77"/>
                    </a:cubicBezTo>
                    <a:cubicBezTo>
                      <a:pt x="4" y="79"/>
                      <a:pt x="3" y="81"/>
                      <a:pt x="6" y="81"/>
                    </a:cubicBezTo>
                    <a:cubicBezTo>
                      <a:pt x="7" y="81"/>
                      <a:pt x="8" y="79"/>
                      <a:pt x="10" y="80"/>
                    </a:cubicBezTo>
                    <a:cubicBezTo>
                      <a:pt x="11" y="81"/>
                      <a:pt x="11" y="82"/>
                      <a:pt x="11" y="83"/>
                    </a:cubicBezTo>
                    <a:cubicBezTo>
                      <a:pt x="12" y="84"/>
                      <a:pt x="12" y="84"/>
                      <a:pt x="12" y="84"/>
                    </a:cubicBezTo>
                    <a:cubicBezTo>
                      <a:pt x="13" y="84"/>
                      <a:pt x="15" y="84"/>
                      <a:pt x="16" y="84"/>
                    </a:cubicBezTo>
                    <a:cubicBezTo>
                      <a:pt x="17" y="83"/>
                      <a:pt x="19" y="82"/>
                      <a:pt x="20" y="83"/>
                    </a:cubicBezTo>
                    <a:cubicBezTo>
                      <a:pt x="20" y="85"/>
                      <a:pt x="19" y="87"/>
                      <a:pt x="22" y="87"/>
                    </a:cubicBezTo>
                    <a:cubicBezTo>
                      <a:pt x="22" y="87"/>
                      <a:pt x="23" y="87"/>
                      <a:pt x="23" y="86"/>
                    </a:cubicBezTo>
                    <a:cubicBezTo>
                      <a:pt x="24" y="86"/>
                      <a:pt x="24" y="86"/>
                      <a:pt x="25" y="87"/>
                    </a:cubicBezTo>
                    <a:cubicBezTo>
                      <a:pt x="26" y="87"/>
                      <a:pt x="29" y="87"/>
                      <a:pt x="29" y="85"/>
                    </a:cubicBezTo>
                    <a:cubicBezTo>
                      <a:pt x="30" y="85"/>
                      <a:pt x="30" y="87"/>
                      <a:pt x="30" y="88"/>
                    </a:cubicBezTo>
                    <a:cubicBezTo>
                      <a:pt x="30" y="88"/>
                      <a:pt x="30" y="89"/>
                      <a:pt x="30" y="90"/>
                    </a:cubicBezTo>
                    <a:cubicBezTo>
                      <a:pt x="30" y="90"/>
                      <a:pt x="30" y="90"/>
                      <a:pt x="30" y="91"/>
                    </a:cubicBezTo>
                    <a:cubicBezTo>
                      <a:pt x="30" y="92"/>
                      <a:pt x="32" y="92"/>
                      <a:pt x="33" y="91"/>
                    </a:cubicBezTo>
                    <a:cubicBezTo>
                      <a:pt x="34" y="91"/>
                      <a:pt x="34" y="90"/>
                      <a:pt x="34" y="89"/>
                    </a:cubicBezTo>
                    <a:cubicBezTo>
                      <a:pt x="34" y="89"/>
                      <a:pt x="34" y="87"/>
                      <a:pt x="34" y="87"/>
                    </a:cubicBezTo>
                    <a:cubicBezTo>
                      <a:pt x="34" y="87"/>
                      <a:pt x="35" y="87"/>
                      <a:pt x="35" y="87"/>
                    </a:cubicBezTo>
                    <a:cubicBezTo>
                      <a:pt x="37" y="87"/>
                      <a:pt x="38" y="86"/>
                      <a:pt x="39" y="86"/>
                    </a:cubicBezTo>
                    <a:cubicBezTo>
                      <a:pt x="40" y="86"/>
                      <a:pt x="40" y="88"/>
                      <a:pt x="41" y="89"/>
                    </a:cubicBezTo>
                    <a:cubicBezTo>
                      <a:pt x="41" y="89"/>
                      <a:pt x="42" y="89"/>
                      <a:pt x="43" y="89"/>
                    </a:cubicBezTo>
                    <a:cubicBezTo>
                      <a:pt x="44" y="89"/>
                      <a:pt x="45" y="89"/>
                      <a:pt x="46" y="89"/>
                    </a:cubicBezTo>
                    <a:cubicBezTo>
                      <a:pt x="47" y="89"/>
                      <a:pt x="47" y="88"/>
                      <a:pt x="48" y="89"/>
                    </a:cubicBezTo>
                    <a:cubicBezTo>
                      <a:pt x="49" y="89"/>
                      <a:pt x="49" y="90"/>
                      <a:pt x="50" y="90"/>
                    </a:cubicBezTo>
                    <a:cubicBezTo>
                      <a:pt x="51" y="91"/>
                      <a:pt x="52" y="92"/>
                      <a:pt x="54" y="92"/>
                    </a:cubicBezTo>
                    <a:cubicBezTo>
                      <a:pt x="54" y="91"/>
                      <a:pt x="55" y="90"/>
                      <a:pt x="56" y="90"/>
                    </a:cubicBezTo>
                    <a:cubicBezTo>
                      <a:pt x="56" y="90"/>
                      <a:pt x="58" y="91"/>
                      <a:pt x="58" y="91"/>
                    </a:cubicBezTo>
                    <a:cubicBezTo>
                      <a:pt x="59" y="92"/>
                      <a:pt x="59" y="92"/>
                      <a:pt x="60" y="92"/>
                    </a:cubicBezTo>
                    <a:cubicBezTo>
                      <a:pt x="62" y="92"/>
                      <a:pt x="63" y="91"/>
                      <a:pt x="64" y="91"/>
                    </a:cubicBezTo>
                    <a:cubicBezTo>
                      <a:pt x="64" y="90"/>
                      <a:pt x="65" y="90"/>
                      <a:pt x="65" y="90"/>
                    </a:cubicBezTo>
                    <a:cubicBezTo>
                      <a:pt x="66" y="90"/>
                      <a:pt x="67" y="89"/>
                      <a:pt x="67" y="89"/>
                    </a:cubicBezTo>
                    <a:cubicBezTo>
                      <a:pt x="69" y="89"/>
                      <a:pt x="69" y="90"/>
                      <a:pt x="70" y="91"/>
                    </a:cubicBezTo>
                    <a:cubicBezTo>
                      <a:pt x="71" y="92"/>
                      <a:pt x="71" y="91"/>
                      <a:pt x="71" y="91"/>
                    </a:cubicBezTo>
                    <a:cubicBezTo>
                      <a:pt x="72" y="91"/>
                      <a:pt x="75" y="89"/>
                      <a:pt x="75" y="88"/>
                    </a:cubicBezTo>
                    <a:cubicBezTo>
                      <a:pt x="74" y="88"/>
                      <a:pt x="72" y="87"/>
                      <a:pt x="73" y="86"/>
                    </a:cubicBezTo>
                    <a:cubicBezTo>
                      <a:pt x="74" y="85"/>
                      <a:pt x="76" y="87"/>
                      <a:pt x="76" y="87"/>
                    </a:cubicBezTo>
                    <a:cubicBezTo>
                      <a:pt x="78" y="86"/>
                      <a:pt x="78" y="84"/>
                      <a:pt x="78" y="83"/>
                    </a:cubicBezTo>
                    <a:cubicBezTo>
                      <a:pt x="78" y="83"/>
                      <a:pt x="78" y="81"/>
                      <a:pt x="77" y="81"/>
                    </a:cubicBezTo>
                    <a:cubicBezTo>
                      <a:pt x="77" y="80"/>
                      <a:pt x="76" y="81"/>
                      <a:pt x="75" y="81"/>
                    </a:cubicBezTo>
                    <a:cubicBezTo>
                      <a:pt x="75" y="80"/>
                      <a:pt x="75" y="79"/>
                      <a:pt x="75" y="78"/>
                    </a:cubicBezTo>
                    <a:cubicBezTo>
                      <a:pt x="75" y="78"/>
                      <a:pt x="74" y="78"/>
                      <a:pt x="74" y="79"/>
                    </a:cubicBezTo>
                    <a:cubicBezTo>
                      <a:pt x="74" y="79"/>
                      <a:pt x="73" y="79"/>
                      <a:pt x="73" y="79"/>
                    </a:cubicBezTo>
                    <a:cubicBezTo>
                      <a:pt x="72" y="79"/>
                      <a:pt x="71" y="79"/>
                      <a:pt x="70" y="79"/>
                    </a:cubicBezTo>
                    <a:cubicBezTo>
                      <a:pt x="70" y="80"/>
                      <a:pt x="69" y="80"/>
                      <a:pt x="68" y="80"/>
                    </a:cubicBezTo>
                    <a:cubicBezTo>
                      <a:pt x="67" y="80"/>
                      <a:pt x="66" y="78"/>
                      <a:pt x="66" y="77"/>
                    </a:cubicBezTo>
                    <a:cubicBezTo>
                      <a:pt x="65" y="77"/>
                      <a:pt x="65" y="76"/>
                      <a:pt x="64" y="76"/>
                    </a:cubicBezTo>
                    <a:cubicBezTo>
                      <a:pt x="64" y="77"/>
                      <a:pt x="63" y="77"/>
                      <a:pt x="63" y="77"/>
                    </a:cubicBezTo>
                    <a:cubicBezTo>
                      <a:pt x="62" y="78"/>
                      <a:pt x="62" y="78"/>
                      <a:pt x="61" y="78"/>
                    </a:cubicBezTo>
                    <a:cubicBezTo>
                      <a:pt x="60" y="78"/>
                      <a:pt x="60" y="78"/>
                      <a:pt x="60" y="78"/>
                    </a:cubicBezTo>
                    <a:cubicBezTo>
                      <a:pt x="59" y="77"/>
                      <a:pt x="58" y="77"/>
                      <a:pt x="57" y="75"/>
                    </a:cubicBezTo>
                    <a:cubicBezTo>
                      <a:pt x="57" y="75"/>
                      <a:pt x="57" y="74"/>
                      <a:pt x="57" y="73"/>
                    </a:cubicBezTo>
                    <a:cubicBezTo>
                      <a:pt x="56" y="72"/>
                      <a:pt x="54" y="73"/>
                      <a:pt x="53" y="73"/>
                    </a:cubicBezTo>
                    <a:cubicBezTo>
                      <a:pt x="53" y="72"/>
                      <a:pt x="53" y="71"/>
                      <a:pt x="52" y="70"/>
                    </a:cubicBezTo>
                    <a:cubicBezTo>
                      <a:pt x="52" y="70"/>
                      <a:pt x="50" y="70"/>
                      <a:pt x="49" y="70"/>
                    </a:cubicBezTo>
                    <a:cubicBezTo>
                      <a:pt x="48" y="70"/>
                      <a:pt x="47" y="70"/>
                      <a:pt x="46" y="71"/>
                    </a:cubicBezTo>
                    <a:cubicBezTo>
                      <a:pt x="45" y="71"/>
                      <a:pt x="45" y="72"/>
                      <a:pt x="45" y="72"/>
                    </a:cubicBezTo>
                    <a:cubicBezTo>
                      <a:pt x="44" y="73"/>
                      <a:pt x="44" y="73"/>
                      <a:pt x="44" y="74"/>
                    </a:cubicBezTo>
                    <a:cubicBezTo>
                      <a:pt x="44" y="74"/>
                      <a:pt x="44" y="75"/>
                      <a:pt x="43" y="75"/>
                    </a:cubicBezTo>
                    <a:cubicBezTo>
                      <a:pt x="42" y="75"/>
                      <a:pt x="41" y="74"/>
                      <a:pt x="40" y="74"/>
                    </a:cubicBezTo>
                    <a:cubicBezTo>
                      <a:pt x="38" y="74"/>
                      <a:pt x="37" y="75"/>
                      <a:pt x="35" y="74"/>
                    </a:cubicBezTo>
                    <a:cubicBezTo>
                      <a:pt x="35" y="74"/>
                      <a:pt x="35" y="74"/>
                      <a:pt x="35" y="73"/>
                    </a:cubicBezTo>
                    <a:cubicBezTo>
                      <a:pt x="34" y="73"/>
                      <a:pt x="33" y="74"/>
                      <a:pt x="32" y="74"/>
                    </a:cubicBezTo>
                    <a:cubicBezTo>
                      <a:pt x="31" y="73"/>
                      <a:pt x="31" y="70"/>
                      <a:pt x="33" y="69"/>
                    </a:cubicBezTo>
                    <a:cubicBezTo>
                      <a:pt x="33" y="69"/>
                      <a:pt x="34" y="69"/>
                      <a:pt x="34" y="69"/>
                    </a:cubicBezTo>
                    <a:cubicBezTo>
                      <a:pt x="34" y="68"/>
                      <a:pt x="35" y="67"/>
                      <a:pt x="35" y="66"/>
                    </a:cubicBezTo>
                    <a:cubicBezTo>
                      <a:pt x="35" y="66"/>
                      <a:pt x="35" y="64"/>
                      <a:pt x="36" y="64"/>
                    </a:cubicBezTo>
                    <a:cubicBezTo>
                      <a:pt x="37" y="63"/>
                      <a:pt x="39" y="64"/>
                      <a:pt x="40" y="62"/>
                    </a:cubicBezTo>
                    <a:cubicBezTo>
                      <a:pt x="40" y="61"/>
                      <a:pt x="39" y="59"/>
                      <a:pt x="41" y="58"/>
                    </a:cubicBezTo>
                    <a:cubicBezTo>
                      <a:pt x="41" y="58"/>
                      <a:pt x="42" y="57"/>
                      <a:pt x="43" y="57"/>
                    </a:cubicBezTo>
                    <a:cubicBezTo>
                      <a:pt x="43" y="57"/>
                      <a:pt x="43" y="57"/>
                      <a:pt x="43" y="57"/>
                    </a:cubicBezTo>
                    <a:cubicBezTo>
                      <a:pt x="44" y="57"/>
                      <a:pt x="44" y="57"/>
                      <a:pt x="45" y="56"/>
                    </a:cubicBezTo>
                    <a:cubicBezTo>
                      <a:pt x="45" y="56"/>
                      <a:pt x="46" y="55"/>
                      <a:pt x="47" y="55"/>
                    </a:cubicBezTo>
                    <a:cubicBezTo>
                      <a:pt x="48" y="55"/>
                      <a:pt x="49" y="54"/>
                      <a:pt x="50" y="54"/>
                    </a:cubicBezTo>
                    <a:cubicBezTo>
                      <a:pt x="51" y="54"/>
                      <a:pt x="51" y="54"/>
                      <a:pt x="52" y="54"/>
                    </a:cubicBezTo>
                    <a:cubicBezTo>
                      <a:pt x="52" y="53"/>
                      <a:pt x="52" y="52"/>
                      <a:pt x="52" y="51"/>
                    </a:cubicBezTo>
                    <a:cubicBezTo>
                      <a:pt x="53" y="50"/>
                      <a:pt x="54" y="50"/>
                      <a:pt x="55" y="50"/>
                    </a:cubicBezTo>
                    <a:cubicBezTo>
                      <a:pt x="55" y="50"/>
                      <a:pt x="57" y="49"/>
                      <a:pt x="57" y="50"/>
                    </a:cubicBezTo>
                    <a:cubicBezTo>
                      <a:pt x="58" y="51"/>
                      <a:pt x="57" y="51"/>
                      <a:pt x="58" y="52"/>
                    </a:cubicBezTo>
                    <a:cubicBezTo>
                      <a:pt x="58" y="52"/>
                      <a:pt x="58" y="52"/>
                      <a:pt x="59" y="52"/>
                    </a:cubicBezTo>
                    <a:cubicBezTo>
                      <a:pt x="59" y="53"/>
                      <a:pt x="59" y="53"/>
                      <a:pt x="60" y="53"/>
                    </a:cubicBezTo>
                    <a:cubicBezTo>
                      <a:pt x="60" y="54"/>
                      <a:pt x="60" y="54"/>
                      <a:pt x="61" y="54"/>
                    </a:cubicBezTo>
                    <a:cubicBezTo>
                      <a:pt x="61" y="54"/>
                      <a:pt x="61" y="54"/>
                      <a:pt x="61" y="54"/>
                    </a:cubicBezTo>
                    <a:cubicBezTo>
                      <a:pt x="62" y="55"/>
                      <a:pt x="61" y="55"/>
                      <a:pt x="63" y="56"/>
                    </a:cubicBezTo>
                    <a:cubicBezTo>
                      <a:pt x="64" y="56"/>
                      <a:pt x="66" y="55"/>
                      <a:pt x="67" y="55"/>
                    </a:cubicBezTo>
                    <a:cubicBezTo>
                      <a:pt x="67" y="54"/>
                      <a:pt x="66" y="54"/>
                      <a:pt x="65" y="53"/>
                    </a:cubicBezTo>
                    <a:cubicBezTo>
                      <a:pt x="65" y="53"/>
                      <a:pt x="67" y="52"/>
                      <a:pt x="67" y="52"/>
                    </a:cubicBezTo>
                    <a:cubicBezTo>
                      <a:pt x="68" y="51"/>
                      <a:pt x="69" y="50"/>
                      <a:pt x="70" y="49"/>
                    </a:cubicBezTo>
                    <a:cubicBezTo>
                      <a:pt x="70" y="48"/>
                      <a:pt x="67" y="48"/>
                      <a:pt x="66" y="48"/>
                    </a:cubicBezTo>
                    <a:cubicBezTo>
                      <a:pt x="67" y="47"/>
                      <a:pt x="67" y="46"/>
                      <a:pt x="68" y="45"/>
                    </a:cubicBezTo>
                    <a:cubicBezTo>
                      <a:pt x="68" y="44"/>
                      <a:pt x="69" y="44"/>
                      <a:pt x="69" y="43"/>
                    </a:cubicBezTo>
                    <a:cubicBezTo>
                      <a:pt x="69" y="43"/>
                      <a:pt x="69" y="42"/>
                      <a:pt x="69" y="42"/>
                    </a:cubicBezTo>
                    <a:cubicBezTo>
                      <a:pt x="69" y="41"/>
                      <a:pt x="69" y="41"/>
                      <a:pt x="69" y="40"/>
                    </a:cubicBezTo>
                    <a:cubicBezTo>
                      <a:pt x="69" y="39"/>
                      <a:pt x="71" y="37"/>
                      <a:pt x="72" y="38"/>
                    </a:cubicBezTo>
                    <a:cubicBezTo>
                      <a:pt x="73" y="38"/>
                      <a:pt x="73" y="40"/>
                      <a:pt x="74" y="40"/>
                    </a:cubicBezTo>
                    <a:cubicBezTo>
                      <a:pt x="76" y="40"/>
                      <a:pt x="77" y="38"/>
                      <a:pt x="77" y="36"/>
                    </a:cubicBezTo>
                    <a:cubicBezTo>
                      <a:pt x="77" y="35"/>
                      <a:pt x="77" y="34"/>
                      <a:pt x="77" y="33"/>
                    </a:cubicBezTo>
                    <a:cubicBezTo>
                      <a:pt x="76" y="33"/>
                      <a:pt x="77" y="32"/>
                      <a:pt x="78" y="32"/>
                    </a:cubicBezTo>
                    <a:cubicBezTo>
                      <a:pt x="78" y="32"/>
                      <a:pt x="79" y="32"/>
                      <a:pt x="79" y="32"/>
                    </a:cubicBezTo>
                    <a:cubicBezTo>
                      <a:pt x="80" y="32"/>
                      <a:pt x="80" y="32"/>
                      <a:pt x="81" y="32"/>
                    </a:cubicBezTo>
                    <a:cubicBezTo>
                      <a:pt x="81" y="32"/>
                      <a:pt x="82" y="32"/>
                      <a:pt x="82" y="31"/>
                    </a:cubicBezTo>
                    <a:cubicBezTo>
                      <a:pt x="83" y="30"/>
                      <a:pt x="83" y="29"/>
                      <a:pt x="84" y="28"/>
                    </a:cubicBezTo>
                    <a:cubicBezTo>
                      <a:pt x="85" y="29"/>
                      <a:pt x="86" y="29"/>
                      <a:pt x="86" y="31"/>
                    </a:cubicBezTo>
                    <a:cubicBezTo>
                      <a:pt x="87" y="31"/>
                      <a:pt x="86" y="33"/>
                      <a:pt x="86" y="33"/>
                    </a:cubicBezTo>
                    <a:cubicBezTo>
                      <a:pt x="87" y="34"/>
                      <a:pt x="88" y="34"/>
                      <a:pt x="89" y="34"/>
                    </a:cubicBezTo>
                    <a:cubicBezTo>
                      <a:pt x="90" y="34"/>
                      <a:pt x="91" y="34"/>
                      <a:pt x="92" y="34"/>
                    </a:cubicBezTo>
                    <a:cubicBezTo>
                      <a:pt x="93" y="34"/>
                      <a:pt x="94" y="34"/>
                      <a:pt x="94" y="35"/>
                    </a:cubicBezTo>
                    <a:cubicBezTo>
                      <a:pt x="96" y="35"/>
                      <a:pt x="96" y="34"/>
                      <a:pt x="98" y="33"/>
                    </a:cubicBezTo>
                    <a:cubicBezTo>
                      <a:pt x="99" y="32"/>
                      <a:pt x="100" y="33"/>
                      <a:pt x="101" y="34"/>
                    </a:cubicBezTo>
                    <a:cubicBezTo>
                      <a:pt x="101" y="35"/>
                      <a:pt x="101" y="36"/>
                      <a:pt x="102" y="37"/>
                    </a:cubicBezTo>
                    <a:cubicBezTo>
                      <a:pt x="104" y="37"/>
                      <a:pt x="105" y="35"/>
                      <a:pt x="107" y="34"/>
                    </a:cubicBezTo>
                    <a:cubicBezTo>
                      <a:pt x="107" y="33"/>
                      <a:pt x="108" y="33"/>
                      <a:pt x="108" y="32"/>
                    </a:cubicBezTo>
                    <a:cubicBezTo>
                      <a:pt x="109" y="32"/>
                      <a:pt x="109" y="31"/>
                      <a:pt x="109" y="31"/>
                    </a:cubicBezTo>
                    <a:cubicBezTo>
                      <a:pt x="110" y="30"/>
                      <a:pt x="111" y="31"/>
                      <a:pt x="112" y="32"/>
                    </a:cubicBezTo>
                    <a:cubicBezTo>
                      <a:pt x="113" y="32"/>
                      <a:pt x="115" y="32"/>
                      <a:pt x="116" y="32"/>
                    </a:cubicBezTo>
                    <a:cubicBezTo>
                      <a:pt x="118" y="31"/>
                      <a:pt x="118" y="30"/>
                      <a:pt x="118" y="28"/>
                    </a:cubicBezTo>
                    <a:cubicBezTo>
                      <a:pt x="117" y="27"/>
                      <a:pt x="116" y="27"/>
                      <a:pt x="115" y="27"/>
                    </a:cubicBezTo>
                    <a:cubicBezTo>
                      <a:pt x="115" y="27"/>
                      <a:pt x="114" y="27"/>
                      <a:pt x="114" y="26"/>
                    </a:cubicBezTo>
                    <a:cubicBezTo>
                      <a:pt x="113" y="26"/>
                      <a:pt x="113" y="26"/>
                      <a:pt x="113" y="26"/>
                    </a:cubicBezTo>
                    <a:cubicBezTo>
                      <a:pt x="113" y="24"/>
                      <a:pt x="113" y="25"/>
                      <a:pt x="1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7" name="Freeform 23">
                <a:extLst>
                  <a:ext uri="{FF2B5EF4-FFF2-40B4-BE49-F238E27FC236}">
                    <a16:creationId xmlns:a16="http://schemas.microsoft.com/office/drawing/2014/main" xmlns="" id="{CB201E61-756F-47E2-912F-5326822AE4AC}"/>
                  </a:ext>
                </a:extLst>
              </p:cNvPr>
              <p:cNvSpPr>
                <a:spLocks/>
              </p:cNvSpPr>
              <p:nvPr/>
            </p:nvSpPr>
            <p:spPr bwMode="auto">
              <a:xfrm>
                <a:off x="10769070" y="6744659"/>
                <a:ext cx="409400" cy="166222"/>
              </a:xfrm>
              <a:custGeom>
                <a:avLst/>
                <a:gdLst>
                  <a:gd name="T0" fmla="*/ 1 w 95"/>
                  <a:gd name="T1" fmla="*/ 31 h 38"/>
                  <a:gd name="T2" fmla="*/ 2 w 95"/>
                  <a:gd name="T3" fmla="*/ 28 h 38"/>
                  <a:gd name="T4" fmla="*/ 3 w 95"/>
                  <a:gd name="T5" fmla="*/ 26 h 38"/>
                  <a:gd name="T6" fmla="*/ 6 w 95"/>
                  <a:gd name="T7" fmla="*/ 22 h 38"/>
                  <a:gd name="T8" fmla="*/ 9 w 95"/>
                  <a:gd name="T9" fmla="*/ 18 h 38"/>
                  <a:gd name="T10" fmla="*/ 14 w 95"/>
                  <a:gd name="T11" fmla="*/ 14 h 38"/>
                  <a:gd name="T12" fmla="*/ 14 w 95"/>
                  <a:gd name="T13" fmla="*/ 11 h 38"/>
                  <a:gd name="T14" fmla="*/ 18 w 95"/>
                  <a:gd name="T15" fmla="*/ 8 h 38"/>
                  <a:gd name="T16" fmla="*/ 23 w 95"/>
                  <a:gd name="T17" fmla="*/ 8 h 38"/>
                  <a:gd name="T18" fmla="*/ 22 w 95"/>
                  <a:gd name="T19" fmla="*/ 4 h 38"/>
                  <a:gd name="T20" fmla="*/ 27 w 95"/>
                  <a:gd name="T21" fmla="*/ 2 h 38"/>
                  <a:gd name="T22" fmla="*/ 32 w 95"/>
                  <a:gd name="T23" fmla="*/ 2 h 38"/>
                  <a:gd name="T24" fmla="*/ 35 w 95"/>
                  <a:gd name="T25" fmla="*/ 1 h 38"/>
                  <a:gd name="T26" fmla="*/ 39 w 95"/>
                  <a:gd name="T27" fmla="*/ 3 h 38"/>
                  <a:gd name="T28" fmla="*/ 43 w 95"/>
                  <a:gd name="T29" fmla="*/ 1 h 38"/>
                  <a:gd name="T30" fmla="*/ 45 w 95"/>
                  <a:gd name="T31" fmla="*/ 4 h 38"/>
                  <a:gd name="T32" fmla="*/ 49 w 95"/>
                  <a:gd name="T33" fmla="*/ 1 h 38"/>
                  <a:gd name="T34" fmla="*/ 53 w 95"/>
                  <a:gd name="T35" fmla="*/ 1 h 38"/>
                  <a:gd name="T36" fmla="*/ 59 w 95"/>
                  <a:gd name="T37" fmla="*/ 2 h 38"/>
                  <a:gd name="T38" fmla="*/ 61 w 95"/>
                  <a:gd name="T39" fmla="*/ 0 h 38"/>
                  <a:gd name="T40" fmla="*/ 63 w 95"/>
                  <a:gd name="T41" fmla="*/ 2 h 38"/>
                  <a:gd name="T42" fmla="*/ 64 w 95"/>
                  <a:gd name="T43" fmla="*/ 3 h 38"/>
                  <a:gd name="T44" fmla="*/ 65 w 95"/>
                  <a:gd name="T45" fmla="*/ 5 h 38"/>
                  <a:gd name="T46" fmla="*/ 66 w 95"/>
                  <a:gd name="T47" fmla="*/ 8 h 38"/>
                  <a:gd name="T48" fmla="*/ 70 w 95"/>
                  <a:gd name="T49" fmla="*/ 10 h 38"/>
                  <a:gd name="T50" fmla="*/ 71 w 95"/>
                  <a:gd name="T51" fmla="*/ 13 h 38"/>
                  <a:gd name="T52" fmla="*/ 74 w 95"/>
                  <a:gd name="T53" fmla="*/ 15 h 38"/>
                  <a:gd name="T54" fmla="*/ 75 w 95"/>
                  <a:gd name="T55" fmla="*/ 12 h 38"/>
                  <a:gd name="T56" fmla="*/ 78 w 95"/>
                  <a:gd name="T57" fmla="*/ 14 h 38"/>
                  <a:gd name="T58" fmla="*/ 78 w 95"/>
                  <a:gd name="T59" fmla="*/ 16 h 38"/>
                  <a:gd name="T60" fmla="*/ 80 w 95"/>
                  <a:gd name="T61" fmla="*/ 19 h 38"/>
                  <a:gd name="T62" fmla="*/ 84 w 95"/>
                  <a:gd name="T63" fmla="*/ 22 h 38"/>
                  <a:gd name="T64" fmla="*/ 85 w 95"/>
                  <a:gd name="T65" fmla="*/ 22 h 38"/>
                  <a:gd name="T66" fmla="*/ 88 w 95"/>
                  <a:gd name="T67" fmla="*/ 24 h 38"/>
                  <a:gd name="T68" fmla="*/ 94 w 95"/>
                  <a:gd name="T69" fmla="*/ 28 h 38"/>
                  <a:gd name="T70" fmla="*/ 89 w 95"/>
                  <a:gd name="T71" fmla="*/ 28 h 38"/>
                  <a:gd name="T72" fmla="*/ 90 w 95"/>
                  <a:gd name="T73" fmla="*/ 32 h 38"/>
                  <a:gd name="T74" fmla="*/ 87 w 95"/>
                  <a:gd name="T75" fmla="*/ 35 h 38"/>
                  <a:gd name="T76" fmla="*/ 83 w 95"/>
                  <a:gd name="T77" fmla="*/ 31 h 38"/>
                  <a:gd name="T78" fmla="*/ 78 w 95"/>
                  <a:gd name="T79" fmla="*/ 32 h 38"/>
                  <a:gd name="T80" fmla="*/ 72 w 95"/>
                  <a:gd name="T81" fmla="*/ 26 h 38"/>
                  <a:gd name="T82" fmla="*/ 68 w 95"/>
                  <a:gd name="T83" fmla="*/ 28 h 38"/>
                  <a:gd name="T84" fmla="*/ 60 w 95"/>
                  <a:gd name="T85" fmla="*/ 30 h 38"/>
                  <a:gd name="T86" fmla="*/ 58 w 95"/>
                  <a:gd name="T87" fmla="*/ 33 h 38"/>
                  <a:gd name="T88" fmla="*/ 56 w 95"/>
                  <a:gd name="T89" fmla="*/ 33 h 38"/>
                  <a:gd name="T90" fmla="*/ 53 w 95"/>
                  <a:gd name="T91" fmla="*/ 37 h 38"/>
                  <a:gd name="T92" fmla="*/ 53 w 95"/>
                  <a:gd name="T93" fmla="*/ 33 h 38"/>
                  <a:gd name="T94" fmla="*/ 50 w 95"/>
                  <a:gd name="T95" fmla="*/ 28 h 38"/>
                  <a:gd name="T96" fmla="*/ 53 w 95"/>
                  <a:gd name="T97" fmla="*/ 26 h 38"/>
                  <a:gd name="T98" fmla="*/ 49 w 95"/>
                  <a:gd name="T99" fmla="*/ 20 h 38"/>
                  <a:gd name="T100" fmla="*/ 44 w 95"/>
                  <a:gd name="T101" fmla="*/ 21 h 38"/>
                  <a:gd name="T102" fmla="*/ 38 w 95"/>
                  <a:gd name="T103" fmla="*/ 21 h 38"/>
                  <a:gd name="T104" fmla="*/ 36 w 95"/>
                  <a:gd name="T105" fmla="*/ 20 h 38"/>
                  <a:gd name="T106" fmla="*/ 31 w 95"/>
                  <a:gd name="T107" fmla="*/ 18 h 38"/>
                  <a:gd name="T108" fmla="*/ 28 w 95"/>
                  <a:gd name="T109" fmla="*/ 21 h 38"/>
                  <a:gd name="T110" fmla="*/ 21 w 95"/>
                  <a:gd name="T111" fmla="*/ 26 h 38"/>
                  <a:gd name="T112" fmla="*/ 15 w 95"/>
                  <a:gd name="T113" fmla="*/ 27 h 38"/>
                  <a:gd name="T114" fmla="*/ 10 w 95"/>
                  <a:gd name="T115" fmla="*/ 28 h 38"/>
                  <a:gd name="T116" fmla="*/ 9 w 95"/>
                  <a:gd name="T117" fmla="*/ 28 h 38"/>
                  <a:gd name="T118" fmla="*/ 5 w 95"/>
                  <a:gd name="T119" fmla="*/ 30 h 38"/>
                  <a:gd name="T120" fmla="*/ 4 w 95"/>
                  <a:gd name="T121" fmla="*/ 33 h 38"/>
                  <a:gd name="T122" fmla="*/ 1 w 95"/>
                  <a:gd name="T12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38">
                    <a:moveTo>
                      <a:pt x="2" y="31"/>
                    </a:moveTo>
                    <a:cubicBezTo>
                      <a:pt x="2" y="31"/>
                      <a:pt x="1" y="31"/>
                      <a:pt x="1" y="31"/>
                    </a:cubicBezTo>
                    <a:cubicBezTo>
                      <a:pt x="0" y="31"/>
                      <a:pt x="0" y="30"/>
                      <a:pt x="0" y="30"/>
                    </a:cubicBezTo>
                    <a:cubicBezTo>
                      <a:pt x="0" y="28"/>
                      <a:pt x="1" y="29"/>
                      <a:pt x="2" y="28"/>
                    </a:cubicBezTo>
                    <a:cubicBezTo>
                      <a:pt x="2" y="27"/>
                      <a:pt x="2" y="27"/>
                      <a:pt x="2" y="26"/>
                    </a:cubicBezTo>
                    <a:cubicBezTo>
                      <a:pt x="2" y="26"/>
                      <a:pt x="2" y="26"/>
                      <a:pt x="3" y="26"/>
                    </a:cubicBezTo>
                    <a:cubicBezTo>
                      <a:pt x="3" y="25"/>
                      <a:pt x="3" y="25"/>
                      <a:pt x="3" y="25"/>
                    </a:cubicBezTo>
                    <a:cubicBezTo>
                      <a:pt x="4" y="24"/>
                      <a:pt x="5" y="22"/>
                      <a:pt x="6" y="22"/>
                    </a:cubicBezTo>
                    <a:cubicBezTo>
                      <a:pt x="7" y="21"/>
                      <a:pt x="8" y="22"/>
                      <a:pt x="9" y="21"/>
                    </a:cubicBezTo>
                    <a:cubicBezTo>
                      <a:pt x="10" y="20"/>
                      <a:pt x="9" y="19"/>
                      <a:pt x="9" y="18"/>
                    </a:cubicBezTo>
                    <a:cubicBezTo>
                      <a:pt x="9" y="17"/>
                      <a:pt x="10" y="16"/>
                      <a:pt x="10" y="15"/>
                    </a:cubicBezTo>
                    <a:cubicBezTo>
                      <a:pt x="11" y="14"/>
                      <a:pt x="12" y="14"/>
                      <a:pt x="14" y="14"/>
                    </a:cubicBezTo>
                    <a:cubicBezTo>
                      <a:pt x="14" y="14"/>
                      <a:pt x="14" y="13"/>
                      <a:pt x="14" y="13"/>
                    </a:cubicBezTo>
                    <a:cubicBezTo>
                      <a:pt x="14" y="12"/>
                      <a:pt x="14" y="12"/>
                      <a:pt x="14" y="11"/>
                    </a:cubicBezTo>
                    <a:cubicBezTo>
                      <a:pt x="15" y="10"/>
                      <a:pt x="15" y="9"/>
                      <a:pt x="16" y="8"/>
                    </a:cubicBezTo>
                    <a:cubicBezTo>
                      <a:pt x="17" y="7"/>
                      <a:pt x="17" y="8"/>
                      <a:pt x="18" y="8"/>
                    </a:cubicBezTo>
                    <a:cubicBezTo>
                      <a:pt x="20" y="8"/>
                      <a:pt x="20" y="8"/>
                      <a:pt x="19" y="9"/>
                    </a:cubicBezTo>
                    <a:cubicBezTo>
                      <a:pt x="20" y="10"/>
                      <a:pt x="23" y="9"/>
                      <a:pt x="23" y="8"/>
                    </a:cubicBezTo>
                    <a:cubicBezTo>
                      <a:pt x="24" y="7"/>
                      <a:pt x="23" y="6"/>
                      <a:pt x="23" y="5"/>
                    </a:cubicBezTo>
                    <a:cubicBezTo>
                      <a:pt x="22" y="4"/>
                      <a:pt x="22" y="4"/>
                      <a:pt x="22" y="4"/>
                    </a:cubicBezTo>
                    <a:cubicBezTo>
                      <a:pt x="23" y="3"/>
                      <a:pt x="24" y="3"/>
                      <a:pt x="25" y="3"/>
                    </a:cubicBezTo>
                    <a:cubicBezTo>
                      <a:pt x="26" y="3"/>
                      <a:pt x="26" y="2"/>
                      <a:pt x="27" y="2"/>
                    </a:cubicBezTo>
                    <a:cubicBezTo>
                      <a:pt x="28" y="2"/>
                      <a:pt x="28" y="3"/>
                      <a:pt x="28" y="3"/>
                    </a:cubicBezTo>
                    <a:cubicBezTo>
                      <a:pt x="30" y="4"/>
                      <a:pt x="31" y="3"/>
                      <a:pt x="32" y="2"/>
                    </a:cubicBezTo>
                    <a:cubicBezTo>
                      <a:pt x="33" y="1"/>
                      <a:pt x="33" y="0"/>
                      <a:pt x="34" y="0"/>
                    </a:cubicBezTo>
                    <a:cubicBezTo>
                      <a:pt x="34" y="0"/>
                      <a:pt x="35" y="1"/>
                      <a:pt x="35" y="1"/>
                    </a:cubicBezTo>
                    <a:cubicBezTo>
                      <a:pt x="36" y="1"/>
                      <a:pt x="36" y="1"/>
                      <a:pt x="37" y="2"/>
                    </a:cubicBezTo>
                    <a:cubicBezTo>
                      <a:pt x="37" y="2"/>
                      <a:pt x="38" y="2"/>
                      <a:pt x="39" y="3"/>
                    </a:cubicBezTo>
                    <a:cubicBezTo>
                      <a:pt x="39" y="3"/>
                      <a:pt x="40" y="3"/>
                      <a:pt x="41" y="2"/>
                    </a:cubicBezTo>
                    <a:cubicBezTo>
                      <a:pt x="42" y="2"/>
                      <a:pt x="43" y="2"/>
                      <a:pt x="43" y="1"/>
                    </a:cubicBezTo>
                    <a:cubicBezTo>
                      <a:pt x="44" y="2"/>
                      <a:pt x="43" y="4"/>
                      <a:pt x="43" y="4"/>
                    </a:cubicBezTo>
                    <a:cubicBezTo>
                      <a:pt x="44" y="5"/>
                      <a:pt x="45" y="4"/>
                      <a:pt x="45" y="4"/>
                    </a:cubicBezTo>
                    <a:cubicBezTo>
                      <a:pt x="46" y="3"/>
                      <a:pt x="46" y="2"/>
                      <a:pt x="47" y="2"/>
                    </a:cubicBezTo>
                    <a:cubicBezTo>
                      <a:pt x="47" y="1"/>
                      <a:pt x="48" y="1"/>
                      <a:pt x="49" y="1"/>
                    </a:cubicBezTo>
                    <a:cubicBezTo>
                      <a:pt x="49" y="1"/>
                      <a:pt x="50" y="2"/>
                      <a:pt x="50" y="1"/>
                    </a:cubicBezTo>
                    <a:cubicBezTo>
                      <a:pt x="51" y="1"/>
                      <a:pt x="52" y="1"/>
                      <a:pt x="53" y="1"/>
                    </a:cubicBezTo>
                    <a:cubicBezTo>
                      <a:pt x="54" y="1"/>
                      <a:pt x="55" y="1"/>
                      <a:pt x="55" y="1"/>
                    </a:cubicBezTo>
                    <a:cubicBezTo>
                      <a:pt x="56" y="1"/>
                      <a:pt x="58" y="2"/>
                      <a:pt x="59" y="2"/>
                    </a:cubicBezTo>
                    <a:cubicBezTo>
                      <a:pt x="59" y="2"/>
                      <a:pt x="59" y="3"/>
                      <a:pt x="59" y="4"/>
                    </a:cubicBezTo>
                    <a:cubicBezTo>
                      <a:pt x="61" y="4"/>
                      <a:pt x="59" y="0"/>
                      <a:pt x="61" y="0"/>
                    </a:cubicBezTo>
                    <a:cubicBezTo>
                      <a:pt x="62" y="0"/>
                      <a:pt x="62" y="1"/>
                      <a:pt x="63" y="1"/>
                    </a:cubicBezTo>
                    <a:cubicBezTo>
                      <a:pt x="63" y="2"/>
                      <a:pt x="63" y="2"/>
                      <a:pt x="63" y="2"/>
                    </a:cubicBezTo>
                    <a:cubicBezTo>
                      <a:pt x="64" y="2"/>
                      <a:pt x="63" y="3"/>
                      <a:pt x="63" y="3"/>
                    </a:cubicBezTo>
                    <a:cubicBezTo>
                      <a:pt x="64" y="3"/>
                      <a:pt x="64" y="3"/>
                      <a:pt x="64" y="3"/>
                    </a:cubicBezTo>
                    <a:cubicBezTo>
                      <a:pt x="64" y="4"/>
                      <a:pt x="64" y="4"/>
                      <a:pt x="64" y="4"/>
                    </a:cubicBezTo>
                    <a:cubicBezTo>
                      <a:pt x="65" y="5"/>
                      <a:pt x="65" y="5"/>
                      <a:pt x="65" y="5"/>
                    </a:cubicBezTo>
                    <a:cubicBezTo>
                      <a:pt x="65" y="6"/>
                      <a:pt x="65" y="6"/>
                      <a:pt x="65" y="6"/>
                    </a:cubicBezTo>
                    <a:cubicBezTo>
                      <a:pt x="65" y="7"/>
                      <a:pt x="66" y="7"/>
                      <a:pt x="66" y="8"/>
                    </a:cubicBezTo>
                    <a:cubicBezTo>
                      <a:pt x="66" y="8"/>
                      <a:pt x="67" y="9"/>
                      <a:pt x="67" y="10"/>
                    </a:cubicBezTo>
                    <a:cubicBezTo>
                      <a:pt x="68" y="10"/>
                      <a:pt x="70" y="8"/>
                      <a:pt x="70" y="10"/>
                    </a:cubicBezTo>
                    <a:cubicBezTo>
                      <a:pt x="71" y="10"/>
                      <a:pt x="71" y="11"/>
                      <a:pt x="71" y="12"/>
                    </a:cubicBezTo>
                    <a:cubicBezTo>
                      <a:pt x="71" y="12"/>
                      <a:pt x="71" y="12"/>
                      <a:pt x="71" y="13"/>
                    </a:cubicBezTo>
                    <a:cubicBezTo>
                      <a:pt x="72" y="13"/>
                      <a:pt x="72" y="13"/>
                      <a:pt x="72" y="14"/>
                    </a:cubicBezTo>
                    <a:cubicBezTo>
                      <a:pt x="73" y="14"/>
                      <a:pt x="73" y="15"/>
                      <a:pt x="74" y="15"/>
                    </a:cubicBezTo>
                    <a:cubicBezTo>
                      <a:pt x="74" y="15"/>
                      <a:pt x="74" y="14"/>
                      <a:pt x="74" y="14"/>
                    </a:cubicBezTo>
                    <a:cubicBezTo>
                      <a:pt x="74" y="13"/>
                      <a:pt x="74" y="13"/>
                      <a:pt x="75" y="12"/>
                    </a:cubicBezTo>
                    <a:cubicBezTo>
                      <a:pt x="75" y="12"/>
                      <a:pt x="75" y="13"/>
                      <a:pt x="75" y="13"/>
                    </a:cubicBezTo>
                    <a:cubicBezTo>
                      <a:pt x="76" y="14"/>
                      <a:pt x="77" y="14"/>
                      <a:pt x="78" y="14"/>
                    </a:cubicBezTo>
                    <a:cubicBezTo>
                      <a:pt x="78" y="14"/>
                      <a:pt x="78" y="15"/>
                      <a:pt x="78" y="15"/>
                    </a:cubicBezTo>
                    <a:cubicBezTo>
                      <a:pt x="78" y="16"/>
                      <a:pt x="78" y="16"/>
                      <a:pt x="78" y="16"/>
                    </a:cubicBezTo>
                    <a:cubicBezTo>
                      <a:pt x="78" y="17"/>
                      <a:pt x="78" y="17"/>
                      <a:pt x="79" y="18"/>
                    </a:cubicBezTo>
                    <a:cubicBezTo>
                      <a:pt x="80" y="18"/>
                      <a:pt x="80" y="18"/>
                      <a:pt x="80" y="19"/>
                    </a:cubicBezTo>
                    <a:cubicBezTo>
                      <a:pt x="80" y="20"/>
                      <a:pt x="80" y="21"/>
                      <a:pt x="80" y="22"/>
                    </a:cubicBezTo>
                    <a:cubicBezTo>
                      <a:pt x="81" y="22"/>
                      <a:pt x="83" y="23"/>
                      <a:pt x="84" y="22"/>
                    </a:cubicBezTo>
                    <a:cubicBezTo>
                      <a:pt x="84" y="22"/>
                      <a:pt x="84" y="21"/>
                      <a:pt x="84" y="20"/>
                    </a:cubicBezTo>
                    <a:cubicBezTo>
                      <a:pt x="84" y="20"/>
                      <a:pt x="85" y="22"/>
                      <a:pt x="85" y="22"/>
                    </a:cubicBezTo>
                    <a:cubicBezTo>
                      <a:pt x="86" y="23"/>
                      <a:pt x="87" y="22"/>
                      <a:pt x="88" y="23"/>
                    </a:cubicBezTo>
                    <a:cubicBezTo>
                      <a:pt x="88" y="23"/>
                      <a:pt x="88" y="23"/>
                      <a:pt x="88" y="24"/>
                    </a:cubicBezTo>
                    <a:cubicBezTo>
                      <a:pt x="89" y="24"/>
                      <a:pt x="91" y="19"/>
                      <a:pt x="92" y="22"/>
                    </a:cubicBezTo>
                    <a:cubicBezTo>
                      <a:pt x="93" y="24"/>
                      <a:pt x="95" y="26"/>
                      <a:pt x="94" y="28"/>
                    </a:cubicBezTo>
                    <a:cubicBezTo>
                      <a:pt x="93" y="29"/>
                      <a:pt x="92" y="28"/>
                      <a:pt x="91" y="27"/>
                    </a:cubicBezTo>
                    <a:cubicBezTo>
                      <a:pt x="90" y="27"/>
                      <a:pt x="89" y="27"/>
                      <a:pt x="89" y="28"/>
                    </a:cubicBezTo>
                    <a:cubicBezTo>
                      <a:pt x="89" y="29"/>
                      <a:pt x="90" y="29"/>
                      <a:pt x="91" y="30"/>
                    </a:cubicBezTo>
                    <a:cubicBezTo>
                      <a:pt x="91" y="31"/>
                      <a:pt x="90" y="31"/>
                      <a:pt x="90" y="32"/>
                    </a:cubicBezTo>
                    <a:cubicBezTo>
                      <a:pt x="90" y="33"/>
                      <a:pt x="90" y="33"/>
                      <a:pt x="90" y="34"/>
                    </a:cubicBezTo>
                    <a:cubicBezTo>
                      <a:pt x="90" y="36"/>
                      <a:pt x="88" y="36"/>
                      <a:pt x="87" y="35"/>
                    </a:cubicBezTo>
                    <a:cubicBezTo>
                      <a:pt x="85" y="35"/>
                      <a:pt x="85" y="34"/>
                      <a:pt x="84" y="33"/>
                    </a:cubicBezTo>
                    <a:cubicBezTo>
                      <a:pt x="84" y="32"/>
                      <a:pt x="83" y="32"/>
                      <a:pt x="83" y="31"/>
                    </a:cubicBezTo>
                    <a:cubicBezTo>
                      <a:pt x="81" y="31"/>
                      <a:pt x="80" y="31"/>
                      <a:pt x="79" y="32"/>
                    </a:cubicBezTo>
                    <a:cubicBezTo>
                      <a:pt x="79" y="33"/>
                      <a:pt x="78" y="33"/>
                      <a:pt x="78" y="32"/>
                    </a:cubicBezTo>
                    <a:cubicBezTo>
                      <a:pt x="77" y="30"/>
                      <a:pt x="77" y="29"/>
                      <a:pt x="76" y="28"/>
                    </a:cubicBezTo>
                    <a:cubicBezTo>
                      <a:pt x="75" y="26"/>
                      <a:pt x="73" y="26"/>
                      <a:pt x="72" y="26"/>
                    </a:cubicBezTo>
                    <a:cubicBezTo>
                      <a:pt x="71" y="26"/>
                      <a:pt x="69" y="26"/>
                      <a:pt x="69" y="27"/>
                    </a:cubicBezTo>
                    <a:cubicBezTo>
                      <a:pt x="68" y="28"/>
                      <a:pt x="69" y="28"/>
                      <a:pt x="68" y="28"/>
                    </a:cubicBezTo>
                    <a:cubicBezTo>
                      <a:pt x="67" y="29"/>
                      <a:pt x="60" y="31"/>
                      <a:pt x="61" y="28"/>
                    </a:cubicBezTo>
                    <a:cubicBezTo>
                      <a:pt x="62" y="29"/>
                      <a:pt x="60" y="29"/>
                      <a:pt x="60" y="30"/>
                    </a:cubicBezTo>
                    <a:cubicBezTo>
                      <a:pt x="59" y="31"/>
                      <a:pt x="60" y="32"/>
                      <a:pt x="60" y="33"/>
                    </a:cubicBezTo>
                    <a:cubicBezTo>
                      <a:pt x="59" y="33"/>
                      <a:pt x="59" y="33"/>
                      <a:pt x="58" y="33"/>
                    </a:cubicBezTo>
                    <a:cubicBezTo>
                      <a:pt x="58" y="33"/>
                      <a:pt x="57" y="33"/>
                      <a:pt x="57" y="33"/>
                    </a:cubicBezTo>
                    <a:cubicBezTo>
                      <a:pt x="57" y="33"/>
                      <a:pt x="56" y="33"/>
                      <a:pt x="56" y="33"/>
                    </a:cubicBezTo>
                    <a:cubicBezTo>
                      <a:pt x="55" y="33"/>
                      <a:pt x="55" y="33"/>
                      <a:pt x="55" y="33"/>
                    </a:cubicBezTo>
                    <a:cubicBezTo>
                      <a:pt x="55" y="35"/>
                      <a:pt x="53" y="36"/>
                      <a:pt x="53" y="37"/>
                    </a:cubicBezTo>
                    <a:cubicBezTo>
                      <a:pt x="52" y="38"/>
                      <a:pt x="50" y="37"/>
                      <a:pt x="49" y="36"/>
                    </a:cubicBezTo>
                    <a:cubicBezTo>
                      <a:pt x="49" y="34"/>
                      <a:pt x="51" y="33"/>
                      <a:pt x="53" y="33"/>
                    </a:cubicBezTo>
                    <a:cubicBezTo>
                      <a:pt x="53" y="31"/>
                      <a:pt x="51" y="30"/>
                      <a:pt x="51" y="30"/>
                    </a:cubicBezTo>
                    <a:cubicBezTo>
                      <a:pt x="50" y="29"/>
                      <a:pt x="49" y="29"/>
                      <a:pt x="50" y="28"/>
                    </a:cubicBezTo>
                    <a:cubicBezTo>
                      <a:pt x="50" y="27"/>
                      <a:pt x="51" y="27"/>
                      <a:pt x="51" y="26"/>
                    </a:cubicBezTo>
                    <a:cubicBezTo>
                      <a:pt x="52" y="26"/>
                      <a:pt x="53" y="26"/>
                      <a:pt x="53" y="26"/>
                    </a:cubicBezTo>
                    <a:cubicBezTo>
                      <a:pt x="53" y="25"/>
                      <a:pt x="50" y="23"/>
                      <a:pt x="49" y="24"/>
                    </a:cubicBezTo>
                    <a:cubicBezTo>
                      <a:pt x="49" y="22"/>
                      <a:pt x="49" y="21"/>
                      <a:pt x="49" y="20"/>
                    </a:cubicBezTo>
                    <a:cubicBezTo>
                      <a:pt x="48" y="18"/>
                      <a:pt x="46" y="15"/>
                      <a:pt x="44" y="17"/>
                    </a:cubicBezTo>
                    <a:cubicBezTo>
                      <a:pt x="43" y="18"/>
                      <a:pt x="45" y="20"/>
                      <a:pt x="44" y="21"/>
                    </a:cubicBezTo>
                    <a:cubicBezTo>
                      <a:pt x="43" y="23"/>
                      <a:pt x="40" y="22"/>
                      <a:pt x="38" y="22"/>
                    </a:cubicBezTo>
                    <a:cubicBezTo>
                      <a:pt x="38" y="21"/>
                      <a:pt x="38" y="21"/>
                      <a:pt x="38" y="21"/>
                    </a:cubicBezTo>
                    <a:cubicBezTo>
                      <a:pt x="38" y="21"/>
                      <a:pt x="37" y="21"/>
                      <a:pt x="37" y="20"/>
                    </a:cubicBezTo>
                    <a:cubicBezTo>
                      <a:pt x="37" y="20"/>
                      <a:pt x="37" y="20"/>
                      <a:pt x="36" y="20"/>
                    </a:cubicBezTo>
                    <a:cubicBezTo>
                      <a:pt x="34" y="20"/>
                      <a:pt x="33" y="20"/>
                      <a:pt x="32" y="19"/>
                    </a:cubicBezTo>
                    <a:cubicBezTo>
                      <a:pt x="32" y="19"/>
                      <a:pt x="31" y="18"/>
                      <a:pt x="31" y="18"/>
                    </a:cubicBezTo>
                    <a:cubicBezTo>
                      <a:pt x="31" y="18"/>
                      <a:pt x="29" y="18"/>
                      <a:pt x="29" y="18"/>
                    </a:cubicBezTo>
                    <a:cubicBezTo>
                      <a:pt x="28" y="18"/>
                      <a:pt x="27" y="21"/>
                      <a:pt x="28" y="21"/>
                    </a:cubicBezTo>
                    <a:cubicBezTo>
                      <a:pt x="27" y="23"/>
                      <a:pt x="24" y="23"/>
                      <a:pt x="22" y="22"/>
                    </a:cubicBezTo>
                    <a:cubicBezTo>
                      <a:pt x="22" y="23"/>
                      <a:pt x="22" y="25"/>
                      <a:pt x="21" y="26"/>
                    </a:cubicBezTo>
                    <a:cubicBezTo>
                      <a:pt x="19" y="27"/>
                      <a:pt x="16" y="26"/>
                      <a:pt x="16" y="24"/>
                    </a:cubicBezTo>
                    <a:cubicBezTo>
                      <a:pt x="15" y="25"/>
                      <a:pt x="15" y="26"/>
                      <a:pt x="15" y="27"/>
                    </a:cubicBezTo>
                    <a:cubicBezTo>
                      <a:pt x="14" y="27"/>
                      <a:pt x="14" y="29"/>
                      <a:pt x="14" y="29"/>
                    </a:cubicBezTo>
                    <a:cubicBezTo>
                      <a:pt x="13" y="30"/>
                      <a:pt x="11" y="29"/>
                      <a:pt x="10" y="28"/>
                    </a:cubicBezTo>
                    <a:cubicBezTo>
                      <a:pt x="10" y="28"/>
                      <a:pt x="9" y="27"/>
                      <a:pt x="9" y="27"/>
                    </a:cubicBezTo>
                    <a:cubicBezTo>
                      <a:pt x="9" y="27"/>
                      <a:pt x="9" y="28"/>
                      <a:pt x="9" y="28"/>
                    </a:cubicBezTo>
                    <a:cubicBezTo>
                      <a:pt x="9" y="29"/>
                      <a:pt x="8" y="29"/>
                      <a:pt x="8" y="29"/>
                    </a:cubicBezTo>
                    <a:cubicBezTo>
                      <a:pt x="7" y="30"/>
                      <a:pt x="6" y="30"/>
                      <a:pt x="5" y="30"/>
                    </a:cubicBezTo>
                    <a:cubicBezTo>
                      <a:pt x="5" y="30"/>
                      <a:pt x="4" y="30"/>
                      <a:pt x="4" y="31"/>
                    </a:cubicBezTo>
                    <a:cubicBezTo>
                      <a:pt x="4" y="31"/>
                      <a:pt x="4" y="32"/>
                      <a:pt x="4" y="33"/>
                    </a:cubicBezTo>
                    <a:cubicBezTo>
                      <a:pt x="3" y="33"/>
                      <a:pt x="2" y="33"/>
                      <a:pt x="1" y="32"/>
                    </a:cubicBezTo>
                    <a:cubicBezTo>
                      <a:pt x="1" y="32"/>
                      <a:pt x="1" y="32"/>
                      <a:pt x="1" y="31"/>
                    </a:cubicBezTo>
                    <a:cubicBezTo>
                      <a:pt x="1" y="31"/>
                      <a:pt x="0" y="31"/>
                      <a:pt x="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8" name="Freeform 24">
                <a:extLst>
                  <a:ext uri="{FF2B5EF4-FFF2-40B4-BE49-F238E27FC236}">
                    <a16:creationId xmlns:a16="http://schemas.microsoft.com/office/drawing/2014/main" xmlns="" id="{D3F2D15C-21AC-44EE-8D35-117E0000DB12}"/>
                  </a:ext>
                </a:extLst>
              </p:cNvPr>
              <p:cNvSpPr>
                <a:spLocks/>
              </p:cNvSpPr>
              <p:nvPr/>
            </p:nvSpPr>
            <p:spPr bwMode="auto">
              <a:xfrm>
                <a:off x="11027637" y="6202900"/>
                <a:ext cx="95424" cy="52330"/>
              </a:xfrm>
              <a:custGeom>
                <a:avLst/>
                <a:gdLst>
                  <a:gd name="T0" fmla="*/ 20 w 22"/>
                  <a:gd name="T1" fmla="*/ 1 h 12"/>
                  <a:gd name="T2" fmla="*/ 18 w 22"/>
                  <a:gd name="T3" fmla="*/ 3 h 12"/>
                  <a:gd name="T4" fmla="*/ 17 w 22"/>
                  <a:gd name="T5" fmla="*/ 3 h 12"/>
                  <a:gd name="T6" fmla="*/ 14 w 22"/>
                  <a:gd name="T7" fmla="*/ 5 h 12"/>
                  <a:gd name="T8" fmla="*/ 12 w 22"/>
                  <a:gd name="T9" fmla="*/ 7 h 12"/>
                  <a:gd name="T10" fmla="*/ 10 w 22"/>
                  <a:gd name="T11" fmla="*/ 6 h 12"/>
                  <a:gd name="T12" fmla="*/ 8 w 22"/>
                  <a:gd name="T13" fmla="*/ 5 h 12"/>
                  <a:gd name="T14" fmla="*/ 7 w 22"/>
                  <a:gd name="T15" fmla="*/ 3 h 12"/>
                  <a:gd name="T16" fmla="*/ 6 w 22"/>
                  <a:gd name="T17" fmla="*/ 1 h 12"/>
                  <a:gd name="T18" fmla="*/ 4 w 22"/>
                  <a:gd name="T19" fmla="*/ 1 h 12"/>
                  <a:gd name="T20" fmla="*/ 4 w 22"/>
                  <a:gd name="T21" fmla="*/ 2 h 12"/>
                  <a:gd name="T22" fmla="*/ 4 w 22"/>
                  <a:gd name="T23" fmla="*/ 3 h 12"/>
                  <a:gd name="T24" fmla="*/ 4 w 22"/>
                  <a:gd name="T25" fmla="*/ 4 h 12"/>
                  <a:gd name="T26" fmla="*/ 1 w 22"/>
                  <a:gd name="T27" fmla="*/ 5 h 12"/>
                  <a:gd name="T28" fmla="*/ 3 w 22"/>
                  <a:gd name="T29" fmla="*/ 7 h 12"/>
                  <a:gd name="T30" fmla="*/ 5 w 22"/>
                  <a:gd name="T31" fmla="*/ 8 h 12"/>
                  <a:gd name="T32" fmla="*/ 4 w 22"/>
                  <a:gd name="T33" fmla="*/ 10 h 12"/>
                  <a:gd name="T34" fmla="*/ 3 w 22"/>
                  <a:gd name="T35" fmla="*/ 12 h 12"/>
                  <a:gd name="T36" fmla="*/ 5 w 22"/>
                  <a:gd name="T37" fmla="*/ 11 h 12"/>
                  <a:gd name="T38" fmla="*/ 7 w 22"/>
                  <a:gd name="T39" fmla="*/ 11 h 12"/>
                  <a:gd name="T40" fmla="*/ 9 w 22"/>
                  <a:gd name="T41" fmla="*/ 10 h 12"/>
                  <a:gd name="T42" fmla="*/ 10 w 22"/>
                  <a:gd name="T43" fmla="*/ 10 h 12"/>
                  <a:gd name="T44" fmla="*/ 16 w 22"/>
                  <a:gd name="T45" fmla="*/ 7 h 12"/>
                  <a:gd name="T46" fmla="*/ 17 w 22"/>
                  <a:gd name="T47" fmla="*/ 6 h 12"/>
                  <a:gd name="T48" fmla="*/ 19 w 22"/>
                  <a:gd name="T49" fmla="*/ 3 h 12"/>
                  <a:gd name="T50" fmla="*/ 22 w 22"/>
                  <a:gd name="T51" fmla="*/ 2 h 12"/>
                  <a:gd name="T52" fmla="*/ 22 w 22"/>
                  <a:gd name="T53" fmla="*/ 1 h 12"/>
                  <a:gd name="T54" fmla="*/ 20 w 22"/>
                  <a:gd name="T5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2">
                    <a:moveTo>
                      <a:pt x="20" y="1"/>
                    </a:moveTo>
                    <a:cubicBezTo>
                      <a:pt x="19" y="2"/>
                      <a:pt x="18" y="2"/>
                      <a:pt x="18" y="3"/>
                    </a:cubicBezTo>
                    <a:cubicBezTo>
                      <a:pt x="17" y="3"/>
                      <a:pt x="17" y="3"/>
                      <a:pt x="17" y="3"/>
                    </a:cubicBezTo>
                    <a:cubicBezTo>
                      <a:pt x="16" y="4"/>
                      <a:pt x="15" y="5"/>
                      <a:pt x="14" y="5"/>
                    </a:cubicBezTo>
                    <a:cubicBezTo>
                      <a:pt x="13" y="6"/>
                      <a:pt x="13" y="6"/>
                      <a:pt x="12" y="7"/>
                    </a:cubicBezTo>
                    <a:cubicBezTo>
                      <a:pt x="11" y="7"/>
                      <a:pt x="11" y="6"/>
                      <a:pt x="10" y="6"/>
                    </a:cubicBezTo>
                    <a:cubicBezTo>
                      <a:pt x="10" y="5"/>
                      <a:pt x="9" y="5"/>
                      <a:pt x="8" y="5"/>
                    </a:cubicBezTo>
                    <a:cubicBezTo>
                      <a:pt x="7" y="5"/>
                      <a:pt x="7" y="4"/>
                      <a:pt x="7" y="3"/>
                    </a:cubicBezTo>
                    <a:cubicBezTo>
                      <a:pt x="7" y="2"/>
                      <a:pt x="7" y="1"/>
                      <a:pt x="6" y="1"/>
                    </a:cubicBezTo>
                    <a:cubicBezTo>
                      <a:pt x="6" y="0"/>
                      <a:pt x="4" y="1"/>
                      <a:pt x="4" y="1"/>
                    </a:cubicBezTo>
                    <a:cubicBezTo>
                      <a:pt x="4" y="1"/>
                      <a:pt x="4" y="2"/>
                      <a:pt x="4" y="2"/>
                    </a:cubicBezTo>
                    <a:cubicBezTo>
                      <a:pt x="4" y="3"/>
                      <a:pt x="5" y="3"/>
                      <a:pt x="4" y="3"/>
                    </a:cubicBezTo>
                    <a:cubicBezTo>
                      <a:pt x="4" y="4"/>
                      <a:pt x="4" y="4"/>
                      <a:pt x="4" y="4"/>
                    </a:cubicBezTo>
                    <a:cubicBezTo>
                      <a:pt x="3" y="4"/>
                      <a:pt x="0" y="4"/>
                      <a:pt x="1" y="5"/>
                    </a:cubicBezTo>
                    <a:cubicBezTo>
                      <a:pt x="1" y="6"/>
                      <a:pt x="2" y="6"/>
                      <a:pt x="3" y="7"/>
                    </a:cubicBezTo>
                    <a:cubicBezTo>
                      <a:pt x="3" y="7"/>
                      <a:pt x="5" y="7"/>
                      <a:pt x="5" y="8"/>
                    </a:cubicBezTo>
                    <a:cubicBezTo>
                      <a:pt x="5" y="8"/>
                      <a:pt x="4" y="9"/>
                      <a:pt x="4" y="10"/>
                    </a:cubicBezTo>
                    <a:cubicBezTo>
                      <a:pt x="4" y="10"/>
                      <a:pt x="3" y="11"/>
                      <a:pt x="3" y="12"/>
                    </a:cubicBezTo>
                    <a:cubicBezTo>
                      <a:pt x="4" y="12"/>
                      <a:pt x="4" y="12"/>
                      <a:pt x="5" y="11"/>
                    </a:cubicBezTo>
                    <a:cubicBezTo>
                      <a:pt x="6" y="11"/>
                      <a:pt x="6" y="11"/>
                      <a:pt x="7" y="11"/>
                    </a:cubicBezTo>
                    <a:cubicBezTo>
                      <a:pt x="8" y="10"/>
                      <a:pt x="8" y="10"/>
                      <a:pt x="9" y="10"/>
                    </a:cubicBezTo>
                    <a:cubicBezTo>
                      <a:pt x="9" y="10"/>
                      <a:pt x="10" y="10"/>
                      <a:pt x="10" y="10"/>
                    </a:cubicBezTo>
                    <a:cubicBezTo>
                      <a:pt x="12" y="10"/>
                      <a:pt x="14" y="9"/>
                      <a:pt x="16" y="7"/>
                    </a:cubicBezTo>
                    <a:cubicBezTo>
                      <a:pt x="16" y="7"/>
                      <a:pt x="16" y="6"/>
                      <a:pt x="17" y="6"/>
                    </a:cubicBezTo>
                    <a:cubicBezTo>
                      <a:pt x="17" y="5"/>
                      <a:pt x="18" y="4"/>
                      <a:pt x="19" y="3"/>
                    </a:cubicBezTo>
                    <a:cubicBezTo>
                      <a:pt x="20" y="3"/>
                      <a:pt x="21" y="3"/>
                      <a:pt x="22" y="2"/>
                    </a:cubicBezTo>
                    <a:cubicBezTo>
                      <a:pt x="22" y="2"/>
                      <a:pt x="22" y="2"/>
                      <a:pt x="22" y="1"/>
                    </a:cubicBezTo>
                    <a:cubicBezTo>
                      <a:pt x="22" y="1"/>
                      <a:pt x="22" y="0"/>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29" name="Freeform 25">
                <a:extLst>
                  <a:ext uri="{FF2B5EF4-FFF2-40B4-BE49-F238E27FC236}">
                    <a16:creationId xmlns:a16="http://schemas.microsoft.com/office/drawing/2014/main" xmlns="" id="{977A8D7E-7CB9-4ACA-AF47-8A3BDA3F16FF}"/>
                  </a:ext>
                </a:extLst>
              </p:cNvPr>
              <p:cNvSpPr>
                <a:spLocks/>
              </p:cNvSpPr>
              <p:nvPr/>
            </p:nvSpPr>
            <p:spPr bwMode="auto">
              <a:xfrm>
                <a:off x="11326223" y="6159805"/>
                <a:ext cx="58487" cy="76956"/>
              </a:xfrm>
              <a:custGeom>
                <a:avLst/>
                <a:gdLst>
                  <a:gd name="T0" fmla="*/ 4 w 14"/>
                  <a:gd name="T1" fmla="*/ 17 h 18"/>
                  <a:gd name="T2" fmla="*/ 3 w 14"/>
                  <a:gd name="T3" fmla="*/ 17 h 18"/>
                  <a:gd name="T4" fmla="*/ 6 w 14"/>
                  <a:gd name="T5" fmla="*/ 13 h 18"/>
                  <a:gd name="T6" fmla="*/ 8 w 14"/>
                  <a:gd name="T7" fmla="*/ 9 h 18"/>
                  <a:gd name="T8" fmla="*/ 7 w 14"/>
                  <a:gd name="T9" fmla="*/ 7 h 18"/>
                  <a:gd name="T10" fmla="*/ 5 w 14"/>
                  <a:gd name="T11" fmla="*/ 7 h 18"/>
                  <a:gd name="T12" fmla="*/ 2 w 14"/>
                  <a:gd name="T13" fmla="*/ 6 h 18"/>
                  <a:gd name="T14" fmla="*/ 1 w 14"/>
                  <a:gd name="T15" fmla="*/ 3 h 18"/>
                  <a:gd name="T16" fmla="*/ 0 w 14"/>
                  <a:gd name="T17" fmla="*/ 1 h 18"/>
                  <a:gd name="T18" fmla="*/ 1 w 14"/>
                  <a:gd name="T19" fmla="*/ 0 h 18"/>
                  <a:gd name="T20" fmla="*/ 2 w 14"/>
                  <a:gd name="T21" fmla="*/ 1 h 18"/>
                  <a:gd name="T22" fmla="*/ 4 w 14"/>
                  <a:gd name="T23" fmla="*/ 3 h 18"/>
                  <a:gd name="T24" fmla="*/ 8 w 14"/>
                  <a:gd name="T25" fmla="*/ 3 h 18"/>
                  <a:gd name="T26" fmla="*/ 9 w 14"/>
                  <a:gd name="T27" fmla="*/ 4 h 18"/>
                  <a:gd name="T28" fmla="*/ 11 w 14"/>
                  <a:gd name="T29" fmla="*/ 5 h 18"/>
                  <a:gd name="T30" fmla="*/ 12 w 14"/>
                  <a:gd name="T31" fmla="*/ 7 h 18"/>
                  <a:gd name="T32" fmla="*/ 12 w 14"/>
                  <a:gd name="T33" fmla="*/ 8 h 18"/>
                  <a:gd name="T34" fmla="*/ 13 w 14"/>
                  <a:gd name="T35" fmla="*/ 10 h 18"/>
                  <a:gd name="T36" fmla="*/ 13 w 14"/>
                  <a:gd name="T37" fmla="*/ 12 h 18"/>
                  <a:gd name="T38" fmla="*/ 14 w 14"/>
                  <a:gd name="T39" fmla="*/ 14 h 18"/>
                  <a:gd name="T40" fmla="*/ 10 w 14"/>
                  <a:gd name="T41" fmla="*/ 16 h 18"/>
                  <a:gd name="T42" fmla="*/ 7 w 14"/>
                  <a:gd name="T43" fmla="*/ 17 h 18"/>
                  <a:gd name="T44" fmla="*/ 5 w 14"/>
                  <a:gd name="T45" fmla="*/ 18 h 18"/>
                  <a:gd name="T46" fmla="*/ 4 w 14"/>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4" y="17"/>
                    </a:moveTo>
                    <a:cubicBezTo>
                      <a:pt x="3" y="17"/>
                      <a:pt x="3" y="17"/>
                      <a:pt x="3" y="17"/>
                    </a:cubicBezTo>
                    <a:cubicBezTo>
                      <a:pt x="4" y="16"/>
                      <a:pt x="5" y="15"/>
                      <a:pt x="6" y="13"/>
                    </a:cubicBezTo>
                    <a:cubicBezTo>
                      <a:pt x="7" y="12"/>
                      <a:pt x="8" y="11"/>
                      <a:pt x="8" y="9"/>
                    </a:cubicBezTo>
                    <a:cubicBezTo>
                      <a:pt x="8" y="8"/>
                      <a:pt x="8" y="8"/>
                      <a:pt x="7" y="7"/>
                    </a:cubicBezTo>
                    <a:cubicBezTo>
                      <a:pt x="7" y="7"/>
                      <a:pt x="6" y="7"/>
                      <a:pt x="5" y="7"/>
                    </a:cubicBezTo>
                    <a:cubicBezTo>
                      <a:pt x="4" y="6"/>
                      <a:pt x="3" y="6"/>
                      <a:pt x="2" y="6"/>
                    </a:cubicBezTo>
                    <a:cubicBezTo>
                      <a:pt x="2" y="5"/>
                      <a:pt x="1" y="4"/>
                      <a:pt x="1" y="3"/>
                    </a:cubicBezTo>
                    <a:cubicBezTo>
                      <a:pt x="1" y="3"/>
                      <a:pt x="0" y="2"/>
                      <a:pt x="0" y="1"/>
                    </a:cubicBezTo>
                    <a:cubicBezTo>
                      <a:pt x="0" y="1"/>
                      <a:pt x="1" y="0"/>
                      <a:pt x="1" y="0"/>
                    </a:cubicBezTo>
                    <a:cubicBezTo>
                      <a:pt x="1" y="0"/>
                      <a:pt x="1" y="1"/>
                      <a:pt x="2" y="1"/>
                    </a:cubicBezTo>
                    <a:cubicBezTo>
                      <a:pt x="2" y="2"/>
                      <a:pt x="3" y="3"/>
                      <a:pt x="4" y="3"/>
                    </a:cubicBezTo>
                    <a:cubicBezTo>
                      <a:pt x="5" y="3"/>
                      <a:pt x="7" y="2"/>
                      <a:pt x="8" y="3"/>
                    </a:cubicBezTo>
                    <a:cubicBezTo>
                      <a:pt x="8" y="3"/>
                      <a:pt x="8" y="4"/>
                      <a:pt x="9" y="4"/>
                    </a:cubicBezTo>
                    <a:cubicBezTo>
                      <a:pt x="10" y="4"/>
                      <a:pt x="10" y="5"/>
                      <a:pt x="11" y="5"/>
                    </a:cubicBezTo>
                    <a:cubicBezTo>
                      <a:pt x="11" y="5"/>
                      <a:pt x="11" y="6"/>
                      <a:pt x="12" y="7"/>
                    </a:cubicBezTo>
                    <a:cubicBezTo>
                      <a:pt x="12" y="7"/>
                      <a:pt x="12" y="8"/>
                      <a:pt x="12" y="8"/>
                    </a:cubicBezTo>
                    <a:cubicBezTo>
                      <a:pt x="13" y="9"/>
                      <a:pt x="12" y="10"/>
                      <a:pt x="13" y="10"/>
                    </a:cubicBezTo>
                    <a:cubicBezTo>
                      <a:pt x="13" y="11"/>
                      <a:pt x="13" y="11"/>
                      <a:pt x="13" y="12"/>
                    </a:cubicBezTo>
                    <a:cubicBezTo>
                      <a:pt x="14" y="12"/>
                      <a:pt x="14" y="14"/>
                      <a:pt x="14" y="14"/>
                    </a:cubicBezTo>
                    <a:cubicBezTo>
                      <a:pt x="13" y="15"/>
                      <a:pt x="11" y="15"/>
                      <a:pt x="10" y="16"/>
                    </a:cubicBezTo>
                    <a:cubicBezTo>
                      <a:pt x="9" y="16"/>
                      <a:pt x="8" y="16"/>
                      <a:pt x="7" y="17"/>
                    </a:cubicBezTo>
                    <a:cubicBezTo>
                      <a:pt x="6" y="18"/>
                      <a:pt x="6" y="18"/>
                      <a:pt x="5" y="18"/>
                    </a:cubicBezTo>
                    <a:cubicBezTo>
                      <a:pt x="5" y="17"/>
                      <a:pt x="4" y="16"/>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sp>
          <p:nvSpPr>
            <p:cNvPr id="30" name="Freeform 26">
              <a:extLst>
                <a:ext uri="{FF2B5EF4-FFF2-40B4-BE49-F238E27FC236}">
                  <a16:creationId xmlns:a16="http://schemas.microsoft.com/office/drawing/2014/main" xmlns="" id="{E91DD1A5-951A-438F-8E8A-39DC436343F3}"/>
                </a:ext>
              </a:extLst>
            </p:cNvPr>
            <p:cNvSpPr>
              <a:spLocks noEditPoints="1"/>
            </p:cNvSpPr>
            <p:nvPr/>
          </p:nvSpPr>
          <p:spPr bwMode="auto">
            <a:xfrm>
              <a:off x="4699244" y="4680539"/>
              <a:ext cx="1801771" cy="1874257"/>
            </a:xfrm>
            <a:custGeom>
              <a:avLst/>
              <a:gdLst>
                <a:gd name="T0" fmla="*/ 75 w 373"/>
                <a:gd name="T1" fmla="*/ 270 h 388"/>
                <a:gd name="T2" fmla="*/ 115 w 373"/>
                <a:gd name="T3" fmla="*/ 276 h 388"/>
                <a:gd name="T4" fmla="*/ 143 w 373"/>
                <a:gd name="T5" fmla="*/ 313 h 388"/>
                <a:gd name="T6" fmla="*/ 178 w 373"/>
                <a:gd name="T7" fmla="*/ 385 h 388"/>
                <a:gd name="T8" fmla="*/ 196 w 373"/>
                <a:gd name="T9" fmla="*/ 279 h 388"/>
                <a:gd name="T10" fmla="*/ 222 w 373"/>
                <a:gd name="T11" fmla="*/ 265 h 388"/>
                <a:gd name="T12" fmla="*/ 332 w 373"/>
                <a:gd name="T13" fmla="*/ 259 h 388"/>
                <a:gd name="T14" fmla="*/ 334 w 373"/>
                <a:gd name="T15" fmla="*/ 237 h 388"/>
                <a:gd name="T16" fmla="*/ 323 w 373"/>
                <a:gd name="T17" fmla="*/ 210 h 388"/>
                <a:gd name="T18" fmla="*/ 258 w 373"/>
                <a:gd name="T19" fmla="*/ 189 h 388"/>
                <a:gd name="T20" fmla="*/ 316 w 373"/>
                <a:gd name="T21" fmla="*/ 157 h 388"/>
                <a:gd name="T22" fmla="*/ 321 w 373"/>
                <a:gd name="T23" fmla="*/ 119 h 388"/>
                <a:gd name="T24" fmla="*/ 280 w 373"/>
                <a:gd name="T25" fmla="*/ 19 h 388"/>
                <a:gd name="T26" fmla="*/ 228 w 373"/>
                <a:gd name="T27" fmla="*/ 33 h 388"/>
                <a:gd name="T28" fmla="*/ 156 w 373"/>
                <a:gd name="T29" fmla="*/ 16 h 388"/>
                <a:gd name="T30" fmla="*/ 89 w 373"/>
                <a:gd name="T31" fmla="*/ 39 h 388"/>
                <a:gd name="T32" fmla="*/ 66 w 373"/>
                <a:gd name="T33" fmla="*/ 80 h 388"/>
                <a:gd name="T34" fmla="*/ 43 w 373"/>
                <a:gd name="T35" fmla="*/ 131 h 388"/>
                <a:gd name="T36" fmla="*/ 16 w 373"/>
                <a:gd name="T37" fmla="*/ 205 h 388"/>
                <a:gd name="T38" fmla="*/ 65 w 373"/>
                <a:gd name="T39" fmla="*/ 215 h 388"/>
                <a:gd name="T40" fmla="*/ 21 w 373"/>
                <a:gd name="T41" fmla="*/ 239 h 388"/>
                <a:gd name="T42" fmla="*/ 154 w 373"/>
                <a:gd name="T43" fmla="*/ 133 h 388"/>
                <a:gd name="T44" fmla="*/ 202 w 373"/>
                <a:gd name="T45" fmla="*/ 128 h 388"/>
                <a:gd name="T46" fmla="*/ 167 w 373"/>
                <a:gd name="T47" fmla="*/ 110 h 388"/>
                <a:gd name="T48" fmla="*/ 199 w 373"/>
                <a:gd name="T49" fmla="*/ 98 h 388"/>
                <a:gd name="T50" fmla="*/ 206 w 373"/>
                <a:gd name="T51" fmla="*/ 127 h 388"/>
                <a:gd name="T52" fmla="*/ 223 w 373"/>
                <a:gd name="T53" fmla="*/ 129 h 388"/>
                <a:gd name="T54" fmla="*/ 208 w 373"/>
                <a:gd name="T55" fmla="*/ 123 h 388"/>
                <a:gd name="T56" fmla="*/ 214 w 373"/>
                <a:gd name="T57" fmla="*/ 85 h 388"/>
                <a:gd name="T58" fmla="*/ 235 w 373"/>
                <a:gd name="T59" fmla="*/ 223 h 388"/>
                <a:gd name="T60" fmla="*/ 223 w 373"/>
                <a:gd name="T61" fmla="*/ 136 h 388"/>
                <a:gd name="T62" fmla="*/ 225 w 373"/>
                <a:gd name="T63" fmla="*/ 119 h 388"/>
                <a:gd name="T64" fmla="*/ 225 w 373"/>
                <a:gd name="T65" fmla="*/ 131 h 388"/>
                <a:gd name="T66" fmla="*/ 245 w 373"/>
                <a:gd name="T67" fmla="*/ 153 h 388"/>
                <a:gd name="T68" fmla="*/ 253 w 373"/>
                <a:gd name="T69" fmla="*/ 130 h 388"/>
                <a:gd name="T70" fmla="*/ 218 w 373"/>
                <a:gd name="T71" fmla="*/ 261 h 388"/>
                <a:gd name="T72" fmla="*/ 170 w 373"/>
                <a:gd name="T73" fmla="*/ 225 h 388"/>
                <a:gd name="T74" fmla="*/ 210 w 373"/>
                <a:gd name="T75" fmla="*/ 213 h 388"/>
                <a:gd name="T76" fmla="*/ 221 w 373"/>
                <a:gd name="T77" fmla="*/ 246 h 388"/>
                <a:gd name="T78" fmla="*/ 188 w 373"/>
                <a:gd name="T79" fmla="*/ 265 h 388"/>
                <a:gd name="T80" fmla="*/ 168 w 373"/>
                <a:gd name="T81" fmla="*/ 267 h 388"/>
                <a:gd name="T82" fmla="*/ 154 w 373"/>
                <a:gd name="T83" fmla="*/ 320 h 388"/>
                <a:gd name="T84" fmla="*/ 152 w 373"/>
                <a:gd name="T85" fmla="*/ 167 h 388"/>
                <a:gd name="T86" fmla="*/ 155 w 373"/>
                <a:gd name="T87" fmla="*/ 203 h 388"/>
                <a:gd name="T88" fmla="*/ 84 w 373"/>
                <a:gd name="T89" fmla="*/ 158 h 388"/>
                <a:gd name="T90" fmla="*/ 94 w 373"/>
                <a:gd name="T91" fmla="*/ 156 h 388"/>
                <a:gd name="T92" fmla="*/ 122 w 373"/>
                <a:gd name="T93" fmla="*/ 158 h 388"/>
                <a:gd name="T94" fmla="*/ 138 w 373"/>
                <a:gd name="T95" fmla="*/ 145 h 388"/>
                <a:gd name="T96" fmla="*/ 130 w 373"/>
                <a:gd name="T97" fmla="*/ 181 h 388"/>
                <a:gd name="T98" fmla="*/ 142 w 373"/>
                <a:gd name="T99" fmla="*/ 173 h 388"/>
                <a:gd name="T100" fmla="*/ 148 w 373"/>
                <a:gd name="T101" fmla="*/ 234 h 388"/>
                <a:gd name="T102" fmla="*/ 135 w 373"/>
                <a:gd name="T103" fmla="*/ 261 h 388"/>
                <a:gd name="T104" fmla="*/ 132 w 373"/>
                <a:gd name="T105" fmla="*/ 224 h 388"/>
                <a:gd name="T106" fmla="*/ 150 w 373"/>
                <a:gd name="T107" fmla="*/ 270 h 388"/>
                <a:gd name="T108" fmla="*/ 145 w 373"/>
                <a:gd name="T109" fmla="*/ 277 h 388"/>
                <a:gd name="T110" fmla="*/ 130 w 373"/>
                <a:gd name="T111" fmla="*/ 283 h 388"/>
                <a:gd name="T112" fmla="*/ 116 w 373"/>
                <a:gd name="T113" fmla="*/ 233 h 388"/>
                <a:gd name="T114" fmla="*/ 128 w 373"/>
                <a:gd name="T115" fmla="*/ 275 h 388"/>
                <a:gd name="T116" fmla="*/ 96 w 373"/>
                <a:gd name="T117" fmla="*/ 260 h 388"/>
                <a:gd name="T118" fmla="*/ 89 w 373"/>
                <a:gd name="T119" fmla="*/ 161 h 388"/>
                <a:gd name="T120" fmla="*/ 122 w 373"/>
                <a:gd name="T121" fmla="*/ 1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388">
                  <a:moveTo>
                    <a:pt x="3" y="278"/>
                  </a:moveTo>
                  <a:cubicBezTo>
                    <a:pt x="5" y="280"/>
                    <a:pt x="10" y="280"/>
                    <a:pt x="11" y="276"/>
                  </a:cubicBezTo>
                  <a:cubicBezTo>
                    <a:pt x="14" y="277"/>
                    <a:pt x="14" y="279"/>
                    <a:pt x="18" y="279"/>
                  </a:cubicBezTo>
                  <a:cubicBezTo>
                    <a:pt x="20" y="280"/>
                    <a:pt x="22" y="278"/>
                    <a:pt x="24" y="278"/>
                  </a:cubicBezTo>
                  <a:cubicBezTo>
                    <a:pt x="27" y="278"/>
                    <a:pt x="32" y="279"/>
                    <a:pt x="34" y="277"/>
                  </a:cubicBezTo>
                  <a:cubicBezTo>
                    <a:pt x="35" y="276"/>
                    <a:pt x="34" y="274"/>
                    <a:pt x="36" y="274"/>
                  </a:cubicBezTo>
                  <a:cubicBezTo>
                    <a:pt x="38" y="273"/>
                    <a:pt x="41" y="276"/>
                    <a:pt x="43" y="277"/>
                  </a:cubicBezTo>
                  <a:cubicBezTo>
                    <a:pt x="46" y="279"/>
                    <a:pt x="50" y="280"/>
                    <a:pt x="54" y="279"/>
                  </a:cubicBezTo>
                  <a:cubicBezTo>
                    <a:pt x="57" y="278"/>
                    <a:pt x="60" y="278"/>
                    <a:pt x="63" y="278"/>
                  </a:cubicBezTo>
                  <a:cubicBezTo>
                    <a:pt x="67" y="277"/>
                    <a:pt x="71" y="277"/>
                    <a:pt x="74" y="273"/>
                  </a:cubicBezTo>
                  <a:cubicBezTo>
                    <a:pt x="75" y="269"/>
                    <a:pt x="74" y="266"/>
                    <a:pt x="73" y="262"/>
                  </a:cubicBezTo>
                  <a:cubicBezTo>
                    <a:pt x="74" y="264"/>
                    <a:pt x="75" y="265"/>
                    <a:pt x="76" y="266"/>
                  </a:cubicBezTo>
                  <a:cubicBezTo>
                    <a:pt x="76" y="267"/>
                    <a:pt x="75" y="267"/>
                    <a:pt x="75" y="268"/>
                  </a:cubicBezTo>
                  <a:cubicBezTo>
                    <a:pt x="75" y="267"/>
                    <a:pt x="76" y="267"/>
                    <a:pt x="76" y="266"/>
                  </a:cubicBezTo>
                  <a:cubicBezTo>
                    <a:pt x="77" y="266"/>
                    <a:pt x="77" y="267"/>
                    <a:pt x="77" y="267"/>
                  </a:cubicBezTo>
                  <a:cubicBezTo>
                    <a:pt x="77" y="267"/>
                    <a:pt x="77" y="268"/>
                    <a:pt x="77" y="268"/>
                  </a:cubicBezTo>
                  <a:cubicBezTo>
                    <a:pt x="76" y="269"/>
                    <a:pt x="76" y="270"/>
                    <a:pt x="75" y="270"/>
                  </a:cubicBezTo>
                  <a:cubicBezTo>
                    <a:pt x="76" y="270"/>
                    <a:pt x="76" y="269"/>
                    <a:pt x="77" y="268"/>
                  </a:cubicBezTo>
                  <a:cubicBezTo>
                    <a:pt x="77" y="268"/>
                    <a:pt x="77" y="267"/>
                    <a:pt x="77" y="267"/>
                  </a:cubicBezTo>
                  <a:cubicBezTo>
                    <a:pt x="77" y="267"/>
                    <a:pt x="78" y="268"/>
                    <a:pt x="78" y="268"/>
                  </a:cubicBezTo>
                  <a:cubicBezTo>
                    <a:pt x="80" y="270"/>
                    <a:pt x="83" y="273"/>
                    <a:pt x="86" y="275"/>
                  </a:cubicBezTo>
                  <a:cubicBezTo>
                    <a:pt x="88" y="276"/>
                    <a:pt x="89" y="275"/>
                    <a:pt x="91" y="274"/>
                  </a:cubicBezTo>
                  <a:cubicBezTo>
                    <a:pt x="93" y="273"/>
                    <a:pt x="95" y="274"/>
                    <a:pt x="95" y="271"/>
                  </a:cubicBezTo>
                  <a:cubicBezTo>
                    <a:pt x="95" y="269"/>
                    <a:pt x="93" y="267"/>
                    <a:pt x="94" y="264"/>
                  </a:cubicBezTo>
                  <a:cubicBezTo>
                    <a:pt x="95" y="264"/>
                    <a:pt x="95" y="264"/>
                    <a:pt x="95" y="264"/>
                  </a:cubicBezTo>
                  <a:cubicBezTo>
                    <a:pt x="96" y="265"/>
                    <a:pt x="97" y="266"/>
                    <a:pt x="98" y="267"/>
                  </a:cubicBezTo>
                  <a:cubicBezTo>
                    <a:pt x="99" y="267"/>
                    <a:pt x="99" y="268"/>
                    <a:pt x="99" y="268"/>
                  </a:cubicBezTo>
                  <a:cubicBezTo>
                    <a:pt x="100" y="269"/>
                    <a:pt x="100" y="269"/>
                    <a:pt x="100" y="269"/>
                  </a:cubicBezTo>
                  <a:cubicBezTo>
                    <a:pt x="101" y="269"/>
                    <a:pt x="102" y="270"/>
                    <a:pt x="102" y="270"/>
                  </a:cubicBezTo>
                  <a:cubicBezTo>
                    <a:pt x="104" y="271"/>
                    <a:pt x="105" y="272"/>
                    <a:pt x="107" y="273"/>
                  </a:cubicBezTo>
                  <a:cubicBezTo>
                    <a:pt x="109" y="274"/>
                    <a:pt x="110" y="274"/>
                    <a:pt x="112" y="275"/>
                  </a:cubicBezTo>
                  <a:cubicBezTo>
                    <a:pt x="112" y="275"/>
                    <a:pt x="112" y="275"/>
                    <a:pt x="113" y="275"/>
                  </a:cubicBezTo>
                  <a:cubicBezTo>
                    <a:pt x="113" y="275"/>
                    <a:pt x="113" y="275"/>
                    <a:pt x="114" y="276"/>
                  </a:cubicBezTo>
                  <a:cubicBezTo>
                    <a:pt x="114" y="276"/>
                    <a:pt x="114" y="276"/>
                    <a:pt x="115" y="276"/>
                  </a:cubicBezTo>
                  <a:cubicBezTo>
                    <a:pt x="115" y="276"/>
                    <a:pt x="115" y="276"/>
                    <a:pt x="115" y="276"/>
                  </a:cubicBezTo>
                  <a:cubicBezTo>
                    <a:pt x="116" y="276"/>
                    <a:pt x="116" y="276"/>
                    <a:pt x="117" y="276"/>
                  </a:cubicBezTo>
                  <a:cubicBezTo>
                    <a:pt x="118" y="276"/>
                    <a:pt x="119" y="276"/>
                    <a:pt x="119" y="277"/>
                  </a:cubicBezTo>
                  <a:cubicBezTo>
                    <a:pt x="120" y="277"/>
                    <a:pt x="121" y="277"/>
                    <a:pt x="121" y="277"/>
                  </a:cubicBezTo>
                  <a:cubicBezTo>
                    <a:pt x="122" y="277"/>
                    <a:pt x="122" y="277"/>
                    <a:pt x="122" y="277"/>
                  </a:cubicBezTo>
                  <a:cubicBezTo>
                    <a:pt x="122" y="278"/>
                    <a:pt x="122" y="278"/>
                    <a:pt x="122" y="278"/>
                  </a:cubicBezTo>
                  <a:cubicBezTo>
                    <a:pt x="122" y="278"/>
                    <a:pt x="123" y="278"/>
                    <a:pt x="123" y="279"/>
                  </a:cubicBezTo>
                  <a:cubicBezTo>
                    <a:pt x="124" y="279"/>
                    <a:pt x="124" y="280"/>
                    <a:pt x="125" y="280"/>
                  </a:cubicBezTo>
                  <a:cubicBezTo>
                    <a:pt x="125" y="281"/>
                    <a:pt x="126" y="281"/>
                    <a:pt x="126" y="282"/>
                  </a:cubicBezTo>
                  <a:cubicBezTo>
                    <a:pt x="126" y="283"/>
                    <a:pt x="127" y="283"/>
                    <a:pt x="127" y="284"/>
                  </a:cubicBezTo>
                  <a:cubicBezTo>
                    <a:pt x="128" y="286"/>
                    <a:pt x="129" y="287"/>
                    <a:pt x="129" y="289"/>
                  </a:cubicBezTo>
                  <a:cubicBezTo>
                    <a:pt x="130" y="290"/>
                    <a:pt x="131" y="292"/>
                    <a:pt x="132" y="294"/>
                  </a:cubicBezTo>
                  <a:cubicBezTo>
                    <a:pt x="133" y="294"/>
                    <a:pt x="134" y="295"/>
                    <a:pt x="134" y="296"/>
                  </a:cubicBezTo>
                  <a:cubicBezTo>
                    <a:pt x="136" y="297"/>
                    <a:pt x="136" y="297"/>
                    <a:pt x="136" y="297"/>
                  </a:cubicBezTo>
                  <a:cubicBezTo>
                    <a:pt x="139" y="299"/>
                    <a:pt x="140" y="302"/>
                    <a:pt x="141" y="305"/>
                  </a:cubicBezTo>
                  <a:cubicBezTo>
                    <a:pt x="141" y="307"/>
                    <a:pt x="142" y="308"/>
                    <a:pt x="142" y="310"/>
                  </a:cubicBezTo>
                  <a:cubicBezTo>
                    <a:pt x="142" y="311"/>
                    <a:pt x="143" y="312"/>
                    <a:pt x="143" y="313"/>
                  </a:cubicBezTo>
                  <a:cubicBezTo>
                    <a:pt x="144" y="314"/>
                    <a:pt x="144" y="314"/>
                    <a:pt x="144" y="315"/>
                  </a:cubicBezTo>
                  <a:cubicBezTo>
                    <a:pt x="146" y="318"/>
                    <a:pt x="146" y="321"/>
                    <a:pt x="148" y="325"/>
                  </a:cubicBezTo>
                  <a:cubicBezTo>
                    <a:pt x="148" y="325"/>
                    <a:pt x="148" y="325"/>
                    <a:pt x="148" y="325"/>
                  </a:cubicBezTo>
                  <a:cubicBezTo>
                    <a:pt x="150" y="341"/>
                    <a:pt x="151" y="368"/>
                    <a:pt x="151" y="385"/>
                  </a:cubicBezTo>
                  <a:cubicBezTo>
                    <a:pt x="155" y="385"/>
                    <a:pt x="155" y="385"/>
                    <a:pt x="155" y="385"/>
                  </a:cubicBezTo>
                  <a:cubicBezTo>
                    <a:pt x="155" y="385"/>
                    <a:pt x="155" y="385"/>
                    <a:pt x="155" y="385"/>
                  </a:cubicBezTo>
                  <a:cubicBezTo>
                    <a:pt x="156" y="385"/>
                    <a:pt x="156" y="385"/>
                    <a:pt x="156" y="385"/>
                  </a:cubicBezTo>
                  <a:cubicBezTo>
                    <a:pt x="156" y="385"/>
                    <a:pt x="156" y="385"/>
                    <a:pt x="156" y="385"/>
                  </a:cubicBezTo>
                  <a:cubicBezTo>
                    <a:pt x="164" y="385"/>
                    <a:pt x="164" y="385"/>
                    <a:pt x="164" y="385"/>
                  </a:cubicBezTo>
                  <a:cubicBezTo>
                    <a:pt x="164" y="384"/>
                    <a:pt x="164" y="386"/>
                    <a:pt x="164" y="385"/>
                  </a:cubicBezTo>
                  <a:cubicBezTo>
                    <a:pt x="164" y="385"/>
                    <a:pt x="164" y="385"/>
                    <a:pt x="164" y="385"/>
                  </a:cubicBezTo>
                  <a:cubicBezTo>
                    <a:pt x="167" y="385"/>
                    <a:pt x="167" y="385"/>
                    <a:pt x="167" y="385"/>
                  </a:cubicBezTo>
                  <a:cubicBezTo>
                    <a:pt x="168" y="384"/>
                    <a:pt x="169" y="387"/>
                    <a:pt x="169" y="385"/>
                  </a:cubicBezTo>
                  <a:cubicBezTo>
                    <a:pt x="170" y="385"/>
                    <a:pt x="170" y="385"/>
                    <a:pt x="170" y="385"/>
                  </a:cubicBezTo>
                  <a:cubicBezTo>
                    <a:pt x="170" y="385"/>
                    <a:pt x="170" y="385"/>
                    <a:pt x="170" y="385"/>
                  </a:cubicBezTo>
                  <a:cubicBezTo>
                    <a:pt x="170" y="386"/>
                    <a:pt x="170" y="388"/>
                    <a:pt x="170" y="385"/>
                  </a:cubicBezTo>
                  <a:cubicBezTo>
                    <a:pt x="178" y="385"/>
                    <a:pt x="178" y="385"/>
                    <a:pt x="178" y="385"/>
                  </a:cubicBezTo>
                  <a:cubicBezTo>
                    <a:pt x="178" y="388"/>
                    <a:pt x="178" y="386"/>
                    <a:pt x="178" y="385"/>
                  </a:cubicBezTo>
                  <a:cubicBezTo>
                    <a:pt x="178" y="385"/>
                    <a:pt x="178" y="385"/>
                    <a:pt x="178" y="385"/>
                  </a:cubicBezTo>
                  <a:cubicBezTo>
                    <a:pt x="184" y="385"/>
                    <a:pt x="184" y="385"/>
                    <a:pt x="184" y="385"/>
                  </a:cubicBezTo>
                  <a:cubicBezTo>
                    <a:pt x="183" y="377"/>
                    <a:pt x="180" y="350"/>
                    <a:pt x="178" y="343"/>
                  </a:cubicBezTo>
                  <a:cubicBezTo>
                    <a:pt x="178" y="343"/>
                    <a:pt x="178" y="343"/>
                    <a:pt x="178" y="342"/>
                  </a:cubicBezTo>
                  <a:cubicBezTo>
                    <a:pt x="178" y="341"/>
                    <a:pt x="178" y="341"/>
                    <a:pt x="178" y="340"/>
                  </a:cubicBezTo>
                  <a:cubicBezTo>
                    <a:pt x="178" y="339"/>
                    <a:pt x="178" y="339"/>
                    <a:pt x="178" y="339"/>
                  </a:cubicBezTo>
                  <a:cubicBezTo>
                    <a:pt x="177" y="338"/>
                    <a:pt x="177" y="338"/>
                    <a:pt x="177" y="338"/>
                  </a:cubicBezTo>
                  <a:cubicBezTo>
                    <a:pt x="178" y="336"/>
                    <a:pt x="178" y="335"/>
                    <a:pt x="178" y="333"/>
                  </a:cubicBezTo>
                  <a:cubicBezTo>
                    <a:pt x="178" y="328"/>
                    <a:pt x="178" y="328"/>
                    <a:pt x="178" y="328"/>
                  </a:cubicBezTo>
                  <a:cubicBezTo>
                    <a:pt x="178" y="314"/>
                    <a:pt x="178" y="314"/>
                    <a:pt x="178" y="314"/>
                  </a:cubicBezTo>
                  <a:cubicBezTo>
                    <a:pt x="178" y="314"/>
                    <a:pt x="178" y="314"/>
                    <a:pt x="178" y="314"/>
                  </a:cubicBezTo>
                  <a:cubicBezTo>
                    <a:pt x="179" y="311"/>
                    <a:pt x="180" y="307"/>
                    <a:pt x="181" y="304"/>
                  </a:cubicBezTo>
                  <a:cubicBezTo>
                    <a:pt x="182" y="301"/>
                    <a:pt x="183" y="297"/>
                    <a:pt x="184" y="294"/>
                  </a:cubicBezTo>
                  <a:cubicBezTo>
                    <a:pt x="185" y="293"/>
                    <a:pt x="185" y="291"/>
                    <a:pt x="186" y="290"/>
                  </a:cubicBezTo>
                  <a:cubicBezTo>
                    <a:pt x="187" y="289"/>
                    <a:pt x="188" y="287"/>
                    <a:pt x="189" y="286"/>
                  </a:cubicBezTo>
                  <a:cubicBezTo>
                    <a:pt x="191" y="284"/>
                    <a:pt x="193" y="281"/>
                    <a:pt x="196" y="279"/>
                  </a:cubicBezTo>
                  <a:cubicBezTo>
                    <a:pt x="197" y="278"/>
                    <a:pt x="197" y="278"/>
                    <a:pt x="197" y="278"/>
                  </a:cubicBezTo>
                  <a:cubicBezTo>
                    <a:pt x="197" y="277"/>
                    <a:pt x="197" y="277"/>
                    <a:pt x="197" y="277"/>
                  </a:cubicBezTo>
                  <a:cubicBezTo>
                    <a:pt x="198" y="276"/>
                    <a:pt x="199" y="276"/>
                    <a:pt x="199" y="275"/>
                  </a:cubicBezTo>
                  <a:cubicBezTo>
                    <a:pt x="200" y="274"/>
                    <a:pt x="202" y="274"/>
                    <a:pt x="203" y="273"/>
                  </a:cubicBezTo>
                  <a:cubicBezTo>
                    <a:pt x="208" y="270"/>
                    <a:pt x="208" y="270"/>
                    <a:pt x="208" y="270"/>
                  </a:cubicBezTo>
                  <a:cubicBezTo>
                    <a:pt x="208" y="270"/>
                    <a:pt x="209" y="270"/>
                    <a:pt x="209" y="269"/>
                  </a:cubicBezTo>
                  <a:cubicBezTo>
                    <a:pt x="210" y="269"/>
                    <a:pt x="210" y="269"/>
                    <a:pt x="210" y="269"/>
                  </a:cubicBezTo>
                  <a:cubicBezTo>
                    <a:pt x="211" y="268"/>
                    <a:pt x="212" y="268"/>
                    <a:pt x="212" y="268"/>
                  </a:cubicBezTo>
                  <a:cubicBezTo>
                    <a:pt x="212" y="268"/>
                    <a:pt x="212" y="268"/>
                    <a:pt x="212" y="268"/>
                  </a:cubicBezTo>
                  <a:cubicBezTo>
                    <a:pt x="212" y="268"/>
                    <a:pt x="212" y="268"/>
                    <a:pt x="212" y="268"/>
                  </a:cubicBezTo>
                  <a:cubicBezTo>
                    <a:pt x="212" y="268"/>
                    <a:pt x="212" y="268"/>
                    <a:pt x="212" y="268"/>
                  </a:cubicBezTo>
                  <a:cubicBezTo>
                    <a:pt x="213" y="268"/>
                    <a:pt x="213" y="267"/>
                    <a:pt x="213" y="267"/>
                  </a:cubicBezTo>
                  <a:cubicBezTo>
                    <a:pt x="213" y="267"/>
                    <a:pt x="214" y="267"/>
                    <a:pt x="214" y="267"/>
                  </a:cubicBezTo>
                  <a:cubicBezTo>
                    <a:pt x="215" y="267"/>
                    <a:pt x="216" y="267"/>
                    <a:pt x="217" y="267"/>
                  </a:cubicBezTo>
                  <a:cubicBezTo>
                    <a:pt x="217" y="267"/>
                    <a:pt x="218" y="266"/>
                    <a:pt x="219" y="266"/>
                  </a:cubicBezTo>
                  <a:cubicBezTo>
                    <a:pt x="220" y="266"/>
                    <a:pt x="220" y="266"/>
                    <a:pt x="221" y="266"/>
                  </a:cubicBezTo>
                  <a:cubicBezTo>
                    <a:pt x="222" y="265"/>
                    <a:pt x="222" y="265"/>
                    <a:pt x="222" y="265"/>
                  </a:cubicBezTo>
                  <a:cubicBezTo>
                    <a:pt x="224" y="264"/>
                    <a:pt x="225" y="264"/>
                    <a:pt x="227" y="263"/>
                  </a:cubicBezTo>
                  <a:cubicBezTo>
                    <a:pt x="229" y="262"/>
                    <a:pt x="230" y="261"/>
                    <a:pt x="231" y="259"/>
                  </a:cubicBezTo>
                  <a:cubicBezTo>
                    <a:pt x="232" y="259"/>
                    <a:pt x="234" y="259"/>
                    <a:pt x="235" y="258"/>
                  </a:cubicBezTo>
                  <a:cubicBezTo>
                    <a:pt x="236" y="258"/>
                    <a:pt x="236" y="258"/>
                    <a:pt x="237" y="258"/>
                  </a:cubicBezTo>
                  <a:cubicBezTo>
                    <a:pt x="238" y="257"/>
                    <a:pt x="239" y="257"/>
                    <a:pt x="239" y="257"/>
                  </a:cubicBezTo>
                  <a:cubicBezTo>
                    <a:pt x="240" y="256"/>
                    <a:pt x="241" y="256"/>
                    <a:pt x="241" y="256"/>
                  </a:cubicBezTo>
                  <a:cubicBezTo>
                    <a:pt x="246" y="256"/>
                    <a:pt x="251" y="255"/>
                    <a:pt x="255" y="255"/>
                  </a:cubicBezTo>
                  <a:cubicBezTo>
                    <a:pt x="256" y="259"/>
                    <a:pt x="260" y="261"/>
                    <a:pt x="263" y="262"/>
                  </a:cubicBezTo>
                  <a:cubicBezTo>
                    <a:pt x="268" y="263"/>
                    <a:pt x="273" y="262"/>
                    <a:pt x="277" y="260"/>
                  </a:cubicBezTo>
                  <a:cubicBezTo>
                    <a:pt x="279" y="260"/>
                    <a:pt x="280" y="261"/>
                    <a:pt x="281" y="261"/>
                  </a:cubicBezTo>
                  <a:cubicBezTo>
                    <a:pt x="284" y="262"/>
                    <a:pt x="287" y="258"/>
                    <a:pt x="291" y="259"/>
                  </a:cubicBezTo>
                  <a:cubicBezTo>
                    <a:pt x="292" y="259"/>
                    <a:pt x="292" y="261"/>
                    <a:pt x="293" y="261"/>
                  </a:cubicBezTo>
                  <a:cubicBezTo>
                    <a:pt x="295" y="262"/>
                    <a:pt x="296" y="262"/>
                    <a:pt x="298" y="262"/>
                  </a:cubicBezTo>
                  <a:cubicBezTo>
                    <a:pt x="302" y="262"/>
                    <a:pt x="305" y="264"/>
                    <a:pt x="309" y="263"/>
                  </a:cubicBezTo>
                  <a:cubicBezTo>
                    <a:pt x="312" y="262"/>
                    <a:pt x="314" y="260"/>
                    <a:pt x="316" y="259"/>
                  </a:cubicBezTo>
                  <a:cubicBezTo>
                    <a:pt x="319" y="258"/>
                    <a:pt x="323" y="259"/>
                    <a:pt x="326" y="259"/>
                  </a:cubicBezTo>
                  <a:cubicBezTo>
                    <a:pt x="328" y="259"/>
                    <a:pt x="330" y="259"/>
                    <a:pt x="332" y="259"/>
                  </a:cubicBezTo>
                  <a:cubicBezTo>
                    <a:pt x="334" y="258"/>
                    <a:pt x="335" y="256"/>
                    <a:pt x="336" y="254"/>
                  </a:cubicBezTo>
                  <a:cubicBezTo>
                    <a:pt x="339" y="251"/>
                    <a:pt x="342" y="254"/>
                    <a:pt x="345" y="253"/>
                  </a:cubicBezTo>
                  <a:cubicBezTo>
                    <a:pt x="348" y="252"/>
                    <a:pt x="349" y="249"/>
                    <a:pt x="349" y="246"/>
                  </a:cubicBezTo>
                  <a:cubicBezTo>
                    <a:pt x="349" y="246"/>
                    <a:pt x="350" y="247"/>
                    <a:pt x="350" y="248"/>
                  </a:cubicBezTo>
                  <a:cubicBezTo>
                    <a:pt x="353" y="247"/>
                    <a:pt x="356" y="246"/>
                    <a:pt x="359" y="245"/>
                  </a:cubicBezTo>
                  <a:cubicBezTo>
                    <a:pt x="360" y="245"/>
                    <a:pt x="362" y="243"/>
                    <a:pt x="362" y="242"/>
                  </a:cubicBezTo>
                  <a:cubicBezTo>
                    <a:pt x="364" y="242"/>
                    <a:pt x="365" y="240"/>
                    <a:pt x="366" y="239"/>
                  </a:cubicBezTo>
                  <a:cubicBezTo>
                    <a:pt x="368" y="238"/>
                    <a:pt x="369" y="237"/>
                    <a:pt x="371" y="236"/>
                  </a:cubicBezTo>
                  <a:cubicBezTo>
                    <a:pt x="372" y="235"/>
                    <a:pt x="373" y="233"/>
                    <a:pt x="372" y="232"/>
                  </a:cubicBezTo>
                  <a:cubicBezTo>
                    <a:pt x="371" y="231"/>
                    <a:pt x="367" y="231"/>
                    <a:pt x="366" y="231"/>
                  </a:cubicBezTo>
                  <a:cubicBezTo>
                    <a:pt x="363" y="232"/>
                    <a:pt x="364" y="233"/>
                    <a:pt x="362" y="235"/>
                  </a:cubicBezTo>
                  <a:cubicBezTo>
                    <a:pt x="361" y="237"/>
                    <a:pt x="359" y="236"/>
                    <a:pt x="357" y="236"/>
                  </a:cubicBezTo>
                  <a:cubicBezTo>
                    <a:pt x="353" y="236"/>
                    <a:pt x="350" y="237"/>
                    <a:pt x="347" y="234"/>
                  </a:cubicBezTo>
                  <a:cubicBezTo>
                    <a:pt x="346" y="235"/>
                    <a:pt x="346" y="236"/>
                    <a:pt x="345" y="237"/>
                  </a:cubicBezTo>
                  <a:cubicBezTo>
                    <a:pt x="344" y="238"/>
                    <a:pt x="342" y="237"/>
                    <a:pt x="341" y="238"/>
                  </a:cubicBezTo>
                  <a:cubicBezTo>
                    <a:pt x="340" y="238"/>
                    <a:pt x="339" y="238"/>
                    <a:pt x="339" y="239"/>
                  </a:cubicBezTo>
                  <a:cubicBezTo>
                    <a:pt x="337" y="238"/>
                    <a:pt x="335" y="237"/>
                    <a:pt x="334" y="237"/>
                  </a:cubicBezTo>
                  <a:cubicBezTo>
                    <a:pt x="333" y="236"/>
                    <a:pt x="333" y="235"/>
                    <a:pt x="333" y="235"/>
                  </a:cubicBezTo>
                  <a:cubicBezTo>
                    <a:pt x="333" y="232"/>
                    <a:pt x="333" y="232"/>
                    <a:pt x="335" y="230"/>
                  </a:cubicBezTo>
                  <a:cubicBezTo>
                    <a:pt x="336" y="229"/>
                    <a:pt x="338" y="227"/>
                    <a:pt x="338" y="226"/>
                  </a:cubicBezTo>
                  <a:cubicBezTo>
                    <a:pt x="337" y="224"/>
                    <a:pt x="333" y="224"/>
                    <a:pt x="332" y="225"/>
                  </a:cubicBezTo>
                  <a:cubicBezTo>
                    <a:pt x="331" y="226"/>
                    <a:pt x="331" y="228"/>
                    <a:pt x="330" y="229"/>
                  </a:cubicBezTo>
                  <a:cubicBezTo>
                    <a:pt x="326" y="233"/>
                    <a:pt x="323" y="230"/>
                    <a:pt x="324" y="226"/>
                  </a:cubicBezTo>
                  <a:cubicBezTo>
                    <a:pt x="325" y="222"/>
                    <a:pt x="329" y="222"/>
                    <a:pt x="332" y="220"/>
                  </a:cubicBezTo>
                  <a:cubicBezTo>
                    <a:pt x="336" y="218"/>
                    <a:pt x="340" y="214"/>
                    <a:pt x="345" y="215"/>
                  </a:cubicBezTo>
                  <a:cubicBezTo>
                    <a:pt x="349" y="216"/>
                    <a:pt x="347" y="222"/>
                    <a:pt x="348" y="225"/>
                  </a:cubicBezTo>
                  <a:cubicBezTo>
                    <a:pt x="350" y="224"/>
                    <a:pt x="353" y="220"/>
                    <a:pt x="354" y="218"/>
                  </a:cubicBezTo>
                  <a:cubicBezTo>
                    <a:pt x="355" y="213"/>
                    <a:pt x="349" y="217"/>
                    <a:pt x="348" y="213"/>
                  </a:cubicBezTo>
                  <a:cubicBezTo>
                    <a:pt x="348" y="212"/>
                    <a:pt x="349" y="211"/>
                    <a:pt x="348" y="210"/>
                  </a:cubicBezTo>
                  <a:cubicBezTo>
                    <a:pt x="346" y="208"/>
                    <a:pt x="343" y="211"/>
                    <a:pt x="341" y="212"/>
                  </a:cubicBezTo>
                  <a:cubicBezTo>
                    <a:pt x="340" y="212"/>
                    <a:pt x="337" y="212"/>
                    <a:pt x="337" y="212"/>
                  </a:cubicBezTo>
                  <a:cubicBezTo>
                    <a:pt x="335" y="211"/>
                    <a:pt x="335" y="205"/>
                    <a:pt x="336" y="204"/>
                  </a:cubicBezTo>
                  <a:cubicBezTo>
                    <a:pt x="332" y="205"/>
                    <a:pt x="328" y="203"/>
                    <a:pt x="325" y="207"/>
                  </a:cubicBezTo>
                  <a:cubicBezTo>
                    <a:pt x="324" y="208"/>
                    <a:pt x="324" y="210"/>
                    <a:pt x="323" y="210"/>
                  </a:cubicBezTo>
                  <a:cubicBezTo>
                    <a:pt x="322" y="211"/>
                    <a:pt x="321" y="211"/>
                    <a:pt x="320" y="212"/>
                  </a:cubicBezTo>
                  <a:cubicBezTo>
                    <a:pt x="319" y="213"/>
                    <a:pt x="319" y="214"/>
                    <a:pt x="318" y="215"/>
                  </a:cubicBezTo>
                  <a:cubicBezTo>
                    <a:pt x="317" y="215"/>
                    <a:pt x="315" y="215"/>
                    <a:pt x="315" y="216"/>
                  </a:cubicBezTo>
                  <a:cubicBezTo>
                    <a:pt x="311" y="216"/>
                    <a:pt x="311" y="219"/>
                    <a:pt x="310" y="222"/>
                  </a:cubicBezTo>
                  <a:cubicBezTo>
                    <a:pt x="308" y="225"/>
                    <a:pt x="308" y="227"/>
                    <a:pt x="304" y="227"/>
                  </a:cubicBezTo>
                  <a:cubicBezTo>
                    <a:pt x="304" y="226"/>
                    <a:pt x="304" y="225"/>
                    <a:pt x="304" y="225"/>
                  </a:cubicBezTo>
                  <a:cubicBezTo>
                    <a:pt x="305" y="224"/>
                    <a:pt x="306" y="222"/>
                    <a:pt x="306" y="221"/>
                  </a:cubicBezTo>
                  <a:cubicBezTo>
                    <a:pt x="304" y="223"/>
                    <a:pt x="304" y="223"/>
                    <a:pt x="304" y="223"/>
                  </a:cubicBezTo>
                  <a:cubicBezTo>
                    <a:pt x="303" y="221"/>
                    <a:pt x="302" y="219"/>
                    <a:pt x="299" y="218"/>
                  </a:cubicBezTo>
                  <a:cubicBezTo>
                    <a:pt x="299" y="212"/>
                    <a:pt x="299" y="207"/>
                    <a:pt x="299" y="201"/>
                  </a:cubicBezTo>
                  <a:cubicBezTo>
                    <a:pt x="292" y="203"/>
                    <a:pt x="284" y="200"/>
                    <a:pt x="282" y="193"/>
                  </a:cubicBezTo>
                  <a:cubicBezTo>
                    <a:pt x="281" y="199"/>
                    <a:pt x="274" y="200"/>
                    <a:pt x="269" y="198"/>
                  </a:cubicBezTo>
                  <a:cubicBezTo>
                    <a:pt x="266" y="197"/>
                    <a:pt x="263" y="196"/>
                    <a:pt x="261" y="194"/>
                  </a:cubicBezTo>
                  <a:cubicBezTo>
                    <a:pt x="258" y="195"/>
                    <a:pt x="256" y="197"/>
                    <a:pt x="253" y="198"/>
                  </a:cubicBezTo>
                  <a:cubicBezTo>
                    <a:pt x="251" y="196"/>
                    <a:pt x="250" y="194"/>
                    <a:pt x="248" y="192"/>
                  </a:cubicBezTo>
                  <a:cubicBezTo>
                    <a:pt x="250" y="192"/>
                    <a:pt x="251" y="191"/>
                    <a:pt x="253" y="191"/>
                  </a:cubicBezTo>
                  <a:cubicBezTo>
                    <a:pt x="255" y="191"/>
                    <a:pt x="257" y="190"/>
                    <a:pt x="258" y="189"/>
                  </a:cubicBezTo>
                  <a:cubicBezTo>
                    <a:pt x="259" y="188"/>
                    <a:pt x="259" y="186"/>
                    <a:pt x="260" y="185"/>
                  </a:cubicBezTo>
                  <a:cubicBezTo>
                    <a:pt x="261" y="183"/>
                    <a:pt x="263" y="182"/>
                    <a:pt x="263" y="181"/>
                  </a:cubicBezTo>
                  <a:cubicBezTo>
                    <a:pt x="265" y="176"/>
                    <a:pt x="259" y="173"/>
                    <a:pt x="256" y="170"/>
                  </a:cubicBezTo>
                  <a:cubicBezTo>
                    <a:pt x="253" y="167"/>
                    <a:pt x="262" y="166"/>
                    <a:pt x="258" y="161"/>
                  </a:cubicBezTo>
                  <a:cubicBezTo>
                    <a:pt x="259" y="162"/>
                    <a:pt x="261" y="162"/>
                    <a:pt x="263" y="163"/>
                  </a:cubicBezTo>
                  <a:cubicBezTo>
                    <a:pt x="264" y="163"/>
                    <a:pt x="265" y="164"/>
                    <a:pt x="267" y="164"/>
                  </a:cubicBezTo>
                  <a:cubicBezTo>
                    <a:pt x="267" y="164"/>
                    <a:pt x="267" y="164"/>
                    <a:pt x="267" y="164"/>
                  </a:cubicBezTo>
                  <a:cubicBezTo>
                    <a:pt x="267" y="167"/>
                    <a:pt x="269" y="173"/>
                    <a:pt x="273" y="173"/>
                  </a:cubicBezTo>
                  <a:cubicBezTo>
                    <a:pt x="274" y="173"/>
                    <a:pt x="276" y="170"/>
                    <a:pt x="277" y="169"/>
                  </a:cubicBezTo>
                  <a:cubicBezTo>
                    <a:pt x="277" y="166"/>
                    <a:pt x="276" y="165"/>
                    <a:pt x="279" y="165"/>
                  </a:cubicBezTo>
                  <a:cubicBezTo>
                    <a:pt x="281" y="164"/>
                    <a:pt x="283" y="165"/>
                    <a:pt x="285" y="165"/>
                  </a:cubicBezTo>
                  <a:cubicBezTo>
                    <a:pt x="287" y="164"/>
                    <a:pt x="287" y="163"/>
                    <a:pt x="289" y="162"/>
                  </a:cubicBezTo>
                  <a:cubicBezTo>
                    <a:pt x="292" y="162"/>
                    <a:pt x="292" y="163"/>
                    <a:pt x="294" y="160"/>
                  </a:cubicBezTo>
                  <a:cubicBezTo>
                    <a:pt x="295" y="159"/>
                    <a:pt x="296" y="157"/>
                    <a:pt x="298" y="157"/>
                  </a:cubicBezTo>
                  <a:cubicBezTo>
                    <a:pt x="300" y="157"/>
                    <a:pt x="301" y="159"/>
                    <a:pt x="302" y="160"/>
                  </a:cubicBezTo>
                  <a:cubicBezTo>
                    <a:pt x="304" y="162"/>
                    <a:pt x="305" y="163"/>
                    <a:pt x="308" y="163"/>
                  </a:cubicBezTo>
                  <a:cubicBezTo>
                    <a:pt x="313" y="164"/>
                    <a:pt x="314" y="161"/>
                    <a:pt x="316" y="157"/>
                  </a:cubicBezTo>
                  <a:cubicBezTo>
                    <a:pt x="319" y="156"/>
                    <a:pt x="321" y="163"/>
                    <a:pt x="325" y="161"/>
                  </a:cubicBezTo>
                  <a:cubicBezTo>
                    <a:pt x="328" y="160"/>
                    <a:pt x="324" y="156"/>
                    <a:pt x="324" y="154"/>
                  </a:cubicBezTo>
                  <a:cubicBezTo>
                    <a:pt x="326" y="154"/>
                    <a:pt x="327" y="154"/>
                    <a:pt x="329" y="152"/>
                  </a:cubicBezTo>
                  <a:cubicBezTo>
                    <a:pt x="331" y="150"/>
                    <a:pt x="331" y="143"/>
                    <a:pt x="328" y="141"/>
                  </a:cubicBezTo>
                  <a:cubicBezTo>
                    <a:pt x="327" y="142"/>
                    <a:pt x="326" y="142"/>
                    <a:pt x="326" y="141"/>
                  </a:cubicBezTo>
                  <a:cubicBezTo>
                    <a:pt x="323" y="142"/>
                    <a:pt x="320" y="143"/>
                    <a:pt x="317" y="142"/>
                  </a:cubicBezTo>
                  <a:cubicBezTo>
                    <a:pt x="316" y="142"/>
                    <a:pt x="316" y="141"/>
                    <a:pt x="315" y="141"/>
                  </a:cubicBezTo>
                  <a:cubicBezTo>
                    <a:pt x="314" y="140"/>
                    <a:pt x="312" y="141"/>
                    <a:pt x="310" y="141"/>
                  </a:cubicBezTo>
                  <a:cubicBezTo>
                    <a:pt x="306" y="140"/>
                    <a:pt x="303" y="139"/>
                    <a:pt x="299" y="138"/>
                  </a:cubicBezTo>
                  <a:cubicBezTo>
                    <a:pt x="294" y="137"/>
                    <a:pt x="289" y="138"/>
                    <a:pt x="284" y="136"/>
                  </a:cubicBezTo>
                  <a:cubicBezTo>
                    <a:pt x="284" y="135"/>
                    <a:pt x="283" y="131"/>
                    <a:pt x="284" y="130"/>
                  </a:cubicBezTo>
                  <a:cubicBezTo>
                    <a:pt x="285" y="129"/>
                    <a:pt x="288" y="130"/>
                    <a:pt x="290" y="130"/>
                  </a:cubicBezTo>
                  <a:cubicBezTo>
                    <a:pt x="293" y="129"/>
                    <a:pt x="297" y="120"/>
                    <a:pt x="302" y="123"/>
                  </a:cubicBezTo>
                  <a:cubicBezTo>
                    <a:pt x="303" y="124"/>
                    <a:pt x="303" y="125"/>
                    <a:pt x="304" y="126"/>
                  </a:cubicBezTo>
                  <a:cubicBezTo>
                    <a:pt x="307" y="128"/>
                    <a:pt x="310" y="129"/>
                    <a:pt x="313" y="131"/>
                  </a:cubicBezTo>
                  <a:cubicBezTo>
                    <a:pt x="320" y="133"/>
                    <a:pt x="316" y="127"/>
                    <a:pt x="318" y="124"/>
                  </a:cubicBezTo>
                  <a:cubicBezTo>
                    <a:pt x="319" y="122"/>
                    <a:pt x="321" y="122"/>
                    <a:pt x="321" y="119"/>
                  </a:cubicBezTo>
                  <a:cubicBezTo>
                    <a:pt x="320" y="116"/>
                    <a:pt x="318" y="113"/>
                    <a:pt x="318" y="111"/>
                  </a:cubicBezTo>
                  <a:cubicBezTo>
                    <a:pt x="318" y="108"/>
                    <a:pt x="321" y="105"/>
                    <a:pt x="322" y="102"/>
                  </a:cubicBezTo>
                  <a:cubicBezTo>
                    <a:pt x="323" y="99"/>
                    <a:pt x="320" y="95"/>
                    <a:pt x="321" y="91"/>
                  </a:cubicBezTo>
                  <a:cubicBezTo>
                    <a:pt x="321" y="88"/>
                    <a:pt x="321" y="84"/>
                    <a:pt x="319" y="82"/>
                  </a:cubicBezTo>
                  <a:cubicBezTo>
                    <a:pt x="317" y="80"/>
                    <a:pt x="316" y="81"/>
                    <a:pt x="313" y="81"/>
                  </a:cubicBezTo>
                  <a:cubicBezTo>
                    <a:pt x="318" y="79"/>
                    <a:pt x="317" y="73"/>
                    <a:pt x="315" y="69"/>
                  </a:cubicBezTo>
                  <a:cubicBezTo>
                    <a:pt x="313" y="66"/>
                    <a:pt x="311" y="65"/>
                    <a:pt x="307" y="65"/>
                  </a:cubicBezTo>
                  <a:cubicBezTo>
                    <a:pt x="305" y="65"/>
                    <a:pt x="297" y="65"/>
                    <a:pt x="297" y="62"/>
                  </a:cubicBezTo>
                  <a:cubicBezTo>
                    <a:pt x="297" y="60"/>
                    <a:pt x="301" y="58"/>
                    <a:pt x="302" y="56"/>
                  </a:cubicBezTo>
                  <a:cubicBezTo>
                    <a:pt x="304" y="52"/>
                    <a:pt x="299" y="42"/>
                    <a:pt x="297" y="39"/>
                  </a:cubicBezTo>
                  <a:cubicBezTo>
                    <a:pt x="296" y="37"/>
                    <a:pt x="294" y="37"/>
                    <a:pt x="295" y="34"/>
                  </a:cubicBezTo>
                  <a:cubicBezTo>
                    <a:pt x="297" y="33"/>
                    <a:pt x="299" y="32"/>
                    <a:pt x="300" y="30"/>
                  </a:cubicBezTo>
                  <a:cubicBezTo>
                    <a:pt x="304" y="27"/>
                    <a:pt x="305" y="19"/>
                    <a:pt x="302" y="15"/>
                  </a:cubicBezTo>
                  <a:cubicBezTo>
                    <a:pt x="300" y="12"/>
                    <a:pt x="292" y="6"/>
                    <a:pt x="288" y="8"/>
                  </a:cubicBezTo>
                  <a:cubicBezTo>
                    <a:pt x="285" y="9"/>
                    <a:pt x="286" y="14"/>
                    <a:pt x="284" y="16"/>
                  </a:cubicBezTo>
                  <a:cubicBezTo>
                    <a:pt x="283" y="17"/>
                    <a:pt x="282" y="17"/>
                    <a:pt x="281" y="18"/>
                  </a:cubicBezTo>
                  <a:cubicBezTo>
                    <a:pt x="280" y="18"/>
                    <a:pt x="280" y="19"/>
                    <a:pt x="280" y="19"/>
                  </a:cubicBezTo>
                  <a:cubicBezTo>
                    <a:pt x="279" y="20"/>
                    <a:pt x="278" y="20"/>
                    <a:pt x="277" y="20"/>
                  </a:cubicBezTo>
                  <a:cubicBezTo>
                    <a:pt x="274" y="23"/>
                    <a:pt x="274" y="27"/>
                    <a:pt x="275" y="31"/>
                  </a:cubicBezTo>
                  <a:cubicBezTo>
                    <a:pt x="276" y="33"/>
                    <a:pt x="278" y="35"/>
                    <a:pt x="275" y="37"/>
                  </a:cubicBezTo>
                  <a:cubicBezTo>
                    <a:pt x="275" y="38"/>
                    <a:pt x="274" y="38"/>
                    <a:pt x="273" y="38"/>
                  </a:cubicBezTo>
                  <a:cubicBezTo>
                    <a:pt x="273" y="38"/>
                    <a:pt x="273" y="38"/>
                    <a:pt x="273" y="37"/>
                  </a:cubicBezTo>
                  <a:cubicBezTo>
                    <a:pt x="271" y="35"/>
                    <a:pt x="269" y="33"/>
                    <a:pt x="268" y="30"/>
                  </a:cubicBezTo>
                  <a:cubicBezTo>
                    <a:pt x="267" y="28"/>
                    <a:pt x="266" y="26"/>
                    <a:pt x="264" y="24"/>
                  </a:cubicBezTo>
                  <a:cubicBezTo>
                    <a:pt x="263" y="21"/>
                    <a:pt x="262" y="21"/>
                    <a:pt x="258" y="21"/>
                  </a:cubicBezTo>
                  <a:cubicBezTo>
                    <a:pt x="258" y="21"/>
                    <a:pt x="257" y="20"/>
                    <a:pt x="256" y="20"/>
                  </a:cubicBezTo>
                  <a:cubicBezTo>
                    <a:pt x="257" y="16"/>
                    <a:pt x="253" y="10"/>
                    <a:pt x="249" y="11"/>
                  </a:cubicBezTo>
                  <a:cubicBezTo>
                    <a:pt x="249" y="10"/>
                    <a:pt x="246" y="12"/>
                    <a:pt x="246" y="14"/>
                  </a:cubicBezTo>
                  <a:cubicBezTo>
                    <a:pt x="245" y="16"/>
                    <a:pt x="246" y="17"/>
                    <a:pt x="244" y="17"/>
                  </a:cubicBezTo>
                  <a:cubicBezTo>
                    <a:pt x="244" y="18"/>
                    <a:pt x="242" y="17"/>
                    <a:pt x="241" y="17"/>
                  </a:cubicBezTo>
                  <a:cubicBezTo>
                    <a:pt x="240" y="19"/>
                    <a:pt x="242" y="21"/>
                    <a:pt x="242" y="22"/>
                  </a:cubicBezTo>
                  <a:cubicBezTo>
                    <a:pt x="243" y="26"/>
                    <a:pt x="241" y="27"/>
                    <a:pt x="238" y="27"/>
                  </a:cubicBezTo>
                  <a:cubicBezTo>
                    <a:pt x="236" y="27"/>
                    <a:pt x="231" y="28"/>
                    <a:pt x="229" y="29"/>
                  </a:cubicBezTo>
                  <a:cubicBezTo>
                    <a:pt x="228" y="31"/>
                    <a:pt x="228" y="31"/>
                    <a:pt x="228" y="33"/>
                  </a:cubicBezTo>
                  <a:cubicBezTo>
                    <a:pt x="223" y="31"/>
                    <a:pt x="217" y="26"/>
                    <a:pt x="219" y="21"/>
                  </a:cubicBezTo>
                  <a:cubicBezTo>
                    <a:pt x="222" y="21"/>
                    <a:pt x="223" y="17"/>
                    <a:pt x="221" y="15"/>
                  </a:cubicBezTo>
                  <a:cubicBezTo>
                    <a:pt x="220" y="13"/>
                    <a:pt x="218" y="14"/>
                    <a:pt x="216" y="13"/>
                  </a:cubicBezTo>
                  <a:cubicBezTo>
                    <a:pt x="215" y="12"/>
                    <a:pt x="215" y="11"/>
                    <a:pt x="215" y="9"/>
                  </a:cubicBezTo>
                  <a:cubicBezTo>
                    <a:pt x="215" y="7"/>
                    <a:pt x="215" y="6"/>
                    <a:pt x="213" y="5"/>
                  </a:cubicBezTo>
                  <a:cubicBezTo>
                    <a:pt x="211" y="5"/>
                    <a:pt x="209" y="5"/>
                    <a:pt x="207" y="5"/>
                  </a:cubicBezTo>
                  <a:cubicBezTo>
                    <a:pt x="204" y="6"/>
                    <a:pt x="200" y="5"/>
                    <a:pt x="197" y="4"/>
                  </a:cubicBezTo>
                  <a:cubicBezTo>
                    <a:pt x="197" y="5"/>
                    <a:pt x="197" y="6"/>
                    <a:pt x="197" y="7"/>
                  </a:cubicBezTo>
                  <a:cubicBezTo>
                    <a:pt x="196" y="5"/>
                    <a:pt x="192" y="0"/>
                    <a:pt x="189" y="0"/>
                  </a:cubicBezTo>
                  <a:cubicBezTo>
                    <a:pt x="188" y="2"/>
                    <a:pt x="186" y="2"/>
                    <a:pt x="185" y="4"/>
                  </a:cubicBezTo>
                  <a:cubicBezTo>
                    <a:pt x="184" y="5"/>
                    <a:pt x="184" y="7"/>
                    <a:pt x="183" y="8"/>
                  </a:cubicBezTo>
                  <a:cubicBezTo>
                    <a:pt x="182" y="10"/>
                    <a:pt x="180" y="11"/>
                    <a:pt x="179" y="13"/>
                  </a:cubicBezTo>
                  <a:cubicBezTo>
                    <a:pt x="177" y="15"/>
                    <a:pt x="175" y="17"/>
                    <a:pt x="173" y="18"/>
                  </a:cubicBezTo>
                  <a:cubicBezTo>
                    <a:pt x="173" y="16"/>
                    <a:pt x="173" y="15"/>
                    <a:pt x="174" y="13"/>
                  </a:cubicBezTo>
                  <a:cubicBezTo>
                    <a:pt x="173" y="13"/>
                    <a:pt x="171" y="13"/>
                    <a:pt x="171" y="13"/>
                  </a:cubicBezTo>
                  <a:cubicBezTo>
                    <a:pt x="168" y="10"/>
                    <a:pt x="163" y="8"/>
                    <a:pt x="159" y="10"/>
                  </a:cubicBezTo>
                  <a:cubicBezTo>
                    <a:pt x="156" y="12"/>
                    <a:pt x="156" y="13"/>
                    <a:pt x="156" y="16"/>
                  </a:cubicBezTo>
                  <a:cubicBezTo>
                    <a:pt x="157" y="18"/>
                    <a:pt x="158" y="19"/>
                    <a:pt x="157" y="21"/>
                  </a:cubicBezTo>
                  <a:cubicBezTo>
                    <a:pt x="157" y="22"/>
                    <a:pt x="156" y="22"/>
                    <a:pt x="156" y="23"/>
                  </a:cubicBezTo>
                  <a:cubicBezTo>
                    <a:pt x="154" y="22"/>
                    <a:pt x="153" y="20"/>
                    <a:pt x="151" y="19"/>
                  </a:cubicBezTo>
                  <a:cubicBezTo>
                    <a:pt x="149" y="18"/>
                    <a:pt x="150" y="18"/>
                    <a:pt x="148" y="19"/>
                  </a:cubicBezTo>
                  <a:cubicBezTo>
                    <a:pt x="148" y="19"/>
                    <a:pt x="148" y="20"/>
                    <a:pt x="147" y="20"/>
                  </a:cubicBezTo>
                  <a:cubicBezTo>
                    <a:pt x="146" y="21"/>
                    <a:pt x="145" y="21"/>
                    <a:pt x="144" y="21"/>
                  </a:cubicBezTo>
                  <a:cubicBezTo>
                    <a:pt x="143" y="21"/>
                    <a:pt x="142" y="22"/>
                    <a:pt x="141" y="22"/>
                  </a:cubicBezTo>
                  <a:cubicBezTo>
                    <a:pt x="140" y="23"/>
                    <a:pt x="139" y="22"/>
                    <a:pt x="137" y="23"/>
                  </a:cubicBezTo>
                  <a:cubicBezTo>
                    <a:pt x="136" y="23"/>
                    <a:pt x="135" y="24"/>
                    <a:pt x="133" y="24"/>
                  </a:cubicBezTo>
                  <a:cubicBezTo>
                    <a:pt x="132" y="27"/>
                    <a:pt x="135" y="29"/>
                    <a:pt x="135" y="31"/>
                  </a:cubicBezTo>
                  <a:cubicBezTo>
                    <a:pt x="132" y="31"/>
                    <a:pt x="130" y="27"/>
                    <a:pt x="126" y="27"/>
                  </a:cubicBezTo>
                  <a:cubicBezTo>
                    <a:pt x="126" y="32"/>
                    <a:pt x="120" y="26"/>
                    <a:pt x="118" y="29"/>
                  </a:cubicBezTo>
                  <a:cubicBezTo>
                    <a:pt x="116" y="31"/>
                    <a:pt x="118" y="35"/>
                    <a:pt x="115" y="36"/>
                  </a:cubicBezTo>
                  <a:cubicBezTo>
                    <a:pt x="113" y="37"/>
                    <a:pt x="111" y="37"/>
                    <a:pt x="109" y="37"/>
                  </a:cubicBezTo>
                  <a:cubicBezTo>
                    <a:pt x="106" y="38"/>
                    <a:pt x="103" y="40"/>
                    <a:pt x="99" y="40"/>
                  </a:cubicBezTo>
                  <a:cubicBezTo>
                    <a:pt x="97" y="40"/>
                    <a:pt x="95" y="40"/>
                    <a:pt x="94" y="40"/>
                  </a:cubicBezTo>
                  <a:cubicBezTo>
                    <a:pt x="92" y="40"/>
                    <a:pt x="91" y="38"/>
                    <a:pt x="89" y="39"/>
                  </a:cubicBezTo>
                  <a:cubicBezTo>
                    <a:pt x="88" y="42"/>
                    <a:pt x="93" y="44"/>
                    <a:pt x="95" y="45"/>
                  </a:cubicBezTo>
                  <a:cubicBezTo>
                    <a:pt x="92" y="47"/>
                    <a:pt x="89" y="46"/>
                    <a:pt x="86" y="48"/>
                  </a:cubicBezTo>
                  <a:cubicBezTo>
                    <a:pt x="84" y="49"/>
                    <a:pt x="85" y="51"/>
                    <a:pt x="84" y="53"/>
                  </a:cubicBezTo>
                  <a:cubicBezTo>
                    <a:pt x="84" y="55"/>
                    <a:pt x="82" y="56"/>
                    <a:pt x="84" y="59"/>
                  </a:cubicBezTo>
                  <a:cubicBezTo>
                    <a:pt x="85" y="61"/>
                    <a:pt x="88" y="62"/>
                    <a:pt x="89" y="65"/>
                  </a:cubicBezTo>
                  <a:cubicBezTo>
                    <a:pt x="89" y="66"/>
                    <a:pt x="88" y="69"/>
                    <a:pt x="90" y="70"/>
                  </a:cubicBezTo>
                  <a:cubicBezTo>
                    <a:pt x="91" y="69"/>
                    <a:pt x="90" y="67"/>
                    <a:pt x="91" y="66"/>
                  </a:cubicBezTo>
                  <a:cubicBezTo>
                    <a:pt x="94" y="67"/>
                    <a:pt x="95" y="70"/>
                    <a:pt x="97" y="72"/>
                  </a:cubicBezTo>
                  <a:cubicBezTo>
                    <a:pt x="96" y="73"/>
                    <a:pt x="95" y="74"/>
                    <a:pt x="95" y="76"/>
                  </a:cubicBezTo>
                  <a:cubicBezTo>
                    <a:pt x="94" y="77"/>
                    <a:pt x="93" y="81"/>
                    <a:pt x="92" y="84"/>
                  </a:cubicBezTo>
                  <a:cubicBezTo>
                    <a:pt x="88" y="84"/>
                    <a:pt x="88" y="78"/>
                    <a:pt x="83" y="78"/>
                  </a:cubicBezTo>
                  <a:cubicBezTo>
                    <a:pt x="83" y="79"/>
                    <a:pt x="84" y="81"/>
                    <a:pt x="82" y="83"/>
                  </a:cubicBezTo>
                  <a:cubicBezTo>
                    <a:pt x="80" y="84"/>
                    <a:pt x="79" y="83"/>
                    <a:pt x="78" y="84"/>
                  </a:cubicBezTo>
                  <a:cubicBezTo>
                    <a:pt x="77" y="85"/>
                    <a:pt x="78" y="86"/>
                    <a:pt x="77" y="86"/>
                  </a:cubicBezTo>
                  <a:cubicBezTo>
                    <a:pt x="75" y="86"/>
                    <a:pt x="76" y="84"/>
                    <a:pt x="75" y="83"/>
                  </a:cubicBezTo>
                  <a:cubicBezTo>
                    <a:pt x="75" y="80"/>
                    <a:pt x="75" y="77"/>
                    <a:pt x="71" y="78"/>
                  </a:cubicBezTo>
                  <a:cubicBezTo>
                    <a:pt x="69" y="78"/>
                    <a:pt x="67" y="79"/>
                    <a:pt x="66" y="80"/>
                  </a:cubicBezTo>
                  <a:cubicBezTo>
                    <a:pt x="64" y="82"/>
                    <a:pt x="65" y="83"/>
                    <a:pt x="66" y="86"/>
                  </a:cubicBezTo>
                  <a:cubicBezTo>
                    <a:pt x="67" y="89"/>
                    <a:pt x="65" y="87"/>
                    <a:pt x="63" y="88"/>
                  </a:cubicBezTo>
                  <a:cubicBezTo>
                    <a:pt x="62" y="89"/>
                    <a:pt x="60" y="91"/>
                    <a:pt x="60" y="92"/>
                  </a:cubicBezTo>
                  <a:cubicBezTo>
                    <a:pt x="59" y="92"/>
                    <a:pt x="58" y="93"/>
                    <a:pt x="58" y="93"/>
                  </a:cubicBezTo>
                  <a:cubicBezTo>
                    <a:pt x="57" y="96"/>
                    <a:pt x="56" y="98"/>
                    <a:pt x="54" y="101"/>
                  </a:cubicBezTo>
                  <a:cubicBezTo>
                    <a:pt x="55" y="101"/>
                    <a:pt x="56" y="101"/>
                    <a:pt x="58" y="101"/>
                  </a:cubicBezTo>
                  <a:cubicBezTo>
                    <a:pt x="58" y="101"/>
                    <a:pt x="57" y="102"/>
                    <a:pt x="57" y="102"/>
                  </a:cubicBezTo>
                  <a:cubicBezTo>
                    <a:pt x="56" y="105"/>
                    <a:pt x="56" y="106"/>
                    <a:pt x="57" y="109"/>
                  </a:cubicBezTo>
                  <a:cubicBezTo>
                    <a:pt x="58" y="111"/>
                    <a:pt x="60" y="113"/>
                    <a:pt x="59" y="115"/>
                  </a:cubicBezTo>
                  <a:cubicBezTo>
                    <a:pt x="59" y="117"/>
                    <a:pt x="56" y="117"/>
                    <a:pt x="57" y="119"/>
                  </a:cubicBezTo>
                  <a:cubicBezTo>
                    <a:pt x="57" y="121"/>
                    <a:pt x="61" y="121"/>
                    <a:pt x="62" y="123"/>
                  </a:cubicBezTo>
                  <a:cubicBezTo>
                    <a:pt x="63" y="124"/>
                    <a:pt x="63" y="125"/>
                    <a:pt x="63" y="126"/>
                  </a:cubicBezTo>
                  <a:cubicBezTo>
                    <a:pt x="61" y="127"/>
                    <a:pt x="58" y="128"/>
                    <a:pt x="57" y="127"/>
                  </a:cubicBezTo>
                  <a:cubicBezTo>
                    <a:pt x="56" y="126"/>
                    <a:pt x="56" y="124"/>
                    <a:pt x="54" y="124"/>
                  </a:cubicBezTo>
                  <a:cubicBezTo>
                    <a:pt x="53" y="123"/>
                    <a:pt x="53" y="124"/>
                    <a:pt x="52" y="125"/>
                  </a:cubicBezTo>
                  <a:cubicBezTo>
                    <a:pt x="49" y="125"/>
                    <a:pt x="50" y="122"/>
                    <a:pt x="47" y="121"/>
                  </a:cubicBezTo>
                  <a:cubicBezTo>
                    <a:pt x="45" y="124"/>
                    <a:pt x="46" y="129"/>
                    <a:pt x="43" y="131"/>
                  </a:cubicBezTo>
                  <a:cubicBezTo>
                    <a:pt x="41" y="133"/>
                    <a:pt x="38" y="133"/>
                    <a:pt x="38" y="135"/>
                  </a:cubicBezTo>
                  <a:cubicBezTo>
                    <a:pt x="37" y="138"/>
                    <a:pt x="40" y="139"/>
                    <a:pt x="39" y="142"/>
                  </a:cubicBezTo>
                  <a:cubicBezTo>
                    <a:pt x="39" y="143"/>
                    <a:pt x="38" y="144"/>
                    <a:pt x="37" y="145"/>
                  </a:cubicBezTo>
                  <a:cubicBezTo>
                    <a:pt x="34" y="145"/>
                    <a:pt x="32" y="145"/>
                    <a:pt x="29" y="145"/>
                  </a:cubicBezTo>
                  <a:cubicBezTo>
                    <a:pt x="25" y="146"/>
                    <a:pt x="23" y="149"/>
                    <a:pt x="19" y="149"/>
                  </a:cubicBezTo>
                  <a:cubicBezTo>
                    <a:pt x="18" y="150"/>
                    <a:pt x="17" y="149"/>
                    <a:pt x="15" y="149"/>
                  </a:cubicBezTo>
                  <a:cubicBezTo>
                    <a:pt x="13" y="148"/>
                    <a:pt x="8" y="148"/>
                    <a:pt x="7" y="151"/>
                  </a:cubicBezTo>
                  <a:cubicBezTo>
                    <a:pt x="6" y="154"/>
                    <a:pt x="8" y="157"/>
                    <a:pt x="7" y="160"/>
                  </a:cubicBezTo>
                  <a:cubicBezTo>
                    <a:pt x="6" y="161"/>
                    <a:pt x="5" y="162"/>
                    <a:pt x="5" y="163"/>
                  </a:cubicBezTo>
                  <a:cubicBezTo>
                    <a:pt x="4" y="166"/>
                    <a:pt x="6" y="167"/>
                    <a:pt x="7" y="170"/>
                  </a:cubicBezTo>
                  <a:cubicBezTo>
                    <a:pt x="8" y="174"/>
                    <a:pt x="5" y="181"/>
                    <a:pt x="12" y="182"/>
                  </a:cubicBezTo>
                  <a:cubicBezTo>
                    <a:pt x="13" y="184"/>
                    <a:pt x="11" y="189"/>
                    <a:pt x="14" y="190"/>
                  </a:cubicBezTo>
                  <a:cubicBezTo>
                    <a:pt x="18" y="191"/>
                    <a:pt x="19" y="186"/>
                    <a:pt x="22" y="186"/>
                  </a:cubicBezTo>
                  <a:cubicBezTo>
                    <a:pt x="25" y="186"/>
                    <a:pt x="25" y="190"/>
                    <a:pt x="25" y="192"/>
                  </a:cubicBezTo>
                  <a:cubicBezTo>
                    <a:pt x="25" y="196"/>
                    <a:pt x="21" y="197"/>
                    <a:pt x="19" y="201"/>
                  </a:cubicBezTo>
                  <a:cubicBezTo>
                    <a:pt x="18" y="203"/>
                    <a:pt x="19" y="204"/>
                    <a:pt x="21" y="205"/>
                  </a:cubicBezTo>
                  <a:cubicBezTo>
                    <a:pt x="19" y="205"/>
                    <a:pt x="17" y="205"/>
                    <a:pt x="16" y="205"/>
                  </a:cubicBezTo>
                  <a:cubicBezTo>
                    <a:pt x="12" y="205"/>
                    <a:pt x="12" y="208"/>
                    <a:pt x="12" y="211"/>
                  </a:cubicBezTo>
                  <a:cubicBezTo>
                    <a:pt x="11" y="209"/>
                    <a:pt x="10" y="207"/>
                    <a:pt x="7" y="208"/>
                  </a:cubicBezTo>
                  <a:cubicBezTo>
                    <a:pt x="6" y="209"/>
                    <a:pt x="4" y="210"/>
                    <a:pt x="5" y="211"/>
                  </a:cubicBezTo>
                  <a:cubicBezTo>
                    <a:pt x="5" y="212"/>
                    <a:pt x="7" y="214"/>
                    <a:pt x="7" y="214"/>
                  </a:cubicBezTo>
                  <a:cubicBezTo>
                    <a:pt x="8" y="215"/>
                    <a:pt x="9" y="216"/>
                    <a:pt x="10" y="216"/>
                  </a:cubicBezTo>
                  <a:cubicBezTo>
                    <a:pt x="11" y="216"/>
                    <a:pt x="13" y="216"/>
                    <a:pt x="13" y="216"/>
                  </a:cubicBezTo>
                  <a:cubicBezTo>
                    <a:pt x="15" y="217"/>
                    <a:pt x="14" y="217"/>
                    <a:pt x="15" y="218"/>
                  </a:cubicBezTo>
                  <a:cubicBezTo>
                    <a:pt x="15" y="218"/>
                    <a:pt x="16" y="220"/>
                    <a:pt x="16" y="220"/>
                  </a:cubicBezTo>
                  <a:cubicBezTo>
                    <a:pt x="17" y="222"/>
                    <a:pt x="17" y="221"/>
                    <a:pt x="19" y="222"/>
                  </a:cubicBezTo>
                  <a:cubicBezTo>
                    <a:pt x="21" y="223"/>
                    <a:pt x="23" y="224"/>
                    <a:pt x="25" y="225"/>
                  </a:cubicBezTo>
                  <a:cubicBezTo>
                    <a:pt x="30" y="226"/>
                    <a:pt x="32" y="223"/>
                    <a:pt x="35" y="219"/>
                  </a:cubicBezTo>
                  <a:cubicBezTo>
                    <a:pt x="37" y="220"/>
                    <a:pt x="40" y="221"/>
                    <a:pt x="43" y="220"/>
                  </a:cubicBezTo>
                  <a:cubicBezTo>
                    <a:pt x="45" y="220"/>
                    <a:pt x="46" y="219"/>
                    <a:pt x="47" y="218"/>
                  </a:cubicBezTo>
                  <a:cubicBezTo>
                    <a:pt x="48" y="217"/>
                    <a:pt x="50" y="215"/>
                    <a:pt x="50" y="214"/>
                  </a:cubicBezTo>
                  <a:cubicBezTo>
                    <a:pt x="53" y="213"/>
                    <a:pt x="52" y="216"/>
                    <a:pt x="54" y="216"/>
                  </a:cubicBezTo>
                  <a:cubicBezTo>
                    <a:pt x="56" y="217"/>
                    <a:pt x="57" y="215"/>
                    <a:pt x="58" y="215"/>
                  </a:cubicBezTo>
                  <a:cubicBezTo>
                    <a:pt x="60" y="215"/>
                    <a:pt x="63" y="215"/>
                    <a:pt x="65" y="215"/>
                  </a:cubicBezTo>
                  <a:cubicBezTo>
                    <a:pt x="65" y="215"/>
                    <a:pt x="65" y="215"/>
                    <a:pt x="66" y="215"/>
                  </a:cubicBezTo>
                  <a:cubicBezTo>
                    <a:pt x="66" y="216"/>
                    <a:pt x="65" y="216"/>
                    <a:pt x="63" y="217"/>
                  </a:cubicBezTo>
                  <a:cubicBezTo>
                    <a:pt x="61" y="219"/>
                    <a:pt x="58" y="220"/>
                    <a:pt x="55" y="220"/>
                  </a:cubicBezTo>
                  <a:cubicBezTo>
                    <a:pt x="54" y="220"/>
                    <a:pt x="53" y="220"/>
                    <a:pt x="51" y="220"/>
                  </a:cubicBezTo>
                  <a:cubicBezTo>
                    <a:pt x="50" y="223"/>
                    <a:pt x="51" y="226"/>
                    <a:pt x="50" y="229"/>
                  </a:cubicBezTo>
                  <a:cubicBezTo>
                    <a:pt x="49" y="229"/>
                    <a:pt x="48" y="229"/>
                    <a:pt x="47" y="229"/>
                  </a:cubicBezTo>
                  <a:cubicBezTo>
                    <a:pt x="46" y="230"/>
                    <a:pt x="45" y="231"/>
                    <a:pt x="44" y="231"/>
                  </a:cubicBezTo>
                  <a:cubicBezTo>
                    <a:pt x="43" y="231"/>
                    <a:pt x="42" y="231"/>
                    <a:pt x="41" y="232"/>
                  </a:cubicBezTo>
                  <a:cubicBezTo>
                    <a:pt x="40" y="232"/>
                    <a:pt x="41" y="233"/>
                    <a:pt x="40" y="233"/>
                  </a:cubicBezTo>
                  <a:cubicBezTo>
                    <a:pt x="40" y="234"/>
                    <a:pt x="39" y="234"/>
                    <a:pt x="38" y="235"/>
                  </a:cubicBezTo>
                  <a:cubicBezTo>
                    <a:pt x="38" y="235"/>
                    <a:pt x="38" y="236"/>
                    <a:pt x="37" y="236"/>
                  </a:cubicBezTo>
                  <a:cubicBezTo>
                    <a:pt x="36" y="236"/>
                    <a:pt x="35" y="236"/>
                    <a:pt x="34" y="236"/>
                  </a:cubicBezTo>
                  <a:cubicBezTo>
                    <a:pt x="34" y="236"/>
                    <a:pt x="33" y="236"/>
                    <a:pt x="32" y="237"/>
                  </a:cubicBezTo>
                  <a:cubicBezTo>
                    <a:pt x="31" y="236"/>
                    <a:pt x="31" y="236"/>
                    <a:pt x="30" y="235"/>
                  </a:cubicBezTo>
                  <a:cubicBezTo>
                    <a:pt x="30" y="235"/>
                    <a:pt x="30" y="234"/>
                    <a:pt x="29" y="233"/>
                  </a:cubicBezTo>
                  <a:cubicBezTo>
                    <a:pt x="28" y="232"/>
                    <a:pt x="26" y="231"/>
                    <a:pt x="25" y="230"/>
                  </a:cubicBezTo>
                  <a:cubicBezTo>
                    <a:pt x="25" y="233"/>
                    <a:pt x="22" y="236"/>
                    <a:pt x="21" y="239"/>
                  </a:cubicBezTo>
                  <a:cubicBezTo>
                    <a:pt x="21" y="240"/>
                    <a:pt x="20" y="241"/>
                    <a:pt x="20" y="242"/>
                  </a:cubicBezTo>
                  <a:cubicBezTo>
                    <a:pt x="19" y="243"/>
                    <a:pt x="19" y="243"/>
                    <a:pt x="19" y="244"/>
                  </a:cubicBezTo>
                  <a:cubicBezTo>
                    <a:pt x="18" y="245"/>
                    <a:pt x="19" y="246"/>
                    <a:pt x="19" y="247"/>
                  </a:cubicBezTo>
                  <a:cubicBezTo>
                    <a:pt x="15" y="247"/>
                    <a:pt x="14" y="250"/>
                    <a:pt x="13" y="253"/>
                  </a:cubicBezTo>
                  <a:cubicBezTo>
                    <a:pt x="13" y="254"/>
                    <a:pt x="12" y="255"/>
                    <a:pt x="13" y="256"/>
                  </a:cubicBezTo>
                  <a:cubicBezTo>
                    <a:pt x="12" y="257"/>
                    <a:pt x="12" y="258"/>
                    <a:pt x="11" y="258"/>
                  </a:cubicBezTo>
                  <a:cubicBezTo>
                    <a:pt x="11" y="259"/>
                    <a:pt x="12" y="259"/>
                    <a:pt x="12" y="260"/>
                  </a:cubicBezTo>
                  <a:cubicBezTo>
                    <a:pt x="10" y="261"/>
                    <a:pt x="8" y="261"/>
                    <a:pt x="6" y="263"/>
                  </a:cubicBezTo>
                  <a:cubicBezTo>
                    <a:pt x="3" y="266"/>
                    <a:pt x="7" y="266"/>
                    <a:pt x="7" y="270"/>
                  </a:cubicBezTo>
                  <a:cubicBezTo>
                    <a:pt x="4" y="270"/>
                    <a:pt x="0" y="276"/>
                    <a:pt x="3" y="278"/>
                  </a:cubicBezTo>
                  <a:close/>
                  <a:moveTo>
                    <a:pt x="334" y="237"/>
                  </a:moveTo>
                  <a:cubicBezTo>
                    <a:pt x="335" y="237"/>
                    <a:pt x="337" y="238"/>
                    <a:pt x="339" y="239"/>
                  </a:cubicBezTo>
                  <a:cubicBezTo>
                    <a:pt x="338" y="239"/>
                    <a:pt x="337" y="240"/>
                    <a:pt x="336" y="240"/>
                  </a:cubicBezTo>
                  <a:cubicBezTo>
                    <a:pt x="334" y="239"/>
                    <a:pt x="334" y="238"/>
                    <a:pt x="334" y="237"/>
                  </a:cubicBezTo>
                  <a:close/>
                  <a:moveTo>
                    <a:pt x="158" y="129"/>
                  </a:moveTo>
                  <a:cubicBezTo>
                    <a:pt x="158" y="129"/>
                    <a:pt x="158" y="130"/>
                    <a:pt x="158" y="130"/>
                  </a:cubicBezTo>
                  <a:cubicBezTo>
                    <a:pt x="157" y="131"/>
                    <a:pt x="155" y="132"/>
                    <a:pt x="154" y="133"/>
                  </a:cubicBezTo>
                  <a:cubicBezTo>
                    <a:pt x="154" y="133"/>
                    <a:pt x="154" y="133"/>
                    <a:pt x="154" y="132"/>
                  </a:cubicBezTo>
                  <a:cubicBezTo>
                    <a:pt x="154" y="130"/>
                    <a:pt x="154" y="129"/>
                    <a:pt x="156" y="129"/>
                  </a:cubicBezTo>
                  <a:cubicBezTo>
                    <a:pt x="157" y="129"/>
                    <a:pt x="158" y="129"/>
                    <a:pt x="158" y="129"/>
                  </a:cubicBezTo>
                  <a:close/>
                  <a:moveTo>
                    <a:pt x="189" y="93"/>
                  </a:moveTo>
                  <a:cubicBezTo>
                    <a:pt x="189" y="93"/>
                    <a:pt x="190" y="94"/>
                    <a:pt x="191" y="95"/>
                  </a:cubicBezTo>
                  <a:cubicBezTo>
                    <a:pt x="192" y="96"/>
                    <a:pt x="194" y="97"/>
                    <a:pt x="195" y="98"/>
                  </a:cubicBezTo>
                  <a:cubicBezTo>
                    <a:pt x="196" y="98"/>
                    <a:pt x="197" y="99"/>
                    <a:pt x="197" y="99"/>
                  </a:cubicBezTo>
                  <a:cubicBezTo>
                    <a:pt x="198" y="100"/>
                    <a:pt x="198" y="101"/>
                    <a:pt x="199" y="101"/>
                  </a:cubicBezTo>
                  <a:cubicBezTo>
                    <a:pt x="200" y="103"/>
                    <a:pt x="200" y="104"/>
                    <a:pt x="201" y="106"/>
                  </a:cubicBezTo>
                  <a:cubicBezTo>
                    <a:pt x="202" y="108"/>
                    <a:pt x="202" y="110"/>
                    <a:pt x="202" y="111"/>
                  </a:cubicBezTo>
                  <a:cubicBezTo>
                    <a:pt x="203" y="113"/>
                    <a:pt x="203" y="115"/>
                    <a:pt x="204" y="116"/>
                  </a:cubicBezTo>
                  <a:cubicBezTo>
                    <a:pt x="204" y="117"/>
                    <a:pt x="204" y="118"/>
                    <a:pt x="204" y="119"/>
                  </a:cubicBezTo>
                  <a:cubicBezTo>
                    <a:pt x="204" y="119"/>
                    <a:pt x="204" y="119"/>
                    <a:pt x="204" y="119"/>
                  </a:cubicBezTo>
                  <a:cubicBezTo>
                    <a:pt x="204" y="119"/>
                    <a:pt x="204" y="119"/>
                    <a:pt x="204" y="120"/>
                  </a:cubicBezTo>
                  <a:cubicBezTo>
                    <a:pt x="204" y="120"/>
                    <a:pt x="204" y="121"/>
                    <a:pt x="204" y="122"/>
                  </a:cubicBezTo>
                  <a:cubicBezTo>
                    <a:pt x="203" y="123"/>
                    <a:pt x="203" y="124"/>
                    <a:pt x="203" y="125"/>
                  </a:cubicBezTo>
                  <a:cubicBezTo>
                    <a:pt x="202" y="126"/>
                    <a:pt x="202" y="127"/>
                    <a:pt x="202" y="128"/>
                  </a:cubicBezTo>
                  <a:cubicBezTo>
                    <a:pt x="202" y="129"/>
                    <a:pt x="202" y="130"/>
                    <a:pt x="201" y="131"/>
                  </a:cubicBezTo>
                  <a:cubicBezTo>
                    <a:pt x="201" y="132"/>
                    <a:pt x="201" y="132"/>
                    <a:pt x="200" y="133"/>
                  </a:cubicBezTo>
                  <a:cubicBezTo>
                    <a:pt x="200" y="134"/>
                    <a:pt x="199" y="135"/>
                    <a:pt x="198" y="135"/>
                  </a:cubicBezTo>
                  <a:cubicBezTo>
                    <a:pt x="198" y="136"/>
                    <a:pt x="197" y="137"/>
                    <a:pt x="197" y="137"/>
                  </a:cubicBezTo>
                  <a:cubicBezTo>
                    <a:pt x="197" y="137"/>
                    <a:pt x="197" y="137"/>
                    <a:pt x="197" y="137"/>
                  </a:cubicBezTo>
                  <a:cubicBezTo>
                    <a:pt x="197" y="138"/>
                    <a:pt x="196" y="138"/>
                    <a:pt x="196" y="138"/>
                  </a:cubicBezTo>
                  <a:cubicBezTo>
                    <a:pt x="195" y="137"/>
                    <a:pt x="194" y="136"/>
                    <a:pt x="193" y="136"/>
                  </a:cubicBezTo>
                  <a:cubicBezTo>
                    <a:pt x="189" y="135"/>
                    <a:pt x="189" y="141"/>
                    <a:pt x="185" y="138"/>
                  </a:cubicBezTo>
                  <a:cubicBezTo>
                    <a:pt x="184" y="136"/>
                    <a:pt x="184" y="135"/>
                    <a:pt x="182" y="135"/>
                  </a:cubicBezTo>
                  <a:cubicBezTo>
                    <a:pt x="181" y="134"/>
                    <a:pt x="179" y="134"/>
                    <a:pt x="177" y="134"/>
                  </a:cubicBezTo>
                  <a:cubicBezTo>
                    <a:pt x="174" y="135"/>
                    <a:pt x="171" y="137"/>
                    <a:pt x="168" y="135"/>
                  </a:cubicBezTo>
                  <a:cubicBezTo>
                    <a:pt x="167" y="134"/>
                    <a:pt x="167" y="133"/>
                    <a:pt x="166" y="132"/>
                  </a:cubicBezTo>
                  <a:cubicBezTo>
                    <a:pt x="166" y="131"/>
                    <a:pt x="165" y="130"/>
                    <a:pt x="164" y="129"/>
                  </a:cubicBezTo>
                  <a:cubicBezTo>
                    <a:pt x="166" y="128"/>
                    <a:pt x="166" y="127"/>
                    <a:pt x="167" y="125"/>
                  </a:cubicBezTo>
                  <a:cubicBezTo>
                    <a:pt x="168" y="123"/>
                    <a:pt x="170" y="121"/>
                    <a:pt x="170" y="119"/>
                  </a:cubicBezTo>
                  <a:cubicBezTo>
                    <a:pt x="170" y="117"/>
                    <a:pt x="169" y="117"/>
                    <a:pt x="168" y="116"/>
                  </a:cubicBezTo>
                  <a:cubicBezTo>
                    <a:pt x="167" y="114"/>
                    <a:pt x="168" y="112"/>
                    <a:pt x="167" y="110"/>
                  </a:cubicBezTo>
                  <a:cubicBezTo>
                    <a:pt x="167" y="108"/>
                    <a:pt x="167" y="107"/>
                    <a:pt x="167" y="105"/>
                  </a:cubicBezTo>
                  <a:cubicBezTo>
                    <a:pt x="167" y="103"/>
                    <a:pt x="165" y="103"/>
                    <a:pt x="165" y="102"/>
                  </a:cubicBezTo>
                  <a:cubicBezTo>
                    <a:pt x="165" y="100"/>
                    <a:pt x="166" y="99"/>
                    <a:pt x="167" y="99"/>
                  </a:cubicBezTo>
                  <a:cubicBezTo>
                    <a:pt x="168" y="99"/>
                    <a:pt x="169" y="100"/>
                    <a:pt x="170" y="100"/>
                  </a:cubicBezTo>
                  <a:cubicBezTo>
                    <a:pt x="171" y="101"/>
                    <a:pt x="172" y="101"/>
                    <a:pt x="173" y="101"/>
                  </a:cubicBezTo>
                  <a:cubicBezTo>
                    <a:pt x="175" y="102"/>
                    <a:pt x="176" y="103"/>
                    <a:pt x="177" y="104"/>
                  </a:cubicBezTo>
                  <a:cubicBezTo>
                    <a:pt x="179" y="102"/>
                    <a:pt x="179" y="99"/>
                    <a:pt x="181" y="97"/>
                  </a:cubicBezTo>
                  <a:cubicBezTo>
                    <a:pt x="181" y="96"/>
                    <a:pt x="181" y="95"/>
                    <a:pt x="183" y="96"/>
                  </a:cubicBezTo>
                  <a:cubicBezTo>
                    <a:pt x="184" y="96"/>
                    <a:pt x="184" y="98"/>
                    <a:pt x="185" y="99"/>
                  </a:cubicBezTo>
                  <a:cubicBezTo>
                    <a:pt x="187" y="97"/>
                    <a:pt x="188" y="95"/>
                    <a:pt x="188" y="92"/>
                  </a:cubicBezTo>
                  <a:cubicBezTo>
                    <a:pt x="189" y="92"/>
                    <a:pt x="189" y="92"/>
                    <a:pt x="189" y="93"/>
                  </a:cubicBezTo>
                  <a:close/>
                  <a:moveTo>
                    <a:pt x="204" y="91"/>
                  </a:moveTo>
                  <a:cubicBezTo>
                    <a:pt x="204" y="100"/>
                    <a:pt x="204" y="100"/>
                    <a:pt x="204" y="100"/>
                  </a:cubicBezTo>
                  <a:cubicBezTo>
                    <a:pt x="204" y="103"/>
                    <a:pt x="204" y="106"/>
                    <a:pt x="204" y="109"/>
                  </a:cubicBezTo>
                  <a:cubicBezTo>
                    <a:pt x="204" y="108"/>
                    <a:pt x="203" y="107"/>
                    <a:pt x="203" y="106"/>
                  </a:cubicBezTo>
                  <a:cubicBezTo>
                    <a:pt x="202" y="104"/>
                    <a:pt x="201" y="102"/>
                    <a:pt x="200" y="100"/>
                  </a:cubicBezTo>
                  <a:cubicBezTo>
                    <a:pt x="200" y="100"/>
                    <a:pt x="199" y="99"/>
                    <a:pt x="199" y="98"/>
                  </a:cubicBezTo>
                  <a:cubicBezTo>
                    <a:pt x="198" y="97"/>
                    <a:pt x="197" y="97"/>
                    <a:pt x="196" y="96"/>
                  </a:cubicBezTo>
                  <a:cubicBezTo>
                    <a:pt x="195" y="95"/>
                    <a:pt x="193" y="95"/>
                    <a:pt x="192" y="94"/>
                  </a:cubicBezTo>
                  <a:cubicBezTo>
                    <a:pt x="191" y="93"/>
                    <a:pt x="191" y="92"/>
                    <a:pt x="190" y="92"/>
                  </a:cubicBezTo>
                  <a:cubicBezTo>
                    <a:pt x="190" y="92"/>
                    <a:pt x="190" y="92"/>
                    <a:pt x="190" y="91"/>
                  </a:cubicBezTo>
                  <a:cubicBezTo>
                    <a:pt x="194" y="91"/>
                    <a:pt x="200" y="93"/>
                    <a:pt x="204" y="91"/>
                  </a:cubicBezTo>
                  <a:close/>
                  <a:moveTo>
                    <a:pt x="207" y="97"/>
                  </a:moveTo>
                  <a:cubicBezTo>
                    <a:pt x="207" y="99"/>
                    <a:pt x="207" y="101"/>
                    <a:pt x="207" y="103"/>
                  </a:cubicBezTo>
                  <a:cubicBezTo>
                    <a:pt x="207" y="106"/>
                    <a:pt x="207" y="106"/>
                    <a:pt x="207" y="106"/>
                  </a:cubicBezTo>
                  <a:cubicBezTo>
                    <a:pt x="207" y="106"/>
                    <a:pt x="207" y="106"/>
                    <a:pt x="207" y="106"/>
                  </a:cubicBezTo>
                  <a:cubicBezTo>
                    <a:pt x="207" y="106"/>
                    <a:pt x="207" y="106"/>
                    <a:pt x="207" y="107"/>
                  </a:cubicBezTo>
                  <a:cubicBezTo>
                    <a:pt x="207" y="107"/>
                    <a:pt x="207" y="108"/>
                    <a:pt x="207" y="108"/>
                  </a:cubicBezTo>
                  <a:cubicBezTo>
                    <a:pt x="207" y="109"/>
                    <a:pt x="206" y="109"/>
                    <a:pt x="206" y="110"/>
                  </a:cubicBezTo>
                  <a:cubicBezTo>
                    <a:pt x="206" y="107"/>
                    <a:pt x="207" y="103"/>
                    <a:pt x="207" y="100"/>
                  </a:cubicBezTo>
                  <a:cubicBezTo>
                    <a:pt x="206" y="90"/>
                    <a:pt x="206" y="90"/>
                    <a:pt x="206" y="90"/>
                  </a:cubicBezTo>
                  <a:cubicBezTo>
                    <a:pt x="207" y="90"/>
                    <a:pt x="207" y="90"/>
                    <a:pt x="207" y="89"/>
                  </a:cubicBezTo>
                  <a:cubicBezTo>
                    <a:pt x="207" y="92"/>
                    <a:pt x="207" y="95"/>
                    <a:pt x="207" y="97"/>
                  </a:cubicBezTo>
                  <a:close/>
                  <a:moveTo>
                    <a:pt x="206" y="127"/>
                  </a:moveTo>
                  <a:cubicBezTo>
                    <a:pt x="206" y="127"/>
                    <a:pt x="206" y="127"/>
                    <a:pt x="207" y="127"/>
                  </a:cubicBezTo>
                  <a:cubicBezTo>
                    <a:pt x="207" y="127"/>
                    <a:pt x="207" y="128"/>
                    <a:pt x="207" y="128"/>
                  </a:cubicBezTo>
                  <a:cubicBezTo>
                    <a:pt x="207" y="129"/>
                    <a:pt x="206" y="130"/>
                    <a:pt x="206" y="131"/>
                  </a:cubicBezTo>
                  <a:cubicBezTo>
                    <a:pt x="206" y="131"/>
                    <a:pt x="206" y="131"/>
                    <a:pt x="206" y="131"/>
                  </a:cubicBezTo>
                  <a:cubicBezTo>
                    <a:pt x="206" y="129"/>
                    <a:pt x="206" y="128"/>
                    <a:pt x="206" y="127"/>
                  </a:cubicBezTo>
                  <a:close/>
                  <a:moveTo>
                    <a:pt x="259" y="66"/>
                  </a:moveTo>
                  <a:cubicBezTo>
                    <a:pt x="259" y="66"/>
                    <a:pt x="259" y="67"/>
                    <a:pt x="258" y="67"/>
                  </a:cubicBezTo>
                  <a:cubicBezTo>
                    <a:pt x="257" y="70"/>
                    <a:pt x="257" y="73"/>
                    <a:pt x="256" y="75"/>
                  </a:cubicBezTo>
                  <a:cubicBezTo>
                    <a:pt x="254" y="79"/>
                    <a:pt x="250" y="78"/>
                    <a:pt x="246" y="80"/>
                  </a:cubicBezTo>
                  <a:cubicBezTo>
                    <a:pt x="244" y="81"/>
                    <a:pt x="241" y="84"/>
                    <a:pt x="239" y="86"/>
                  </a:cubicBezTo>
                  <a:cubicBezTo>
                    <a:pt x="238" y="87"/>
                    <a:pt x="237" y="89"/>
                    <a:pt x="238" y="90"/>
                  </a:cubicBezTo>
                  <a:cubicBezTo>
                    <a:pt x="238" y="91"/>
                    <a:pt x="239" y="91"/>
                    <a:pt x="239" y="91"/>
                  </a:cubicBezTo>
                  <a:cubicBezTo>
                    <a:pt x="236" y="94"/>
                    <a:pt x="232" y="97"/>
                    <a:pt x="230" y="100"/>
                  </a:cubicBezTo>
                  <a:cubicBezTo>
                    <a:pt x="227" y="104"/>
                    <a:pt x="224" y="108"/>
                    <a:pt x="223" y="112"/>
                  </a:cubicBezTo>
                  <a:cubicBezTo>
                    <a:pt x="223" y="115"/>
                    <a:pt x="222" y="117"/>
                    <a:pt x="222" y="119"/>
                  </a:cubicBezTo>
                  <a:cubicBezTo>
                    <a:pt x="222" y="122"/>
                    <a:pt x="222" y="124"/>
                    <a:pt x="223" y="126"/>
                  </a:cubicBezTo>
                  <a:cubicBezTo>
                    <a:pt x="223" y="127"/>
                    <a:pt x="223" y="128"/>
                    <a:pt x="223" y="129"/>
                  </a:cubicBezTo>
                  <a:cubicBezTo>
                    <a:pt x="223" y="131"/>
                    <a:pt x="223" y="132"/>
                    <a:pt x="223" y="133"/>
                  </a:cubicBezTo>
                  <a:cubicBezTo>
                    <a:pt x="223" y="133"/>
                    <a:pt x="223" y="133"/>
                    <a:pt x="223" y="133"/>
                  </a:cubicBezTo>
                  <a:cubicBezTo>
                    <a:pt x="220" y="135"/>
                    <a:pt x="218" y="137"/>
                    <a:pt x="216" y="139"/>
                  </a:cubicBezTo>
                  <a:cubicBezTo>
                    <a:pt x="215" y="140"/>
                    <a:pt x="215" y="141"/>
                    <a:pt x="215" y="142"/>
                  </a:cubicBezTo>
                  <a:cubicBezTo>
                    <a:pt x="214" y="142"/>
                    <a:pt x="214" y="143"/>
                    <a:pt x="214" y="143"/>
                  </a:cubicBezTo>
                  <a:cubicBezTo>
                    <a:pt x="214" y="143"/>
                    <a:pt x="213" y="143"/>
                    <a:pt x="213" y="144"/>
                  </a:cubicBezTo>
                  <a:cubicBezTo>
                    <a:pt x="211" y="144"/>
                    <a:pt x="210" y="144"/>
                    <a:pt x="208" y="144"/>
                  </a:cubicBezTo>
                  <a:cubicBezTo>
                    <a:pt x="207" y="144"/>
                    <a:pt x="207" y="146"/>
                    <a:pt x="205" y="145"/>
                  </a:cubicBezTo>
                  <a:cubicBezTo>
                    <a:pt x="204" y="144"/>
                    <a:pt x="203" y="144"/>
                    <a:pt x="203" y="143"/>
                  </a:cubicBezTo>
                  <a:cubicBezTo>
                    <a:pt x="203" y="143"/>
                    <a:pt x="203" y="143"/>
                    <a:pt x="203" y="143"/>
                  </a:cubicBezTo>
                  <a:cubicBezTo>
                    <a:pt x="203" y="142"/>
                    <a:pt x="204" y="141"/>
                    <a:pt x="204" y="140"/>
                  </a:cubicBezTo>
                  <a:cubicBezTo>
                    <a:pt x="205" y="139"/>
                    <a:pt x="205" y="138"/>
                    <a:pt x="206" y="138"/>
                  </a:cubicBezTo>
                  <a:cubicBezTo>
                    <a:pt x="207" y="136"/>
                    <a:pt x="208" y="134"/>
                    <a:pt x="208" y="132"/>
                  </a:cubicBezTo>
                  <a:cubicBezTo>
                    <a:pt x="209" y="131"/>
                    <a:pt x="209" y="130"/>
                    <a:pt x="209" y="128"/>
                  </a:cubicBezTo>
                  <a:cubicBezTo>
                    <a:pt x="209" y="128"/>
                    <a:pt x="209" y="127"/>
                    <a:pt x="209" y="126"/>
                  </a:cubicBezTo>
                  <a:cubicBezTo>
                    <a:pt x="209" y="126"/>
                    <a:pt x="209" y="125"/>
                    <a:pt x="209" y="125"/>
                  </a:cubicBezTo>
                  <a:cubicBezTo>
                    <a:pt x="209" y="124"/>
                    <a:pt x="208" y="124"/>
                    <a:pt x="208" y="123"/>
                  </a:cubicBezTo>
                  <a:cubicBezTo>
                    <a:pt x="208" y="123"/>
                    <a:pt x="208" y="123"/>
                    <a:pt x="208" y="122"/>
                  </a:cubicBezTo>
                  <a:cubicBezTo>
                    <a:pt x="208" y="122"/>
                    <a:pt x="208" y="122"/>
                    <a:pt x="208" y="122"/>
                  </a:cubicBezTo>
                  <a:cubicBezTo>
                    <a:pt x="208" y="122"/>
                    <a:pt x="208" y="121"/>
                    <a:pt x="208" y="121"/>
                  </a:cubicBezTo>
                  <a:cubicBezTo>
                    <a:pt x="208" y="121"/>
                    <a:pt x="208" y="120"/>
                    <a:pt x="208" y="120"/>
                  </a:cubicBezTo>
                  <a:cubicBezTo>
                    <a:pt x="209" y="118"/>
                    <a:pt x="209" y="116"/>
                    <a:pt x="209" y="115"/>
                  </a:cubicBezTo>
                  <a:cubicBezTo>
                    <a:pt x="209" y="113"/>
                    <a:pt x="209" y="111"/>
                    <a:pt x="209" y="109"/>
                  </a:cubicBezTo>
                  <a:cubicBezTo>
                    <a:pt x="209" y="109"/>
                    <a:pt x="209" y="109"/>
                    <a:pt x="209" y="108"/>
                  </a:cubicBezTo>
                  <a:cubicBezTo>
                    <a:pt x="210" y="108"/>
                    <a:pt x="210" y="107"/>
                    <a:pt x="209" y="107"/>
                  </a:cubicBezTo>
                  <a:cubicBezTo>
                    <a:pt x="209" y="106"/>
                    <a:pt x="209" y="106"/>
                    <a:pt x="209" y="106"/>
                  </a:cubicBezTo>
                  <a:cubicBezTo>
                    <a:pt x="209" y="104"/>
                    <a:pt x="209" y="104"/>
                    <a:pt x="209" y="104"/>
                  </a:cubicBezTo>
                  <a:cubicBezTo>
                    <a:pt x="210" y="103"/>
                    <a:pt x="210" y="101"/>
                    <a:pt x="210" y="100"/>
                  </a:cubicBezTo>
                  <a:cubicBezTo>
                    <a:pt x="210" y="97"/>
                    <a:pt x="209" y="95"/>
                    <a:pt x="209" y="92"/>
                  </a:cubicBezTo>
                  <a:cubicBezTo>
                    <a:pt x="209" y="92"/>
                    <a:pt x="209" y="92"/>
                    <a:pt x="209" y="91"/>
                  </a:cubicBezTo>
                  <a:cubicBezTo>
                    <a:pt x="209" y="91"/>
                    <a:pt x="209" y="90"/>
                    <a:pt x="209" y="89"/>
                  </a:cubicBezTo>
                  <a:cubicBezTo>
                    <a:pt x="209" y="88"/>
                    <a:pt x="209" y="88"/>
                    <a:pt x="209" y="88"/>
                  </a:cubicBezTo>
                  <a:cubicBezTo>
                    <a:pt x="209" y="87"/>
                    <a:pt x="210" y="87"/>
                    <a:pt x="210" y="87"/>
                  </a:cubicBezTo>
                  <a:cubicBezTo>
                    <a:pt x="211" y="86"/>
                    <a:pt x="213" y="86"/>
                    <a:pt x="214" y="85"/>
                  </a:cubicBezTo>
                  <a:cubicBezTo>
                    <a:pt x="215" y="84"/>
                    <a:pt x="216" y="83"/>
                    <a:pt x="217" y="82"/>
                  </a:cubicBezTo>
                  <a:cubicBezTo>
                    <a:pt x="219" y="81"/>
                    <a:pt x="222" y="80"/>
                    <a:pt x="224" y="79"/>
                  </a:cubicBezTo>
                  <a:cubicBezTo>
                    <a:pt x="226" y="78"/>
                    <a:pt x="228" y="77"/>
                    <a:pt x="231" y="76"/>
                  </a:cubicBezTo>
                  <a:cubicBezTo>
                    <a:pt x="232" y="76"/>
                    <a:pt x="233" y="76"/>
                    <a:pt x="234" y="76"/>
                  </a:cubicBezTo>
                  <a:cubicBezTo>
                    <a:pt x="235" y="75"/>
                    <a:pt x="235" y="74"/>
                    <a:pt x="237" y="74"/>
                  </a:cubicBezTo>
                  <a:cubicBezTo>
                    <a:pt x="238" y="74"/>
                    <a:pt x="239" y="74"/>
                    <a:pt x="240" y="74"/>
                  </a:cubicBezTo>
                  <a:cubicBezTo>
                    <a:pt x="243" y="74"/>
                    <a:pt x="244" y="71"/>
                    <a:pt x="246" y="69"/>
                  </a:cubicBezTo>
                  <a:cubicBezTo>
                    <a:pt x="247" y="67"/>
                    <a:pt x="248" y="65"/>
                    <a:pt x="251" y="65"/>
                  </a:cubicBezTo>
                  <a:cubicBezTo>
                    <a:pt x="252" y="64"/>
                    <a:pt x="253" y="64"/>
                    <a:pt x="254" y="65"/>
                  </a:cubicBezTo>
                  <a:cubicBezTo>
                    <a:pt x="255" y="65"/>
                    <a:pt x="256" y="65"/>
                    <a:pt x="257" y="66"/>
                  </a:cubicBezTo>
                  <a:cubicBezTo>
                    <a:pt x="257" y="66"/>
                    <a:pt x="258" y="66"/>
                    <a:pt x="259" y="66"/>
                  </a:cubicBezTo>
                  <a:close/>
                  <a:moveTo>
                    <a:pt x="220" y="206"/>
                  </a:moveTo>
                  <a:cubicBezTo>
                    <a:pt x="220" y="204"/>
                    <a:pt x="220" y="202"/>
                    <a:pt x="220" y="200"/>
                  </a:cubicBezTo>
                  <a:cubicBezTo>
                    <a:pt x="220" y="200"/>
                    <a:pt x="220" y="200"/>
                    <a:pt x="220" y="200"/>
                  </a:cubicBezTo>
                  <a:cubicBezTo>
                    <a:pt x="221" y="200"/>
                    <a:pt x="222" y="201"/>
                    <a:pt x="224" y="202"/>
                  </a:cubicBezTo>
                  <a:cubicBezTo>
                    <a:pt x="228" y="204"/>
                    <a:pt x="233" y="206"/>
                    <a:pt x="236" y="203"/>
                  </a:cubicBezTo>
                  <a:cubicBezTo>
                    <a:pt x="236" y="210"/>
                    <a:pt x="235" y="217"/>
                    <a:pt x="235" y="223"/>
                  </a:cubicBezTo>
                  <a:cubicBezTo>
                    <a:pt x="234" y="223"/>
                    <a:pt x="233" y="222"/>
                    <a:pt x="232" y="221"/>
                  </a:cubicBezTo>
                  <a:cubicBezTo>
                    <a:pt x="232" y="223"/>
                    <a:pt x="232" y="225"/>
                    <a:pt x="232" y="226"/>
                  </a:cubicBezTo>
                  <a:cubicBezTo>
                    <a:pt x="231" y="226"/>
                    <a:pt x="230" y="226"/>
                    <a:pt x="229" y="225"/>
                  </a:cubicBezTo>
                  <a:cubicBezTo>
                    <a:pt x="229" y="225"/>
                    <a:pt x="229" y="225"/>
                    <a:pt x="229" y="225"/>
                  </a:cubicBezTo>
                  <a:cubicBezTo>
                    <a:pt x="228" y="224"/>
                    <a:pt x="227" y="224"/>
                    <a:pt x="226" y="223"/>
                  </a:cubicBezTo>
                  <a:cubicBezTo>
                    <a:pt x="224" y="220"/>
                    <a:pt x="223" y="218"/>
                    <a:pt x="221" y="215"/>
                  </a:cubicBezTo>
                  <a:cubicBezTo>
                    <a:pt x="221" y="214"/>
                    <a:pt x="221" y="213"/>
                    <a:pt x="220" y="212"/>
                  </a:cubicBezTo>
                  <a:cubicBezTo>
                    <a:pt x="220" y="212"/>
                    <a:pt x="220" y="212"/>
                    <a:pt x="220" y="212"/>
                  </a:cubicBezTo>
                  <a:cubicBezTo>
                    <a:pt x="220" y="211"/>
                    <a:pt x="220" y="211"/>
                    <a:pt x="220" y="211"/>
                  </a:cubicBezTo>
                  <a:cubicBezTo>
                    <a:pt x="220" y="209"/>
                    <a:pt x="220" y="208"/>
                    <a:pt x="220" y="206"/>
                  </a:cubicBezTo>
                  <a:close/>
                  <a:moveTo>
                    <a:pt x="239" y="197"/>
                  </a:moveTo>
                  <a:cubicBezTo>
                    <a:pt x="240" y="197"/>
                    <a:pt x="240" y="196"/>
                    <a:pt x="240" y="196"/>
                  </a:cubicBezTo>
                  <a:cubicBezTo>
                    <a:pt x="241" y="194"/>
                    <a:pt x="243" y="194"/>
                    <a:pt x="245" y="193"/>
                  </a:cubicBezTo>
                  <a:cubicBezTo>
                    <a:pt x="243" y="195"/>
                    <a:pt x="241" y="197"/>
                    <a:pt x="239" y="197"/>
                  </a:cubicBezTo>
                  <a:close/>
                  <a:moveTo>
                    <a:pt x="217" y="142"/>
                  </a:moveTo>
                  <a:cubicBezTo>
                    <a:pt x="217" y="141"/>
                    <a:pt x="218" y="141"/>
                    <a:pt x="218" y="141"/>
                  </a:cubicBezTo>
                  <a:cubicBezTo>
                    <a:pt x="219" y="139"/>
                    <a:pt x="221" y="137"/>
                    <a:pt x="223" y="136"/>
                  </a:cubicBezTo>
                  <a:cubicBezTo>
                    <a:pt x="223" y="137"/>
                    <a:pt x="222" y="138"/>
                    <a:pt x="222" y="139"/>
                  </a:cubicBezTo>
                  <a:cubicBezTo>
                    <a:pt x="222" y="140"/>
                    <a:pt x="221" y="141"/>
                    <a:pt x="220" y="142"/>
                  </a:cubicBezTo>
                  <a:cubicBezTo>
                    <a:pt x="220" y="142"/>
                    <a:pt x="220" y="142"/>
                    <a:pt x="220" y="142"/>
                  </a:cubicBezTo>
                  <a:cubicBezTo>
                    <a:pt x="219" y="142"/>
                    <a:pt x="218" y="142"/>
                    <a:pt x="217" y="142"/>
                  </a:cubicBezTo>
                  <a:close/>
                  <a:moveTo>
                    <a:pt x="219" y="221"/>
                  </a:moveTo>
                  <a:cubicBezTo>
                    <a:pt x="218" y="221"/>
                    <a:pt x="218" y="220"/>
                    <a:pt x="217" y="220"/>
                  </a:cubicBezTo>
                  <a:cubicBezTo>
                    <a:pt x="217" y="220"/>
                    <a:pt x="217" y="219"/>
                    <a:pt x="217" y="219"/>
                  </a:cubicBezTo>
                  <a:cubicBezTo>
                    <a:pt x="216" y="218"/>
                    <a:pt x="216" y="217"/>
                    <a:pt x="216" y="216"/>
                  </a:cubicBezTo>
                  <a:cubicBezTo>
                    <a:pt x="215" y="215"/>
                    <a:pt x="215" y="213"/>
                    <a:pt x="214" y="212"/>
                  </a:cubicBezTo>
                  <a:cubicBezTo>
                    <a:pt x="214" y="212"/>
                    <a:pt x="214" y="212"/>
                    <a:pt x="214" y="211"/>
                  </a:cubicBezTo>
                  <a:cubicBezTo>
                    <a:pt x="214" y="211"/>
                    <a:pt x="214" y="211"/>
                    <a:pt x="214" y="211"/>
                  </a:cubicBezTo>
                  <a:cubicBezTo>
                    <a:pt x="215" y="213"/>
                    <a:pt x="215" y="215"/>
                    <a:pt x="216" y="217"/>
                  </a:cubicBezTo>
                  <a:lnTo>
                    <a:pt x="219" y="221"/>
                  </a:lnTo>
                  <a:close/>
                  <a:moveTo>
                    <a:pt x="225" y="131"/>
                  </a:moveTo>
                  <a:cubicBezTo>
                    <a:pt x="225" y="131"/>
                    <a:pt x="225" y="130"/>
                    <a:pt x="225" y="129"/>
                  </a:cubicBezTo>
                  <a:cubicBezTo>
                    <a:pt x="225" y="128"/>
                    <a:pt x="225" y="127"/>
                    <a:pt x="225" y="126"/>
                  </a:cubicBezTo>
                  <a:cubicBezTo>
                    <a:pt x="225" y="124"/>
                    <a:pt x="225" y="122"/>
                    <a:pt x="225" y="119"/>
                  </a:cubicBezTo>
                  <a:cubicBezTo>
                    <a:pt x="225" y="117"/>
                    <a:pt x="225" y="115"/>
                    <a:pt x="225" y="113"/>
                  </a:cubicBezTo>
                  <a:cubicBezTo>
                    <a:pt x="226" y="109"/>
                    <a:pt x="228" y="105"/>
                    <a:pt x="231" y="101"/>
                  </a:cubicBezTo>
                  <a:cubicBezTo>
                    <a:pt x="232" y="100"/>
                    <a:pt x="233" y="99"/>
                    <a:pt x="234" y="98"/>
                  </a:cubicBezTo>
                  <a:cubicBezTo>
                    <a:pt x="234" y="99"/>
                    <a:pt x="234" y="99"/>
                    <a:pt x="233" y="99"/>
                  </a:cubicBezTo>
                  <a:cubicBezTo>
                    <a:pt x="233" y="101"/>
                    <a:pt x="233" y="103"/>
                    <a:pt x="234" y="104"/>
                  </a:cubicBezTo>
                  <a:cubicBezTo>
                    <a:pt x="235" y="106"/>
                    <a:pt x="236" y="105"/>
                    <a:pt x="235" y="108"/>
                  </a:cubicBezTo>
                  <a:cubicBezTo>
                    <a:pt x="234" y="109"/>
                    <a:pt x="234" y="109"/>
                    <a:pt x="233" y="111"/>
                  </a:cubicBezTo>
                  <a:cubicBezTo>
                    <a:pt x="233" y="113"/>
                    <a:pt x="234" y="116"/>
                    <a:pt x="235" y="117"/>
                  </a:cubicBezTo>
                  <a:cubicBezTo>
                    <a:pt x="236" y="120"/>
                    <a:pt x="239" y="120"/>
                    <a:pt x="241" y="119"/>
                  </a:cubicBezTo>
                  <a:cubicBezTo>
                    <a:pt x="240" y="120"/>
                    <a:pt x="239" y="121"/>
                    <a:pt x="238" y="122"/>
                  </a:cubicBezTo>
                  <a:cubicBezTo>
                    <a:pt x="237" y="123"/>
                    <a:pt x="236" y="123"/>
                    <a:pt x="236" y="124"/>
                  </a:cubicBezTo>
                  <a:cubicBezTo>
                    <a:pt x="235" y="124"/>
                    <a:pt x="235" y="124"/>
                    <a:pt x="235" y="124"/>
                  </a:cubicBezTo>
                  <a:cubicBezTo>
                    <a:pt x="233" y="125"/>
                    <a:pt x="231" y="125"/>
                    <a:pt x="229" y="127"/>
                  </a:cubicBezTo>
                  <a:cubicBezTo>
                    <a:pt x="229" y="127"/>
                    <a:pt x="229" y="127"/>
                    <a:pt x="228" y="128"/>
                  </a:cubicBezTo>
                  <a:cubicBezTo>
                    <a:pt x="228" y="128"/>
                    <a:pt x="228" y="129"/>
                    <a:pt x="227" y="129"/>
                  </a:cubicBezTo>
                  <a:cubicBezTo>
                    <a:pt x="227" y="130"/>
                    <a:pt x="227" y="130"/>
                    <a:pt x="227" y="130"/>
                  </a:cubicBezTo>
                  <a:lnTo>
                    <a:pt x="225" y="131"/>
                  </a:lnTo>
                  <a:close/>
                  <a:moveTo>
                    <a:pt x="225" y="134"/>
                  </a:moveTo>
                  <a:cubicBezTo>
                    <a:pt x="225" y="134"/>
                    <a:pt x="225" y="134"/>
                    <a:pt x="225" y="134"/>
                  </a:cubicBezTo>
                  <a:cubicBezTo>
                    <a:pt x="225" y="134"/>
                    <a:pt x="225" y="134"/>
                    <a:pt x="225" y="134"/>
                  </a:cubicBezTo>
                  <a:cubicBezTo>
                    <a:pt x="225" y="134"/>
                    <a:pt x="225" y="134"/>
                    <a:pt x="225" y="134"/>
                  </a:cubicBezTo>
                  <a:close/>
                  <a:moveTo>
                    <a:pt x="243" y="120"/>
                  </a:moveTo>
                  <a:cubicBezTo>
                    <a:pt x="243" y="120"/>
                    <a:pt x="244" y="120"/>
                    <a:pt x="244" y="119"/>
                  </a:cubicBezTo>
                  <a:cubicBezTo>
                    <a:pt x="245" y="119"/>
                    <a:pt x="245" y="119"/>
                    <a:pt x="245" y="120"/>
                  </a:cubicBezTo>
                  <a:cubicBezTo>
                    <a:pt x="245" y="120"/>
                    <a:pt x="245" y="120"/>
                    <a:pt x="245" y="120"/>
                  </a:cubicBezTo>
                  <a:cubicBezTo>
                    <a:pt x="244" y="120"/>
                    <a:pt x="243" y="120"/>
                    <a:pt x="242" y="121"/>
                  </a:cubicBezTo>
                  <a:cubicBezTo>
                    <a:pt x="242" y="121"/>
                    <a:pt x="243" y="120"/>
                    <a:pt x="243" y="120"/>
                  </a:cubicBezTo>
                  <a:close/>
                  <a:moveTo>
                    <a:pt x="261" y="161"/>
                  </a:moveTo>
                  <a:cubicBezTo>
                    <a:pt x="262" y="161"/>
                    <a:pt x="262" y="161"/>
                    <a:pt x="262" y="161"/>
                  </a:cubicBezTo>
                  <a:cubicBezTo>
                    <a:pt x="264" y="161"/>
                    <a:pt x="266" y="161"/>
                    <a:pt x="267" y="161"/>
                  </a:cubicBezTo>
                  <a:cubicBezTo>
                    <a:pt x="267" y="161"/>
                    <a:pt x="267" y="162"/>
                    <a:pt x="267" y="163"/>
                  </a:cubicBezTo>
                  <a:cubicBezTo>
                    <a:pt x="266" y="162"/>
                    <a:pt x="264" y="162"/>
                    <a:pt x="263" y="162"/>
                  </a:cubicBezTo>
                  <a:cubicBezTo>
                    <a:pt x="262" y="161"/>
                    <a:pt x="262" y="161"/>
                    <a:pt x="261" y="161"/>
                  </a:cubicBezTo>
                  <a:close/>
                  <a:moveTo>
                    <a:pt x="245" y="153"/>
                  </a:moveTo>
                  <a:cubicBezTo>
                    <a:pt x="244" y="148"/>
                    <a:pt x="242" y="144"/>
                    <a:pt x="238" y="142"/>
                  </a:cubicBezTo>
                  <a:cubicBezTo>
                    <a:pt x="236" y="141"/>
                    <a:pt x="233" y="142"/>
                    <a:pt x="231" y="143"/>
                  </a:cubicBezTo>
                  <a:cubicBezTo>
                    <a:pt x="229" y="144"/>
                    <a:pt x="228" y="147"/>
                    <a:pt x="227" y="148"/>
                  </a:cubicBezTo>
                  <a:cubicBezTo>
                    <a:pt x="225" y="150"/>
                    <a:pt x="224" y="147"/>
                    <a:pt x="222" y="144"/>
                  </a:cubicBezTo>
                  <a:cubicBezTo>
                    <a:pt x="223" y="144"/>
                    <a:pt x="223" y="143"/>
                    <a:pt x="223" y="143"/>
                  </a:cubicBezTo>
                  <a:cubicBezTo>
                    <a:pt x="224" y="142"/>
                    <a:pt x="225" y="140"/>
                    <a:pt x="226" y="139"/>
                  </a:cubicBezTo>
                  <a:cubicBezTo>
                    <a:pt x="226" y="138"/>
                    <a:pt x="227" y="137"/>
                    <a:pt x="227" y="136"/>
                  </a:cubicBezTo>
                  <a:cubicBezTo>
                    <a:pt x="228" y="135"/>
                    <a:pt x="228" y="134"/>
                    <a:pt x="228" y="133"/>
                  </a:cubicBezTo>
                  <a:cubicBezTo>
                    <a:pt x="228" y="132"/>
                    <a:pt x="229" y="132"/>
                    <a:pt x="229" y="132"/>
                  </a:cubicBezTo>
                  <a:cubicBezTo>
                    <a:pt x="230" y="131"/>
                    <a:pt x="230" y="131"/>
                    <a:pt x="230" y="131"/>
                  </a:cubicBezTo>
                  <a:cubicBezTo>
                    <a:pt x="231" y="130"/>
                    <a:pt x="232" y="130"/>
                    <a:pt x="233" y="129"/>
                  </a:cubicBezTo>
                  <a:cubicBezTo>
                    <a:pt x="233" y="128"/>
                    <a:pt x="234" y="128"/>
                    <a:pt x="235" y="127"/>
                  </a:cubicBezTo>
                  <a:cubicBezTo>
                    <a:pt x="235" y="127"/>
                    <a:pt x="236" y="126"/>
                    <a:pt x="236" y="126"/>
                  </a:cubicBezTo>
                  <a:cubicBezTo>
                    <a:pt x="237" y="125"/>
                    <a:pt x="238" y="125"/>
                    <a:pt x="239" y="125"/>
                  </a:cubicBezTo>
                  <a:cubicBezTo>
                    <a:pt x="240" y="124"/>
                    <a:pt x="240" y="124"/>
                    <a:pt x="241" y="123"/>
                  </a:cubicBezTo>
                  <a:cubicBezTo>
                    <a:pt x="243" y="123"/>
                    <a:pt x="244" y="122"/>
                    <a:pt x="246" y="121"/>
                  </a:cubicBezTo>
                  <a:cubicBezTo>
                    <a:pt x="247" y="125"/>
                    <a:pt x="251" y="130"/>
                    <a:pt x="253" y="130"/>
                  </a:cubicBezTo>
                  <a:cubicBezTo>
                    <a:pt x="257" y="131"/>
                    <a:pt x="262" y="129"/>
                    <a:pt x="266" y="130"/>
                  </a:cubicBezTo>
                  <a:cubicBezTo>
                    <a:pt x="265" y="133"/>
                    <a:pt x="265" y="135"/>
                    <a:pt x="263" y="137"/>
                  </a:cubicBezTo>
                  <a:cubicBezTo>
                    <a:pt x="262" y="139"/>
                    <a:pt x="260" y="140"/>
                    <a:pt x="261" y="142"/>
                  </a:cubicBezTo>
                  <a:cubicBezTo>
                    <a:pt x="261" y="142"/>
                    <a:pt x="262" y="142"/>
                    <a:pt x="262" y="142"/>
                  </a:cubicBezTo>
                  <a:cubicBezTo>
                    <a:pt x="263" y="145"/>
                    <a:pt x="264" y="146"/>
                    <a:pt x="266" y="148"/>
                  </a:cubicBezTo>
                  <a:cubicBezTo>
                    <a:pt x="267" y="148"/>
                    <a:pt x="267" y="149"/>
                    <a:pt x="268" y="150"/>
                  </a:cubicBezTo>
                  <a:cubicBezTo>
                    <a:pt x="269" y="151"/>
                    <a:pt x="270" y="151"/>
                    <a:pt x="271" y="152"/>
                  </a:cubicBezTo>
                  <a:cubicBezTo>
                    <a:pt x="272" y="155"/>
                    <a:pt x="270" y="156"/>
                    <a:pt x="269" y="158"/>
                  </a:cubicBezTo>
                  <a:cubicBezTo>
                    <a:pt x="269" y="159"/>
                    <a:pt x="268" y="159"/>
                    <a:pt x="268" y="159"/>
                  </a:cubicBezTo>
                  <a:cubicBezTo>
                    <a:pt x="266" y="159"/>
                    <a:pt x="264" y="159"/>
                    <a:pt x="262" y="159"/>
                  </a:cubicBezTo>
                  <a:cubicBezTo>
                    <a:pt x="261" y="159"/>
                    <a:pt x="259" y="159"/>
                    <a:pt x="257" y="159"/>
                  </a:cubicBezTo>
                  <a:cubicBezTo>
                    <a:pt x="257" y="159"/>
                    <a:pt x="256" y="159"/>
                    <a:pt x="255" y="159"/>
                  </a:cubicBezTo>
                  <a:cubicBezTo>
                    <a:pt x="254" y="158"/>
                    <a:pt x="251" y="156"/>
                    <a:pt x="250" y="156"/>
                  </a:cubicBezTo>
                  <a:cubicBezTo>
                    <a:pt x="245" y="155"/>
                    <a:pt x="244" y="159"/>
                    <a:pt x="245" y="153"/>
                  </a:cubicBezTo>
                  <a:close/>
                  <a:moveTo>
                    <a:pt x="217" y="261"/>
                  </a:moveTo>
                  <a:cubicBezTo>
                    <a:pt x="217" y="261"/>
                    <a:pt x="217" y="261"/>
                    <a:pt x="218" y="261"/>
                  </a:cubicBezTo>
                  <a:cubicBezTo>
                    <a:pt x="218" y="261"/>
                    <a:pt x="218" y="261"/>
                    <a:pt x="218" y="261"/>
                  </a:cubicBezTo>
                  <a:cubicBezTo>
                    <a:pt x="219" y="261"/>
                    <a:pt x="219" y="260"/>
                    <a:pt x="220" y="260"/>
                  </a:cubicBezTo>
                  <a:cubicBezTo>
                    <a:pt x="220" y="260"/>
                    <a:pt x="220" y="260"/>
                    <a:pt x="220" y="260"/>
                  </a:cubicBezTo>
                  <a:cubicBezTo>
                    <a:pt x="219" y="261"/>
                    <a:pt x="219" y="261"/>
                    <a:pt x="219" y="261"/>
                  </a:cubicBezTo>
                  <a:cubicBezTo>
                    <a:pt x="219" y="261"/>
                    <a:pt x="218" y="261"/>
                    <a:pt x="218" y="261"/>
                  </a:cubicBezTo>
                  <a:cubicBezTo>
                    <a:pt x="218" y="261"/>
                    <a:pt x="217" y="261"/>
                    <a:pt x="217" y="261"/>
                  </a:cubicBezTo>
                  <a:close/>
                  <a:moveTo>
                    <a:pt x="166" y="242"/>
                  </a:moveTo>
                  <a:cubicBezTo>
                    <a:pt x="167" y="240"/>
                    <a:pt x="167" y="239"/>
                    <a:pt x="167" y="237"/>
                  </a:cubicBezTo>
                  <a:cubicBezTo>
                    <a:pt x="167" y="236"/>
                    <a:pt x="167" y="236"/>
                    <a:pt x="168" y="234"/>
                  </a:cubicBezTo>
                  <a:cubicBezTo>
                    <a:pt x="168" y="234"/>
                    <a:pt x="168" y="233"/>
                    <a:pt x="168" y="233"/>
                  </a:cubicBezTo>
                  <a:cubicBezTo>
                    <a:pt x="168" y="232"/>
                    <a:pt x="168" y="232"/>
                    <a:pt x="168" y="232"/>
                  </a:cubicBezTo>
                  <a:cubicBezTo>
                    <a:pt x="168" y="231"/>
                    <a:pt x="168" y="231"/>
                    <a:pt x="168" y="231"/>
                  </a:cubicBezTo>
                  <a:cubicBezTo>
                    <a:pt x="168" y="230"/>
                    <a:pt x="168" y="230"/>
                    <a:pt x="168" y="229"/>
                  </a:cubicBezTo>
                  <a:cubicBezTo>
                    <a:pt x="168" y="229"/>
                    <a:pt x="168" y="229"/>
                    <a:pt x="168" y="229"/>
                  </a:cubicBezTo>
                  <a:cubicBezTo>
                    <a:pt x="168" y="229"/>
                    <a:pt x="168" y="229"/>
                    <a:pt x="168" y="229"/>
                  </a:cubicBezTo>
                  <a:cubicBezTo>
                    <a:pt x="168" y="229"/>
                    <a:pt x="168" y="229"/>
                    <a:pt x="168" y="229"/>
                  </a:cubicBezTo>
                  <a:cubicBezTo>
                    <a:pt x="168" y="229"/>
                    <a:pt x="169" y="228"/>
                    <a:pt x="169" y="227"/>
                  </a:cubicBezTo>
                  <a:cubicBezTo>
                    <a:pt x="169" y="227"/>
                    <a:pt x="170" y="226"/>
                    <a:pt x="170" y="225"/>
                  </a:cubicBezTo>
                  <a:cubicBezTo>
                    <a:pt x="170" y="225"/>
                    <a:pt x="170" y="225"/>
                    <a:pt x="170" y="225"/>
                  </a:cubicBezTo>
                  <a:cubicBezTo>
                    <a:pt x="170" y="224"/>
                    <a:pt x="170" y="224"/>
                    <a:pt x="170" y="224"/>
                  </a:cubicBezTo>
                  <a:cubicBezTo>
                    <a:pt x="171" y="224"/>
                    <a:pt x="171" y="224"/>
                    <a:pt x="171" y="224"/>
                  </a:cubicBezTo>
                  <a:cubicBezTo>
                    <a:pt x="171" y="223"/>
                    <a:pt x="171" y="222"/>
                    <a:pt x="171" y="221"/>
                  </a:cubicBezTo>
                  <a:cubicBezTo>
                    <a:pt x="172" y="218"/>
                    <a:pt x="174" y="214"/>
                    <a:pt x="175" y="210"/>
                  </a:cubicBezTo>
                  <a:cubicBezTo>
                    <a:pt x="176" y="207"/>
                    <a:pt x="176" y="203"/>
                    <a:pt x="176" y="199"/>
                  </a:cubicBezTo>
                  <a:cubicBezTo>
                    <a:pt x="176" y="199"/>
                    <a:pt x="176" y="198"/>
                    <a:pt x="176" y="198"/>
                  </a:cubicBezTo>
                  <a:cubicBezTo>
                    <a:pt x="176" y="198"/>
                    <a:pt x="176" y="198"/>
                    <a:pt x="176" y="198"/>
                  </a:cubicBezTo>
                  <a:cubicBezTo>
                    <a:pt x="180" y="198"/>
                    <a:pt x="183" y="198"/>
                    <a:pt x="186" y="200"/>
                  </a:cubicBezTo>
                  <a:cubicBezTo>
                    <a:pt x="189" y="202"/>
                    <a:pt x="192" y="205"/>
                    <a:pt x="195" y="203"/>
                  </a:cubicBezTo>
                  <a:cubicBezTo>
                    <a:pt x="198" y="202"/>
                    <a:pt x="199" y="200"/>
                    <a:pt x="203" y="200"/>
                  </a:cubicBezTo>
                  <a:cubicBezTo>
                    <a:pt x="205" y="200"/>
                    <a:pt x="207" y="200"/>
                    <a:pt x="209" y="199"/>
                  </a:cubicBezTo>
                  <a:cubicBezTo>
                    <a:pt x="209" y="201"/>
                    <a:pt x="209" y="202"/>
                    <a:pt x="209" y="203"/>
                  </a:cubicBezTo>
                  <a:cubicBezTo>
                    <a:pt x="209" y="205"/>
                    <a:pt x="209" y="205"/>
                    <a:pt x="209" y="205"/>
                  </a:cubicBezTo>
                  <a:cubicBezTo>
                    <a:pt x="209" y="206"/>
                    <a:pt x="209" y="206"/>
                    <a:pt x="209" y="207"/>
                  </a:cubicBezTo>
                  <a:cubicBezTo>
                    <a:pt x="209" y="208"/>
                    <a:pt x="209" y="209"/>
                    <a:pt x="210" y="210"/>
                  </a:cubicBezTo>
                  <a:cubicBezTo>
                    <a:pt x="210" y="211"/>
                    <a:pt x="210" y="212"/>
                    <a:pt x="210" y="213"/>
                  </a:cubicBezTo>
                  <a:cubicBezTo>
                    <a:pt x="210" y="213"/>
                    <a:pt x="210" y="213"/>
                    <a:pt x="210" y="213"/>
                  </a:cubicBezTo>
                  <a:cubicBezTo>
                    <a:pt x="210" y="215"/>
                    <a:pt x="210" y="215"/>
                    <a:pt x="210" y="215"/>
                  </a:cubicBezTo>
                  <a:cubicBezTo>
                    <a:pt x="210" y="215"/>
                    <a:pt x="211" y="215"/>
                    <a:pt x="211" y="216"/>
                  </a:cubicBezTo>
                  <a:cubicBezTo>
                    <a:pt x="211" y="216"/>
                    <a:pt x="211" y="216"/>
                    <a:pt x="211" y="217"/>
                  </a:cubicBezTo>
                  <a:cubicBezTo>
                    <a:pt x="211" y="218"/>
                    <a:pt x="212" y="220"/>
                    <a:pt x="213" y="221"/>
                  </a:cubicBezTo>
                  <a:cubicBezTo>
                    <a:pt x="214" y="222"/>
                    <a:pt x="214" y="223"/>
                    <a:pt x="214" y="224"/>
                  </a:cubicBezTo>
                  <a:cubicBezTo>
                    <a:pt x="215" y="225"/>
                    <a:pt x="216" y="226"/>
                    <a:pt x="217" y="227"/>
                  </a:cubicBezTo>
                  <a:cubicBezTo>
                    <a:pt x="217" y="228"/>
                    <a:pt x="218" y="229"/>
                    <a:pt x="219" y="230"/>
                  </a:cubicBezTo>
                  <a:cubicBezTo>
                    <a:pt x="220" y="230"/>
                    <a:pt x="221" y="231"/>
                    <a:pt x="222" y="232"/>
                  </a:cubicBezTo>
                  <a:cubicBezTo>
                    <a:pt x="223" y="232"/>
                    <a:pt x="224" y="233"/>
                    <a:pt x="225" y="233"/>
                  </a:cubicBezTo>
                  <a:cubicBezTo>
                    <a:pt x="225" y="234"/>
                    <a:pt x="226" y="234"/>
                    <a:pt x="226" y="235"/>
                  </a:cubicBezTo>
                  <a:cubicBezTo>
                    <a:pt x="226" y="235"/>
                    <a:pt x="226" y="236"/>
                    <a:pt x="226" y="237"/>
                  </a:cubicBezTo>
                  <a:cubicBezTo>
                    <a:pt x="226" y="238"/>
                    <a:pt x="226" y="239"/>
                    <a:pt x="226" y="239"/>
                  </a:cubicBezTo>
                  <a:cubicBezTo>
                    <a:pt x="226" y="241"/>
                    <a:pt x="225" y="242"/>
                    <a:pt x="224" y="243"/>
                  </a:cubicBezTo>
                  <a:cubicBezTo>
                    <a:pt x="224" y="244"/>
                    <a:pt x="223" y="244"/>
                    <a:pt x="223" y="245"/>
                  </a:cubicBezTo>
                  <a:cubicBezTo>
                    <a:pt x="222" y="245"/>
                    <a:pt x="222" y="245"/>
                    <a:pt x="222" y="245"/>
                  </a:cubicBezTo>
                  <a:cubicBezTo>
                    <a:pt x="221" y="246"/>
                    <a:pt x="221" y="246"/>
                    <a:pt x="221" y="246"/>
                  </a:cubicBezTo>
                  <a:cubicBezTo>
                    <a:pt x="219" y="248"/>
                    <a:pt x="218" y="249"/>
                    <a:pt x="217" y="250"/>
                  </a:cubicBezTo>
                  <a:cubicBezTo>
                    <a:pt x="217" y="251"/>
                    <a:pt x="216" y="251"/>
                    <a:pt x="216" y="251"/>
                  </a:cubicBezTo>
                  <a:cubicBezTo>
                    <a:pt x="216" y="251"/>
                    <a:pt x="216" y="251"/>
                    <a:pt x="216" y="252"/>
                  </a:cubicBezTo>
                  <a:cubicBezTo>
                    <a:pt x="215" y="252"/>
                    <a:pt x="214" y="252"/>
                    <a:pt x="213" y="252"/>
                  </a:cubicBezTo>
                  <a:cubicBezTo>
                    <a:pt x="212" y="253"/>
                    <a:pt x="211" y="253"/>
                    <a:pt x="211" y="253"/>
                  </a:cubicBezTo>
                  <a:cubicBezTo>
                    <a:pt x="210" y="254"/>
                    <a:pt x="210" y="254"/>
                    <a:pt x="210" y="254"/>
                  </a:cubicBezTo>
                  <a:cubicBezTo>
                    <a:pt x="208" y="255"/>
                    <a:pt x="206" y="256"/>
                    <a:pt x="204" y="256"/>
                  </a:cubicBezTo>
                  <a:cubicBezTo>
                    <a:pt x="204" y="257"/>
                    <a:pt x="203" y="257"/>
                    <a:pt x="202" y="257"/>
                  </a:cubicBezTo>
                  <a:cubicBezTo>
                    <a:pt x="201" y="258"/>
                    <a:pt x="200" y="258"/>
                    <a:pt x="198" y="259"/>
                  </a:cubicBezTo>
                  <a:cubicBezTo>
                    <a:pt x="197" y="259"/>
                    <a:pt x="195" y="260"/>
                    <a:pt x="194" y="261"/>
                  </a:cubicBezTo>
                  <a:cubicBezTo>
                    <a:pt x="194" y="261"/>
                    <a:pt x="193" y="261"/>
                    <a:pt x="193" y="261"/>
                  </a:cubicBezTo>
                  <a:cubicBezTo>
                    <a:pt x="193" y="262"/>
                    <a:pt x="193" y="262"/>
                    <a:pt x="193" y="262"/>
                  </a:cubicBezTo>
                  <a:cubicBezTo>
                    <a:pt x="192" y="262"/>
                    <a:pt x="192" y="262"/>
                    <a:pt x="192" y="262"/>
                  </a:cubicBezTo>
                  <a:cubicBezTo>
                    <a:pt x="190" y="263"/>
                    <a:pt x="190" y="263"/>
                    <a:pt x="190" y="263"/>
                  </a:cubicBezTo>
                  <a:cubicBezTo>
                    <a:pt x="190" y="264"/>
                    <a:pt x="190" y="264"/>
                    <a:pt x="189" y="264"/>
                  </a:cubicBezTo>
                  <a:cubicBezTo>
                    <a:pt x="189" y="264"/>
                    <a:pt x="189" y="264"/>
                    <a:pt x="189" y="265"/>
                  </a:cubicBezTo>
                  <a:cubicBezTo>
                    <a:pt x="188" y="265"/>
                    <a:pt x="188" y="265"/>
                    <a:pt x="188" y="265"/>
                  </a:cubicBezTo>
                  <a:cubicBezTo>
                    <a:pt x="188" y="265"/>
                    <a:pt x="188" y="265"/>
                    <a:pt x="188" y="265"/>
                  </a:cubicBezTo>
                  <a:cubicBezTo>
                    <a:pt x="188" y="265"/>
                    <a:pt x="188" y="265"/>
                    <a:pt x="187" y="265"/>
                  </a:cubicBezTo>
                  <a:cubicBezTo>
                    <a:pt x="187" y="266"/>
                    <a:pt x="186" y="266"/>
                    <a:pt x="186" y="266"/>
                  </a:cubicBezTo>
                  <a:cubicBezTo>
                    <a:pt x="185" y="267"/>
                    <a:pt x="184" y="268"/>
                    <a:pt x="183" y="269"/>
                  </a:cubicBezTo>
                  <a:cubicBezTo>
                    <a:pt x="183" y="269"/>
                    <a:pt x="182" y="269"/>
                    <a:pt x="182" y="269"/>
                  </a:cubicBezTo>
                  <a:cubicBezTo>
                    <a:pt x="181" y="269"/>
                    <a:pt x="180" y="270"/>
                    <a:pt x="179" y="270"/>
                  </a:cubicBezTo>
                  <a:cubicBezTo>
                    <a:pt x="179" y="271"/>
                    <a:pt x="178" y="271"/>
                    <a:pt x="178" y="272"/>
                  </a:cubicBezTo>
                  <a:cubicBezTo>
                    <a:pt x="178" y="272"/>
                    <a:pt x="177" y="272"/>
                    <a:pt x="177" y="272"/>
                  </a:cubicBezTo>
                  <a:cubicBezTo>
                    <a:pt x="177" y="273"/>
                    <a:pt x="177" y="273"/>
                    <a:pt x="177" y="273"/>
                  </a:cubicBezTo>
                  <a:cubicBezTo>
                    <a:pt x="175" y="275"/>
                    <a:pt x="174" y="277"/>
                    <a:pt x="174" y="279"/>
                  </a:cubicBezTo>
                  <a:cubicBezTo>
                    <a:pt x="173" y="279"/>
                    <a:pt x="173" y="280"/>
                    <a:pt x="173" y="280"/>
                  </a:cubicBezTo>
                  <a:cubicBezTo>
                    <a:pt x="173" y="281"/>
                    <a:pt x="173" y="281"/>
                    <a:pt x="173" y="281"/>
                  </a:cubicBezTo>
                  <a:cubicBezTo>
                    <a:pt x="172" y="278"/>
                    <a:pt x="171" y="275"/>
                    <a:pt x="170" y="272"/>
                  </a:cubicBezTo>
                  <a:cubicBezTo>
                    <a:pt x="169" y="270"/>
                    <a:pt x="169" y="270"/>
                    <a:pt x="169" y="270"/>
                  </a:cubicBezTo>
                  <a:cubicBezTo>
                    <a:pt x="169" y="269"/>
                    <a:pt x="169" y="269"/>
                    <a:pt x="169" y="269"/>
                  </a:cubicBezTo>
                  <a:cubicBezTo>
                    <a:pt x="168" y="268"/>
                    <a:pt x="168" y="268"/>
                    <a:pt x="168" y="268"/>
                  </a:cubicBezTo>
                  <a:cubicBezTo>
                    <a:pt x="168" y="267"/>
                    <a:pt x="168" y="267"/>
                    <a:pt x="168" y="267"/>
                  </a:cubicBezTo>
                  <a:cubicBezTo>
                    <a:pt x="168" y="266"/>
                    <a:pt x="168" y="265"/>
                    <a:pt x="167" y="264"/>
                  </a:cubicBezTo>
                  <a:cubicBezTo>
                    <a:pt x="167" y="262"/>
                    <a:pt x="167" y="260"/>
                    <a:pt x="167" y="259"/>
                  </a:cubicBezTo>
                  <a:cubicBezTo>
                    <a:pt x="167" y="258"/>
                    <a:pt x="167" y="257"/>
                    <a:pt x="167" y="256"/>
                  </a:cubicBezTo>
                  <a:cubicBezTo>
                    <a:pt x="167" y="255"/>
                    <a:pt x="167" y="254"/>
                    <a:pt x="167" y="253"/>
                  </a:cubicBezTo>
                  <a:cubicBezTo>
                    <a:pt x="167" y="249"/>
                    <a:pt x="166" y="245"/>
                    <a:pt x="166" y="242"/>
                  </a:cubicBezTo>
                  <a:close/>
                  <a:moveTo>
                    <a:pt x="158" y="217"/>
                  </a:moveTo>
                  <a:cubicBezTo>
                    <a:pt x="159" y="215"/>
                    <a:pt x="159" y="213"/>
                    <a:pt x="161" y="212"/>
                  </a:cubicBezTo>
                  <a:cubicBezTo>
                    <a:pt x="161" y="212"/>
                    <a:pt x="162" y="211"/>
                    <a:pt x="163" y="211"/>
                  </a:cubicBezTo>
                  <a:cubicBezTo>
                    <a:pt x="163" y="212"/>
                    <a:pt x="163" y="213"/>
                    <a:pt x="163" y="214"/>
                  </a:cubicBezTo>
                  <a:cubicBezTo>
                    <a:pt x="162" y="217"/>
                    <a:pt x="162" y="217"/>
                    <a:pt x="162" y="217"/>
                  </a:cubicBezTo>
                  <a:cubicBezTo>
                    <a:pt x="162" y="218"/>
                    <a:pt x="161" y="219"/>
                    <a:pt x="161" y="219"/>
                  </a:cubicBezTo>
                  <a:cubicBezTo>
                    <a:pt x="160" y="221"/>
                    <a:pt x="160" y="222"/>
                    <a:pt x="159" y="223"/>
                  </a:cubicBezTo>
                  <a:cubicBezTo>
                    <a:pt x="159" y="221"/>
                    <a:pt x="158" y="219"/>
                    <a:pt x="158" y="217"/>
                  </a:cubicBezTo>
                  <a:close/>
                  <a:moveTo>
                    <a:pt x="152" y="314"/>
                  </a:moveTo>
                  <a:cubicBezTo>
                    <a:pt x="152" y="315"/>
                    <a:pt x="152" y="315"/>
                    <a:pt x="152" y="315"/>
                  </a:cubicBezTo>
                  <a:cubicBezTo>
                    <a:pt x="153" y="315"/>
                    <a:pt x="153" y="316"/>
                    <a:pt x="153" y="316"/>
                  </a:cubicBezTo>
                  <a:cubicBezTo>
                    <a:pt x="153" y="317"/>
                    <a:pt x="154" y="318"/>
                    <a:pt x="154" y="320"/>
                  </a:cubicBezTo>
                  <a:cubicBezTo>
                    <a:pt x="156" y="326"/>
                    <a:pt x="156" y="326"/>
                    <a:pt x="156" y="326"/>
                  </a:cubicBezTo>
                  <a:cubicBezTo>
                    <a:pt x="156" y="328"/>
                    <a:pt x="157" y="330"/>
                    <a:pt x="157" y="332"/>
                  </a:cubicBezTo>
                  <a:cubicBezTo>
                    <a:pt x="157" y="333"/>
                    <a:pt x="157" y="333"/>
                    <a:pt x="157" y="334"/>
                  </a:cubicBezTo>
                  <a:cubicBezTo>
                    <a:pt x="157" y="335"/>
                    <a:pt x="157" y="335"/>
                    <a:pt x="157" y="335"/>
                  </a:cubicBezTo>
                  <a:cubicBezTo>
                    <a:pt x="157" y="335"/>
                    <a:pt x="157" y="335"/>
                    <a:pt x="157" y="335"/>
                  </a:cubicBezTo>
                  <a:cubicBezTo>
                    <a:pt x="157" y="333"/>
                    <a:pt x="157" y="333"/>
                    <a:pt x="157" y="333"/>
                  </a:cubicBezTo>
                  <a:cubicBezTo>
                    <a:pt x="156" y="333"/>
                    <a:pt x="156" y="333"/>
                    <a:pt x="156" y="332"/>
                  </a:cubicBezTo>
                  <a:cubicBezTo>
                    <a:pt x="156" y="331"/>
                    <a:pt x="155" y="330"/>
                    <a:pt x="155" y="329"/>
                  </a:cubicBezTo>
                  <a:cubicBezTo>
                    <a:pt x="155" y="326"/>
                    <a:pt x="154" y="323"/>
                    <a:pt x="153" y="320"/>
                  </a:cubicBezTo>
                  <a:cubicBezTo>
                    <a:pt x="153" y="318"/>
                    <a:pt x="152" y="316"/>
                    <a:pt x="152" y="314"/>
                  </a:cubicBezTo>
                  <a:close/>
                  <a:moveTo>
                    <a:pt x="151" y="177"/>
                  </a:moveTo>
                  <a:cubicBezTo>
                    <a:pt x="151" y="177"/>
                    <a:pt x="151" y="176"/>
                    <a:pt x="151" y="175"/>
                  </a:cubicBezTo>
                  <a:cubicBezTo>
                    <a:pt x="151" y="175"/>
                    <a:pt x="151" y="174"/>
                    <a:pt x="151" y="174"/>
                  </a:cubicBezTo>
                  <a:cubicBezTo>
                    <a:pt x="151" y="173"/>
                    <a:pt x="151" y="173"/>
                    <a:pt x="151" y="173"/>
                  </a:cubicBezTo>
                  <a:cubicBezTo>
                    <a:pt x="151" y="172"/>
                    <a:pt x="151" y="171"/>
                    <a:pt x="152" y="171"/>
                  </a:cubicBezTo>
                  <a:cubicBezTo>
                    <a:pt x="152" y="170"/>
                    <a:pt x="152" y="169"/>
                    <a:pt x="152" y="168"/>
                  </a:cubicBezTo>
                  <a:cubicBezTo>
                    <a:pt x="152" y="168"/>
                    <a:pt x="152" y="167"/>
                    <a:pt x="152" y="167"/>
                  </a:cubicBezTo>
                  <a:cubicBezTo>
                    <a:pt x="152" y="166"/>
                    <a:pt x="152" y="166"/>
                    <a:pt x="152" y="166"/>
                  </a:cubicBezTo>
                  <a:cubicBezTo>
                    <a:pt x="152" y="165"/>
                    <a:pt x="152" y="165"/>
                    <a:pt x="152" y="165"/>
                  </a:cubicBezTo>
                  <a:cubicBezTo>
                    <a:pt x="152" y="165"/>
                    <a:pt x="152" y="165"/>
                    <a:pt x="152" y="165"/>
                  </a:cubicBezTo>
                  <a:cubicBezTo>
                    <a:pt x="154" y="164"/>
                    <a:pt x="156" y="163"/>
                    <a:pt x="157" y="163"/>
                  </a:cubicBezTo>
                  <a:cubicBezTo>
                    <a:pt x="159" y="164"/>
                    <a:pt x="159" y="165"/>
                    <a:pt x="160" y="167"/>
                  </a:cubicBezTo>
                  <a:cubicBezTo>
                    <a:pt x="161" y="170"/>
                    <a:pt x="160" y="173"/>
                    <a:pt x="160" y="176"/>
                  </a:cubicBezTo>
                  <a:cubicBezTo>
                    <a:pt x="160" y="177"/>
                    <a:pt x="160" y="179"/>
                    <a:pt x="160" y="180"/>
                  </a:cubicBezTo>
                  <a:cubicBezTo>
                    <a:pt x="161" y="182"/>
                    <a:pt x="162" y="182"/>
                    <a:pt x="165" y="183"/>
                  </a:cubicBezTo>
                  <a:cubicBezTo>
                    <a:pt x="165" y="183"/>
                    <a:pt x="166" y="183"/>
                    <a:pt x="168" y="183"/>
                  </a:cubicBezTo>
                  <a:cubicBezTo>
                    <a:pt x="167" y="186"/>
                    <a:pt x="167" y="186"/>
                    <a:pt x="167" y="186"/>
                  </a:cubicBezTo>
                  <a:cubicBezTo>
                    <a:pt x="167" y="187"/>
                    <a:pt x="167" y="187"/>
                    <a:pt x="167" y="188"/>
                  </a:cubicBezTo>
                  <a:cubicBezTo>
                    <a:pt x="167" y="189"/>
                    <a:pt x="166" y="189"/>
                    <a:pt x="166" y="190"/>
                  </a:cubicBezTo>
                  <a:cubicBezTo>
                    <a:pt x="166" y="191"/>
                    <a:pt x="165" y="192"/>
                    <a:pt x="165" y="194"/>
                  </a:cubicBezTo>
                  <a:cubicBezTo>
                    <a:pt x="164" y="195"/>
                    <a:pt x="164" y="196"/>
                    <a:pt x="164" y="197"/>
                  </a:cubicBezTo>
                  <a:cubicBezTo>
                    <a:pt x="164" y="198"/>
                    <a:pt x="163" y="200"/>
                    <a:pt x="163" y="201"/>
                  </a:cubicBezTo>
                  <a:cubicBezTo>
                    <a:pt x="161" y="201"/>
                    <a:pt x="159" y="201"/>
                    <a:pt x="157" y="202"/>
                  </a:cubicBezTo>
                  <a:cubicBezTo>
                    <a:pt x="156" y="203"/>
                    <a:pt x="155" y="203"/>
                    <a:pt x="155" y="203"/>
                  </a:cubicBezTo>
                  <a:cubicBezTo>
                    <a:pt x="155" y="203"/>
                    <a:pt x="155" y="202"/>
                    <a:pt x="155" y="202"/>
                  </a:cubicBezTo>
                  <a:cubicBezTo>
                    <a:pt x="154" y="199"/>
                    <a:pt x="154" y="196"/>
                    <a:pt x="154" y="193"/>
                  </a:cubicBezTo>
                  <a:cubicBezTo>
                    <a:pt x="153" y="192"/>
                    <a:pt x="153" y="191"/>
                    <a:pt x="153" y="191"/>
                  </a:cubicBezTo>
                  <a:cubicBezTo>
                    <a:pt x="153" y="188"/>
                    <a:pt x="153" y="188"/>
                    <a:pt x="153" y="188"/>
                  </a:cubicBezTo>
                  <a:cubicBezTo>
                    <a:pt x="152" y="186"/>
                    <a:pt x="152" y="185"/>
                    <a:pt x="152" y="183"/>
                  </a:cubicBezTo>
                  <a:cubicBezTo>
                    <a:pt x="151" y="181"/>
                    <a:pt x="151" y="179"/>
                    <a:pt x="151" y="177"/>
                  </a:cubicBezTo>
                  <a:close/>
                  <a:moveTo>
                    <a:pt x="84" y="158"/>
                  </a:moveTo>
                  <a:cubicBezTo>
                    <a:pt x="85" y="158"/>
                    <a:pt x="86" y="158"/>
                    <a:pt x="87" y="158"/>
                  </a:cubicBezTo>
                  <a:cubicBezTo>
                    <a:pt x="88" y="158"/>
                    <a:pt x="90" y="158"/>
                    <a:pt x="91" y="158"/>
                  </a:cubicBezTo>
                  <a:cubicBezTo>
                    <a:pt x="91" y="158"/>
                    <a:pt x="91" y="159"/>
                    <a:pt x="91" y="159"/>
                  </a:cubicBezTo>
                  <a:cubicBezTo>
                    <a:pt x="91" y="159"/>
                    <a:pt x="90" y="159"/>
                    <a:pt x="90" y="159"/>
                  </a:cubicBezTo>
                  <a:cubicBezTo>
                    <a:pt x="90" y="159"/>
                    <a:pt x="89" y="159"/>
                    <a:pt x="89" y="159"/>
                  </a:cubicBezTo>
                  <a:cubicBezTo>
                    <a:pt x="88" y="159"/>
                    <a:pt x="87" y="159"/>
                    <a:pt x="86" y="159"/>
                  </a:cubicBezTo>
                  <a:cubicBezTo>
                    <a:pt x="84" y="159"/>
                    <a:pt x="84" y="159"/>
                    <a:pt x="84" y="159"/>
                  </a:cubicBezTo>
                  <a:cubicBezTo>
                    <a:pt x="84" y="159"/>
                    <a:pt x="84" y="159"/>
                    <a:pt x="84" y="159"/>
                  </a:cubicBezTo>
                  <a:cubicBezTo>
                    <a:pt x="84" y="159"/>
                    <a:pt x="84" y="159"/>
                    <a:pt x="84" y="159"/>
                  </a:cubicBezTo>
                  <a:cubicBezTo>
                    <a:pt x="84" y="159"/>
                    <a:pt x="84" y="159"/>
                    <a:pt x="84" y="158"/>
                  </a:cubicBezTo>
                  <a:close/>
                  <a:moveTo>
                    <a:pt x="120" y="171"/>
                  </a:moveTo>
                  <a:cubicBezTo>
                    <a:pt x="120" y="171"/>
                    <a:pt x="119" y="170"/>
                    <a:pt x="118" y="170"/>
                  </a:cubicBezTo>
                  <a:cubicBezTo>
                    <a:pt x="118" y="169"/>
                    <a:pt x="117" y="168"/>
                    <a:pt x="116" y="168"/>
                  </a:cubicBezTo>
                  <a:cubicBezTo>
                    <a:pt x="116" y="167"/>
                    <a:pt x="115" y="167"/>
                    <a:pt x="115" y="166"/>
                  </a:cubicBezTo>
                  <a:cubicBezTo>
                    <a:pt x="114" y="165"/>
                    <a:pt x="113" y="164"/>
                    <a:pt x="111" y="162"/>
                  </a:cubicBezTo>
                  <a:cubicBezTo>
                    <a:pt x="111" y="162"/>
                    <a:pt x="111" y="162"/>
                    <a:pt x="110" y="161"/>
                  </a:cubicBezTo>
                  <a:cubicBezTo>
                    <a:pt x="110" y="161"/>
                    <a:pt x="109" y="161"/>
                    <a:pt x="109" y="161"/>
                  </a:cubicBezTo>
                  <a:cubicBezTo>
                    <a:pt x="108" y="160"/>
                    <a:pt x="107" y="160"/>
                    <a:pt x="106" y="160"/>
                  </a:cubicBezTo>
                  <a:cubicBezTo>
                    <a:pt x="105" y="159"/>
                    <a:pt x="105" y="159"/>
                    <a:pt x="104" y="159"/>
                  </a:cubicBezTo>
                  <a:cubicBezTo>
                    <a:pt x="103" y="159"/>
                    <a:pt x="103" y="159"/>
                    <a:pt x="103" y="159"/>
                  </a:cubicBezTo>
                  <a:cubicBezTo>
                    <a:pt x="102" y="159"/>
                    <a:pt x="102" y="159"/>
                    <a:pt x="101" y="159"/>
                  </a:cubicBezTo>
                  <a:cubicBezTo>
                    <a:pt x="101" y="159"/>
                    <a:pt x="101" y="158"/>
                    <a:pt x="100" y="158"/>
                  </a:cubicBezTo>
                  <a:cubicBezTo>
                    <a:pt x="100" y="158"/>
                    <a:pt x="100" y="158"/>
                    <a:pt x="99" y="158"/>
                  </a:cubicBezTo>
                  <a:cubicBezTo>
                    <a:pt x="99" y="158"/>
                    <a:pt x="98" y="158"/>
                    <a:pt x="98" y="158"/>
                  </a:cubicBezTo>
                  <a:cubicBezTo>
                    <a:pt x="97" y="157"/>
                    <a:pt x="97" y="157"/>
                    <a:pt x="97" y="157"/>
                  </a:cubicBezTo>
                  <a:cubicBezTo>
                    <a:pt x="96" y="157"/>
                    <a:pt x="96" y="157"/>
                    <a:pt x="95" y="156"/>
                  </a:cubicBezTo>
                  <a:cubicBezTo>
                    <a:pt x="95" y="156"/>
                    <a:pt x="94" y="156"/>
                    <a:pt x="94" y="156"/>
                  </a:cubicBezTo>
                  <a:cubicBezTo>
                    <a:pt x="93" y="156"/>
                    <a:pt x="92" y="156"/>
                    <a:pt x="91" y="156"/>
                  </a:cubicBezTo>
                  <a:cubicBezTo>
                    <a:pt x="90" y="156"/>
                    <a:pt x="88" y="156"/>
                    <a:pt x="87" y="156"/>
                  </a:cubicBezTo>
                  <a:cubicBezTo>
                    <a:pt x="86" y="156"/>
                    <a:pt x="85" y="156"/>
                    <a:pt x="84" y="156"/>
                  </a:cubicBezTo>
                  <a:cubicBezTo>
                    <a:pt x="84" y="155"/>
                    <a:pt x="85" y="155"/>
                    <a:pt x="85" y="154"/>
                  </a:cubicBezTo>
                  <a:cubicBezTo>
                    <a:pt x="86" y="152"/>
                    <a:pt x="87" y="151"/>
                    <a:pt x="89" y="150"/>
                  </a:cubicBezTo>
                  <a:cubicBezTo>
                    <a:pt x="92" y="147"/>
                    <a:pt x="97" y="148"/>
                    <a:pt x="100" y="150"/>
                  </a:cubicBezTo>
                  <a:cubicBezTo>
                    <a:pt x="102" y="152"/>
                    <a:pt x="104" y="154"/>
                    <a:pt x="106" y="155"/>
                  </a:cubicBezTo>
                  <a:cubicBezTo>
                    <a:pt x="107" y="156"/>
                    <a:pt x="108" y="157"/>
                    <a:pt x="109" y="156"/>
                  </a:cubicBezTo>
                  <a:cubicBezTo>
                    <a:pt x="110" y="155"/>
                    <a:pt x="109" y="155"/>
                    <a:pt x="110" y="154"/>
                  </a:cubicBezTo>
                  <a:cubicBezTo>
                    <a:pt x="112" y="152"/>
                    <a:pt x="112" y="153"/>
                    <a:pt x="115" y="154"/>
                  </a:cubicBezTo>
                  <a:cubicBezTo>
                    <a:pt x="117" y="155"/>
                    <a:pt x="118" y="156"/>
                    <a:pt x="120" y="157"/>
                  </a:cubicBezTo>
                  <a:cubicBezTo>
                    <a:pt x="120" y="157"/>
                    <a:pt x="120" y="157"/>
                    <a:pt x="120" y="158"/>
                  </a:cubicBezTo>
                  <a:cubicBezTo>
                    <a:pt x="120" y="159"/>
                    <a:pt x="120" y="161"/>
                    <a:pt x="120" y="162"/>
                  </a:cubicBezTo>
                  <a:cubicBezTo>
                    <a:pt x="120" y="162"/>
                    <a:pt x="120" y="162"/>
                    <a:pt x="120" y="162"/>
                  </a:cubicBezTo>
                  <a:cubicBezTo>
                    <a:pt x="116" y="164"/>
                    <a:pt x="117" y="166"/>
                    <a:pt x="120" y="168"/>
                  </a:cubicBezTo>
                  <a:cubicBezTo>
                    <a:pt x="120" y="169"/>
                    <a:pt x="120" y="170"/>
                    <a:pt x="120" y="171"/>
                  </a:cubicBezTo>
                  <a:close/>
                  <a:moveTo>
                    <a:pt x="122" y="158"/>
                  </a:moveTo>
                  <a:cubicBezTo>
                    <a:pt x="122" y="159"/>
                    <a:pt x="122" y="160"/>
                    <a:pt x="121" y="161"/>
                  </a:cubicBezTo>
                  <a:cubicBezTo>
                    <a:pt x="121" y="160"/>
                    <a:pt x="121" y="159"/>
                    <a:pt x="121" y="158"/>
                  </a:cubicBezTo>
                  <a:cubicBezTo>
                    <a:pt x="121" y="157"/>
                    <a:pt x="121" y="157"/>
                    <a:pt x="121" y="157"/>
                  </a:cubicBezTo>
                  <a:cubicBezTo>
                    <a:pt x="122" y="158"/>
                    <a:pt x="122" y="158"/>
                    <a:pt x="122" y="158"/>
                  </a:cubicBezTo>
                  <a:close/>
                  <a:moveTo>
                    <a:pt x="126" y="178"/>
                  </a:moveTo>
                  <a:cubicBezTo>
                    <a:pt x="126" y="178"/>
                    <a:pt x="126" y="177"/>
                    <a:pt x="126" y="177"/>
                  </a:cubicBezTo>
                  <a:cubicBezTo>
                    <a:pt x="125" y="177"/>
                    <a:pt x="125" y="176"/>
                    <a:pt x="125" y="176"/>
                  </a:cubicBezTo>
                  <a:cubicBezTo>
                    <a:pt x="125" y="176"/>
                    <a:pt x="124" y="175"/>
                    <a:pt x="124" y="175"/>
                  </a:cubicBezTo>
                  <a:cubicBezTo>
                    <a:pt x="124" y="174"/>
                    <a:pt x="123" y="173"/>
                    <a:pt x="122" y="173"/>
                  </a:cubicBezTo>
                  <a:cubicBezTo>
                    <a:pt x="122" y="173"/>
                    <a:pt x="122" y="173"/>
                    <a:pt x="122" y="173"/>
                  </a:cubicBezTo>
                  <a:cubicBezTo>
                    <a:pt x="122" y="172"/>
                    <a:pt x="122" y="170"/>
                    <a:pt x="122" y="169"/>
                  </a:cubicBezTo>
                  <a:cubicBezTo>
                    <a:pt x="123" y="170"/>
                    <a:pt x="124" y="170"/>
                    <a:pt x="125" y="171"/>
                  </a:cubicBezTo>
                  <a:cubicBezTo>
                    <a:pt x="125" y="172"/>
                    <a:pt x="125" y="172"/>
                    <a:pt x="125" y="173"/>
                  </a:cubicBezTo>
                  <a:cubicBezTo>
                    <a:pt x="125" y="175"/>
                    <a:pt x="126" y="176"/>
                    <a:pt x="126" y="178"/>
                  </a:cubicBezTo>
                  <a:close/>
                  <a:moveTo>
                    <a:pt x="141" y="144"/>
                  </a:moveTo>
                  <a:cubicBezTo>
                    <a:pt x="140" y="145"/>
                    <a:pt x="140" y="145"/>
                    <a:pt x="139" y="145"/>
                  </a:cubicBezTo>
                  <a:cubicBezTo>
                    <a:pt x="139" y="145"/>
                    <a:pt x="139" y="145"/>
                    <a:pt x="138" y="145"/>
                  </a:cubicBezTo>
                  <a:cubicBezTo>
                    <a:pt x="138" y="143"/>
                    <a:pt x="137" y="142"/>
                    <a:pt x="136" y="141"/>
                  </a:cubicBezTo>
                  <a:cubicBezTo>
                    <a:pt x="138" y="141"/>
                    <a:pt x="140" y="143"/>
                    <a:pt x="141" y="144"/>
                  </a:cubicBezTo>
                  <a:close/>
                  <a:moveTo>
                    <a:pt x="142" y="200"/>
                  </a:moveTo>
                  <a:cubicBezTo>
                    <a:pt x="142" y="202"/>
                    <a:pt x="142" y="204"/>
                    <a:pt x="143" y="207"/>
                  </a:cubicBezTo>
                  <a:cubicBezTo>
                    <a:pt x="142" y="206"/>
                    <a:pt x="142" y="205"/>
                    <a:pt x="140" y="204"/>
                  </a:cubicBezTo>
                  <a:cubicBezTo>
                    <a:pt x="140" y="203"/>
                    <a:pt x="139" y="202"/>
                    <a:pt x="139" y="201"/>
                  </a:cubicBezTo>
                  <a:cubicBezTo>
                    <a:pt x="138" y="200"/>
                    <a:pt x="138" y="198"/>
                    <a:pt x="137" y="196"/>
                  </a:cubicBezTo>
                  <a:cubicBezTo>
                    <a:pt x="137" y="196"/>
                    <a:pt x="137" y="196"/>
                    <a:pt x="137" y="195"/>
                  </a:cubicBezTo>
                  <a:cubicBezTo>
                    <a:pt x="136" y="195"/>
                    <a:pt x="136" y="194"/>
                    <a:pt x="136" y="194"/>
                  </a:cubicBezTo>
                  <a:cubicBezTo>
                    <a:pt x="135" y="193"/>
                    <a:pt x="135" y="193"/>
                    <a:pt x="134" y="193"/>
                  </a:cubicBezTo>
                  <a:cubicBezTo>
                    <a:pt x="134" y="192"/>
                    <a:pt x="134" y="192"/>
                    <a:pt x="134" y="192"/>
                  </a:cubicBezTo>
                  <a:cubicBezTo>
                    <a:pt x="135" y="191"/>
                    <a:pt x="137" y="189"/>
                    <a:pt x="137" y="189"/>
                  </a:cubicBezTo>
                  <a:cubicBezTo>
                    <a:pt x="137" y="185"/>
                    <a:pt x="134" y="185"/>
                    <a:pt x="131" y="185"/>
                  </a:cubicBezTo>
                  <a:cubicBezTo>
                    <a:pt x="131" y="184"/>
                    <a:pt x="131" y="184"/>
                    <a:pt x="131" y="183"/>
                  </a:cubicBezTo>
                  <a:cubicBezTo>
                    <a:pt x="131" y="183"/>
                    <a:pt x="131" y="183"/>
                    <a:pt x="131" y="183"/>
                  </a:cubicBezTo>
                  <a:cubicBezTo>
                    <a:pt x="131" y="182"/>
                    <a:pt x="131" y="182"/>
                    <a:pt x="131" y="182"/>
                  </a:cubicBezTo>
                  <a:cubicBezTo>
                    <a:pt x="130" y="181"/>
                    <a:pt x="130" y="181"/>
                    <a:pt x="130" y="181"/>
                  </a:cubicBezTo>
                  <a:cubicBezTo>
                    <a:pt x="129" y="178"/>
                    <a:pt x="128" y="175"/>
                    <a:pt x="128" y="173"/>
                  </a:cubicBezTo>
                  <a:cubicBezTo>
                    <a:pt x="128" y="173"/>
                    <a:pt x="128" y="172"/>
                    <a:pt x="128" y="172"/>
                  </a:cubicBezTo>
                  <a:cubicBezTo>
                    <a:pt x="131" y="173"/>
                    <a:pt x="133" y="174"/>
                    <a:pt x="136" y="174"/>
                  </a:cubicBezTo>
                  <a:cubicBezTo>
                    <a:pt x="137" y="174"/>
                    <a:pt x="138" y="174"/>
                    <a:pt x="138" y="174"/>
                  </a:cubicBezTo>
                  <a:cubicBezTo>
                    <a:pt x="138" y="176"/>
                    <a:pt x="138" y="177"/>
                    <a:pt x="139" y="179"/>
                  </a:cubicBezTo>
                  <a:cubicBezTo>
                    <a:pt x="140" y="190"/>
                    <a:pt x="140" y="190"/>
                    <a:pt x="140" y="190"/>
                  </a:cubicBezTo>
                  <a:cubicBezTo>
                    <a:pt x="141" y="195"/>
                    <a:pt x="141" y="195"/>
                    <a:pt x="141" y="195"/>
                  </a:cubicBezTo>
                  <a:cubicBezTo>
                    <a:pt x="141" y="196"/>
                    <a:pt x="141" y="197"/>
                    <a:pt x="141" y="198"/>
                  </a:cubicBezTo>
                  <a:cubicBezTo>
                    <a:pt x="141" y="198"/>
                    <a:pt x="141" y="199"/>
                    <a:pt x="142" y="200"/>
                  </a:cubicBezTo>
                  <a:close/>
                  <a:moveTo>
                    <a:pt x="146" y="182"/>
                  </a:moveTo>
                  <a:cubicBezTo>
                    <a:pt x="146" y="185"/>
                    <a:pt x="145" y="187"/>
                    <a:pt x="145" y="190"/>
                  </a:cubicBezTo>
                  <a:cubicBezTo>
                    <a:pt x="145" y="191"/>
                    <a:pt x="145" y="193"/>
                    <a:pt x="145" y="195"/>
                  </a:cubicBezTo>
                  <a:cubicBezTo>
                    <a:pt x="145" y="195"/>
                    <a:pt x="145" y="195"/>
                    <a:pt x="145" y="195"/>
                  </a:cubicBezTo>
                  <a:cubicBezTo>
                    <a:pt x="145" y="195"/>
                    <a:pt x="145" y="195"/>
                    <a:pt x="145" y="194"/>
                  </a:cubicBezTo>
                  <a:cubicBezTo>
                    <a:pt x="144" y="189"/>
                    <a:pt x="144" y="189"/>
                    <a:pt x="144" y="189"/>
                  </a:cubicBezTo>
                  <a:cubicBezTo>
                    <a:pt x="142" y="179"/>
                    <a:pt x="142" y="179"/>
                    <a:pt x="142" y="179"/>
                  </a:cubicBezTo>
                  <a:cubicBezTo>
                    <a:pt x="142" y="177"/>
                    <a:pt x="142" y="175"/>
                    <a:pt x="142" y="173"/>
                  </a:cubicBezTo>
                  <a:cubicBezTo>
                    <a:pt x="143" y="172"/>
                    <a:pt x="143" y="172"/>
                    <a:pt x="144" y="171"/>
                  </a:cubicBezTo>
                  <a:cubicBezTo>
                    <a:pt x="144" y="171"/>
                    <a:pt x="145" y="170"/>
                    <a:pt x="145" y="170"/>
                  </a:cubicBezTo>
                  <a:cubicBezTo>
                    <a:pt x="145" y="171"/>
                    <a:pt x="145" y="171"/>
                    <a:pt x="145" y="171"/>
                  </a:cubicBezTo>
                  <a:cubicBezTo>
                    <a:pt x="145" y="174"/>
                    <a:pt x="145" y="177"/>
                    <a:pt x="146" y="180"/>
                  </a:cubicBezTo>
                  <a:cubicBezTo>
                    <a:pt x="146" y="181"/>
                    <a:pt x="146" y="182"/>
                    <a:pt x="146" y="182"/>
                  </a:cubicBezTo>
                  <a:close/>
                  <a:moveTo>
                    <a:pt x="148" y="234"/>
                  </a:moveTo>
                  <a:cubicBezTo>
                    <a:pt x="146" y="234"/>
                    <a:pt x="147" y="233"/>
                    <a:pt x="146" y="232"/>
                  </a:cubicBezTo>
                  <a:cubicBezTo>
                    <a:pt x="145" y="229"/>
                    <a:pt x="144" y="226"/>
                    <a:pt x="143" y="223"/>
                  </a:cubicBezTo>
                  <a:cubicBezTo>
                    <a:pt x="144" y="223"/>
                    <a:pt x="145" y="222"/>
                    <a:pt x="146" y="222"/>
                  </a:cubicBezTo>
                  <a:cubicBezTo>
                    <a:pt x="146" y="223"/>
                    <a:pt x="146" y="224"/>
                    <a:pt x="146" y="225"/>
                  </a:cubicBezTo>
                  <a:cubicBezTo>
                    <a:pt x="146" y="225"/>
                    <a:pt x="146" y="226"/>
                    <a:pt x="146" y="226"/>
                  </a:cubicBezTo>
                  <a:cubicBezTo>
                    <a:pt x="146" y="227"/>
                    <a:pt x="146" y="227"/>
                    <a:pt x="146" y="228"/>
                  </a:cubicBezTo>
                  <a:cubicBezTo>
                    <a:pt x="146" y="229"/>
                    <a:pt x="147" y="230"/>
                    <a:pt x="147" y="230"/>
                  </a:cubicBezTo>
                  <a:cubicBezTo>
                    <a:pt x="147" y="231"/>
                    <a:pt x="147" y="232"/>
                    <a:pt x="147" y="232"/>
                  </a:cubicBezTo>
                  <a:cubicBezTo>
                    <a:pt x="147" y="233"/>
                    <a:pt x="148" y="233"/>
                    <a:pt x="148" y="233"/>
                  </a:cubicBezTo>
                  <a:cubicBezTo>
                    <a:pt x="148" y="233"/>
                    <a:pt x="148" y="233"/>
                    <a:pt x="148" y="233"/>
                  </a:cubicBezTo>
                  <a:lnTo>
                    <a:pt x="148" y="234"/>
                  </a:lnTo>
                  <a:close/>
                  <a:moveTo>
                    <a:pt x="150" y="166"/>
                  </a:moveTo>
                  <a:cubicBezTo>
                    <a:pt x="150" y="166"/>
                    <a:pt x="150" y="166"/>
                    <a:pt x="150" y="166"/>
                  </a:cubicBezTo>
                  <a:cubicBezTo>
                    <a:pt x="150" y="166"/>
                    <a:pt x="150" y="166"/>
                    <a:pt x="150" y="166"/>
                  </a:cubicBezTo>
                  <a:cubicBezTo>
                    <a:pt x="150" y="166"/>
                    <a:pt x="150" y="166"/>
                    <a:pt x="150" y="166"/>
                  </a:cubicBezTo>
                  <a:cubicBezTo>
                    <a:pt x="150" y="166"/>
                    <a:pt x="150" y="166"/>
                    <a:pt x="150" y="166"/>
                  </a:cubicBezTo>
                  <a:close/>
                  <a:moveTo>
                    <a:pt x="150" y="205"/>
                  </a:moveTo>
                  <a:cubicBezTo>
                    <a:pt x="150" y="205"/>
                    <a:pt x="150" y="205"/>
                    <a:pt x="150" y="205"/>
                  </a:cubicBezTo>
                  <a:cubicBezTo>
                    <a:pt x="149" y="203"/>
                    <a:pt x="149" y="202"/>
                    <a:pt x="149" y="200"/>
                  </a:cubicBezTo>
                  <a:cubicBezTo>
                    <a:pt x="149" y="202"/>
                    <a:pt x="150" y="203"/>
                    <a:pt x="150" y="205"/>
                  </a:cubicBezTo>
                  <a:close/>
                  <a:moveTo>
                    <a:pt x="149" y="271"/>
                  </a:moveTo>
                  <a:cubicBezTo>
                    <a:pt x="148" y="270"/>
                    <a:pt x="148" y="270"/>
                    <a:pt x="147" y="269"/>
                  </a:cubicBezTo>
                  <a:cubicBezTo>
                    <a:pt x="146" y="269"/>
                    <a:pt x="146" y="268"/>
                    <a:pt x="145" y="268"/>
                  </a:cubicBezTo>
                  <a:cubicBezTo>
                    <a:pt x="144" y="267"/>
                    <a:pt x="144" y="267"/>
                    <a:pt x="144" y="267"/>
                  </a:cubicBezTo>
                  <a:cubicBezTo>
                    <a:pt x="143" y="266"/>
                    <a:pt x="143" y="266"/>
                    <a:pt x="143" y="266"/>
                  </a:cubicBezTo>
                  <a:cubicBezTo>
                    <a:pt x="142" y="265"/>
                    <a:pt x="142" y="265"/>
                    <a:pt x="142" y="265"/>
                  </a:cubicBezTo>
                  <a:cubicBezTo>
                    <a:pt x="141" y="264"/>
                    <a:pt x="139" y="264"/>
                    <a:pt x="138" y="263"/>
                  </a:cubicBezTo>
                  <a:cubicBezTo>
                    <a:pt x="137" y="262"/>
                    <a:pt x="136" y="262"/>
                    <a:pt x="135" y="261"/>
                  </a:cubicBezTo>
                  <a:cubicBezTo>
                    <a:pt x="134" y="261"/>
                    <a:pt x="133" y="260"/>
                    <a:pt x="132" y="259"/>
                  </a:cubicBezTo>
                  <a:cubicBezTo>
                    <a:pt x="130" y="257"/>
                    <a:pt x="129" y="255"/>
                    <a:pt x="128" y="253"/>
                  </a:cubicBezTo>
                  <a:cubicBezTo>
                    <a:pt x="127" y="250"/>
                    <a:pt x="126" y="248"/>
                    <a:pt x="125" y="245"/>
                  </a:cubicBezTo>
                  <a:cubicBezTo>
                    <a:pt x="123" y="241"/>
                    <a:pt x="122" y="237"/>
                    <a:pt x="121" y="233"/>
                  </a:cubicBezTo>
                  <a:cubicBezTo>
                    <a:pt x="121" y="231"/>
                    <a:pt x="120" y="229"/>
                    <a:pt x="120" y="227"/>
                  </a:cubicBezTo>
                  <a:cubicBezTo>
                    <a:pt x="120" y="227"/>
                    <a:pt x="120" y="226"/>
                    <a:pt x="119" y="226"/>
                  </a:cubicBezTo>
                  <a:cubicBezTo>
                    <a:pt x="119" y="226"/>
                    <a:pt x="119" y="226"/>
                    <a:pt x="119" y="226"/>
                  </a:cubicBezTo>
                  <a:cubicBezTo>
                    <a:pt x="119" y="224"/>
                    <a:pt x="119" y="223"/>
                    <a:pt x="118" y="222"/>
                  </a:cubicBezTo>
                  <a:cubicBezTo>
                    <a:pt x="118" y="221"/>
                    <a:pt x="118" y="221"/>
                    <a:pt x="118" y="220"/>
                  </a:cubicBezTo>
                  <a:cubicBezTo>
                    <a:pt x="118" y="220"/>
                    <a:pt x="118" y="220"/>
                    <a:pt x="119" y="220"/>
                  </a:cubicBezTo>
                  <a:cubicBezTo>
                    <a:pt x="121" y="219"/>
                    <a:pt x="124" y="220"/>
                    <a:pt x="127" y="219"/>
                  </a:cubicBezTo>
                  <a:cubicBezTo>
                    <a:pt x="127" y="218"/>
                    <a:pt x="126" y="217"/>
                    <a:pt x="126" y="216"/>
                  </a:cubicBezTo>
                  <a:cubicBezTo>
                    <a:pt x="128" y="216"/>
                    <a:pt x="129" y="218"/>
                    <a:pt x="130" y="220"/>
                  </a:cubicBezTo>
                  <a:cubicBezTo>
                    <a:pt x="131" y="220"/>
                    <a:pt x="131" y="220"/>
                    <a:pt x="131" y="220"/>
                  </a:cubicBezTo>
                  <a:cubicBezTo>
                    <a:pt x="131" y="221"/>
                    <a:pt x="131" y="221"/>
                    <a:pt x="131" y="221"/>
                  </a:cubicBezTo>
                  <a:cubicBezTo>
                    <a:pt x="131" y="222"/>
                    <a:pt x="131" y="222"/>
                    <a:pt x="131" y="222"/>
                  </a:cubicBezTo>
                  <a:cubicBezTo>
                    <a:pt x="131" y="223"/>
                    <a:pt x="132" y="223"/>
                    <a:pt x="132" y="224"/>
                  </a:cubicBezTo>
                  <a:cubicBezTo>
                    <a:pt x="132" y="225"/>
                    <a:pt x="132" y="227"/>
                    <a:pt x="133" y="228"/>
                  </a:cubicBezTo>
                  <a:cubicBezTo>
                    <a:pt x="133" y="229"/>
                    <a:pt x="133" y="229"/>
                    <a:pt x="133" y="230"/>
                  </a:cubicBezTo>
                  <a:cubicBezTo>
                    <a:pt x="134" y="230"/>
                    <a:pt x="134" y="231"/>
                    <a:pt x="134" y="231"/>
                  </a:cubicBezTo>
                  <a:cubicBezTo>
                    <a:pt x="134" y="232"/>
                    <a:pt x="134" y="232"/>
                    <a:pt x="134" y="232"/>
                  </a:cubicBezTo>
                  <a:cubicBezTo>
                    <a:pt x="135" y="233"/>
                    <a:pt x="136" y="234"/>
                    <a:pt x="136" y="236"/>
                  </a:cubicBezTo>
                  <a:cubicBezTo>
                    <a:pt x="138" y="238"/>
                    <a:pt x="139" y="240"/>
                    <a:pt x="140" y="243"/>
                  </a:cubicBezTo>
                  <a:cubicBezTo>
                    <a:pt x="141" y="244"/>
                    <a:pt x="142" y="245"/>
                    <a:pt x="143" y="246"/>
                  </a:cubicBezTo>
                  <a:cubicBezTo>
                    <a:pt x="143" y="247"/>
                    <a:pt x="144" y="248"/>
                    <a:pt x="144" y="249"/>
                  </a:cubicBezTo>
                  <a:cubicBezTo>
                    <a:pt x="145" y="250"/>
                    <a:pt x="145" y="250"/>
                    <a:pt x="145" y="251"/>
                  </a:cubicBezTo>
                  <a:cubicBezTo>
                    <a:pt x="145" y="251"/>
                    <a:pt x="145" y="252"/>
                    <a:pt x="146" y="253"/>
                  </a:cubicBezTo>
                  <a:cubicBezTo>
                    <a:pt x="146" y="254"/>
                    <a:pt x="147" y="255"/>
                    <a:pt x="147" y="256"/>
                  </a:cubicBezTo>
                  <a:cubicBezTo>
                    <a:pt x="147" y="257"/>
                    <a:pt x="147" y="257"/>
                    <a:pt x="147" y="258"/>
                  </a:cubicBezTo>
                  <a:cubicBezTo>
                    <a:pt x="147" y="259"/>
                    <a:pt x="148" y="259"/>
                    <a:pt x="148" y="260"/>
                  </a:cubicBezTo>
                  <a:cubicBezTo>
                    <a:pt x="148" y="262"/>
                    <a:pt x="149" y="263"/>
                    <a:pt x="149" y="264"/>
                  </a:cubicBezTo>
                  <a:cubicBezTo>
                    <a:pt x="149" y="265"/>
                    <a:pt x="150" y="266"/>
                    <a:pt x="150" y="268"/>
                  </a:cubicBezTo>
                  <a:cubicBezTo>
                    <a:pt x="150" y="268"/>
                    <a:pt x="150" y="269"/>
                    <a:pt x="150" y="269"/>
                  </a:cubicBezTo>
                  <a:cubicBezTo>
                    <a:pt x="150" y="270"/>
                    <a:pt x="150" y="270"/>
                    <a:pt x="150" y="270"/>
                  </a:cubicBezTo>
                  <a:cubicBezTo>
                    <a:pt x="150" y="271"/>
                    <a:pt x="150" y="271"/>
                    <a:pt x="150" y="271"/>
                  </a:cubicBezTo>
                  <a:cubicBezTo>
                    <a:pt x="150" y="273"/>
                    <a:pt x="150" y="275"/>
                    <a:pt x="151" y="277"/>
                  </a:cubicBezTo>
                  <a:cubicBezTo>
                    <a:pt x="150" y="277"/>
                    <a:pt x="150" y="277"/>
                    <a:pt x="150" y="277"/>
                  </a:cubicBezTo>
                  <a:cubicBezTo>
                    <a:pt x="150" y="276"/>
                    <a:pt x="150" y="276"/>
                    <a:pt x="150" y="276"/>
                  </a:cubicBezTo>
                  <a:cubicBezTo>
                    <a:pt x="150" y="276"/>
                    <a:pt x="150" y="276"/>
                    <a:pt x="150" y="276"/>
                  </a:cubicBezTo>
                  <a:cubicBezTo>
                    <a:pt x="150" y="276"/>
                    <a:pt x="150" y="275"/>
                    <a:pt x="150" y="274"/>
                  </a:cubicBezTo>
                  <a:cubicBezTo>
                    <a:pt x="150" y="274"/>
                    <a:pt x="150" y="274"/>
                    <a:pt x="150" y="273"/>
                  </a:cubicBezTo>
                  <a:cubicBezTo>
                    <a:pt x="150" y="273"/>
                    <a:pt x="149" y="272"/>
                    <a:pt x="149" y="271"/>
                  </a:cubicBezTo>
                  <a:close/>
                  <a:moveTo>
                    <a:pt x="137" y="268"/>
                  </a:moveTo>
                  <a:cubicBezTo>
                    <a:pt x="138" y="269"/>
                    <a:pt x="138" y="269"/>
                    <a:pt x="139" y="270"/>
                  </a:cubicBezTo>
                  <a:cubicBezTo>
                    <a:pt x="140" y="270"/>
                    <a:pt x="140" y="270"/>
                    <a:pt x="140" y="270"/>
                  </a:cubicBezTo>
                  <a:cubicBezTo>
                    <a:pt x="140" y="270"/>
                    <a:pt x="140" y="271"/>
                    <a:pt x="140" y="271"/>
                  </a:cubicBezTo>
                  <a:cubicBezTo>
                    <a:pt x="142" y="272"/>
                    <a:pt x="142" y="272"/>
                    <a:pt x="142" y="272"/>
                  </a:cubicBezTo>
                  <a:cubicBezTo>
                    <a:pt x="143" y="272"/>
                    <a:pt x="143" y="273"/>
                    <a:pt x="143" y="273"/>
                  </a:cubicBezTo>
                  <a:cubicBezTo>
                    <a:pt x="144" y="274"/>
                    <a:pt x="144" y="274"/>
                    <a:pt x="144" y="274"/>
                  </a:cubicBezTo>
                  <a:cubicBezTo>
                    <a:pt x="144" y="274"/>
                    <a:pt x="144" y="274"/>
                    <a:pt x="144" y="275"/>
                  </a:cubicBezTo>
                  <a:cubicBezTo>
                    <a:pt x="144" y="276"/>
                    <a:pt x="145" y="276"/>
                    <a:pt x="145" y="277"/>
                  </a:cubicBezTo>
                  <a:cubicBezTo>
                    <a:pt x="145" y="278"/>
                    <a:pt x="145" y="278"/>
                    <a:pt x="145" y="278"/>
                  </a:cubicBezTo>
                  <a:cubicBezTo>
                    <a:pt x="145" y="278"/>
                    <a:pt x="145" y="279"/>
                    <a:pt x="145" y="279"/>
                  </a:cubicBezTo>
                  <a:cubicBezTo>
                    <a:pt x="146" y="280"/>
                    <a:pt x="146" y="280"/>
                    <a:pt x="146" y="280"/>
                  </a:cubicBezTo>
                  <a:cubicBezTo>
                    <a:pt x="146" y="282"/>
                    <a:pt x="146" y="282"/>
                    <a:pt x="146" y="282"/>
                  </a:cubicBezTo>
                  <a:cubicBezTo>
                    <a:pt x="147" y="283"/>
                    <a:pt x="147" y="284"/>
                    <a:pt x="148" y="285"/>
                  </a:cubicBezTo>
                  <a:cubicBezTo>
                    <a:pt x="148" y="286"/>
                    <a:pt x="148" y="287"/>
                    <a:pt x="149" y="288"/>
                  </a:cubicBezTo>
                  <a:cubicBezTo>
                    <a:pt x="145" y="280"/>
                    <a:pt x="145" y="280"/>
                    <a:pt x="145" y="280"/>
                  </a:cubicBezTo>
                  <a:cubicBezTo>
                    <a:pt x="143" y="276"/>
                    <a:pt x="141" y="271"/>
                    <a:pt x="137" y="268"/>
                  </a:cubicBezTo>
                  <a:close/>
                  <a:moveTo>
                    <a:pt x="127" y="278"/>
                  </a:moveTo>
                  <a:cubicBezTo>
                    <a:pt x="132" y="283"/>
                    <a:pt x="136" y="288"/>
                    <a:pt x="139" y="293"/>
                  </a:cubicBezTo>
                  <a:cubicBezTo>
                    <a:pt x="140" y="294"/>
                    <a:pt x="141" y="295"/>
                    <a:pt x="142" y="296"/>
                  </a:cubicBezTo>
                  <a:cubicBezTo>
                    <a:pt x="142" y="296"/>
                    <a:pt x="142" y="297"/>
                    <a:pt x="142" y="297"/>
                  </a:cubicBezTo>
                  <a:cubicBezTo>
                    <a:pt x="141" y="296"/>
                    <a:pt x="140" y="295"/>
                    <a:pt x="139" y="294"/>
                  </a:cubicBezTo>
                  <a:cubicBezTo>
                    <a:pt x="137" y="292"/>
                    <a:pt x="137" y="292"/>
                    <a:pt x="137" y="292"/>
                  </a:cubicBezTo>
                  <a:cubicBezTo>
                    <a:pt x="136" y="292"/>
                    <a:pt x="136" y="291"/>
                    <a:pt x="135" y="291"/>
                  </a:cubicBezTo>
                  <a:cubicBezTo>
                    <a:pt x="134" y="290"/>
                    <a:pt x="133" y="288"/>
                    <a:pt x="133" y="287"/>
                  </a:cubicBezTo>
                  <a:cubicBezTo>
                    <a:pt x="132" y="286"/>
                    <a:pt x="131" y="284"/>
                    <a:pt x="130" y="283"/>
                  </a:cubicBezTo>
                  <a:cubicBezTo>
                    <a:pt x="130" y="282"/>
                    <a:pt x="129" y="281"/>
                    <a:pt x="129" y="280"/>
                  </a:cubicBezTo>
                  <a:cubicBezTo>
                    <a:pt x="128" y="280"/>
                    <a:pt x="128" y="279"/>
                    <a:pt x="127" y="278"/>
                  </a:cubicBezTo>
                  <a:close/>
                  <a:moveTo>
                    <a:pt x="97" y="263"/>
                  </a:moveTo>
                  <a:cubicBezTo>
                    <a:pt x="97" y="263"/>
                    <a:pt x="97" y="263"/>
                    <a:pt x="97" y="263"/>
                  </a:cubicBezTo>
                  <a:cubicBezTo>
                    <a:pt x="97" y="263"/>
                    <a:pt x="98" y="263"/>
                    <a:pt x="98" y="263"/>
                  </a:cubicBezTo>
                  <a:cubicBezTo>
                    <a:pt x="98" y="264"/>
                    <a:pt x="99" y="264"/>
                    <a:pt x="99" y="265"/>
                  </a:cubicBezTo>
                  <a:cubicBezTo>
                    <a:pt x="100" y="266"/>
                    <a:pt x="100" y="266"/>
                    <a:pt x="100" y="266"/>
                  </a:cubicBezTo>
                  <a:cubicBezTo>
                    <a:pt x="101" y="267"/>
                    <a:pt x="101" y="267"/>
                    <a:pt x="101" y="267"/>
                  </a:cubicBezTo>
                  <a:cubicBezTo>
                    <a:pt x="100" y="266"/>
                    <a:pt x="100" y="266"/>
                    <a:pt x="99" y="266"/>
                  </a:cubicBezTo>
                  <a:cubicBezTo>
                    <a:pt x="98" y="265"/>
                    <a:pt x="98" y="264"/>
                    <a:pt x="97" y="263"/>
                  </a:cubicBezTo>
                  <a:close/>
                  <a:moveTo>
                    <a:pt x="101" y="249"/>
                  </a:moveTo>
                  <a:cubicBezTo>
                    <a:pt x="100" y="248"/>
                    <a:pt x="98" y="247"/>
                    <a:pt x="96" y="246"/>
                  </a:cubicBezTo>
                  <a:cubicBezTo>
                    <a:pt x="96" y="245"/>
                    <a:pt x="96" y="244"/>
                    <a:pt x="97" y="243"/>
                  </a:cubicBezTo>
                  <a:cubicBezTo>
                    <a:pt x="99" y="242"/>
                    <a:pt x="102" y="244"/>
                    <a:pt x="104" y="243"/>
                  </a:cubicBezTo>
                  <a:cubicBezTo>
                    <a:pt x="106" y="242"/>
                    <a:pt x="105" y="241"/>
                    <a:pt x="106" y="239"/>
                  </a:cubicBezTo>
                  <a:cubicBezTo>
                    <a:pt x="109" y="238"/>
                    <a:pt x="112" y="238"/>
                    <a:pt x="114" y="235"/>
                  </a:cubicBezTo>
                  <a:cubicBezTo>
                    <a:pt x="115" y="235"/>
                    <a:pt x="116" y="234"/>
                    <a:pt x="116" y="233"/>
                  </a:cubicBezTo>
                  <a:cubicBezTo>
                    <a:pt x="116" y="233"/>
                    <a:pt x="116" y="234"/>
                    <a:pt x="116" y="234"/>
                  </a:cubicBezTo>
                  <a:cubicBezTo>
                    <a:pt x="117" y="234"/>
                    <a:pt x="117" y="235"/>
                    <a:pt x="117" y="235"/>
                  </a:cubicBezTo>
                  <a:cubicBezTo>
                    <a:pt x="117" y="236"/>
                    <a:pt x="117" y="236"/>
                    <a:pt x="117" y="237"/>
                  </a:cubicBezTo>
                  <a:cubicBezTo>
                    <a:pt x="117" y="237"/>
                    <a:pt x="117" y="238"/>
                    <a:pt x="117" y="238"/>
                  </a:cubicBezTo>
                  <a:cubicBezTo>
                    <a:pt x="117" y="239"/>
                    <a:pt x="117" y="239"/>
                    <a:pt x="117" y="239"/>
                  </a:cubicBezTo>
                  <a:cubicBezTo>
                    <a:pt x="117" y="240"/>
                    <a:pt x="117" y="240"/>
                    <a:pt x="117" y="240"/>
                  </a:cubicBezTo>
                  <a:cubicBezTo>
                    <a:pt x="117" y="240"/>
                    <a:pt x="117" y="240"/>
                    <a:pt x="117" y="240"/>
                  </a:cubicBezTo>
                  <a:cubicBezTo>
                    <a:pt x="117" y="243"/>
                    <a:pt x="118" y="245"/>
                    <a:pt x="119" y="247"/>
                  </a:cubicBezTo>
                  <a:cubicBezTo>
                    <a:pt x="119" y="249"/>
                    <a:pt x="120" y="251"/>
                    <a:pt x="121" y="253"/>
                  </a:cubicBezTo>
                  <a:cubicBezTo>
                    <a:pt x="121" y="254"/>
                    <a:pt x="121" y="254"/>
                    <a:pt x="121" y="254"/>
                  </a:cubicBezTo>
                  <a:cubicBezTo>
                    <a:pt x="122" y="257"/>
                    <a:pt x="123" y="259"/>
                    <a:pt x="124" y="261"/>
                  </a:cubicBezTo>
                  <a:cubicBezTo>
                    <a:pt x="125" y="263"/>
                    <a:pt x="126" y="265"/>
                    <a:pt x="128" y="267"/>
                  </a:cubicBezTo>
                  <a:cubicBezTo>
                    <a:pt x="130" y="269"/>
                    <a:pt x="132" y="270"/>
                    <a:pt x="133" y="271"/>
                  </a:cubicBezTo>
                  <a:cubicBezTo>
                    <a:pt x="134" y="272"/>
                    <a:pt x="135" y="274"/>
                    <a:pt x="136" y="276"/>
                  </a:cubicBezTo>
                  <a:cubicBezTo>
                    <a:pt x="137" y="278"/>
                    <a:pt x="137" y="280"/>
                    <a:pt x="138" y="282"/>
                  </a:cubicBezTo>
                  <a:cubicBezTo>
                    <a:pt x="138" y="283"/>
                    <a:pt x="138" y="284"/>
                    <a:pt x="139" y="285"/>
                  </a:cubicBezTo>
                  <a:cubicBezTo>
                    <a:pt x="136" y="282"/>
                    <a:pt x="132" y="278"/>
                    <a:pt x="128" y="275"/>
                  </a:cubicBezTo>
                  <a:cubicBezTo>
                    <a:pt x="128" y="274"/>
                    <a:pt x="128" y="274"/>
                    <a:pt x="128" y="274"/>
                  </a:cubicBezTo>
                  <a:cubicBezTo>
                    <a:pt x="128" y="274"/>
                    <a:pt x="127" y="274"/>
                    <a:pt x="127" y="274"/>
                  </a:cubicBezTo>
                  <a:cubicBezTo>
                    <a:pt x="127" y="274"/>
                    <a:pt x="126" y="273"/>
                    <a:pt x="126" y="273"/>
                  </a:cubicBezTo>
                  <a:cubicBezTo>
                    <a:pt x="125" y="273"/>
                    <a:pt x="124" y="272"/>
                    <a:pt x="123" y="272"/>
                  </a:cubicBezTo>
                  <a:cubicBezTo>
                    <a:pt x="121" y="272"/>
                    <a:pt x="119" y="272"/>
                    <a:pt x="118" y="272"/>
                  </a:cubicBezTo>
                  <a:cubicBezTo>
                    <a:pt x="116" y="272"/>
                    <a:pt x="114" y="272"/>
                    <a:pt x="113" y="272"/>
                  </a:cubicBezTo>
                  <a:cubicBezTo>
                    <a:pt x="113" y="272"/>
                    <a:pt x="113" y="272"/>
                    <a:pt x="112" y="272"/>
                  </a:cubicBezTo>
                  <a:cubicBezTo>
                    <a:pt x="112" y="272"/>
                    <a:pt x="111" y="272"/>
                    <a:pt x="110" y="272"/>
                  </a:cubicBezTo>
                  <a:cubicBezTo>
                    <a:pt x="109" y="272"/>
                    <a:pt x="108" y="271"/>
                    <a:pt x="108" y="271"/>
                  </a:cubicBezTo>
                  <a:cubicBezTo>
                    <a:pt x="106" y="270"/>
                    <a:pt x="105" y="269"/>
                    <a:pt x="104" y="268"/>
                  </a:cubicBezTo>
                  <a:cubicBezTo>
                    <a:pt x="102" y="266"/>
                    <a:pt x="102" y="266"/>
                    <a:pt x="102" y="266"/>
                  </a:cubicBezTo>
                  <a:cubicBezTo>
                    <a:pt x="101" y="265"/>
                    <a:pt x="101" y="265"/>
                    <a:pt x="101" y="265"/>
                  </a:cubicBezTo>
                  <a:cubicBezTo>
                    <a:pt x="101" y="265"/>
                    <a:pt x="101" y="265"/>
                    <a:pt x="101" y="264"/>
                  </a:cubicBezTo>
                  <a:cubicBezTo>
                    <a:pt x="100" y="264"/>
                    <a:pt x="100" y="263"/>
                    <a:pt x="99" y="262"/>
                  </a:cubicBezTo>
                  <a:cubicBezTo>
                    <a:pt x="98" y="262"/>
                    <a:pt x="98" y="262"/>
                    <a:pt x="97" y="262"/>
                  </a:cubicBezTo>
                  <a:cubicBezTo>
                    <a:pt x="97" y="262"/>
                    <a:pt x="96" y="262"/>
                    <a:pt x="96" y="261"/>
                  </a:cubicBezTo>
                  <a:cubicBezTo>
                    <a:pt x="96" y="261"/>
                    <a:pt x="96" y="261"/>
                    <a:pt x="96" y="260"/>
                  </a:cubicBezTo>
                  <a:cubicBezTo>
                    <a:pt x="96" y="258"/>
                    <a:pt x="98" y="257"/>
                    <a:pt x="99" y="255"/>
                  </a:cubicBezTo>
                  <a:cubicBezTo>
                    <a:pt x="102" y="253"/>
                    <a:pt x="104" y="252"/>
                    <a:pt x="101" y="249"/>
                  </a:cubicBezTo>
                  <a:close/>
                  <a:moveTo>
                    <a:pt x="114" y="228"/>
                  </a:moveTo>
                  <a:cubicBezTo>
                    <a:pt x="114" y="228"/>
                    <a:pt x="115" y="227"/>
                    <a:pt x="115" y="227"/>
                  </a:cubicBezTo>
                  <a:cubicBezTo>
                    <a:pt x="115" y="227"/>
                    <a:pt x="115" y="227"/>
                    <a:pt x="115" y="227"/>
                  </a:cubicBezTo>
                  <a:cubicBezTo>
                    <a:pt x="115" y="229"/>
                    <a:pt x="115" y="229"/>
                    <a:pt x="115" y="229"/>
                  </a:cubicBezTo>
                  <a:cubicBezTo>
                    <a:pt x="115" y="229"/>
                    <a:pt x="115" y="230"/>
                    <a:pt x="115" y="230"/>
                  </a:cubicBezTo>
                  <a:cubicBezTo>
                    <a:pt x="115" y="230"/>
                    <a:pt x="114" y="229"/>
                    <a:pt x="114" y="228"/>
                  </a:cubicBezTo>
                  <a:close/>
                  <a:moveTo>
                    <a:pt x="112" y="223"/>
                  </a:moveTo>
                  <a:cubicBezTo>
                    <a:pt x="112" y="222"/>
                    <a:pt x="112" y="222"/>
                    <a:pt x="112" y="222"/>
                  </a:cubicBezTo>
                  <a:cubicBezTo>
                    <a:pt x="113" y="222"/>
                    <a:pt x="113" y="222"/>
                    <a:pt x="113" y="222"/>
                  </a:cubicBezTo>
                  <a:cubicBezTo>
                    <a:pt x="113" y="222"/>
                    <a:pt x="112" y="223"/>
                    <a:pt x="112" y="223"/>
                  </a:cubicBezTo>
                  <a:close/>
                  <a:moveTo>
                    <a:pt x="80" y="166"/>
                  </a:moveTo>
                  <a:cubicBezTo>
                    <a:pt x="80" y="163"/>
                    <a:pt x="81" y="162"/>
                    <a:pt x="82" y="161"/>
                  </a:cubicBezTo>
                  <a:cubicBezTo>
                    <a:pt x="83" y="161"/>
                    <a:pt x="83" y="161"/>
                    <a:pt x="84" y="161"/>
                  </a:cubicBezTo>
                  <a:cubicBezTo>
                    <a:pt x="86" y="161"/>
                    <a:pt x="86" y="161"/>
                    <a:pt x="86" y="161"/>
                  </a:cubicBezTo>
                  <a:cubicBezTo>
                    <a:pt x="87" y="161"/>
                    <a:pt x="88" y="161"/>
                    <a:pt x="89" y="161"/>
                  </a:cubicBezTo>
                  <a:cubicBezTo>
                    <a:pt x="89" y="161"/>
                    <a:pt x="90" y="161"/>
                    <a:pt x="90" y="161"/>
                  </a:cubicBezTo>
                  <a:cubicBezTo>
                    <a:pt x="91" y="161"/>
                    <a:pt x="91" y="161"/>
                    <a:pt x="91" y="161"/>
                  </a:cubicBezTo>
                  <a:cubicBezTo>
                    <a:pt x="91" y="161"/>
                    <a:pt x="92" y="161"/>
                    <a:pt x="92" y="161"/>
                  </a:cubicBezTo>
                  <a:cubicBezTo>
                    <a:pt x="93" y="160"/>
                    <a:pt x="93" y="160"/>
                    <a:pt x="94" y="160"/>
                  </a:cubicBezTo>
                  <a:cubicBezTo>
                    <a:pt x="94" y="160"/>
                    <a:pt x="95" y="160"/>
                    <a:pt x="96" y="160"/>
                  </a:cubicBezTo>
                  <a:cubicBezTo>
                    <a:pt x="96" y="160"/>
                    <a:pt x="97" y="160"/>
                    <a:pt x="97" y="160"/>
                  </a:cubicBezTo>
                  <a:cubicBezTo>
                    <a:pt x="97" y="160"/>
                    <a:pt x="97" y="160"/>
                    <a:pt x="98" y="160"/>
                  </a:cubicBezTo>
                  <a:cubicBezTo>
                    <a:pt x="98" y="160"/>
                    <a:pt x="98" y="161"/>
                    <a:pt x="99" y="161"/>
                  </a:cubicBezTo>
                  <a:cubicBezTo>
                    <a:pt x="99" y="161"/>
                    <a:pt x="99" y="161"/>
                    <a:pt x="99" y="161"/>
                  </a:cubicBezTo>
                  <a:cubicBezTo>
                    <a:pt x="99" y="161"/>
                    <a:pt x="100" y="161"/>
                    <a:pt x="100" y="161"/>
                  </a:cubicBezTo>
                  <a:cubicBezTo>
                    <a:pt x="101" y="162"/>
                    <a:pt x="102" y="163"/>
                    <a:pt x="104" y="164"/>
                  </a:cubicBezTo>
                  <a:cubicBezTo>
                    <a:pt x="108" y="166"/>
                    <a:pt x="108" y="166"/>
                    <a:pt x="108" y="166"/>
                  </a:cubicBezTo>
                  <a:cubicBezTo>
                    <a:pt x="109" y="167"/>
                    <a:pt x="110" y="168"/>
                    <a:pt x="111" y="169"/>
                  </a:cubicBezTo>
                  <a:cubicBezTo>
                    <a:pt x="114" y="171"/>
                    <a:pt x="116" y="173"/>
                    <a:pt x="118" y="175"/>
                  </a:cubicBezTo>
                  <a:cubicBezTo>
                    <a:pt x="119" y="176"/>
                    <a:pt x="120" y="178"/>
                    <a:pt x="121" y="179"/>
                  </a:cubicBezTo>
                  <a:cubicBezTo>
                    <a:pt x="121" y="180"/>
                    <a:pt x="122" y="181"/>
                    <a:pt x="122" y="181"/>
                  </a:cubicBezTo>
                  <a:cubicBezTo>
                    <a:pt x="122" y="181"/>
                    <a:pt x="122" y="182"/>
                    <a:pt x="122" y="182"/>
                  </a:cubicBezTo>
                  <a:cubicBezTo>
                    <a:pt x="123" y="183"/>
                    <a:pt x="123" y="184"/>
                    <a:pt x="124" y="185"/>
                  </a:cubicBezTo>
                  <a:cubicBezTo>
                    <a:pt x="122" y="185"/>
                    <a:pt x="120" y="185"/>
                    <a:pt x="119" y="185"/>
                  </a:cubicBezTo>
                  <a:cubicBezTo>
                    <a:pt x="117" y="185"/>
                    <a:pt x="115" y="186"/>
                    <a:pt x="113" y="186"/>
                  </a:cubicBezTo>
                  <a:cubicBezTo>
                    <a:pt x="111" y="186"/>
                    <a:pt x="108" y="182"/>
                    <a:pt x="108" y="181"/>
                  </a:cubicBezTo>
                  <a:cubicBezTo>
                    <a:pt x="108" y="179"/>
                    <a:pt x="109" y="178"/>
                    <a:pt x="109" y="176"/>
                  </a:cubicBezTo>
                  <a:cubicBezTo>
                    <a:pt x="110" y="172"/>
                    <a:pt x="108" y="169"/>
                    <a:pt x="104" y="168"/>
                  </a:cubicBezTo>
                  <a:cubicBezTo>
                    <a:pt x="99" y="167"/>
                    <a:pt x="96" y="166"/>
                    <a:pt x="92" y="169"/>
                  </a:cubicBezTo>
                  <a:cubicBezTo>
                    <a:pt x="89" y="170"/>
                    <a:pt x="84" y="174"/>
                    <a:pt x="81" y="172"/>
                  </a:cubicBezTo>
                  <a:cubicBezTo>
                    <a:pt x="79" y="171"/>
                    <a:pt x="80" y="167"/>
                    <a:pt x="80"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gr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8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grpSp>
        <p:nvGrpSpPr>
          <p:cNvPr id="428" name="Nhóm 427"/>
          <p:cNvGrpSpPr>
            <a:grpSpLocks/>
          </p:cNvGrpSpPr>
          <p:nvPr/>
        </p:nvGrpSpPr>
        <p:grpSpPr bwMode="auto">
          <a:xfrm rot="-5400000">
            <a:off x="1235075" y="1057276"/>
            <a:ext cx="1546225" cy="2190750"/>
            <a:chOff x="837027" y="2505843"/>
            <a:chExt cx="2673855" cy="3111843"/>
          </a:xfrm>
        </p:grpSpPr>
        <p:pic>
          <p:nvPicPr>
            <p:cNvPr id="54474"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027" y="2505843"/>
              <a:ext cx="2673855" cy="311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 name="文本框 2">
              <a:extLst>
                <a:ext uri="{FF2B5EF4-FFF2-40B4-BE49-F238E27FC236}">
                  <a16:creationId xmlns:a16="http://schemas.microsoft.com/office/drawing/2014/main" xmlns="" id="{90A82B77-8259-4EB5-A70B-41AC5AB76FB3}"/>
                </a:ext>
              </a:extLst>
            </p:cNvPr>
            <p:cNvSpPr txBox="1"/>
            <p:nvPr/>
          </p:nvSpPr>
          <p:spPr>
            <a:xfrm>
              <a:off x="1265285" y="3159782"/>
              <a:ext cx="1759694" cy="2079072"/>
            </a:xfrm>
            <a:prstGeom prst="rect">
              <a:avLst/>
            </a:prstGeom>
            <a:noFill/>
          </p:spPr>
          <p:txBody>
            <a:bodyPr vert="eaVert">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700" b="1">
                  <a:solidFill>
                    <a:srgbClr val="684C37"/>
                  </a:solidFill>
                  <a:latin typeface="Cambria" pitchFamily="18" charset="0"/>
                  <a:ea typeface="SimSun" pitchFamily="2" charset="-122"/>
                  <a:sym typeface="+mn-lt"/>
                </a:rPr>
                <a:t>NHIỆM VỤ</a:t>
              </a:r>
              <a:endParaRPr lang="zh-CN" altLang="en-US" sz="2700" b="1">
                <a:solidFill>
                  <a:srgbClr val="684C37"/>
                </a:solidFill>
                <a:latin typeface="Cambria" pitchFamily="18" charset="0"/>
                <a:ea typeface="SimSun" pitchFamily="2" charset="-122"/>
                <a:sym typeface="+mn-lt"/>
              </a:endParaRPr>
            </a:p>
          </p:txBody>
        </p:sp>
      </p:grpSp>
      <p:grpSp>
        <p:nvGrpSpPr>
          <p:cNvPr id="6" name="Nhóm 5"/>
          <p:cNvGrpSpPr>
            <a:grpSpLocks/>
          </p:cNvGrpSpPr>
          <p:nvPr/>
        </p:nvGrpSpPr>
        <p:grpSpPr bwMode="auto">
          <a:xfrm>
            <a:off x="811213" y="3228975"/>
            <a:ext cx="4106862" cy="1582738"/>
            <a:chOff x="1435818" y="2635878"/>
            <a:chExt cx="8776403" cy="2435623"/>
          </a:xfrm>
        </p:grpSpPr>
        <p:pic>
          <p:nvPicPr>
            <p:cNvPr id="427" name="图片 16">
              <a:extLst>
                <a:ext uri="{FF2B5EF4-FFF2-40B4-BE49-F238E27FC236}">
                  <a16:creationId xmlns:a16="http://schemas.microsoft.com/office/drawing/2014/main" xmlns="" id="{C0D3F87F-62ED-4E19-A117-FFF9339256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622870" y="-551174"/>
              <a:ext cx="2402299" cy="8776403"/>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54473" name="Hộp Văn bản 432"/>
            <p:cNvSpPr txBox="1">
              <a:spLocks noChangeArrowheads="1"/>
            </p:cNvSpPr>
            <p:nvPr/>
          </p:nvSpPr>
          <p:spPr bwMode="auto">
            <a:xfrm>
              <a:off x="1443756" y="2690320"/>
              <a:ext cx="8559390" cy="238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50000"/>
                </a:lnSpc>
                <a:spcAft>
                  <a:spcPts val="600"/>
                </a:spcAft>
              </a:pPr>
              <a:r>
                <a:rPr lang="en-US" sz="2100">
                  <a:latin typeface="Cambria" pitchFamily="18" charset="0"/>
                  <a:ea typeface="Cambria" pitchFamily="18" charset="0"/>
                  <a:cs typeface="Cambria" pitchFamily="18" charset="0"/>
                </a:rPr>
                <a:t>Học sinh vận dụng liên hệ với thơ trữ tình để đánh  giá sự khác nhau giữa hai thể loại thơ.</a:t>
              </a:r>
            </a:p>
          </p:txBody>
        </p:sp>
      </p:grpSp>
      <p:grpSp>
        <p:nvGrpSpPr>
          <p:cNvPr id="10" name="Nhóm 9"/>
          <p:cNvGrpSpPr>
            <a:grpSpLocks/>
          </p:cNvGrpSpPr>
          <p:nvPr/>
        </p:nvGrpSpPr>
        <p:grpSpPr bwMode="auto">
          <a:xfrm>
            <a:off x="4556125" y="2173288"/>
            <a:ext cx="5348288" cy="3538537"/>
            <a:chOff x="5954606" y="1758950"/>
            <a:chExt cx="7131299" cy="4717570"/>
          </a:xfrm>
        </p:grpSpPr>
        <p:grpSp>
          <p:nvGrpSpPr>
            <p:cNvPr id="54281" name="Nhóm 439"/>
            <p:cNvGrpSpPr>
              <a:grpSpLocks/>
            </p:cNvGrpSpPr>
            <p:nvPr/>
          </p:nvGrpSpPr>
          <p:grpSpPr bwMode="auto">
            <a:xfrm>
              <a:off x="5954606" y="1758950"/>
              <a:ext cx="6137082" cy="4717570"/>
              <a:chOff x="5954606" y="1758950"/>
              <a:chExt cx="6137082" cy="4717570"/>
            </a:xfrm>
          </p:grpSpPr>
          <p:grpSp>
            <p:nvGrpSpPr>
              <p:cNvPr id="54376" name="Group 2443"/>
              <p:cNvGrpSpPr>
                <a:grpSpLocks/>
              </p:cNvGrpSpPr>
              <p:nvPr/>
            </p:nvGrpSpPr>
            <p:grpSpPr bwMode="auto">
              <a:xfrm>
                <a:off x="5954606" y="4070082"/>
                <a:ext cx="6137082" cy="2406438"/>
                <a:chOff x="4842717" y="3690257"/>
                <a:chExt cx="7244910" cy="2840833"/>
              </a:xfrm>
            </p:grpSpPr>
            <p:sp>
              <p:nvSpPr>
                <p:cNvPr id="54454" name="Freeform 10"/>
                <p:cNvSpPr>
                  <a:spLocks/>
                </p:cNvSpPr>
                <p:nvPr/>
              </p:nvSpPr>
              <p:spPr bwMode="auto">
                <a:xfrm>
                  <a:off x="5033906" y="3690257"/>
                  <a:ext cx="6392434" cy="2840833"/>
                </a:xfrm>
                <a:custGeom>
                  <a:avLst/>
                  <a:gdLst>
                    <a:gd name="T0" fmla="*/ 0 w 840"/>
                    <a:gd name="T1" fmla="*/ 2734207 h 373"/>
                    <a:gd name="T2" fmla="*/ 3378858 w 840"/>
                    <a:gd name="T3" fmla="*/ 297031 h 373"/>
                    <a:gd name="T4" fmla="*/ 6392434 w 840"/>
                    <a:gd name="T5" fmla="*/ 2840833 h 373"/>
                    <a:gd name="T6" fmla="*/ 0 w 840"/>
                    <a:gd name="T7" fmla="*/ 2734207 h 3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0" h="373">
                      <a:moveTo>
                        <a:pt x="0" y="359"/>
                      </a:moveTo>
                      <a:cubicBezTo>
                        <a:pt x="94" y="305"/>
                        <a:pt x="346" y="77"/>
                        <a:pt x="444" y="39"/>
                      </a:cubicBezTo>
                      <a:cubicBezTo>
                        <a:pt x="543" y="0"/>
                        <a:pt x="840" y="373"/>
                        <a:pt x="840" y="373"/>
                      </a:cubicBezTo>
                      <a:lnTo>
                        <a:pt x="0" y="3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55" name="Freeform 11"/>
                <p:cNvSpPr>
                  <a:spLocks/>
                </p:cNvSpPr>
                <p:nvPr/>
              </p:nvSpPr>
              <p:spPr bwMode="auto">
                <a:xfrm>
                  <a:off x="7735282" y="3690257"/>
                  <a:ext cx="3691058" cy="2840833"/>
                </a:xfrm>
                <a:custGeom>
                  <a:avLst/>
                  <a:gdLst>
                    <a:gd name="T0" fmla="*/ 296807 w 485"/>
                    <a:gd name="T1" fmla="*/ 2277236 h 373"/>
                    <a:gd name="T2" fmla="*/ 0 w 485"/>
                    <a:gd name="T3" fmla="*/ 2779904 h 373"/>
                    <a:gd name="T4" fmla="*/ 3691058 w 485"/>
                    <a:gd name="T5" fmla="*/ 2840833 h 373"/>
                    <a:gd name="T6" fmla="*/ 677328 w 485"/>
                    <a:gd name="T7" fmla="*/ 297031 h 373"/>
                    <a:gd name="T8" fmla="*/ 646886 w 485"/>
                    <a:gd name="T9" fmla="*/ 312263 h 373"/>
                    <a:gd name="T10" fmla="*/ 296807 w 485"/>
                    <a:gd name="T11" fmla="*/ 2277236 h 3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5" h="373">
                      <a:moveTo>
                        <a:pt x="39" y="299"/>
                      </a:moveTo>
                      <a:cubicBezTo>
                        <a:pt x="28" y="322"/>
                        <a:pt x="14" y="344"/>
                        <a:pt x="0" y="365"/>
                      </a:cubicBezTo>
                      <a:cubicBezTo>
                        <a:pt x="485" y="373"/>
                        <a:pt x="485" y="373"/>
                        <a:pt x="485" y="373"/>
                      </a:cubicBezTo>
                      <a:cubicBezTo>
                        <a:pt x="485" y="373"/>
                        <a:pt x="188" y="0"/>
                        <a:pt x="89" y="39"/>
                      </a:cubicBezTo>
                      <a:cubicBezTo>
                        <a:pt x="88" y="39"/>
                        <a:pt x="87" y="40"/>
                        <a:pt x="85" y="41"/>
                      </a:cubicBezTo>
                      <a:cubicBezTo>
                        <a:pt x="96" y="122"/>
                        <a:pt x="82" y="214"/>
                        <a:pt x="39"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21" name="Freeform 12">
                  <a:extLst>
                    <a:ext uri="{FF2B5EF4-FFF2-40B4-BE49-F238E27FC236}">
                      <a16:creationId xmlns:a16="http://schemas.microsoft.com/office/drawing/2014/main" xmlns="" id="{112E3312-F779-4D9F-9B30-4FC87E89FF04}"/>
                    </a:ext>
                  </a:extLst>
                </p:cNvPr>
                <p:cNvSpPr>
                  <a:spLocks/>
                </p:cNvSpPr>
                <p:nvPr/>
              </p:nvSpPr>
              <p:spPr bwMode="auto">
                <a:xfrm>
                  <a:off x="6107131" y="4824615"/>
                  <a:ext cx="1286904" cy="921946"/>
                </a:xfrm>
                <a:custGeom>
                  <a:avLst/>
                  <a:gdLst>
                    <a:gd name="T0" fmla="*/ 121 w 169"/>
                    <a:gd name="T1" fmla="*/ 12 h 121"/>
                    <a:gd name="T2" fmla="*/ 83 w 169"/>
                    <a:gd name="T3" fmla="*/ 18 h 121"/>
                    <a:gd name="T4" fmla="*/ 38 w 169"/>
                    <a:gd name="T5" fmla="*/ 64 h 121"/>
                    <a:gd name="T6" fmla="*/ 2 w 169"/>
                    <a:gd name="T7" fmla="*/ 118 h 121"/>
                    <a:gd name="T8" fmla="*/ 0 w 169"/>
                    <a:gd name="T9" fmla="*/ 121 h 121"/>
                    <a:gd name="T10" fmla="*/ 87 w 169"/>
                    <a:gd name="T11" fmla="*/ 57 h 121"/>
                    <a:gd name="T12" fmla="*/ 155 w 169"/>
                    <a:gd name="T13" fmla="*/ 18 h 121"/>
                    <a:gd name="T14" fmla="*/ 169 w 169"/>
                    <a:gd name="T15" fmla="*/ 6 h 121"/>
                    <a:gd name="T16" fmla="*/ 137 w 169"/>
                    <a:gd name="T17" fmla="*/ 11 h 121"/>
                    <a:gd name="T18" fmla="*/ 139 w 169"/>
                    <a:gd name="T19" fmla="*/ 11 h 121"/>
                    <a:gd name="T20" fmla="*/ 146 w 169"/>
                    <a:gd name="T21" fmla="*/ 0 h 121"/>
                    <a:gd name="T22" fmla="*/ 131 w 169"/>
                    <a:gd name="T23" fmla="*/ 12 h 121"/>
                    <a:gd name="T24" fmla="*/ 121 w 169"/>
                    <a:gd name="T25"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1">
                      <a:moveTo>
                        <a:pt x="121" y="12"/>
                      </a:moveTo>
                      <a:cubicBezTo>
                        <a:pt x="106" y="12"/>
                        <a:pt x="92" y="28"/>
                        <a:pt x="83" y="18"/>
                      </a:cubicBezTo>
                      <a:cubicBezTo>
                        <a:pt x="66" y="20"/>
                        <a:pt x="48" y="51"/>
                        <a:pt x="38" y="64"/>
                      </a:cubicBezTo>
                      <a:cubicBezTo>
                        <a:pt x="25" y="81"/>
                        <a:pt x="15" y="100"/>
                        <a:pt x="2" y="118"/>
                      </a:cubicBezTo>
                      <a:cubicBezTo>
                        <a:pt x="2" y="119"/>
                        <a:pt x="1" y="120"/>
                        <a:pt x="0" y="121"/>
                      </a:cubicBezTo>
                      <a:cubicBezTo>
                        <a:pt x="28" y="98"/>
                        <a:pt x="56" y="76"/>
                        <a:pt x="87" y="57"/>
                      </a:cubicBezTo>
                      <a:cubicBezTo>
                        <a:pt x="109" y="43"/>
                        <a:pt x="133" y="32"/>
                        <a:pt x="155" y="18"/>
                      </a:cubicBezTo>
                      <a:cubicBezTo>
                        <a:pt x="160" y="14"/>
                        <a:pt x="166" y="11"/>
                        <a:pt x="169" y="6"/>
                      </a:cubicBezTo>
                      <a:cubicBezTo>
                        <a:pt x="152" y="10"/>
                        <a:pt x="148" y="11"/>
                        <a:pt x="137" y="11"/>
                      </a:cubicBezTo>
                      <a:cubicBezTo>
                        <a:pt x="139" y="11"/>
                        <a:pt x="139" y="11"/>
                        <a:pt x="139" y="11"/>
                      </a:cubicBezTo>
                      <a:cubicBezTo>
                        <a:pt x="140" y="7"/>
                        <a:pt x="143" y="4"/>
                        <a:pt x="146" y="0"/>
                      </a:cubicBezTo>
                      <a:cubicBezTo>
                        <a:pt x="141" y="4"/>
                        <a:pt x="136" y="8"/>
                        <a:pt x="131" y="12"/>
                      </a:cubicBezTo>
                      <a:cubicBezTo>
                        <a:pt x="128" y="12"/>
                        <a:pt x="125" y="12"/>
                        <a:pt x="121" y="1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2" name="Freeform 13">
                  <a:extLst>
                    <a:ext uri="{FF2B5EF4-FFF2-40B4-BE49-F238E27FC236}">
                      <a16:creationId xmlns:a16="http://schemas.microsoft.com/office/drawing/2014/main" xmlns="" id="{5F893AA6-90B2-4C85-9F02-B2C56C75E7B1}"/>
                    </a:ext>
                  </a:extLst>
                </p:cNvPr>
                <p:cNvSpPr>
                  <a:spLocks/>
                </p:cNvSpPr>
                <p:nvPr/>
              </p:nvSpPr>
              <p:spPr bwMode="auto">
                <a:xfrm>
                  <a:off x="5947205" y="5746561"/>
                  <a:ext cx="159926" cy="119928"/>
                </a:xfrm>
                <a:custGeom>
                  <a:avLst/>
                  <a:gdLst>
                    <a:gd name="T0" fmla="*/ 14 w 21"/>
                    <a:gd name="T1" fmla="*/ 11 h 16"/>
                    <a:gd name="T2" fmla="*/ 21 w 21"/>
                    <a:gd name="T3" fmla="*/ 0 h 16"/>
                    <a:gd name="T4" fmla="*/ 0 w 21"/>
                    <a:gd name="T5" fmla="*/ 16 h 16"/>
                    <a:gd name="T6" fmla="*/ 14 w 21"/>
                    <a:gd name="T7" fmla="*/ 11 h 16"/>
                  </a:gdLst>
                  <a:ahLst/>
                  <a:cxnLst>
                    <a:cxn ang="0">
                      <a:pos x="T0" y="T1"/>
                    </a:cxn>
                    <a:cxn ang="0">
                      <a:pos x="T2" y="T3"/>
                    </a:cxn>
                    <a:cxn ang="0">
                      <a:pos x="T4" y="T5"/>
                    </a:cxn>
                    <a:cxn ang="0">
                      <a:pos x="T6" y="T7"/>
                    </a:cxn>
                  </a:cxnLst>
                  <a:rect l="0" t="0" r="r" b="b"/>
                  <a:pathLst>
                    <a:path w="21" h="16">
                      <a:moveTo>
                        <a:pt x="14" y="11"/>
                      </a:moveTo>
                      <a:cubicBezTo>
                        <a:pt x="15" y="7"/>
                        <a:pt x="18" y="3"/>
                        <a:pt x="21" y="0"/>
                      </a:cubicBezTo>
                      <a:cubicBezTo>
                        <a:pt x="14" y="5"/>
                        <a:pt x="7" y="10"/>
                        <a:pt x="0" y="16"/>
                      </a:cubicBezTo>
                      <a:lnTo>
                        <a:pt x="14" y="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3" name="Freeform 14">
                  <a:extLst>
                    <a:ext uri="{FF2B5EF4-FFF2-40B4-BE49-F238E27FC236}">
                      <a16:creationId xmlns:a16="http://schemas.microsoft.com/office/drawing/2014/main" xmlns="" id="{CFABA7C8-BB3A-4B26-93C2-A66A9D1954EC}"/>
                    </a:ext>
                  </a:extLst>
                </p:cNvPr>
                <p:cNvSpPr>
                  <a:spLocks/>
                </p:cNvSpPr>
                <p:nvPr/>
              </p:nvSpPr>
              <p:spPr bwMode="auto">
                <a:xfrm>
                  <a:off x="7216616" y="4032590"/>
                  <a:ext cx="1171957" cy="792025"/>
                </a:xfrm>
                <a:custGeom>
                  <a:avLst/>
                  <a:gdLst>
                    <a:gd name="T0" fmla="*/ 110 w 154"/>
                    <a:gd name="T1" fmla="*/ 5 h 104"/>
                    <a:gd name="T2" fmla="*/ 75 w 154"/>
                    <a:gd name="T3" fmla="*/ 10 h 104"/>
                    <a:gd name="T4" fmla="*/ 34 w 154"/>
                    <a:gd name="T5" fmla="*/ 53 h 104"/>
                    <a:gd name="T6" fmla="*/ 1 w 154"/>
                    <a:gd name="T7" fmla="*/ 102 h 104"/>
                    <a:gd name="T8" fmla="*/ 0 w 154"/>
                    <a:gd name="T9" fmla="*/ 104 h 104"/>
                    <a:gd name="T10" fmla="*/ 79 w 154"/>
                    <a:gd name="T11" fmla="*/ 46 h 104"/>
                    <a:gd name="T12" fmla="*/ 141 w 154"/>
                    <a:gd name="T13" fmla="*/ 10 h 104"/>
                    <a:gd name="T14" fmla="*/ 154 w 154"/>
                    <a:gd name="T15" fmla="*/ 0 h 104"/>
                    <a:gd name="T16" fmla="*/ 110 w 154"/>
                    <a:gd name="T17"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04">
                      <a:moveTo>
                        <a:pt x="110" y="5"/>
                      </a:moveTo>
                      <a:cubicBezTo>
                        <a:pt x="96" y="5"/>
                        <a:pt x="84" y="20"/>
                        <a:pt x="75" y="10"/>
                      </a:cubicBezTo>
                      <a:cubicBezTo>
                        <a:pt x="60" y="13"/>
                        <a:pt x="43" y="41"/>
                        <a:pt x="34" y="53"/>
                      </a:cubicBezTo>
                      <a:cubicBezTo>
                        <a:pt x="22" y="68"/>
                        <a:pt x="13" y="86"/>
                        <a:pt x="1" y="102"/>
                      </a:cubicBezTo>
                      <a:cubicBezTo>
                        <a:pt x="1" y="103"/>
                        <a:pt x="0" y="104"/>
                        <a:pt x="0" y="104"/>
                      </a:cubicBezTo>
                      <a:cubicBezTo>
                        <a:pt x="25" y="84"/>
                        <a:pt x="51" y="64"/>
                        <a:pt x="79" y="46"/>
                      </a:cubicBezTo>
                      <a:cubicBezTo>
                        <a:pt x="99" y="34"/>
                        <a:pt x="121" y="23"/>
                        <a:pt x="141" y="10"/>
                      </a:cubicBezTo>
                      <a:cubicBezTo>
                        <a:pt x="146" y="7"/>
                        <a:pt x="151" y="4"/>
                        <a:pt x="154" y="0"/>
                      </a:cubicBezTo>
                      <a:cubicBezTo>
                        <a:pt x="132" y="5"/>
                        <a:pt x="134" y="4"/>
                        <a:pt x="110"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4459" name="Freeform 15"/>
                <p:cNvSpPr>
                  <a:spLocks/>
                </p:cNvSpPr>
                <p:nvPr/>
              </p:nvSpPr>
              <p:spPr bwMode="auto">
                <a:xfrm>
                  <a:off x="9188313" y="4466257"/>
                  <a:ext cx="1180869" cy="928951"/>
                </a:xfrm>
                <a:custGeom>
                  <a:avLst/>
                  <a:gdLst>
                    <a:gd name="T0" fmla="*/ 937077 w 155"/>
                    <a:gd name="T1" fmla="*/ 502547 h 122"/>
                    <a:gd name="T2" fmla="*/ 639955 w 155"/>
                    <a:gd name="T3" fmla="*/ 152287 h 122"/>
                    <a:gd name="T4" fmla="*/ 358070 w 155"/>
                    <a:gd name="T5" fmla="*/ 76144 h 122"/>
                    <a:gd name="T6" fmla="*/ 0 w 155"/>
                    <a:gd name="T7" fmla="*/ 0 h 122"/>
                    <a:gd name="T8" fmla="*/ 99041 w 155"/>
                    <a:gd name="T9" fmla="*/ 91372 h 122"/>
                    <a:gd name="T10" fmla="*/ 579007 w 155"/>
                    <a:gd name="T11" fmla="*/ 418789 h 122"/>
                    <a:gd name="T12" fmla="*/ 1180869 w 155"/>
                    <a:gd name="T13" fmla="*/ 928951 h 122"/>
                    <a:gd name="T14" fmla="*/ 1173250 w 155"/>
                    <a:gd name="T15" fmla="*/ 906108 h 122"/>
                    <a:gd name="T16" fmla="*/ 937077 w 155"/>
                    <a:gd name="T17" fmla="*/ 5025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22">
                      <a:moveTo>
                        <a:pt x="123" y="66"/>
                      </a:moveTo>
                      <a:cubicBezTo>
                        <a:pt x="115" y="54"/>
                        <a:pt x="100" y="24"/>
                        <a:pt x="84" y="20"/>
                      </a:cubicBezTo>
                      <a:cubicBezTo>
                        <a:pt x="74" y="28"/>
                        <a:pt x="62" y="12"/>
                        <a:pt x="47" y="10"/>
                      </a:cubicBezTo>
                      <a:cubicBezTo>
                        <a:pt x="21" y="7"/>
                        <a:pt x="24" y="8"/>
                        <a:pt x="0" y="0"/>
                      </a:cubicBezTo>
                      <a:cubicBezTo>
                        <a:pt x="3" y="5"/>
                        <a:pt x="8" y="8"/>
                        <a:pt x="13" y="12"/>
                      </a:cubicBezTo>
                      <a:cubicBezTo>
                        <a:pt x="33" y="27"/>
                        <a:pt x="55" y="40"/>
                        <a:pt x="76" y="55"/>
                      </a:cubicBezTo>
                      <a:cubicBezTo>
                        <a:pt x="105" y="76"/>
                        <a:pt x="130" y="99"/>
                        <a:pt x="155" y="122"/>
                      </a:cubicBezTo>
                      <a:cubicBezTo>
                        <a:pt x="155" y="121"/>
                        <a:pt x="154" y="120"/>
                        <a:pt x="154" y="119"/>
                      </a:cubicBezTo>
                      <a:cubicBezTo>
                        <a:pt x="143" y="102"/>
                        <a:pt x="135" y="84"/>
                        <a:pt x="12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25" name="Freeform 16">
                  <a:extLst>
                    <a:ext uri="{FF2B5EF4-FFF2-40B4-BE49-F238E27FC236}">
                      <a16:creationId xmlns:a16="http://schemas.microsoft.com/office/drawing/2014/main" xmlns="" id="{3EB9FDCC-EFE9-474B-B476-622BD4EEEE94}"/>
                    </a:ext>
                  </a:extLst>
                </p:cNvPr>
                <p:cNvSpPr>
                  <a:spLocks/>
                </p:cNvSpPr>
                <p:nvPr/>
              </p:nvSpPr>
              <p:spPr bwMode="auto">
                <a:xfrm>
                  <a:off x="10367656" y="5394273"/>
                  <a:ext cx="144933" cy="132420"/>
                </a:xfrm>
                <a:custGeom>
                  <a:avLst/>
                  <a:gdLst>
                    <a:gd name="T0" fmla="*/ 0 w 19"/>
                    <a:gd name="T1" fmla="*/ 0 h 17"/>
                    <a:gd name="T2" fmla="*/ 6 w 19"/>
                    <a:gd name="T3" fmla="*/ 11 h 17"/>
                    <a:gd name="T4" fmla="*/ 19 w 19"/>
                    <a:gd name="T5" fmla="*/ 17 h 17"/>
                    <a:gd name="T6" fmla="*/ 0 w 19"/>
                    <a:gd name="T7" fmla="*/ 0 h 17"/>
                  </a:gdLst>
                  <a:ahLst/>
                  <a:cxnLst>
                    <a:cxn ang="0">
                      <a:pos x="T0" y="T1"/>
                    </a:cxn>
                    <a:cxn ang="0">
                      <a:pos x="T2" y="T3"/>
                    </a:cxn>
                    <a:cxn ang="0">
                      <a:pos x="T4" y="T5"/>
                    </a:cxn>
                    <a:cxn ang="0">
                      <a:pos x="T6" y="T7"/>
                    </a:cxn>
                  </a:cxnLst>
                  <a:rect l="0" t="0" r="r" b="b"/>
                  <a:pathLst>
                    <a:path w="19" h="17">
                      <a:moveTo>
                        <a:pt x="0" y="0"/>
                      </a:moveTo>
                      <a:cubicBezTo>
                        <a:pt x="3" y="4"/>
                        <a:pt x="6" y="7"/>
                        <a:pt x="6" y="11"/>
                      </a:cubicBezTo>
                      <a:cubicBezTo>
                        <a:pt x="19" y="17"/>
                        <a:pt x="19" y="17"/>
                        <a:pt x="19" y="17"/>
                      </a:cubicBezTo>
                      <a:cubicBezTo>
                        <a:pt x="13" y="11"/>
                        <a:pt x="7" y="6"/>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6" name="Freeform 17">
                  <a:extLst>
                    <a:ext uri="{FF2B5EF4-FFF2-40B4-BE49-F238E27FC236}">
                      <a16:creationId xmlns:a16="http://schemas.microsoft.com/office/drawing/2014/main" xmlns="" id="{6B4833E7-9730-424F-A15E-9B5273DEDC98}"/>
                    </a:ext>
                  </a:extLst>
                </p:cNvPr>
                <p:cNvSpPr>
                  <a:spLocks/>
                </p:cNvSpPr>
                <p:nvPr/>
              </p:nvSpPr>
              <p:spPr bwMode="auto">
                <a:xfrm>
                  <a:off x="7346556" y="3865191"/>
                  <a:ext cx="2328920" cy="1181790"/>
                </a:xfrm>
                <a:custGeom>
                  <a:avLst/>
                  <a:gdLst>
                    <a:gd name="T0" fmla="*/ 58 w 306"/>
                    <a:gd name="T1" fmla="*/ 72 h 155"/>
                    <a:gd name="T2" fmla="*/ 67 w 306"/>
                    <a:gd name="T3" fmla="*/ 73 h 155"/>
                    <a:gd name="T4" fmla="*/ 63 w 306"/>
                    <a:gd name="T5" fmla="*/ 112 h 155"/>
                    <a:gd name="T6" fmla="*/ 60 w 306"/>
                    <a:gd name="T7" fmla="*/ 139 h 155"/>
                    <a:gd name="T8" fmla="*/ 75 w 306"/>
                    <a:gd name="T9" fmla="*/ 119 h 155"/>
                    <a:gd name="T10" fmla="*/ 100 w 306"/>
                    <a:gd name="T11" fmla="*/ 64 h 155"/>
                    <a:gd name="T12" fmla="*/ 131 w 306"/>
                    <a:gd name="T13" fmla="*/ 63 h 155"/>
                    <a:gd name="T14" fmla="*/ 144 w 306"/>
                    <a:gd name="T15" fmla="*/ 72 h 155"/>
                    <a:gd name="T16" fmla="*/ 182 w 306"/>
                    <a:gd name="T17" fmla="*/ 113 h 155"/>
                    <a:gd name="T18" fmla="*/ 201 w 306"/>
                    <a:gd name="T19" fmla="*/ 144 h 155"/>
                    <a:gd name="T20" fmla="*/ 212 w 306"/>
                    <a:gd name="T21" fmla="*/ 143 h 155"/>
                    <a:gd name="T22" fmla="*/ 209 w 306"/>
                    <a:gd name="T23" fmla="*/ 118 h 155"/>
                    <a:gd name="T24" fmla="*/ 191 w 306"/>
                    <a:gd name="T25" fmla="*/ 78 h 155"/>
                    <a:gd name="T26" fmla="*/ 191 w 306"/>
                    <a:gd name="T27" fmla="*/ 60 h 155"/>
                    <a:gd name="T28" fmla="*/ 228 w 306"/>
                    <a:gd name="T29" fmla="*/ 77 h 155"/>
                    <a:gd name="T30" fmla="*/ 248 w 306"/>
                    <a:gd name="T31" fmla="*/ 101 h 155"/>
                    <a:gd name="T32" fmla="*/ 281 w 306"/>
                    <a:gd name="T33" fmla="*/ 120 h 155"/>
                    <a:gd name="T34" fmla="*/ 301 w 306"/>
                    <a:gd name="T35" fmla="*/ 139 h 155"/>
                    <a:gd name="T36" fmla="*/ 282 w 306"/>
                    <a:gd name="T37" fmla="*/ 83 h 155"/>
                    <a:gd name="T38" fmla="*/ 283 w 306"/>
                    <a:gd name="T39" fmla="*/ 82 h 155"/>
                    <a:gd name="T40" fmla="*/ 137 w 306"/>
                    <a:gd name="T41" fmla="*/ 13 h 155"/>
                    <a:gd name="T42" fmla="*/ 119 w 306"/>
                    <a:gd name="T43" fmla="*/ 23 h 155"/>
                    <a:gd name="T44" fmla="*/ 95 w 306"/>
                    <a:gd name="T45" fmla="*/ 24 h 155"/>
                    <a:gd name="T46" fmla="*/ 65 w 306"/>
                    <a:gd name="T47" fmla="*/ 27 h 155"/>
                    <a:gd name="T48" fmla="*/ 17 w 306"/>
                    <a:gd name="T49" fmla="*/ 75 h 155"/>
                    <a:gd name="T50" fmla="*/ 0 w 306"/>
                    <a:gd name="T51" fmla="*/ 101 h 155"/>
                    <a:gd name="T52" fmla="*/ 32 w 306"/>
                    <a:gd name="T53" fmla="*/ 81 h 155"/>
                    <a:gd name="T54" fmla="*/ 58 w 306"/>
                    <a:gd name="T5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155">
                      <a:moveTo>
                        <a:pt x="58" y="72"/>
                      </a:moveTo>
                      <a:cubicBezTo>
                        <a:pt x="60" y="78"/>
                        <a:pt x="65" y="79"/>
                        <a:pt x="67" y="73"/>
                      </a:cubicBezTo>
                      <a:cubicBezTo>
                        <a:pt x="64" y="85"/>
                        <a:pt x="65" y="100"/>
                        <a:pt x="63" y="112"/>
                      </a:cubicBezTo>
                      <a:cubicBezTo>
                        <a:pt x="62" y="116"/>
                        <a:pt x="56" y="135"/>
                        <a:pt x="60" y="139"/>
                      </a:cubicBezTo>
                      <a:cubicBezTo>
                        <a:pt x="67" y="147"/>
                        <a:pt x="74" y="123"/>
                        <a:pt x="75" y="119"/>
                      </a:cubicBezTo>
                      <a:cubicBezTo>
                        <a:pt x="81" y="102"/>
                        <a:pt x="84" y="76"/>
                        <a:pt x="100" y="64"/>
                      </a:cubicBezTo>
                      <a:cubicBezTo>
                        <a:pt x="104" y="61"/>
                        <a:pt x="122" y="59"/>
                        <a:pt x="131" y="63"/>
                      </a:cubicBezTo>
                      <a:cubicBezTo>
                        <a:pt x="138" y="65"/>
                        <a:pt x="139" y="66"/>
                        <a:pt x="144" y="72"/>
                      </a:cubicBezTo>
                      <a:cubicBezTo>
                        <a:pt x="158" y="85"/>
                        <a:pt x="170" y="98"/>
                        <a:pt x="182" y="113"/>
                      </a:cubicBezTo>
                      <a:cubicBezTo>
                        <a:pt x="187" y="120"/>
                        <a:pt x="194" y="140"/>
                        <a:pt x="201" y="144"/>
                      </a:cubicBezTo>
                      <a:cubicBezTo>
                        <a:pt x="206" y="146"/>
                        <a:pt x="208" y="146"/>
                        <a:pt x="212" y="143"/>
                      </a:cubicBezTo>
                      <a:cubicBezTo>
                        <a:pt x="223" y="136"/>
                        <a:pt x="214" y="127"/>
                        <a:pt x="209" y="118"/>
                      </a:cubicBezTo>
                      <a:cubicBezTo>
                        <a:pt x="200" y="106"/>
                        <a:pt x="193" y="93"/>
                        <a:pt x="191" y="78"/>
                      </a:cubicBezTo>
                      <a:cubicBezTo>
                        <a:pt x="191" y="72"/>
                        <a:pt x="192" y="65"/>
                        <a:pt x="191" y="60"/>
                      </a:cubicBezTo>
                      <a:cubicBezTo>
                        <a:pt x="203" y="65"/>
                        <a:pt x="217" y="69"/>
                        <a:pt x="228" y="77"/>
                      </a:cubicBezTo>
                      <a:cubicBezTo>
                        <a:pt x="238" y="84"/>
                        <a:pt x="241" y="91"/>
                        <a:pt x="248" y="101"/>
                      </a:cubicBezTo>
                      <a:cubicBezTo>
                        <a:pt x="257" y="112"/>
                        <a:pt x="271" y="111"/>
                        <a:pt x="281" y="120"/>
                      </a:cubicBezTo>
                      <a:cubicBezTo>
                        <a:pt x="287" y="124"/>
                        <a:pt x="296" y="155"/>
                        <a:pt x="301" y="139"/>
                      </a:cubicBezTo>
                      <a:cubicBezTo>
                        <a:pt x="306" y="124"/>
                        <a:pt x="264" y="97"/>
                        <a:pt x="282" y="83"/>
                      </a:cubicBezTo>
                      <a:cubicBezTo>
                        <a:pt x="283" y="83"/>
                        <a:pt x="283" y="82"/>
                        <a:pt x="283" y="82"/>
                      </a:cubicBezTo>
                      <a:cubicBezTo>
                        <a:pt x="226" y="35"/>
                        <a:pt x="169" y="0"/>
                        <a:pt x="137" y="13"/>
                      </a:cubicBezTo>
                      <a:cubicBezTo>
                        <a:pt x="131" y="15"/>
                        <a:pt x="126" y="19"/>
                        <a:pt x="119" y="23"/>
                      </a:cubicBezTo>
                      <a:cubicBezTo>
                        <a:pt x="112" y="24"/>
                        <a:pt x="109" y="23"/>
                        <a:pt x="95" y="24"/>
                      </a:cubicBezTo>
                      <a:cubicBezTo>
                        <a:pt x="81" y="24"/>
                        <a:pt x="73" y="36"/>
                        <a:pt x="65" y="27"/>
                      </a:cubicBezTo>
                      <a:cubicBezTo>
                        <a:pt x="49" y="29"/>
                        <a:pt x="26" y="63"/>
                        <a:pt x="17" y="75"/>
                      </a:cubicBezTo>
                      <a:cubicBezTo>
                        <a:pt x="11" y="83"/>
                        <a:pt x="5" y="92"/>
                        <a:pt x="0" y="101"/>
                      </a:cubicBezTo>
                      <a:cubicBezTo>
                        <a:pt x="10" y="93"/>
                        <a:pt x="20" y="86"/>
                        <a:pt x="32" y="81"/>
                      </a:cubicBezTo>
                      <a:cubicBezTo>
                        <a:pt x="39" y="77"/>
                        <a:pt x="50" y="70"/>
                        <a:pt x="58" y="7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7" name="Freeform 18">
                  <a:extLst>
                    <a:ext uri="{FF2B5EF4-FFF2-40B4-BE49-F238E27FC236}">
                      <a16:creationId xmlns:a16="http://schemas.microsoft.com/office/drawing/2014/main" xmlns="" id="{14505FBD-DD55-4898-8AFD-A43A9E3E1976}"/>
                    </a:ext>
                  </a:extLst>
                </p:cNvPr>
                <p:cNvSpPr>
                  <a:spLocks/>
                </p:cNvSpPr>
                <p:nvPr/>
              </p:nvSpPr>
              <p:spPr bwMode="auto">
                <a:xfrm>
                  <a:off x="8388574" y="3865191"/>
                  <a:ext cx="1286903" cy="1181790"/>
                </a:xfrm>
                <a:custGeom>
                  <a:avLst/>
                  <a:gdLst>
                    <a:gd name="T0" fmla="*/ 145 w 169"/>
                    <a:gd name="T1" fmla="*/ 83 h 155"/>
                    <a:gd name="T2" fmla="*/ 146 w 169"/>
                    <a:gd name="T3" fmla="*/ 82 h 155"/>
                    <a:gd name="T4" fmla="*/ 0 w 169"/>
                    <a:gd name="T5" fmla="*/ 13 h 155"/>
                    <a:gd name="T6" fmla="*/ 0 w 169"/>
                    <a:gd name="T7" fmla="*/ 13 h 155"/>
                    <a:gd name="T8" fmla="*/ 5 w 169"/>
                    <a:gd name="T9" fmla="*/ 70 h 155"/>
                    <a:gd name="T10" fmla="*/ 7 w 169"/>
                    <a:gd name="T11" fmla="*/ 72 h 155"/>
                    <a:gd name="T12" fmla="*/ 45 w 169"/>
                    <a:gd name="T13" fmla="*/ 113 h 155"/>
                    <a:gd name="T14" fmla="*/ 64 w 169"/>
                    <a:gd name="T15" fmla="*/ 144 h 155"/>
                    <a:gd name="T16" fmla="*/ 75 w 169"/>
                    <a:gd name="T17" fmla="*/ 143 h 155"/>
                    <a:gd name="T18" fmla="*/ 72 w 169"/>
                    <a:gd name="T19" fmla="*/ 118 h 155"/>
                    <a:gd name="T20" fmla="*/ 54 w 169"/>
                    <a:gd name="T21" fmla="*/ 78 h 155"/>
                    <a:gd name="T22" fmla="*/ 54 w 169"/>
                    <a:gd name="T23" fmla="*/ 60 h 155"/>
                    <a:gd name="T24" fmla="*/ 91 w 169"/>
                    <a:gd name="T25" fmla="*/ 77 h 155"/>
                    <a:gd name="T26" fmla="*/ 111 w 169"/>
                    <a:gd name="T27" fmla="*/ 101 h 155"/>
                    <a:gd name="T28" fmla="*/ 144 w 169"/>
                    <a:gd name="T29" fmla="*/ 120 h 155"/>
                    <a:gd name="T30" fmla="*/ 164 w 169"/>
                    <a:gd name="T31" fmla="*/ 139 h 155"/>
                    <a:gd name="T32" fmla="*/ 145 w 169"/>
                    <a:gd name="T33" fmla="*/ 8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55">
                      <a:moveTo>
                        <a:pt x="145" y="83"/>
                      </a:moveTo>
                      <a:cubicBezTo>
                        <a:pt x="146" y="83"/>
                        <a:pt x="146" y="82"/>
                        <a:pt x="146" y="82"/>
                      </a:cubicBezTo>
                      <a:cubicBezTo>
                        <a:pt x="89" y="35"/>
                        <a:pt x="32" y="0"/>
                        <a:pt x="0" y="13"/>
                      </a:cubicBezTo>
                      <a:cubicBezTo>
                        <a:pt x="0" y="13"/>
                        <a:pt x="0" y="13"/>
                        <a:pt x="0" y="13"/>
                      </a:cubicBezTo>
                      <a:cubicBezTo>
                        <a:pt x="3" y="31"/>
                        <a:pt x="5" y="50"/>
                        <a:pt x="5" y="70"/>
                      </a:cubicBezTo>
                      <a:cubicBezTo>
                        <a:pt x="6" y="71"/>
                        <a:pt x="7" y="71"/>
                        <a:pt x="7" y="72"/>
                      </a:cubicBezTo>
                      <a:cubicBezTo>
                        <a:pt x="21" y="85"/>
                        <a:pt x="33" y="98"/>
                        <a:pt x="45" y="113"/>
                      </a:cubicBezTo>
                      <a:cubicBezTo>
                        <a:pt x="50" y="120"/>
                        <a:pt x="57" y="140"/>
                        <a:pt x="64" y="144"/>
                      </a:cubicBezTo>
                      <a:cubicBezTo>
                        <a:pt x="69" y="146"/>
                        <a:pt x="71" y="146"/>
                        <a:pt x="75" y="143"/>
                      </a:cubicBezTo>
                      <a:cubicBezTo>
                        <a:pt x="86" y="136"/>
                        <a:pt x="77" y="127"/>
                        <a:pt x="72" y="118"/>
                      </a:cubicBezTo>
                      <a:cubicBezTo>
                        <a:pt x="63" y="106"/>
                        <a:pt x="56" y="93"/>
                        <a:pt x="54" y="78"/>
                      </a:cubicBezTo>
                      <a:cubicBezTo>
                        <a:pt x="54" y="72"/>
                        <a:pt x="55" y="65"/>
                        <a:pt x="54" y="60"/>
                      </a:cubicBezTo>
                      <a:cubicBezTo>
                        <a:pt x="66" y="65"/>
                        <a:pt x="80" y="69"/>
                        <a:pt x="91" y="77"/>
                      </a:cubicBezTo>
                      <a:cubicBezTo>
                        <a:pt x="101" y="84"/>
                        <a:pt x="104" y="91"/>
                        <a:pt x="111" y="101"/>
                      </a:cubicBezTo>
                      <a:cubicBezTo>
                        <a:pt x="120" y="112"/>
                        <a:pt x="134" y="111"/>
                        <a:pt x="144" y="120"/>
                      </a:cubicBezTo>
                      <a:cubicBezTo>
                        <a:pt x="150" y="124"/>
                        <a:pt x="159" y="155"/>
                        <a:pt x="164" y="139"/>
                      </a:cubicBezTo>
                      <a:cubicBezTo>
                        <a:pt x="169" y="124"/>
                        <a:pt x="127" y="97"/>
                        <a:pt x="145" y="83"/>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28" name="Freeform 19">
                  <a:extLst>
                    <a:ext uri="{FF2B5EF4-FFF2-40B4-BE49-F238E27FC236}">
                      <a16:creationId xmlns:a16="http://schemas.microsoft.com/office/drawing/2014/main" xmlns="" id="{CFDDEE18-FCF9-4A7E-AA9D-660C8D199093}"/>
                    </a:ext>
                  </a:extLst>
                </p:cNvPr>
                <p:cNvSpPr>
                  <a:spLocks/>
                </p:cNvSpPr>
                <p:nvPr/>
              </p:nvSpPr>
              <p:spPr bwMode="auto">
                <a:xfrm>
                  <a:off x="7576449" y="4444843"/>
                  <a:ext cx="334845" cy="777033"/>
                </a:xfrm>
                <a:custGeom>
                  <a:avLst/>
                  <a:gdLst>
                    <a:gd name="T0" fmla="*/ 42 w 44"/>
                    <a:gd name="T1" fmla="*/ 1 h 102"/>
                    <a:gd name="T2" fmla="*/ 28 w 44"/>
                    <a:gd name="T3" fmla="*/ 18 h 102"/>
                    <a:gd name="T4" fmla="*/ 9 w 44"/>
                    <a:gd name="T5" fmla="*/ 71 h 102"/>
                    <a:gd name="T6" fmla="*/ 5 w 44"/>
                    <a:gd name="T7" fmla="*/ 101 h 102"/>
                    <a:gd name="T8" fmla="*/ 17 w 44"/>
                    <a:gd name="T9" fmla="*/ 93 h 102"/>
                    <a:gd name="T10" fmla="*/ 28 w 44"/>
                    <a:gd name="T11" fmla="*/ 83 h 102"/>
                    <a:gd name="T12" fmla="*/ 28 w 44"/>
                    <a:gd name="T13" fmla="*/ 85 h 102"/>
                    <a:gd name="T14" fmla="*/ 28 w 44"/>
                    <a:gd name="T15" fmla="*/ 84 h 102"/>
                    <a:gd name="T16" fmla="*/ 37 w 44"/>
                    <a:gd name="T17" fmla="*/ 55 h 102"/>
                    <a:gd name="T18" fmla="*/ 40 w 44"/>
                    <a:gd name="T19" fmla="*/ 34 h 102"/>
                    <a:gd name="T20" fmla="*/ 42 w 44"/>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02">
                      <a:moveTo>
                        <a:pt x="42" y="1"/>
                      </a:moveTo>
                      <a:cubicBezTo>
                        <a:pt x="35" y="0"/>
                        <a:pt x="30" y="13"/>
                        <a:pt x="28" y="18"/>
                      </a:cubicBezTo>
                      <a:cubicBezTo>
                        <a:pt x="21" y="35"/>
                        <a:pt x="14" y="53"/>
                        <a:pt x="9" y="71"/>
                      </a:cubicBezTo>
                      <a:cubicBezTo>
                        <a:pt x="9" y="74"/>
                        <a:pt x="0" y="99"/>
                        <a:pt x="5" y="101"/>
                      </a:cubicBezTo>
                      <a:cubicBezTo>
                        <a:pt x="8" y="102"/>
                        <a:pt x="15" y="94"/>
                        <a:pt x="17" y="93"/>
                      </a:cubicBezTo>
                      <a:cubicBezTo>
                        <a:pt x="20" y="90"/>
                        <a:pt x="27" y="87"/>
                        <a:pt x="28" y="83"/>
                      </a:cubicBezTo>
                      <a:cubicBezTo>
                        <a:pt x="28" y="85"/>
                        <a:pt x="28" y="85"/>
                        <a:pt x="28" y="85"/>
                      </a:cubicBezTo>
                      <a:cubicBezTo>
                        <a:pt x="28" y="85"/>
                        <a:pt x="28" y="85"/>
                        <a:pt x="28" y="84"/>
                      </a:cubicBezTo>
                      <a:cubicBezTo>
                        <a:pt x="30" y="74"/>
                        <a:pt x="33" y="65"/>
                        <a:pt x="37" y="55"/>
                      </a:cubicBezTo>
                      <a:cubicBezTo>
                        <a:pt x="39" y="48"/>
                        <a:pt x="39" y="41"/>
                        <a:pt x="40" y="34"/>
                      </a:cubicBezTo>
                      <a:cubicBezTo>
                        <a:pt x="42" y="23"/>
                        <a:pt x="44" y="11"/>
                        <a:pt x="42"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4464" name="Freeform 20"/>
                <p:cNvSpPr>
                  <a:spLocks/>
                </p:cNvSpPr>
                <p:nvPr/>
              </p:nvSpPr>
              <p:spPr bwMode="auto">
                <a:xfrm>
                  <a:off x="8655236" y="4520240"/>
                  <a:ext cx="443108" cy="740012"/>
                </a:xfrm>
                <a:custGeom>
                  <a:avLst/>
                  <a:gdLst>
                    <a:gd name="T0" fmla="*/ 30559 w 58"/>
                    <a:gd name="T1" fmla="*/ 0 h 97"/>
                    <a:gd name="T2" fmla="*/ 61118 w 58"/>
                    <a:gd name="T3" fmla="*/ 167838 h 97"/>
                    <a:gd name="T4" fmla="*/ 259753 w 58"/>
                    <a:gd name="T5" fmla="*/ 549287 h 97"/>
                    <a:gd name="T6" fmla="*/ 412549 w 58"/>
                    <a:gd name="T7" fmla="*/ 724754 h 97"/>
                    <a:gd name="T8" fmla="*/ 420189 w 58"/>
                    <a:gd name="T9" fmla="*/ 617948 h 97"/>
                    <a:gd name="T10" fmla="*/ 427828 w 58"/>
                    <a:gd name="T11" fmla="*/ 503513 h 97"/>
                    <a:gd name="T12" fmla="*/ 435468 w 58"/>
                    <a:gd name="T13" fmla="*/ 511142 h 97"/>
                    <a:gd name="T14" fmla="*/ 435468 w 58"/>
                    <a:gd name="T15" fmla="*/ 511142 h 97"/>
                    <a:gd name="T16" fmla="*/ 313232 w 58"/>
                    <a:gd name="T17" fmla="*/ 312789 h 97"/>
                    <a:gd name="T18" fmla="*/ 213914 w 58"/>
                    <a:gd name="T19" fmla="*/ 183096 h 97"/>
                    <a:gd name="T20" fmla="*/ 30559 w 58"/>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97">
                      <a:moveTo>
                        <a:pt x="4" y="0"/>
                      </a:moveTo>
                      <a:cubicBezTo>
                        <a:pt x="0" y="4"/>
                        <a:pt x="6" y="18"/>
                        <a:pt x="8" y="22"/>
                      </a:cubicBezTo>
                      <a:cubicBezTo>
                        <a:pt x="16" y="39"/>
                        <a:pt x="24" y="56"/>
                        <a:pt x="34" y="72"/>
                      </a:cubicBezTo>
                      <a:cubicBezTo>
                        <a:pt x="36" y="75"/>
                        <a:pt x="49" y="97"/>
                        <a:pt x="54" y="95"/>
                      </a:cubicBezTo>
                      <a:cubicBezTo>
                        <a:pt x="56" y="94"/>
                        <a:pt x="55" y="83"/>
                        <a:pt x="55" y="81"/>
                      </a:cubicBezTo>
                      <a:cubicBezTo>
                        <a:pt x="56" y="77"/>
                        <a:pt x="58" y="70"/>
                        <a:pt x="56" y="66"/>
                      </a:cubicBezTo>
                      <a:cubicBezTo>
                        <a:pt x="57" y="67"/>
                        <a:pt x="57" y="67"/>
                        <a:pt x="57" y="67"/>
                      </a:cubicBezTo>
                      <a:cubicBezTo>
                        <a:pt x="57" y="67"/>
                        <a:pt x="57" y="67"/>
                        <a:pt x="57" y="67"/>
                      </a:cubicBezTo>
                      <a:cubicBezTo>
                        <a:pt x="51" y="59"/>
                        <a:pt x="46" y="50"/>
                        <a:pt x="41" y="41"/>
                      </a:cubicBezTo>
                      <a:cubicBezTo>
                        <a:pt x="37" y="34"/>
                        <a:pt x="32" y="30"/>
                        <a:pt x="28" y="24"/>
                      </a:cubicBezTo>
                      <a:cubicBezTo>
                        <a:pt x="21" y="15"/>
                        <a:pt x="14" y="6"/>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30" name="Freeform 21">
                  <a:extLst>
                    <a:ext uri="{FF2B5EF4-FFF2-40B4-BE49-F238E27FC236}">
                      <a16:creationId xmlns:a16="http://schemas.microsoft.com/office/drawing/2014/main" xmlns="" id="{DE70E0E6-5098-4474-B7A5-4C4C3BEEC637}"/>
                    </a:ext>
                  </a:extLst>
                </p:cNvPr>
                <p:cNvSpPr>
                  <a:spLocks/>
                </p:cNvSpPr>
                <p:nvPr/>
              </p:nvSpPr>
              <p:spPr bwMode="auto">
                <a:xfrm>
                  <a:off x="7826334" y="5266849"/>
                  <a:ext cx="569736" cy="974415"/>
                </a:xfrm>
                <a:custGeom>
                  <a:avLst/>
                  <a:gdLst>
                    <a:gd name="T0" fmla="*/ 68 w 75"/>
                    <a:gd name="T1" fmla="*/ 31 h 128"/>
                    <a:gd name="T2" fmla="*/ 61 w 75"/>
                    <a:gd name="T3" fmla="*/ 23 h 128"/>
                    <a:gd name="T4" fmla="*/ 60 w 75"/>
                    <a:gd name="T5" fmla="*/ 6 h 128"/>
                    <a:gd name="T6" fmla="*/ 51 w 75"/>
                    <a:gd name="T7" fmla="*/ 2 h 128"/>
                    <a:gd name="T8" fmla="*/ 44 w 75"/>
                    <a:gd name="T9" fmla="*/ 14 h 128"/>
                    <a:gd name="T10" fmla="*/ 30 w 75"/>
                    <a:gd name="T11" fmla="*/ 44 h 128"/>
                    <a:gd name="T12" fmla="*/ 5 w 75"/>
                    <a:gd name="T13" fmla="*/ 103 h 128"/>
                    <a:gd name="T14" fmla="*/ 1 w 75"/>
                    <a:gd name="T15" fmla="*/ 126 h 128"/>
                    <a:gd name="T16" fmla="*/ 0 w 75"/>
                    <a:gd name="T17" fmla="*/ 128 h 128"/>
                    <a:gd name="T18" fmla="*/ 38 w 75"/>
                    <a:gd name="T19" fmla="*/ 96 h 128"/>
                    <a:gd name="T20" fmla="*/ 46 w 75"/>
                    <a:gd name="T21" fmla="*/ 99 h 128"/>
                    <a:gd name="T22" fmla="*/ 51 w 75"/>
                    <a:gd name="T23" fmla="*/ 101 h 128"/>
                    <a:gd name="T24" fmla="*/ 59 w 75"/>
                    <a:gd name="T25" fmla="*/ 77 h 128"/>
                    <a:gd name="T26" fmla="*/ 69 w 75"/>
                    <a:gd name="T27" fmla="*/ 49 h 128"/>
                    <a:gd name="T28" fmla="*/ 68 w 75"/>
                    <a:gd name="T29"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8">
                      <a:moveTo>
                        <a:pt x="68" y="31"/>
                      </a:moveTo>
                      <a:cubicBezTo>
                        <a:pt x="66" y="28"/>
                        <a:pt x="62" y="28"/>
                        <a:pt x="61" y="23"/>
                      </a:cubicBezTo>
                      <a:cubicBezTo>
                        <a:pt x="59" y="17"/>
                        <a:pt x="63" y="11"/>
                        <a:pt x="60" y="6"/>
                      </a:cubicBezTo>
                      <a:cubicBezTo>
                        <a:pt x="58" y="4"/>
                        <a:pt x="53" y="0"/>
                        <a:pt x="51" y="2"/>
                      </a:cubicBezTo>
                      <a:cubicBezTo>
                        <a:pt x="49" y="3"/>
                        <a:pt x="46" y="12"/>
                        <a:pt x="44" y="14"/>
                      </a:cubicBezTo>
                      <a:cubicBezTo>
                        <a:pt x="39" y="23"/>
                        <a:pt x="34" y="33"/>
                        <a:pt x="30" y="44"/>
                      </a:cubicBezTo>
                      <a:cubicBezTo>
                        <a:pt x="22" y="63"/>
                        <a:pt x="14" y="86"/>
                        <a:pt x="5" y="103"/>
                      </a:cubicBezTo>
                      <a:cubicBezTo>
                        <a:pt x="1" y="126"/>
                        <a:pt x="1" y="126"/>
                        <a:pt x="1" y="126"/>
                      </a:cubicBezTo>
                      <a:cubicBezTo>
                        <a:pt x="1" y="127"/>
                        <a:pt x="0" y="127"/>
                        <a:pt x="0" y="128"/>
                      </a:cubicBezTo>
                      <a:cubicBezTo>
                        <a:pt x="8" y="110"/>
                        <a:pt x="28" y="90"/>
                        <a:pt x="38" y="96"/>
                      </a:cubicBezTo>
                      <a:cubicBezTo>
                        <a:pt x="41" y="97"/>
                        <a:pt x="43" y="98"/>
                        <a:pt x="46" y="99"/>
                      </a:cubicBezTo>
                      <a:cubicBezTo>
                        <a:pt x="48" y="99"/>
                        <a:pt x="50" y="98"/>
                        <a:pt x="51" y="101"/>
                      </a:cubicBezTo>
                      <a:cubicBezTo>
                        <a:pt x="51" y="93"/>
                        <a:pt x="57" y="86"/>
                        <a:pt x="59" y="77"/>
                      </a:cubicBezTo>
                      <a:cubicBezTo>
                        <a:pt x="62" y="66"/>
                        <a:pt x="64" y="60"/>
                        <a:pt x="69" y="49"/>
                      </a:cubicBezTo>
                      <a:cubicBezTo>
                        <a:pt x="75" y="38"/>
                        <a:pt x="73" y="37"/>
                        <a:pt x="6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4466" name="Freeform 22"/>
                <p:cNvSpPr>
                  <a:spLocks/>
                </p:cNvSpPr>
                <p:nvPr/>
              </p:nvSpPr>
              <p:spPr bwMode="auto">
                <a:xfrm>
                  <a:off x="5582729" y="6371391"/>
                  <a:ext cx="105717" cy="53983"/>
                </a:xfrm>
                <a:custGeom>
                  <a:avLst/>
                  <a:gdLst>
                    <a:gd name="T0" fmla="*/ 105717 w 14"/>
                    <a:gd name="T1" fmla="*/ 0 h 7"/>
                    <a:gd name="T2" fmla="*/ 0 w 14"/>
                    <a:gd name="T3" fmla="*/ 53983 h 7"/>
                    <a:gd name="T4" fmla="*/ 105717 w 14"/>
                    <a:gd name="T5" fmla="*/ 0 h 7"/>
                    <a:gd name="T6" fmla="*/ 0 60000 65536"/>
                    <a:gd name="T7" fmla="*/ 0 60000 65536"/>
                    <a:gd name="T8" fmla="*/ 0 60000 65536"/>
                  </a:gdLst>
                  <a:ahLst/>
                  <a:cxnLst>
                    <a:cxn ang="T6">
                      <a:pos x="T0" y="T1"/>
                    </a:cxn>
                    <a:cxn ang="T7">
                      <a:pos x="T2" y="T3"/>
                    </a:cxn>
                    <a:cxn ang="T8">
                      <a:pos x="T4" y="T5"/>
                    </a:cxn>
                  </a:cxnLst>
                  <a:rect l="0" t="0" r="r" b="b"/>
                  <a:pathLst>
                    <a:path w="14" h="7">
                      <a:moveTo>
                        <a:pt x="14" y="0"/>
                      </a:moveTo>
                      <a:cubicBezTo>
                        <a:pt x="9" y="2"/>
                        <a:pt x="4" y="5"/>
                        <a:pt x="0" y="7"/>
                      </a:cubicBezTo>
                      <a:cubicBezTo>
                        <a:pt x="5" y="5"/>
                        <a:pt x="9" y="2"/>
                        <a:pt x="14" y="0"/>
                      </a:cubicBezTo>
                      <a:close/>
                    </a:path>
                  </a:pathLst>
                </a:custGeom>
                <a:solidFill>
                  <a:srgbClr val="6691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32" name="Freeform 23">
                  <a:extLst>
                    <a:ext uri="{FF2B5EF4-FFF2-40B4-BE49-F238E27FC236}">
                      <a16:creationId xmlns:a16="http://schemas.microsoft.com/office/drawing/2014/main" xmlns="" id="{DFC28AA0-1C24-4B82-9A2B-4046373BCEAC}"/>
                    </a:ext>
                  </a:extLst>
                </p:cNvPr>
                <p:cNvSpPr>
                  <a:spLocks/>
                </p:cNvSpPr>
                <p:nvPr/>
              </p:nvSpPr>
              <p:spPr bwMode="auto">
                <a:xfrm>
                  <a:off x="5687325" y="5669108"/>
                  <a:ext cx="1971587" cy="747051"/>
                </a:xfrm>
                <a:custGeom>
                  <a:avLst/>
                  <a:gdLst>
                    <a:gd name="T0" fmla="*/ 259 w 259"/>
                    <a:gd name="T1" fmla="*/ 0 h 98"/>
                    <a:gd name="T2" fmla="*/ 229 w 259"/>
                    <a:gd name="T3" fmla="*/ 18 h 98"/>
                    <a:gd name="T4" fmla="*/ 191 w 259"/>
                    <a:gd name="T5" fmla="*/ 34 h 98"/>
                    <a:gd name="T6" fmla="*/ 166 w 259"/>
                    <a:gd name="T7" fmla="*/ 35 h 98"/>
                    <a:gd name="T8" fmla="*/ 152 w 259"/>
                    <a:gd name="T9" fmla="*/ 28 h 98"/>
                    <a:gd name="T10" fmla="*/ 83 w 259"/>
                    <a:gd name="T11" fmla="*/ 49 h 98"/>
                    <a:gd name="T12" fmla="*/ 23 w 259"/>
                    <a:gd name="T13" fmla="*/ 81 h 98"/>
                    <a:gd name="T14" fmla="*/ 0 w 259"/>
                    <a:gd name="T15" fmla="*/ 92 h 98"/>
                    <a:gd name="T16" fmla="*/ 69 w 259"/>
                    <a:gd name="T17" fmla="*/ 79 h 98"/>
                    <a:gd name="T18" fmla="*/ 129 w 259"/>
                    <a:gd name="T19" fmla="*/ 84 h 98"/>
                    <a:gd name="T20" fmla="*/ 139 w 259"/>
                    <a:gd name="T21" fmla="*/ 92 h 98"/>
                    <a:gd name="T22" fmla="*/ 156 w 259"/>
                    <a:gd name="T23" fmla="*/ 94 h 98"/>
                    <a:gd name="T24" fmla="*/ 170 w 259"/>
                    <a:gd name="T25" fmla="*/ 95 h 98"/>
                    <a:gd name="T26" fmla="*/ 170 w 259"/>
                    <a:gd name="T27" fmla="*/ 87 h 98"/>
                    <a:gd name="T28" fmla="*/ 189 w 259"/>
                    <a:gd name="T29" fmla="*/ 71 h 98"/>
                    <a:gd name="T30" fmla="*/ 227 w 259"/>
                    <a:gd name="T31" fmla="*/ 40 h 98"/>
                    <a:gd name="T32" fmla="*/ 259 w 259"/>
                    <a:gd name="T33" fmla="*/ 14 h 98"/>
                    <a:gd name="T34" fmla="*/ 243 w 259"/>
                    <a:gd name="T35" fmla="*/ 23 h 98"/>
                    <a:gd name="T36" fmla="*/ 259 w 259"/>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 h="98">
                      <a:moveTo>
                        <a:pt x="259" y="0"/>
                      </a:moveTo>
                      <a:cubicBezTo>
                        <a:pt x="249" y="0"/>
                        <a:pt x="238" y="12"/>
                        <a:pt x="229" y="18"/>
                      </a:cubicBezTo>
                      <a:cubicBezTo>
                        <a:pt x="218" y="25"/>
                        <a:pt x="204" y="30"/>
                        <a:pt x="191" y="34"/>
                      </a:cubicBezTo>
                      <a:cubicBezTo>
                        <a:pt x="183" y="36"/>
                        <a:pt x="174" y="39"/>
                        <a:pt x="166" y="35"/>
                      </a:cubicBezTo>
                      <a:cubicBezTo>
                        <a:pt x="161" y="33"/>
                        <a:pt x="159" y="29"/>
                        <a:pt x="152" y="28"/>
                      </a:cubicBezTo>
                      <a:cubicBezTo>
                        <a:pt x="130" y="23"/>
                        <a:pt x="103" y="40"/>
                        <a:pt x="83" y="49"/>
                      </a:cubicBezTo>
                      <a:cubicBezTo>
                        <a:pt x="62" y="58"/>
                        <a:pt x="42" y="69"/>
                        <a:pt x="23" y="81"/>
                      </a:cubicBezTo>
                      <a:cubicBezTo>
                        <a:pt x="15" y="85"/>
                        <a:pt x="8" y="88"/>
                        <a:pt x="0" y="92"/>
                      </a:cubicBezTo>
                      <a:cubicBezTo>
                        <a:pt x="21" y="83"/>
                        <a:pt x="49" y="81"/>
                        <a:pt x="69" y="79"/>
                      </a:cubicBezTo>
                      <a:cubicBezTo>
                        <a:pt x="87" y="78"/>
                        <a:pt x="115" y="73"/>
                        <a:pt x="129" y="84"/>
                      </a:cubicBezTo>
                      <a:cubicBezTo>
                        <a:pt x="134" y="87"/>
                        <a:pt x="134" y="90"/>
                        <a:pt x="139" y="92"/>
                      </a:cubicBezTo>
                      <a:cubicBezTo>
                        <a:pt x="145" y="94"/>
                        <a:pt x="150" y="93"/>
                        <a:pt x="156" y="94"/>
                      </a:cubicBezTo>
                      <a:cubicBezTo>
                        <a:pt x="161" y="95"/>
                        <a:pt x="165" y="98"/>
                        <a:pt x="170" y="95"/>
                      </a:cubicBezTo>
                      <a:cubicBezTo>
                        <a:pt x="170" y="87"/>
                        <a:pt x="170" y="87"/>
                        <a:pt x="170" y="87"/>
                      </a:cubicBezTo>
                      <a:cubicBezTo>
                        <a:pt x="177" y="84"/>
                        <a:pt x="184" y="75"/>
                        <a:pt x="189" y="71"/>
                      </a:cubicBezTo>
                      <a:cubicBezTo>
                        <a:pt x="201" y="61"/>
                        <a:pt x="214" y="50"/>
                        <a:pt x="227" y="40"/>
                      </a:cubicBezTo>
                      <a:cubicBezTo>
                        <a:pt x="238" y="32"/>
                        <a:pt x="251" y="25"/>
                        <a:pt x="259" y="14"/>
                      </a:cubicBezTo>
                      <a:cubicBezTo>
                        <a:pt x="254" y="17"/>
                        <a:pt x="248" y="21"/>
                        <a:pt x="243" y="23"/>
                      </a:cubicBezTo>
                      <a:cubicBezTo>
                        <a:pt x="247" y="15"/>
                        <a:pt x="256" y="9"/>
                        <a:pt x="2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defRPr/>
                  </a:pPr>
                  <a:endParaRPr lang="en-US"/>
                </a:p>
              </p:txBody>
            </p:sp>
            <p:sp>
              <p:nvSpPr>
                <p:cNvPr id="54468" name="Freeform 24"/>
                <p:cNvSpPr>
                  <a:spLocks/>
                </p:cNvSpPr>
                <p:nvPr/>
              </p:nvSpPr>
              <p:spPr bwMode="auto">
                <a:xfrm>
                  <a:off x="4842717" y="5914789"/>
                  <a:ext cx="1774677" cy="571315"/>
                </a:xfrm>
                <a:custGeom>
                  <a:avLst/>
                  <a:gdLst>
                    <a:gd name="T0" fmla="*/ 1500478 w 233"/>
                    <a:gd name="T1" fmla="*/ 281849 h 75"/>
                    <a:gd name="T2" fmla="*/ 1348145 w 233"/>
                    <a:gd name="T3" fmla="*/ 304701 h 75"/>
                    <a:gd name="T4" fmla="*/ 1218662 w 233"/>
                    <a:gd name="T5" fmla="*/ 281849 h 75"/>
                    <a:gd name="T6" fmla="*/ 1020630 w 233"/>
                    <a:gd name="T7" fmla="*/ 205673 h 75"/>
                    <a:gd name="T8" fmla="*/ 807364 w 233"/>
                    <a:gd name="T9" fmla="*/ 190438 h 75"/>
                    <a:gd name="T10" fmla="*/ 616948 w 233"/>
                    <a:gd name="T11" fmla="*/ 167586 h 75"/>
                    <a:gd name="T12" fmla="*/ 594098 w 233"/>
                    <a:gd name="T13" fmla="*/ 251379 h 75"/>
                    <a:gd name="T14" fmla="*/ 502698 w 233"/>
                    <a:gd name="T15" fmla="*/ 258996 h 75"/>
                    <a:gd name="T16" fmla="*/ 365599 w 233"/>
                    <a:gd name="T17" fmla="*/ 251379 h 75"/>
                    <a:gd name="T18" fmla="*/ 91400 w 233"/>
                    <a:gd name="T19" fmla="*/ 159968 h 75"/>
                    <a:gd name="T20" fmla="*/ 350365 w 233"/>
                    <a:gd name="T21" fmla="*/ 472287 h 75"/>
                    <a:gd name="T22" fmla="*/ 350365 w 233"/>
                    <a:gd name="T23" fmla="*/ 472287 h 75"/>
                    <a:gd name="T24" fmla="*/ 929230 w 233"/>
                    <a:gd name="T25" fmla="*/ 495140 h 75"/>
                    <a:gd name="T26" fmla="*/ 1386228 w 233"/>
                    <a:gd name="T27" fmla="*/ 495140 h 75"/>
                    <a:gd name="T28" fmla="*/ 1774677 w 233"/>
                    <a:gd name="T29" fmla="*/ 418964 h 75"/>
                    <a:gd name="T30" fmla="*/ 1500478 w 233"/>
                    <a:gd name="T31" fmla="*/ 281849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 h="75">
                      <a:moveTo>
                        <a:pt x="197" y="37"/>
                      </a:moveTo>
                      <a:cubicBezTo>
                        <a:pt x="191" y="37"/>
                        <a:pt x="184" y="40"/>
                        <a:pt x="177" y="40"/>
                      </a:cubicBezTo>
                      <a:cubicBezTo>
                        <a:pt x="171" y="40"/>
                        <a:pt x="167" y="37"/>
                        <a:pt x="160" y="37"/>
                      </a:cubicBezTo>
                      <a:cubicBezTo>
                        <a:pt x="160" y="22"/>
                        <a:pt x="144" y="25"/>
                        <a:pt x="134" y="27"/>
                      </a:cubicBezTo>
                      <a:cubicBezTo>
                        <a:pt x="136" y="7"/>
                        <a:pt x="108" y="9"/>
                        <a:pt x="106" y="25"/>
                      </a:cubicBezTo>
                      <a:cubicBezTo>
                        <a:pt x="98" y="0"/>
                        <a:pt x="72" y="13"/>
                        <a:pt x="81" y="22"/>
                      </a:cubicBezTo>
                      <a:cubicBezTo>
                        <a:pt x="77" y="21"/>
                        <a:pt x="73" y="27"/>
                        <a:pt x="78" y="33"/>
                      </a:cubicBezTo>
                      <a:cubicBezTo>
                        <a:pt x="74" y="33"/>
                        <a:pt x="69" y="34"/>
                        <a:pt x="66" y="34"/>
                      </a:cubicBezTo>
                      <a:cubicBezTo>
                        <a:pt x="65" y="25"/>
                        <a:pt x="50" y="22"/>
                        <a:pt x="48" y="33"/>
                      </a:cubicBezTo>
                      <a:cubicBezTo>
                        <a:pt x="47" y="22"/>
                        <a:pt x="20" y="10"/>
                        <a:pt x="12" y="21"/>
                      </a:cubicBezTo>
                      <a:cubicBezTo>
                        <a:pt x="0" y="34"/>
                        <a:pt x="34" y="61"/>
                        <a:pt x="46" y="62"/>
                      </a:cubicBezTo>
                      <a:cubicBezTo>
                        <a:pt x="46" y="62"/>
                        <a:pt x="46" y="62"/>
                        <a:pt x="46" y="62"/>
                      </a:cubicBezTo>
                      <a:cubicBezTo>
                        <a:pt x="64" y="75"/>
                        <a:pt x="103" y="65"/>
                        <a:pt x="122" y="65"/>
                      </a:cubicBezTo>
                      <a:cubicBezTo>
                        <a:pt x="142" y="65"/>
                        <a:pt x="162" y="66"/>
                        <a:pt x="182" y="65"/>
                      </a:cubicBezTo>
                      <a:cubicBezTo>
                        <a:pt x="194" y="64"/>
                        <a:pt x="226" y="65"/>
                        <a:pt x="233" y="55"/>
                      </a:cubicBezTo>
                      <a:cubicBezTo>
                        <a:pt x="221" y="47"/>
                        <a:pt x="214" y="37"/>
                        <a:pt x="197" y="37"/>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69" name="Freeform 25"/>
                <p:cNvSpPr>
                  <a:spLocks/>
                </p:cNvSpPr>
                <p:nvPr/>
              </p:nvSpPr>
              <p:spPr bwMode="auto">
                <a:xfrm>
                  <a:off x="6981776" y="6355647"/>
                  <a:ext cx="130458" cy="53983"/>
                </a:xfrm>
                <a:custGeom>
                  <a:avLst/>
                  <a:gdLst>
                    <a:gd name="T0" fmla="*/ 115110 w 17"/>
                    <a:gd name="T1" fmla="*/ 23136 h 7"/>
                    <a:gd name="T2" fmla="*/ 130458 w 17"/>
                    <a:gd name="T3" fmla="*/ 7712 h 7"/>
                    <a:gd name="T4" fmla="*/ 0 w 17"/>
                    <a:gd name="T5" fmla="*/ 0 h 7"/>
                    <a:gd name="T6" fmla="*/ 115110 w 17"/>
                    <a:gd name="T7" fmla="*/ 2313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15" y="3"/>
                      </a:moveTo>
                      <a:cubicBezTo>
                        <a:pt x="16" y="2"/>
                        <a:pt x="17" y="1"/>
                        <a:pt x="17" y="1"/>
                      </a:cubicBezTo>
                      <a:cubicBezTo>
                        <a:pt x="0" y="0"/>
                        <a:pt x="0" y="0"/>
                        <a:pt x="0" y="0"/>
                      </a:cubicBezTo>
                      <a:cubicBezTo>
                        <a:pt x="3" y="7"/>
                        <a:pt x="10" y="7"/>
                        <a:pt x="15" y="3"/>
                      </a:cubicBezTo>
                      <a:close/>
                    </a:path>
                  </a:pathLst>
                </a:custGeom>
                <a:solidFill>
                  <a:srgbClr val="DAE26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70" name="Freeform 26"/>
                <p:cNvSpPr>
                  <a:spLocks/>
                </p:cNvSpPr>
                <p:nvPr/>
              </p:nvSpPr>
              <p:spPr bwMode="auto">
                <a:xfrm>
                  <a:off x="7087492" y="5608888"/>
                  <a:ext cx="5000135" cy="899709"/>
                </a:xfrm>
                <a:custGeom>
                  <a:avLst/>
                  <a:gdLst>
                    <a:gd name="T0" fmla="*/ 4863145 w 657"/>
                    <a:gd name="T1" fmla="*/ 770090 h 118"/>
                    <a:gd name="T2" fmla="*/ 4733766 w 657"/>
                    <a:gd name="T3" fmla="*/ 777715 h 118"/>
                    <a:gd name="T4" fmla="*/ 4642439 w 657"/>
                    <a:gd name="T5" fmla="*/ 632846 h 118"/>
                    <a:gd name="T6" fmla="*/ 4475007 w 657"/>
                    <a:gd name="T7" fmla="*/ 617597 h 118"/>
                    <a:gd name="T8" fmla="*/ 4307574 w 657"/>
                    <a:gd name="T9" fmla="*/ 655720 h 118"/>
                    <a:gd name="T10" fmla="*/ 4140142 w 657"/>
                    <a:gd name="T11" fmla="*/ 526101 h 118"/>
                    <a:gd name="T12" fmla="*/ 3972710 w 657"/>
                    <a:gd name="T13" fmla="*/ 602348 h 118"/>
                    <a:gd name="T14" fmla="*/ 3850941 w 657"/>
                    <a:gd name="T15" fmla="*/ 579474 h 118"/>
                    <a:gd name="T16" fmla="*/ 3850941 w 657"/>
                    <a:gd name="T17" fmla="*/ 609972 h 118"/>
                    <a:gd name="T18" fmla="*/ 3721562 w 657"/>
                    <a:gd name="T19" fmla="*/ 625222 h 118"/>
                    <a:gd name="T20" fmla="*/ 3615014 w 657"/>
                    <a:gd name="T21" fmla="*/ 571849 h 118"/>
                    <a:gd name="T22" fmla="*/ 3394308 w 657"/>
                    <a:gd name="T23" fmla="*/ 548975 h 118"/>
                    <a:gd name="T24" fmla="*/ 3158381 w 657"/>
                    <a:gd name="T25" fmla="*/ 617597 h 118"/>
                    <a:gd name="T26" fmla="*/ 3029001 w 657"/>
                    <a:gd name="T27" fmla="*/ 648095 h 118"/>
                    <a:gd name="T28" fmla="*/ 2876790 w 657"/>
                    <a:gd name="T29" fmla="*/ 602348 h 118"/>
                    <a:gd name="T30" fmla="*/ 2732189 w 657"/>
                    <a:gd name="T31" fmla="*/ 579474 h 118"/>
                    <a:gd name="T32" fmla="*/ 2587589 w 657"/>
                    <a:gd name="T33" fmla="*/ 533726 h 118"/>
                    <a:gd name="T34" fmla="*/ 2473431 w 657"/>
                    <a:gd name="T35" fmla="*/ 434605 h 118"/>
                    <a:gd name="T36" fmla="*/ 2169008 w 657"/>
                    <a:gd name="T37" fmla="*/ 15249 h 118"/>
                    <a:gd name="T38" fmla="*/ 1803702 w 657"/>
                    <a:gd name="T39" fmla="*/ 274487 h 118"/>
                    <a:gd name="T40" fmla="*/ 1476448 w 657"/>
                    <a:gd name="T41" fmla="*/ 533726 h 118"/>
                    <a:gd name="T42" fmla="*/ 1369900 w 657"/>
                    <a:gd name="T43" fmla="*/ 587098 h 118"/>
                    <a:gd name="T44" fmla="*/ 1164415 w 657"/>
                    <a:gd name="T45" fmla="*/ 587098 h 118"/>
                    <a:gd name="T46" fmla="*/ 1019814 w 657"/>
                    <a:gd name="T47" fmla="*/ 442230 h 118"/>
                    <a:gd name="T48" fmla="*/ 958930 w 657"/>
                    <a:gd name="T49" fmla="*/ 259238 h 118"/>
                    <a:gd name="T50" fmla="*/ 783887 w 657"/>
                    <a:gd name="T51" fmla="*/ 365983 h 118"/>
                    <a:gd name="T52" fmla="*/ 631676 w 657"/>
                    <a:gd name="T53" fmla="*/ 312611 h 118"/>
                    <a:gd name="T54" fmla="*/ 540349 w 657"/>
                    <a:gd name="T55" fmla="*/ 503227 h 118"/>
                    <a:gd name="T56" fmla="*/ 456633 w 657"/>
                    <a:gd name="T57" fmla="*/ 579474 h 118"/>
                    <a:gd name="T58" fmla="*/ 350086 w 657"/>
                    <a:gd name="T59" fmla="*/ 594723 h 118"/>
                    <a:gd name="T60" fmla="*/ 205485 w 657"/>
                    <a:gd name="T61" fmla="*/ 594723 h 118"/>
                    <a:gd name="T62" fmla="*/ 22832 w 657"/>
                    <a:gd name="T63" fmla="*/ 533726 h 118"/>
                    <a:gd name="T64" fmla="*/ 22832 w 657"/>
                    <a:gd name="T65" fmla="*/ 754841 h 118"/>
                    <a:gd name="T66" fmla="*/ 4779429 w 657"/>
                    <a:gd name="T67" fmla="*/ 892084 h 118"/>
                    <a:gd name="T68" fmla="*/ 4863145 w 657"/>
                    <a:gd name="T69" fmla="*/ 77009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18">
                      <a:moveTo>
                        <a:pt x="639" y="101"/>
                      </a:moveTo>
                      <a:cubicBezTo>
                        <a:pt x="631" y="99"/>
                        <a:pt x="630" y="108"/>
                        <a:pt x="622" y="102"/>
                      </a:cubicBezTo>
                      <a:cubicBezTo>
                        <a:pt x="616" y="98"/>
                        <a:pt x="617" y="88"/>
                        <a:pt x="610" y="83"/>
                      </a:cubicBezTo>
                      <a:cubicBezTo>
                        <a:pt x="603" y="80"/>
                        <a:pt x="596" y="81"/>
                        <a:pt x="588" y="81"/>
                      </a:cubicBezTo>
                      <a:cubicBezTo>
                        <a:pt x="582" y="81"/>
                        <a:pt x="571" y="86"/>
                        <a:pt x="566" y="86"/>
                      </a:cubicBezTo>
                      <a:cubicBezTo>
                        <a:pt x="557" y="85"/>
                        <a:pt x="554" y="72"/>
                        <a:pt x="544" y="69"/>
                      </a:cubicBezTo>
                      <a:cubicBezTo>
                        <a:pt x="536" y="66"/>
                        <a:pt x="522" y="69"/>
                        <a:pt x="522" y="79"/>
                      </a:cubicBezTo>
                      <a:cubicBezTo>
                        <a:pt x="518" y="75"/>
                        <a:pt x="512" y="75"/>
                        <a:pt x="506" y="76"/>
                      </a:cubicBezTo>
                      <a:cubicBezTo>
                        <a:pt x="506" y="77"/>
                        <a:pt x="506" y="79"/>
                        <a:pt x="506" y="80"/>
                      </a:cubicBezTo>
                      <a:cubicBezTo>
                        <a:pt x="497" y="71"/>
                        <a:pt x="495" y="82"/>
                        <a:pt x="489" y="82"/>
                      </a:cubicBezTo>
                      <a:cubicBezTo>
                        <a:pt x="484" y="82"/>
                        <a:pt x="481" y="79"/>
                        <a:pt x="475" y="75"/>
                      </a:cubicBezTo>
                      <a:cubicBezTo>
                        <a:pt x="468" y="70"/>
                        <a:pt x="451" y="61"/>
                        <a:pt x="446" y="72"/>
                      </a:cubicBezTo>
                      <a:cubicBezTo>
                        <a:pt x="442" y="42"/>
                        <a:pt x="404" y="66"/>
                        <a:pt x="415" y="81"/>
                      </a:cubicBezTo>
                      <a:cubicBezTo>
                        <a:pt x="407" y="80"/>
                        <a:pt x="405" y="85"/>
                        <a:pt x="398" y="85"/>
                      </a:cubicBezTo>
                      <a:cubicBezTo>
                        <a:pt x="392" y="85"/>
                        <a:pt x="384" y="80"/>
                        <a:pt x="378" y="79"/>
                      </a:cubicBezTo>
                      <a:cubicBezTo>
                        <a:pt x="370" y="78"/>
                        <a:pt x="367" y="79"/>
                        <a:pt x="359" y="76"/>
                      </a:cubicBezTo>
                      <a:cubicBezTo>
                        <a:pt x="355" y="74"/>
                        <a:pt x="346" y="72"/>
                        <a:pt x="340" y="70"/>
                      </a:cubicBezTo>
                      <a:cubicBezTo>
                        <a:pt x="342" y="56"/>
                        <a:pt x="336" y="53"/>
                        <a:pt x="325" y="57"/>
                      </a:cubicBezTo>
                      <a:cubicBezTo>
                        <a:pt x="321" y="34"/>
                        <a:pt x="314" y="0"/>
                        <a:pt x="285" y="2"/>
                      </a:cubicBezTo>
                      <a:cubicBezTo>
                        <a:pt x="275" y="3"/>
                        <a:pt x="222" y="22"/>
                        <a:pt x="237" y="36"/>
                      </a:cubicBezTo>
                      <a:cubicBezTo>
                        <a:pt x="216" y="26"/>
                        <a:pt x="188" y="61"/>
                        <a:pt x="194" y="70"/>
                      </a:cubicBezTo>
                      <a:cubicBezTo>
                        <a:pt x="188" y="68"/>
                        <a:pt x="180" y="70"/>
                        <a:pt x="180" y="77"/>
                      </a:cubicBezTo>
                      <a:cubicBezTo>
                        <a:pt x="172" y="77"/>
                        <a:pt x="162" y="77"/>
                        <a:pt x="153" y="77"/>
                      </a:cubicBezTo>
                      <a:cubicBezTo>
                        <a:pt x="156" y="60"/>
                        <a:pt x="139" y="66"/>
                        <a:pt x="134" y="58"/>
                      </a:cubicBezTo>
                      <a:cubicBezTo>
                        <a:pt x="129" y="50"/>
                        <a:pt x="137" y="39"/>
                        <a:pt x="126" y="34"/>
                      </a:cubicBezTo>
                      <a:cubicBezTo>
                        <a:pt x="116" y="30"/>
                        <a:pt x="104" y="39"/>
                        <a:pt x="103" y="48"/>
                      </a:cubicBezTo>
                      <a:cubicBezTo>
                        <a:pt x="100" y="37"/>
                        <a:pt x="92" y="33"/>
                        <a:pt x="83" y="41"/>
                      </a:cubicBezTo>
                      <a:cubicBezTo>
                        <a:pt x="74" y="47"/>
                        <a:pt x="75" y="60"/>
                        <a:pt x="71" y="66"/>
                      </a:cubicBezTo>
                      <a:cubicBezTo>
                        <a:pt x="68" y="73"/>
                        <a:pt x="70" y="74"/>
                        <a:pt x="60" y="76"/>
                      </a:cubicBezTo>
                      <a:cubicBezTo>
                        <a:pt x="55" y="77"/>
                        <a:pt x="48" y="68"/>
                        <a:pt x="46" y="78"/>
                      </a:cubicBezTo>
                      <a:cubicBezTo>
                        <a:pt x="40" y="73"/>
                        <a:pt x="33" y="76"/>
                        <a:pt x="27" y="78"/>
                      </a:cubicBezTo>
                      <a:cubicBezTo>
                        <a:pt x="29" y="62"/>
                        <a:pt x="8" y="57"/>
                        <a:pt x="3" y="70"/>
                      </a:cubicBezTo>
                      <a:cubicBezTo>
                        <a:pt x="0" y="79"/>
                        <a:pt x="12" y="89"/>
                        <a:pt x="3" y="99"/>
                      </a:cubicBezTo>
                      <a:cubicBezTo>
                        <a:pt x="628" y="117"/>
                        <a:pt x="628" y="117"/>
                        <a:pt x="628" y="117"/>
                      </a:cubicBezTo>
                      <a:cubicBezTo>
                        <a:pt x="641" y="118"/>
                        <a:pt x="657" y="104"/>
                        <a:pt x="639" y="101"/>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71" name="Freeform 27"/>
                <p:cNvSpPr>
                  <a:spLocks/>
                </p:cNvSpPr>
                <p:nvPr/>
              </p:nvSpPr>
              <p:spPr bwMode="auto">
                <a:xfrm>
                  <a:off x="9303026" y="5624632"/>
                  <a:ext cx="2784600" cy="883965"/>
                </a:xfrm>
                <a:custGeom>
                  <a:avLst/>
                  <a:gdLst>
                    <a:gd name="T0" fmla="*/ 2647652 w 366"/>
                    <a:gd name="T1" fmla="*/ 754418 h 116"/>
                    <a:gd name="T2" fmla="*/ 2518313 w 366"/>
                    <a:gd name="T3" fmla="*/ 762039 h 116"/>
                    <a:gd name="T4" fmla="*/ 2427015 w 366"/>
                    <a:gd name="T5" fmla="*/ 617251 h 116"/>
                    <a:gd name="T6" fmla="*/ 2259634 w 366"/>
                    <a:gd name="T7" fmla="*/ 602011 h 116"/>
                    <a:gd name="T8" fmla="*/ 2092254 w 366"/>
                    <a:gd name="T9" fmla="*/ 640113 h 116"/>
                    <a:gd name="T10" fmla="*/ 1924874 w 366"/>
                    <a:gd name="T11" fmla="*/ 510566 h 116"/>
                    <a:gd name="T12" fmla="*/ 1757493 w 366"/>
                    <a:gd name="T13" fmla="*/ 586770 h 116"/>
                    <a:gd name="T14" fmla="*/ 1635762 w 366"/>
                    <a:gd name="T15" fmla="*/ 563909 h 116"/>
                    <a:gd name="T16" fmla="*/ 1635762 w 366"/>
                    <a:gd name="T17" fmla="*/ 594390 h 116"/>
                    <a:gd name="T18" fmla="*/ 1506423 w 366"/>
                    <a:gd name="T19" fmla="*/ 609631 h 116"/>
                    <a:gd name="T20" fmla="*/ 1399908 w 366"/>
                    <a:gd name="T21" fmla="*/ 556288 h 116"/>
                    <a:gd name="T22" fmla="*/ 1179270 w 366"/>
                    <a:gd name="T23" fmla="*/ 533427 h 116"/>
                    <a:gd name="T24" fmla="*/ 943416 w 366"/>
                    <a:gd name="T25" fmla="*/ 602011 h 116"/>
                    <a:gd name="T26" fmla="*/ 814077 w 366"/>
                    <a:gd name="T27" fmla="*/ 632492 h 116"/>
                    <a:gd name="T28" fmla="*/ 661913 w 366"/>
                    <a:gd name="T29" fmla="*/ 586770 h 116"/>
                    <a:gd name="T30" fmla="*/ 517357 w 366"/>
                    <a:gd name="T31" fmla="*/ 563909 h 116"/>
                    <a:gd name="T32" fmla="*/ 372802 w 366"/>
                    <a:gd name="T33" fmla="*/ 518186 h 116"/>
                    <a:gd name="T34" fmla="*/ 258679 w 366"/>
                    <a:gd name="T35" fmla="*/ 419121 h 116"/>
                    <a:gd name="T36" fmla="*/ 0 w 366"/>
                    <a:gd name="T37" fmla="*/ 0 h 116"/>
                    <a:gd name="T38" fmla="*/ 159772 w 366"/>
                    <a:gd name="T39" fmla="*/ 487705 h 116"/>
                    <a:gd name="T40" fmla="*/ 91298 w 366"/>
                    <a:gd name="T41" fmla="*/ 800141 h 116"/>
                    <a:gd name="T42" fmla="*/ 2563962 w 366"/>
                    <a:gd name="T43" fmla="*/ 876345 h 116"/>
                    <a:gd name="T44" fmla="*/ 2647652 w 366"/>
                    <a:gd name="T45" fmla="*/ 754418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6" h="116">
                      <a:moveTo>
                        <a:pt x="348" y="99"/>
                      </a:moveTo>
                      <a:cubicBezTo>
                        <a:pt x="340" y="97"/>
                        <a:pt x="339" y="106"/>
                        <a:pt x="331" y="100"/>
                      </a:cubicBezTo>
                      <a:cubicBezTo>
                        <a:pt x="325" y="96"/>
                        <a:pt x="326" y="86"/>
                        <a:pt x="319" y="81"/>
                      </a:cubicBezTo>
                      <a:cubicBezTo>
                        <a:pt x="312" y="78"/>
                        <a:pt x="305" y="79"/>
                        <a:pt x="297" y="79"/>
                      </a:cubicBezTo>
                      <a:cubicBezTo>
                        <a:pt x="291" y="79"/>
                        <a:pt x="280" y="84"/>
                        <a:pt x="275" y="84"/>
                      </a:cubicBezTo>
                      <a:cubicBezTo>
                        <a:pt x="266" y="83"/>
                        <a:pt x="263" y="70"/>
                        <a:pt x="253" y="67"/>
                      </a:cubicBezTo>
                      <a:cubicBezTo>
                        <a:pt x="245" y="64"/>
                        <a:pt x="231" y="67"/>
                        <a:pt x="231" y="77"/>
                      </a:cubicBezTo>
                      <a:cubicBezTo>
                        <a:pt x="227" y="73"/>
                        <a:pt x="221" y="73"/>
                        <a:pt x="215" y="74"/>
                      </a:cubicBezTo>
                      <a:cubicBezTo>
                        <a:pt x="215" y="75"/>
                        <a:pt x="215" y="77"/>
                        <a:pt x="215" y="78"/>
                      </a:cubicBezTo>
                      <a:cubicBezTo>
                        <a:pt x="206" y="69"/>
                        <a:pt x="204" y="80"/>
                        <a:pt x="198" y="80"/>
                      </a:cubicBezTo>
                      <a:cubicBezTo>
                        <a:pt x="193" y="80"/>
                        <a:pt x="190" y="77"/>
                        <a:pt x="184" y="73"/>
                      </a:cubicBezTo>
                      <a:cubicBezTo>
                        <a:pt x="177" y="68"/>
                        <a:pt x="160" y="59"/>
                        <a:pt x="155" y="70"/>
                      </a:cubicBezTo>
                      <a:cubicBezTo>
                        <a:pt x="151" y="40"/>
                        <a:pt x="113" y="64"/>
                        <a:pt x="124" y="79"/>
                      </a:cubicBezTo>
                      <a:cubicBezTo>
                        <a:pt x="116" y="78"/>
                        <a:pt x="114" y="83"/>
                        <a:pt x="107" y="83"/>
                      </a:cubicBezTo>
                      <a:cubicBezTo>
                        <a:pt x="101" y="83"/>
                        <a:pt x="93" y="78"/>
                        <a:pt x="87" y="77"/>
                      </a:cubicBezTo>
                      <a:cubicBezTo>
                        <a:pt x="79" y="76"/>
                        <a:pt x="76" y="77"/>
                        <a:pt x="68" y="74"/>
                      </a:cubicBezTo>
                      <a:cubicBezTo>
                        <a:pt x="64" y="72"/>
                        <a:pt x="55" y="70"/>
                        <a:pt x="49" y="68"/>
                      </a:cubicBezTo>
                      <a:cubicBezTo>
                        <a:pt x="51" y="54"/>
                        <a:pt x="45" y="51"/>
                        <a:pt x="34" y="55"/>
                      </a:cubicBezTo>
                      <a:cubicBezTo>
                        <a:pt x="30" y="33"/>
                        <a:pt x="24" y="2"/>
                        <a:pt x="0" y="0"/>
                      </a:cubicBezTo>
                      <a:cubicBezTo>
                        <a:pt x="14" y="19"/>
                        <a:pt x="21" y="41"/>
                        <a:pt x="21" y="64"/>
                      </a:cubicBezTo>
                      <a:cubicBezTo>
                        <a:pt x="21" y="78"/>
                        <a:pt x="18" y="92"/>
                        <a:pt x="12" y="105"/>
                      </a:cubicBezTo>
                      <a:cubicBezTo>
                        <a:pt x="337" y="115"/>
                        <a:pt x="337" y="115"/>
                        <a:pt x="337" y="115"/>
                      </a:cubicBezTo>
                      <a:cubicBezTo>
                        <a:pt x="350" y="116"/>
                        <a:pt x="366" y="102"/>
                        <a:pt x="348" y="99"/>
                      </a:cubicBezTo>
                      <a:close/>
                    </a:path>
                  </a:pathLst>
                </a:custGeom>
                <a:solidFill>
                  <a:srgbClr val="CFDA5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sp>
            <p:nvSpPr>
              <p:cNvPr id="442" name="Freeform 5">
                <a:extLst>
                  <a:ext uri="{FF2B5EF4-FFF2-40B4-BE49-F238E27FC236}">
                    <a16:creationId xmlns:a16="http://schemas.microsoft.com/office/drawing/2014/main" xmlns="" id="{CF37C2ED-E006-4EFD-8C64-8B163DA40762}"/>
                  </a:ext>
                </a:extLst>
              </p:cNvPr>
              <p:cNvSpPr>
                <a:spLocks/>
              </p:cNvSpPr>
              <p:nvPr/>
            </p:nvSpPr>
            <p:spPr bwMode="auto">
              <a:xfrm>
                <a:off x="6058327" y="1790696"/>
                <a:ext cx="5571261" cy="1001082"/>
              </a:xfrm>
              <a:custGeom>
                <a:avLst/>
                <a:gdLst>
                  <a:gd name="T0" fmla="*/ 1601 w 1601"/>
                  <a:gd name="T1" fmla="*/ 0 h 288"/>
                  <a:gd name="T2" fmla="*/ 796 w 1601"/>
                  <a:gd name="T3" fmla="*/ 170 h 288"/>
                  <a:gd name="T4" fmla="*/ 0 w 1601"/>
                  <a:gd name="T5" fmla="*/ 8 h 288"/>
                  <a:gd name="T6" fmla="*/ 0 w 1601"/>
                  <a:gd name="T7" fmla="*/ 37 h 288"/>
                  <a:gd name="T8" fmla="*/ 1601 w 1601"/>
                  <a:gd name="T9" fmla="*/ 37 h 288"/>
                  <a:gd name="T10" fmla="*/ 1601 w 1601"/>
                  <a:gd name="T11" fmla="*/ 0 h 288"/>
                </a:gdLst>
                <a:ahLst/>
                <a:cxnLst>
                  <a:cxn ang="0">
                    <a:pos x="T0" y="T1"/>
                  </a:cxn>
                  <a:cxn ang="0">
                    <a:pos x="T2" y="T3"/>
                  </a:cxn>
                  <a:cxn ang="0">
                    <a:pos x="T4" y="T5"/>
                  </a:cxn>
                  <a:cxn ang="0">
                    <a:pos x="T6" y="T7"/>
                  </a:cxn>
                  <a:cxn ang="0">
                    <a:pos x="T8" y="T9"/>
                  </a:cxn>
                  <a:cxn ang="0">
                    <a:pos x="T10" y="T11"/>
                  </a:cxn>
                </a:cxnLst>
                <a:rect l="0" t="0" r="r" b="b"/>
                <a:pathLst>
                  <a:path w="1601" h="288">
                    <a:moveTo>
                      <a:pt x="1601" y="0"/>
                    </a:moveTo>
                    <a:cubicBezTo>
                      <a:pt x="1266" y="102"/>
                      <a:pt x="1068" y="170"/>
                      <a:pt x="796" y="170"/>
                    </a:cubicBezTo>
                    <a:cubicBezTo>
                      <a:pt x="509" y="170"/>
                      <a:pt x="343" y="105"/>
                      <a:pt x="0" y="8"/>
                    </a:cubicBezTo>
                    <a:cubicBezTo>
                      <a:pt x="0" y="37"/>
                      <a:pt x="0" y="37"/>
                      <a:pt x="0" y="37"/>
                    </a:cubicBezTo>
                    <a:cubicBezTo>
                      <a:pt x="633" y="259"/>
                      <a:pt x="1005" y="288"/>
                      <a:pt x="1601" y="37"/>
                    </a:cubicBezTo>
                    <a:lnTo>
                      <a:pt x="1601" y="0"/>
                    </a:lnTo>
                    <a:close/>
                  </a:path>
                </a:pathLst>
              </a:custGeom>
              <a:solidFill>
                <a:schemeClr val="accent1">
                  <a:lumMod val="50000"/>
                </a:schemeClr>
              </a:solidFill>
              <a:ln>
                <a:noFill/>
              </a:ln>
            </p:spPr>
            <p:txBody>
              <a:bodyPr lIns="68580" tIns="34290" rIns="68580" bIns="34290"/>
              <a:lstStyle/>
              <a:p>
                <a:pPr eaLnBrk="1" hangingPunct="1">
                  <a:defRPr/>
                </a:pPr>
                <a:endParaRPr lang="en-US"/>
              </a:p>
            </p:txBody>
          </p:sp>
          <p:sp>
            <p:nvSpPr>
              <p:cNvPr id="443" name="Rectangle 6">
                <a:extLst>
                  <a:ext uri="{FF2B5EF4-FFF2-40B4-BE49-F238E27FC236}">
                    <a16:creationId xmlns:a16="http://schemas.microsoft.com/office/drawing/2014/main" xmlns="" id="{67A6A9C0-5ECD-43FB-8CBE-8C604A79445D}"/>
                  </a:ext>
                </a:extLst>
              </p:cNvPr>
              <p:cNvSpPr>
                <a:spLocks noChangeArrowheads="1"/>
              </p:cNvSpPr>
              <p:nvPr/>
            </p:nvSpPr>
            <p:spPr bwMode="auto">
              <a:xfrm>
                <a:off x="7779236" y="2472194"/>
                <a:ext cx="137589" cy="863512"/>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44" name="Rectangle 7">
                <a:extLst>
                  <a:ext uri="{FF2B5EF4-FFF2-40B4-BE49-F238E27FC236}">
                    <a16:creationId xmlns:a16="http://schemas.microsoft.com/office/drawing/2014/main" xmlns="" id="{A2EAA882-F984-4540-B604-4426AE6C7403}"/>
                  </a:ext>
                </a:extLst>
              </p:cNvPr>
              <p:cNvSpPr>
                <a:spLocks noChangeArrowheads="1"/>
              </p:cNvSpPr>
              <p:nvPr/>
            </p:nvSpPr>
            <p:spPr bwMode="auto">
              <a:xfrm>
                <a:off x="9771090" y="2472194"/>
                <a:ext cx="133354" cy="863512"/>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45" name="Rectangle 8">
                <a:extLst>
                  <a:ext uri="{FF2B5EF4-FFF2-40B4-BE49-F238E27FC236}">
                    <a16:creationId xmlns:a16="http://schemas.microsoft.com/office/drawing/2014/main" xmlns="" id="{FB764602-AAD2-41E3-A6B1-C6A91AD7E7BC}"/>
                  </a:ext>
                </a:extLst>
              </p:cNvPr>
              <p:cNvSpPr>
                <a:spLocks noChangeArrowheads="1"/>
              </p:cNvSpPr>
              <p:nvPr/>
            </p:nvSpPr>
            <p:spPr bwMode="auto">
              <a:xfrm>
                <a:off x="7779236" y="2472194"/>
                <a:ext cx="137589" cy="48466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46" name="Rectangle 9">
                <a:extLst>
                  <a:ext uri="{FF2B5EF4-FFF2-40B4-BE49-F238E27FC236}">
                    <a16:creationId xmlns:a16="http://schemas.microsoft.com/office/drawing/2014/main" xmlns="" id="{99641F80-F000-4600-AF05-1CAD430D967D}"/>
                  </a:ext>
                </a:extLst>
              </p:cNvPr>
              <p:cNvSpPr>
                <a:spLocks noChangeArrowheads="1"/>
              </p:cNvSpPr>
              <p:nvPr/>
            </p:nvSpPr>
            <p:spPr bwMode="auto">
              <a:xfrm>
                <a:off x="9771090" y="2472194"/>
                <a:ext cx="133354" cy="48466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54382" name="Rectangle 10"/>
              <p:cNvSpPr>
                <a:spLocks noChangeArrowheads="1"/>
              </p:cNvSpPr>
              <p:nvPr/>
            </p:nvSpPr>
            <p:spPr bwMode="auto">
              <a:xfrm>
                <a:off x="8477251"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54383" name="Rectangle 11"/>
              <p:cNvSpPr>
                <a:spLocks noChangeArrowheads="1"/>
              </p:cNvSpPr>
              <p:nvPr/>
            </p:nvSpPr>
            <p:spPr bwMode="auto">
              <a:xfrm>
                <a:off x="9072563" y="2471738"/>
                <a:ext cx="134938" cy="863600"/>
              </a:xfrm>
              <a:prstGeom prst="rect">
                <a:avLst/>
              </a:prstGeom>
              <a:solidFill>
                <a:srgbClr val="B23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54384" name="Freeform 12"/>
              <p:cNvSpPr>
                <a:spLocks/>
              </p:cNvSpPr>
              <p:nvPr/>
            </p:nvSpPr>
            <p:spPr bwMode="auto">
              <a:xfrm>
                <a:off x="10009188" y="3195638"/>
                <a:ext cx="249238" cy="3190875"/>
              </a:xfrm>
              <a:custGeom>
                <a:avLst/>
                <a:gdLst>
                  <a:gd name="T0" fmla="*/ 0 w 157"/>
                  <a:gd name="T1" fmla="*/ 0 h 2010"/>
                  <a:gd name="T2" fmla="*/ 249238 w 157"/>
                  <a:gd name="T3" fmla="*/ 0 h 2010"/>
                  <a:gd name="T4" fmla="*/ 146050 w 157"/>
                  <a:gd name="T5" fmla="*/ 3190875 h 2010"/>
                  <a:gd name="T6" fmla="*/ 44450 w 157"/>
                  <a:gd name="T7" fmla="*/ 3190875 h 2010"/>
                  <a:gd name="T8" fmla="*/ 0 w 157"/>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2010">
                    <a:moveTo>
                      <a:pt x="0" y="0"/>
                    </a:moveTo>
                    <a:lnTo>
                      <a:pt x="157" y="0"/>
                    </a:lnTo>
                    <a:lnTo>
                      <a:pt x="92" y="2010"/>
                    </a:lnTo>
                    <a:lnTo>
                      <a:pt x="28"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0" name="Freeform 13">
                <a:extLst>
                  <a:ext uri="{FF2B5EF4-FFF2-40B4-BE49-F238E27FC236}">
                    <a16:creationId xmlns:a16="http://schemas.microsoft.com/office/drawing/2014/main" xmlns="" id="{1BEEB81E-CC1D-46F9-9151-7D6C6439F873}"/>
                  </a:ext>
                </a:extLst>
              </p:cNvPr>
              <p:cNvSpPr>
                <a:spLocks/>
              </p:cNvSpPr>
              <p:nvPr/>
            </p:nvSpPr>
            <p:spPr bwMode="auto">
              <a:xfrm>
                <a:off x="9997580" y="3303960"/>
                <a:ext cx="270943" cy="230693"/>
              </a:xfrm>
              <a:custGeom>
                <a:avLst/>
                <a:gdLst>
                  <a:gd name="T0" fmla="*/ 171 w 171"/>
                  <a:gd name="T1" fmla="*/ 0 h 145"/>
                  <a:gd name="T2" fmla="*/ 0 w 171"/>
                  <a:gd name="T3" fmla="*/ 20 h 145"/>
                  <a:gd name="T4" fmla="*/ 4 w 171"/>
                  <a:gd name="T5" fmla="*/ 145 h 145"/>
                  <a:gd name="T6" fmla="*/ 160 w 171"/>
                  <a:gd name="T7" fmla="*/ 145 h 145"/>
                  <a:gd name="T8" fmla="*/ 171 w 171"/>
                  <a:gd name="T9" fmla="*/ 0 h 145"/>
                </a:gdLst>
                <a:ahLst/>
                <a:cxnLst>
                  <a:cxn ang="0">
                    <a:pos x="T0" y="T1"/>
                  </a:cxn>
                  <a:cxn ang="0">
                    <a:pos x="T2" y="T3"/>
                  </a:cxn>
                  <a:cxn ang="0">
                    <a:pos x="T4" y="T5"/>
                  </a:cxn>
                  <a:cxn ang="0">
                    <a:pos x="T6" y="T7"/>
                  </a:cxn>
                  <a:cxn ang="0">
                    <a:pos x="T8" y="T9"/>
                  </a:cxn>
                </a:cxnLst>
                <a:rect l="0" t="0" r="r" b="b"/>
                <a:pathLst>
                  <a:path w="171" h="145">
                    <a:moveTo>
                      <a:pt x="171" y="0"/>
                    </a:moveTo>
                    <a:lnTo>
                      <a:pt x="0" y="20"/>
                    </a:lnTo>
                    <a:lnTo>
                      <a:pt x="4" y="145"/>
                    </a:lnTo>
                    <a:lnTo>
                      <a:pt x="160" y="145"/>
                    </a:lnTo>
                    <a:lnTo>
                      <a:pt x="1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54386" name="Freeform 14"/>
              <p:cNvSpPr>
                <a:spLocks/>
              </p:cNvSpPr>
              <p:nvPr/>
            </p:nvSpPr>
            <p:spPr bwMode="auto">
              <a:xfrm>
                <a:off x="7473951" y="3195638"/>
                <a:ext cx="250825" cy="3190875"/>
              </a:xfrm>
              <a:custGeom>
                <a:avLst/>
                <a:gdLst>
                  <a:gd name="T0" fmla="*/ 0 w 158"/>
                  <a:gd name="T1" fmla="*/ 0 h 2010"/>
                  <a:gd name="T2" fmla="*/ 250825 w 158"/>
                  <a:gd name="T3" fmla="*/ 0 h 2010"/>
                  <a:gd name="T4" fmla="*/ 146050 w 158"/>
                  <a:gd name="T5" fmla="*/ 3190875 h 2010"/>
                  <a:gd name="T6" fmla="*/ 46038 w 158"/>
                  <a:gd name="T7" fmla="*/ 3190875 h 2010"/>
                  <a:gd name="T8" fmla="*/ 0 w 158"/>
                  <a:gd name="T9" fmla="*/ 0 h 2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010">
                    <a:moveTo>
                      <a:pt x="0" y="0"/>
                    </a:moveTo>
                    <a:lnTo>
                      <a:pt x="158" y="0"/>
                    </a:lnTo>
                    <a:lnTo>
                      <a:pt x="92" y="2010"/>
                    </a:lnTo>
                    <a:lnTo>
                      <a:pt x="29" y="20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2" name="Freeform 15">
                <a:extLst>
                  <a:ext uri="{FF2B5EF4-FFF2-40B4-BE49-F238E27FC236}">
                    <a16:creationId xmlns:a16="http://schemas.microsoft.com/office/drawing/2014/main" xmlns="" id="{0C0180E1-A3B7-4876-83CC-5BD45B3E8A37}"/>
                  </a:ext>
                </a:extLst>
              </p:cNvPr>
              <p:cNvSpPr>
                <a:spLocks/>
              </p:cNvSpPr>
              <p:nvPr/>
            </p:nvSpPr>
            <p:spPr bwMode="auto">
              <a:xfrm>
                <a:off x="7463843" y="3303960"/>
                <a:ext cx="275176" cy="230693"/>
              </a:xfrm>
              <a:custGeom>
                <a:avLst/>
                <a:gdLst>
                  <a:gd name="T0" fmla="*/ 173 w 173"/>
                  <a:gd name="T1" fmla="*/ 0 h 145"/>
                  <a:gd name="T2" fmla="*/ 0 w 173"/>
                  <a:gd name="T3" fmla="*/ 20 h 145"/>
                  <a:gd name="T4" fmla="*/ 4 w 173"/>
                  <a:gd name="T5" fmla="*/ 145 h 145"/>
                  <a:gd name="T6" fmla="*/ 162 w 173"/>
                  <a:gd name="T7" fmla="*/ 145 h 145"/>
                  <a:gd name="T8" fmla="*/ 173 w 173"/>
                  <a:gd name="T9" fmla="*/ 0 h 145"/>
                </a:gdLst>
                <a:ahLst/>
                <a:cxnLst>
                  <a:cxn ang="0">
                    <a:pos x="T0" y="T1"/>
                  </a:cxn>
                  <a:cxn ang="0">
                    <a:pos x="T2" y="T3"/>
                  </a:cxn>
                  <a:cxn ang="0">
                    <a:pos x="T4" y="T5"/>
                  </a:cxn>
                  <a:cxn ang="0">
                    <a:pos x="T6" y="T7"/>
                  </a:cxn>
                  <a:cxn ang="0">
                    <a:pos x="T8" y="T9"/>
                  </a:cxn>
                </a:cxnLst>
                <a:rect l="0" t="0" r="r" b="b"/>
                <a:pathLst>
                  <a:path w="173" h="145">
                    <a:moveTo>
                      <a:pt x="173" y="0"/>
                    </a:moveTo>
                    <a:lnTo>
                      <a:pt x="0" y="20"/>
                    </a:lnTo>
                    <a:lnTo>
                      <a:pt x="4" y="145"/>
                    </a:lnTo>
                    <a:lnTo>
                      <a:pt x="162" y="145"/>
                    </a:lnTo>
                    <a:lnTo>
                      <a:pt x="173"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3" name="Freeform 16">
                <a:extLst>
                  <a:ext uri="{FF2B5EF4-FFF2-40B4-BE49-F238E27FC236}">
                    <a16:creationId xmlns:a16="http://schemas.microsoft.com/office/drawing/2014/main" xmlns="" id="{694B1FA3-9E7C-47F5-8C75-958BDF552F69}"/>
                  </a:ext>
                </a:extLst>
              </p:cNvPr>
              <p:cNvSpPr>
                <a:spLocks/>
              </p:cNvSpPr>
              <p:nvPr/>
            </p:nvSpPr>
            <p:spPr bwMode="auto">
              <a:xfrm>
                <a:off x="10035682" y="5767509"/>
                <a:ext cx="139705" cy="169316"/>
              </a:xfrm>
              <a:custGeom>
                <a:avLst/>
                <a:gdLst>
                  <a:gd name="T0" fmla="*/ 88 w 88"/>
                  <a:gd name="T1" fmla="*/ 0 h 107"/>
                  <a:gd name="T2" fmla="*/ 0 w 88"/>
                  <a:gd name="T3" fmla="*/ 0 h 107"/>
                  <a:gd name="T4" fmla="*/ 4 w 88"/>
                  <a:gd name="T5" fmla="*/ 107 h 107"/>
                  <a:gd name="T6" fmla="*/ 86 w 88"/>
                  <a:gd name="T7" fmla="*/ 107 h 107"/>
                  <a:gd name="T8" fmla="*/ 88 w 88"/>
                  <a:gd name="T9" fmla="*/ 0 h 107"/>
                </a:gdLst>
                <a:ahLst/>
                <a:cxnLst>
                  <a:cxn ang="0">
                    <a:pos x="T0" y="T1"/>
                  </a:cxn>
                  <a:cxn ang="0">
                    <a:pos x="T2" y="T3"/>
                  </a:cxn>
                  <a:cxn ang="0">
                    <a:pos x="T4" y="T5"/>
                  </a:cxn>
                  <a:cxn ang="0">
                    <a:pos x="T6" y="T7"/>
                  </a:cxn>
                  <a:cxn ang="0">
                    <a:pos x="T8" y="T9"/>
                  </a:cxn>
                </a:cxnLst>
                <a:rect l="0" t="0" r="r" b="b"/>
                <a:pathLst>
                  <a:path w="88" h="107">
                    <a:moveTo>
                      <a:pt x="88" y="0"/>
                    </a:moveTo>
                    <a:lnTo>
                      <a:pt x="0" y="0"/>
                    </a:lnTo>
                    <a:lnTo>
                      <a:pt x="4" y="107"/>
                    </a:lnTo>
                    <a:lnTo>
                      <a:pt x="86" y="107"/>
                    </a:lnTo>
                    <a:lnTo>
                      <a:pt x="8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4" name="Freeform 17">
                <a:extLst>
                  <a:ext uri="{FF2B5EF4-FFF2-40B4-BE49-F238E27FC236}">
                    <a16:creationId xmlns:a16="http://schemas.microsoft.com/office/drawing/2014/main" xmlns="" id="{C3B49F15-E46B-404C-8E31-7294BE42F68D}"/>
                  </a:ext>
                </a:extLst>
              </p:cNvPr>
              <p:cNvSpPr>
                <a:spLocks/>
              </p:cNvSpPr>
              <p:nvPr/>
            </p:nvSpPr>
            <p:spPr bwMode="auto">
              <a:xfrm>
                <a:off x="10046266" y="6250060"/>
                <a:ext cx="118537" cy="135453"/>
              </a:xfrm>
              <a:custGeom>
                <a:avLst/>
                <a:gdLst>
                  <a:gd name="T0" fmla="*/ 74 w 74"/>
                  <a:gd name="T1" fmla="*/ 0 h 86"/>
                  <a:gd name="T2" fmla="*/ 0 w 74"/>
                  <a:gd name="T3" fmla="*/ 0 h 86"/>
                  <a:gd name="T4" fmla="*/ 0 w 74"/>
                  <a:gd name="T5" fmla="*/ 86 h 86"/>
                  <a:gd name="T6" fmla="*/ 70 w 74"/>
                  <a:gd name="T7" fmla="*/ 86 h 86"/>
                  <a:gd name="T8" fmla="*/ 74 w 74"/>
                  <a:gd name="T9" fmla="*/ 0 h 86"/>
                </a:gdLst>
                <a:ahLst/>
                <a:cxnLst>
                  <a:cxn ang="0">
                    <a:pos x="T0" y="T1"/>
                  </a:cxn>
                  <a:cxn ang="0">
                    <a:pos x="T2" y="T3"/>
                  </a:cxn>
                  <a:cxn ang="0">
                    <a:pos x="T4" y="T5"/>
                  </a:cxn>
                  <a:cxn ang="0">
                    <a:pos x="T6" y="T7"/>
                  </a:cxn>
                  <a:cxn ang="0">
                    <a:pos x="T8" y="T9"/>
                  </a:cxn>
                </a:cxnLst>
                <a:rect l="0" t="0" r="r" b="b"/>
                <a:pathLst>
                  <a:path w="74" h="86">
                    <a:moveTo>
                      <a:pt x="74" y="0"/>
                    </a:moveTo>
                    <a:lnTo>
                      <a:pt x="0" y="0"/>
                    </a:lnTo>
                    <a:lnTo>
                      <a:pt x="0" y="86"/>
                    </a:lnTo>
                    <a:lnTo>
                      <a:pt x="70" y="86"/>
                    </a:lnTo>
                    <a:lnTo>
                      <a:pt x="74"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5" name="Freeform 18">
                <a:extLst>
                  <a:ext uri="{FF2B5EF4-FFF2-40B4-BE49-F238E27FC236}">
                    <a16:creationId xmlns:a16="http://schemas.microsoft.com/office/drawing/2014/main" xmlns="" id="{9C0DD633-2F63-40AC-8809-3180EF9A14B2}"/>
                  </a:ext>
                </a:extLst>
              </p:cNvPr>
              <p:cNvSpPr>
                <a:spLocks/>
              </p:cNvSpPr>
              <p:nvPr/>
            </p:nvSpPr>
            <p:spPr bwMode="auto">
              <a:xfrm>
                <a:off x="7506177" y="5767509"/>
                <a:ext cx="141821" cy="169316"/>
              </a:xfrm>
              <a:custGeom>
                <a:avLst/>
                <a:gdLst>
                  <a:gd name="T0" fmla="*/ 90 w 90"/>
                  <a:gd name="T1" fmla="*/ 0 h 107"/>
                  <a:gd name="T2" fmla="*/ 0 w 90"/>
                  <a:gd name="T3" fmla="*/ 0 h 107"/>
                  <a:gd name="T4" fmla="*/ 0 w 90"/>
                  <a:gd name="T5" fmla="*/ 107 h 107"/>
                  <a:gd name="T6" fmla="*/ 86 w 90"/>
                  <a:gd name="T7" fmla="*/ 107 h 107"/>
                  <a:gd name="T8" fmla="*/ 90 w 90"/>
                  <a:gd name="T9" fmla="*/ 0 h 107"/>
                </a:gdLst>
                <a:ahLst/>
                <a:cxnLst>
                  <a:cxn ang="0">
                    <a:pos x="T0" y="T1"/>
                  </a:cxn>
                  <a:cxn ang="0">
                    <a:pos x="T2" y="T3"/>
                  </a:cxn>
                  <a:cxn ang="0">
                    <a:pos x="T4" y="T5"/>
                  </a:cxn>
                  <a:cxn ang="0">
                    <a:pos x="T6" y="T7"/>
                  </a:cxn>
                  <a:cxn ang="0">
                    <a:pos x="T8" y="T9"/>
                  </a:cxn>
                </a:cxnLst>
                <a:rect l="0" t="0" r="r" b="b"/>
                <a:pathLst>
                  <a:path w="90" h="107">
                    <a:moveTo>
                      <a:pt x="90" y="0"/>
                    </a:moveTo>
                    <a:lnTo>
                      <a:pt x="0" y="0"/>
                    </a:lnTo>
                    <a:lnTo>
                      <a:pt x="0" y="107"/>
                    </a:lnTo>
                    <a:lnTo>
                      <a:pt x="86" y="107"/>
                    </a:lnTo>
                    <a:lnTo>
                      <a:pt x="9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56" name="Freeform 19">
                <a:extLst>
                  <a:ext uri="{FF2B5EF4-FFF2-40B4-BE49-F238E27FC236}">
                    <a16:creationId xmlns:a16="http://schemas.microsoft.com/office/drawing/2014/main" xmlns="" id="{78576B4D-F8E5-49AF-8DF8-3B9ED80D3DE1}"/>
                  </a:ext>
                </a:extLst>
              </p:cNvPr>
              <p:cNvSpPr>
                <a:spLocks/>
              </p:cNvSpPr>
              <p:nvPr/>
            </p:nvSpPr>
            <p:spPr bwMode="auto">
              <a:xfrm>
                <a:off x="7508294" y="6175984"/>
                <a:ext cx="122771" cy="99474"/>
              </a:xfrm>
              <a:custGeom>
                <a:avLst/>
                <a:gdLst>
                  <a:gd name="T0" fmla="*/ 77 w 77"/>
                  <a:gd name="T1" fmla="*/ 0 h 62"/>
                  <a:gd name="T2" fmla="*/ 0 w 77"/>
                  <a:gd name="T3" fmla="*/ 0 h 62"/>
                  <a:gd name="T4" fmla="*/ 0 w 77"/>
                  <a:gd name="T5" fmla="*/ 62 h 62"/>
                  <a:gd name="T6" fmla="*/ 73 w 77"/>
                  <a:gd name="T7" fmla="*/ 62 h 62"/>
                  <a:gd name="T8" fmla="*/ 77 w 77"/>
                  <a:gd name="T9" fmla="*/ 0 h 62"/>
                </a:gdLst>
                <a:ahLst/>
                <a:cxnLst>
                  <a:cxn ang="0">
                    <a:pos x="T0" y="T1"/>
                  </a:cxn>
                  <a:cxn ang="0">
                    <a:pos x="T2" y="T3"/>
                  </a:cxn>
                  <a:cxn ang="0">
                    <a:pos x="T4" y="T5"/>
                  </a:cxn>
                  <a:cxn ang="0">
                    <a:pos x="T6" y="T7"/>
                  </a:cxn>
                  <a:cxn ang="0">
                    <a:pos x="T8" y="T9"/>
                  </a:cxn>
                </a:cxnLst>
                <a:rect l="0" t="0" r="r" b="b"/>
                <a:pathLst>
                  <a:path w="77" h="62">
                    <a:moveTo>
                      <a:pt x="77" y="0"/>
                    </a:moveTo>
                    <a:lnTo>
                      <a:pt x="0" y="0"/>
                    </a:lnTo>
                    <a:lnTo>
                      <a:pt x="0" y="62"/>
                    </a:lnTo>
                    <a:lnTo>
                      <a:pt x="73" y="62"/>
                    </a:lnTo>
                    <a:lnTo>
                      <a:pt x="77" y="0"/>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57" name="Freeform 20">
                <a:extLst>
                  <a:ext uri="{FF2B5EF4-FFF2-40B4-BE49-F238E27FC236}">
                    <a16:creationId xmlns:a16="http://schemas.microsoft.com/office/drawing/2014/main" xmlns="" id="{D50D8798-1D0B-4387-9D57-4F33CAA75123}"/>
                  </a:ext>
                </a:extLst>
              </p:cNvPr>
              <p:cNvSpPr>
                <a:spLocks/>
              </p:cNvSpPr>
              <p:nvPr/>
            </p:nvSpPr>
            <p:spPr bwMode="auto">
              <a:xfrm>
                <a:off x="7512527" y="6250060"/>
                <a:ext cx="118537" cy="135453"/>
              </a:xfrm>
              <a:custGeom>
                <a:avLst/>
                <a:gdLst>
                  <a:gd name="T0" fmla="*/ 75 w 75"/>
                  <a:gd name="T1" fmla="*/ 0 h 86"/>
                  <a:gd name="T2" fmla="*/ 0 w 75"/>
                  <a:gd name="T3" fmla="*/ 0 h 86"/>
                  <a:gd name="T4" fmla="*/ 0 w 75"/>
                  <a:gd name="T5" fmla="*/ 86 h 86"/>
                  <a:gd name="T6" fmla="*/ 71 w 75"/>
                  <a:gd name="T7" fmla="*/ 86 h 86"/>
                  <a:gd name="T8" fmla="*/ 75 w 75"/>
                  <a:gd name="T9" fmla="*/ 0 h 86"/>
                </a:gdLst>
                <a:ahLst/>
                <a:cxnLst>
                  <a:cxn ang="0">
                    <a:pos x="T0" y="T1"/>
                  </a:cxn>
                  <a:cxn ang="0">
                    <a:pos x="T2" y="T3"/>
                  </a:cxn>
                  <a:cxn ang="0">
                    <a:pos x="T4" y="T5"/>
                  </a:cxn>
                  <a:cxn ang="0">
                    <a:pos x="T6" y="T7"/>
                  </a:cxn>
                  <a:cxn ang="0">
                    <a:pos x="T8" y="T9"/>
                  </a:cxn>
                </a:cxnLst>
                <a:rect l="0" t="0" r="r" b="b"/>
                <a:pathLst>
                  <a:path w="75" h="86">
                    <a:moveTo>
                      <a:pt x="75" y="0"/>
                    </a:moveTo>
                    <a:lnTo>
                      <a:pt x="0" y="0"/>
                    </a:lnTo>
                    <a:lnTo>
                      <a:pt x="0" y="86"/>
                    </a:lnTo>
                    <a:lnTo>
                      <a:pt x="71" y="86"/>
                    </a:lnTo>
                    <a:lnTo>
                      <a:pt x="75"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54393" name="Freeform 21"/>
              <p:cNvSpPr>
                <a:spLocks/>
              </p:cNvSpPr>
              <p:nvPr/>
            </p:nvSpPr>
            <p:spPr bwMode="auto">
              <a:xfrm>
                <a:off x="7210426" y="3262313"/>
                <a:ext cx="3263900" cy="155575"/>
              </a:xfrm>
              <a:custGeom>
                <a:avLst/>
                <a:gdLst>
                  <a:gd name="T0" fmla="*/ 3263900 w 2056"/>
                  <a:gd name="T1" fmla="*/ 0 h 98"/>
                  <a:gd name="T2" fmla="*/ 0 w 2056"/>
                  <a:gd name="T3" fmla="*/ 0 h 98"/>
                  <a:gd name="T4" fmla="*/ 0 w 2056"/>
                  <a:gd name="T5" fmla="*/ 155575 h 98"/>
                  <a:gd name="T6" fmla="*/ 1635125 w 2056"/>
                  <a:gd name="T7" fmla="*/ 131763 h 98"/>
                  <a:gd name="T8" fmla="*/ 3263900 w 2056"/>
                  <a:gd name="T9" fmla="*/ 155575 h 98"/>
                  <a:gd name="T10" fmla="*/ 3263900 w 2056"/>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6" h="98">
                    <a:moveTo>
                      <a:pt x="2056" y="0"/>
                    </a:moveTo>
                    <a:lnTo>
                      <a:pt x="0" y="0"/>
                    </a:lnTo>
                    <a:lnTo>
                      <a:pt x="0" y="98"/>
                    </a:lnTo>
                    <a:lnTo>
                      <a:pt x="1030" y="83"/>
                    </a:lnTo>
                    <a:lnTo>
                      <a:pt x="2056" y="98"/>
                    </a:lnTo>
                    <a:lnTo>
                      <a:pt x="20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59" name="Freeform 22">
                <a:extLst>
                  <a:ext uri="{FF2B5EF4-FFF2-40B4-BE49-F238E27FC236}">
                    <a16:creationId xmlns:a16="http://schemas.microsoft.com/office/drawing/2014/main" xmlns="" id="{A3AC2EBD-4BCB-426B-804C-6AB9F93396B1}"/>
                  </a:ext>
                </a:extLst>
              </p:cNvPr>
              <p:cNvSpPr>
                <a:spLocks/>
              </p:cNvSpPr>
              <p:nvPr/>
            </p:nvSpPr>
            <p:spPr bwMode="auto">
              <a:xfrm>
                <a:off x="6794953" y="2239384"/>
                <a:ext cx="4093776" cy="658217"/>
              </a:xfrm>
              <a:custGeom>
                <a:avLst/>
                <a:gdLst>
                  <a:gd name="T0" fmla="*/ 1176 w 1176"/>
                  <a:gd name="T1" fmla="*/ 0 h 189"/>
                  <a:gd name="T2" fmla="*/ 0 w 1176"/>
                  <a:gd name="T3" fmla="*/ 0 h 189"/>
                  <a:gd name="T4" fmla="*/ 0 w 1176"/>
                  <a:gd name="T5" fmla="*/ 110 h 189"/>
                  <a:gd name="T6" fmla="*/ 1176 w 1176"/>
                  <a:gd name="T7" fmla="*/ 110 h 189"/>
                  <a:gd name="T8" fmla="*/ 1176 w 1176"/>
                  <a:gd name="T9" fmla="*/ 0 h 189"/>
                </a:gdLst>
                <a:ahLst/>
                <a:cxnLst>
                  <a:cxn ang="0">
                    <a:pos x="T0" y="T1"/>
                  </a:cxn>
                  <a:cxn ang="0">
                    <a:pos x="T2" y="T3"/>
                  </a:cxn>
                  <a:cxn ang="0">
                    <a:pos x="T4" y="T5"/>
                  </a:cxn>
                  <a:cxn ang="0">
                    <a:pos x="T6" y="T7"/>
                  </a:cxn>
                  <a:cxn ang="0">
                    <a:pos x="T8" y="T9"/>
                  </a:cxn>
                </a:cxnLst>
                <a:rect l="0" t="0" r="r" b="b"/>
                <a:pathLst>
                  <a:path w="1176" h="189">
                    <a:moveTo>
                      <a:pt x="1176" y="0"/>
                    </a:moveTo>
                    <a:cubicBezTo>
                      <a:pt x="734" y="164"/>
                      <a:pt x="457" y="153"/>
                      <a:pt x="0" y="0"/>
                    </a:cubicBezTo>
                    <a:cubicBezTo>
                      <a:pt x="0" y="110"/>
                      <a:pt x="0" y="110"/>
                      <a:pt x="0" y="110"/>
                    </a:cubicBezTo>
                    <a:cubicBezTo>
                      <a:pt x="465" y="180"/>
                      <a:pt x="738" y="189"/>
                      <a:pt x="1176" y="110"/>
                    </a:cubicBezTo>
                    <a:lnTo>
                      <a:pt x="1176" y="0"/>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60" name="Freeform 23">
                <a:extLst>
                  <a:ext uri="{FF2B5EF4-FFF2-40B4-BE49-F238E27FC236}">
                    <a16:creationId xmlns:a16="http://schemas.microsoft.com/office/drawing/2014/main" xmlns="" id="{D3B0D56D-A1F7-4176-A446-2F5DE19058F4}"/>
                  </a:ext>
                </a:extLst>
              </p:cNvPr>
              <p:cNvSpPr>
                <a:spLocks/>
              </p:cNvSpPr>
              <p:nvPr/>
            </p:nvSpPr>
            <p:spPr bwMode="auto">
              <a:xfrm>
                <a:off x="6162047" y="1896519"/>
                <a:ext cx="5359587" cy="962986"/>
              </a:xfrm>
              <a:custGeom>
                <a:avLst/>
                <a:gdLst>
                  <a:gd name="T0" fmla="*/ 1540 w 1540"/>
                  <a:gd name="T1" fmla="*/ 0 h 277"/>
                  <a:gd name="T2" fmla="*/ 0 w 1540"/>
                  <a:gd name="T3" fmla="*/ 0 h 277"/>
                  <a:gd name="T4" fmla="*/ 0 w 1540"/>
                  <a:gd name="T5" fmla="*/ 132 h 277"/>
                  <a:gd name="T6" fmla="*/ 1540 w 1540"/>
                  <a:gd name="T7" fmla="*/ 132 h 277"/>
                  <a:gd name="T8" fmla="*/ 1540 w 1540"/>
                  <a:gd name="T9" fmla="*/ 0 h 277"/>
                </a:gdLst>
                <a:ahLst/>
                <a:cxnLst>
                  <a:cxn ang="0">
                    <a:pos x="T0" y="T1"/>
                  </a:cxn>
                  <a:cxn ang="0">
                    <a:pos x="T2" y="T3"/>
                  </a:cxn>
                  <a:cxn ang="0">
                    <a:pos x="T4" y="T5"/>
                  </a:cxn>
                  <a:cxn ang="0">
                    <a:pos x="T6" y="T7"/>
                  </a:cxn>
                  <a:cxn ang="0">
                    <a:pos x="T8" y="T9"/>
                  </a:cxn>
                </a:cxnLst>
                <a:rect l="0" t="0" r="r" b="b"/>
                <a:pathLst>
                  <a:path w="1540" h="277">
                    <a:moveTo>
                      <a:pt x="1540" y="0"/>
                    </a:moveTo>
                    <a:cubicBezTo>
                      <a:pt x="842" y="218"/>
                      <a:pt x="698" y="207"/>
                      <a:pt x="0" y="0"/>
                    </a:cubicBezTo>
                    <a:cubicBezTo>
                      <a:pt x="0" y="132"/>
                      <a:pt x="0" y="132"/>
                      <a:pt x="0" y="132"/>
                    </a:cubicBezTo>
                    <a:cubicBezTo>
                      <a:pt x="609" y="260"/>
                      <a:pt x="967" y="277"/>
                      <a:pt x="1540" y="132"/>
                    </a:cubicBezTo>
                    <a:lnTo>
                      <a:pt x="1540" y="0"/>
                    </a:lnTo>
                    <a:close/>
                  </a:path>
                </a:pathLst>
              </a:custGeom>
              <a:solidFill>
                <a:schemeClr val="accent1">
                  <a:lumMod val="75000"/>
                </a:schemeClr>
              </a:solidFill>
              <a:ln>
                <a:noFill/>
              </a:ln>
            </p:spPr>
            <p:txBody>
              <a:bodyPr lIns="68580" tIns="34290" rIns="68580" bIns="34290"/>
              <a:lstStyle/>
              <a:p>
                <a:pPr eaLnBrk="1" hangingPunct="1">
                  <a:defRPr/>
                </a:pPr>
                <a:endParaRPr lang="en-US"/>
              </a:p>
            </p:txBody>
          </p:sp>
          <p:sp>
            <p:nvSpPr>
              <p:cNvPr id="54396" name="Freeform 24"/>
              <p:cNvSpPr>
                <a:spLocks/>
              </p:cNvSpPr>
              <p:nvPr/>
            </p:nvSpPr>
            <p:spPr bwMode="auto">
              <a:xfrm>
                <a:off x="6162676" y="1895475"/>
                <a:ext cx="5359400" cy="762000"/>
              </a:xfrm>
              <a:custGeom>
                <a:avLst/>
                <a:gdLst>
                  <a:gd name="T0" fmla="*/ 5359400 w 1540"/>
                  <a:gd name="T1" fmla="*/ 139178 h 219"/>
                  <a:gd name="T2" fmla="*/ 5359400 w 1540"/>
                  <a:gd name="T3" fmla="*/ 0 h 219"/>
                  <a:gd name="T4" fmla="*/ 0 w 1540"/>
                  <a:gd name="T5" fmla="*/ 0 h 219"/>
                  <a:gd name="T6" fmla="*/ 0 w 1540"/>
                  <a:gd name="T7" fmla="*/ 187890 h 219"/>
                  <a:gd name="T8" fmla="*/ 2693621 w 1540"/>
                  <a:gd name="T9" fmla="*/ 751562 h 219"/>
                  <a:gd name="T10" fmla="*/ 5359400 w 1540"/>
                  <a:gd name="T11" fmla="*/ 139178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0" h="219">
                    <a:moveTo>
                      <a:pt x="1540" y="40"/>
                    </a:moveTo>
                    <a:cubicBezTo>
                      <a:pt x="1540" y="0"/>
                      <a:pt x="1540" y="0"/>
                      <a:pt x="1540" y="0"/>
                    </a:cubicBezTo>
                    <a:cubicBezTo>
                      <a:pt x="842" y="218"/>
                      <a:pt x="698" y="207"/>
                      <a:pt x="0" y="0"/>
                    </a:cubicBezTo>
                    <a:cubicBezTo>
                      <a:pt x="0" y="54"/>
                      <a:pt x="0" y="54"/>
                      <a:pt x="0" y="54"/>
                    </a:cubicBezTo>
                    <a:cubicBezTo>
                      <a:pt x="336" y="151"/>
                      <a:pt x="555" y="219"/>
                      <a:pt x="774" y="216"/>
                    </a:cubicBezTo>
                    <a:cubicBezTo>
                      <a:pt x="991" y="213"/>
                      <a:pt x="1208" y="141"/>
                      <a:pt x="1540"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62" name="Freeform 25">
                <a:extLst>
                  <a:ext uri="{FF2B5EF4-FFF2-40B4-BE49-F238E27FC236}">
                    <a16:creationId xmlns:a16="http://schemas.microsoft.com/office/drawing/2014/main" xmlns="" id="{8F78A5B2-2895-46BF-AA14-F3050390EF9B}"/>
                  </a:ext>
                </a:extLst>
              </p:cNvPr>
              <p:cNvSpPr>
                <a:spLocks/>
              </p:cNvSpPr>
              <p:nvPr/>
            </p:nvSpPr>
            <p:spPr bwMode="auto">
              <a:xfrm>
                <a:off x="6162047" y="1998108"/>
                <a:ext cx="5359587" cy="660333"/>
              </a:xfrm>
              <a:custGeom>
                <a:avLst/>
                <a:gdLst>
                  <a:gd name="T0" fmla="*/ 0 w 1540"/>
                  <a:gd name="T1" fmla="*/ 7 h 189"/>
                  <a:gd name="T2" fmla="*/ 0 w 1540"/>
                  <a:gd name="T3" fmla="*/ 24 h 189"/>
                  <a:gd name="T4" fmla="*/ 774 w 1540"/>
                  <a:gd name="T5" fmla="*/ 186 h 189"/>
                  <a:gd name="T6" fmla="*/ 1540 w 1540"/>
                  <a:gd name="T7" fmla="*/ 10 h 189"/>
                  <a:gd name="T8" fmla="*/ 1540 w 1540"/>
                  <a:gd name="T9" fmla="*/ 0 h 189"/>
                  <a:gd name="T10" fmla="*/ 777 w 1540"/>
                  <a:gd name="T11" fmla="*/ 180 h 189"/>
                  <a:gd name="T12" fmla="*/ 0 w 1540"/>
                  <a:gd name="T13" fmla="*/ 7 h 189"/>
                </a:gdLst>
                <a:ahLst/>
                <a:cxnLst>
                  <a:cxn ang="0">
                    <a:pos x="T0" y="T1"/>
                  </a:cxn>
                  <a:cxn ang="0">
                    <a:pos x="T2" y="T3"/>
                  </a:cxn>
                  <a:cxn ang="0">
                    <a:pos x="T4" y="T5"/>
                  </a:cxn>
                  <a:cxn ang="0">
                    <a:pos x="T6" y="T7"/>
                  </a:cxn>
                  <a:cxn ang="0">
                    <a:pos x="T8" y="T9"/>
                  </a:cxn>
                  <a:cxn ang="0">
                    <a:pos x="T10" y="T11"/>
                  </a:cxn>
                  <a:cxn ang="0">
                    <a:pos x="T12" y="T13"/>
                  </a:cxn>
                </a:cxnLst>
                <a:rect l="0" t="0" r="r" b="b"/>
                <a:pathLst>
                  <a:path w="1540" h="189">
                    <a:moveTo>
                      <a:pt x="0" y="7"/>
                    </a:moveTo>
                    <a:cubicBezTo>
                      <a:pt x="0" y="24"/>
                      <a:pt x="0" y="24"/>
                      <a:pt x="0" y="24"/>
                    </a:cubicBezTo>
                    <a:cubicBezTo>
                      <a:pt x="336" y="121"/>
                      <a:pt x="555" y="189"/>
                      <a:pt x="774" y="186"/>
                    </a:cubicBezTo>
                    <a:cubicBezTo>
                      <a:pt x="991" y="183"/>
                      <a:pt x="1208" y="111"/>
                      <a:pt x="1540" y="10"/>
                    </a:cubicBezTo>
                    <a:cubicBezTo>
                      <a:pt x="1540" y="0"/>
                      <a:pt x="1540" y="0"/>
                      <a:pt x="1540" y="0"/>
                    </a:cubicBezTo>
                    <a:cubicBezTo>
                      <a:pt x="1208" y="101"/>
                      <a:pt x="993" y="177"/>
                      <a:pt x="777" y="180"/>
                    </a:cubicBezTo>
                    <a:cubicBezTo>
                      <a:pt x="557" y="183"/>
                      <a:pt x="336" y="104"/>
                      <a:pt x="0" y="7"/>
                    </a:cubicBezTo>
                    <a:close/>
                  </a:path>
                </a:pathLst>
              </a:custGeom>
              <a:solidFill>
                <a:schemeClr val="accent1">
                  <a:lumMod val="60000"/>
                  <a:lumOff val="40000"/>
                </a:schemeClr>
              </a:solidFill>
              <a:ln>
                <a:noFill/>
              </a:ln>
            </p:spPr>
            <p:txBody>
              <a:bodyPr lIns="68580" tIns="34290" rIns="68580" bIns="34290"/>
              <a:lstStyle/>
              <a:p>
                <a:pPr eaLnBrk="1" hangingPunct="1">
                  <a:defRPr/>
                </a:pPr>
                <a:endParaRPr lang="en-US"/>
              </a:p>
            </p:txBody>
          </p:sp>
          <p:sp>
            <p:nvSpPr>
              <p:cNvPr id="463" name="Freeform 26">
                <a:extLst>
                  <a:ext uri="{FF2B5EF4-FFF2-40B4-BE49-F238E27FC236}">
                    <a16:creationId xmlns:a16="http://schemas.microsoft.com/office/drawing/2014/main" xmlns="" id="{A54B925A-A406-4C09-AE5E-66A942C16DDC}"/>
                  </a:ext>
                </a:extLst>
              </p:cNvPr>
              <p:cNvSpPr>
                <a:spLocks/>
              </p:cNvSpPr>
              <p:nvPr/>
            </p:nvSpPr>
            <p:spPr bwMode="auto">
              <a:xfrm>
                <a:off x="6162047" y="2089116"/>
                <a:ext cx="5359587" cy="770388"/>
              </a:xfrm>
              <a:custGeom>
                <a:avLst/>
                <a:gdLst>
                  <a:gd name="T0" fmla="*/ 780 w 1540"/>
                  <a:gd name="T1" fmla="*/ 170 h 221"/>
                  <a:gd name="T2" fmla="*/ 0 w 1540"/>
                  <a:gd name="T3" fmla="*/ 15 h 221"/>
                  <a:gd name="T4" fmla="*/ 0 w 1540"/>
                  <a:gd name="T5" fmla="*/ 76 h 221"/>
                  <a:gd name="T6" fmla="*/ 1540 w 1540"/>
                  <a:gd name="T7" fmla="*/ 76 h 221"/>
                  <a:gd name="T8" fmla="*/ 1540 w 1540"/>
                  <a:gd name="T9" fmla="*/ 0 h 221"/>
                  <a:gd name="T10" fmla="*/ 780 w 1540"/>
                  <a:gd name="T11" fmla="*/ 170 h 221"/>
                </a:gdLst>
                <a:ahLst/>
                <a:cxnLst>
                  <a:cxn ang="0">
                    <a:pos x="T0" y="T1"/>
                  </a:cxn>
                  <a:cxn ang="0">
                    <a:pos x="T2" y="T3"/>
                  </a:cxn>
                  <a:cxn ang="0">
                    <a:pos x="T4" y="T5"/>
                  </a:cxn>
                  <a:cxn ang="0">
                    <a:pos x="T6" y="T7"/>
                  </a:cxn>
                  <a:cxn ang="0">
                    <a:pos x="T8" y="T9"/>
                  </a:cxn>
                  <a:cxn ang="0">
                    <a:pos x="T10" y="T11"/>
                  </a:cxn>
                </a:cxnLst>
                <a:rect l="0" t="0" r="r" b="b"/>
                <a:pathLst>
                  <a:path w="1540" h="221">
                    <a:moveTo>
                      <a:pt x="780" y="170"/>
                    </a:moveTo>
                    <a:cubicBezTo>
                      <a:pt x="451" y="170"/>
                      <a:pt x="142" y="88"/>
                      <a:pt x="0" y="15"/>
                    </a:cubicBezTo>
                    <a:cubicBezTo>
                      <a:pt x="0" y="76"/>
                      <a:pt x="0" y="76"/>
                      <a:pt x="0" y="76"/>
                    </a:cubicBezTo>
                    <a:cubicBezTo>
                      <a:pt x="609" y="204"/>
                      <a:pt x="967" y="221"/>
                      <a:pt x="1540" y="76"/>
                    </a:cubicBezTo>
                    <a:cubicBezTo>
                      <a:pt x="1540" y="0"/>
                      <a:pt x="1540" y="0"/>
                      <a:pt x="1540" y="0"/>
                    </a:cubicBezTo>
                    <a:cubicBezTo>
                      <a:pt x="1409" y="82"/>
                      <a:pt x="1131" y="170"/>
                      <a:pt x="780" y="170"/>
                    </a:cubicBezTo>
                    <a:close/>
                  </a:path>
                </a:pathLst>
              </a:custGeom>
              <a:solidFill>
                <a:schemeClr val="accent1">
                  <a:lumMod val="50000"/>
                </a:schemeClr>
              </a:solidFill>
              <a:ln>
                <a:noFill/>
              </a:ln>
            </p:spPr>
            <p:txBody>
              <a:bodyPr lIns="68580" tIns="34290" rIns="68580" bIns="34290"/>
              <a:lstStyle/>
              <a:p>
                <a:pPr eaLnBrk="1" hangingPunct="1">
                  <a:defRPr/>
                </a:pPr>
                <a:endParaRPr lang="en-US"/>
              </a:p>
            </p:txBody>
          </p:sp>
          <p:sp>
            <p:nvSpPr>
              <p:cNvPr id="54399" name="Rectangle 27"/>
              <p:cNvSpPr>
                <a:spLocks noChangeArrowheads="1"/>
              </p:cNvSpPr>
              <p:nvPr/>
            </p:nvSpPr>
            <p:spPr bwMode="auto">
              <a:xfrm>
                <a:off x="8574088" y="2778125"/>
                <a:ext cx="546100" cy="546100"/>
              </a:xfrm>
              <a:prstGeom prst="rect">
                <a:avLst/>
              </a:prstGeom>
              <a:solidFill>
                <a:srgbClr val="5919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54400" name="Rectangle 28"/>
              <p:cNvSpPr>
                <a:spLocks noChangeArrowheads="1"/>
              </p:cNvSpPr>
              <p:nvPr/>
            </p:nvSpPr>
            <p:spPr bwMode="auto">
              <a:xfrm>
                <a:off x="8612188" y="2806700"/>
                <a:ext cx="469900" cy="482600"/>
              </a:xfrm>
              <a:prstGeom prst="rect">
                <a:avLst/>
              </a:prstGeom>
              <a:solidFill>
                <a:srgbClr val="7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eaLnBrk="1" hangingPunct="1"/>
                <a:endParaRPr lang="en-US"/>
              </a:p>
            </p:txBody>
          </p:sp>
          <p:sp>
            <p:nvSpPr>
              <p:cNvPr id="54401" name="Freeform 29"/>
              <p:cNvSpPr>
                <a:spLocks/>
              </p:cNvSpPr>
              <p:nvPr/>
            </p:nvSpPr>
            <p:spPr bwMode="auto">
              <a:xfrm>
                <a:off x="8574088" y="2778125"/>
                <a:ext cx="546100" cy="192088"/>
              </a:xfrm>
              <a:custGeom>
                <a:avLst/>
                <a:gdLst>
                  <a:gd name="T0" fmla="*/ 295659 w 157"/>
                  <a:gd name="T1" fmla="*/ 171133 h 55"/>
                  <a:gd name="T2" fmla="*/ 546100 w 157"/>
                  <a:gd name="T3" fmla="*/ 185103 h 55"/>
                  <a:gd name="T4" fmla="*/ 546100 w 157"/>
                  <a:gd name="T5" fmla="*/ 0 h 55"/>
                  <a:gd name="T6" fmla="*/ 0 w 157"/>
                  <a:gd name="T7" fmla="*/ 0 h 55"/>
                  <a:gd name="T8" fmla="*/ 0 w 157"/>
                  <a:gd name="T9" fmla="*/ 192088 h 55"/>
                  <a:gd name="T10" fmla="*/ 295659 w 157"/>
                  <a:gd name="T11" fmla="*/ 171133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55">
                    <a:moveTo>
                      <a:pt x="85" y="49"/>
                    </a:moveTo>
                    <a:cubicBezTo>
                      <a:pt x="110" y="49"/>
                      <a:pt x="134" y="50"/>
                      <a:pt x="157" y="53"/>
                    </a:cubicBezTo>
                    <a:cubicBezTo>
                      <a:pt x="157" y="0"/>
                      <a:pt x="157" y="0"/>
                      <a:pt x="157" y="0"/>
                    </a:cubicBezTo>
                    <a:cubicBezTo>
                      <a:pt x="0" y="0"/>
                      <a:pt x="0" y="0"/>
                      <a:pt x="0" y="0"/>
                    </a:cubicBezTo>
                    <a:cubicBezTo>
                      <a:pt x="0" y="55"/>
                      <a:pt x="0" y="55"/>
                      <a:pt x="0" y="55"/>
                    </a:cubicBezTo>
                    <a:cubicBezTo>
                      <a:pt x="27" y="51"/>
                      <a:pt x="55" y="49"/>
                      <a:pt x="85" y="49"/>
                    </a:cubicBezTo>
                    <a:close/>
                  </a:path>
                </a:pathLst>
              </a:custGeom>
              <a:solidFill>
                <a:srgbClr val="59191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67" name="Rectangle 30">
                <a:extLst>
                  <a:ext uri="{FF2B5EF4-FFF2-40B4-BE49-F238E27FC236}">
                    <a16:creationId xmlns:a16="http://schemas.microsoft.com/office/drawing/2014/main" xmlns="" id="{E06FDA8B-B816-44D3-8B93-D0A79AD6D3B0}"/>
                  </a:ext>
                </a:extLst>
              </p:cNvPr>
              <p:cNvSpPr>
                <a:spLocks noChangeArrowheads="1"/>
              </p:cNvSpPr>
              <p:nvPr/>
            </p:nvSpPr>
            <p:spPr bwMode="auto">
              <a:xfrm>
                <a:off x="7146332" y="5744228"/>
                <a:ext cx="770494" cy="88891"/>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68" name="Rectangle 31">
                <a:extLst>
                  <a:ext uri="{FF2B5EF4-FFF2-40B4-BE49-F238E27FC236}">
                    <a16:creationId xmlns:a16="http://schemas.microsoft.com/office/drawing/2014/main" xmlns="" id="{A7FEDD02-2028-461D-ACE1-BFF74EE8CD43}"/>
                  </a:ext>
                </a:extLst>
              </p:cNvPr>
              <p:cNvSpPr>
                <a:spLocks noChangeArrowheads="1"/>
              </p:cNvSpPr>
              <p:nvPr/>
            </p:nvSpPr>
            <p:spPr bwMode="auto">
              <a:xfrm>
                <a:off x="7146332" y="6205614"/>
                <a:ext cx="770494" cy="8465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69" name="Freeform 32">
                <a:extLst>
                  <a:ext uri="{FF2B5EF4-FFF2-40B4-BE49-F238E27FC236}">
                    <a16:creationId xmlns:a16="http://schemas.microsoft.com/office/drawing/2014/main" xmlns="" id="{2FCBA07C-8C94-401C-87C4-9A944A397648}"/>
                  </a:ext>
                </a:extLst>
              </p:cNvPr>
              <p:cNvSpPr>
                <a:spLocks/>
              </p:cNvSpPr>
              <p:nvPr/>
            </p:nvSpPr>
            <p:spPr bwMode="auto">
              <a:xfrm>
                <a:off x="7205600" y="5744228"/>
                <a:ext cx="112187" cy="88891"/>
              </a:xfrm>
              <a:custGeom>
                <a:avLst/>
                <a:gdLst>
                  <a:gd name="T0" fmla="*/ 71 w 71"/>
                  <a:gd name="T1" fmla="*/ 0 h 55"/>
                  <a:gd name="T2" fmla="*/ 0 w 71"/>
                  <a:gd name="T3" fmla="*/ 0 h 55"/>
                  <a:gd name="T4" fmla="*/ 0 w 71"/>
                  <a:gd name="T5" fmla="*/ 55 h 55"/>
                  <a:gd name="T6" fmla="*/ 64 w 71"/>
                  <a:gd name="T7" fmla="*/ 55 h 55"/>
                  <a:gd name="T8" fmla="*/ 71 w 71"/>
                  <a:gd name="T9" fmla="*/ 0 h 55"/>
                </a:gdLst>
                <a:ahLst/>
                <a:cxnLst>
                  <a:cxn ang="0">
                    <a:pos x="T0" y="T1"/>
                  </a:cxn>
                  <a:cxn ang="0">
                    <a:pos x="T2" y="T3"/>
                  </a:cxn>
                  <a:cxn ang="0">
                    <a:pos x="T4" y="T5"/>
                  </a:cxn>
                  <a:cxn ang="0">
                    <a:pos x="T6" y="T7"/>
                  </a:cxn>
                  <a:cxn ang="0">
                    <a:pos x="T8" y="T9"/>
                  </a:cxn>
                </a:cxnLst>
                <a:rect l="0" t="0" r="r" b="b"/>
                <a:pathLst>
                  <a:path w="71" h="55">
                    <a:moveTo>
                      <a:pt x="71" y="0"/>
                    </a:moveTo>
                    <a:lnTo>
                      <a:pt x="0" y="0"/>
                    </a:lnTo>
                    <a:lnTo>
                      <a:pt x="0" y="55"/>
                    </a:lnTo>
                    <a:lnTo>
                      <a:pt x="64" y="55"/>
                    </a:lnTo>
                    <a:lnTo>
                      <a:pt x="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0" name="Freeform 33">
                <a:extLst>
                  <a:ext uri="{FF2B5EF4-FFF2-40B4-BE49-F238E27FC236}">
                    <a16:creationId xmlns:a16="http://schemas.microsoft.com/office/drawing/2014/main" xmlns="" id="{0E90EF0E-D421-4E13-B47A-77A223C53AE8}"/>
                  </a:ext>
                </a:extLst>
              </p:cNvPr>
              <p:cNvSpPr>
                <a:spLocks/>
              </p:cNvSpPr>
              <p:nvPr/>
            </p:nvSpPr>
            <p:spPr bwMode="auto">
              <a:xfrm>
                <a:off x="7205600" y="6205614"/>
                <a:ext cx="112187" cy="84658"/>
              </a:xfrm>
              <a:custGeom>
                <a:avLst/>
                <a:gdLst>
                  <a:gd name="T0" fmla="*/ 71 w 71"/>
                  <a:gd name="T1" fmla="*/ 0 h 54"/>
                  <a:gd name="T2" fmla="*/ 0 w 71"/>
                  <a:gd name="T3" fmla="*/ 0 h 54"/>
                  <a:gd name="T4" fmla="*/ 0 w 71"/>
                  <a:gd name="T5" fmla="*/ 54 h 54"/>
                  <a:gd name="T6" fmla="*/ 64 w 71"/>
                  <a:gd name="T7" fmla="*/ 54 h 54"/>
                  <a:gd name="T8" fmla="*/ 71 w 71"/>
                  <a:gd name="T9" fmla="*/ 0 h 54"/>
                </a:gdLst>
                <a:ahLst/>
                <a:cxnLst>
                  <a:cxn ang="0">
                    <a:pos x="T0" y="T1"/>
                  </a:cxn>
                  <a:cxn ang="0">
                    <a:pos x="T2" y="T3"/>
                  </a:cxn>
                  <a:cxn ang="0">
                    <a:pos x="T4" y="T5"/>
                  </a:cxn>
                  <a:cxn ang="0">
                    <a:pos x="T6" y="T7"/>
                  </a:cxn>
                  <a:cxn ang="0">
                    <a:pos x="T8" y="T9"/>
                  </a:cxn>
                </a:cxnLst>
                <a:rect l="0" t="0" r="r" b="b"/>
                <a:pathLst>
                  <a:path w="71" h="54">
                    <a:moveTo>
                      <a:pt x="71" y="0"/>
                    </a:moveTo>
                    <a:lnTo>
                      <a:pt x="0" y="0"/>
                    </a:lnTo>
                    <a:lnTo>
                      <a:pt x="0" y="54"/>
                    </a:lnTo>
                    <a:lnTo>
                      <a:pt x="64" y="54"/>
                    </a:lnTo>
                    <a:lnTo>
                      <a:pt x="71"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1" name="Freeform 34">
                <a:extLst>
                  <a:ext uri="{FF2B5EF4-FFF2-40B4-BE49-F238E27FC236}">
                    <a16:creationId xmlns:a16="http://schemas.microsoft.com/office/drawing/2014/main" xmlns="" id="{7A6D6616-9059-49EB-944A-81334C328161}"/>
                  </a:ext>
                </a:extLst>
              </p:cNvPr>
              <p:cNvSpPr>
                <a:spLocks/>
              </p:cNvSpPr>
              <p:nvPr/>
            </p:nvSpPr>
            <p:spPr bwMode="auto">
              <a:xfrm>
                <a:off x="7808871" y="5744228"/>
                <a:ext cx="107954" cy="88891"/>
              </a:xfrm>
              <a:custGeom>
                <a:avLst/>
                <a:gdLst>
                  <a:gd name="T0" fmla="*/ 0 w 68"/>
                  <a:gd name="T1" fmla="*/ 0 h 55"/>
                  <a:gd name="T2" fmla="*/ 68 w 68"/>
                  <a:gd name="T3" fmla="*/ 0 h 55"/>
                  <a:gd name="T4" fmla="*/ 68 w 68"/>
                  <a:gd name="T5" fmla="*/ 55 h 55"/>
                  <a:gd name="T6" fmla="*/ 4 w 68"/>
                  <a:gd name="T7" fmla="*/ 55 h 55"/>
                  <a:gd name="T8" fmla="*/ 0 w 68"/>
                  <a:gd name="T9" fmla="*/ 0 h 55"/>
                </a:gdLst>
                <a:ahLst/>
                <a:cxnLst>
                  <a:cxn ang="0">
                    <a:pos x="T0" y="T1"/>
                  </a:cxn>
                  <a:cxn ang="0">
                    <a:pos x="T2" y="T3"/>
                  </a:cxn>
                  <a:cxn ang="0">
                    <a:pos x="T4" y="T5"/>
                  </a:cxn>
                  <a:cxn ang="0">
                    <a:pos x="T6" y="T7"/>
                  </a:cxn>
                  <a:cxn ang="0">
                    <a:pos x="T8" y="T9"/>
                  </a:cxn>
                </a:cxnLst>
                <a:rect l="0" t="0" r="r" b="b"/>
                <a:pathLst>
                  <a:path w="68" h="55">
                    <a:moveTo>
                      <a:pt x="0" y="0"/>
                    </a:moveTo>
                    <a:lnTo>
                      <a:pt x="68" y="0"/>
                    </a:lnTo>
                    <a:lnTo>
                      <a:pt x="68" y="55"/>
                    </a:lnTo>
                    <a:lnTo>
                      <a:pt x="4" y="55"/>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2" name="Freeform 35">
                <a:extLst>
                  <a:ext uri="{FF2B5EF4-FFF2-40B4-BE49-F238E27FC236}">
                    <a16:creationId xmlns:a16="http://schemas.microsoft.com/office/drawing/2014/main" xmlns="" id="{A4F0C275-FEC3-45D3-8A3F-6CAEE6E4E2F7}"/>
                  </a:ext>
                </a:extLst>
              </p:cNvPr>
              <p:cNvSpPr>
                <a:spLocks/>
              </p:cNvSpPr>
              <p:nvPr/>
            </p:nvSpPr>
            <p:spPr bwMode="auto">
              <a:xfrm>
                <a:off x="7808871" y="6205614"/>
                <a:ext cx="107954" cy="84658"/>
              </a:xfrm>
              <a:custGeom>
                <a:avLst/>
                <a:gdLst>
                  <a:gd name="T0" fmla="*/ 0 w 68"/>
                  <a:gd name="T1" fmla="*/ 0 h 54"/>
                  <a:gd name="T2" fmla="*/ 68 w 68"/>
                  <a:gd name="T3" fmla="*/ 0 h 54"/>
                  <a:gd name="T4" fmla="*/ 68 w 68"/>
                  <a:gd name="T5" fmla="*/ 54 h 54"/>
                  <a:gd name="T6" fmla="*/ 4 w 68"/>
                  <a:gd name="T7" fmla="*/ 54 h 54"/>
                  <a:gd name="T8" fmla="*/ 0 w 68"/>
                  <a:gd name="T9" fmla="*/ 0 h 54"/>
                </a:gdLst>
                <a:ahLst/>
                <a:cxnLst>
                  <a:cxn ang="0">
                    <a:pos x="T0" y="T1"/>
                  </a:cxn>
                  <a:cxn ang="0">
                    <a:pos x="T2" y="T3"/>
                  </a:cxn>
                  <a:cxn ang="0">
                    <a:pos x="T4" y="T5"/>
                  </a:cxn>
                  <a:cxn ang="0">
                    <a:pos x="T6" y="T7"/>
                  </a:cxn>
                  <a:cxn ang="0">
                    <a:pos x="T8" y="T9"/>
                  </a:cxn>
                </a:cxnLst>
                <a:rect l="0" t="0" r="r" b="b"/>
                <a:pathLst>
                  <a:path w="68" h="54">
                    <a:moveTo>
                      <a:pt x="0" y="0"/>
                    </a:moveTo>
                    <a:lnTo>
                      <a:pt x="68" y="0"/>
                    </a:lnTo>
                    <a:lnTo>
                      <a:pt x="68" y="54"/>
                    </a:lnTo>
                    <a:lnTo>
                      <a:pt x="4" y="54"/>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54408" name="Freeform 36"/>
              <p:cNvSpPr>
                <a:spLocks/>
              </p:cNvSpPr>
              <p:nvPr/>
            </p:nvSpPr>
            <p:spPr bwMode="auto">
              <a:xfrm>
                <a:off x="7080251" y="5610225"/>
                <a:ext cx="198438" cy="782638"/>
              </a:xfrm>
              <a:custGeom>
                <a:avLst/>
                <a:gdLst>
                  <a:gd name="T0" fmla="*/ 198438 w 125"/>
                  <a:gd name="T1" fmla="*/ 0 h 493"/>
                  <a:gd name="T2" fmla="*/ 0 w 125"/>
                  <a:gd name="T3" fmla="*/ 0 h 493"/>
                  <a:gd name="T4" fmla="*/ 52388 w 125"/>
                  <a:gd name="T5" fmla="*/ 782638 h 493"/>
                  <a:gd name="T6" fmla="*/ 165100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3" y="493"/>
                    </a:lnTo>
                    <a:lnTo>
                      <a:pt x="104"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09" name="Freeform 37"/>
              <p:cNvSpPr>
                <a:spLocks/>
              </p:cNvSpPr>
              <p:nvPr/>
            </p:nvSpPr>
            <p:spPr bwMode="auto">
              <a:xfrm>
                <a:off x="7847013" y="5630863"/>
                <a:ext cx="169863" cy="779463"/>
              </a:xfrm>
              <a:custGeom>
                <a:avLst/>
                <a:gdLst>
                  <a:gd name="T0" fmla="*/ 0 w 107"/>
                  <a:gd name="T1" fmla="*/ 0 h 491"/>
                  <a:gd name="T2" fmla="*/ 169863 w 107"/>
                  <a:gd name="T3" fmla="*/ 0 h 491"/>
                  <a:gd name="T4" fmla="*/ 134938 w 107"/>
                  <a:gd name="T5" fmla="*/ 779463 h 491"/>
                  <a:gd name="T6" fmla="*/ 31750 w 107"/>
                  <a:gd name="T7" fmla="*/ 779463 h 491"/>
                  <a:gd name="T8" fmla="*/ 0 w 107"/>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91">
                    <a:moveTo>
                      <a:pt x="0" y="0"/>
                    </a:moveTo>
                    <a:lnTo>
                      <a:pt x="107" y="0"/>
                    </a:lnTo>
                    <a:lnTo>
                      <a:pt x="85" y="491"/>
                    </a:lnTo>
                    <a:lnTo>
                      <a:pt x="20"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75" name="Freeform 38">
                <a:extLst>
                  <a:ext uri="{FF2B5EF4-FFF2-40B4-BE49-F238E27FC236}">
                    <a16:creationId xmlns:a16="http://schemas.microsoft.com/office/drawing/2014/main" xmlns="" id="{3F0EC807-4B40-4C8E-BCDC-F27C2B21CB84}"/>
                  </a:ext>
                </a:extLst>
              </p:cNvPr>
              <p:cNvSpPr>
                <a:spLocks/>
              </p:cNvSpPr>
              <p:nvPr/>
            </p:nvSpPr>
            <p:spPr bwMode="auto">
              <a:xfrm>
                <a:off x="7076478" y="5591843"/>
                <a:ext cx="201091" cy="59261"/>
              </a:xfrm>
              <a:custGeom>
                <a:avLst/>
                <a:gdLst>
                  <a:gd name="T0" fmla="*/ 127 w 127"/>
                  <a:gd name="T1" fmla="*/ 0 h 37"/>
                  <a:gd name="T2" fmla="*/ 0 w 127"/>
                  <a:gd name="T3" fmla="*/ 0 h 37"/>
                  <a:gd name="T4" fmla="*/ 5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5" y="37"/>
                    </a:lnTo>
                    <a:lnTo>
                      <a:pt x="127" y="37"/>
                    </a:lnTo>
                    <a:lnTo>
                      <a:pt x="127"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6" name="Rectangle 39">
                <a:extLst>
                  <a:ext uri="{FF2B5EF4-FFF2-40B4-BE49-F238E27FC236}">
                    <a16:creationId xmlns:a16="http://schemas.microsoft.com/office/drawing/2014/main" xmlns="" id="{693A0D4F-3EA1-47B8-92C6-3A6B8688842B}"/>
                  </a:ext>
                </a:extLst>
              </p:cNvPr>
              <p:cNvSpPr>
                <a:spLocks noChangeArrowheads="1"/>
              </p:cNvSpPr>
              <p:nvPr/>
            </p:nvSpPr>
            <p:spPr bwMode="auto">
              <a:xfrm>
                <a:off x="7053195" y="5589727"/>
                <a:ext cx="256125"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77" name="Freeform 40">
                <a:extLst>
                  <a:ext uri="{FF2B5EF4-FFF2-40B4-BE49-F238E27FC236}">
                    <a16:creationId xmlns:a16="http://schemas.microsoft.com/office/drawing/2014/main" xmlns="" id="{18C0F9DC-1241-411E-A40B-F623E1749CB6}"/>
                  </a:ext>
                </a:extLst>
              </p:cNvPr>
              <p:cNvSpPr>
                <a:spLocks/>
              </p:cNvSpPr>
              <p:nvPr/>
            </p:nvSpPr>
            <p:spPr bwMode="auto">
              <a:xfrm>
                <a:off x="7017210" y="5547398"/>
                <a:ext cx="317511" cy="48678"/>
              </a:xfrm>
              <a:custGeom>
                <a:avLst/>
                <a:gdLst>
                  <a:gd name="T0" fmla="*/ 200 w 200"/>
                  <a:gd name="T1" fmla="*/ 21 h 30"/>
                  <a:gd name="T2" fmla="*/ 99 w 200"/>
                  <a:gd name="T3" fmla="*/ 0 h 30"/>
                  <a:gd name="T4" fmla="*/ 0 w 200"/>
                  <a:gd name="T5" fmla="*/ 21 h 30"/>
                  <a:gd name="T6" fmla="*/ 0 w 200"/>
                  <a:gd name="T7" fmla="*/ 30 h 30"/>
                  <a:gd name="T8" fmla="*/ 200 w 200"/>
                  <a:gd name="T9" fmla="*/ 30 h 30"/>
                  <a:gd name="T10" fmla="*/ 200 w 200"/>
                  <a:gd name="T11" fmla="*/ 21 h 30"/>
                </a:gdLst>
                <a:ahLst/>
                <a:cxnLst>
                  <a:cxn ang="0">
                    <a:pos x="T0" y="T1"/>
                  </a:cxn>
                  <a:cxn ang="0">
                    <a:pos x="T2" y="T3"/>
                  </a:cxn>
                  <a:cxn ang="0">
                    <a:pos x="T4" y="T5"/>
                  </a:cxn>
                  <a:cxn ang="0">
                    <a:pos x="T6" y="T7"/>
                  </a:cxn>
                  <a:cxn ang="0">
                    <a:pos x="T8" y="T9"/>
                  </a:cxn>
                  <a:cxn ang="0">
                    <a:pos x="T10" y="T11"/>
                  </a:cxn>
                </a:cxnLst>
                <a:rect l="0" t="0" r="r" b="b"/>
                <a:pathLst>
                  <a:path w="200" h="30">
                    <a:moveTo>
                      <a:pt x="200" y="21"/>
                    </a:moveTo>
                    <a:lnTo>
                      <a:pt x="99" y="0"/>
                    </a:lnTo>
                    <a:lnTo>
                      <a:pt x="0" y="21"/>
                    </a:lnTo>
                    <a:lnTo>
                      <a:pt x="0" y="30"/>
                    </a:lnTo>
                    <a:lnTo>
                      <a:pt x="200" y="30"/>
                    </a:lnTo>
                    <a:lnTo>
                      <a:pt x="200" y="21"/>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478" name="Freeform 41">
                <a:extLst>
                  <a:ext uri="{FF2B5EF4-FFF2-40B4-BE49-F238E27FC236}">
                    <a16:creationId xmlns:a16="http://schemas.microsoft.com/office/drawing/2014/main" xmlns="" id="{67366766-03FB-411E-BCD0-D131C2E00D38}"/>
                  </a:ext>
                </a:extLst>
              </p:cNvPr>
              <p:cNvSpPr>
                <a:spLocks/>
              </p:cNvSpPr>
              <p:nvPr/>
            </p:nvSpPr>
            <p:spPr bwMode="auto">
              <a:xfrm>
                <a:off x="7836389" y="5591843"/>
                <a:ext cx="188389" cy="59261"/>
              </a:xfrm>
              <a:custGeom>
                <a:avLst/>
                <a:gdLst>
                  <a:gd name="T0" fmla="*/ 119 w 119"/>
                  <a:gd name="T1" fmla="*/ 0 h 37"/>
                  <a:gd name="T2" fmla="*/ 0 w 119"/>
                  <a:gd name="T3" fmla="*/ 0 h 37"/>
                  <a:gd name="T4" fmla="*/ 5 w 119"/>
                  <a:gd name="T5" fmla="*/ 37 h 37"/>
                  <a:gd name="T6" fmla="*/ 119 w 119"/>
                  <a:gd name="T7" fmla="*/ 37 h 37"/>
                  <a:gd name="T8" fmla="*/ 119 w 119"/>
                  <a:gd name="T9" fmla="*/ 0 h 37"/>
                </a:gdLst>
                <a:ahLst/>
                <a:cxnLst>
                  <a:cxn ang="0">
                    <a:pos x="T0" y="T1"/>
                  </a:cxn>
                  <a:cxn ang="0">
                    <a:pos x="T2" y="T3"/>
                  </a:cxn>
                  <a:cxn ang="0">
                    <a:pos x="T4" y="T5"/>
                  </a:cxn>
                  <a:cxn ang="0">
                    <a:pos x="T6" y="T7"/>
                  </a:cxn>
                  <a:cxn ang="0">
                    <a:pos x="T8" y="T9"/>
                  </a:cxn>
                </a:cxnLst>
                <a:rect l="0" t="0" r="r" b="b"/>
                <a:pathLst>
                  <a:path w="119" h="37">
                    <a:moveTo>
                      <a:pt x="119" y="0"/>
                    </a:moveTo>
                    <a:lnTo>
                      <a:pt x="0" y="0"/>
                    </a:lnTo>
                    <a:lnTo>
                      <a:pt x="5" y="37"/>
                    </a:lnTo>
                    <a:lnTo>
                      <a:pt x="119" y="37"/>
                    </a:lnTo>
                    <a:lnTo>
                      <a:pt x="119"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79" name="Rectangle 42">
                <a:extLst>
                  <a:ext uri="{FF2B5EF4-FFF2-40B4-BE49-F238E27FC236}">
                    <a16:creationId xmlns:a16="http://schemas.microsoft.com/office/drawing/2014/main" xmlns="" id="{D1EFC025-10EA-4B54-AC8F-7F8A4AEFCEC2}"/>
                  </a:ext>
                </a:extLst>
              </p:cNvPr>
              <p:cNvSpPr>
                <a:spLocks noChangeArrowheads="1"/>
              </p:cNvSpPr>
              <p:nvPr/>
            </p:nvSpPr>
            <p:spPr bwMode="auto">
              <a:xfrm>
                <a:off x="7815222" y="5589727"/>
                <a:ext cx="237075"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54415" name="Freeform 43"/>
              <p:cNvSpPr>
                <a:spLocks/>
              </p:cNvSpPr>
              <p:nvPr/>
            </p:nvSpPr>
            <p:spPr bwMode="auto">
              <a:xfrm>
                <a:off x="7780338" y="5548313"/>
                <a:ext cx="296863" cy="47625"/>
              </a:xfrm>
              <a:custGeom>
                <a:avLst/>
                <a:gdLst>
                  <a:gd name="T0" fmla="*/ 296863 w 187"/>
                  <a:gd name="T1" fmla="*/ 33338 h 30"/>
                  <a:gd name="T2" fmla="*/ 149225 w 187"/>
                  <a:gd name="T3" fmla="*/ 0 h 30"/>
                  <a:gd name="T4" fmla="*/ 0 w 187"/>
                  <a:gd name="T5" fmla="*/ 33338 h 30"/>
                  <a:gd name="T6" fmla="*/ 0 w 187"/>
                  <a:gd name="T7" fmla="*/ 47625 h 30"/>
                  <a:gd name="T8" fmla="*/ 296863 w 187"/>
                  <a:gd name="T9" fmla="*/ 47625 h 30"/>
                  <a:gd name="T10" fmla="*/ 296863 w 187"/>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30">
                    <a:moveTo>
                      <a:pt x="187" y="21"/>
                    </a:moveTo>
                    <a:lnTo>
                      <a:pt x="94" y="0"/>
                    </a:lnTo>
                    <a:lnTo>
                      <a:pt x="0" y="21"/>
                    </a:lnTo>
                    <a:lnTo>
                      <a:pt x="0" y="30"/>
                    </a:lnTo>
                    <a:lnTo>
                      <a:pt x="187" y="30"/>
                    </a:lnTo>
                    <a:lnTo>
                      <a:pt x="187"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81" name="Rectangle 44">
                <a:extLst>
                  <a:ext uri="{FF2B5EF4-FFF2-40B4-BE49-F238E27FC236}">
                    <a16:creationId xmlns:a16="http://schemas.microsoft.com/office/drawing/2014/main" xmlns="" id="{4FF3EE10-C97A-422E-BE5D-C96BD16AA636}"/>
                  </a:ext>
                </a:extLst>
              </p:cNvPr>
              <p:cNvSpPr>
                <a:spLocks noChangeArrowheads="1"/>
              </p:cNvSpPr>
              <p:nvPr/>
            </p:nvSpPr>
            <p:spPr bwMode="auto">
              <a:xfrm>
                <a:off x="9703354" y="5744228"/>
                <a:ext cx="766260" cy="88891"/>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82" name="Rectangle 45">
                <a:extLst>
                  <a:ext uri="{FF2B5EF4-FFF2-40B4-BE49-F238E27FC236}">
                    <a16:creationId xmlns:a16="http://schemas.microsoft.com/office/drawing/2014/main" xmlns="" id="{CECE7A74-4396-4006-BBE3-1632BCB71F4E}"/>
                  </a:ext>
                </a:extLst>
              </p:cNvPr>
              <p:cNvSpPr>
                <a:spLocks noChangeArrowheads="1"/>
              </p:cNvSpPr>
              <p:nvPr/>
            </p:nvSpPr>
            <p:spPr bwMode="auto">
              <a:xfrm>
                <a:off x="9703354" y="6205614"/>
                <a:ext cx="766260" cy="84658"/>
              </a:xfrm>
              <a:prstGeom prst="rect">
                <a:avLst/>
              </a:prstGeom>
              <a:solidFill>
                <a:schemeClr val="accent2">
                  <a:lumMod val="50000"/>
                </a:schemeClr>
              </a:solidFill>
              <a:ln>
                <a:noFill/>
              </a:ln>
            </p:spPr>
            <p:txBody>
              <a:bodyPr lIns="68580" tIns="34290" rIns="68580" bIns="34290"/>
              <a:lstStyle/>
              <a:p>
                <a:pPr eaLnBrk="1" hangingPunct="1"/>
                <a:endParaRPr lang="en-US"/>
              </a:p>
            </p:txBody>
          </p:sp>
          <p:sp>
            <p:nvSpPr>
              <p:cNvPr id="483" name="Freeform 46">
                <a:extLst>
                  <a:ext uri="{FF2B5EF4-FFF2-40B4-BE49-F238E27FC236}">
                    <a16:creationId xmlns:a16="http://schemas.microsoft.com/office/drawing/2014/main" xmlns="" id="{E48272AE-AA02-4F2D-8AAD-62EBE6B0BB48}"/>
                  </a:ext>
                </a:extLst>
              </p:cNvPr>
              <p:cNvSpPr>
                <a:spLocks/>
              </p:cNvSpPr>
              <p:nvPr/>
            </p:nvSpPr>
            <p:spPr bwMode="auto">
              <a:xfrm>
                <a:off x="9760505" y="5744228"/>
                <a:ext cx="107954" cy="88891"/>
              </a:xfrm>
              <a:custGeom>
                <a:avLst/>
                <a:gdLst>
                  <a:gd name="T0" fmla="*/ 68 w 68"/>
                  <a:gd name="T1" fmla="*/ 0 h 55"/>
                  <a:gd name="T2" fmla="*/ 0 w 68"/>
                  <a:gd name="T3" fmla="*/ 0 h 55"/>
                  <a:gd name="T4" fmla="*/ 0 w 68"/>
                  <a:gd name="T5" fmla="*/ 55 h 55"/>
                  <a:gd name="T6" fmla="*/ 63 w 68"/>
                  <a:gd name="T7" fmla="*/ 55 h 55"/>
                  <a:gd name="T8" fmla="*/ 68 w 68"/>
                  <a:gd name="T9" fmla="*/ 0 h 55"/>
                </a:gdLst>
                <a:ahLst/>
                <a:cxnLst>
                  <a:cxn ang="0">
                    <a:pos x="T0" y="T1"/>
                  </a:cxn>
                  <a:cxn ang="0">
                    <a:pos x="T2" y="T3"/>
                  </a:cxn>
                  <a:cxn ang="0">
                    <a:pos x="T4" y="T5"/>
                  </a:cxn>
                  <a:cxn ang="0">
                    <a:pos x="T6" y="T7"/>
                  </a:cxn>
                  <a:cxn ang="0">
                    <a:pos x="T8" y="T9"/>
                  </a:cxn>
                </a:cxnLst>
                <a:rect l="0" t="0" r="r" b="b"/>
                <a:pathLst>
                  <a:path w="68" h="55">
                    <a:moveTo>
                      <a:pt x="68" y="0"/>
                    </a:moveTo>
                    <a:lnTo>
                      <a:pt x="0" y="0"/>
                    </a:lnTo>
                    <a:lnTo>
                      <a:pt x="0" y="55"/>
                    </a:lnTo>
                    <a:lnTo>
                      <a:pt x="63" y="55"/>
                    </a:lnTo>
                    <a:lnTo>
                      <a:pt x="6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4" name="Freeform 47">
                <a:extLst>
                  <a:ext uri="{FF2B5EF4-FFF2-40B4-BE49-F238E27FC236}">
                    <a16:creationId xmlns:a16="http://schemas.microsoft.com/office/drawing/2014/main" xmlns="" id="{E815B027-33E8-447C-ABB3-EE7CFA84ABBE}"/>
                  </a:ext>
                </a:extLst>
              </p:cNvPr>
              <p:cNvSpPr>
                <a:spLocks/>
              </p:cNvSpPr>
              <p:nvPr/>
            </p:nvSpPr>
            <p:spPr bwMode="auto">
              <a:xfrm>
                <a:off x="9760505" y="6205614"/>
                <a:ext cx="107954" cy="84658"/>
              </a:xfrm>
              <a:custGeom>
                <a:avLst/>
                <a:gdLst>
                  <a:gd name="T0" fmla="*/ 68 w 68"/>
                  <a:gd name="T1" fmla="*/ 0 h 54"/>
                  <a:gd name="T2" fmla="*/ 0 w 68"/>
                  <a:gd name="T3" fmla="*/ 0 h 54"/>
                  <a:gd name="T4" fmla="*/ 0 w 68"/>
                  <a:gd name="T5" fmla="*/ 54 h 54"/>
                  <a:gd name="T6" fmla="*/ 63 w 68"/>
                  <a:gd name="T7" fmla="*/ 54 h 54"/>
                  <a:gd name="T8" fmla="*/ 68 w 68"/>
                  <a:gd name="T9" fmla="*/ 0 h 54"/>
                </a:gdLst>
                <a:ahLst/>
                <a:cxnLst>
                  <a:cxn ang="0">
                    <a:pos x="T0" y="T1"/>
                  </a:cxn>
                  <a:cxn ang="0">
                    <a:pos x="T2" y="T3"/>
                  </a:cxn>
                  <a:cxn ang="0">
                    <a:pos x="T4" y="T5"/>
                  </a:cxn>
                  <a:cxn ang="0">
                    <a:pos x="T6" y="T7"/>
                  </a:cxn>
                  <a:cxn ang="0">
                    <a:pos x="T8" y="T9"/>
                  </a:cxn>
                </a:cxnLst>
                <a:rect l="0" t="0" r="r" b="b"/>
                <a:pathLst>
                  <a:path w="68" h="54">
                    <a:moveTo>
                      <a:pt x="68" y="0"/>
                    </a:moveTo>
                    <a:lnTo>
                      <a:pt x="0" y="0"/>
                    </a:lnTo>
                    <a:lnTo>
                      <a:pt x="0" y="54"/>
                    </a:lnTo>
                    <a:lnTo>
                      <a:pt x="63" y="54"/>
                    </a:lnTo>
                    <a:lnTo>
                      <a:pt x="6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5" name="Freeform 48">
                <a:extLst>
                  <a:ext uri="{FF2B5EF4-FFF2-40B4-BE49-F238E27FC236}">
                    <a16:creationId xmlns:a16="http://schemas.microsoft.com/office/drawing/2014/main" xmlns="" id="{95A670A5-200A-4B24-84A5-D7B08B922400}"/>
                  </a:ext>
                </a:extLst>
              </p:cNvPr>
              <p:cNvSpPr>
                <a:spLocks/>
              </p:cNvSpPr>
              <p:nvPr/>
            </p:nvSpPr>
            <p:spPr bwMode="auto">
              <a:xfrm>
                <a:off x="10359544" y="5744228"/>
                <a:ext cx="110071" cy="88891"/>
              </a:xfrm>
              <a:custGeom>
                <a:avLst/>
                <a:gdLst>
                  <a:gd name="T0" fmla="*/ 0 w 70"/>
                  <a:gd name="T1" fmla="*/ 0 h 55"/>
                  <a:gd name="T2" fmla="*/ 70 w 70"/>
                  <a:gd name="T3" fmla="*/ 0 h 55"/>
                  <a:gd name="T4" fmla="*/ 70 w 70"/>
                  <a:gd name="T5" fmla="*/ 55 h 55"/>
                  <a:gd name="T6" fmla="*/ 7 w 70"/>
                  <a:gd name="T7" fmla="*/ 55 h 55"/>
                  <a:gd name="T8" fmla="*/ 0 w 70"/>
                  <a:gd name="T9" fmla="*/ 0 h 55"/>
                </a:gdLst>
                <a:ahLst/>
                <a:cxnLst>
                  <a:cxn ang="0">
                    <a:pos x="T0" y="T1"/>
                  </a:cxn>
                  <a:cxn ang="0">
                    <a:pos x="T2" y="T3"/>
                  </a:cxn>
                  <a:cxn ang="0">
                    <a:pos x="T4" y="T5"/>
                  </a:cxn>
                  <a:cxn ang="0">
                    <a:pos x="T6" y="T7"/>
                  </a:cxn>
                  <a:cxn ang="0">
                    <a:pos x="T8" y="T9"/>
                  </a:cxn>
                </a:cxnLst>
                <a:rect l="0" t="0" r="r" b="b"/>
                <a:pathLst>
                  <a:path w="70" h="55">
                    <a:moveTo>
                      <a:pt x="0" y="0"/>
                    </a:moveTo>
                    <a:lnTo>
                      <a:pt x="70" y="0"/>
                    </a:lnTo>
                    <a:lnTo>
                      <a:pt x="70" y="55"/>
                    </a:lnTo>
                    <a:lnTo>
                      <a:pt x="7" y="55"/>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86" name="Freeform 49">
                <a:extLst>
                  <a:ext uri="{FF2B5EF4-FFF2-40B4-BE49-F238E27FC236}">
                    <a16:creationId xmlns:a16="http://schemas.microsoft.com/office/drawing/2014/main" xmlns="" id="{7D75A3AF-5BD1-451E-AA70-49A21FC86759}"/>
                  </a:ext>
                </a:extLst>
              </p:cNvPr>
              <p:cNvSpPr>
                <a:spLocks/>
              </p:cNvSpPr>
              <p:nvPr/>
            </p:nvSpPr>
            <p:spPr bwMode="auto">
              <a:xfrm>
                <a:off x="10359544" y="6205614"/>
                <a:ext cx="110071" cy="84658"/>
              </a:xfrm>
              <a:custGeom>
                <a:avLst/>
                <a:gdLst>
                  <a:gd name="T0" fmla="*/ 0 w 70"/>
                  <a:gd name="T1" fmla="*/ 0 h 54"/>
                  <a:gd name="T2" fmla="*/ 70 w 70"/>
                  <a:gd name="T3" fmla="*/ 0 h 54"/>
                  <a:gd name="T4" fmla="*/ 70 w 70"/>
                  <a:gd name="T5" fmla="*/ 54 h 54"/>
                  <a:gd name="T6" fmla="*/ 7 w 70"/>
                  <a:gd name="T7" fmla="*/ 54 h 54"/>
                  <a:gd name="T8" fmla="*/ 0 w 70"/>
                  <a:gd name="T9" fmla="*/ 0 h 54"/>
                </a:gdLst>
                <a:ahLst/>
                <a:cxnLst>
                  <a:cxn ang="0">
                    <a:pos x="T0" y="T1"/>
                  </a:cxn>
                  <a:cxn ang="0">
                    <a:pos x="T2" y="T3"/>
                  </a:cxn>
                  <a:cxn ang="0">
                    <a:pos x="T4" y="T5"/>
                  </a:cxn>
                  <a:cxn ang="0">
                    <a:pos x="T6" y="T7"/>
                  </a:cxn>
                  <a:cxn ang="0">
                    <a:pos x="T8" y="T9"/>
                  </a:cxn>
                </a:cxnLst>
                <a:rect l="0" t="0" r="r" b="b"/>
                <a:pathLst>
                  <a:path w="70" h="54">
                    <a:moveTo>
                      <a:pt x="0" y="0"/>
                    </a:moveTo>
                    <a:lnTo>
                      <a:pt x="70" y="0"/>
                    </a:lnTo>
                    <a:lnTo>
                      <a:pt x="70" y="54"/>
                    </a:lnTo>
                    <a:lnTo>
                      <a:pt x="7" y="54"/>
                    </a:lnTo>
                    <a:lnTo>
                      <a:pt x="0"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54422" name="Freeform 50"/>
              <p:cNvSpPr>
                <a:spLocks/>
              </p:cNvSpPr>
              <p:nvPr/>
            </p:nvSpPr>
            <p:spPr bwMode="auto">
              <a:xfrm>
                <a:off x="9632951" y="5610225"/>
                <a:ext cx="198438" cy="782638"/>
              </a:xfrm>
              <a:custGeom>
                <a:avLst/>
                <a:gdLst>
                  <a:gd name="T0" fmla="*/ 198438 w 125"/>
                  <a:gd name="T1" fmla="*/ 0 h 493"/>
                  <a:gd name="T2" fmla="*/ 0 w 125"/>
                  <a:gd name="T3" fmla="*/ 0 h 493"/>
                  <a:gd name="T4" fmla="*/ 55563 w 125"/>
                  <a:gd name="T5" fmla="*/ 782638 h 493"/>
                  <a:gd name="T6" fmla="*/ 163513 w 125"/>
                  <a:gd name="T7" fmla="*/ 782638 h 493"/>
                  <a:gd name="T8" fmla="*/ 198438 w 125"/>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93">
                    <a:moveTo>
                      <a:pt x="125" y="0"/>
                    </a:moveTo>
                    <a:lnTo>
                      <a:pt x="0" y="0"/>
                    </a:lnTo>
                    <a:lnTo>
                      <a:pt x="35" y="493"/>
                    </a:lnTo>
                    <a:lnTo>
                      <a:pt x="103" y="493"/>
                    </a:lnTo>
                    <a:lnTo>
                      <a:pt x="12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423" name="Freeform 51"/>
              <p:cNvSpPr>
                <a:spLocks/>
              </p:cNvSpPr>
              <p:nvPr/>
            </p:nvSpPr>
            <p:spPr bwMode="auto">
              <a:xfrm>
                <a:off x="10398126" y="5630863"/>
                <a:ext cx="171450" cy="779463"/>
              </a:xfrm>
              <a:custGeom>
                <a:avLst/>
                <a:gdLst>
                  <a:gd name="T0" fmla="*/ 0 w 108"/>
                  <a:gd name="T1" fmla="*/ 0 h 491"/>
                  <a:gd name="T2" fmla="*/ 171450 w 108"/>
                  <a:gd name="T3" fmla="*/ 0 h 491"/>
                  <a:gd name="T4" fmla="*/ 139700 w 108"/>
                  <a:gd name="T5" fmla="*/ 779463 h 491"/>
                  <a:gd name="T6" fmla="*/ 34925 w 108"/>
                  <a:gd name="T7" fmla="*/ 779463 h 491"/>
                  <a:gd name="T8" fmla="*/ 0 w 108"/>
                  <a:gd name="T9" fmla="*/ 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91">
                    <a:moveTo>
                      <a:pt x="0" y="0"/>
                    </a:moveTo>
                    <a:lnTo>
                      <a:pt x="108" y="0"/>
                    </a:lnTo>
                    <a:lnTo>
                      <a:pt x="88" y="491"/>
                    </a:lnTo>
                    <a:lnTo>
                      <a:pt x="22" y="49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89" name="Freeform 52">
                <a:extLst>
                  <a:ext uri="{FF2B5EF4-FFF2-40B4-BE49-F238E27FC236}">
                    <a16:creationId xmlns:a16="http://schemas.microsoft.com/office/drawing/2014/main" xmlns="" id="{0971A1FC-DF6F-428A-909E-2569237B76AE}"/>
                  </a:ext>
                </a:extLst>
              </p:cNvPr>
              <p:cNvSpPr>
                <a:spLocks/>
              </p:cNvSpPr>
              <p:nvPr/>
            </p:nvSpPr>
            <p:spPr bwMode="auto">
              <a:xfrm>
                <a:off x="9629267" y="5591843"/>
                <a:ext cx="201091" cy="59261"/>
              </a:xfrm>
              <a:custGeom>
                <a:avLst/>
                <a:gdLst>
                  <a:gd name="T0" fmla="*/ 127 w 127"/>
                  <a:gd name="T1" fmla="*/ 0 h 37"/>
                  <a:gd name="T2" fmla="*/ 0 w 127"/>
                  <a:gd name="T3" fmla="*/ 0 h 37"/>
                  <a:gd name="T4" fmla="*/ 4 w 127"/>
                  <a:gd name="T5" fmla="*/ 37 h 37"/>
                  <a:gd name="T6" fmla="*/ 127 w 127"/>
                  <a:gd name="T7" fmla="*/ 37 h 37"/>
                  <a:gd name="T8" fmla="*/ 127 w 127"/>
                  <a:gd name="T9" fmla="*/ 0 h 37"/>
                </a:gdLst>
                <a:ahLst/>
                <a:cxnLst>
                  <a:cxn ang="0">
                    <a:pos x="T0" y="T1"/>
                  </a:cxn>
                  <a:cxn ang="0">
                    <a:pos x="T2" y="T3"/>
                  </a:cxn>
                  <a:cxn ang="0">
                    <a:pos x="T4" y="T5"/>
                  </a:cxn>
                  <a:cxn ang="0">
                    <a:pos x="T6" y="T7"/>
                  </a:cxn>
                  <a:cxn ang="0">
                    <a:pos x="T8" y="T9"/>
                  </a:cxn>
                </a:cxnLst>
                <a:rect l="0" t="0" r="r" b="b"/>
                <a:pathLst>
                  <a:path w="127" h="37">
                    <a:moveTo>
                      <a:pt x="127" y="0"/>
                    </a:moveTo>
                    <a:lnTo>
                      <a:pt x="0" y="0"/>
                    </a:lnTo>
                    <a:lnTo>
                      <a:pt x="4" y="37"/>
                    </a:lnTo>
                    <a:lnTo>
                      <a:pt x="127" y="37"/>
                    </a:lnTo>
                    <a:lnTo>
                      <a:pt x="127"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0" name="Rectangle 53">
                <a:extLst>
                  <a:ext uri="{FF2B5EF4-FFF2-40B4-BE49-F238E27FC236}">
                    <a16:creationId xmlns:a16="http://schemas.microsoft.com/office/drawing/2014/main" xmlns="" id="{7774CE2F-666C-417B-B35F-8E6A5536C237}"/>
                  </a:ext>
                </a:extLst>
              </p:cNvPr>
              <p:cNvSpPr>
                <a:spLocks noChangeArrowheads="1"/>
              </p:cNvSpPr>
              <p:nvPr/>
            </p:nvSpPr>
            <p:spPr bwMode="auto">
              <a:xfrm>
                <a:off x="9608100" y="5589727"/>
                <a:ext cx="254009"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54426" name="Freeform 54"/>
              <p:cNvSpPr>
                <a:spLocks/>
              </p:cNvSpPr>
              <p:nvPr/>
            </p:nvSpPr>
            <p:spPr bwMode="auto">
              <a:xfrm>
                <a:off x="9569451" y="5548313"/>
                <a:ext cx="320675" cy="47625"/>
              </a:xfrm>
              <a:custGeom>
                <a:avLst/>
                <a:gdLst>
                  <a:gd name="T0" fmla="*/ 320675 w 202"/>
                  <a:gd name="T1" fmla="*/ 33338 h 30"/>
                  <a:gd name="T2" fmla="*/ 160338 w 202"/>
                  <a:gd name="T3" fmla="*/ 0 h 30"/>
                  <a:gd name="T4" fmla="*/ 0 w 202"/>
                  <a:gd name="T5" fmla="*/ 33338 h 30"/>
                  <a:gd name="T6" fmla="*/ 0 w 202"/>
                  <a:gd name="T7" fmla="*/ 47625 h 30"/>
                  <a:gd name="T8" fmla="*/ 320675 w 202"/>
                  <a:gd name="T9" fmla="*/ 47625 h 30"/>
                  <a:gd name="T10" fmla="*/ 320675 w 202"/>
                  <a:gd name="T11" fmla="*/ 3333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30">
                    <a:moveTo>
                      <a:pt x="202" y="21"/>
                    </a:moveTo>
                    <a:lnTo>
                      <a:pt x="101" y="0"/>
                    </a:lnTo>
                    <a:lnTo>
                      <a:pt x="0" y="21"/>
                    </a:lnTo>
                    <a:lnTo>
                      <a:pt x="0" y="30"/>
                    </a:lnTo>
                    <a:lnTo>
                      <a:pt x="202" y="30"/>
                    </a:lnTo>
                    <a:lnTo>
                      <a:pt x="202" y="21"/>
                    </a:lnTo>
                    <a:close/>
                  </a:path>
                </a:pathLst>
              </a:custGeom>
              <a:solidFill>
                <a:srgbClr val="4F373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92" name="Freeform 55">
                <a:extLst>
                  <a:ext uri="{FF2B5EF4-FFF2-40B4-BE49-F238E27FC236}">
                    <a16:creationId xmlns:a16="http://schemas.microsoft.com/office/drawing/2014/main" xmlns="" id="{834689C4-7001-46BA-B59B-954F4783B93B}"/>
                  </a:ext>
                </a:extLst>
              </p:cNvPr>
              <p:cNvSpPr>
                <a:spLocks/>
              </p:cNvSpPr>
              <p:nvPr/>
            </p:nvSpPr>
            <p:spPr bwMode="auto">
              <a:xfrm>
                <a:off x="10389178" y="5591843"/>
                <a:ext cx="186273" cy="59261"/>
              </a:xfrm>
              <a:custGeom>
                <a:avLst/>
                <a:gdLst>
                  <a:gd name="T0" fmla="*/ 118 w 118"/>
                  <a:gd name="T1" fmla="*/ 0 h 37"/>
                  <a:gd name="T2" fmla="*/ 0 w 118"/>
                  <a:gd name="T3" fmla="*/ 0 h 37"/>
                  <a:gd name="T4" fmla="*/ 4 w 118"/>
                  <a:gd name="T5" fmla="*/ 37 h 37"/>
                  <a:gd name="T6" fmla="*/ 118 w 118"/>
                  <a:gd name="T7" fmla="*/ 37 h 37"/>
                  <a:gd name="T8" fmla="*/ 118 w 118"/>
                  <a:gd name="T9" fmla="*/ 0 h 37"/>
                </a:gdLst>
                <a:ahLst/>
                <a:cxnLst>
                  <a:cxn ang="0">
                    <a:pos x="T0" y="T1"/>
                  </a:cxn>
                  <a:cxn ang="0">
                    <a:pos x="T2" y="T3"/>
                  </a:cxn>
                  <a:cxn ang="0">
                    <a:pos x="T4" y="T5"/>
                  </a:cxn>
                  <a:cxn ang="0">
                    <a:pos x="T6" y="T7"/>
                  </a:cxn>
                  <a:cxn ang="0">
                    <a:pos x="T8" y="T9"/>
                  </a:cxn>
                </a:cxnLst>
                <a:rect l="0" t="0" r="r" b="b"/>
                <a:pathLst>
                  <a:path w="118" h="37">
                    <a:moveTo>
                      <a:pt x="118" y="0"/>
                    </a:moveTo>
                    <a:lnTo>
                      <a:pt x="0" y="0"/>
                    </a:lnTo>
                    <a:lnTo>
                      <a:pt x="4" y="37"/>
                    </a:lnTo>
                    <a:lnTo>
                      <a:pt x="118" y="37"/>
                    </a:lnTo>
                    <a:lnTo>
                      <a:pt x="118" y="0"/>
                    </a:lnTo>
                    <a:close/>
                  </a:path>
                </a:pathLst>
              </a:custGeom>
              <a:solidFill>
                <a:schemeClr val="accent2">
                  <a:lumMod val="75000"/>
                </a:schemeClr>
              </a:solidFill>
              <a:ln>
                <a:noFill/>
              </a:ln>
            </p:spPr>
            <p:txBody>
              <a:bodyPr lIns="68580" tIns="34290" rIns="68580" bIns="34290"/>
              <a:lstStyle/>
              <a:p>
                <a:pPr eaLnBrk="1" hangingPunct="1">
                  <a:defRPr/>
                </a:pPr>
                <a:endParaRPr lang="en-US"/>
              </a:p>
            </p:txBody>
          </p:sp>
          <p:sp>
            <p:nvSpPr>
              <p:cNvPr id="493" name="Rectangle 56">
                <a:extLst>
                  <a:ext uri="{FF2B5EF4-FFF2-40B4-BE49-F238E27FC236}">
                    <a16:creationId xmlns:a16="http://schemas.microsoft.com/office/drawing/2014/main" xmlns="" id="{1EBE5E43-3E2C-45EB-918C-66FC6E88481C}"/>
                  </a:ext>
                </a:extLst>
              </p:cNvPr>
              <p:cNvSpPr>
                <a:spLocks noChangeArrowheads="1"/>
              </p:cNvSpPr>
              <p:nvPr/>
            </p:nvSpPr>
            <p:spPr bwMode="auto">
              <a:xfrm>
                <a:off x="10365893" y="5589727"/>
                <a:ext cx="241308" cy="27513"/>
              </a:xfrm>
              <a:prstGeom prst="rect">
                <a:avLst/>
              </a:prstGeom>
              <a:solidFill>
                <a:schemeClr val="accent2">
                  <a:lumMod val="75000"/>
                </a:schemeClr>
              </a:solidFill>
              <a:ln>
                <a:noFill/>
              </a:ln>
            </p:spPr>
            <p:txBody>
              <a:bodyPr lIns="68580" tIns="34290" rIns="68580" bIns="34290"/>
              <a:lstStyle/>
              <a:p>
                <a:pPr eaLnBrk="1" hangingPunct="1"/>
                <a:endParaRPr lang="en-US"/>
              </a:p>
            </p:txBody>
          </p:sp>
          <p:sp>
            <p:nvSpPr>
              <p:cNvPr id="494" name="Freeform 57">
                <a:extLst>
                  <a:ext uri="{FF2B5EF4-FFF2-40B4-BE49-F238E27FC236}">
                    <a16:creationId xmlns:a16="http://schemas.microsoft.com/office/drawing/2014/main" xmlns="" id="{156391D0-2964-420E-BDEB-721E123D4BFF}"/>
                  </a:ext>
                </a:extLst>
              </p:cNvPr>
              <p:cNvSpPr>
                <a:spLocks/>
              </p:cNvSpPr>
              <p:nvPr/>
            </p:nvSpPr>
            <p:spPr bwMode="auto">
              <a:xfrm>
                <a:off x="10332025" y="5547398"/>
                <a:ext cx="298461" cy="48678"/>
              </a:xfrm>
              <a:custGeom>
                <a:avLst/>
                <a:gdLst>
                  <a:gd name="T0" fmla="*/ 189 w 189"/>
                  <a:gd name="T1" fmla="*/ 21 h 30"/>
                  <a:gd name="T2" fmla="*/ 95 w 189"/>
                  <a:gd name="T3" fmla="*/ 0 h 30"/>
                  <a:gd name="T4" fmla="*/ 0 w 189"/>
                  <a:gd name="T5" fmla="*/ 21 h 30"/>
                  <a:gd name="T6" fmla="*/ 0 w 189"/>
                  <a:gd name="T7" fmla="*/ 30 h 30"/>
                  <a:gd name="T8" fmla="*/ 189 w 189"/>
                  <a:gd name="T9" fmla="*/ 30 h 30"/>
                  <a:gd name="T10" fmla="*/ 189 w 189"/>
                  <a:gd name="T11" fmla="*/ 21 h 30"/>
                </a:gdLst>
                <a:ahLst/>
                <a:cxnLst>
                  <a:cxn ang="0">
                    <a:pos x="T0" y="T1"/>
                  </a:cxn>
                  <a:cxn ang="0">
                    <a:pos x="T2" y="T3"/>
                  </a:cxn>
                  <a:cxn ang="0">
                    <a:pos x="T4" y="T5"/>
                  </a:cxn>
                  <a:cxn ang="0">
                    <a:pos x="T6" y="T7"/>
                  </a:cxn>
                  <a:cxn ang="0">
                    <a:pos x="T8" y="T9"/>
                  </a:cxn>
                  <a:cxn ang="0">
                    <a:pos x="T10" y="T11"/>
                  </a:cxn>
                </a:cxnLst>
                <a:rect l="0" t="0" r="r" b="b"/>
                <a:pathLst>
                  <a:path w="189" h="30">
                    <a:moveTo>
                      <a:pt x="189" y="21"/>
                    </a:moveTo>
                    <a:lnTo>
                      <a:pt x="95" y="0"/>
                    </a:lnTo>
                    <a:lnTo>
                      <a:pt x="0" y="21"/>
                    </a:lnTo>
                    <a:lnTo>
                      <a:pt x="0" y="30"/>
                    </a:lnTo>
                    <a:lnTo>
                      <a:pt x="189" y="30"/>
                    </a:lnTo>
                    <a:lnTo>
                      <a:pt x="189" y="21"/>
                    </a:lnTo>
                    <a:close/>
                  </a:path>
                </a:pathLst>
              </a:custGeom>
              <a:solidFill>
                <a:schemeClr val="accent2">
                  <a:lumMod val="50000"/>
                </a:schemeClr>
              </a:solidFill>
              <a:ln>
                <a:noFill/>
              </a:ln>
            </p:spPr>
            <p:txBody>
              <a:bodyPr lIns="68580" tIns="34290" rIns="68580" bIns="34290"/>
              <a:lstStyle/>
              <a:p>
                <a:pPr eaLnBrk="1" hangingPunct="1">
                  <a:defRPr/>
                </a:pPr>
                <a:endParaRPr lang="en-US"/>
              </a:p>
            </p:txBody>
          </p:sp>
          <p:sp>
            <p:nvSpPr>
              <p:cNvPr id="54430" name="Oval 58"/>
              <p:cNvSpPr>
                <a:spLocks noChangeArrowheads="1"/>
              </p:cNvSpPr>
              <p:nvPr/>
            </p:nvSpPr>
            <p:spPr bwMode="auto">
              <a:xfrm>
                <a:off x="8456613"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1" name="Oval 59"/>
              <p:cNvSpPr>
                <a:spLocks noChangeArrowheads="1"/>
              </p:cNvSpPr>
              <p:nvPr/>
            </p:nvSpPr>
            <p:spPr bwMode="auto">
              <a:xfrm>
                <a:off x="9159876" y="3289300"/>
                <a:ext cx="73025" cy="77788"/>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2" name="Oval 60"/>
              <p:cNvSpPr>
                <a:spLocks noChangeArrowheads="1"/>
              </p:cNvSpPr>
              <p:nvPr/>
            </p:nvSpPr>
            <p:spPr bwMode="auto">
              <a:xfrm>
                <a:off x="9175751" y="3306763"/>
                <a:ext cx="39688"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3" name="Oval 61"/>
              <p:cNvSpPr>
                <a:spLocks noChangeArrowheads="1"/>
              </p:cNvSpPr>
              <p:nvPr/>
            </p:nvSpPr>
            <p:spPr bwMode="auto">
              <a:xfrm>
                <a:off x="9172576" y="2733675"/>
                <a:ext cx="46038"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4" name="Oval 62"/>
              <p:cNvSpPr>
                <a:spLocks noChangeArrowheads="1"/>
              </p:cNvSpPr>
              <p:nvPr/>
            </p:nvSpPr>
            <p:spPr bwMode="auto">
              <a:xfrm>
                <a:off x="9183688" y="2743200"/>
                <a:ext cx="23813"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5" name="Oval 63"/>
              <p:cNvSpPr>
                <a:spLocks noChangeArrowheads="1"/>
              </p:cNvSpPr>
              <p:nvPr/>
            </p:nvSpPr>
            <p:spPr bwMode="auto">
              <a:xfrm>
                <a:off x="8462963" y="2733675"/>
                <a:ext cx="49213" cy="47625"/>
              </a:xfrm>
              <a:prstGeom prst="ellipse">
                <a:avLst/>
              </a:prstGeom>
              <a:solidFill>
                <a:srgbClr val="7723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6" name="Oval 64"/>
              <p:cNvSpPr>
                <a:spLocks noChangeArrowheads="1"/>
              </p:cNvSpPr>
              <p:nvPr/>
            </p:nvSpPr>
            <p:spPr bwMode="auto">
              <a:xfrm>
                <a:off x="8474076" y="2743200"/>
                <a:ext cx="26988" cy="25400"/>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7" name="Oval 65"/>
              <p:cNvSpPr>
                <a:spLocks noChangeArrowheads="1"/>
              </p:cNvSpPr>
              <p:nvPr/>
            </p:nvSpPr>
            <p:spPr bwMode="auto">
              <a:xfrm>
                <a:off x="8474076" y="3306763"/>
                <a:ext cx="38100" cy="42863"/>
              </a:xfrm>
              <a:prstGeom prst="ellipse">
                <a:avLst/>
              </a:prstGeom>
              <a:solidFill>
                <a:srgbClr val="FFBD4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8" name="Oval 66"/>
              <p:cNvSpPr>
                <a:spLocks noChangeArrowheads="1"/>
              </p:cNvSpPr>
              <p:nvPr/>
            </p:nvSpPr>
            <p:spPr bwMode="auto">
              <a:xfrm>
                <a:off x="11522076"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39" name="Oval 67"/>
              <p:cNvSpPr>
                <a:spLocks noChangeArrowheads="1"/>
              </p:cNvSpPr>
              <p:nvPr/>
            </p:nvSpPr>
            <p:spPr bwMode="auto">
              <a:xfrm>
                <a:off x="6008688" y="1758950"/>
                <a:ext cx="153988" cy="171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40" name="Oval 68"/>
              <p:cNvSpPr>
                <a:spLocks noChangeArrowheads="1"/>
              </p:cNvSpPr>
              <p:nvPr/>
            </p:nvSpPr>
            <p:spPr bwMode="auto">
              <a:xfrm>
                <a:off x="6049963" y="1804988"/>
                <a:ext cx="69850" cy="793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41" name="Oval 69"/>
              <p:cNvSpPr>
                <a:spLocks noChangeArrowheads="1"/>
              </p:cNvSpPr>
              <p:nvPr/>
            </p:nvSpPr>
            <p:spPr bwMode="auto">
              <a:xfrm>
                <a:off x="11564938" y="1797050"/>
                <a:ext cx="76200" cy="841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07" name="Rectangle 70">
                <a:extLst>
                  <a:ext uri="{FF2B5EF4-FFF2-40B4-BE49-F238E27FC236}">
                    <a16:creationId xmlns:a16="http://schemas.microsoft.com/office/drawing/2014/main" xmlns="" id="{E9D60755-3764-4C8D-8842-C118414C5544}"/>
                  </a:ext>
                </a:extLst>
              </p:cNvPr>
              <p:cNvSpPr>
                <a:spLocks noChangeArrowheads="1"/>
              </p:cNvSpPr>
              <p:nvPr/>
            </p:nvSpPr>
            <p:spPr bwMode="auto">
              <a:xfrm>
                <a:off x="9957363" y="3229883"/>
                <a:ext cx="107953" cy="215878"/>
              </a:xfrm>
              <a:prstGeom prst="rect">
                <a:avLst/>
              </a:prstGeom>
              <a:solidFill>
                <a:schemeClr val="accent3"/>
              </a:solidFill>
              <a:ln>
                <a:noFill/>
              </a:ln>
            </p:spPr>
            <p:txBody>
              <a:bodyPr lIns="68580" tIns="34290" rIns="68580" bIns="34290"/>
              <a:lstStyle/>
              <a:p>
                <a:pPr eaLnBrk="1" hangingPunct="1"/>
                <a:endParaRPr lang="en-US"/>
              </a:p>
            </p:txBody>
          </p:sp>
          <p:sp>
            <p:nvSpPr>
              <p:cNvPr id="508" name="Rectangle 71">
                <a:extLst>
                  <a:ext uri="{FF2B5EF4-FFF2-40B4-BE49-F238E27FC236}">
                    <a16:creationId xmlns:a16="http://schemas.microsoft.com/office/drawing/2014/main" xmlns="" id="{F880020D-1FDE-4AAA-91D4-74C56EDB0AFD}"/>
                  </a:ext>
                </a:extLst>
              </p:cNvPr>
              <p:cNvSpPr>
                <a:spLocks noChangeArrowheads="1"/>
              </p:cNvSpPr>
              <p:nvPr/>
            </p:nvSpPr>
            <p:spPr bwMode="auto">
              <a:xfrm>
                <a:off x="10224072" y="3229883"/>
                <a:ext cx="107953" cy="215878"/>
              </a:xfrm>
              <a:prstGeom prst="rect">
                <a:avLst/>
              </a:prstGeom>
              <a:solidFill>
                <a:schemeClr val="accent3"/>
              </a:solidFill>
              <a:ln>
                <a:noFill/>
              </a:ln>
            </p:spPr>
            <p:txBody>
              <a:bodyPr lIns="68580" tIns="34290" rIns="68580" bIns="34290"/>
              <a:lstStyle/>
              <a:p>
                <a:pPr eaLnBrk="1" hangingPunct="1"/>
                <a:endParaRPr lang="en-US"/>
              </a:p>
            </p:txBody>
          </p:sp>
          <p:sp>
            <p:nvSpPr>
              <p:cNvPr id="509" name="Rectangle 72">
                <a:extLst>
                  <a:ext uri="{FF2B5EF4-FFF2-40B4-BE49-F238E27FC236}">
                    <a16:creationId xmlns:a16="http://schemas.microsoft.com/office/drawing/2014/main" xmlns="" id="{45E885AF-1E2A-443E-B251-C37821BD3F34}"/>
                  </a:ext>
                </a:extLst>
              </p:cNvPr>
              <p:cNvSpPr>
                <a:spLocks noChangeArrowheads="1"/>
              </p:cNvSpPr>
              <p:nvPr/>
            </p:nvSpPr>
            <p:spPr bwMode="auto">
              <a:xfrm>
                <a:off x="10035682" y="3242582"/>
                <a:ext cx="215908" cy="29630"/>
              </a:xfrm>
              <a:prstGeom prst="rect">
                <a:avLst/>
              </a:prstGeom>
              <a:solidFill>
                <a:schemeClr val="accent3"/>
              </a:solidFill>
              <a:ln>
                <a:noFill/>
              </a:ln>
            </p:spPr>
            <p:txBody>
              <a:bodyPr lIns="68580" tIns="34290" rIns="68580" bIns="34290"/>
              <a:lstStyle/>
              <a:p>
                <a:pPr eaLnBrk="1" hangingPunct="1"/>
                <a:endParaRPr lang="en-US"/>
              </a:p>
            </p:txBody>
          </p:sp>
          <p:sp>
            <p:nvSpPr>
              <p:cNvPr id="510" name="Freeform 73">
                <a:extLst>
                  <a:ext uri="{FF2B5EF4-FFF2-40B4-BE49-F238E27FC236}">
                    <a16:creationId xmlns:a16="http://schemas.microsoft.com/office/drawing/2014/main" xmlns="" id="{72DC10D3-5A44-468B-8290-C7CCD28C8FEE}"/>
                  </a:ext>
                </a:extLst>
              </p:cNvPr>
              <p:cNvSpPr>
                <a:spLocks/>
              </p:cNvSpPr>
              <p:nvPr/>
            </p:nvSpPr>
            <p:spPr bwMode="auto">
              <a:xfrm>
                <a:off x="10027215" y="3397084"/>
                <a:ext cx="213791" cy="31746"/>
              </a:xfrm>
              <a:custGeom>
                <a:avLst/>
                <a:gdLst>
                  <a:gd name="T0" fmla="*/ 135 w 135"/>
                  <a:gd name="T1" fmla="*/ 20 h 20"/>
                  <a:gd name="T2" fmla="*/ 133 w 135"/>
                  <a:gd name="T3" fmla="*/ 0 h 20"/>
                  <a:gd name="T4" fmla="*/ 0 w 135"/>
                  <a:gd name="T5" fmla="*/ 0 h 20"/>
                  <a:gd name="T6" fmla="*/ 0 w 135"/>
                  <a:gd name="T7" fmla="*/ 20 h 20"/>
                  <a:gd name="T8" fmla="*/ 135 w 135"/>
                  <a:gd name="T9" fmla="*/ 20 h 20"/>
                </a:gdLst>
                <a:ahLst/>
                <a:cxnLst>
                  <a:cxn ang="0">
                    <a:pos x="T0" y="T1"/>
                  </a:cxn>
                  <a:cxn ang="0">
                    <a:pos x="T2" y="T3"/>
                  </a:cxn>
                  <a:cxn ang="0">
                    <a:pos x="T4" y="T5"/>
                  </a:cxn>
                  <a:cxn ang="0">
                    <a:pos x="T6" y="T7"/>
                  </a:cxn>
                  <a:cxn ang="0">
                    <a:pos x="T8" y="T9"/>
                  </a:cxn>
                </a:cxnLst>
                <a:rect l="0" t="0" r="r" b="b"/>
                <a:pathLst>
                  <a:path w="135" h="20">
                    <a:moveTo>
                      <a:pt x="135" y="20"/>
                    </a:moveTo>
                    <a:lnTo>
                      <a:pt x="133" y="0"/>
                    </a:lnTo>
                    <a:lnTo>
                      <a:pt x="0" y="0"/>
                    </a:lnTo>
                    <a:lnTo>
                      <a:pt x="0" y="20"/>
                    </a:lnTo>
                    <a:lnTo>
                      <a:pt x="135" y="20"/>
                    </a:lnTo>
                    <a:close/>
                  </a:path>
                </a:pathLst>
              </a:custGeom>
              <a:solidFill>
                <a:schemeClr val="accent3"/>
              </a:solidFill>
              <a:ln>
                <a:noFill/>
              </a:ln>
            </p:spPr>
            <p:txBody>
              <a:bodyPr lIns="68580" tIns="34290" rIns="68580" bIns="34290"/>
              <a:lstStyle/>
              <a:p>
                <a:pPr eaLnBrk="1" hangingPunct="1">
                  <a:defRPr/>
                </a:pPr>
                <a:endParaRPr lang="en-US"/>
              </a:p>
            </p:txBody>
          </p:sp>
          <p:sp>
            <p:nvSpPr>
              <p:cNvPr id="511" name="Rectangle 74">
                <a:extLst>
                  <a:ext uri="{FF2B5EF4-FFF2-40B4-BE49-F238E27FC236}">
                    <a16:creationId xmlns:a16="http://schemas.microsoft.com/office/drawing/2014/main" xmlns="" id="{42472C72-1486-4AF8-A1FA-A8AB1EC5E092}"/>
                  </a:ext>
                </a:extLst>
              </p:cNvPr>
              <p:cNvSpPr>
                <a:spLocks noChangeArrowheads="1"/>
              </p:cNvSpPr>
              <p:nvPr/>
            </p:nvSpPr>
            <p:spPr bwMode="auto">
              <a:xfrm>
                <a:off x="7404574" y="3227767"/>
                <a:ext cx="103720" cy="215878"/>
              </a:xfrm>
              <a:prstGeom prst="rect">
                <a:avLst/>
              </a:prstGeom>
              <a:solidFill>
                <a:schemeClr val="accent3"/>
              </a:solidFill>
              <a:ln>
                <a:noFill/>
              </a:ln>
            </p:spPr>
            <p:txBody>
              <a:bodyPr lIns="68580" tIns="34290" rIns="68580" bIns="34290"/>
              <a:lstStyle/>
              <a:p>
                <a:pPr eaLnBrk="1" hangingPunct="1"/>
                <a:endParaRPr lang="en-US"/>
              </a:p>
            </p:txBody>
          </p:sp>
          <p:sp>
            <p:nvSpPr>
              <p:cNvPr id="512" name="Rectangle 75">
                <a:extLst>
                  <a:ext uri="{FF2B5EF4-FFF2-40B4-BE49-F238E27FC236}">
                    <a16:creationId xmlns:a16="http://schemas.microsoft.com/office/drawing/2014/main" xmlns="" id="{1BB8ADE6-67E8-479B-9C49-78CBCA9A0DEB}"/>
                  </a:ext>
                </a:extLst>
              </p:cNvPr>
              <p:cNvSpPr>
                <a:spLocks noChangeArrowheads="1"/>
              </p:cNvSpPr>
              <p:nvPr/>
            </p:nvSpPr>
            <p:spPr bwMode="auto">
              <a:xfrm>
                <a:off x="7671283" y="3229883"/>
                <a:ext cx="105837" cy="213762"/>
              </a:xfrm>
              <a:prstGeom prst="rect">
                <a:avLst/>
              </a:prstGeom>
              <a:solidFill>
                <a:schemeClr val="accent3"/>
              </a:solidFill>
              <a:ln>
                <a:noFill/>
              </a:ln>
            </p:spPr>
            <p:txBody>
              <a:bodyPr lIns="68580" tIns="34290" rIns="68580" bIns="34290"/>
              <a:lstStyle/>
              <a:p>
                <a:pPr eaLnBrk="1" hangingPunct="1"/>
                <a:endParaRPr lang="en-US"/>
              </a:p>
            </p:txBody>
          </p:sp>
          <p:sp>
            <p:nvSpPr>
              <p:cNvPr id="513" name="Freeform 76">
                <a:extLst>
                  <a:ext uri="{FF2B5EF4-FFF2-40B4-BE49-F238E27FC236}">
                    <a16:creationId xmlns:a16="http://schemas.microsoft.com/office/drawing/2014/main" xmlns="" id="{C5BA68D9-1DD6-496F-92AD-AC55F6FEC62E}"/>
                  </a:ext>
                </a:extLst>
              </p:cNvPr>
              <p:cNvSpPr>
                <a:spLocks/>
              </p:cNvSpPr>
              <p:nvPr/>
            </p:nvSpPr>
            <p:spPr bwMode="auto">
              <a:xfrm>
                <a:off x="7485010" y="3238349"/>
                <a:ext cx="215908" cy="33863"/>
              </a:xfrm>
              <a:custGeom>
                <a:avLst/>
                <a:gdLst>
                  <a:gd name="T0" fmla="*/ 136 w 136"/>
                  <a:gd name="T1" fmla="*/ 19 h 21"/>
                  <a:gd name="T2" fmla="*/ 136 w 136"/>
                  <a:gd name="T3" fmla="*/ 0 h 21"/>
                  <a:gd name="T4" fmla="*/ 0 w 136"/>
                  <a:gd name="T5" fmla="*/ 0 h 21"/>
                  <a:gd name="T6" fmla="*/ 0 w 136"/>
                  <a:gd name="T7" fmla="*/ 21 h 21"/>
                  <a:gd name="T8" fmla="*/ 136 w 136"/>
                  <a:gd name="T9" fmla="*/ 19 h 21"/>
                </a:gdLst>
                <a:ahLst/>
                <a:cxnLst>
                  <a:cxn ang="0">
                    <a:pos x="T0" y="T1"/>
                  </a:cxn>
                  <a:cxn ang="0">
                    <a:pos x="T2" y="T3"/>
                  </a:cxn>
                  <a:cxn ang="0">
                    <a:pos x="T4" y="T5"/>
                  </a:cxn>
                  <a:cxn ang="0">
                    <a:pos x="T6" y="T7"/>
                  </a:cxn>
                  <a:cxn ang="0">
                    <a:pos x="T8" y="T9"/>
                  </a:cxn>
                </a:cxnLst>
                <a:rect l="0" t="0" r="r" b="b"/>
                <a:pathLst>
                  <a:path w="136" h="21">
                    <a:moveTo>
                      <a:pt x="136" y="19"/>
                    </a:moveTo>
                    <a:lnTo>
                      <a:pt x="136" y="0"/>
                    </a:lnTo>
                    <a:lnTo>
                      <a:pt x="0" y="0"/>
                    </a:lnTo>
                    <a:lnTo>
                      <a:pt x="0" y="21"/>
                    </a:lnTo>
                    <a:lnTo>
                      <a:pt x="136" y="19"/>
                    </a:lnTo>
                    <a:close/>
                  </a:path>
                </a:pathLst>
              </a:custGeom>
              <a:solidFill>
                <a:schemeClr val="accent3"/>
              </a:solidFill>
              <a:ln>
                <a:noFill/>
              </a:ln>
            </p:spPr>
            <p:txBody>
              <a:bodyPr lIns="68580" tIns="34290" rIns="68580" bIns="34290"/>
              <a:lstStyle/>
              <a:p>
                <a:pPr eaLnBrk="1" hangingPunct="1">
                  <a:defRPr/>
                </a:pPr>
                <a:endParaRPr lang="en-US"/>
              </a:p>
            </p:txBody>
          </p:sp>
          <p:sp>
            <p:nvSpPr>
              <p:cNvPr id="514" name="Freeform 77">
                <a:extLst>
                  <a:ext uri="{FF2B5EF4-FFF2-40B4-BE49-F238E27FC236}">
                    <a16:creationId xmlns:a16="http://schemas.microsoft.com/office/drawing/2014/main" xmlns="" id="{6F0744E2-20B7-4E5D-9520-6559D19A51F3}"/>
                  </a:ext>
                </a:extLst>
              </p:cNvPr>
              <p:cNvSpPr>
                <a:spLocks/>
              </p:cNvSpPr>
              <p:nvPr/>
            </p:nvSpPr>
            <p:spPr bwMode="auto">
              <a:xfrm>
                <a:off x="7470192" y="3394966"/>
                <a:ext cx="215908" cy="33863"/>
              </a:xfrm>
              <a:custGeom>
                <a:avLst/>
                <a:gdLst>
                  <a:gd name="T0" fmla="*/ 136 w 136"/>
                  <a:gd name="T1" fmla="*/ 20 h 22"/>
                  <a:gd name="T2" fmla="*/ 136 w 136"/>
                  <a:gd name="T3" fmla="*/ 0 h 22"/>
                  <a:gd name="T4" fmla="*/ 0 w 136"/>
                  <a:gd name="T5" fmla="*/ 0 h 22"/>
                  <a:gd name="T6" fmla="*/ 0 w 136"/>
                  <a:gd name="T7" fmla="*/ 22 h 22"/>
                  <a:gd name="T8" fmla="*/ 136 w 136"/>
                  <a:gd name="T9" fmla="*/ 20 h 22"/>
                </a:gdLst>
                <a:ahLst/>
                <a:cxnLst>
                  <a:cxn ang="0">
                    <a:pos x="T0" y="T1"/>
                  </a:cxn>
                  <a:cxn ang="0">
                    <a:pos x="T2" y="T3"/>
                  </a:cxn>
                  <a:cxn ang="0">
                    <a:pos x="T4" y="T5"/>
                  </a:cxn>
                  <a:cxn ang="0">
                    <a:pos x="T6" y="T7"/>
                  </a:cxn>
                  <a:cxn ang="0">
                    <a:pos x="T8" y="T9"/>
                  </a:cxn>
                </a:cxnLst>
                <a:rect l="0" t="0" r="r" b="b"/>
                <a:pathLst>
                  <a:path w="136" h="22">
                    <a:moveTo>
                      <a:pt x="136" y="20"/>
                    </a:moveTo>
                    <a:lnTo>
                      <a:pt x="136" y="0"/>
                    </a:lnTo>
                    <a:lnTo>
                      <a:pt x="0" y="0"/>
                    </a:lnTo>
                    <a:lnTo>
                      <a:pt x="0" y="22"/>
                    </a:lnTo>
                    <a:lnTo>
                      <a:pt x="136" y="20"/>
                    </a:lnTo>
                    <a:close/>
                  </a:path>
                </a:pathLst>
              </a:custGeom>
              <a:solidFill>
                <a:schemeClr val="accent3"/>
              </a:solidFill>
              <a:ln>
                <a:noFill/>
              </a:ln>
            </p:spPr>
            <p:txBody>
              <a:bodyPr lIns="68580" tIns="34290" rIns="68580" bIns="34290"/>
              <a:lstStyle/>
              <a:p>
                <a:pPr eaLnBrk="1" hangingPunct="1">
                  <a:defRPr/>
                </a:pPr>
                <a:endParaRPr lang="en-US"/>
              </a:p>
            </p:txBody>
          </p:sp>
          <p:sp>
            <p:nvSpPr>
              <p:cNvPr id="54450" name="Oval 78"/>
              <p:cNvSpPr>
                <a:spLocks noChangeArrowheads="1"/>
              </p:cNvSpPr>
              <p:nvPr/>
            </p:nvSpPr>
            <p:spPr bwMode="auto">
              <a:xfrm>
                <a:off x="9983788" y="3317875"/>
                <a:ext cx="42863"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51" name="Oval 79"/>
              <p:cNvSpPr>
                <a:spLocks noChangeArrowheads="1"/>
              </p:cNvSpPr>
              <p:nvPr/>
            </p:nvSpPr>
            <p:spPr bwMode="auto">
              <a:xfrm>
                <a:off x="10252076" y="3317875"/>
                <a:ext cx="46038" cy="41275"/>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52" name="Oval 80"/>
              <p:cNvSpPr>
                <a:spLocks noChangeArrowheads="1"/>
              </p:cNvSpPr>
              <p:nvPr/>
            </p:nvSpPr>
            <p:spPr bwMode="auto">
              <a:xfrm>
                <a:off x="7429501" y="3314700"/>
                <a:ext cx="44450"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453" name="Oval 81"/>
              <p:cNvSpPr>
                <a:spLocks noChangeArrowheads="1"/>
              </p:cNvSpPr>
              <p:nvPr/>
            </p:nvSpPr>
            <p:spPr bwMode="auto">
              <a:xfrm>
                <a:off x="7700963" y="3314700"/>
                <a:ext cx="41275" cy="44450"/>
              </a:xfrm>
              <a:prstGeom prst="ellipse">
                <a:avLst/>
              </a:prstGeom>
              <a:solidFill>
                <a:srgbClr val="B23E3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grpSp>
        <p:grpSp>
          <p:nvGrpSpPr>
            <p:cNvPr id="54282" name="Group 1279"/>
            <p:cNvGrpSpPr>
              <a:grpSpLocks/>
            </p:cNvGrpSpPr>
            <p:nvPr/>
          </p:nvGrpSpPr>
          <p:grpSpPr bwMode="auto">
            <a:xfrm>
              <a:off x="9374598" y="3921518"/>
              <a:ext cx="3711307" cy="1193640"/>
              <a:chOff x="9365073" y="3921518"/>
              <a:chExt cx="3711307" cy="1193640"/>
            </a:xfrm>
          </p:grpSpPr>
          <p:sp>
            <p:nvSpPr>
              <p:cNvPr id="54283" name="AutoShape 465"/>
              <p:cNvSpPr>
                <a:spLocks noChangeAspect="1" noChangeArrowheads="1" noTextEdit="1"/>
              </p:cNvSpPr>
              <p:nvPr/>
            </p:nvSpPr>
            <p:spPr bwMode="auto">
              <a:xfrm>
                <a:off x="9365073" y="3921518"/>
                <a:ext cx="3711307" cy="11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US"/>
              </a:p>
            </p:txBody>
          </p:sp>
          <p:sp>
            <p:nvSpPr>
              <p:cNvPr id="54284" name="Freeform 468"/>
              <p:cNvSpPr>
                <a:spLocks/>
              </p:cNvSpPr>
              <p:nvPr/>
            </p:nvSpPr>
            <p:spPr bwMode="auto">
              <a:xfrm>
                <a:off x="9365073" y="4408156"/>
                <a:ext cx="433384" cy="291983"/>
              </a:xfrm>
              <a:custGeom>
                <a:avLst/>
                <a:gdLst>
                  <a:gd name="T0" fmla="*/ 433384 w 103"/>
                  <a:gd name="T1" fmla="*/ 143876 h 69"/>
                  <a:gd name="T2" fmla="*/ 37869 w 103"/>
                  <a:gd name="T3" fmla="*/ 122717 h 69"/>
                  <a:gd name="T4" fmla="*/ 25246 w 103"/>
                  <a:gd name="T5" fmla="*/ 160802 h 69"/>
                  <a:gd name="T6" fmla="*/ 4208 w 103"/>
                  <a:gd name="T7" fmla="*/ 211582 h 69"/>
                  <a:gd name="T8" fmla="*/ 151474 w 103"/>
                  <a:gd name="T9" fmla="*/ 270825 h 69"/>
                  <a:gd name="T10" fmla="*/ 433384 w 103"/>
                  <a:gd name="T11" fmla="*/ 211582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69">
                    <a:moveTo>
                      <a:pt x="103" y="34"/>
                    </a:moveTo>
                    <a:cubicBezTo>
                      <a:pt x="103" y="34"/>
                      <a:pt x="54" y="0"/>
                      <a:pt x="9" y="29"/>
                    </a:cubicBezTo>
                    <a:cubicBezTo>
                      <a:pt x="9" y="29"/>
                      <a:pt x="2" y="34"/>
                      <a:pt x="6" y="38"/>
                    </a:cubicBezTo>
                    <a:cubicBezTo>
                      <a:pt x="11" y="41"/>
                      <a:pt x="0" y="45"/>
                      <a:pt x="1" y="50"/>
                    </a:cubicBezTo>
                    <a:cubicBezTo>
                      <a:pt x="1" y="55"/>
                      <a:pt x="16" y="59"/>
                      <a:pt x="36" y="64"/>
                    </a:cubicBezTo>
                    <a:cubicBezTo>
                      <a:pt x="55" y="69"/>
                      <a:pt x="82" y="69"/>
                      <a:pt x="103" y="5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85" name="Freeform 469"/>
              <p:cNvSpPr>
                <a:spLocks/>
              </p:cNvSpPr>
              <p:nvPr/>
            </p:nvSpPr>
            <p:spPr bwMode="auto">
              <a:xfrm>
                <a:off x="9499128" y="4534866"/>
                <a:ext cx="286474" cy="84473"/>
              </a:xfrm>
              <a:custGeom>
                <a:avLst/>
                <a:gdLst>
                  <a:gd name="T0" fmla="*/ 37916 w 68"/>
                  <a:gd name="T1" fmla="*/ 0 h 20"/>
                  <a:gd name="T2" fmla="*/ 155876 w 68"/>
                  <a:gd name="T3" fmla="*/ 38013 h 20"/>
                  <a:gd name="T4" fmla="*/ 42129 w 68"/>
                  <a:gd name="T5" fmla="*/ 59131 h 20"/>
                  <a:gd name="T6" fmla="*/ 265410 w 68"/>
                  <a:gd name="T7" fmla="*/ 84473 h 20"/>
                  <a:gd name="T8" fmla="*/ 286474 w 68"/>
                  <a:gd name="T9" fmla="*/ 54907 h 20"/>
                  <a:gd name="T10" fmla="*/ 227494 w 68"/>
                  <a:gd name="T11" fmla="*/ 8447 h 20"/>
                  <a:gd name="T12" fmla="*/ 37916 w 68"/>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0">
                    <a:moveTo>
                      <a:pt x="9" y="0"/>
                    </a:moveTo>
                    <a:cubicBezTo>
                      <a:pt x="9" y="0"/>
                      <a:pt x="31" y="6"/>
                      <a:pt x="37" y="9"/>
                    </a:cubicBezTo>
                    <a:cubicBezTo>
                      <a:pt x="37" y="9"/>
                      <a:pt x="21" y="9"/>
                      <a:pt x="10" y="14"/>
                    </a:cubicBezTo>
                    <a:cubicBezTo>
                      <a:pt x="0" y="19"/>
                      <a:pt x="63" y="20"/>
                      <a:pt x="63" y="20"/>
                    </a:cubicBezTo>
                    <a:cubicBezTo>
                      <a:pt x="68" y="13"/>
                      <a:pt x="68" y="13"/>
                      <a:pt x="68" y="13"/>
                    </a:cubicBezTo>
                    <a:cubicBezTo>
                      <a:pt x="68" y="13"/>
                      <a:pt x="59" y="2"/>
                      <a:pt x="54" y="2"/>
                    </a:cubicBezTo>
                    <a:cubicBezTo>
                      <a:pt x="49" y="1"/>
                      <a:pt x="9" y="0"/>
                      <a:pt x="9"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86" name="Freeform 470"/>
              <p:cNvSpPr>
                <a:spLocks/>
              </p:cNvSpPr>
              <p:nvPr/>
            </p:nvSpPr>
            <p:spPr bwMode="auto">
              <a:xfrm>
                <a:off x="9377928" y="4569757"/>
                <a:ext cx="462766" cy="189146"/>
              </a:xfrm>
              <a:custGeom>
                <a:avLst/>
                <a:gdLst>
                  <a:gd name="T0" fmla="*/ 429110 w 110"/>
                  <a:gd name="T1" fmla="*/ 130301 h 45"/>
                  <a:gd name="T2" fmla="*/ 298694 w 110"/>
                  <a:gd name="T3" fmla="*/ 180740 h 45"/>
                  <a:gd name="T4" fmla="*/ 290280 w 110"/>
                  <a:gd name="T5" fmla="*/ 180740 h 45"/>
                  <a:gd name="T6" fmla="*/ 286074 w 110"/>
                  <a:gd name="T7" fmla="*/ 184943 h 45"/>
                  <a:gd name="T8" fmla="*/ 63104 w 110"/>
                  <a:gd name="T9" fmla="*/ 147114 h 45"/>
                  <a:gd name="T10" fmla="*/ 50484 w 110"/>
                  <a:gd name="T11" fmla="*/ 121894 h 45"/>
                  <a:gd name="T12" fmla="*/ 4207 w 110"/>
                  <a:gd name="T13" fmla="*/ 84065 h 45"/>
                  <a:gd name="T14" fmla="*/ 29449 w 110"/>
                  <a:gd name="T15" fmla="*/ 63049 h 45"/>
                  <a:gd name="T16" fmla="*/ 416489 w 110"/>
                  <a:gd name="T17" fmla="*/ 46236 h 45"/>
                  <a:gd name="T18" fmla="*/ 429110 w 110"/>
                  <a:gd name="T19" fmla="*/ 13030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5">
                    <a:moveTo>
                      <a:pt x="102" y="31"/>
                    </a:moveTo>
                    <a:cubicBezTo>
                      <a:pt x="94" y="39"/>
                      <a:pt x="83" y="42"/>
                      <a:pt x="71" y="43"/>
                    </a:cubicBezTo>
                    <a:cubicBezTo>
                      <a:pt x="70" y="43"/>
                      <a:pt x="69" y="43"/>
                      <a:pt x="69" y="43"/>
                    </a:cubicBezTo>
                    <a:cubicBezTo>
                      <a:pt x="68" y="44"/>
                      <a:pt x="68" y="44"/>
                      <a:pt x="68" y="44"/>
                    </a:cubicBezTo>
                    <a:cubicBezTo>
                      <a:pt x="44" y="45"/>
                      <a:pt x="19" y="38"/>
                      <a:pt x="15" y="35"/>
                    </a:cubicBezTo>
                    <a:cubicBezTo>
                      <a:pt x="8" y="31"/>
                      <a:pt x="13" y="32"/>
                      <a:pt x="12" y="29"/>
                    </a:cubicBezTo>
                    <a:cubicBezTo>
                      <a:pt x="10" y="27"/>
                      <a:pt x="1" y="24"/>
                      <a:pt x="1" y="20"/>
                    </a:cubicBezTo>
                    <a:cubicBezTo>
                      <a:pt x="0" y="16"/>
                      <a:pt x="7" y="15"/>
                      <a:pt x="7" y="15"/>
                    </a:cubicBezTo>
                    <a:cubicBezTo>
                      <a:pt x="45" y="0"/>
                      <a:pt x="83" y="2"/>
                      <a:pt x="99" y="11"/>
                    </a:cubicBezTo>
                    <a:cubicBezTo>
                      <a:pt x="108" y="16"/>
                      <a:pt x="110" y="23"/>
                      <a:pt x="102" y="31"/>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87" name="Freeform 471"/>
              <p:cNvSpPr>
                <a:spLocks/>
              </p:cNvSpPr>
              <p:nvPr/>
            </p:nvSpPr>
            <p:spPr bwMode="auto">
              <a:xfrm>
                <a:off x="9638692" y="4615666"/>
                <a:ext cx="202001" cy="135891"/>
              </a:xfrm>
              <a:custGeom>
                <a:avLst/>
                <a:gdLst>
                  <a:gd name="T0" fmla="*/ 168334 w 48"/>
                  <a:gd name="T1" fmla="*/ 84932 h 32"/>
                  <a:gd name="T2" fmla="*/ 37875 w 48"/>
                  <a:gd name="T3" fmla="*/ 135891 h 32"/>
                  <a:gd name="T4" fmla="*/ 134667 w 48"/>
                  <a:gd name="T5" fmla="*/ 101918 h 32"/>
                  <a:gd name="T6" fmla="*/ 16833 w 48"/>
                  <a:gd name="T7" fmla="*/ 89178 h 32"/>
                  <a:gd name="T8" fmla="*/ 113626 w 48"/>
                  <a:gd name="T9" fmla="*/ 59452 h 32"/>
                  <a:gd name="T10" fmla="*/ 0 w 48"/>
                  <a:gd name="T11" fmla="*/ 55206 h 32"/>
                  <a:gd name="T12" fmla="*/ 105209 w 48"/>
                  <a:gd name="T13" fmla="*/ 42466 h 32"/>
                  <a:gd name="T14" fmla="*/ 134667 w 48"/>
                  <a:gd name="T15" fmla="*/ 0 h 32"/>
                  <a:gd name="T16" fmla="*/ 155709 w 48"/>
                  <a:gd name="T17" fmla="*/ 0 h 32"/>
                  <a:gd name="T18" fmla="*/ 168334 w 48"/>
                  <a:gd name="T19" fmla="*/ 849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2">
                    <a:moveTo>
                      <a:pt x="40" y="20"/>
                    </a:moveTo>
                    <a:cubicBezTo>
                      <a:pt x="32" y="28"/>
                      <a:pt x="21" y="31"/>
                      <a:pt x="9" y="32"/>
                    </a:cubicBezTo>
                    <a:cubicBezTo>
                      <a:pt x="17" y="31"/>
                      <a:pt x="30" y="25"/>
                      <a:pt x="32" y="24"/>
                    </a:cubicBezTo>
                    <a:cubicBezTo>
                      <a:pt x="20" y="28"/>
                      <a:pt x="4" y="21"/>
                      <a:pt x="4" y="21"/>
                    </a:cubicBezTo>
                    <a:cubicBezTo>
                      <a:pt x="17" y="22"/>
                      <a:pt x="27" y="14"/>
                      <a:pt x="27" y="14"/>
                    </a:cubicBezTo>
                    <a:cubicBezTo>
                      <a:pt x="18" y="17"/>
                      <a:pt x="0" y="13"/>
                      <a:pt x="0" y="13"/>
                    </a:cubicBezTo>
                    <a:cubicBezTo>
                      <a:pt x="0" y="13"/>
                      <a:pt x="17" y="14"/>
                      <a:pt x="25" y="10"/>
                    </a:cubicBezTo>
                    <a:cubicBezTo>
                      <a:pt x="33" y="6"/>
                      <a:pt x="32" y="0"/>
                      <a:pt x="32" y="0"/>
                    </a:cubicBezTo>
                    <a:cubicBezTo>
                      <a:pt x="37" y="0"/>
                      <a:pt x="37" y="0"/>
                      <a:pt x="37" y="0"/>
                    </a:cubicBezTo>
                    <a:cubicBezTo>
                      <a:pt x="46" y="5"/>
                      <a:pt x="48" y="12"/>
                      <a:pt x="40" y="2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88" name="Freeform 472"/>
              <p:cNvSpPr>
                <a:spLocks/>
              </p:cNvSpPr>
              <p:nvPr/>
            </p:nvSpPr>
            <p:spPr bwMode="auto">
              <a:xfrm>
                <a:off x="9423837" y="4391629"/>
                <a:ext cx="416856" cy="194655"/>
              </a:xfrm>
              <a:custGeom>
                <a:avLst/>
                <a:gdLst>
                  <a:gd name="T0" fmla="*/ 374749 w 99"/>
                  <a:gd name="T1" fmla="*/ 194655 h 46"/>
                  <a:gd name="T2" fmla="*/ 286325 w 99"/>
                  <a:gd name="T3" fmla="*/ 181960 h 46"/>
                  <a:gd name="T4" fmla="*/ 286325 w 99"/>
                  <a:gd name="T5" fmla="*/ 181960 h 46"/>
                  <a:gd name="T6" fmla="*/ 265272 w 99"/>
                  <a:gd name="T7" fmla="*/ 177728 h 46"/>
                  <a:gd name="T8" fmla="*/ 252640 w 99"/>
                  <a:gd name="T9" fmla="*/ 173497 h 46"/>
                  <a:gd name="T10" fmla="*/ 252640 w 99"/>
                  <a:gd name="T11" fmla="*/ 173497 h 46"/>
                  <a:gd name="T12" fmla="*/ 25264 w 99"/>
                  <a:gd name="T13" fmla="*/ 105791 h 46"/>
                  <a:gd name="T14" fmla="*/ 54739 w 99"/>
                  <a:gd name="T15" fmla="*/ 63474 h 46"/>
                  <a:gd name="T16" fmla="*/ 54739 w 99"/>
                  <a:gd name="T17" fmla="*/ 12695 h 46"/>
                  <a:gd name="T18" fmla="*/ 261061 w 99"/>
                  <a:gd name="T19" fmla="*/ 42316 h 46"/>
                  <a:gd name="T20" fmla="*/ 395803 w 99"/>
                  <a:gd name="T21" fmla="*/ 143875 h 46"/>
                  <a:gd name="T22" fmla="*/ 374749 w 99"/>
                  <a:gd name="T23" fmla="*/ 19465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6">
                    <a:moveTo>
                      <a:pt x="89" y="46"/>
                    </a:moveTo>
                    <a:cubicBezTo>
                      <a:pt x="89" y="46"/>
                      <a:pt x="80" y="45"/>
                      <a:pt x="68" y="43"/>
                    </a:cubicBezTo>
                    <a:cubicBezTo>
                      <a:pt x="68" y="43"/>
                      <a:pt x="68" y="43"/>
                      <a:pt x="68" y="43"/>
                    </a:cubicBezTo>
                    <a:cubicBezTo>
                      <a:pt x="66" y="42"/>
                      <a:pt x="65" y="42"/>
                      <a:pt x="63" y="42"/>
                    </a:cubicBezTo>
                    <a:cubicBezTo>
                      <a:pt x="62" y="41"/>
                      <a:pt x="61" y="41"/>
                      <a:pt x="60" y="41"/>
                    </a:cubicBezTo>
                    <a:cubicBezTo>
                      <a:pt x="60" y="41"/>
                      <a:pt x="60" y="41"/>
                      <a:pt x="60" y="41"/>
                    </a:cubicBezTo>
                    <a:cubicBezTo>
                      <a:pt x="38" y="37"/>
                      <a:pt x="10" y="30"/>
                      <a:pt x="6" y="25"/>
                    </a:cubicBezTo>
                    <a:cubicBezTo>
                      <a:pt x="0" y="15"/>
                      <a:pt x="11" y="16"/>
                      <a:pt x="13" y="15"/>
                    </a:cubicBezTo>
                    <a:cubicBezTo>
                      <a:pt x="16" y="13"/>
                      <a:pt x="11" y="5"/>
                      <a:pt x="13" y="3"/>
                    </a:cubicBezTo>
                    <a:cubicBezTo>
                      <a:pt x="14" y="1"/>
                      <a:pt x="38" y="0"/>
                      <a:pt x="62" y="10"/>
                    </a:cubicBezTo>
                    <a:cubicBezTo>
                      <a:pt x="74" y="15"/>
                      <a:pt x="86" y="22"/>
                      <a:pt x="94" y="34"/>
                    </a:cubicBezTo>
                    <a:cubicBezTo>
                      <a:pt x="94" y="34"/>
                      <a:pt x="99" y="46"/>
                      <a:pt x="89" y="4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89" name="Freeform 473"/>
              <p:cNvSpPr>
                <a:spLocks/>
              </p:cNvSpPr>
              <p:nvPr/>
            </p:nvSpPr>
            <p:spPr bwMode="auto">
              <a:xfrm>
                <a:off x="9719493" y="4505484"/>
                <a:ext cx="146910" cy="216692"/>
              </a:xfrm>
              <a:custGeom>
                <a:avLst/>
                <a:gdLst>
                  <a:gd name="T0" fmla="*/ 92343 w 35"/>
                  <a:gd name="T1" fmla="*/ 21244 h 51"/>
                  <a:gd name="T2" fmla="*/ 46172 w 35"/>
                  <a:gd name="T3" fmla="*/ 0 h 51"/>
                  <a:gd name="T4" fmla="*/ 79751 w 35"/>
                  <a:gd name="T5" fmla="*/ 63733 h 51"/>
                  <a:gd name="T6" fmla="*/ 8395 w 35"/>
                  <a:gd name="T7" fmla="*/ 84977 h 51"/>
                  <a:gd name="T8" fmla="*/ 71356 w 35"/>
                  <a:gd name="T9" fmla="*/ 135964 h 51"/>
                  <a:gd name="T10" fmla="*/ 0 w 35"/>
                  <a:gd name="T11" fmla="*/ 199697 h 51"/>
                  <a:gd name="T12" fmla="*/ 79751 w 35"/>
                  <a:gd name="T13" fmla="*/ 182701 h 51"/>
                  <a:gd name="T14" fmla="*/ 62961 w 35"/>
                  <a:gd name="T15" fmla="*/ 216692 h 51"/>
                  <a:gd name="T16" fmla="*/ 125923 w 35"/>
                  <a:gd name="T17" fmla="*/ 140212 h 51"/>
                  <a:gd name="T18" fmla="*/ 146910 w 35"/>
                  <a:gd name="T19" fmla="*/ 118968 h 51"/>
                  <a:gd name="T20" fmla="*/ 130120 w 35"/>
                  <a:gd name="T21" fmla="*/ 89226 h 51"/>
                  <a:gd name="T22" fmla="*/ 92343 w 35"/>
                  <a:gd name="T23" fmla="*/ 21244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51">
                    <a:moveTo>
                      <a:pt x="22" y="5"/>
                    </a:moveTo>
                    <a:cubicBezTo>
                      <a:pt x="19" y="3"/>
                      <a:pt x="15" y="0"/>
                      <a:pt x="11" y="0"/>
                    </a:cubicBezTo>
                    <a:cubicBezTo>
                      <a:pt x="19" y="6"/>
                      <a:pt x="21" y="12"/>
                      <a:pt x="19" y="15"/>
                    </a:cubicBezTo>
                    <a:cubicBezTo>
                      <a:pt x="16" y="19"/>
                      <a:pt x="2" y="20"/>
                      <a:pt x="2" y="20"/>
                    </a:cubicBezTo>
                    <a:cubicBezTo>
                      <a:pt x="2" y="20"/>
                      <a:pt x="15" y="25"/>
                      <a:pt x="17" y="32"/>
                    </a:cubicBezTo>
                    <a:cubicBezTo>
                      <a:pt x="19" y="38"/>
                      <a:pt x="13" y="47"/>
                      <a:pt x="0" y="47"/>
                    </a:cubicBezTo>
                    <a:cubicBezTo>
                      <a:pt x="8" y="49"/>
                      <a:pt x="14" y="48"/>
                      <a:pt x="19" y="43"/>
                    </a:cubicBezTo>
                    <a:cubicBezTo>
                      <a:pt x="21" y="41"/>
                      <a:pt x="15" y="51"/>
                      <a:pt x="15" y="51"/>
                    </a:cubicBezTo>
                    <a:cubicBezTo>
                      <a:pt x="15" y="51"/>
                      <a:pt x="23" y="48"/>
                      <a:pt x="30" y="33"/>
                    </a:cubicBezTo>
                    <a:cubicBezTo>
                      <a:pt x="31" y="30"/>
                      <a:pt x="34" y="32"/>
                      <a:pt x="35" y="28"/>
                    </a:cubicBezTo>
                    <a:cubicBezTo>
                      <a:pt x="35" y="25"/>
                      <a:pt x="32" y="25"/>
                      <a:pt x="31" y="21"/>
                    </a:cubicBezTo>
                    <a:cubicBezTo>
                      <a:pt x="30" y="17"/>
                      <a:pt x="26" y="8"/>
                      <a:pt x="22" y="5"/>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0" name="Freeform 474"/>
              <p:cNvSpPr>
                <a:spLocks/>
              </p:cNvSpPr>
              <p:nvPr/>
            </p:nvSpPr>
            <p:spPr bwMode="auto">
              <a:xfrm>
                <a:off x="9837021" y="4514666"/>
                <a:ext cx="718021" cy="218528"/>
              </a:xfrm>
              <a:custGeom>
                <a:avLst/>
                <a:gdLst>
                  <a:gd name="T0" fmla="*/ 4199 w 171"/>
                  <a:gd name="T1" fmla="*/ 96657 h 52"/>
                  <a:gd name="T2" fmla="*/ 701225 w 171"/>
                  <a:gd name="T3" fmla="*/ 0 h 52"/>
                  <a:gd name="T4" fmla="*/ 713822 w 171"/>
                  <a:gd name="T5" fmla="*/ 42025 h 52"/>
                  <a:gd name="T6" fmla="*/ 0 w 171"/>
                  <a:gd name="T7" fmla="*/ 113466 h 52"/>
                  <a:gd name="T8" fmla="*/ 4199 w 171"/>
                  <a:gd name="T9" fmla="*/ 9665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52">
                    <a:moveTo>
                      <a:pt x="1" y="23"/>
                    </a:moveTo>
                    <a:cubicBezTo>
                      <a:pt x="1" y="23"/>
                      <a:pt x="121" y="50"/>
                      <a:pt x="167" y="0"/>
                    </a:cubicBezTo>
                    <a:cubicBezTo>
                      <a:pt x="167" y="0"/>
                      <a:pt x="170" y="6"/>
                      <a:pt x="170" y="10"/>
                    </a:cubicBezTo>
                    <a:cubicBezTo>
                      <a:pt x="171" y="15"/>
                      <a:pt x="122" y="52"/>
                      <a:pt x="0" y="27"/>
                    </a:cubicBezTo>
                    <a:cubicBezTo>
                      <a:pt x="1" y="23"/>
                      <a:pt x="1" y="23"/>
                      <a:pt x="1" y="2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1" name="Freeform 475"/>
              <p:cNvSpPr>
                <a:spLocks/>
              </p:cNvSpPr>
              <p:nvPr/>
            </p:nvSpPr>
            <p:spPr bwMode="auto">
              <a:xfrm>
                <a:off x="9655220" y="4433865"/>
                <a:ext cx="185474" cy="152419"/>
              </a:xfrm>
              <a:custGeom>
                <a:avLst/>
                <a:gdLst>
                  <a:gd name="T0" fmla="*/ 143321 w 44"/>
                  <a:gd name="T1" fmla="*/ 152419 h 36"/>
                  <a:gd name="T2" fmla="*/ 54799 w 44"/>
                  <a:gd name="T3" fmla="*/ 139717 h 36"/>
                  <a:gd name="T4" fmla="*/ 118029 w 44"/>
                  <a:gd name="T5" fmla="*/ 122782 h 36"/>
                  <a:gd name="T6" fmla="*/ 0 w 44"/>
                  <a:gd name="T7" fmla="*/ 80443 h 36"/>
                  <a:gd name="T8" fmla="*/ 122244 w 44"/>
                  <a:gd name="T9" fmla="*/ 101613 h 36"/>
                  <a:gd name="T10" fmla="*/ 4215 w 44"/>
                  <a:gd name="T11" fmla="*/ 25403 h 36"/>
                  <a:gd name="T12" fmla="*/ 105383 w 44"/>
                  <a:gd name="T13" fmla="*/ 59274 h 36"/>
                  <a:gd name="T14" fmla="*/ 50584 w 44"/>
                  <a:gd name="T15" fmla="*/ 21169 h 36"/>
                  <a:gd name="T16" fmla="*/ 29507 w 44"/>
                  <a:gd name="T17" fmla="*/ 0 h 36"/>
                  <a:gd name="T18" fmla="*/ 164397 w 44"/>
                  <a:gd name="T19" fmla="*/ 101613 h 36"/>
                  <a:gd name="T20" fmla="*/ 143321 w 44"/>
                  <a:gd name="T21" fmla="*/ 1524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34" y="36"/>
                    </a:moveTo>
                    <a:cubicBezTo>
                      <a:pt x="34" y="36"/>
                      <a:pt x="25" y="35"/>
                      <a:pt x="13" y="33"/>
                    </a:cubicBezTo>
                    <a:cubicBezTo>
                      <a:pt x="20" y="34"/>
                      <a:pt x="30" y="34"/>
                      <a:pt x="28" y="29"/>
                    </a:cubicBezTo>
                    <a:cubicBezTo>
                      <a:pt x="24" y="22"/>
                      <a:pt x="0" y="19"/>
                      <a:pt x="0" y="19"/>
                    </a:cubicBezTo>
                    <a:cubicBezTo>
                      <a:pt x="16" y="15"/>
                      <a:pt x="28" y="24"/>
                      <a:pt x="29" y="24"/>
                    </a:cubicBezTo>
                    <a:cubicBezTo>
                      <a:pt x="24" y="13"/>
                      <a:pt x="1" y="6"/>
                      <a:pt x="1" y="6"/>
                    </a:cubicBezTo>
                    <a:cubicBezTo>
                      <a:pt x="14" y="7"/>
                      <a:pt x="24" y="13"/>
                      <a:pt x="25" y="14"/>
                    </a:cubicBezTo>
                    <a:cubicBezTo>
                      <a:pt x="24" y="13"/>
                      <a:pt x="19" y="9"/>
                      <a:pt x="12" y="5"/>
                    </a:cubicBezTo>
                    <a:cubicBezTo>
                      <a:pt x="9" y="3"/>
                      <a:pt x="8" y="1"/>
                      <a:pt x="7" y="0"/>
                    </a:cubicBezTo>
                    <a:cubicBezTo>
                      <a:pt x="19" y="5"/>
                      <a:pt x="31" y="12"/>
                      <a:pt x="39" y="24"/>
                    </a:cubicBezTo>
                    <a:cubicBezTo>
                      <a:pt x="39" y="24"/>
                      <a:pt x="44" y="36"/>
                      <a:pt x="34" y="36"/>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2" name="Freeform 476"/>
              <p:cNvSpPr>
                <a:spLocks/>
              </p:cNvSpPr>
              <p:nvPr/>
            </p:nvSpPr>
            <p:spPr bwMode="auto">
              <a:xfrm>
                <a:off x="10690933" y="4259410"/>
                <a:ext cx="179964" cy="135891"/>
              </a:xfrm>
              <a:custGeom>
                <a:avLst/>
                <a:gdLst>
                  <a:gd name="T0" fmla="*/ 179964 w 43"/>
                  <a:gd name="T1" fmla="*/ 97672 h 32"/>
                  <a:gd name="T2" fmla="*/ 33482 w 43"/>
                  <a:gd name="T3" fmla="*/ 12740 h 32"/>
                  <a:gd name="T4" fmla="*/ 20926 w 43"/>
                  <a:gd name="T5" fmla="*/ 25480 h 32"/>
                  <a:gd name="T6" fmla="*/ 0 w 43"/>
                  <a:gd name="T7" fmla="*/ 38219 h 32"/>
                  <a:gd name="T8" fmla="*/ 46037 w 43"/>
                  <a:gd name="T9" fmla="*/ 93425 h 32"/>
                  <a:gd name="T10" fmla="*/ 167408 w 43"/>
                  <a:gd name="T11" fmla="*/ 12315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2">
                    <a:moveTo>
                      <a:pt x="43" y="23"/>
                    </a:moveTo>
                    <a:cubicBezTo>
                      <a:pt x="43" y="23"/>
                      <a:pt x="31" y="0"/>
                      <a:pt x="8" y="3"/>
                    </a:cubicBezTo>
                    <a:cubicBezTo>
                      <a:pt x="8" y="3"/>
                      <a:pt x="4" y="4"/>
                      <a:pt x="5" y="6"/>
                    </a:cubicBezTo>
                    <a:cubicBezTo>
                      <a:pt x="6" y="8"/>
                      <a:pt x="1" y="7"/>
                      <a:pt x="0" y="9"/>
                    </a:cubicBezTo>
                    <a:cubicBezTo>
                      <a:pt x="0" y="12"/>
                      <a:pt x="5" y="16"/>
                      <a:pt x="11" y="22"/>
                    </a:cubicBezTo>
                    <a:cubicBezTo>
                      <a:pt x="18" y="27"/>
                      <a:pt x="28" y="32"/>
                      <a:pt x="40" y="2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3" name="Freeform 477"/>
              <p:cNvSpPr>
                <a:spLocks/>
              </p:cNvSpPr>
              <p:nvPr/>
            </p:nvSpPr>
            <p:spPr bwMode="auto">
              <a:xfrm>
                <a:off x="10746024" y="4297974"/>
                <a:ext cx="112019" cy="80800"/>
              </a:xfrm>
              <a:custGeom>
                <a:avLst/>
                <a:gdLst>
                  <a:gd name="T0" fmla="*/ 29042 w 27"/>
                  <a:gd name="T1" fmla="*/ 0 h 19"/>
                  <a:gd name="T2" fmla="*/ 66382 w 27"/>
                  <a:gd name="T3" fmla="*/ 38274 h 19"/>
                  <a:gd name="T4" fmla="*/ 20744 w 27"/>
                  <a:gd name="T5" fmla="*/ 25516 h 19"/>
                  <a:gd name="T6" fmla="*/ 99572 w 27"/>
                  <a:gd name="T7" fmla="*/ 80800 h 19"/>
                  <a:gd name="T8" fmla="*/ 112019 w 27"/>
                  <a:gd name="T9" fmla="*/ 72295 h 19"/>
                  <a:gd name="T10" fmla="*/ 99572 w 27"/>
                  <a:gd name="T11" fmla="*/ 42526 h 19"/>
                  <a:gd name="T12" fmla="*/ 29042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7" y="0"/>
                    </a:moveTo>
                    <a:cubicBezTo>
                      <a:pt x="7" y="0"/>
                      <a:pt x="15" y="7"/>
                      <a:pt x="16" y="9"/>
                    </a:cubicBezTo>
                    <a:cubicBezTo>
                      <a:pt x="16" y="9"/>
                      <a:pt x="10" y="6"/>
                      <a:pt x="5" y="6"/>
                    </a:cubicBezTo>
                    <a:cubicBezTo>
                      <a:pt x="0" y="6"/>
                      <a:pt x="24" y="19"/>
                      <a:pt x="24" y="19"/>
                    </a:cubicBezTo>
                    <a:cubicBezTo>
                      <a:pt x="27" y="17"/>
                      <a:pt x="27" y="17"/>
                      <a:pt x="27" y="17"/>
                    </a:cubicBezTo>
                    <a:cubicBezTo>
                      <a:pt x="27" y="17"/>
                      <a:pt x="26" y="11"/>
                      <a:pt x="24" y="10"/>
                    </a:cubicBezTo>
                    <a:cubicBezTo>
                      <a:pt x="22" y="9"/>
                      <a:pt x="7" y="0"/>
                      <a:pt x="7"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4" name="Freeform 478"/>
              <p:cNvSpPr>
                <a:spLocks/>
              </p:cNvSpPr>
              <p:nvPr/>
            </p:nvSpPr>
            <p:spPr bwMode="auto">
              <a:xfrm>
                <a:off x="10687261" y="4307156"/>
                <a:ext cx="179964" cy="117528"/>
              </a:xfrm>
              <a:custGeom>
                <a:avLst/>
                <a:gdLst>
                  <a:gd name="T0" fmla="*/ 159038 w 43"/>
                  <a:gd name="T1" fmla="*/ 109133 h 28"/>
                  <a:gd name="T2" fmla="*/ 100445 w 43"/>
                  <a:gd name="T3" fmla="*/ 104936 h 28"/>
                  <a:gd name="T4" fmla="*/ 96260 w 43"/>
                  <a:gd name="T5" fmla="*/ 100738 h 28"/>
                  <a:gd name="T6" fmla="*/ 96260 w 43"/>
                  <a:gd name="T7" fmla="*/ 100738 h 28"/>
                  <a:gd name="T8" fmla="*/ 16741 w 43"/>
                  <a:gd name="T9" fmla="*/ 46172 h 28"/>
                  <a:gd name="T10" fmla="*/ 12556 w 43"/>
                  <a:gd name="T11" fmla="*/ 33579 h 28"/>
                  <a:gd name="T12" fmla="*/ 4185 w 43"/>
                  <a:gd name="T13" fmla="*/ 8395 h 28"/>
                  <a:gd name="T14" fmla="*/ 20926 w 43"/>
                  <a:gd name="T15" fmla="*/ 4197 h 28"/>
                  <a:gd name="T16" fmla="*/ 171594 w 43"/>
                  <a:gd name="T17" fmla="*/ 75554 h 28"/>
                  <a:gd name="T18" fmla="*/ 159038 w 43"/>
                  <a:gd name="T19" fmla="*/ 10913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28">
                    <a:moveTo>
                      <a:pt x="38" y="26"/>
                    </a:moveTo>
                    <a:cubicBezTo>
                      <a:pt x="34" y="28"/>
                      <a:pt x="28" y="27"/>
                      <a:pt x="24" y="25"/>
                    </a:cubicBezTo>
                    <a:cubicBezTo>
                      <a:pt x="23" y="24"/>
                      <a:pt x="23" y="24"/>
                      <a:pt x="23" y="24"/>
                    </a:cubicBezTo>
                    <a:cubicBezTo>
                      <a:pt x="23" y="24"/>
                      <a:pt x="23" y="24"/>
                      <a:pt x="23" y="24"/>
                    </a:cubicBezTo>
                    <a:cubicBezTo>
                      <a:pt x="13" y="20"/>
                      <a:pt x="5" y="12"/>
                      <a:pt x="4" y="11"/>
                    </a:cubicBezTo>
                    <a:cubicBezTo>
                      <a:pt x="2" y="8"/>
                      <a:pt x="4" y="9"/>
                      <a:pt x="3" y="8"/>
                    </a:cubicBezTo>
                    <a:cubicBezTo>
                      <a:pt x="3" y="6"/>
                      <a:pt x="0" y="4"/>
                      <a:pt x="1" y="2"/>
                    </a:cubicBezTo>
                    <a:cubicBezTo>
                      <a:pt x="2" y="0"/>
                      <a:pt x="5" y="1"/>
                      <a:pt x="5" y="1"/>
                    </a:cubicBezTo>
                    <a:cubicBezTo>
                      <a:pt x="22" y="3"/>
                      <a:pt x="37" y="11"/>
                      <a:pt x="41" y="18"/>
                    </a:cubicBezTo>
                    <a:cubicBezTo>
                      <a:pt x="43" y="21"/>
                      <a:pt x="43" y="25"/>
                      <a:pt x="38" y="26"/>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5" name="Freeform 479"/>
              <p:cNvSpPr>
                <a:spLocks/>
              </p:cNvSpPr>
              <p:nvPr/>
            </p:nvSpPr>
            <p:spPr bwMode="auto">
              <a:xfrm>
                <a:off x="10788261" y="4369592"/>
                <a:ext cx="78964" cy="55091"/>
              </a:xfrm>
              <a:custGeom>
                <a:avLst/>
                <a:gdLst>
                  <a:gd name="T0" fmla="*/ 58184 w 19"/>
                  <a:gd name="T1" fmla="*/ 46615 h 13"/>
                  <a:gd name="T2" fmla="*/ 0 w 19"/>
                  <a:gd name="T3" fmla="*/ 42378 h 13"/>
                  <a:gd name="T4" fmla="*/ 41560 w 19"/>
                  <a:gd name="T5" fmla="*/ 46615 h 13"/>
                  <a:gd name="T6" fmla="*/ 0 w 19"/>
                  <a:gd name="T7" fmla="*/ 16951 h 13"/>
                  <a:gd name="T8" fmla="*/ 41560 w 19"/>
                  <a:gd name="T9" fmla="*/ 25427 h 13"/>
                  <a:gd name="T10" fmla="*/ 0 w 19"/>
                  <a:gd name="T11" fmla="*/ 0 h 13"/>
                  <a:gd name="T12" fmla="*/ 41560 w 19"/>
                  <a:gd name="T13" fmla="*/ 16951 h 13"/>
                  <a:gd name="T14" fmla="*/ 62340 w 19"/>
                  <a:gd name="T15" fmla="*/ 8476 h 13"/>
                  <a:gd name="T16" fmla="*/ 70652 w 19"/>
                  <a:gd name="T17" fmla="*/ 12713 h 13"/>
                  <a:gd name="T18" fmla="*/ 58184 w 19"/>
                  <a:gd name="T19" fmla="*/ 4661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3">
                    <a:moveTo>
                      <a:pt x="14" y="11"/>
                    </a:moveTo>
                    <a:cubicBezTo>
                      <a:pt x="10" y="13"/>
                      <a:pt x="4" y="12"/>
                      <a:pt x="0" y="10"/>
                    </a:cubicBezTo>
                    <a:cubicBezTo>
                      <a:pt x="3" y="11"/>
                      <a:pt x="9" y="11"/>
                      <a:pt x="10" y="11"/>
                    </a:cubicBezTo>
                    <a:cubicBezTo>
                      <a:pt x="5" y="10"/>
                      <a:pt x="0" y="4"/>
                      <a:pt x="0" y="4"/>
                    </a:cubicBezTo>
                    <a:cubicBezTo>
                      <a:pt x="5" y="7"/>
                      <a:pt x="10" y="6"/>
                      <a:pt x="10" y="6"/>
                    </a:cubicBezTo>
                    <a:cubicBezTo>
                      <a:pt x="6" y="6"/>
                      <a:pt x="0" y="0"/>
                      <a:pt x="0" y="0"/>
                    </a:cubicBezTo>
                    <a:cubicBezTo>
                      <a:pt x="0" y="0"/>
                      <a:pt x="7" y="4"/>
                      <a:pt x="10" y="4"/>
                    </a:cubicBezTo>
                    <a:cubicBezTo>
                      <a:pt x="14" y="4"/>
                      <a:pt x="15" y="2"/>
                      <a:pt x="15" y="2"/>
                    </a:cubicBezTo>
                    <a:cubicBezTo>
                      <a:pt x="17" y="3"/>
                      <a:pt x="17" y="3"/>
                      <a:pt x="17" y="3"/>
                    </a:cubicBezTo>
                    <a:cubicBezTo>
                      <a:pt x="19" y="6"/>
                      <a:pt x="19" y="10"/>
                      <a:pt x="14" y="1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6" name="Freeform 480"/>
              <p:cNvSpPr>
                <a:spLocks/>
              </p:cNvSpPr>
              <p:nvPr/>
            </p:nvSpPr>
            <p:spPr bwMode="auto">
              <a:xfrm>
                <a:off x="10746024" y="4233701"/>
                <a:ext cx="137728" cy="145073"/>
              </a:xfrm>
              <a:custGeom>
                <a:avLst/>
                <a:gdLst>
                  <a:gd name="T0" fmla="*/ 121034 w 33"/>
                  <a:gd name="T1" fmla="*/ 136539 h 34"/>
                  <a:gd name="T2" fmla="*/ 87645 w 33"/>
                  <a:gd name="T3" fmla="*/ 115205 h 34"/>
                  <a:gd name="T4" fmla="*/ 87645 w 33"/>
                  <a:gd name="T5" fmla="*/ 115205 h 34"/>
                  <a:gd name="T6" fmla="*/ 79298 w 33"/>
                  <a:gd name="T7" fmla="*/ 106671 h 34"/>
                  <a:gd name="T8" fmla="*/ 79298 w 33"/>
                  <a:gd name="T9" fmla="*/ 106671 h 34"/>
                  <a:gd name="T10" fmla="*/ 79298 w 33"/>
                  <a:gd name="T11" fmla="*/ 106671 h 34"/>
                  <a:gd name="T12" fmla="*/ 4174 w 33"/>
                  <a:gd name="T13" fmla="*/ 34135 h 34"/>
                  <a:gd name="T14" fmla="*/ 20868 w 33"/>
                  <a:gd name="T15" fmla="*/ 21334 h 34"/>
                  <a:gd name="T16" fmla="*/ 33389 w 33"/>
                  <a:gd name="T17" fmla="*/ 0 h 34"/>
                  <a:gd name="T18" fmla="*/ 104339 w 33"/>
                  <a:gd name="T19" fmla="*/ 55469 h 34"/>
                  <a:gd name="T20" fmla="*/ 137728 w 33"/>
                  <a:gd name="T21" fmla="*/ 119472 h 34"/>
                  <a:gd name="T22" fmla="*/ 121034 w 33"/>
                  <a:gd name="T23" fmla="*/ 13653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4">
                    <a:moveTo>
                      <a:pt x="29" y="32"/>
                    </a:moveTo>
                    <a:cubicBezTo>
                      <a:pt x="29" y="32"/>
                      <a:pt x="25" y="30"/>
                      <a:pt x="21" y="27"/>
                    </a:cubicBezTo>
                    <a:cubicBezTo>
                      <a:pt x="21" y="27"/>
                      <a:pt x="21" y="27"/>
                      <a:pt x="21" y="27"/>
                    </a:cubicBezTo>
                    <a:cubicBezTo>
                      <a:pt x="21" y="26"/>
                      <a:pt x="20" y="26"/>
                      <a:pt x="19" y="25"/>
                    </a:cubicBezTo>
                    <a:cubicBezTo>
                      <a:pt x="19" y="25"/>
                      <a:pt x="19" y="25"/>
                      <a:pt x="19" y="25"/>
                    </a:cubicBezTo>
                    <a:cubicBezTo>
                      <a:pt x="19" y="25"/>
                      <a:pt x="19" y="25"/>
                      <a:pt x="19" y="25"/>
                    </a:cubicBezTo>
                    <a:cubicBezTo>
                      <a:pt x="11" y="19"/>
                      <a:pt x="1" y="11"/>
                      <a:pt x="1" y="8"/>
                    </a:cubicBezTo>
                    <a:cubicBezTo>
                      <a:pt x="0" y="3"/>
                      <a:pt x="4" y="6"/>
                      <a:pt x="5" y="5"/>
                    </a:cubicBezTo>
                    <a:cubicBezTo>
                      <a:pt x="7" y="5"/>
                      <a:pt x="6" y="1"/>
                      <a:pt x="8" y="0"/>
                    </a:cubicBezTo>
                    <a:cubicBezTo>
                      <a:pt x="8" y="0"/>
                      <a:pt x="18" y="5"/>
                      <a:pt x="25" y="13"/>
                    </a:cubicBezTo>
                    <a:cubicBezTo>
                      <a:pt x="29" y="17"/>
                      <a:pt x="32" y="22"/>
                      <a:pt x="33" y="28"/>
                    </a:cubicBezTo>
                    <a:cubicBezTo>
                      <a:pt x="33" y="28"/>
                      <a:pt x="33" y="34"/>
                      <a:pt x="29" y="32"/>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7" name="Freeform 481"/>
              <p:cNvSpPr>
                <a:spLocks/>
              </p:cNvSpPr>
              <p:nvPr/>
            </p:nvSpPr>
            <p:spPr bwMode="auto">
              <a:xfrm>
                <a:off x="10812134" y="4332865"/>
                <a:ext cx="77128" cy="88146"/>
              </a:xfrm>
              <a:custGeom>
                <a:avLst/>
                <a:gdLst>
                  <a:gd name="T0" fmla="*/ 68558 w 18"/>
                  <a:gd name="T1" fmla="*/ 16790 h 21"/>
                  <a:gd name="T2" fmla="*/ 55704 w 18"/>
                  <a:gd name="T3" fmla="*/ 0 h 21"/>
                  <a:gd name="T4" fmla="*/ 55704 w 18"/>
                  <a:gd name="T5" fmla="*/ 33579 h 21"/>
                  <a:gd name="T6" fmla="*/ 25709 w 18"/>
                  <a:gd name="T7" fmla="*/ 25185 h 21"/>
                  <a:gd name="T8" fmla="*/ 38564 w 18"/>
                  <a:gd name="T9" fmla="*/ 58764 h 21"/>
                  <a:gd name="T10" fmla="*/ 0 w 18"/>
                  <a:gd name="T11" fmla="*/ 67159 h 21"/>
                  <a:gd name="T12" fmla="*/ 34279 w 18"/>
                  <a:gd name="T13" fmla="*/ 79751 h 21"/>
                  <a:gd name="T14" fmla="*/ 21424 w 18"/>
                  <a:gd name="T15" fmla="*/ 88146 h 21"/>
                  <a:gd name="T16" fmla="*/ 59988 w 18"/>
                  <a:gd name="T17" fmla="*/ 71356 h 21"/>
                  <a:gd name="T18" fmla="*/ 72843 w 18"/>
                  <a:gd name="T19" fmla="*/ 67159 h 21"/>
                  <a:gd name="T20" fmla="*/ 72843 w 18"/>
                  <a:gd name="T21" fmla="*/ 50369 h 21"/>
                  <a:gd name="T22" fmla="*/ 68558 w 18"/>
                  <a:gd name="T23" fmla="*/ 1679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21">
                    <a:moveTo>
                      <a:pt x="16" y="4"/>
                    </a:moveTo>
                    <a:cubicBezTo>
                      <a:pt x="16" y="3"/>
                      <a:pt x="15" y="1"/>
                      <a:pt x="13" y="0"/>
                    </a:cubicBezTo>
                    <a:cubicBezTo>
                      <a:pt x="15" y="4"/>
                      <a:pt x="15" y="7"/>
                      <a:pt x="13" y="8"/>
                    </a:cubicBezTo>
                    <a:cubicBezTo>
                      <a:pt x="12" y="9"/>
                      <a:pt x="6" y="6"/>
                      <a:pt x="6" y="6"/>
                    </a:cubicBezTo>
                    <a:cubicBezTo>
                      <a:pt x="6" y="6"/>
                      <a:pt x="10" y="11"/>
                      <a:pt x="9" y="14"/>
                    </a:cubicBezTo>
                    <a:cubicBezTo>
                      <a:pt x="9" y="16"/>
                      <a:pt x="5" y="19"/>
                      <a:pt x="0" y="16"/>
                    </a:cubicBezTo>
                    <a:cubicBezTo>
                      <a:pt x="2" y="19"/>
                      <a:pt x="5" y="19"/>
                      <a:pt x="8" y="19"/>
                    </a:cubicBezTo>
                    <a:cubicBezTo>
                      <a:pt x="9" y="18"/>
                      <a:pt x="5" y="21"/>
                      <a:pt x="5" y="21"/>
                    </a:cubicBezTo>
                    <a:cubicBezTo>
                      <a:pt x="5" y="21"/>
                      <a:pt x="9" y="21"/>
                      <a:pt x="14" y="17"/>
                    </a:cubicBezTo>
                    <a:cubicBezTo>
                      <a:pt x="15" y="16"/>
                      <a:pt x="16" y="17"/>
                      <a:pt x="17" y="16"/>
                    </a:cubicBezTo>
                    <a:cubicBezTo>
                      <a:pt x="18" y="15"/>
                      <a:pt x="16" y="14"/>
                      <a:pt x="17" y="12"/>
                    </a:cubicBezTo>
                    <a:cubicBezTo>
                      <a:pt x="17" y="10"/>
                      <a:pt x="17" y="6"/>
                      <a:pt x="16"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8" name="Freeform 482"/>
              <p:cNvSpPr>
                <a:spLocks/>
              </p:cNvSpPr>
              <p:nvPr/>
            </p:nvSpPr>
            <p:spPr bwMode="auto">
              <a:xfrm>
                <a:off x="10870898" y="4391629"/>
                <a:ext cx="295656" cy="143237"/>
              </a:xfrm>
              <a:custGeom>
                <a:avLst/>
                <a:gdLst>
                  <a:gd name="T0" fmla="*/ 4224 w 70"/>
                  <a:gd name="T1" fmla="*/ 0 h 34"/>
                  <a:gd name="T2" fmla="*/ 295656 w 70"/>
                  <a:gd name="T3" fmla="*/ 96896 h 34"/>
                  <a:gd name="T4" fmla="*/ 291432 w 70"/>
                  <a:gd name="T5" fmla="*/ 117960 h 34"/>
                  <a:gd name="T6" fmla="*/ 0 w 70"/>
                  <a:gd name="T7" fmla="*/ 421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34">
                    <a:moveTo>
                      <a:pt x="1" y="0"/>
                    </a:moveTo>
                    <a:cubicBezTo>
                      <a:pt x="1" y="0"/>
                      <a:pt x="43" y="33"/>
                      <a:pt x="70" y="23"/>
                    </a:cubicBezTo>
                    <a:cubicBezTo>
                      <a:pt x="70" y="23"/>
                      <a:pt x="70" y="26"/>
                      <a:pt x="69" y="28"/>
                    </a:cubicBezTo>
                    <a:cubicBezTo>
                      <a:pt x="69" y="29"/>
                      <a:pt x="43" y="34"/>
                      <a:pt x="0" y="1"/>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299" name="Freeform 483"/>
              <p:cNvSpPr>
                <a:spLocks/>
              </p:cNvSpPr>
              <p:nvPr/>
            </p:nvSpPr>
            <p:spPr bwMode="auto">
              <a:xfrm>
                <a:off x="10824988" y="4288792"/>
                <a:ext cx="58764" cy="89982"/>
              </a:xfrm>
              <a:custGeom>
                <a:avLst/>
                <a:gdLst>
                  <a:gd name="T0" fmla="*/ 41974 w 14"/>
                  <a:gd name="T1" fmla="*/ 81412 h 21"/>
                  <a:gd name="T2" fmla="*/ 8395 w 14"/>
                  <a:gd name="T3" fmla="*/ 59988 h 21"/>
                  <a:gd name="T4" fmla="*/ 33579 w 14"/>
                  <a:gd name="T5" fmla="*/ 64273 h 21"/>
                  <a:gd name="T6" fmla="*/ 0 w 14"/>
                  <a:gd name="T7" fmla="*/ 25709 h 21"/>
                  <a:gd name="T8" fmla="*/ 41974 w 14"/>
                  <a:gd name="T9" fmla="*/ 59988 h 21"/>
                  <a:gd name="T10" fmla="*/ 12592 w 14"/>
                  <a:gd name="T11" fmla="*/ 4285 h 21"/>
                  <a:gd name="T12" fmla="*/ 41974 w 14"/>
                  <a:gd name="T13" fmla="*/ 38564 h 21"/>
                  <a:gd name="T14" fmla="*/ 29382 w 14"/>
                  <a:gd name="T15" fmla="*/ 12855 h 21"/>
                  <a:gd name="T16" fmla="*/ 25185 w 14"/>
                  <a:gd name="T17" fmla="*/ 0 h 21"/>
                  <a:gd name="T18" fmla="*/ 58764 w 14"/>
                  <a:gd name="T19" fmla="*/ 64273 h 21"/>
                  <a:gd name="T20" fmla="*/ 41974 w 14"/>
                  <a:gd name="T21" fmla="*/ 8141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1">
                    <a:moveTo>
                      <a:pt x="10" y="19"/>
                    </a:moveTo>
                    <a:cubicBezTo>
                      <a:pt x="10" y="19"/>
                      <a:pt x="6" y="17"/>
                      <a:pt x="2" y="14"/>
                    </a:cubicBezTo>
                    <a:cubicBezTo>
                      <a:pt x="5" y="16"/>
                      <a:pt x="8" y="18"/>
                      <a:pt x="8" y="15"/>
                    </a:cubicBezTo>
                    <a:cubicBezTo>
                      <a:pt x="9" y="12"/>
                      <a:pt x="0" y="6"/>
                      <a:pt x="0" y="6"/>
                    </a:cubicBezTo>
                    <a:cubicBezTo>
                      <a:pt x="7" y="8"/>
                      <a:pt x="10" y="13"/>
                      <a:pt x="10" y="14"/>
                    </a:cubicBezTo>
                    <a:cubicBezTo>
                      <a:pt x="10" y="8"/>
                      <a:pt x="3" y="1"/>
                      <a:pt x="3" y="1"/>
                    </a:cubicBezTo>
                    <a:cubicBezTo>
                      <a:pt x="7" y="4"/>
                      <a:pt x="10" y="8"/>
                      <a:pt x="10" y="9"/>
                    </a:cubicBezTo>
                    <a:cubicBezTo>
                      <a:pt x="10" y="8"/>
                      <a:pt x="9" y="6"/>
                      <a:pt x="7" y="3"/>
                    </a:cubicBezTo>
                    <a:cubicBezTo>
                      <a:pt x="7" y="1"/>
                      <a:pt x="6" y="1"/>
                      <a:pt x="6" y="0"/>
                    </a:cubicBezTo>
                    <a:cubicBezTo>
                      <a:pt x="10" y="4"/>
                      <a:pt x="13" y="9"/>
                      <a:pt x="14" y="15"/>
                    </a:cubicBezTo>
                    <a:cubicBezTo>
                      <a:pt x="14" y="15"/>
                      <a:pt x="14" y="21"/>
                      <a:pt x="10" y="19"/>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0" name="Freeform 484"/>
              <p:cNvSpPr>
                <a:spLocks/>
              </p:cNvSpPr>
              <p:nvPr/>
            </p:nvSpPr>
            <p:spPr bwMode="auto">
              <a:xfrm>
                <a:off x="9882930" y="4154737"/>
                <a:ext cx="286474" cy="275456"/>
              </a:xfrm>
              <a:custGeom>
                <a:avLst/>
                <a:gdLst>
                  <a:gd name="T0" fmla="*/ 278048 w 68"/>
                  <a:gd name="T1" fmla="*/ 216127 h 65"/>
                  <a:gd name="T2" fmla="*/ 202217 w 68"/>
                  <a:gd name="T3" fmla="*/ 271218 h 65"/>
                  <a:gd name="T4" fmla="*/ 29490 w 68"/>
                  <a:gd name="T5" fmla="*/ 169511 h 65"/>
                  <a:gd name="T6" fmla="*/ 29490 w 68"/>
                  <a:gd name="T7" fmla="*/ 169511 h 65"/>
                  <a:gd name="T8" fmla="*/ 4213 w 68"/>
                  <a:gd name="T9" fmla="*/ 59329 h 65"/>
                  <a:gd name="T10" fmla="*/ 8426 w 68"/>
                  <a:gd name="T11" fmla="*/ 21189 h 65"/>
                  <a:gd name="T12" fmla="*/ 25277 w 68"/>
                  <a:gd name="T13" fmla="*/ 29664 h 65"/>
                  <a:gd name="T14" fmla="*/ 42129 w 68"/>
                  <a:gd name="T15" fmla="*/ 42378 h 65"/>
                  <a:gd name="T16" fmla="*/ 37916 w 68"/>
                  <a:gd name="T17" fmla="*/ 16951 h 65"/>
                  <a:gd name="T18" fmla="*/ 71619 w 68"/>
                  <a:gd name="T19" fmla="*/ 12713 h 65"/>
                  <a:gd name="T20" fmla="*/ 164301 w 68"/>
                  <a:gd name="T21" fmla="*/ 38140 h 65"/>
                  <a:gd name="T22" fmla="*/ 164301 w 68"/>
                  <a:gd name="T23" fmla="*/ 38140 h 65"/>
                  <a:gd name="T24" fmla="*/ 278048 w 68"/>
                  <a:gd name="T25" fmla="*/ 21612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65">
                    <a:moveTo>
                      <a:pt x="66" y="51"/>
                    </a:moveTo>
                    <a:cubicBezTo>
                      <a:pt x="63" y="65"/>
                      <a:pt x="48" y="64"/>
                      <a:pt x="48" y="64"/>
                    </a:cubicBezTo>
                    <a:cubicBezTo>
                      <a:pt x="24" y="65"/>
                      <a:pt x="12" y="53"/>
                      <a:pt x="7" y="40"/>
                    </a:cubicBezTo>
                    <a:cubicBezTo>
                      <a:pt x="7" y="40"/>
                      <a:pt x="7" y="40"/>
                      <a:pt x="7" y="40"/>
                    </a:cubicBezTo>
                    <a:cubicBezTo>
                      <a:pt x="1" y="27"/>
                      <a:pt x="1" y="14"/>
                      <a:pt x="1" y="14"/>
                    </a:cubicBezTo>
                    <a:cubicBezTo>
                      <a:pt x="1" y="14"/>
                      <a:pt x="0" y="5"/>
                      <a:pt x="2" y="5"/>
                    </a:cubicBezTo>
                    <a:cubicBezTo>
                      <a:pt x="3" y="5"/>
                      <a:pt x="5" y="6"/>
                      <a:pt x="6" y="7"/>
                    </a:cubicBezTo>
                    <a:cubicBezTo>
                      <a:pt x="8" y="9"/>
                      <a:pt x="9" y="10"/>
                      <a:pt x="10" y="10"/>
                    </a:cubicBezTo>
                    <a:cubicBezTo>
                      <a:pt x="11" y="10"/>
                      <a:pt x="10" y="7"/>
                      <a:pt x="9" y="4"/>
                    </a:cubicBezTo>
                    <a:cubicBezTo>
                      <a:pt x="9" y="0"/>
                      <a:pt x="17" y="3"/>
                      <a:pt x="17" y="3"/>
                    </a:cubicBezTo>
                    <a:cubicBezTo>
                      <a:pt x="25" y="4"/>
                      <a:pt x="33" y="6"/>
                      <a:pt x="39" y="9"/>
                    </a:cubicBezTo>
                    <a:cubicBezTo>
                      <a:pt x="39" y="9"/>
                      <a:pt x="39" y="9"/>
                      <a:pt x="39" y="9"/>
                    </a:cubicBezTo>
                    <a:cubicBezTo>
                      <a:pt x="65" y="21"/>
                      <a:pt x="68"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1" name="Freeform 485"/>
              <p:cNvSpPr>
                <a:spLocks/>
              </p:cNvSpPr>
              <p:nvPr/>
            </p:nvSpPr>
            <p:spPr bwMode="auto">
              <a:xfrm>
                <a:off x="9912312" y="4191464"/>
                <a:ext cx="251583" cy="233219"/>
              </a:xfrm>
              <a:custGeom>
                <a:avLst/>
                <a:gdLst>
                  <a:gd name="T0" fmla="*/ 134178 w 60"/>
                  <a:gd name="T1" fmla="*/ 0 h 55"/>
                  <a:gd name="T2" fmla="*/ 218039 w 60"/>
                  <a:gd name="T3" fmla="*/ 101768 h 55"/>
                  <a:gd name="T4" fmla="*/ 142564 w 60"/>
                  <a:gd name="T5" fmla="*/ 59365 h 55"/>
                  <a:gd name="T6" fmla="*/ 142564 w 60"/>
                  <a:gd name="T7" fmla="*/ 59365 h 55"/>
                  <a:gd name="T8" fmla="*/ 205459 w 60"/>
                  <a:gd name="T9" fmla="*/ 156893 h 55"/>
                  <a:gd name="T10" fmla="*/ 197073 w 60"/>
                  <a:gd name="T11" fmla="*/ 152652 h 55"/>
                  <a:gd name="T12" fmla="*/ 129985 w 60"/>
                  <a:gd name="T13" fmla="*/ 118730 h 55"/>
                  <a:gd name="T14" fmla="*/ 163529 w 60"/>
                  <a:gd name="T15" fmla="*/ 178095 h 55"/>
                  <a:gd name="T16" fmla="*/ 159336 w 60"/>
                  <a:gd name="T17" fmla="*/ 178095 h 55"/>
                  <a:gd name="T18" fmla="*/ 67089 w 60"/>
                  <a:gd name="T19" fmla="*/ 135691 h 55"/>
                  <a:gd name="T20" fmla="*/ 125792 w 60"/>
                  <a:gd name="T21" fmla="*/ 212017 h 55"/>
                  <a:gd name="T22" fmla="*/ 121598 w 60"/>
                  <a:gd name="T23" fmla="*/ 212017 h 55"/>
                  <a:gd name="T24" fmla="*/ 0 w 60"/>
                  <a:gd name="T25" fmla="*/ 131451 h 55"/>
                  <a:gd name="T26" fmla="*/ 163529 w 60"/>
                  <a:gd name="T27" fmla="*/ 233219 h 55"/>
                  <a:gd name="T28" fmla="*/ 171915 w 60"/>
                  <a:gd name="T29" fmla="*/ 233219 h 55"/>
                  <a:gd name="T30" fmla="*/ 176108 w 60"/>
                  <a:gd name="T31" fmla="*/ 233219 h 55"/>
                  <a:gd name="T32" fmla="*/ 247390 w 60"/>
                  <a:gd name="T33" fmla="*/ 178095 h 55"/>
                  <a:gd name="T34" fmla="*/ 251583 w 60"/>
                  <a:gd name="T35" fmla="*/ 152652 h 55"/>
                  <a:gd name="T36" fmla="*/ 134178 w 60"/>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5">
                    <a:moveTo>
                      <a:pt x="32" y="0"/>
                    </a:moveTo>
                    <a:cubicBezTo>
                      <a:pt x="45" y="9"/>
                      <a:pt x="52" y="23"/>
                      <a:pt x="52" y="24"/>
                    </a:cubicBezTo>
                    <a:cubicBezTo>
                      <a:pt x="44" y="14"/>
                      <a:pt x="36" y="14"/>
                      <a:pt x="34" y="14"/>
                    </a:cubicBezTo>
                    <a:cubicBezTo>
                      <a:pt x="34" y="14"/>
                      <a:pt x="34" y="14"/>
                      <a:pt x="34" y="14"/>
                    </a:cubicBezTo>
                    <a:cubicBezTo>
                      <a:pt x="47" y="19"/>
                      <a:pt x="53" y="37"/>
                      <a:pt x="49" y="37"/>
                    </a:cubicBezTo>
                    <a:cubicBezTo>
                      <a:pt x="49" y="37"/>
                      <a:pt x="48" y="37"/>
                      <a:pt x="47" y="36"/>
                    </a:cubicBezTo>
                    <a:cubicBezTo>
                      <a:pt x="40" y="29"/>
                      <a:pt x="31" y="28"/>
                      <a:pt x="31" y="28"/>
                    </a:cubicBezTo>
                    <a:cubicBezTo>
                      <a:pt x="35" y="29"/>
                      <a:pt x="44" y="39"/>
                      <a:pt x="39" y="42"/>
                    </a:cubicBezTo>
                    <a:cubicBezTo>
                      <a:pt x="39" y="42"/>
                      <a:pt x="38" y="42"/>
                      <a:pt x="38" y="42"/>
                    </a:cubicBezTo>
                    <a:cubicBezTo>
                      <a:pt x="31" y="42"/>
                      <a:pt x="17" y="32"/>
                      <a:pt x="16" y="32"/>
                    </a:cubicBezTo>
                    <a:cubicBezTo>
                      <a:pt x="23" y="43"/>
                      <a:pt x="44" y="49"/>
                      <a:pt x="30" y="50"/>
                    </a:cubicBezTo>
                    <a:cubicBezTo>
                      <a:pt x="30" y="50"/>
                      <a:pt x="29" y="50"/>
                      <a:pt x="29" y="50"/>
                    </a:cubicBezTo>
                    <a:cubicBezTo>
                      <a:pt x="15" y="50"/>
                      <a:pt x="1" y="33"/>
                      <a:pt x="0" y="31"/>
                    </a:cubicBezTo>
                    <a:cubicBezTo>
                      <a:pt x="5" y="43"/>
                      <a:pt x="16" y="55"/>
                      <a:pt x="39" y="55"/>
                    </a:cubicBezTo>
                    <a:cubicBezTo>
                      <a:pt x="40" y="55"/>
                      <a:pt x="40" y="55"/>
                      <a:pt x="41" y="55"/>
                    </a:cubicBezTo>
                    <a:cubicBezTo>
                      <a:pt x="41" y="55"/>
                      <a:pt x="42" y="55"/>
                      <a:pt x="42" y="55"/>
                    </a:cubicBezTo>
                    <a:cubicBezTo>
                      <a:pt x="45" y="55"/>
                      <a:pt x="57" y="54"/>
                      <a:pt x="59" y="42"/>
                    </a:cubicBezTo>
                    <a:cubicBezTo>
                      <a:pt x="59" y="40"/>
                      <a:pt x="60" y="38"/>
                      <a:pt x="60" y="36"/>
                    </a:cubicBezTo>
                    <a:cubicBezTo>
                      <a:pt x="60" y="25"/>
                      <a:pt x="54" y="10"/>
                      <a:pt x="3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2" name="Freeform 486"/>
              <p:cNvSpPr>
                <a:spLocks/>
              </p:cNvSpPr>
              <p:nvPr/>
            </p:nvSpPr>
            <p:spPr bwMode="auto">
              <a:xfrm>
                <a:off x="10075749" y="4340210"/>
                <a:ext cx="97328" cy="93655"/>
              </a:xfrm>
              <a:custGeom>
                <a:avLst/>
                <a:gdLst>
                  <a:gd name="T0" fmla="*/ 0 w 23"/>
                  <a:gd name="T1" fmla="*/ 85141 h 22"/>
                  <a:gd name="T2" fmla="*/ 63475 w 23"/>
                  <a:gd name="T3" fmla="*/ 80884 h 22"/>
                  <a:gd name="T4" fmla="*/ 80401 w 23"/>
                  <a:gd name="T5" fmla="*/ 80884 h 22"/>
                  <a:gd name="T6" fmla="*/ 84633 w 23"/>
                  <a:gd name="T7" fmla="*/ 63856 h 22"/>
                  <a:gd name="T8" fmla="*/ 88865 w 23"/>
                  <a:gd name="T9" fmla="*/ 0 h 22"/>
                  <a:gd name="T10" fmla="*/ 76170 w 23"/>
                  <a:gd name="T11" fmla="*/ 42570 h 22"/>
                  <a:gd name="T12" fmla="*/ 67706 w 23"/>
                  <a:gd name="T13" fmla="*/ 17028 h 22"/>
                  <a:gd name="T14" fmla="*/ 67706 w 23"/>
                  <a:gd name="T15" fmla="*/ 55342 h 22"/>
                  <a:gd name="T16" fmla="*/ 29622 w 23"/>
                  <a:gd name="T17" fmla="*/ 55342 h 22"/>
                  <a:gd name="T18" fmla="*/ 50780 w 23"/>
                  <a:gd name="T19" fmla="*/ 72370 h 22"/>
                  <a:gd name="T20" fmla="*/ 0 w 23"/>
                  <a:gd name="T21" fmla="*/ 8514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0" y="13"/>
                      <a:pt x="23" y="7"/>
                      <a:pt x="21" y="0"/>
                    </a:cubicBezTo>
                    <a:cubicBezTo>
                      <a:pt x="21" y="0"/>
                      <a:pt x="20" y="8"/>
                      <a:pt x="18" y="10"/>
                    </a:cubicBezTo>
                    <a:cubicBezTo>
                      <a:pt x="18" y="10"/>
                      <a:pt x="17" y="6"/>
                      <a:pt x="16" y="4"/>
                    </a:cubicBezTo>
                    <a:cubicBezTo>
                      <a:pt x="16" y="4"/>
                      <a:pt x="16" y="12"/>
                      <a:pt x="16" y="13"/>
                    </a:cubicBezTo>
                    <a:cubicBezTo>
                      <a:pt x="14" y="16"/>
                      <a:pt x="7" y="13"/>
                      <a:pt x="7" y="13"/>
                    </a:cubicBezTo>
                    <a:cubicBezTo>
                      <a:pt x="7" y="13"/>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3" name="Freeform 487"/>
              <p:cNvSpPr>
                <a:spLocks/>
              </p:cNvSpPr>
              <p:nvPr/>
            </p:nvSpPr>
            <p:spPr bwMode="auto">
              <a:xfrm>
                <a:off x="10143695" y="4408156"/>
                <a:ext cx="55091" cy="33055"/>
              </a:xfrm>
              <a:custGeom>
                <a:avLst/>
                <a:gdLst>
                  <a:gd name="T0" fmla="*/ 0 w 13"/>
                  <a:gd name="T1" fmla="*/ 16528 h 8"/>
                  <a:gd name="T2" fmla="*/ 33902 w 13"/>
                  <a:gd name="T3" fmla="*/ 33055 h 8"/>
                  <a:gd name="T4" fmla="*/ 55091 w 13"/>
                  <a:gd name="T5" fmla="*/ 28923 h 8"/>
                  <a:gd name="T6" fmla="*/ 16951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4"/>
                    </a:moveTo>
                    <a:cubicBezTo>
                      <a:pt x="0" y="4"/>
                      <a:pt x="2" y="3"/>
                      <a:pt x="8" y="8"/>
                    </a:cubicBezTo>
                    <a:cubicBezTo>
                      <a:pt x="13" y="7"/>
                      <a:pt x="13" y="7"/>
                      <a:pt x="13" y="7"/>
                    </a:cubicBezTo>
                    <a:cubicBezTo>
                      <a:pt x="13" y="7"/>
                      <a:pt x="6" y="4"/>
                      <a:pt x="4"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4" name="Freeform 488"/>
              <p:cNvSpPr>
                <a:spLocks/>
              </p:cNvSpPr>
              <p:nvPr/>
            </p:nvSpPr>
            <p:spPr bwMode="auto">
              <a:xfrm>
                <a:off x="10698279" y="4433865"/>
                <a:ext cx="159764" cy="146910"/>
              </a:xfrm>
              <a:custGeom>
                <a:avLst/>
                <a:gdLst>
                  <a:gd name="T0" fmla="*/ 155560 w 38"/>
                  <a:gd name="T1" fmla="*/ 113331 h 35"/>
                  <a:gd name="T2" fmla="*/ 113517 w 38"/>
                  <a:gd name="T3" fmla="*/ 142713 h 35"/>
                  <a:gd name="T4" fmla="*/ 16817 w 38"/>
                  <a:gd name="T5" fmla="*/ 88146 h 35"/>
                  <a:gd name="T6" fmla="*/ 16817 w 38"/>
                  <a:gd name="T7" fmla="*/ 88146 h 35"/>
                  <a:gd name="T8" fmla="*/ 4204 w 38"/>
                  <a:gd name="T9" fmla="*/ 29382 h 35"/>
                  <a:gd name="T10" fmla="*/ 8409 w 38"/>
                  <a:gd name="T11" fmla="*/ 8395 h 35"/>
                  <a:gd name="T12" fmla="*/ 16817 w 38"/>
                  <a:gd name="T13" fmla="*/ 16790 h 35"/>
                  <a:gd name="T14" fmla="*/ 25226 w 38"/>
                  <a:gd name="T15" fmla="*/ 20987 h 35"/>
                  <a:gd name="T16" fmla="*/ 25226 w 38"/>
                  <a:gd name="T17" fmla="*/ 8395 h 35"/>
                  <a:gd name="T18" fmla="*/ 42043 w 38"/>
                  <a:gd name="T19" fmla="*/ 4197 h 35"/>
                  <a:gd name="T20" fmla="*/ 92495 w 38"/>
                  <a:gd name="T21" fmla="*/ 16790 h 35"/>
                  <a:gd name="T22" fmla="*/ 92495 w 38"/>
                  <a:gd name="T23" fmla="*/ 16790 h 35"/>
                  <a:gd name="T24" fmla="*/ 155560 w 38"/>
                  <a:gd name="T25" fmla="*/ 113331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5">
                    <a:moveTo>
                      <a:pt x="37" y="27"/>
                    </a:moveTo>
                    <a:cubicBezTo>
                      <a:pt x="35" y="35"/>
                      <a:pt x="27" y="34"/>
                      <a:pt x="27" y="34"/>
                    </a:cubicBezTo>
                    <a:cubicBezTo>
                      <a:pt x="14" y="35"/>
                      <a:pt x="7" y="28"/>
                      <a:pt x="4" y="21"/>
                    </a:cubicBezTo>
                    <a:cubicBezTo>
                      <a:pt x="4" y="21"/>
                      <a:pt x="4" y="21"/>
                      <a:pt x="4" y="21"/>
                    </a:cubicBezTo>
                    <a:cubicBezTo>
                      <a:pt x="1" y="14"/>
                      <a:pt x="1" y="7"/>
                      <a:pt x="1" y="7"/>
                    </a:cubicBezTo>
                    <a:cubicBezTo>
                      <a:pt x="1" y="7"/>
                      <a:pt x="0" y="2"/>
                      <a:pt x="2" y="2"/>
                    </a:cubicBezTo>
                    <a:cubicBezTo>
                      <a:pt x="2" y="2"/>
                      <a:pt x="3" y="3"/>
                      <a:pt x="4" y="4"/>
                    </a:cubicBezTo>
                    <a:cubicBezTo>
                      <a:pt x="5" y="4"/>
                      <a:pt x="6" y="5"/>
                      <a:pt x="6" y="5"/>
                    </a:cubicBezTo>
                    <a:cubicBezTo>
                      <a:pt x="7" y="5"/>
                      <a:pt x="6" y="4"/>
                      <a:pt x="6" y="2"/>
                    </a:cubicBezTo>
                    <a:cubicBezTo>
                      <a:pt x="5" y="0"/>
                      <a:pt x="10" y="1"/>
                      <a:pt x="10" y="1"/>
                    </a:cubicBezTo>
                    <a:cubicBezTo>
                      <a:pt x="14" y="2"/>
                      <a:pt x="18" y="3"/>
                      <a:pt x="22" y="4"/>
                    </a:cubicBezTo>
                    <a:cubicBezTo>
                      <a:pt x="22" y="4"/>
                      <a:pt x="22" y="4"/>
                      <a:pt x="22" y="4"/>
                    </a:cubicBezTo>
                    <a:cubicBezTo>
                      <a:pt x="36" y="11"/>
                      <a:pt x="38" y="21"/>
                      <a:pt x="37"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5" name="Freeform 489"/>
              <p:cNvSpPr>
                <a:spLocks/>
              </p:cNvSpPr>
              <p:nvPr/>
            </p:nvSpPr>
            <p:spPr bwMode="auto">
              <a:xfrm>
                <a:off x="10716642" y="4450393"/>
                <a:ext cx="137728" cy="126710"/>
              </a:xfrm>
              <a:custGeom>
                <a:avLst/>
                <a:gdLst>
                  <a:gd name="T0" fmla="*/ 75124 w 33"/>
                  <a:gd name="T1" fmla="*/ 0 h 30"/>
                  <a:gd name="T2" fmla="*/ 121034 w 33"/>
                  <a:gd name="T3" fmla="*/ 59131 h 30"/>
                  <a:gd name="T4" fmla="*/ 79298 w 33"/>
                  <a:gd name="T5" fmla="*/ 33789 h 30"/>
                  <a:gd name="T6" fmla="*/ 79298 w 33"/>
                  <a:gd name="T7" fmla="*/ 33789 h 30"/>
                  <a:gd name="T8" fmla="*/ 112687 w 33"/>
                  <a:gd name="T9" fmla="*/ 88697 h 30"/>
                  <a:gd name="T10" fmla="*/ 108513 w 33"/>
                  <a:gd name="T11" fmla="*/ 84473 h 30"/>
                  <a:gd name="T12" fmla="*/ 70951 w 33"/>
                  <a:gd name="T13" fmla="*/ 67579 h 30"/>
                  <a:gd name="T14" fmla="*/ 91819 w 33"/>
                  <a:gd name="T15" fmla="*/ 97144 h 30"/>
                  <a:gd name="T16" fmla="*/ 87645 w 33"/>
                  <a:gd name="T17" fmla="*/ 101368 h 30"/>
                  <a:gd name="T18" fmla="*/ 37562 w 33"/>
                  <a:gd name="T19" fmla="*/ 76026 h 30"/>
                  <a:gd name="T20" fmla="*/ 70951 w 33"/>
                  <a:gd name="T21" fmla="*/ 118263 h 30"/>
                  <a:gd name="T22" fmla="*/ 66777 w 33"/>
                  <a:gd name="T23" fmla="*/ 118263 h 30"/>
                  <a:gd name="T24" fmla="*/ 0 w 33"/>
                  <a:gd name="T25" fmla="*/ 71802 h 30"/>
                  <a:gd name="T26" fmla="*/ 87645 w 33"/>
                  <a:gd name="T27" fmla="*/ 126710 h 30"/>
                  <a:gd name="T28" fmla="*/ 95992 w 33"/>
                  <a:gd name="T29" fmla="*/ 126710 h 30"/>
                  <a:gd name="T30" fmla="*/ 95992 w 33"/>
                  <a:gd name="T31" fmla="*/ 126710 h 30"/>
                  <a:gd name="T32" fmla="*/ 137728 w 33"/>
                  <a:gd name="T33" fmla="*/ 97144 h 30"/>
                  <a:gd name="T34" fmla="*/ 137728 w 33"/>
                  <a:gd name="T35" fmla="*/ 84473 h 30"/>
                  <a:gd name="T36" fmla="*/ 75124 w 3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30">
                    <a:moveTo>
                      <a:pt x="18" y="0"/>
                    </a:moveTo>
                    <a:cubicBezTo>
                      <a:pt x="25" y="6"/>
                      <a:pt x="29" y="13"/>
                      <a:pt x="29" y="14"/>
                    </a:cubicBezTo>
                    <a:cubicBezTo>
                      <a:pt x="24" y="8"/>
                      <a:pt x="20" y="8"/>
                      <a:pt x="19" y="8"/>
                    </a:cubicBezTo>
                    <a:cubicBezTo>
                      <a:pt x="19" y="8"/>
                      <a:pt x="19" y="8"/>
                      <a:pt x="19" y="8"/>
                    </a:cubicBezTo>
                    <a:cubicBezTo>
                      <a:pt x="26" y="11"/>
                      <a:pt x="29" y="21"/>
                      <a:pt x="27" y="21"/>
                    </a:cubicBezTo>
                    <a:cubicBezTo>
                      <a:pt x="27" y="21"/>
                      <a:pt x="27" y="21"/>
                      <a:pt x="26" y="20"/>
                    </a:cubicBezTo>
                    <a:cubicBezTo>
                      <a:pt x="22" y="16"/>
                      <a:pt x="17" y="16"/>
                      <a:pt x="17" y="16"/>
                    </a:cubicBezTo>
                    <a:cubicBezTo>
                      <a:pt x="19" y="17"/>
                      <a:pt x="25" y="22"/>
                      <a:pt x="22" y="23"/>
                    </a:cubicBezTo>
                    <a:cubicBezTo>
                      <a:pt x="22" y="24"/>
                      <a:pt x="21" y="24"/>
                      <a:pt x="21" y="24"/>
                    </a:cubicBezTo>
                    <a:cubicBezTo>
                      <a:pt x="18" y="24"/>
                      <a:pt x="10" y="18"/>
                      <a:pt x="9" y="18"/>
                    </a:cubicBezTo>
                    <a:cubicBezTo>
                      <a:pt x="13" y="24"/>
                      <a:pt x="25" y="27"/>
                      <a:pt x="17" y="28"/>
                    </a:cubicBezTo>
                    <a:cubicBezTo>
                      <a:pt x="17" y="28"/>
                      <a:pt x="16" y="28"/>
                      <a:pt x="16" y="28"/>
                    </a:cubicBezTo>
                    <a:cubicBezTo>
                      <a:pt x="9" y="28"/>
                      <a:pt x="1" y="18"/>
                      <a:pt x="0" y="17"/>
                    </a:cubicBezTo>
                    <a:cubicBezTo>
                      <a:pt x="3" y="24"/>
                      <a:pt x="9" y="30"/>
                      <a:pt x="21" y="30"/>
                    </a:cubicBezTo>
                    <a:cubicBezTo>
                      <a:pt x="22" y="30"/>
                      <a:pt x="22" y="30"/>
                      <a:pt x="23" y="30"/>
                    </a:cubicBezTo>
                    <a:cubicBezTo>
                      <a:pt x="23" y="30"/>
                      <a:pt x="23" y="30"/>
                      <a:pt x="23" y="30"/>
                    </a:cubicBezTo>
                    <a:cubicBezTo>
                      <a:pt x="25" y="30"/>
                      <a:pt x="31" y="30"/>
                      <a:pt x="33" y="23"/>
                    </a:cubicBezTo>
                    <a:cubicBezTo>
                      <a:pt x="33" y="22"/>
                      <a:pt x="33" y="21"/>
                      <a:pt x="33" y="20"/>
                    </a:cubicBezTo>
                    <a:cubicBezTo>
                      <a:pt x="33" y="14"/>
                      <a:pt x="30" y="6"/>
                      <a:pt x="1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6" name="Freeform 490"/>
              <p:cNvSpPr>
                <a:spLocks/>
              </p:cNvSpPr>
              <p:nvPr/>
            </p:nvSpPr>
            <p:spPr bwMode="auto">
              <a:xfrm>
                <a:off x="10808461" y="4531193"/>
                <a:ext cx="49582" cy="55091"/>
              </a:xfrm>
              <a:custGeom>
                <a:avLst/>
                <a:gdLst>
                  <a:gd name="T0" fmla="*/ 0 w 12"/>
                  <a:gd name="T1" fmla="*/ 46615 h 13"/>
                  <a:gd name="T2" fmla="*/ 33055 w 12"/>
                  <a:gd name="T3" fmla="*/ 46615 h 13"/>
                  <a:gd name="T4" fmla="*/ 41318 w 12"/>
                  <a:gd name="T5" fmla="*/ 46615 h 13"/>
                  <a:gd name="T6" fmla="*/ 45450 w 12"/>
                  <a:gd name="T7" fmla="*/ 38140 h 13"/>
                  <a:gd name="T8" fmla="*/ 45450 w 12"/>
                  <a:gd name="T9" fmla="*/ 0 h 13"/>
                  <a:gd name="T10" fmla="*/ 37187 w 12"/>
                  <a:gd name="T11" fmla="*/ 25427 h 13"/>
                  <a:gd name="T12" fmla="*/ 33055 w 12"/>
                  <a:gd name="T13" fmla="*/ 8476 h 13"/>
                  <a:gd name="T14" fmla="*/ 33055 w 12"/>
                  <a:gd name="T15" fmla="*/ 33902 h 13"/>
                  <a:gd name="T16" fmla="*/ 16527 w 12"/>
                  <a:gd name="T17" fmla="*/ 29664 h 13"/>
                  <a:gd name="T18" fmla="*/ 24791 w 12"/>
                  <a:gd name="T19" fmla="*/ 42378 h 13"/>
                  <a:gd name="T20" fmla="*/ 0 w 12"/>
                  <a:gd name="T21" fmla="*/ 4661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3">
                    <a:moveTo>
                      <a:pt x="0" y="11"/>
                    </a:moveTo>
                    <a:cubicBezTo>
                      <a:pt x="0" y="11"/>
                      <a:pt x="4" y="13"/>
                      <a:pt x="8" y="11"/>
                    </a:cubicBezTo>
                    <a:cubicBezTo>
                      <a:pt x="8" y="11"/>
                      <a:pt x="9" y="12"/>
                      <a:pt x="10" y="11"/>
                    </a:cubicBezTo>
                    <a:cubicBezTo>
                      <a:pt x="11" y="10"/>
                      <a:pt x="11" y="10"/>
                      <a:pt x="11" y="9"/>
                    </a:cubicBezTo>
                    <a:cubicBezTo>
                      <a:pt x="11" y="7"/>
                      <a:pt x="12" y="4"/>
                      <a:pt x="11" y="0"/>
                    </a:cubicBezTo>
                    <a:cubicBezTo>
                      <a:pt x="11" y="0"/>
                      <a:pt x="11" y="5"/>
                      <a:pt x="9" y="6"/>
                    </a:cubicBezTo>
                    <a:cubicBezTo>
                      <a:pt x="9" y="6"/>
                      <a:pt x="9" y="4"/>
                      <a:pt x="8" y="2"/>
                    </a:cubicBezTo>
                    <a:cubicBezTo>
                      <a:pt x="8" y="2"/>
                      <a:pt x="9" y="7"/>
                      <a:pt x="8" y="8"/>
                    </a:cubicBezTo>
                    <a:cubicBezTo>
                      <a:pt x="7" y="9"/>
                      <a:pt x="4" y="7"/>
                      <a:pt x="4" y="7"/>
                    </a:cubicBezTo>
                    <a:cubicBezTo>
                      <a:pt x="4" y="7"/>
                      <a:pt x="5" y="10"/>
                      <a:pt x="6" y="10"/>
                    </a:cubicBezTo>
                    <a:cubicBezTo>
                      <a:pt x="6" y="10"/>
                      <a:pt x="4" y="12"/>
                      <a:pt x="0" y="1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7" name="Freeform 491"/>
              <p:cNvSpPr>
                <a:spLocks/>
              </p:cNvSpPr>
              <p:nvPr/>
            </p:nvSpPr>
            <p:spPr bwMode="auto">
              <a:xfrm>
                <a:off x="10847025" y="4569757"/>
                <a:ext cx="29382" cy="16527"/>
              </a:xfrm>
              <a:custGeom>
                <a:avLst/>
                <a:gdLst>
                  <a:gd name="T0" fmla="*/ 0 w 7"/>
                  <a:gd name="T1" fmla="*/ 8264 h 4"/>
                  <a:gd name="T2" fmla="*/ 16790 w 7"/>
                  <a:gd name="T3" fmla="*/ 16527 h 4"/>
                  <a:gd name="T4" fmla="*/ 29382 w 7"/>
                  <a:gd name="T5" fmla="*/ 16527 h 4"/>
                  <a:gd name="T6" fmla="*/ 8395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0" y="2"/>
                    </a:moveTo>
                    <a:cubicBezTo>
                      <a:pt x="0" y="2"/>
                      <a:pt x="1" y="2"/>
                      <a:pt x="4" y="4"/>
                    </a:cubicBezTo>
                    <a:cubicBezTo>
                      <a:pt x="7" y="4"/>
                      <a:pt x="7" y="4"/>
                      <a:pt x="7" y="4"/>
                    </a:cubicBezTo>
                    <a:cubicBezTo>
                      <a:pt x="7" y="4"/>
                      <a:pt x="3" y="3"/>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8" name="Freeform 492"/>
              <p:cNvSpPr>
                <a:spLocks/>
              </p:cNvSpPr>
              <p:nvPr/>
            </p:nvSpPr>
            <p:spPr bwMode="auto">
              <a:xfrm>
                <a:off x="10391605" y="4712994"/>
                <a:ext cx="202001" cy="123037"/>
              </a:xfrm>
              <a:custGeom>
                <a:avLst/>
                <a:gdLst>
                  <a:gd name="T0" fmla="*/ 4208 w 48"/>
                  <a:gd name="T1" fmla="*/ 50912 h 29"/>
                  <a:gd name="T2" fmla="*/ 21042 w 48"/>
                  <a:gd name="T3" fmla="*/ 16971 h 29"/>
                  <a:gd name="T4" fmla="*/ 33667 w 48"/>
                  <a:gd name="T5" fmla="*/ 4243 h 29"/>
                  <a:gd name="T6" fmla="*/ 67334 w 48"/>
                  <a:gd name="T7" fmla="*/ 8485 h 29"/>
                  <a:gd name="T8" fmla="*/ 105209 w 48"/>
                  <a:gd name="T9" fmla="*/ 16971 h 29"/>
                  <a:gd name="T10" fmla="*/ 71542 w 48"/>
                  <a:gd name="T11" fmla="*/ 21213 h 29"/>
                  <a:gd name="T12" fmla="*/ 122042 w 48"/>
                  <a:gd name="T13" fmla="*/ 25456 h 29"/>
                  <a:gd name="T14" fmla="*/ 189376 w 48"/>
                  <a:gd name="T15" fmla="*/ 59397 h 29"/>
                  <a:gd name="T16" fmla="*/ 185168 w 48"/>
                  <a:gd name="T17" fmla="*/ 59397 h 29"/>
                  <a:gd name="T18" fmla="*/ 197793 w 48"/>
                  <a:gd name="T19" fmla="*/ 101824 h 29"/>
                  <a:gd name="T20" fmla="*/ 155709 w 48"/>
                  <a:gd name="T21" fmla="*/ 114552 h 29"/>
                  <a:gd name="T22" fmla="*/ 113626 w 48"/>
                  <a:gd name="T23" fmla="*/ 123037 h 29"/>
                  <a:gd name="T24" fmla="*/ 79959 w 48"/>
                  <a:gd name="T25" fmla="*/ 118794 h 29"/>
                  <a:gd name="T26" fmla="*/ 79959 w 48"/>
                  <a:gd name="T27" fmla="*/ 118794 h 29"/>
                  <a:gd name="T28" fmla="*/ 33667 w 48"/>
                  <a:gd name="T29" fmla="*/ 106066 h 29"/>
                  <a:gd name="T30" fmla="*/ 4208 w 48"/>
                  <a:gd name="T31" fmla="*/ 67882 h 29"/>
                  <a:gd name="T32" fmla="*/ 4208 w 48"/>
                  <a:gd name="T33" fmla="*/ 50912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9">
                    <a:moveTo>
                      <a:pt x="1" y="12"/>
                    </a:moveTo>
                    <a:cubicBezTo>
                      <a:pt x="2" y="10"/>
                      <a:pt x="2" y="8"/>
                      <a:pt x="5" y="4"/>
                    </a:cubicBezTo>
                    <a:cubicBezTo>
                      <a:pt x="6" y="3"/>
                      <a:pt x="7" y="2"/>
                      <a:pt x="8" y="1"/>
                    </a:cubicBezTo>
                    <a:cubicBezTo>
                      <a:pt x="9" y="0"/>
                      <a:pt x="13" y="1"/>
                      <a:pt x="16" y="2"/>
                    </a:cubicBezTo>
                    <a:cubicBezTo>
                      <a:pt x="19" y="2"/>
                      <a:pt x="22" y="3"/>
                      <a:pt x="25" y="4"/>
                    </a:cubicBezTo>
                    <a:cubicBezTo>
                      <a:pt x="21" y="5"/>
                      <a:pt x="18" y="5"/>
                      <a:pt x="17" y="5"/>
                    </a:cubicBezTo>
                    <a:cubicBezTo>
                      <a:pt x="20" y="5"/>
                      <a:pt x="25" y="5"/>
                      <a:pt x="29" y="6"/>
                    </a:cubicBezTo>
                    <a:cubicBezTo>
                      <a:pt x="35" y="9"/>
                      <a:pt x="41" y="12"/>
                      <a:pt x="45" y="14"/>
                    </a:cubicBezTo>
                    <a:cubicBezTo>
                      <a:pt x="44" y="14"/>
                      <a:pt x="44" y="14"/>
                      <a:pt x="44" y="14"/>
                    </a:cubicBezTo>
                    <a:cubicBezTo>
                      <a:pt x="37" y="17"/>
                      <a:pt x="48" y="24"/>
                      <a:pt x="47" y="24"/>
                    </a:cubicBezTo>
                    <a:cubicBezTo>
                      <a:pt x="37" y="27"/>
                      <a:pt x="37" y="27"/>
                      <a:pt x="37" y="27"/>
                    </a:cubicBezTo>
                    <a:cubicBezTo>
                      <a:pt x="27" y="29"/>
                      <a:pt x="27" y="29"/>
                      <a:pt x="27" y="29"/>
                    </a:cubicBezTo>
                    <a:cubicBezTo>
                      <a:pt x="27" y="29"/>
                      <a:pt x="23" y="29"/>
                      <a:pt x="19" y="28"/>
                    </a:cubicBezTo>
                    <a:cubicBezTo>
                      <a:pt x="19" y="28"/>
                      <a:pt x="19" y="28"/>
                      <a:pt x="19" y="28"/>
                    </a:cubicBezTo>
                    <a:cubicBezTo>
                      <a:pt x="15" y="28"/>
                      <a:pt x="10" y="27"/>
                      <a:pt x="8" y="25"/>
                    </a:cubicBezTo>
                    <a:cubicBezTo>
                      <a:pt x="3" y="22"/>
                      <a:pt x="2" y="17"/>
                      <a:pt x="1" y="16"/>
                    </a:cubicBezTo>
                    <a:cubicBezTo>
                      <a:pt x="1" y="15"/>
                      <a:pt x="0" y="14"/>
                      <a:pt x="1" y="12"/>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09" name="Freeform 493"/>
              <p:cNvSpPr>
                <a:spLocks noEditPoints="1"/>
              </p:cNvSpPr>
              <p:nvPr/>
            </p:nvSpPr>
            <p:spPr bwMode="auto">
              <a:xfrm>
                <a:off x="10395277" y="4729521"/>
                <a:ext cx="80800" cy="97328"/>
              </a:xfrm>
              <a:custGeom>
                <a:avLst/>
                <a:gdLst>
                  <a:gd name="T0" fmla="*/ 38274 w 19"/>
                  <a:gd name="T1" fmla="*/ 84633 h 23"/>
                  <a:gd name="T2" fmla="*/ 34021 w 19"/>
                  <a:gd name="T3" fmla="*/ 93096 h 23"/>
                  <a:gd name="T4" fmla="*/ 46779 w 19"/>
                  <a:gd name="T5" fmla="*/ 97328 h 23"/>
                  <a:gd name="T6" fmla="*/ 51032 w 19"/>
                  <a:gd name="T7" fmla="*/ 93096 h 23"/>
                  <a:gd name="T8" fmla="*/ 38274 w 19"/>
                  <a:gd name="T9" fmla="*/ 84633 h 23"/>
                  <a:gd name="T10" fmla="*/ 63789 w 19"/>
                  <a:gd name="T11" fmla="*/ 59243 h 23"/>
                  <a:gd name="T12" fmla="*/ 63789 w 19"/>
                  <a:gd name="T13" fmla="*/ 59243 h 23"/>
                  <a:gd name="T14" fmla="*/ 80800 w 19"/>
                  <a:gd name="T15" fmla="*/ 63475 h 23"/>
                  <a:gd name="T16" fmla="*/ 63789 w 19"/>
                  <a:gd name="T17" fmla="*/ 59243 h 23"/>
                  <a:gd name="T18" fmla="*/ 46779 w 19"/>
                  <a:gd name="T19" fmla="*/ 50780 h 23"/>
                  <a:gd name="T20" fmla="*/ 17011 w 19"/>
                  <a:gd name="T21" fmla="*/ 76170 h 23"/>
                  <a:gd name="T22" fmla="*/ 29768 w 19"/>
                  <a:gd name="T23" fmla="*/ 88865 h 23"/>
                  <a:gd name="T24" fmla="*/ 29768 w 19"/>
                  <a:gd name="T25" fmla="*/ 88865 h 23"/>
                  <a:gd name="T26" fmla="*/ 38274 w 19"/>
                  <a:gd name="T27" fmla="*/ 80401 h 23"/>
                  <a:gd name="T28" fmla="*/ 29768 w 19"/>
                  <a:gd name="T29" fmla="*/ 71938 h 23"/>
                  <a:gd name="T30" fmla="*/ 51032 w 19"/>
                  <a:gd name="T31" fmla="*/ 59243 h 23"/>
                  <a:gd name="T32" fmla="*/ 55284 w 19"/>
                  <a:gd name="T33" fmla="*/ 59243 h 23"/>
                  <a:gd name="T34" fmla="*/ 59537 w 19"/>
                  <a:gd name="T35" fmla="*/ 59243 h 23"/>
                  <a:gd name="T36" fmla="*/ 46779 w 19"/>
                  <a:gd name="T37" fmla="*/ 50780 h 23"/>
                  <a:gd name="T38" fmla="*/ 38274 w 19"/>
                  <a:gd name="T39" fmla="*/ 29622 h 23"/>
                  <a:gd name="T40" fmla="*/ 4253 w 19"/>
                  <a:gd name="T41" fmla="*/ 50780 h 23"/>
                  <a:gd name="T42" fmla="*/ 12758 w 19"/>
                  <a:gd name="T43" fmla="*/ 76170 h 23"/>
                  <a:gd name="T44" fmla="*/ 42526 w 19"/>
                  <a:gd name="T45" fmla="*/ 50780 h 23"/>
                  <a:gd name="T46" fmla="*/ 29768 w 19"/>
                  <a:gd name="T47" fmla="*/ 42317 h 23"/>
                  <a:gd name="T48" fmla="*/ 38274 w 19"/>
                  <a:gd name="T49" fmla="*/ 33853 h 23"/>
                  <a:gd name="T50" fmla="*/ 38274 w 19"/>
                  <a:gd name="T51" fmla="*/ 29622 h 23"/>
                  <a:gd name="T52" fmla="*/ 21263 w 19"/>
                  <a:gd name="T53" fmla="*/ 12695 h 23"/>
                  <a:gd name="T54" fmla="*/ 4253 w 19"/>
                  <a:gd name="T55" fmla="*/ 21158 h 23"/>
                  <a:gd name="T56" fmla="*/ 0 w 19"/>
                  <a:gd name="T57" fmla="*/ 33853 h 23"/>
                  <a:gd name="T58" fmla="*/ 0 w 19"/>
                  <a:gd name="T59" fmla="*/ 42317 h 23"/>
                  <a:gd name="T60" fmla="*/ 0 w 19"/>
                  <a:gd name="T61" fmla="*/ 46548 h 23"/>
                  <a:gd name="T62" fmla="*/ 34021 w 19"/>
                  <a:gd name="T63" fmla="*/ 25390 h 23"/>
                  <a:gd name="T64" fmla="*/ 34021 w 19"/>
                  <a:gd name="T65" fmla="*/ 25390 h 23"/>
                  <a:gd name="T66" fmla="*/ 21263 w 19"/>
                  <a:gd name="T67" fmla="*/ 16927 h 23"/>
                  <a:gd name="T68" fmla="*/ 21263 w 19"/>
                  <a:gd name="T69" fmla="*/ 12695 h 23"/>
                  <a:gd name="T70" fmla="*/ 17011 w 19"/>
                  <a:gd name="T71" fmla="*/ 0 h 23"/>
                  <a:gd name="T72" fmla="*/ 17011 w 19"/>
                  <a:gd name="T73" fmla="*/ 0 h 23"/>
                  <a:gd name="T74" fmla="*/ 8505 w 19"/>
                  <a:gd name="T75" fmla="*/ 12695 h 23"/>
                  <a:gd name="T76" fmla="*/ 21263 w 19"/>
                  <a:gd name="T77" fmla="*/ 8463 h 23"/>
                  <a:gd name="T78" fmla="*/ 17011 w 19"/>
                  <a:gd name="T79" fmla="*/ 0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 h="23">
                    <a:moveTo>
                      <a:pt x="9" y="20"/>
                    </a:moveTo>
                    <a:cubicBezTo>
                      <a:pt x="9" y="21"/>
                      <a:pt x="9" y="21"/>
                      <a:pt x="8" y="22"/>
                    </a:cubicBezTo>
                    <a:cubicBezTo>
                      <a:pt x="9" y="22"/>
                      <a:pt x="10" y="23"/>
                      <a:pt x="11" y="23"/>
                    </a:cubicBezTo>
                    <a:cubicBezTo>
                      <a:pt x="11" y="23"/>
                      <a:pt x="12" y="22"/>
                      <a:pt x="12" y="22"/>
                    </a:cubicBezTo>
                    <a:cubicBezTo>
                      <a:pt x="11" y="21"/>
                      <a:pt x="10" y="21"/>
                      <a:pt x="9" y="20"/>
                    </a:cubicBezTo>
                    <a:moveTo>
                      <a:pt x="15" y="14"/>
                    </a:moveTo>
                    <a:cubicBezTo>
                      <a:pt x="15" y="14"/>
                      <a:pt x="15" y="14"/>
                      <a:pt x="15" y="14"/>
                    </a:cubicBezTo>
                    <a:cubicBezTo>
                      <a:pt x="17" y="15"/>
                      <a:pt x="18" y="15"/>
                      <a:pt x="19" y="15"/>
                    </a:cubicBezTo>
                    <a:cubicBezTo>
                      <a:pt x="18" y="15"/>
                      <a:pt x="17" y="15"/>
                      <a:pt x="15" y="14"/>
                    </a:cubicBezTo>
                    <a:moveTo>
                      <a:pt x="11" y="12"/>
                    </a:moveTo>
                    <a:cubicBezTo>
                      <a:pt x="8" y="14"/>
                      <a:pt x="6" y="16"/>
                      <a:pt x="4" y="18"/>
                    </a:cubicBezTo>
                    <a:cubicBezTo>
                      <a:pt x="5" y="19"/>
                      <a:pt x="6" y="20"/>
                      <a:pt x="7" y="21"/>
                    </a:cubicBezTo>
                    <a:cubicBezTo>
                      <a:pt x="7" y="21"/>
                      <a:pt x="7" y="21"/>
                      <a:pt x="7" y="21"/>
                    </a:cubicBezTo>
                    <a:cubicBezTo>
                      <a:pt x="8" y="21"/>
                      <a:pt x="8" y="20"/>
                      <a:pt x="9" y="19"/>
                    </a:cubicBezTo>
                    <a:cubicBezTo>
                      <a:pt x="8" y="19"/>
                      <a:pt x="7" y="18"/>
                      <a:pt x="7" y="17"/>
                    </a:cubicBezTo>
                    <a:cubicBezTo>
                      <a:pt x="7" y="15"/>
                      <a:pt x="9" y="14"/>
                      <a:pt x="12" y="14"/>
                    </a:cubicBezTo>
                    <a:cubicBezTo>
                      <a:pt x="12" y="14"/>
                      <a:pt x="13" y="14"/>
                      <a:pt x="13" y="14"/>
                    </a:cubicBezTo>
                    <a:cubicBezTo>
                      <a:pt x="14" y="14"/>
                      <a:pt x="14" y="14"/>
                      <a:pt x="14" y="14"/>
                    </a:cubicBezTo>
                    <a:cubicBezTo>
                      <a:pt x="13" y="13"/>
                      <a:pt x="12" y="13"/>
                      <a:pt x="11" y="12"/>
                    </a:cubicBezTo>
                    <a:moveTo>
                      <a:pt x="9" y="7"/>
                    </a:moveTo>
                    <a:cubicBezTo>
                      <a:pt x="6" y="9"/>
                      <a:pt x="3" y="10"/>
                      <a:pt x="1" y="12"/>
                    </a:cubicBezTo>
                    <a:cubicBezTo>
                      <a:pt x="1" y="13"/>
                      <a:pt x="1" y="15"/>
                      <a:pt x="3" y="18"/>
                    </a:cubicBezTo>
                    <a:cubicBezTo>
                      <a:pt x="5" y="15"/>
                      <a:pt x="7" y="13"/>
                      <a:pt x="10" y="12"/>
                    </a:cubicBezTo>
                    <a:cubicBezTo>
                      <a:pt x="8" y="11"/>
                      <a:pt x="7" y="10"/>
                      <a:pt x="7" y="10"/>
                    </a:cubicBezTo>
                    <a:cubicBezTo>
                      <a:pt x="7" y="9"/>
                      <a:pt x="8" y="8"/>
                      <a:pt x="9" y="8"/>
                    </a:cubicBezTo>
                    <a:cubicBezTo>
                      <a:pt x="9" y="8"/>
                      <a:pt x="9" y="8"/>
                      <a:pt x="9" y="7"/>
                    </a:cubicBezTo>
                    <a:moveTo>
                      <a:pt x="5" y="3"/>
                    </a:moveTo>
                    <a:cubicBezTo>
                      <a:pt x="4" y="4"/>
                      <a:pt x="3" y="4"/>
                      <a:pt x="1" y="5"/>
                    </a:cubicBezTo>
                    <a:cubicBezTo>
                      <a:pt x="1" y="6"/>
                      <a:pt x="1" y="7"/>
                      <a:pt x="0" y="8"/>
                    </a:cubicBezTo>
                    <a:cubicBezTo>
                      <a:pt x="0" y="9"/>
                      <a:pt x="0" y="9"/>
                      <a:pt x="0" y="10"/>
                    </a:cubicBezTo>
                    <a:cubicBezTo>
                      <a:pt x="0" y="10"/>
                      <a:pt x="0" y="11"/>
                      <a:pt x="0" y="11"/>
                    </a:cubicBezTo>
                    <a:cubicBezTo>
                      <a:pt x="3" y="9"/>
                      <a:pt x="5" y="8"/>
                      <a:pt x="8" y="6"/>
                    </a:cubicBezTo>
                    <a:cubicBezTo>
                      <a:pt x="8" y="6"/>
                      <a:pt x="8" y="6"/>
                      <a:pt x="8" y="6"/>
                    </a:cubicBezTo>
                    <a:cubicBezTo>
                      <a:pt x="6" y="6"/>
                      <a:pt x="6" y="5"/>
                      <a:pt x="5" y="4"/>
                    </a:cubicBezTo>
                    <a:cubicBezTo>
                      <a:pt x="5" y="4"/>
                      <a:pt x="5" y="4"/>
                      <a:pt x="5" y="3"/>
                    </a:cubicBezTo>
                    <a:moveTo>
                      <a:pt x="4" y="0"/>
                    </a:moveTo>
                    <a:cubicBezTo>
                      <a:pt x="4" y="0"/>
                      <a:pt x="4" y="0"/>
                      <a:pt x="4" y="0"/>
                    </a:cubicBezTo>
                    <a:cubicBezTo>
                      <a:pt x="3" y="1"/>
                      <a:pt x="2" y="2"/>
                      <a:pt x="2" y="3"/>
                    </a:cubicBezTo>
                    <a:cubicBezTo>
                      <a:pt x="3" y="2"/>
                      <a:pt x="4" y="2"/>
                      <a:pt x="5" y="2"/>
                    </a:cubicBezTo>
                    <a:cubicBezTo>
                      <a:pt x="4" y="1"/>
                      <a:pt x="4" y="1"/>
                      <a:pt x="4"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0" name="Freeform 494"/>
              <p:cNvSpPr>
                <a:spLocks/>
              </p:cNvSpPr>
              <p:nvPr/>
            </p:nvSpPr>
            <p:spPr bwMode="auto">
              <a:xfrm>
                <a:off x="10459550" y="4869085"/>
                <a:ext cx="179964" cy="174455"/>
              </a:xfrm>
              <a:custGeom>
                <a:avLst/>
                <a:gdLst>
                  <a:gd name="T0" fmla="*/ 8370 w 43"/>
                  <a:gd name="T1" fmla="*/ 72335 h 41"/>
                  <a:gd name="T2" fmla="*/ 8370 w 43"/>
                  <a:gd name="T3" fmla="*/ 72335 h 41"/>
                  <a:gd name="T4" fmla="*/ 8370 w 43"/>
                  <a:gd name="T5" fmla="*/ 72335 h 41"/>
                  <a:gd name="T6" fmla="*/ 58593 w 43"/>
                  <a:gd name="T7" fmla="*/ 0 h 41"/>
                  <a:gd name="T8" fmla="*/ 179964 w 43"/>
                  <a:gd name="T9" fmla="*/ 21275 h 41"/>
                  <a:gd name="T10" fmla="*/ 108815 w 43"/>
                  <a:gd name="T11" fmla="*/ 140415 h 41"/>
                  <a:gd name="T12" fmla="*/ 108815 w 43"/>
                  <a:gd name="T13" fmla="*/ 140415 h 41"/>
                  <a:gd name="T14" fmla="*/ 62778 w 43"/>
                  <a:gd name="T15" fmla="*/ 165945 h 41"/>
                  <a:gd name="T16" fmla="*/ 46037 w 43"/>
                  <a:gd name="T17" fmla="*/ 165945 h 41"/>
                  <a:gd name="T18" fmla="*/ 33482 w 43"/>
                  <a:gd name="T19" fmla="*/ 140415 h 41"/>
                  <a:gd name="T20" fmla="*/ 25111 w 43"/>
                  <a:gd name="T21" fmla="*/ 140415 h 41"/>
                  <a:gd name="T22" fmla="*/ 12556 w 43"/>
                  <a:gd name="T23" fmla="*/ 131905 h 41"/>
                  <a:gd name="T24" fmla="*/ 8370 w 43"/>
                  <a:gd name="T25" fmla="*/ 72335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1">
                    <a:moveTo>
                      <a:pt x="2" y="17"/>
                    </a:moveTo>
                    <a:cubicBezTo>
                      <a:pt x="2" y="17"/>
                      <a:pt x="2" y="17"/>
                      <a:pt x="2" y="17"/>
                    </a:cubicBezTo>
                    <a:cubicBezTo>
                      <a:pt x="2" y="17"/>
                      <a:pt x="2" y="17"/>
                      <a:pt x="2" y="17"/>
                    </a:cubicBezTo>
                    <a:cubicBezTo>
                      <a:pt x="3" y="11"/>
                      <a:pt x="7" y="5"/>
                      <a:pt x="14" y="0"/>
                    </a:cubicBezTo>
                    <a:cubicBezTo>
                      <a:pt x="43" y="5"/>
                      <a:pt x="43" y="5"/>
                      <a:pt x="43" y="5"/>
                    </a:cubicBezTo>
                    <a:cubicBezTo>
                      <a:pt x="43" y="5"/>
                      <a:pt x="39" y="22"/>
                      <a:pt x="26" y="33"/>
                    </a:cubicBezTo>
                    <a:cubicBezTo>
                      <a:pt x="26" y="33"/>
                      <a:pt x="26" y="33"/>
                      <a:pt x="26" y="33"/>
                    </a:cubicBezTo>
                    <a:cubicBezTo>
                      <a:pt x="23" y="35"/>
                      <a:pt x="19" y="37"/>
                      <a:pt x="15" y="39"/>
                    </a:cubicBezTo>
                    <a:cubicBezTo>
                      <a:pt x="15" y="39"/>
                      <a:pt x="13" y="41"/>
                      <a:pt x="11" y="39"/>
                    </a:cubicBezTo>
                    <a:cubicBezTo>
                      <a:pt x="9" y="37"/>
                      <a:pt x="10" y="34"/>
                      <a:pt x="8" y="33"/>
                    </a:cubicBezTo>
                    <a:cubicBezTo>
                      <a:pt x="7" y="33"/>
                      <a:pt x="7" y="33"/>
                      <a:pt x="6" y="33"/>
                    </a:cubicBezTo>
                    <a:cubicBezTo>
                      <a:pt x="5" y="33"/>
                      <a:pt x="4" y="33"/>
                      <a:pt x="3" y="31"/>
                    </a:cubicBezTo>
                    <a:cubicBezTo>
                      <a:pt x="2" y="30"/>
                      <a:pt x="0" y="24"/>
                      <a:pt x="2" y="17"/>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1" name="Freeform 495"/>
              <p:cNvSpPr>
                <a:spLocks noEditPoints="1"/>
              </p:cNvSpPr>
              <p:nvPr/>
            </p:nvSpPr>
            <p:spPr bwMode="auto">
              <a:xfrm>
                <a:off x="10463223" y="4940703"/>
                <a:ext cx="104673" cy="97328"/>
              </a:xfrm>
              <a:custGeom>
                <a:avLst/>
                <a:gdLst>
                  <a:gd name="T0" fmla="*/ 104673 w 25"/>
                  <a:gd name="T1" fmla="*/ 67706 h 23"/>
                  <a:gd name="T2" fmla="*/ 75365 w 25"/>
                  <a:gd name="T3" fmla="*/ 76170 h 23"/>
                  <a:gd name="T4" fmla="*/ 50243 w 25"/>
                  <a:gd name="T5" fmla="*/ 97328 h 23"/>
                  <a:gd name="T6" fmla="*/ 58617 w 25"/>
                  <a:gd name="T7" fmla="*/ 93096 h 23"/>
                  <a:gd name="T8" fmla="*/ 104673 w 25"/>
                  <a:gd name="T9" fmla="*/ 67706 h 23"/>
                  <a:gd name="T10" fmla="*/ 83738 w 25"/>
                  <a:gd name="T11" fmla="*/ 42317 h 23"/>
                  <a:gd name="T12" fmla="*/ 46056 w 25"/>
                  <a:gd name="T13" fmla="*/ 55011 h 23"/>
                  <a:gd name="T14" fmla="*/ 41869 w 25"/>
                  <a:gd name="T15" fmla="*/ 55011 h 23"/>
                  <a:gd name="T16" fmla="*/ 12561 w 25"/>
                  <a:gd name="T17" fmla="*/ 59243 h 23"/>
                  <a:gd name="T18" fmla="*/ 8374 w 25"/>
                  <a:gd name="T19" fmla="*/ 59243 h 23"/>
                  <a:gd name="T20" fmla="*/ 16748 w 25"/>
                  <a:gd name="T21" fmla="*/ 67706 h 23"/>
                  <a:gd name="T22" fmla="*/ 20935 w 25"/>
                  <a:gd name="T23" fmla="*/ 67706 h 23"/>
                  <a:gd name="T24" fmla="*/ 25122 w 25"/>
                  <a:gd name="T25" fmla="*/ 67706 h 23"/>
                  <a:gd name="T26" fmla="*/ 29308 w 25"/>
                  <a:gd name="T27" fmla="*/ 67706 h 23"/>
                  <a:gd name="T28" fmla="*/ 41869 w 25"/>
                  <a:gd name="T29" fmla="*/ 93096 h 23"/>
                  <a:gd name="T30" fmla="*/ 46056 w 25"/>
                  <a:gd name="T31" fmla="*/ 93096 h 23"/>
                  <a:gd name="T32" fmla="*/ 66991 w 25"/>
                  <a:gd name="T33" fmla="*/ 80401 h 23"/>
                  <a:gd name="T34" fmla="*/ 66991 w 25"/>
                  <a:gd name="T35" fmla="*/ 80401 h 23"/>
                  <a:gd name="T36" fmla="*/ 58617 w 25"/>
                  <a:gd name="T37" fmla="*/ 76170 h 23"/>
                  <a:gd name="T38" fmla="*/ 83738 w 25"/>
                  <a:gd name="T39" fmla="*/ 42317 h 23"/>
                  <a:gd name="T40" fmla="*/ 50243 w 25"/>
                  <a:gd name="T41" fmla="*/ 29622 h 23"/>
                  <a:gd name="T42" fmla="*/ 46056 w 25"/>
                  <a:gd name="T43" fmla="*/ 29622 h 23"/>
                  <a:gd name="T44" fmla="*/ 25122 w 25"/>
                  <a:gd name="T45" fmla="*/ 42317 h 23"/>
                  <a:gd name="T46" fmla="*/ 25122 w 25"/>
                  <a:gd name="T47" fmla="*/ 42317 h 23"/>
                  <a:gd name="T48" fmla="*/ 20935 w 25"/>
                  <a:gd name="T49" fmla="*/ 33853 h 23"/>
                  <a:gd name="T50" fmla="*/ 0 w 25"/>
                  <a:gd name="T51" fmla="*/ 38085 h 23"/>
                  <a:gd name="T52" fmla="*/ 4187 w 25"/>
                  <a:gd name="T53" fmla="*/ 55011 h 23"/>
                  <a:gd name="T54" fmla="*/ 12561 w 25"/>
                  <a:gd name="T55" fmla="*/ 55011 h 23"/>
                  <a:gd name="T56" fmla="*/ 37682 w 25"/>
                  <a:gd name="T57" fmla="*/ 55011 h 23"/>
                  <a:gd name="T58" fmla="*/ 50243 w 25"/>
                  <a:gd name="T59" fmla="*/ 29622 h 23"/>
                  <a:gd name="T60" fmla="*/ 4187 w 25"/>
                  <a:gd name="T61" fmla="*/ 21158 h 23"/>
                  <a:gd name="T62" fmla="*/ 0 w 25"/>
                  <a:gd name="T63" fmla="*/ 21158 h 23"/>
                  <a:gd name="T64" fmla="*/ 0 w 25"/>
                  <a:gd name="T65" fmla="*/ 25390 h 23"/>
                  <a:gd name="T66" fmla="*/ 0 w 25"/>
                  <a:gd name="T67" fmla="*/ 29622 h 23"/>
                  <a:gd name="T68" fmla="*/ 8374 w 25"/>
                  <a:gd name="T69" fmla="*/ 29622 h 23"/>
                  <a:gd name="T70" fmla="*/ 8374 w 25"/>
                  <a:gd name="T71" fmla="*/ 29622 h 23"/>
                  <a:gd name="T72" fmla="*/ 4187 w 25"/>
                  <a:gd name="T73" fmla="*/ 21158 h 23"/>
                  <a:gd name="T74" fmla="*/ 20935 w 25"/>
                  <a:gd name="T75" fmla="*/ 16927 h 23"/>
                  <a:gd name="T76" fmla="*/ 16748 w 25"/>
                  <a:gd name="T77" fmla="*/ 21158 h 23"/>
                  <a:gd name="T78" fmla="*/ 12561 w 25"/>
                  <a:gd name="T79" fmla="*/ 29622 h 23"/>
                  <a:gd name="T80" fmla="*/ 20935 w 25"/>
                  <a:gd name="T81" fmla="*/ 29622 h 23"/>
                  <a:gd name="T82" fmla="*/ 20935 w 25"/>
                  <a:gd name="T83" fmla="*/ 16927 h 23"/>
                  <a:gd name="T84" fmla="*/ 54430 w 25"/>
                  <a:gd name="T85" fmla="*/ 16927 h 23"/>
                  <a:gd name="T86" fmla="*/ 54430 w 25"/>
                  <a:gd name="T87" fmla="*/ 21158 h 23"/>
                  <a:gd name="T88" fmla="*/ 54430 w 25"/>
                  <a:gd name="T89" fmla="*/ 21158 h 23"/>
                  <a:gd name="T90" fmla="*/ 54430 w 25"/>
                  <a:gd name="T91" fmla="*/ 16927 h 23"/>
                  <a:gd name="T92" fmla="*/ 20935 w 25"/>
                  <a:gd name="T93" fmla="*/ 4232 h 23"/>
                  <a:gd name="T94" fmla="*/ 20935 w 25"/>
                  <a:gd name="T95" fmla="*/ 12695 h 23"/>
                  <a:gd name="T96" fmla="*/ 20935 w 25"/>
                  <a:gd name="T97" fmla="*/ 12695 h 23"/>
                  <a:gd name="T98" fmla="*/ 20935 w 25"/>
                  <a:gd name="T99" fmla="*/ 4232 h 23"/>
                  <a:gd name="T100" fmla="*/ 4187 w 25"/>
                  <a:gd name="T101" fmla="*/ 0 h 23"/>
                  <a:gd name="T102" fmla="*/ 0 w 25"/>
                  <a:gd name="T103" fmla="*/ 16927 h 23"/>
                  <a:gd name="T104" fmla="*/ 4187 w 25"/>
                  <a:gd name="T105" fmla="*/ 16927 h 23"/>
                  <a:gd name="T106" fmla="*/ 4187 w 25"/>
                  <a:gd name="T107" fmla="*/ 0 h 23"/>
                  <a:gd name="T108" fmla="*/ 4187 w 25"/>
                  <a:gd name="T109" fmla="*/ 0 h 23"/>
                  <a:gd name="T110" fmla="*/ 4187 w 25"/>
                  <a:gd name="T111" fmla="*/ 0 h 23"/>
                  <a:gd name="T112" fmla="*/ 4187 w 25"/>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 h="23">
                    <a:moveTo>
                      <a:pt x="25" y="16"/>
                    </a:moveTo>
                    <a:cubicBezTo>
                      <a:pt x="24" y="16"/>
                      <a:pt x="21" y="18"/>
                      <a:pt x="18" y="18"/>
                    </a:cubicBezTo>
                    <a:cubicBezTo>
                      <a:pt x="16" y="20"/>
                      <a:pt x="14" y="22"/>
                      <a:pt x="12" y="23"/>
                    </a:cubicBezTo>
                    <a:cubicBezTo>
                      <a:pt x="13" y="23"/>
                      <a:pt x="14" y="22"/>
                      <a:pt x="14" y="22"/>
                    </a:cubicBezTo>
                    <a:cubicBezTo>
                      <a:pt x="18" y="20"/>
                      <a:pt x="22" y="18"/>
                      <a:pt x="25" y="16"/>
                    </a:cubicBezTo>
                    <a:moveTo>
                      <a:pt x="20" y="10"/>
                    </a:moveTo>
                    <a:cubicBezTo>
                      <a:pt x="19" y="10"/>
                      <a:pt x="14" y="13"/>
                      <a:pt x="11" y="13"/>
                    </a:cubicBezTo>
                    <a:cubicBezTo>
                      <a:pt x="11" y="13"/>
                      <a:pt x="11" y="13"/>
                      <a:pt x="10" y="13"/>
                    </a:cubicBezTo>
                    <a:cubicBezTo>
                      <a:pt x="8" y="14"/>
                      <a:pt x="5" y="14"/>
                      <a:pt x="3" y="14"/>
                    </a:cubicBezTo>
                    <a:cubicBezTo>
                      <a:pt x="2" y="14"/>
                      <a:pt x="2" y="14"/>
                      <a:pt x="2" y="14"/>
                    </a:cubicBezTo>
                    <a:cubicBezTo>
                      <a:pt x="3" y="16"/>
                      <a:pt x="3" y="16"/>
                      <a:pt x="4" y="16"/>
                    </a:cubicBezTo>
                    <a:cubicBezTo>
                      <a:pt x="5" y="16"/>
                      <a:pt x="5" y="16"/>
                      <a:pt x="5" y="16"/>
                    </a:cubicBezTo>
                    <a:cubicBezTo>
                      <a:pt x="5" y="16"/>
                      <a:pt x="5" y="16"/>
                      <a:pt x="6" y="16"/>
                    </a:cubicBezTo>
                    <a:cubicBezTo>
                      <a:pt x="6" y="16"/>
                      <a:pt x="6" y="16"/>
                      <a:pt x="7" y="16"/>
                    </a:cubicBezTo>
                    <a:cubicBezTo>
                      <a:pt x="9" y="17"/>
                      <a:pt x="8" y="20"/>
                      <a:pt x="10" y="22"/>
                    </a:cubicBezTo>
                    <a:cubicBezTo>
                      <a:pt x="10" y="22"/>
                      <a:pt x="10" y="22"/>
                      <a:pt x="11" y="22"/>
                    </a:cubicBezTo>
                    <a:cubicBezTo>
                      <a:pt x="13" y="21"/>
                      <a:pt x="14" y="20"/>
                      <a:pt x="16" y="19"/>
                    </a:cubicBezTo>
                    <a:cubicBezTo>
                      <a:pt x="16" y="19"/>
                      <a:pt x="16" y="19"/>
                      <a:pt x="16" y="19"/>
                    </a:cubicBezTo>
                    <a:cubicBezTo>
                      <a:pt x="15" y="19"/>
                      <a:pt x="14" y="19"/>
                      <a:pt x="14" y="18"/>
                    </a:cubicBezTo>
                    <a:cubicBezTo>
                      <a:pt x="12" y="16"/>
                      <a:pt x="19" y="11"/>
                      <a:pt x="20" y="10"/>
                    </a:cubicBezTo>
                    <a:moveTo>
                      <a:pt x="12" y="7"/>
                    </a:moveTo>
                    <a:cubicBezTo>
                      <a:pt x="11" y="7"/>
                      <a:pt x="11" y="7"/>
                      <a:pt x="11" y="7"/>
                    </a:cubicBezTo>
                    <a:cubicBezTo>
                      <a:pt x="9" y="8"/>
                      <a:pt x="7" y="10"/>
                      <a:pt x="6" y="10"/>
                    </a:cubicBezTo>
                    <a:cubicBezTo>
                      <a:pt x="6" y="10"/>
                      <a:pt x="6" y="10"/>
                      <a:pt x="6" y="10"/>
                    </a:cubicBezTo>
                    <a:cubicBezTo>
                      <a:pt x="6" y="10"/>
                      <a:pt x="5" y="9"/>
                      <a:pt x="5" y="8"/>
                    </a:cubicBezTo>
                    <a:cubicBezTo>
                      <a:pt x="4" y="9"/>
                      <a:pt x="2" y="9"/>
                      <a:pt x="0" y="9"/>
                    </a:cubicBezTo>
                    <a:cubicBezTo>
                      <a:pt x="1" y="11"/>
                      <a:pt x="1" y="12"/>
                      <a:pt x="1" y="13"/>
                    </a:cubicBezTo>
                    <a:cubicBezTo>
                      <a:pt x="2" y="13"/>
                      <a:pt x="3" y="13"/>
                      <a:pt x="3" y="13"/>
                    </a:cubicBezTo>
                    <a:cubicBezTo>
                      <a:pt x="5" y="13"/>
                      <a:pt x="7" y="13"/>
                      <a:pt x="9" y="13"/>
                    </a:cubicBezTo>
                    <a:cubicBezTo>
                      <a:pt x="8" y="11"/>
                      <a:pt x="10" y="9"/>
                      <a:pt x="12" y="7"/>
                    </a:cubicBezTo>
                    <a:moveTo>
                      <a:pt x="1" y="5"/>
                    </a:moveTo>
                    <a:cubicBezTo>
                      <a:pt x="1" y="5"/>
                      <a:pt x="0" y="5"/>
                      <a:pt x="0" y="5"/>
                    </a:cubicBezTo>
                    <a:cubicBezTo>
                      <a:pt x="0" y="5"/>
                      <a:pt x="0" y="6"/>
                      <a:pt x="0" y="6"/>
                    </a:cubicBezTo>
                    <a:cubicBezTo>
                      <a:pt x="0" y="7"/>
                      <a:pt x="0" y="7"/>
                      <a:pt x="0" y="7"/>
                    </a:cubicBezTo>
                    <a:cubicBezTo>
                      <a:pt x="1" y="7"/>
                      <a:pt x="1" y="7"/>
                      <a:pt x="2" y="7"/>
                    </a:cubicBezTo>
                    <a:cubicBezTo>
                      <a:pt x="2" y="7"/>
                      <a:pt x="2" y="7"/>
                      <a:pt x="2" y="7"/>
                    </a:cubicBezTo>
                    <a:cubicBezTo>
                      <a:pt x="1" y="7"/>
                      <a:pt x="1" y="6"/>
                      <a:pt x="1" y="5"/>
                    </a:cubicBezTo>
                    <a:moveTo>
                      <a:pt x="5" y="4"/>
                    </a:moveTo>
                    <a:cubicBezTo>
                      <a:pt x="5" y="4"/>
                      <a:pt x="5" y="4"/>
                      <a:pt x="4" y="5"/>
                    </a:cubicBezTo>
                    <a:cubicBezTo>
                      <a:pt x="4" y="6"/>
                      <a:pt x="3" y="7"/>
                      <a:pt x="3" y="7"/>
                    </a:cubicBezTo>
                    <a:cubicBezTo>
                      <a:pt x="4" y="7"/>
                      <a:pt x="4" y="7"/>
                      <a:pt x="5" y="7"/>
                    </a:cubicBezTo>
                    <a:cubicBezTo>
                      <a:pt x="5" y="6"/>
                      <a:pt x="5" y="5"/>
                      <a:pt x="5" y="4"/>
                    </a:cubicBezTo>
                    <a:moveTo>
                      <a:pt x="13" y="4"/>
                    </a:moveTo>
                    <a:cubicBezTo>
                      <a:pt x="13" y="4"/>
                      <a:pt x="13" y="5"/>
                      <a:pt x="13" y="5"/>
                    </a:cubicBezTo>
                    <a:cubicBezTo>
                      <a:pt x="13" y="5"/>
                      <a:pt x="13" y="5"/>
                      <a:pt x="13" y="5"/>
                    </a:cubicBezTo>
                    <a:cubicBezTo>
                      <a:pt x="13" y="4"/>
                      <a:pt x="13" y="4"/>
                      <a:pt x="13" y="4"/>
                    </a:cubicBezTo>
                    <a:moveTo>
                      <a:pt x="5" y="1"/>
                    </a:moveTo>
                    <a:cubicBezTo>
                      <a:pt x="5" y="1"/>
                      <a:pt x="5" y="2"/>
                      <a:pt x="5" y="3"/>
                    </a:cubicBezTo>
                    <a:cubicBezTo>
                      <a:pt x="5" y="3"/>
                      <a:pt x="5" y="3"/>
                      <a:pt x="5" y="3"/>
                    </a:cubicBezTo>
                    <a:cubicBezTo>
                      <a:pt x="5" y="2"/>
                      <a:pt x="5" y="1"/>
                      <a:pt x="5" y="1"/>
                    </a:cubicBezTo>
                    <a:moveTo>
                      <a:pt x="1" y="0"/>
                    </a:moveTo>
                    <a:cubicBezTo>
                      <a:pt x="0" y="1"/>
                      <a:pt x="0" y="3"/>
                      <a:pt x="0" y="4"/>
                    </a:cubicBezTo>
                    <a:cubicBezTo>
                      <a:pt x="0" y="4"/>
                      <a:pt x="1" y="4"/>
                      <a:pt x="1" y="4"/>
                    </a:cubicBezTo>
                    <a:cubicBezTo>
                      <a:pt x="1" y="2"/>
                      <a:pt x="1" y="1"/>
                      <a:pt x="1" y="0"/>
                    </a:cubicBezTo>
                    <a:moveTo>
                      <a:pt x="1" y="0"/>
                    </a:moveTo>
                    <a:cubicBezTo>
                      <a:pt x="1" y="0"/>
                      <a:pt x="1" y="0"/>
                      <a:pt x="1" y="0"/>
                    </a:cubicBezTo>
                    <a:cubicBezTo>
                      <a:pt x="1" y="0"/>
                      <a:pt x="1" y="0"/>
                      <a:pt x="1"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2" name="Freeform 496"/>
              <p:cNvSpPr>
                <a:spLocks/>
              </p:cNvSpPr>
              <p:nvPr/>
            </p:nvSpPr>
            <p:spPr bwMode="auto">
              <a:xfrm>
                <a:off x="10413641" y="4793794"/>
                <a:ext cx="205674" cy="123037"/>
              </a:xfrm>
              <a:custGeom>
                <a:avLst/>
                <a:gdLst>
                  <a:gd name="T0" fmla="*/ 16790 w 49"/>
                  <a:gd name="T1" fmla="*/ 101824 h 29"/>
                  <a:gd name="T2" fmla="*/ 130120 w 49"/>
                  <a:gd name="T3" fmla="*/ 76368 h 29"/>
                  <a:gd name="T4" fmla="*/ 201477 w 49"/>
                  <a:gd name="T5" fmla="*/ 0 h 29"/>
                  <a:gd name="T6" fmla="*/ 205674 w 49"/>
                  <a:gd name="T7" fmla="*/ 8485 h 29"/>
                  <a:gd name="T8" fmla="*/ 16790 w 49"/>
                  <a:gd name="T9" fmla="*/ 106066 h 29"/>
                  <a:gd name="T10" fmla="*/ 16790 w 49"/>
                  <a:gd name="T11" fmla="*/ 106066 h 29"/>
                  <a:gd name="T12" fmla="*/ 4197 w 49"/>
                  <a:gd name="T13" fmla="*/ 106066 h 29"/>
                  <a:gd name="T14" fmla="*/ 12592 w 49"/>
                  <a:gd name="T15" fmla="*/ 93338 h 29"/>
                  <a:gd name="T16" fmla="*/ 16790 w 49"/>
                  <a:gd name="T17" fmla="*/ 10182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9">
                    <a:moveTo>
                      <a:pt x="4" y="24"/>
                    </a:moveTo>
                    <a:cubicBezTo>
                      <a:pt x="9" y="24"/>
                      <a:pt x="21" y="25"/>
                      <a:pt x="31" y="18"/>
                    </a:cubicBezTo>
                    <a:cubicBezTo>
                      <a:pt x="44" y="9"/>
                      <a:pt x="48" y="0"/>
                      <a:pt x="48" y="0"/>
                    </a:cubicBezTo>
                    <a:cubicBezTo>
                      <a:pt x="49" y="2"/>
                      <a:pt x="49" y="2"/>
                      <a:pt x="49" y="2"/>
                    </a:cubicBezTo>
                    <a:cubicBezTo>
                      <a:pt x="49" y="2"/>
                      <a:pt x="34" y="29"/>
                      <a:pt x="4" y="25"/>
                    </a:cubicBezTo>
                    <a:cubicBezTo>
                      <a:pt x="4" y="25"/>
                      <a:pt x="4" y="25"/>
                      <a:pt x="4" y="25"/>
                    </a:cubicBezTo>
                    <a:cubicBezTo>
                      <a:pt x="3" y="25"/>
                      <a:pt x="2" y="25"/>
                      <a:pt x="1" y="25"/>
                    </a:cubicBezTo>
                    <a:cubicBezTo>
                      <a:pt x="0" y="25"/>
                      <a:pt x="0" y="23"/>
                      <a:pt x="3" y="22"/>
                    </a:cubicBezTo>
                    <a:cubicBezTo>
                      <a:pt x="4" y="22"/>
                      <a:pt x="4" y="23"/>
                      <a:pt x="4" y="2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3" name="Freeform 497"/>
              <p:cNvSpPr>
                <a:spLocks/>
              </p:cNvSpPr>
              <p:nvPr/>
            </p:nvSpPr>
            <p:spPr bwMode="auto">
              <a:xfrm>
                <a:off x="10375077" y="4758903"/>
                <a:ext cx="231383" cy="135891"/>
              </a:xfrm>
              <a:custGeom>
                <a:avLst/>
                <a:gdLst>
                  <a:gd name="T0" fmla="*/ 231383 w 55"/>
                  <a:gd name="T1" fmla="*/ 12740 h 32"/>
                  <a:gd name="T2" fmla="*/ 231383 w 55"/>
                  <a:gd name="T3" fmla="*/ 0 h 32"/>
                  <a:gd name="T4" fmla="*/ 25242 w 55"/>
                  <a:gd name="T5" fmla="*/ 127398 h 32"/>
                  <a:gd name="T6" fmla="*/ 8414 w 55"/>
                  <a:gd name="T7" fmla="*/ 123151 h 32"/>
                  <a:gd name="T8" fmla="*/ 25242 w 55"/>
                  <a:gd name="T9" fmla="*/ 127398 h 32"/>
                  <a:gd name="T10" fmla="*/ 25242 w 55"/>
                  <a:gd name="T11" fmla="*/ 127398 h 32"/>
                  <a:gd name="T12" fmla="*/ 100967 w 55"/>
                  <a:gd name="T13" fmla="*/ 106165 h 32"/>
                  <a:gd name="T14" fmla="*/ 231383 w 55"/>
                  <a:gd name="T15" fmla="*/ 1274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32">
                    <a:moveTo>
                      <a:pt x="55" y="3"/>
                    </a:moveTo>
                    <a:cubicBezTo>
                      <a:pt x="55" y="0"/>
                      <a:pt x="55" y="0"/>
                      <a:pt x="55" y="0"/>
                    </a:cubicBezTo>
                    <a:cubicBezTo>
                      <a:pt x="55" y="0"/>
                      <a:pt x="32" y="27"/>
                      <a:pt x="6" y="30"/>
                    </a:cubicBezTo>
                    <a:cubicBezTo>
                      <a:pt x="6" y="30"/>
                      <a:pt x="3" y="28"/>
                      <a:pt x="2" y="29"/>
                    </a:cubicBezTo>
                    <a:cubicBezTo>
                      <a:pt x="0" y="31"/>
                      <a:pt x="3" y="32"/>
                      <a:pt x="6" y="30"/>
                    </a:cubicBezTo>
                    <a:cubicBezTo>
                      <a:pt x="6" y="30"/>
                      <a:pt x="6" y="30"/>
                      <a:pt x="6" y="30"/>
                    </a:cubicBezTo>
                    <a:cubicBezTo>
                      <a:pt x="9" y="30"/>
                      <a:pt x="17" y="28"/>
                      <a:pt x="24" y="25"/>
                    </a:cubicBezTo>
                    <a:cubicBezTo>
                      <a:pt x="36" y="20"/>
                      <a:pt x="51" y="7"/>
                      <a:pt x="55"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4" name="Freeform 498"/>
              <p:cNvSpPr>
                <a:spLocks/>
              </p:cNvSpPr>
              <p:nvPr/>
            </p:nvSpPr>
            <p:spPr bwMode="auto">
              <a:xfrm>
                <a:off x="10222659" y="4632193"/>
                <a:ext cx="374620" cy="216692"/>
              </a:xfrm>
              <a:custGeom>
                <a:avLst/>
                <a:gdLst>
                  <a:gd name="T0" fmla="*/ 12628 w 89"/>
                  <a:gd name="T1" fmla="*/ 186950 h 51"/>
                  <a:gd name="T2" fmla="*/ 0 w 89"/>
                  <a:gd name="T3" fmla="*/ 199697 h 51"/>
                  <a:gd name="T4" fmla="*/ 25255 w 89"/>
                  <a:gd name="T5" fmla="*/ 182701 h 51"/>
                  <a:gd name="T6" fmla="*/ 370411 w 89"/>
                  <a:gd name="T7" fmla="*/ 144461 h 51"/>
                  <a:gd name="T8" fmla="*/ 374620 w 89"/>
                  <a:gd name="T9" fmla="*/ 131715 h 51"/>
                  <a:gd name="T10" fmla="*/ 12628 w 89"/>
                  <a:gd name="T11" fmla="*/ 18695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51">
                    <a:moveTo>
                      <a:pt x="3" y="44"/>
                    </a:moveTo>
                    <a:cubicBezTo>
                      <a:pt x="2" y="44"/>
                      <a:pt x="0" y="45"/>
                      <a:pt x="0" y="47"/>
                    </a:cubicBezTo>
                    <a:cubicBezTo>
                      <a:pt x="1" y="51"/>
                      <a:pt x="8" y="47"/>
                      <a:pt x="6" y="43"/>
                    </a:cubicBezTo>
                    <a:cubicBezTo>
                      <a:pt x="34" y="2"/>
                      <a:pt x="87" y="33"/>
                      <a:pt x="88" y="34"/>
                    </a:cubicBezTo>
                    <a:cubicBezTo>
                      <a:pt x="89" y="31"/>
                      <a:pt x="89" y="31"/>
                      <a:pt x="89" y="31"/>
                    </a:cubicBezTo>
                    <a:cubicBezTo>
                      <a:pt x="89" y="31"/>
                      <a:pt x="31" y="0"/>
                      <a:pt x="3"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5" name="Freeform 499"/>
              <p:cNvSpPr>
                <a:spLocks/>
              </p:cNvSpPr>
              <p:nvPr/>
            </p:nvSpPr>
            <p:spPr bwMode="auto">
              <a:xfrm>
                <a:off x="10307132" y="4674430"/>
                <a:ext cx="354420" cy="233219"/>
              </a:xfrm>
              <a:custGeom>
                <a:avLst/>
                <a:gdLst>
                  <a:gd name="T0" fmla="*/ 8439 w 84"/>
                  <a:gd name="T1" fmla="*/ 203537 h 55"/>
                  <a:gd name="T2" fmla="*/ 0 w 84"/>
                  <a:gd name="T3" fmla="*/ 220498 h 55"/>
                  <a:gd name="T4" fmla="*/ 21096 w 84"/>
                  <a:gd name="T5" fmla="*/ 199296 h 55"/>
                  <a:gd name="T6" fmla="*/ 350201 w 84"/>
                  <a:gd name="T7" fmla="*/ 84807 h 55"/>
                  <a:gd name="T8" fmla="*/ 354420 w 84"/>
                  <a:gd name="T9" fmla="*/ 72086 h 55"/>
                  <a:gd name="T10" fmla="*/ 8439 w 84"/>
                  <a:gd name="T11" fmla="*/ 203537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55">
                    <a:moveTo>
                      <a:pt x="2" y="48"/>
                    </a:moveTo>
                    <a:cubicBezTo>
                      <a:pt x="1" y="49"/>
                      <a:pt x="0" y="51"/>
                      <a:pt x="0" y="52"/>
                    </a:cubicBezTo>
                    <a:cubicBezTo>
                      <a:pt x="2" y="55"/>
                      <a:pt x="8" y="50"/>
                      <a:pt x="5" y="47"/>
                    </a:cubicBezTo>
                    <a:cubicBezTo>
                      <a:pt x="23" y="0"/>
                      <a:pt x="82" y="19"/>
                      <a:pt x="83" y="20"/>
                    </a:cubicBezTo>
                    <a:cubicBezTo>
                      <a:pt x="84" y="17"/>
                      <a:pt x="84" y="17"/>
                      <a:pt x="84" y="17"/>
                    </a:cubicBezTo>
                    <a:cubicBezTo>
                      <a:pt x="83" y="17"/>
                      <a:pt x="20" y="0"/>
                      <a:pt x="2" y="4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6" name="Freeform 500"/>
              <p:cNvSpPr>
                <a:spLocks/>
              </p:cNvSpPr>
              <p:nvPr/>
            </p:nvSpPr>
            <p:spPr bwMode="auto">
              <a:xfrm>
                <a:off x="10342023" y="4793794"/>
                <a:ext cx="348911" cy="253419"/>
              </a:xfrm>
              <a:custGeom>
                <a:avLst/>
                <a:gdLst>
                  <a:gd name="T0" fmla="*/ 25222 w 83"/>
                  <a:gd name="T1" fmla="*/ 168946 h 60"/>
                  <a:gd name="T2" fmla="*/ 4204 w 83"/>
                  <a:gd name="T3" fmla="*/ 164722 h 60"/>
                  <a:gd name="T4" fmla="*/ 33630 w 83"/>
                  <a:gd name="T5" fmla="*/ 164722 h 60"/>
                  <a:gd name="T6" fmla="*/ 340504 w 83"/>
                  <a:gd name="T7" fmla="*/ 0 h 60"/>
                  <a:gd name="T8" fmla="*/ 348911 w 83"/>
                  <a:gd name="T9" fmla="*/ 4224 h 60"/>
                  <a:gd name="T10" fmla="*/ 25222 w 83"/>
                  <a:gd name="T11" fmla="*/ 1689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60">
                    <a:moveTo>
                      <a:pt x="6" y="40"/>
                    </a:moveTo>
                    <a:cubicBezTo>
                      <a:pt x="4" y="40"/>
                      <a:pt x="2" y="40"/>
                      <a:pt x="1" y="39"/>
                    </a:cubicBezTo>
                    <a:cubicBezTo>
                      <a:pt x="0" y="35"/>
                      <a:pt x="8" y="35"/>
                      <a:pt x="8" y="39"/>
                    </a:cubicBezTo>
                    <a:cubicBezTo>
                      <a:pt x="55" y="57"/>
                      <a:pt x="81" y="1"/>
                      <a:pt x="81" y="0"/>
                    </a:cubicBezTo>
                    <a:cubicBezTo>
                      <a:pt x="83" y="1"/>
                      <a:pt x="83" y="1"/>
                      <a:pt x="83" y="1"/>
                    </a:cubicBezTo>
                    <a:cubicBezTo>
                      <a:pt x="83" y="2"/>
                      <a:pt x="53" y="60"/>
                      <a:pt x="6" y="4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7" name="Freeform 501"/>
              <p:cNvSpPr>
                <a:spLocks/>
              </p:cNvSpPr>
              <p:nvPr/>
            </p:nvSpPr>
            <p:spPr bwMode="auto">
              <a:xfrm>
                <a:off x="10413641" y="4861740"/>
                <a:ext cx="225874" cy="176292"/>
              </a:xfrm>
              <a:custGeom>
                <a:avLst/>
                <a:gdLst>
                  <a:gd name="T0" fmla="*/ 16731 w 54"/>
                  <a:gd name="T1" fmla="*/ 134318 h 42"/>
                  <a:gd name="T2" fmla="*/ 4183 w 54"/>
                  <a:gd name="T3" fmla="*/ 130120 h 42"/>
                  <a:gd name="T4" fmla="*/ 20914 w 54"/>
                  <a:gd name="T5" fmla="*/ 130120 h 42"/>
                  <a:gd name="T6" fmla="*/ 221691 w 54"/>
                  <a:gd name="T7" fmla="*/ 0 h 42"/>
                  <a:gd name="T8" fmla="*/ 225874 w 54"/>
                  <a:gd name="T9" fmla="*/ 4197 h 42"/>
                  <a:gd name="T10" fmla="*/ 16731 w 54"/>
                  <a:gd name="T11" fmla="*/ 134318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2">
                    <a:moveTo>
                      <a:pt x="4" y="32"/>
                    </a:moveTo>
                    <a:cubicBezTo>
                      <a:pt x="3" y="32"/>
                      <a:pt x="1" y="32"/>
                      <a:pt x="1" y="31"/>
                    </a:cubicBezTo>
                    <a:cubicBezTo>
                      <a:pt x="0" y="29"/>
                      <a:pt x="5" y="28"/>
                      <a:pt x="5" y="31"/>
                    </a:cubicBezTo>
                    <a:cubicBezTo>
                      <a:pt x="38" y="40"/>
                      <a:pt x="52" y="1"/>
                      <a:pt x="53" y="0"/>
                    </a:cubicBezTo>
                    <a:cubicBezTo>
                      <a:pt x="54" y="1"/>
                      <a:pt x="54" y="1"/>
                      <a:pt x="54" y="1"/>
                    </a:cubicBezTo>
                    <a:cubicBezTo>
                      <a:pt x="54" y="2"/>
                      <a:pt x="37" y="42"/>
                      <a:pt x="4"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8" name="Freeform 502"/>
              <p:cNvSpPr>
                <a:spLocks/>
              </p:cNvSpPr>
              <p:nvPr/>
            </p:nvSpPr>
            <p:spPr bwMode="auto">
              <a:xfrm>
                <a:off x="10319986" y="4654230"/>
                <a:ext cx="247910" cy="156091"/>
              </a:xfrm>
              <a:custGeom>
                <a:avLst/>
                <a:gdLst>
                  <a:gd name="T0" fmla="*/ 8404 w 59"/>
                  <a:gd name="T1" fmla="*/ 134998 h 37"/>
                  <a:gd name="T2" fmla="*/ 0 w 59"/>
                  <a:gd name="T3" fmla="*/ 147654 h 37"/>
                  <a:gd name="T4" fmla="*/ 16807 w 59"/>
                  <a:gd name="T5" fmla="*/ 134998 h 37"/>
                  <a:gd name="T6" fmla="*/ 243708 w 59"/>
                  <a:gd name="T7" fmla="*/ 75936 h 37"/>
                  <a:gd name="T8" fmla="*/ 247910 w 59"/>
                  <a:gd name="T9" fmla="*/ 67499 h 37"/>
                  <a:gd name="T10" fmla="*/ 8404 w 59"/>
                  <a:gd name="T11" fmla="*/ 134998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7">
                    <a:moveTo>
                      <a:pt x="2" y="32"/>
                    </a:moveTo>
                    <a:cubicBezTo>
                      <a:pt x="1" y="33"/>
                      <a:pt x="0" y="34"/>
                      <a:pt x="0" y="35"/>
                    </a:cubicBezTo>
                    <a:cubicBezTo>
                      <a:pt x="1" y="37"/>
                      <a:pt x="6" y="34"/>
                      <a:pt x="4" y="32"/>
                    </a:cubicBezTo>
                    <a:cubicBezTo>
                      <a:pt x="19" y="1"/>
                      <a:pt x="58" y="18"/>
                      <a:pt x="58" y="18"/>
                    </a:cubicBezTo>
                    <a:cubicBezTo>
                      <a:pt x="59" y="16"/>
                      <a:pt x="59" y="16"/>
                      <a:pt x="59" y="16"/>
                    </a:cubicBezTo>
                    <a:cubicBezTo>
                      <a:pt x="58" y="16"/>
                      <a:pt x="17" y="0"/>
                      <a:pt x="2" y="3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19" name="Freeform 503"/>
              <p:cNvSpPr>
                <a:spLocks/>
              </p:cNvSpPr>
              <p:nvPr/>
            </p:nvSpPr>
            <p:spPr bwMode="auto">
              <a:xfrm>
                <a:off x="10387932" y="4830521"/>
                <a:ext cx="238728" cy="242401"/>
              </a:xfrm>
              <a:custGeom>
                <a:avLst/>
                <a:gdLst>
                  <a:gd name="T0" fmla="*/ 25129 w 57"/>
                  <a:gd name="T1" fmla="*/ 233896 h 57"/>
                  <a:gd name="T2" fmla="*/ 8376 w 57"/>
                  <a:gd name="T3" fmla="*/ 233896 h 57"/>
                  <a:gd name="T4" fmla="*/ 29317 w 57"/>
                  <a:gd name="T5" fmla="*/ 229643 h 57"/>
                  <a:gd name="T6" fmla="*/ 230352 w 57"/>
                  <a:gd name="T7" fmla="*/ 0 h 57"/>
                  <a:gd name="T8" fmla="*/ 238728 w 57"/>
                  <a:gd name="T9" fmla="*/ 0 h 57"/>
                  <a:gd name="T10" fmla="*/ 25129 w 57"/>
                  <a:gd name="T11" fmla="*/ 23389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7">
                    <a:moveTo>
                      <a:pt x="6" y="55"/>
                    </a:moveTo>
                    <a:cubicBezTo>
                      <a:pt x="4" y="56"/>
                      <a:pt x="3" y="57"/>
                      <a:pt x="2" y="55"/>
                    </a:cubicBezTo>
                    <a:cubicBezTo>
                      <a:pt x="0" y="53"/>
                      <a:pt x="6" y="50"/>
                      <a:pt x="7" y="54"/>
                    </a:cubicBezTo>
                    <a:cubicBezTo>
                      <a:pt x="51" y="54"/>
                      <a:pt x="55" y="1"/>
                      <a:pt x="55" y="0"/>
                    </a:cubicBezTo>
                    <a:cubicBezTo>
                      <a:pt x="57" y="0"/>
                      <a:pt x="57" y="0"/>
                      <a:pt x="57" y="0"/>
                    </a:cubicBezTo>
                    <a:cubicBezTo>
                      <a:pt x="57" y="1"/>
                      <a:pt x="50" y="57"/>
                      <a:pt x="6" y="5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0" name="Freeform 504"/>
              <p:cNvSpPr>
                <a:spLocks/>
              </p:cNvSpPr>
              <p:nvPr/>
            </p:nvSpPr>
            <p:spPr bwMode="auto">
              <a:xfrm>
                <a:off x="10384259" y="4839703"/>
                <a:ext cx="235056" cy="168946"/>
              </a:xfrm>
              <a:custGeom>
                <a:avLst/>
                <a:gdLst>
                  <a:gd name="T0" fmla="*/ 12592 w 56"/>
                  <a:gd name="T1" fmla="*/ 109815 h 40"/>
                  <a:gd name="T2" fmla="*/ 0 w 56"/>
                  <a:gd name="T3" fmla="*/ 105591 h 40"/>
                  <a:gd name="T4" fmla="*/ 20987 w 56"/>
                  <a:gd name="T5" fmla="*/ 109815 h 40"/>
                  <a:gd name="T6" fmla="*/ 230859 w 56"/>
                  <a:gd name="T7" fmla="*/ 0 h 40"/>
                  <a:gd name="T8" fmla="*/ 235056 w 56"/>
                  <a:gd name="T9" fmla="*/ 0 h 40"/>
                  <a:gd name="T10" fmla="*/ 12592 w 56"/>
                  <a:gd name="T11" fmla="*/ 10981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0">
                    <a:moveTo>
                      <a:pt x="3" y="26"/>
                    </a:moveTo>
                    <a:cubicBezTo>
                      <a:pt x="2" y="27"/>
                      <a:pt x="1" y="27"/>
                      <a:pt x="0" y="25"/>
                    </a:cubicBezTo>
                    <a:cubicBezTo>
                      <a:pt x="0" y="23"/>
                      <a:pt x="5" y="23"/>
                      <a:pt x="5" y="26"/>
                    </a:cubicBezTo>
                    <a:cubicBezTo>
                      <a:pt x="37" y="38"/>
                      <a:pt x="55" y="0"/>
                      <a:pt x="55" y="0"/>
                    </a:cubicBezTo>
                    <a:cubicBezTo>
                      <a:pt x="56" y="0"/>
                      <a:pt x="56" y="0"/>
                      <a:pt x="56" y="0"/>
                    </a:cubicBezTo>
                    <a:cubicBezTo>
                      <a:pt x="56" y="1"/>
                      <a:pt x="36" y="40"/>
                      <a:pt x="3"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1" name="Freeform 505"/>
              <p:cNvSpPr>
                <a:spLocks/>
              </p:cNvSpPr>
              <p:nvPr/>
            </p:nvSpPr>
            <p:spPr bwMode="auto">
              <a:xfrm>
                <a:off x="10371405" y="4729521"/>
                <a:ext cx="196492" cy="135891"/>
              </a:xfrm>
              <a:custGeom>
                <a:avLst/>
                <a:gdLst>
                  <a:gd name="T0" fmla="*/ 12542 w 47"/>
                  <a:gd name="T1" fmla="*/ 118905 h 32"/>
                  <a:gd name="T2" fmla="*/ 96156 w 47"/>
                  <a:gd name="T3" fmla="*/ 38219 h 32"/>
                  <a:gd name="T4" fmla="*/ 196492 w 47"/>
                  <a:gd name="T5" fmla="*/ 21233 h 32"/>
                  <a:gd name="T6" fmla="*/ 192311 w 47"/>
                  <a:gd name="T7" fmla="*/ 12740 h 32"/>
                  <a:gd name="T8" fmla="*/ 8361 w 47"/>
                  <a:gd name="T9" fmla="*/ 114658 h 32"/>
                  <a:gd name="T10" fmla="*/ 8361 w 47"/>
                  <a:gd name="T11" fmla="*/ 118905 h 32"/>
                  <a:gd name="T12" fmla="*/ 0 w 47"/>
                  <a:gd name="T13" fmla="*/ 127398 h 32"/>
                  <a:gd name="T14" fmla="*/ 12542 w 47"/>
                  <a:gd name="T15" fmla="*/ 127398 h 32"/>
                  <a:gd name="T16" fmla="*/ 12542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2" name="Freeform 506"/>
              <p:cNvSpPr>
                <a:spLocks/>
              </p:cNvSpPr>
              <p:nvPr/>
            </p:nvSpPr>
            <p:spPr bwMode="auto">
              <a:xfrm>
                <a:off x="10420987" y="4742375"/>
                <a:ext cx="198328" cy="135891"/>
              </a:xfrm>
              <a:custGeom>
                <a:avLst/>
                <a:gdLst>
                  <a:gd name="T0" fmla="*/ 12659 w 47"/>
                  <a:gd name="T1" fmla="*/ 118905 h 32"/>
                  <a:gd name="T2" fmla="*/ 97054 w 47"/>
                  <a:gd name="T3" fmla="*/ 38219 h 32"/>
                  <a:gd name="T4" fmla="*/ 198328 w 47"/>
                  <a:gd name="T5" fmla="*/ 21233 h 32"/>
                  <a:gd name="T6" fmla="*/ 194108 w 47"/>
                  <a:gd name="T7" fmla="*/ 12740 h 32"/>
                  <a:gd name="T8" fmla="*/ 8439 w 47"/>
                  <a:gd name="T9" fmla="*/ 114658 h 32"/>
                  <a:gd name="T10" fmla="*/ 8439 w 47"/>
                  <a:gd name="T11" fmla="*/ 118905 h 32"/>
                  <a:gd name="T12" fmla="*/ 0 w 47"/>
                  <a:gd name="T13" fmla="*/ 127398 h 32"/>
                  <a:gd name="T14" fmla="*/ 12659 w 47"/>
                  <a:gd name="T15" fmla="*/ 127398 h 32"/>
                  <a:gd name="T16" fmla="*/ 12659 w 47"/>
                  <a:gd name="T17" fmla="*/ 11890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3" y="28"/>
                    </a:moveTo>
                    <a:cubicBezTo>
                      <a:pt x="5" y="23"/>
                      <a:pt x="12" y="13"/>
                      <a:pt x="23" y="9"/>
                    </a:cubicBezTo>
                    <a:cubicBezTo>
                      <a:pt x="38" y="3"/>
                      <a:pt x="47" y="5"/>
                      <a:pt x="47" y="5"/>
                    </a:cubicBezTo>
                    <a:cubicBezTo>
                      <a:pt x="46" y="3"/>
                      <a:pt x="46" y="3"/>
                      <a:pt x="46" y="3"/>
                    </a:cubicBezTo>
                    <a:cubicBezTo>
                      <a:pt x="46" y="3"/>
                      <a:pt x="16" y="0"/>
                      <a:pt x="2" y="27"/>
                    </a:cubicBezTo>
                    <a:cubicBezTo>
                      <a:pt x="2" y="28"/>
                      <a:pt x="2" y="28"/>
                      <a:pt x="2" y="28"/>
                    </a:cubicBezTo>
                    <a:cubicBezTo>
                      <a:pt x="2" y="28"/>
                      <a:pt x="1" y="29"/>
                      <a:pt x="0" y="30"/>
                    </a:cubicBezTo>
                    <a:cubicBezTo>
                      <a:pt x="0" y="31"/>
                      <a:pt x="2" y="32"/>
                      <a:pt x="3" y="30"/>
                    </a:cubicBezTo>
                    <a:cubicBezTo>
                      <a:pt x="4"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3" name="Freeform 507"/>
              <p:cNvSpPr>
                <a:spLocks/>
              </p:cNvSpPr>
              <p:nvPr/>
            </p:nvSpPr>
            <p:spPr bwMode="auto">
              <a:xfrm>
                <a:off x="10395277" y="4738703"/>
                <a:ext cx="194655" cy="139564"/>
              </a:xfrm>
              <a:custGeom>
                <a:avLst/>
                <a:gdLst>
                  <a:gd name="T0" fmla="*/ 12695 w 46"/>
                  <a:gd name="T1" fmla="*/ 118418 h 33"/>
                  <a:gd name="T2" fmla="*/ 93096 w 46"/>
                  <a:gd name="T3" fmla="*/ 33834 h 33"/>
                  <a:gd name="T4" fmla="*/ 194655 w 46"/>
                  <a:gd name="T5" fmla="*/ 8458 h 33"/>
                  <a:gd name="T6" fmla="*/ 186192 w 46"/>
                  <a:gd name="T7" fmla="*/ 0 h 33"/>
                  <a:gd name="T8" fmla="*/ 12695 w 46"/>
                  <a:gd name="T9" fmla="*/ 118418 h 33"/>
                  <a:gd name="T10" fmla="*/ 12695 w 46"/>
                  <a:gd name="T11" fmla="*/ 118418 h 33"/>
                  <a:gd name="T12" fmla="*/ 4232 w 46"/>
                  <a:gd name="T13" fmla="*/ 126876 h 33"/>
                  <a:gd name="T14" fmla="*/ 16927 w 46"/>
                  <a:gd name="T15" fmla="*/ 126876 h 33"/>
                  <a:gd name="T16" fmla="*/ 12695 w 46"/>
                  <a:gd name="T17" fmla="*/ 11841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33">
                    <a:moveTo>
                      <a:pt x="3" y="28"/>
                    </a:moveTo>
                    <a:cubicBezTo>
                      <a:pt x="5" y="24"/>
                      <a:pt x="11" y="13"/>
                      <a:pt x="22" y="8"/>
                    </a:cubicBezTo>
                    <a:cubicBezTo>
                      <a:pt x="36" y="1"/>
                      <a:pt x="46" y="2"/>
                      <a:pt x="46" y="2"/>
                    </a:cubicBezTo>
                    <a:cubicBezTo>
                      <a:pt x="44" y="0"/>
                      <a:pt x="44" y="0"/>
                      <a:pt x="44" y="0"/>
                    </a:cubicBezTo>
                    <a:cubicBezTo>
                      <a:pt x="44" y="0"/>
                      <a:pt x="14" y="0"/>
                      <a:pt x="3" y="28"/>
                    </a:cubicBezTo>
                    <a:cubicBezTo>
                      <a:pt x="3" y="28"/>
                      <a:pt x="3" y="28"/>
                      <a:pt x="3" y="28"/>
                    </a:cubicBezTo>
                    <a:cubicBezTo>
                      <a:pt x="2" y="29"/>
                      <a:pt x="1" y="29"/>
                      <a:pt x="1" y="30"/>
                    </a:cubicBezTo>
                    <a:cubicBezTo>
                      <a:pt x="0" y="32"/>
                      <a:pt x="2" y="33"/>
                      <a:pt x="4" y="30"/>
                    </a:cubicBezTo>
                    <a:cubicBezTo>
                      <a:pt x="5" y="29"/>
                      <a:pt x="4" y="28"/>
                      <a:pt x="3" y="2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4" name="Freeform 508"/>
              <p:cNvSpPr>
                <a:spLocks/>
              </p:cNvSpPr>
              <p:nvPr/>
            </p:nvSpPr>
            <p:spPr bwMode="auto">
              <a:xfrm>
                <a:off x="10307132" y="4716666"/>
                <a:ext cx="189146" cy="139564"/>
              </a:xfrm>
              <a:custGeom>
                <a:avLst/>
                <a:gdLst>
                  <a:gd name="T0" fmla="*/ 12610 w 45"/>
                  <a:gd name="T1" fmla="*/ 122647 h 33"/>
                  <a:gd name="T2" fmla="*/ 88268 w 45"/>
                  <a:gd name="T3" fmla="*/ 38063 h 33"/>
                  <a:gd name="T4" fmla="*/ 189146 w 45"/>
                  <a:gd name="T5" fmla="*/ 8458 h 33"/>
                  <a:gd name="T6" fmla="*/ 184943 w 45"/>
                  <a:gd name="T7" fmla="*/ 4229 h 33"/>
                  <a:gd name="T8" fmla="*/ 8406 w 45"/>
                  <a:gd name="T9" fmla="*/ 122647 h 33"/>
                  <a:gd name="T10" fmla="*/ 8406 w 45"/>
                  <a:gd name="T11" fmla="*/ 122647 h 33"/>
                  <a:gd name="T12" fmla="*/ 0 w 45"/>
                  <a:gd name="T13" fmla="*/ 131106 h 33"/>
                  <a:gd name="T14" fmla="*/ 12610 w 45"/>
                  <a:gd name="T15" fmla="*/ 131106 h 33"/>
                  <a:gd name="T16" fmla="*/ 12610 w 45"/>
                  <a:gd name="T17" fmla="*/ 122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33">
                    <a:moveTo>
                      <a:pt x="3" y="29"/>
                    </a:moveTo>
                    <a:cubicBezTo>
                      <a:pt x="5" y="25"/>
                      <a:pt x="10" y="14"/>
                      <a:pt x="21" y="9"/>
                    </a:cubicBezTo>
                    <a:cubicBezTo>
                      <a:pt x="35" y="2"/>
                      <a:pt x="45" y="2"/>
                      <a:pt x="45" y="2"/>
                    </a:cubicBezTo>
                    <a:cubicBezTo>
                      <a:pt x="44" y="1"/>
                      <a:pt x="44" y="1"/>
                      <a:pt x="44" y="1"/>
                    </a:cubicBezTo>
                    <a:cubicBezTo>
                      <a:pt x="44" y="1"/>
                      <a:pt x="14" y="0"/>
                      <a:pt x="2" y="29"/>
                    </a:cubicBezTo>
                    <a:cubicBezTo>
                      <a:pt x="2" y="29"/>
                      <a:pt x="2" y="29"/>
                      <a:pt x="2" y="29"/>
                    </a:cubicBezTo>
                    <a:cubicBezTo>
                      <a:pt x="2" y="29"/>
                      <a:pt x="0" y="30"/>
                      <a:pt x="0" y="31"/>
                    </a:cubicBezTo>
                    <a:cubicBezTo>
                      <a:pt x="0" y="32"/>
                      <a:pt x="2" y="33"/>
                      <a:pt x="3" y="31"/>
                    </a:cubicBezTo>
                    <a:cubicBezTo>
                      <a:pt x="4" y="30"/>
                      <a:pt x="3" y="29"/>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5" name="Freeform 509"/>
              <p:cNvSpPr>
                <a:spLocks/>
              </p:cNvSpPr>
              <p:nvPr/>
            </p:nvSpPr>
            <p:spPr bwMode="auto">
              <a:xfrm>
                <a:off x="10417314" y="4764412"/>
                <a:ext cx="185474" cy="168946"/>
              </a:xfrm>
              <a:custGeom>
                <a:avLst/>
                <a:gdLst>
                  <a:gd name="T0" fmla="*/ 21077 w 44"/>
                  <a:gd name="T1" fmla="*/ 160499 h 40"/>
                  <a:gd name="T2" fmla="*/ 126460 w 44"/>
                  <a:gd name="T3" fmla="*/ 97144 h 40"/>
                  <a:gd name="T4" fmla="*/ 177043 w 44"/>
                  <a:gd name="T5" fmla="*/ 0 h 40"/>
                  <a:gd name="T6" fmla="*/ 185474 w 44"/>
                  <a:gd name="T7" fmla="*/ 8447 h 40"/>
                  <a:gd name="T8" fmla="*/ 21077 w 44"/>
                  <a:gd name="T9" fmla="*/ 160499 h 40"/>
                  <a:gd name="T10" fmla="*/ 21077 w 44"/>
                  <a:gd name="T11" fmla="*/ 160499 h 40"/>
                  <a:gd name="T12" fmla="*/ 8431 w 44"/>
                  <a:gd name="T13" fmla="*/ 168946 h 40"/>
                  <a:gd name="T14" fmla="*/ 12646 w 44"/>
                  <a:gd name="T15" fmla="*/ 156275 h 40"/>
                  <a:gd name="T16" fmla="*/ 21077 w 44"/>
                  <a:gd name="T17" fmla="*/ 16049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0">
                    <a:moveTo>
                      <a:pt x="5" y="38"/>
                    </a:moveTo>
                    <a:cubicBezTo>
                      <a:pt x="10" y="36"/>
                      <a:pt x="22" y="33"/>
                      <a:pt x="30" y="23"/>
                    </a:cubicBezTo>
                    <a:cubicBezTo>
                      <a:pt x="41" y="10"/>
                      <a:pt x="42" y="0"/>
                      <a:pt x="42" y="0"/>
                    </a:cubicBezTo>
                    <a:cubicBezTo>
                      <a:pt x="44" y="2"/>
                      <a:pt x="44" y="2"/>
                      <a:pt x="44" y="2"/>
                    </a:cubicBezTo>
                    <a:cubicBezTo>
                      <a:pt x="44" y="2"/>
                      <a:pt x="37" y="33"/>
                      <a:pt x="5" y="38"/>
                    </a:cubicBezTo>
                    <a:cubicBezTo>
                      <a:pt x="5" y="38"/>
                      <a:pt x="5" y="38"/>
                      <a:pt x="5" y="38"/>
                    </a:cubicBezTo>
                    <a:cubicBezTo>
                      <a:pt x="4" y="39"/>
                      <a:pt x="3" y="40"/>
                      <a:pt x="2" y="40"/>
                    </a:cubicBezTo>
                    <a:cubicBezTo>
                      <a:pt x="0" y="40"/>
                      <a:pt x="0" y="38"/>
                      <a:pt x="3" y="37"/>
                    </a:cubicBezTo>
                    <a:cubicBezTo>
                      <a:pt x="4" y="36"/>
                      <a:pt x="5" y="37"/>
                      <a:pt x="5" y="3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6" name="Freeform 510"/>
              <p:cNvSpPr>
                <a:spLocks/>
              </p:cNvSpPr>
              <p:nvPr/>
            </p:nvSpPr>
            <p:spPr bwMode="auto">
              <a:xfrm>
                <a:off x="10567896" y="4806648"/>
                <a:ext cx="139564" cy="308510"/>
              </a:xfrm>
              <a:custGeom>
                <a:avLst/>
                <a:gdLst>
                  <a:gd name="T0" fmla="*/ 21146 w 33"/>
                  <a:gd name="T1" fmla="*/ 114106 h 73"/>
                  <a:gd name="T2" fmla="*/ 21146 w 33"/>
                  <a:gd name="T3" fmla="*/ 114106 h 73"/>
                  <a:gd name="T4" fmla="*/ 21146 w 33"/>
                  <a:gd name="T5" fmla="*/ 114106 h 73"/>
                  <a:gd name="T6" fmla="*/ 21146 w 33"/>
                  <a:gd name="T7" fmla="*/ 114106 h 73"/>
                  <a:gd name="T8" fmla="*/ 29604 w 33"/>
                  <a:gd name="T9" fmla="*/ 101428 h 73"/>
                  <a:gd name="T10" fmla="*/ 126876 w 33"/>
                  <a:gd name="T11" fmla="*/ 0 h 73"/>
                  <a:gd name="T12" fmla="*/ 139564 w 33"/>
                  <a:gd name="T13" fmla="*/ 4226 h 73"/>
                  <a:gd name="T14" fmla="*/ 135335 w 33"/>
                  <a:gd name="T15" fmla="*/ 122559 h 73"/>
                  <a:gd name="T16" fmla="*/ 118418 w 33"/>
                  <a:gd name="T17" fmla="*/ 223987 h 73"/>
                  <a:gd name="T18" fmla="*/ 118418 w 33"/>
                  <a:gd name="T19" fmla="*/ 223987 h 73"/>
                  <a:gd name="T20" fmla="*/ 114189 w 33"/>
                  <a:gd name="T21" fmla="*/ 232439 h 73"/>
                  <a:gd name="T22" fmla="*/ 114189 w 33"/>
                  <a:gd name="T23" fmla="*/ 236665 h 73"/>
                  <a:gd name="T24" fmla="*/ 76126 w 33"/>
                  <a:gd name="T25" fmla="*/ 300058 h 73"/>
                  <a:gd name="T26" fmla="*/ 63438 w 33"/>
                  <a:gd name="T27" fmla="*/ 295832 h 73"/>
                  <a:gd name="T28" fmla="*/ 46521 w 33"/>
                  <a:gd name="T29" fmla="*/ 283153 h 73"/>
                  <a:gd name="T30" fmla="*/ 33834 w 33"/>
                  <a:gd name="T31" fmla="*/ 270475 h 73"/>
                  <a:gd name="T32" fmla="*/ 12688 w 33"/>
                  <a:gd name="T33" fmla="*/ 228213 h 73"/>
                  <a:gd name="T34" fmla="*/ 12688 w 33"/>
                  <a:gd name="T35" fmla="*/ 228213 h 73"/>
                  <a:gd name="T36" fmla="*/ 21146 w 33"/>
                  <a:gd name="T37" fmla="*/ 114106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73">
                    <a:moveTo>
                      <a:pt x="5" y="27"/>
                    </a:moveTo>
                    <a:cubicBezTo>
                      <a:pt x="5" y="27"/>
                      <a:pt x="5" y="27"/>
                      <a:pt x="5" y="27"/>
                    </a:cubicBezTo>
                    <a:cubicBezTo>
                      <a:pt x="5" y="27"/>
                      <a:pt x="5" y="27"/>
                      <a:pt x="5" y="27"/>
                    </a:cubicBezTo>
                    <a:cubicBezTo>
                      <a:pt x="5" y="27"/>
                      <a:pt x="5" y="27"/>
                      <a:pt x="5" y="27"/>
                    </a:cubicBezTo>
                    <a:cubicBezTo>
                      <a:pt x="6" y="26"/>
                      <a:pt x="6" y="25"/>
                      <a:pt x="7" y="24"/>
                    </a:cubicBezTo>
                    <a:cubicBezTo>
                      <a:pt x="19" y="5"/>
                      <a:pt x="26" y="8"/>
                      <a:pt x="30" y="0"/>
                    </a:cubicBezTo>
                    <a:cubicBezTo>
                      <a:pt x="33" y="1"/>
                      <a:pt x="33" y="1"/>
                      <a:pt x="33" y="1"/>
                    </a:cubicBezTo>
                    <a:cubicBezTo>
                      <a:pt x="33" y="1"/>
                      <a:pt x="31" y="14"/>
                      <a:pt x="32" y="29"/>
                    </a:cubicBezTo>
                    <a:cubicBezTo>
                      <a:pt x="32" y="36"/>
                      <a:pt x="30" y="45"/>
                      <a:pt x="28" y="53"/>
                    </a:cubicBezTo>
                    <a:cubicBezTo>
                      <a:pt x="28" y="53"/>
                      <a:pt x="28" y="53"/>
                      <a:pt x="28" y="53"/>
                    </a:cubicBezTo>
                    <a:cubicBezTo>
                      <a:pt x="27" y="54"/>
                      <a:pt x="27" y="55"/>
                      <a:pt x="27" y="55"/>
                    </a:cubicBezTo>
                    <a:cubicBezTo>
                      <a:pt x="27" y="56"/>
                      <a:pt x="27" y="56"/>
                      <a:pt x="27" y="56"/>
                    </a:cubicBezTo>
                    <a:cubicBezTo>
                      <a:pt x="24" y="62"/>
                      <a:pt x="21" y="68"/>
                      <a:pt x="18" y="71"/>
                    </a:cubicBezTo>
                    <a:cubicBezTo>
                      <a:pt x="18" y="71"/>
                      <a:pt x="16" y="73"/>
                      <a:pt x="15" y="70"/>
                    </a:cubicBezTo>
                    <a:cubicBezTo>
                      <a:pt x="14" y="67"/>
                      <a:pt x="12" y="67"/>
                      <a:pt x="11" y="67"/>
                    </a:cubicBezTo>
                    <a:cubicBezTo>
                      <a:pt x="10" y="67"/>
                      <a:pt x="10" y="67"/>
                      <a:pt x="8" y="64"/>
                    </a:cubicBezTo>
                    <a:cubicBezTo>
                      <a:pt x="7" y="62"/>
                      <a:pt x="5" y="59"/>
                      <a:pt x="3" y="54"/>
                    </a:cubicBezTo>
                    <a:cubicBezTo>
                      <a:pt x="3" y="54"/>
                      <a:pt x="3" y="54"/>
                      <a:pt x="3" y="54"/>
                    </a:cubicBezTo>
                    <a:cubicBezTo>
                      <a:pt x="1" y="47"/>
                      <a:pt x="0" y="38"/>
                      <a:pt x="5" y="2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7" name="Freeform 511"/>
              <p:cNvSpPr>
                <a:spLocks noEditPoints="1"/>
              </p:cNvSpPr>
              <p:nvPr/>
            </p:nvSpPr>
            <p:spPr bwMode="auto">
              <a:xfrm>
                <a:off x="10589933" y="4810321"/>
                <a:ext cx="117528" cy="220364"/>
              </a:xfrm>
              <a:custGeom>
                <a:avLst/>
                <a:gdLst>
                  <a:gd name="T0" fmla="*/ 8395 w 28"/>
                  <a:gd name="T1" fmla="*/ 101706 h 52"/>
                  <a:gd name="T2" fmla="*/ 4197 w 28"/>
                  <a:gd name="T3" fmla="*/ 101706 h 52"/>
                  <a:gd name="T4" fmla="*/ 0 w 28"/>
                  <a:gd name="T5" fmla="*/ 110182 h 52"/>
                  <a:gd name="T6" fmla="*/ 8395 w 28"/>
                  <a:gd name="T7" fmla="*/ 101706 h 52"/>
                  <a:gd name="T8" fmla="*/ 117528 w 28"/>
                  <a:gd name="T9" fmla="*/ 0 h 52"/>
                  <a:gd name="T10" fmla="*/ 54567 w 28"/>
                  <a:gd name="T11" fmla="*/ 76280 h 52"/>
                  <a:gd name="T12" fmla="*/ 41974 w 28"/>
                  <a:gd name="T13" fmla="*/ 144084 h 52"/>
                  <a:gd name="T14" fmla="*/ 75554 w 28"/>
                  <a:gd name="T15" fmla="*/ 84755 h 52"/>
                  <a:gd name="T16" fmla="*/ 75554 w 28"/>
                  <a:gd name="T17" fmla="*/ 84755 h 52"/>
                  <a:gd name="T18" fmla="*/ 71356 w 28"/>
                  <a:gd name="T19" fmla="*/ 173749 h 52"/>
                  <a:gd name="T20" fmla="*/ 92343 w 28"/>
                  <a:gd name="T21" fmla="*/ 105944 h 52"/>
                  <a:gd name="T22" fmla="*/ 100738 w 28"/>
                  <a:gd name="T23" fmla="*/ 110182 h 52"/>
                  <a:gd name="T24" fmla="*/ 96541 w 28"/>
                  <a:gd name="T25" fmla="*/ 220364 h 52"/>
                  <a:gd name="T26" fmla="*/ 113331 w 28"/>
                  <a:gd name="T27" fmla="*/ 127133 h 52"/>
                  <a:gd name="T28" fmla="*/ 113331 w 28"/>
                  <a:gd name="T29" fmla="*/ 118658 h 52"/>
                  <a:gd name="T30" fmla="*/ 113331 w 28"/>
                  <a:gd name="T31" fmla="*/ 93231 h 52"/>
                  <a:gd name="T32" fmla="*/ 117528 w 28"/>
                  <a:gd name="T33" fmla="*/ 0 h 52"/>
                  <a:gd name="T34" fmla="*/ 117528 w 28"/>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52">
                    <a:moveTo>
                      <a:pt x="2" y="24"/>
                    </a:moveTo>
                    <a:cubicBezTo>
                      <a:pt x="2" y="24"/>
                      <a:pt x="1" y="24"/>
                      <a:pt x="1" y="24"/>
                    </a:cubicBezTo>
                    <a:cubicBezTo>
                      <a:pt x="1" y="25"/>
                      <a:pt x="1" y="26"/>
                      <a:pt x="0" y="26"/>
                    </a:cubicBezTo>
                    <a:cubicBezTo>
                      <a:pt x="0" y="26"/>
                      <a:pt x="1" y="25"/>
                      <a:pt x="2" y="24"/>
                    </a:cubicBezTo>
                    <a:moveTo>
                      <a:pt x="28" y="0"/>
                    </a:moveTo>
                    <a:cubicBezTo>
                      <a:pt x="28" y="0"/>
                      <a:pt x="21" y="11"/>
                      <a:pt x="13" y="18"/>
                    </a:cubicBezTo>
                    <a:cubicBezTo>
                      <a:pt x="13" y="24"/>
                      <a:pt x="10" y="34"/>
                      <a:pt x="10" y="34"/>
                    </a:cubicBezTo>
                    <a:cubicBezTo>
                      <a:pt x="10" y="34"/>
                      <a:pt x="15" y="20"/>
                      <a:pt x="18" y="20"/>
                    </a:cubicBezTo>
                    <a:cubicBezTo>
                      <a:pt x="18" y="20"/>
                      <a:pt x="18" y="20"/>
                      <a:pt x="18" y="20"/>
                    </a:cubicBezTo>
                    <a:cubicBezTo>
                      <a:pt x="21" y="22"/>
                      <a:pt x="17" y="41"/>
                      <a:pt x="17" y="41"/>
                    </a:cubicBezTo>
                    <a:cubicBezTo>
                      <a:pt x="22" y="33"/>
                      <a:pt x="21" y="25"/>
                      <a:pt x="22" y="25"/>
                    </a:cubicBezTo>
                    <a:cubicBezTo>
                      <a:pt x="23" y="25"/>
                      <a:pt x="23" y="25"/>
                      <a:pt x="24" y="26"/>
                    </a:cubicBezTo>
                    <a:cubicBezTo>
                      <a:pt x="27" y="29"/>
                      <a:pt x="23" y="50"/>
                      <a:pt x="23" y="52"/>
                    </a:cubicBezTo>
                    <a:cubicBezTo>
                      <a:pt x="25" y="45"/>
                      <a:pt x="27" y="37"/>
                      <a:pt x="27" y="30"/>
                    </a:cubicBezTo>
                    <a:cubicBezTo>
                      <a:pt x="27" y="29"/>
                      <a:pt x="27" y="29"/>
                      <a:pt x="27" y="28"/>
                    </a:cubicBezTo>
                    <a:cubicBezTo>
                      <a:pt x="27" y="26"/>
                      <a:pt x="27" y="24"/>
                      <a:pt x="27" y="22"/>
                    </a:cubicBezTo>
                    <a:cubicBezTo>
                      <a:pt x="27" y="10"/>
                      <a:pt x="28" y="0"/>
                      <a:pt x="28" y="0"/>
                    </a:cubicBezTo>
                    <a:cubicBezTo>
                      <a:pt x="28" y="0"/>
                      <a:pt x="28" y="0"/>
                      <a:pt x="28"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8" name="Freeform 512"/>
              <p:cNvSpPr>
                <a:spLocks/>
              </p:cNvSpPr>
              <p:nvPr/>
            </p:nvSpPr>
            <p:spPr bwMode="auto">
              <a:xfrm>
                <a:off x="10391605" y="4641375"/>
                <a:ext cx="295656" cy="146910"/>
              </a:xfrm>
              <a:custGeom>
                <a:avLst/>
                <a:gdLst>
                  <a:gd name="T0" fmla="*/ 8447 w 70"/>
                  <a:gd name="T1" fmla="*/ 25185 h 35"/>
                  <a:gd name="T2" fmla="*/ 12671 w 70"/>
                  <a:gd name="T3" fmla="*/ 4197 h 35"/>
                  <a:gd name="T4" fmla="*/ 46460 w 70"/>
                  <a:gd name="T5" fmla="*/ 0 h 35"/>
                  <a:gd name="T6" fmla="*/ 46460 w 70"/>
                  <a:gd name="T7" fmla="*/ 0 h 35"/>
                  <a:gd name="T8" fmla="*/ 46460 w 70"/>
                  <a:gd name="T9" fmla="*/ 0 h 35"/>
                  <a:gd name="T10" fmla="*/ 97144 w 70"/>
                  <a:gd name="T11" fmla="*/ 4197 h 35"/>
                  <a:gd name="T12" fmla="*/ 101368 w 70"/>
                  <a:gd name="T13" fmla="*/ 8395 h 35"/>
                  <a:gd name="T14" fmla="*/ 101368 w 70"/>
                  <a:gd name="T15" fmla="*/ 8395 h 35"/>
                  <a:gd name="T16" fmla="*/ 109815 w 70"/>
                  <a:gd name="T17" fmla="*/ 8395 h 35"/>
                  <a:gd name="T18" fmla="*/ 295656 w 70"/>
                  <a:gd name="T19" fmla="*/ 125923 h 35"/>
                  <a:gd name="T20" fmla="*/ 219630 w 70"/>
                  <a:gd name="T21" fmla="*/ 146910 h 35"/>
                  <a:gd name="T22" fmla="*/ 211183 w 70"/>
                  <a:gd name="T23" fmla="*/ 146910 h 35"/>
                  <a:gd name="T24" fmla="*/ 92920 w 70"/>
                  <a:gd name="T25" fmla="*/ 142713 h 35"/>
                  <a:gd name="T26" fmla="*/ 88697 w 70"/>
                  <a:gd name="T27" fmla="*/ 142713 h 35"/>
                  <a:gd name="T28" fmla="*/ 88697 w 70"/>
                  <a:gd name="T29" fmla="*/ 142713 h 35"/>
                  <a:gd name="T30" fmla="*/ 76026 w 70"/>
                  <a:gd name="T31" fmla="*/ 138515 h 35"/>
                  <a:gd name="T32" fmla="*/ 46460 w 70"/>
                  <a:gd name="T33" fmla="*/ 125923 h 35"/>
                  <a:gd name="T34" fmla="*/ 21118 w 70"/>
                  <a:gd name="T35" fmla="*/ 88146 h 35"/>
                  <a:gd name="T36" fmla="*/ 4224 w 70"/>
                  <a:gd name="T37" fmla="*/ 50369 h 35"/>
                  <a:gd name="T38" fmla="*/ 8447 w 70"/>
                  <a:gd name="T39" fmla="*/ 25185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 h="35">
                    <a:moveTo>
                      <a:pt x="2" y="6"/>
                    </a:moveTo>
                    <a:cubicBezTo>
                      <a:pt x="4" y="6"/>
                      <a:pt x="2" y="3"/>
                      <a:pt x="3" y="1"/>
                    </a:cubicBezTo>
                    <a:cubicBezTo>
                      <a:pt x="4" y="1"/>
                      <a:pt x="6" y="0"/>
                      <a:pt x="11" y="0"/>
                    </a:cubicBezTo>
                    <a:cubicBezTo>
                      <a:pt x="11" y="0"/>
                      <a:pt x="11" y="0"/>
                      <a:pt x="11" y="0"/>
                    </a:cubicBezTo>
                    <a:cubicBezTo>
                      <a:pt x="11" y="0"/>
                      <a:pt x="11" y="0"/>
                      <a:pt x="11" y="0"/>
                    </a:cubicBezTo>
                    <a:cubicBezTo>
                      <a:pt x="14" y="0"/>
                      <a:pt x="18" y="0"/>
                      <a:pt x="23" y="1"/>
                    </a:cubicBezTo>
                    <a:cubicBezTo>
                      <a:pt x="23" y="1"/>
                      <a:pt x="23" y="1"/>
                      <a:pt x="24" y="2"/>
                    </a:cubicBezTo>
                    <a:cubicBezTo>
                      <a:pt x="24" y="2"/>
                      <a:pt x="24" y="2"/>
                      <a:pt x="24" y="2"/>
                    </a:cubicBezTo>
                    <a:cubicBezTo>
                      <a:pt x="25" y="2"/>
                      <a:pt x="26" y="2"/>
                      <a:pt x="26" y="2"/>
                    </a:cubicBezTo>
                    <a:cubicBezTo>
                      <a:pt x="40" y="6"/>
                      <a:pt x="64" y="14"/>
                      <a:pt x="70" y="30"/>
                    </a:cubicBezTo>
                    <a:cubicBezTo>
                      <a:pt x="52" y="35"/>
                      <a:pt x="52" y="35"/>
                      <a:pt x="52" y="35"/>
                    </a:cubicBezTo>
                    <a:cubicBezTo>
                      <a:pt x="52" y="35"/>
                      <a:pt x="51" y="35"/>
                      <a:pt x="50" y="35"/>
                    </a:cubicBezTo>
                    <a:cubicBezTo>
                      <a:pt x="45" y="35"/>
                      <a:pt x="32" y="35"/>
                      <a:pt x="22" y="34"/>
                    </a:cubicBezTo>
                    <a:cubicBezTo>
                      <a:pt x="21" y="34"/>
                      <a:pt x="21" y="34"/>
                      <a:pt x="21" y="34"/>
                    </a:cubicBezTo>
                    <a:cubicBezTo>
                      <a:pt x="21" y="34"/>
                      <a:pt x="21" y="34"/>
                      <a:pt x="21" y="34"/>
                    </a:cubicBezTo>
                    <a:cubicBezTo>
                      <a:pt x="20" y="33"/>
                      <a:pt x="19" y="33"/>
                      <a:pt x="18" y="33"/>
                    </a:cubicBezTo>
                    <a:cubicBezTo>
                      <a:pt x="15" y="32"/>
                      <a:pt x="12" y="31"/>
                      <a:pt x="11" y="30"/>
                    </a:cubicBezTo>
                    <a:cubicBezTo>
                      <a:pt x="8" y="27"/>
                      <a:pt x="6" y="24"/>
                      <a:pt x="5" y="21"/>
                    </a:cubicBezTo>
                    <a:cubicBezTo>
                      <a:pt x="3" y="17"/>
                      <a:pt x="2" y="14"/>
                      <a:pt x="1" y="12"/>
                    </a:cubicBezTo>
                    <a:cubicBezTo>
                      <a:pt x="0" y="8"/>
                      <a:pt x="0" y="6"/>
                      <a:pt x="2" y="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29" name="Freeform 513"/>
              <p:cNvSpPr>
                <a:spLocks/>
              </p:cNvSpPr>
              <p:nvPr/>
            </p:nvSpPr>
            <p:spPr bwMode="auto">
              <a:xfrm>
                <a:off x="10492605" y="4648721"/>
                <a:ext cx="194655" cy="123037"/>
              </a:xfrm>
              <a:custGeom>
                <a:avLst/>
                <a:gdLst>
                  <a:gd name="T0" fmla="*/ 8463 w 46"/>
                  <a:gd name="T1" fmla="*/ 0 h 29"/>
                  <a:gd name="T2" fmla="*/ 97328 w 46"/>
                  <a:gd name="T3" fmla="*/ 50912 h 29"/>
                  <a:gd name="T4" fmla="*/ 93096 w 46"/>
                  <a:gd name="T5" fmla="*/ 59397 h 29"/>
                  <a:gd name="T6" fmla="*/ 93096 w 46"/>
                  <a:gd name="T7" fmla="*/ 59397 h 29"/>
                  <a:gd name="T8" fmla="*/ 16927 w 46"/>
                  <a:gd name="T9" fmla="*/ 42427 h 29"/>
                  <a:gd name="T10" fmla="*/ 0 w 46"/>
                  <a:gd name="T11" fmla="*/ 42427 h 29"/>
                  <a:gd name="T12" fmla="*/ 76169 w 46"/>
                  <a:gd name="T13" fmla="*/ 80610 h 29"/>
                  <a:gd name="T14" fmla="*/ 71938 w 46"/>
                  <a:gd name="T15" fmla="*/ 80610 h 29"/>
                  <a:gd name="T16" fmla="*/ 46548 w 46"/>
                  <a:gd name="T17" fmla="*/ 80610 h 29"/>
                  <a:gd name="T18" fmla="*/ 4232 w 46"/>
                  <a:gd name="T19" fmla="*/ 80610 h 29"/>
                  <a:gd name="T20" fmla="*/ 21158 w 46"/>
                  <a:gd name="T21" fmla="*/ 89096 h 29"/>
                  <a:gd name="T22" fmla="*/ 88864 w 46"/>
                  <a:gd name="T23" fmla="*/ 123037 h 29"/>
                  <a:gd name="T24" fmla="*/ 93096 w 46"/>
                  <a:gd name="T25" fmla="*/ 123037 h 29"/>
                  <a:gd name="T26" fmla="*/ 160802 w 46"/>
                  <a:gd name="T27" fmla="*/ 118794 h 29"/>
                  <a:gd name="T28" fmla="*/ 194655 w 46"/>
                  <a:gd name="T29" fmla="*/ 118794 h 29"/>
                  <a:gd name="T30" fmla="*/ 8463 w 46"/>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29">
                    <a:moveTo>
                      <a:pt x="2" y="0"/>
                    </a:moveTo>
                    <a:cubicBezTo>
                      <a:pt x="10" y="3"/>
                      <a:pt x="22" y="11"/>
                      <a:pt x="23" y="12"/>
                    </a:cubicBezTo>
                    <a:cubicBezTo>
                      <a:pt x="25" y="14"/>
                      <a:pt x="22" y="14"/>
                      <a:pt x="22" y="14"/>
                    </a:cubicBezTo>
                    <a:cubicBezTo>
                      <a:pt x="22" y="14"/>
                      <a:pt x="22" y="14"/>
                      <a:pt x="22" y="14"/>
                    </a:cubicBezTo>
                    <a:cubicBezTo>
                      <a:pt x="16" y="11"/>
                      <a:pt x="9" y="10"/>
                      <a:pt x="4" y="10"/>
                    </a:cubicBezTo>
                    <a:cubicBezTo>
                      <a:pt x="2" y="10"/>
                      <a:pt x="0" y="10"/>
                      <a:pt x="0" y="10"/>
                    </a:cubicBezTo>
                    <a:cubicBezTo>
                      <a:pt x="11" y="11"/>
                      <a:pt x="25" y="19"/>
                      <a:pt x="18" y="19"/>
                    </a:cubicBezTo>
                    <a:cubicBezTo>
                      <a:pt x="18" y="19"/>
                      <a:pt x="18" y="19"/>
                      <a:pt x="17" y="19"/>
                    </a:cubicBezTo>
                    <a:cubicBezTo>
                      <a:pt x="15" y="19"/>
                      <a:pt x="13" y="19"/>
                      <a:pt x="11" y="19"/>
                    </a:cubicBezTo>
                    <a:cubicBezTo>
                      <a:pt x="8" y="19"/>
                      <a:pt x="4" y="19"/>
                      <a:pt x="1" y="19"/>
                    </a:cubicBezTo>
                    <a:cubicBezTo>
                      <a:pt x="2" y="20"/>
                      <a:pt x="4" y="21"/>
                      <a:pt x="5" y="21"/>
                    </a:cubicBezTo>
                    <a:cubicBezTo>
                      <a:pt x="15" y="23"/>
                      <a:pt x="25" y="26"/>
                      <a:pt x="21" y="29"/>
                    </a:cubicBezTo>
                    <a:cubicBezTo>
                      <a:pt x="21" y="29"/>
                      <a:pt x="22" y="29"/>
                      <a:pt x="22" y="29"/>
                    </a:cubicBezTo>
                    <a:cubicBezTo>
                      <a:pt x="28" y="28"/>
                      <a:pt x="34" y="28"/>
                      <a:pt x="38" y="28"/>
                    </a:cubicBezTo>
                    <a:cubicBezTo>
                      <a:pt x="43" y="28"/>
                      <a:pt x="46" y="28"/>
                      <a:pt x="46" y="28"/>
                    </a:cubicBezTo>
                    <a:cubicBezTo>
                      <a:pt x="40" y="12"/>
                      <a:pt x="16" y="4"/>
                      <a:pt x="2"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0" name="Freeform 514"/>
              <p:cNvSpPr>
                <a:spLocks/>
              </p:cNvSpPr>
              <p:nvPr/>
            </p:nvSpPr>
            <p:spPr bwMode="auto">
              <a:xfrm>
                <a:off x="10408132" y="4764412"/>
                <a:ext cx="299329" cy="156091"/>
              </a:xfrm>
              <a:custGeom>
                <a:avLst/>
                <a:gdLst>
                  <a:gd name="T0" fmla="*/ 4216 w 71"/>
                  <a:gd name="T1" fmla="*/ 118123 h 37"/>
                  <a:gd name="T2" fmla="*/ 42159 w 71"/>
                  <a:gd name="T3" fmla="*/ 54843 h 37"/>
                  <a:gd name="T4" fmla="*/ 46375 w 71"/>
                  <a:gd name="T5" fmla="*/ 50624 h 37"/>
                  <a:gd name="T6" fmla="*/ 46375 w 71"/>
                  <a:gd name="T7" fmla="*/ 50624 h 37"/>
                  <a:gd name="T8" fmla="*/ 50591 w 71"/>
                  <a:gd name="T9" fmla="*/ 46405 h 37"/>
                  <a:gd name="T10" fmla="*/ 50591 w 71"/>
                  <a:gd name="T11" fmla="*/ 46405 h 37"/>
                  <a:gd name="T12" fmla="*/ 80102 w 71"/>
                  <a:gd name="T13" fmla="*/ 29531 h 37"/>
                  <a:gd name="T14" fmla="*/ 134909 w 71"/>
                  <a:gd name="T15" fmla="*/ 16875 h 37"/>
                  <a:gd name="T16" fmla="*/ 134909 w 71"/>
                  <a:gd name="T17" fmla="*/ 16875 h 37"/>
                  <a:gd name="T18" fmla="*/ 139125 w 71"/>
                  <a:gd name="T19" fmla="*/ 16875 h 37"/>
                  <a:gd name="T20" fmla="*/ 278249 w 71"/>
                  <a:gd name="T21" fmla="*/ 4219 h 37"/>
                  <a:gd name="T22" fmla="*/ 299329 w 71"/>
                  <a:gd name="T23" fmla="*/ 46405 h 37"/>
                  <a:gd name="T24" fmla="*/ 215011 w 71"/>
                  <a:gd name="T25" fmla="*/ 139216 h 37"/>
                  <a:gd name="T26" fmla="*/ 130693 w 71"/>
                  <a:gd name="T27" fmla="*/ 156091 h 37"/>
                  <a:gd name="T28" fmla="*/ 130693 w 71"/>
                  <a:gd name="T29" fmla="*/ 156091 h 37"/>
                  <a:gd name="T30" fmla="*/ 101182 w 71"/>
                  <a:gd name="T31" fmla="*/ 156091 h 37"/>
                  <a:gd name="T32" fmla="*/ 63239 w 71"/>
                  <a:gd name="T33" fmla="*/ 151872 h 37"/>
                  <a:gd name="T34" fmla="*/ 25295 w 71"/>
                  <a:gd name="T35" fmla="*/ 143435 h 37"/>
                  <a:gd name="T36" fmla="*/ 25295 w 71"/>
                  <a:gd name="T37" fmla="*/ 126560 h 37"/>
                  <a:gd name="T38" fmla="*/ 4216 w 71"/>
                  <a:gd name="T39" fmla="*/ 118123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37">
                    <a:moveTo>
                      <a:pt x="1" y="28"/>
                    </a:moveTo>
                    <a:cubicBezTo>
                      <a:pt x="0" y="27"/>
                      <a:pt x="4" y="19"/>
                      <a:pt x="10" y="13"/>
                    </a:cubicBezTo>
                    <a:cubicBezTo>
                      <a:pt x="11" y="12"/>
                      <a:pt x="11" y="12"/>
                      <a:pt x="11" y="12"/>
                    </a:cubicBezTo>
                    <a:cubicBezTo>
                      <a:pt x="11" y="12"/>
                      <a:pt x="11" y="12"/>
                      <a:pt x="11" y="12"/>
                    </a:cubicBezTo>
                    <a:cubicBezTo>
                      <a:pt x="12" y="11"/>
                      <a:pt x="12" y="11"/>
                      <a:pt x="12" y="11"/>
                    </a:cubicBezTo>
                    <a:cubicBezTo>
                      <a:pt x="12" y="11"/>
                      <a:pt x="12" y="11"/>
                      <a:pt x="12" y="11"/>
                    </a:cubicBezTo>
                    <a:cubicBezTo>
                      <a:pt x="14" y="9"/>
                      <a:pt x="17" y="8"/>
                      <a:pt x="19" y="7"/>
                    </a:cubicBezTo>
                    <a:cubicBezTo>
                      <a:pt x="24" y="6"/>
                      <a:pt x="28" y="5"/>
                      <a:pt x="32" y="4"/>
                    </a:cubicBezTo>
                    <a:cubicBezTo>
                      <a:pt x="32" y="4"/>
                      <a:pt x="32" y="4"/>
                      <a:pt x="32" y="4"/>
                    </a:cubicBezTo>
                    <a:cubicBezTo>
                      <a:pt x="33" y="4"/>
                      <a:pt x="33" y="4"/>
                      <a:pt x="33" y="4"/>
                    </a:cubicBezTo>
                    <a:cubicBezTo>
                      <a:pt x="52" y="0"/>
                      <a:pt x="66" y="1"/>
                      <a:pt x="66" y="1"/>
                    </a:cubicBezTo>
                    <a:cubicBezTo>
                      <a:pt x="71" y="11"/>
                      <a:pt x="71" y="11"/>
                      <a:pt x="71" y="11"/>
                    </a:cubicBezTo>
                    <a:cubicBezTo>
                      <a:pt x="71" y="11"/>
                      <a:pt x="61" y="27"/>
                      <a:pt x="51" y="33"/>
                    </a:cubicBezTo>
                    <a:cubicBezTo>
                      <a:pt x="45" y="36"/>
                      <a:pt x="38" y="37"/>
                      <a:pt x="31" y="37"/>
                    </a:cubicBezTo>
                    <a:cubicBezTo>
                      <a:pt x="31" y="37"/>
                      <a:pt x="31" y="37"/>
                      <a:pt x="31" y="37"/>
                    </a:cubicBezTo>
                    <a:cubicBezTo>
                      <a:pt x="29" y="37"/>
                      <a:pt x="26" y="37"/>
                      <a:pt x="24" y="37"/>
                    </a:cubicBezTo>
                    <a:cubicBezTo>
                      <a:pt x="21" y="36"/>
                      <a:pt x="18" y="36"/>
                      <a:pt x="15" y="36"/>
                    </a:cubicBezTo>
                    <a:cubicBezTo>
                      <a:pt x="8" y="36"/>
                      <a:pt x="7" y="36"/>
                      <a:pt x="6" y="34"/>
                    </a:cubicBezTo>
                    <a:cubicBezTo>
                      <a:pt x="6" y="32"/>
                      <a:pt x="6" y="31"/>
                      <a:pt x="6" y="30"/>
                    </a:cubicBezTo>
                    <a:cubicBezTo>
                      <a:pt x="6" y="29"/>
                      <a:pt x="1" y="30"/>
                      <a:pt x="1" y="2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1" name="Freeform 515"/>
              <p:cNvSpPr>
                <a:spLocks/>
              </p:cNvSpPr>
              <p:nvPr/>
            </p:nvSpPr>
            <p:spPr bwMode="auto">
              <a:xfrm>
                <a:off x="10531169" y="4768085"/>
                <a:ext cx="176292" cy="152419"/>
              </a:xfrm>
              <a:custGeom>
                <a:avLst/>
                <a:gdLst>
                  <a:gd name="T0" fmla="*/ 121725 w 42"/>
                  <a:gd name="T1" fmla="*/ 0 h 36"/>
                  <a:gd name="T2" fmla="*/ 16790 w 42"/>
                  <a:gd name="T3" fmla="*/ 12702 h 36"/>
                  <a:gd name="T4" fmla="*/ 71356 w 42"/>
                  <a:gd name="T5" fmla="*/ 8468 h 36"/>
                  <a:gd name="T6" fmla="*/ 88146 w 42"/>
                  <a:gd name="T7" fmla="*/ 8468 h 36"/>
                  <a:gd name="T8" fmla="*/ 83949 w 42"/>
                  <a:gd name="T9" fmla="*/ 12702 h 36"/>
                  <a:gd name="T10" fmla="*/ 79751 w 42"/>
                  <a:gd name="T11" fmla="*/ 12702 h 36"/>
                  <a:gd name="T12" fmla="*/ 12592 w 42"/>
                  <a:gd name="T13" fmla="*/ 42339 h 36"/>
                  <a:gd name="T14" fmla="*/ 50369 w 42"/>
                  <a:gd name="T15" fmla="*/ 33871 h 36"/>
                  <a:gd name="T16" fmla="*/ 67159 w 42"/>
                  <a:gd name="T17" fmla="*/ 42339 h 36"/>
                  <a:gd name="T18" fmla="*/ 0 w 42"/>
                  <a:gd name="T19" fmla="*/ 84677 h 36"/>
                  <a:gd name="T20" fmla="*/ 79751 w 42"/>
                  <a:gd name="T21" fmla="*/ 63508 h 36"/>
                  <a:gd name="T22" fmla="*/ 96541 w 42"/>
                  <a:gd name="T23" fmla="*/ 67742 h 36"/>
                  <a:gd name="T24" fmla="*/ 29382 w 42"/>
                  <a:gd name="T25" fmla="*/ 110080 h 36"/>
                  <a:gd name="T26" fmla="*/ 33579 w 42"/>
                  <a:gd name="T27" fmla="*/ 110080 h 36"/>
                  <a:gd name="T28" fmla="*/ 104936 w 42"/>
                  <a:gd name="T29" fmla="*/ 84677 h 36"/>
                  <a:gd name="T30" fmla="*/ 104936 w 42"/>
                  <a:gd name="T31" fmla="*/ 84677 h 36"/>
                  <a:gd name="T32" fmla="*/ 109133 w 42"/>
                  <a:gd name="T33" fmla="*/ 97379 h 36"/>
                  <a:gd name="T34" fmla="*/ 8395 w 42"/>
                  <a:gd name="T35" fmla="*/ 152419 h 36"/>
                  <a:gd name="T36" fmla="*/ 92343 w 42"/>
                  <a:gd name="T37" fmla="*/ 135484 h 36"/>
                  <a:gd name="T38" fmla="*/ 176292 w 42"/>
                  <a:gd name="T39" fmla="*/ 42339 h 36"/>
                  <a:gd name="T40" fmla="*/ 155305 w 42"/>
                  <a:gd name="T41" fmla="*/ 0 h 36"/>
                  <a:gd name="T42" fmla="*/ 121725 w 42"/>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36">
                    <a:moveTo>
                      <a:pt x="29" y="0"/>
                    </a:moveTo>
                    <a:cubicBezTo>
                      <a:pt x="23" y="0"/>
                      <a:pt x="14" y="1"/>
                      <a:pt x="4" y="3"/>
                    </a:cubicBezTo>
                    <a:cubicBezTo>
                      <a:pt x="7" y="2"/>
                      <a:pt x="14" y="2"/>
                      <a:pt x="17" y="2"/>
                    </a:cubicBezTo>
                    <a:cubicBezTo>
                      <a:pt x="19" y="2"/>
                      <a:pt x="20" y="2"/>
                      <a:pt x="21" y="2"/>
                    </a:cubicBezTo>
                    <a:cubicBezTo>
                      <a:pt x="22" y="2"/>
                      <a:pt x="20" y="3"/>
                      <a:pt x="20" y="3"/>
                    </a:cubicBezTo>
                    <a:cubicBezTo>
                      <a:pt x="20" y="3"/>
                      <a:pt x="20" y="3"/>
                      <a:pt x="19" y="3"/>
                    </a:cubicBezTo>
                    <a:cubicBezTo>
                      <a:pt x="11" y="3"/>
                      <a:pt x="3" y="10"/>
                      <a:pt x="3" y="10"/>
                    </a:cubicBezTo>
                    <a:cubicBezTo>
                      <a:pt x="5" y="8"/>
                      <a:pt x="9" y="8"/>
                      <a:pt x="12" y="8"/>
                    </a:cubicBezTo>
                    <a:cubicBezTo>
                      <a:pt x="17" y="8"/>
                      <a:pt x="20" y="9"/>
                      <a:pt x="16" y="10"/>
                    </a:cubicBezTo>
                    <a:cubicBezTo>
                      <a:pt x="10" y="12"/>
                      <a:pt x="1" y="19"/>
                      <a:pt x="0" y="20"/>
                    </a:cubicBezTo>
                    <a:cubicBezTo>
                      <a:pt x="3" y="18"/>
                      <a:pt x="14" y="15"/>
                      <a:pt x="19" y="15"/>
                    </a:cubicBezTo>
                    <a:cubicBezTo>
                      <a:pt x="21" y="15"/>
                      <a:pt x="23" y="15"/>
                      <a:pt x="23" y="16"/>
                    </a:cubicBezTo>
                    <a:cubicBezTo>
                      <a:pt x="25" y="19"/>
                      <a:pt x="7" y="26"/>
                      <a:pt x="7" y="26"/>
                    </a:cubicBezTo>
                    <a:cubicBezTo>
                      <a:pt x="7" y="26"/>
                      <a:pt x="7" y="26"/>
                      <a:pt x="8" y="26"/>
                    </a:cubicBezTo>
                    <a:cubicBezTo>
                      <a:pt x="15" y="26"/>
                      <a:pt x="23" y="21"/>
                      <a:pt x="25" y="20"/>
                    </a:cubicBezTo>
                    <a:cubicBezTo>
                      <a:pt x="25" y="20"/>
                      <a:pt x="25" y="20"/>
                      <a:pt x="25" y="20"/>
                    </a:cubicBezTo>
                    <a:cubicBezTo>
                      <a:pt x="27" y="20"/>
                      <a:pt x="26" y="23"/>
                      <a:pt x="26" y="23"/>
                    </a:cubicBezTo>
                    <a:cubicBezTo>
                      <a:pt x="21" y="32"/>
                      <a:pt x="6" y="35"/>
                      <a:pt x="2" y="36"/>
                    </a:cubicBezTo>
                    <a:cubicBezTo>
                      <a:pt x="9" y="36"/>
                      <a:pt x="16" y="35"/>
                      <a:pt x="22" y="32"/>
                    </a:cubicBezTo>
                    <a:cubicBezTo>
                      <a:pt x="32" y="26"/>
                      <a:pt x="42" y="10"/>
                      <a:pt x="42" y="10"/>
                    </a:cubicBezTo>
                    <a:cubicBezTo>
                      <a:pt x="37" y="0"/>
                      <a:pt x="37" y="0"/>
                      <a:pt x="37" y="0"/>
                    </a:cubicBezTo>
                    <a:cubicBezTo>
                      <a:pt x="37" y="0"/>
                      <a:pt x="34" y="0"/>
                      <a:pt x="29"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2" name="Freeform 516"/>
              <p:cNvSpPr>
                <a:spLocks/>
              </p:cNvSpPr>
              <p:nvPr/>
            </p:nvSpPr>
            <p:spPr bwMode="auto">
              <a:xfrm>
                <a:off x="10580751" y="4979267"/>
                <a:ext cx="101000" cy="126710"/>
              </a:xfrm>
              <a:custGeom>
                <a:avLst/>
                <a:gdLst>
                  <a:gd name="T0" fmla="*/ 63125 w 24"/>
                  <a:gd name="T1" fmla="*/ 0 h 30"/>
                  <a:gd name="T2" fmla="*/ 33667 w 24"/>
                  <a:gd name="T3" fmla="*/ 76026 h 30"/>
                  <a:gd name="T4" fmla="*/ 29458 w 24"/>
                  <a:gd name="T5" fmla="*/ 76026 h 30"/>
                  <a:gd name="T6" fmla="*/ 21042 w 24"/>
                  <a:gd name="T7" fmla="*/ 8447 h 30"/>
                  <a:gd name="T8" fmla="*/ 4208 w 24"/>
                  <a:gd name="T9" fmla="*/ 59131 h 30"/>
                  <a:gd name="T10" fmla="*/ 0 w 24"/>
                  <a:gd name="T11" fmla="*/ 54908 h 30"/>
                  <a:gd name="T12" fmla="*/ 21042 w 24"/>
                  <a:gd name="T13" fmla="*/ 97144 h 30"/>
                  <a:gd name="T14" fmla="*/ 29458 w 24"/>
                  <a:gd name="T15" fmla="*/ 109815 h 30"/>
                  <a:gd name="T16" fmla="*/ 33667 w 24"/>
                  <a:gd name="T17" fmla="*/ 109815 h 30"/>
                  <a:gd name="T18" fmla="*/ 37875 w 24"/>
                  <a:gd name="T19" fmla="*/ 109815 h 30"/>
                  <a:gd name="T20" fmla="*/ 50500 w 24"/>
                  <a:gd name="T21" fmla="*/ 122486 h 30"/>
                  <a:gd name="T22" fmla="*/ 58917 w 24"/>
                  <a:gd name="T23" fmla="*/ 126710 h 30"/>
                  <a:gd name="T24" fmla="*/ 63125 w 24"/>
                  <a:gd name="T25" fmla="*/ 126710 h 30"/>
                  <a:gd name="T26" fmla="*/ 101000 w 24"/>
                  <a:gd name="T27" fmla="*/ 63355 h 30"/>
                  <a:gd name="T28" fmla="*/ 71542 w 24"/>
                  <a:gd name="T29" fmla="*/ 101368 h 30"/>
                  <a:gd name="T30" fmla="*/ 71542 w 24"/>
                  <a:gd name="T31" fmla="*/ 101368 h 30"/>
                  <a:gd name="T32" fmla="*/ 92583 w 24"/>
                  <a:gd name="T33" fmla="*/ 25342 h 30"/>
                  <a:gd name="T34" fmla="*/ 54708 w 24"/>
                  <a:gd name="T35" fmla="*/ 92921 h 30"/>
                  <a:gd name="T36" fmla="*/ 50500 w 24"/>
                  <a:gd name="T37" fmla="*/ 88697 h 30"/>
                  <a:gd name="T38" fmla="*/ 63125 w 2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0">
                    <a:moveTo>
                      <a:pt x="15" y="0"/>
                    </a:moveTo>
                    <a:cubicBezTo>
                      <a:pt x="15" y="0"/>
                      <a:pt x="12" y="15"/>
                      <a:pt x="8" y="18"/>
                    </a:cubicBezTo>
                    <a:cubicBezTo>
                      <a:pt x="7" y="18"/>
                      <a:pt x="7" y="18"/>
                      <a:pt x="7" y="18"/>
                    </a:cubicBezTo>
                    <a:cubicBezTo>
                      <a:pt x="4" y="18"/>
                      <a:pt x="5" y="3"/>
                      <a:pt x="5" y="2"/>
                    </a:cubicBezTo>
                    <a:cubicBezTo>
                      <a:pt x="5" y="3"/>
                      <a:pt x="4" y="14"/>
                      <a:pt x="1" y="14"/>
                    </a:cubicBezTo>
                    <a:cubicBezTo>
                      <a:pt x="1" y="14"/>
                      <a:pt x="0" y="13"/>
                      <a:pt x="0" y="13"/>
                    </a:cubicBezTo>
                    <a:cubicBezTo>
                      <a:pt x="2" y="18"/>
                      <a:pt x="4" y="21"/>
                      <a:pt x="5" y="23"/>
                    </a:cubicBezTo>
                    <a:cubicBezTo>
                      <a:pt x="6" y="26"/>
                      <a:pt x="7" y="26"/>
                      <a:pt x="7" y="26"/>
                    </a:cubicBezTo>
                    <a:cubicBezTo>
                      <a:pt x="8" y="26"/>
                      <a:pt x="8" y="26"/>
                      <a:pt x="8" y="26"/>
                    </a:cubicBezTo>
                    <a:cubicBezTo>
                      <a:pt x="8" y="26"/>
                      <a:pt x="9" y="26"/>
                      <a:pt x="9" y="26"/>
                    </a:cubicBezTo>
                    <a:cubicBezTo>
                      <a:pt x="10" y="26"/>
                      <a:pt x="11" y="26"/>
                      <a:pt x="12" y="29"/>
                    </a:cubicBezTo>
                    <a:cubicBezTo>
                      <a:pt x="13" y="30"/>
                      <a:pt x="13" y="30"/>
                      <a:pt x="14" y="30"/>
                    </a:cubicBezTo>
                    <a:cubicBezTo>
                      <a:pt x="15" y="30"/>
                      <a:pt x="15" y="30"/>
                      <a:pt x="15" y="30"/>
                    </a:cubicBezTo>
                    <a:cubicBezTo>
                      <a:pt x="18" y="27"/>
                      <a:pt x="21" y="21"/>
                      <a:pt x="24" y="15"/>
                    </a:cubicBezTo>
                    <a:cubicBezTo>
                      <a:pt x="23" y="15"/>
                      <a:pt x="19" y="24"/>
                      <a:pt x="17" y="24"/>
                    </a:cubicBezTo>
                    <a:cubicBezTo>
                      <a:pt x="17" y="24"/>
                      <a:pt x="17" y="24"/>
                      <a:pt x="17" y="24"/>
                    </a:cubicBezTo>
                    <a:cubicBezTo>
                      <a:pt x="17" y="24"/>
                      <a:pt x="22" y="13"/>
                      <a:pt x="22" y="6"/>
                    </a:cubicBezTo>
                    <a:cubicBezTo>
                      <a:pt x="22" y="6"/>
                      <a:pt x="17" y="22"/>
                      <a:pt x="13" y="22"/>
                    </a:cubicBezTo>
                    <a:cubicBezTo>
                      <a:pt x="12" y="22"/>
                      <a:pt x="12" y="22"/>
                      <a:pt x="12" y="21"/>
                    </a:cubicBezTo>
                    <a:cubicBezTo>
                      <a:pt x="14" y="14"/>
                      <a:pt x="16" y="1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3" name="Freeform 517"/>
              <p:cNvSpPr>
                <a:spLocks/>
              </p:cNvSpPr>
              <p:nvPr/>
            </p:nvSpPr>
            <p:spPr bwMode="auto">
              <a:xfrm>
                <a:off x="10485260" y="4848885"/>
                <a:ext cx="7345" cy="0"/>
              </a:xfrm>
              <a:custGeom>
                <a:avLst/>
                <a:gdLst>
                  <a:gd name="T0" fmla="*/ 7345 w 2"/>
                  <a:gd name="T1" fmla="*/ 0 w 2"/>
                  <a:gd name="T2" fmla="*/ 7345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1"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4" name="Freeform 518"/>
              <p:cNvSpPr>
                <a:spLocks/>
              </p:cNvSpPr>
              <p:nvPr/>
            </p:nvSpPr>
            <p:spPr bwMode="auto">
              <a:xfrm>
                <a:off x="10455878" y="4810321"/>
                <a:ext cx="7345" cy="3673"/>
              </a:xfrm>
              <a:custGeom>
                <a:avLst/>
                <a:gdLst>
                  <a:gd name="T0" fmla="*/ 0 w 2"/>
                  <a:gd name="T1" fmla="*/ 3673 h 1"/>
                  <a:gd name="T2" fmla="*/ 0 w 2"/>
                  <a:gd name="T3" fmla="*/ 3673 h 1"/>
                  <a:gd name="T4" fmla="*/ 3673 w 2"/>
                  <a:gd name="T5" fmla="*/ 0 h 1"/>
                  <a:gd name="T6" fmla="*/ 3673 w 2"/>
                  <a:gd name="T7" fmla="*/ 0 h 1"/>
                  <a:gd name="T8" fmla="*/ 7345 w 2"/>
                  <a:gd name="T9" fmla="*/ 0 h 1"/>
                  <a:gd name="T10" fmla="*/ 0 w 2"/>
                  <a:gd name="T11" fmla="*/ 3673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1"/>
                    </a:moveTo>
                    <a:cubicBezTo>
                      <a:pt x="0" y="1"/>
                      <a:pt x="0" y="1"/>
                      <a:pt x="0" y="1"/>
                    </a:cubicBezTo>
                    <a:cubicBezTo>
                      <a:pt x="0" y="0"/>
                      <a:pt x="1" y="0"/>
                      <a:pt x="1" y="0"/>
                    </a:cubicBezTo>
                    <a:cubicBezTo>
                      <a:pt x="1" y="0"/>
                      <a:pt x="1" y="0"/>
                      <a:pt x="1" y="0"/>
                    </a:cubicBezTo>
                    <a:cubicBezTo>
                      <a:pt x="2" y="0"/>
                      <a:pt x="2" y="0"/>
                      <a:pt x="2"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5" name="Freeform 519"/>
              <p:cNvSpPr>
                <a:spLocks/>
              </p:cNvSpPr>
              <p:nvPr/>
            </p:nvSpPr>
            <p:spPr bwMode="auto">
              <a:xfrm>
                <a:off x="10413641" y="4819503"/>
                <a:ext cx="95491" cy="101000"/>
              </a:xfrm>
              <a:custGeom>
                <a:avLst/>
                <a:gdLst>
                  <a:gd name="T0" fmla="*/ 37366 w 23"/>
                  <a:gd name="T1" fmla="*/ 0 h 24"/>
                  <a:gd name="T2" fmla="*/ 33214 w 23"/>
                  <a:gd name="T3" fmla="*/ 4208 h 24"/>
                  <a:gd name="T4" fmla="*/ 29062 w 23"/>
                  <a:gd name="T5" fmla="*/ 8417 h 24"/>
                  <a:gd name="T6" fmla="*/ 0 w 23"/>
                  <a:gd name="T7" fmla="*/ 63125 h 24"/>
                  <a:gd name="T8" fmla="*/ 0 w 23"/>
                  <a:gd name="T9" fmla="*/ 63125 h 24"/>
                  <a:gd name="T10" fmla="*/ 20759 w 23"/>
                  <a:gd name="T11" fmla="*/ 71542 h 24"/>
                  <a:gd name="T12" fmla="*/ 20759 w 23"/>
                  <a:gd name="T13" fmla="*/ 71542 h 24"/>
                  <a:gd name="T14" fmla="*/ 20759 w 23"/>
                  <a:gd name="T15" fmla="*/ 75750 h 24"/>
                  <a:gd name="T16" fmla="*/ 20759 w 23"/>
                  <a:gd name="T17" fmla="*/ 79958 h 24"/>
                  <a:gd name="T18" fmla="*/ 20759 w 23"/>
                  <a:gd name="T19" fmla="*/ 79958 h 24"/>
                  <a:gd name="T20" fmla="*/ 20759 w 23"/>
                  <a:gd name="T21" fmla="*/ 88375 h 24"/>
                  <a:gd name="T22" fmla="*/ 53973 w 23"/>
                  <a:gd name="T23" fmla="*/ 96792 h 24"/>
                  <a:gd name="T24" fmla="*/ 58125 w 23"/>
                  <a:gd name="T25" fmla="*/ 96792 h 24"/>
                  <a:gd name="T26" fmla="*/ 62277 w 23"/>
                  <a:gd name="T27" fmla="*/ 96792 h 24"/>
                  <a:gd name="T28" fmla="*/ 95491 w 23"/>
                  <a:gd name="T29" fmla="*/ 101000 h 24"/>
                  <a:gd name="T30" fmla="*/ 41518 w 23"/>
                  <a:gd name="T31" fmla="*/ 79958 h 24"/>
                  <a:gd name="T32" fmla="*/ 91339 w 23"/>
                  <a:gd name="T33" fmla="*/ 63125 h 24"/>
                  <a:gd name="T34" fmla="*/ 37366 w 23"/>
                  <a:gd name="T35" fmla="*/ 54708 h 24"/>
                  <a:gd name="T36" fmla="*/ 70580 w 23"/>
                  <a:gd name="T37" fmla="*/ 29458 h 24"/>
                  <a:gd name="T38" fmla="*/ 33214 w 23"/>
                  <a:gd name="T39" fmla="*/ 33667 h 24"/>
                  <a:gd name="T40" fmla="*/ 29062 w 23"/>
                  <a:gd name="T41" fmla="*/ 33667 h 24"/>
                  <a:gd name="T42" fmla="*/ 37366 w 2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24">
                    <a:moveTo>
                      <a:pt x="9" y="0"/>
                    </a:moveTo>
                    <a:cubicBezTo>
                      <a:pt x="9" y="0"/>
                      <a:pt x="8" y="0"/>
                      <a:pt x="8" y="1"/>
                    </a:cubicBezTo>
                    <a:cubicBezTo>
                      <a:pt x="8" y="1"/>
                      <a:pt x="7" y="2"/>
                      <a:pt x="7" y="2"/>
                    </a:cubicBezTo>
                    <a:cubicBezTo>
                      <a:pt x="2" y="7"/>
                      <a:pt x="0" y="14"/>
                      <a:pt x="0" y="15"/>
                    </a:cubicBezTo>
                    <a:cubicBezTo>
                      <a:pt x="0" y="15"/>
                      <a:pt x="0" y="15"/>
                      <a:pt x="0" y="15"/>
                    </a:cubicBezTo>
                    <a:cubicBezTo>
                      <a:pt x="0" y="17"/>
                      <a:pt x="5" y="16"/>
                      <a:pt x="5" y="17"/>
                    </a:cubicBezTo>
                    <a:cubicBezTo>
                      <a:pt x="5" y="17"/>
                      <a:pt x="5" y="17"/>
                      <a:pt x="5" y="17"/>
                    </a:cubicBezTo>
                    <a:cubicBezTo>
                      <a:pt x="5" y="17"/>
                      <a:pt x="5" y="18"/>
                      <a:pt x="5" y="18"/>
                    </a:cubicBezTo>
                    <a:cubicBezTo>
                      <a:pt x="5" y="18"/>
                      <a:pt x="5" y="18"/>
                      <a:pt x="5" y="19"/>
                    </a:cubicBezTo>
                    <a:cubicBezTo>
                      <a:pt x="5" y="19"/>
                      <a:pt x="5" y="19"/>
                      <a:pt x="5" y="19"/>
                    </a:cubicBezTo>
                    <a:cubicBezTo>
                      <a:pt x="5" y="19"/>
                      <a:pt x="5" y="20"/>
                      <a:pt x="5" y="21"/>
                    </a:cubicBezTo>
                    <a:cubicBezTo>
                      <a:pt x="6" y="23"/>
                      <a:pt x="7" y="23"/>
                      <a:pt x="13" y="23"/>
                    </a:cubicBezTo>
                    <a:cubicBezTo>
                      <a:pt x="13" y="23"/>
                      <a:pt x="14" y="23"/>
                      <a:pt x="14" y="23"/>
                    </a:cubicBezTo>
                    <a:cubicBezTo>
                      <a:pt x="15" y="23"/>
                      <a:pt x="15" y="23"/>
                      <a:pt x="15" y="23"/>
                    </a:cubicBezTo>
                    <a:cubicBezTo>
                      <a:pt x="17" y="23"/>
                      <a:pt x="20" y="24"/>
                      <a:pt x="23" y="24"/>
                    </a:cubicBezTo>
                    <a:cubicBezTo>
                      <a:pt x="23" y="24"/>
                      <a:pt x="11" y="22"/>
                      <a:pt x="10" y="19"/>
                    </a:cubicBezTo>
                    <a:cubicBezTo>
                      <a:pt x="9" y="16"/>
                      <a:pt x="22" y="15"/>
                      <a:pt x="22" y="15"/>
                    </a:cubicBezTo>
                    <a:cubicBezTo>
                      <a:pt x="22" y="15"/>
                      <a:pt x="10" y="15"/>
                      <a:pt x="9" y="13"/>
                    </a:cubicBezTo>
                    <a:cubicBezTo>
                      <a:pt x="8" y="11"/>
                      <a:pt x="13" y="8"/>
                      <a:pt x="17" y="7"/>
                    </a:cubicBezTo>
                    <a:cubicBezTo>
                      <a:pt x="14" y="7"/>
                      <a:pt x="10" y="8"/>
                      <a:pt x="8" y="8"/>
                    </a:cubicBezTo>
                    <a:cubicBezTo>
                      <a:pt x="7" y="8"/>
                      <a:pt x="7" y="8"/>
                      <a:pt x="7" y="8"/>
                    </a:cubicBezTo>
                    <a:cubicBezTo>
                      <a:pt x="5" y="8"/>
                      <a:pt x="6" y="3"/>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6" name="Freeform 520"/>
              <p:cNvSpPr>
                <a:spLocks/>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7" name="Freeform 521"/>
              <p:cNvSpPr>
                <a:spLocks/>
              </p:cNvSpPr>
              <p:nvPr/>
            </p:nvSpPr>
            <p:spPr bwMode="auto">
              <a:xfrm>
                <a:off x="10463223" y="476441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8" name="Freeform 522"/>
              <p:cNvSpPr>
                <a:spLocks/>
              </p:cNvSpPr>
              <p:nvPr/>
            </p:nvSpPr>
            <p:spPr bwMode="auto">
              <a:xfrm>
                <a:off x="10391605" y="4641375"/>
                <a:ext cx="110182" cy="139564"/>
              </a:xfrm>
              <a:custGeom>
                <a:avLst/>
                <a:gdLst>
                  <a:gd name="T0" fmla="*/ 46615 w 26"/>
                  <a:gd name="T1" fmla="*/ 0 h 33"/>
                  <a:gd name="T2" fmla="*/ 46615 w 26"/>
                  <a:gd name="T3" fmla="*/ 0 h 33"/>
                  <a:gd name="T4" fmla="*/ 46615 w 26"/>
                  <a:gd name="T5" fmla="*/ 0 h 33"/>
                  <a:gd name="T6" fmla="*/ 46615 w 26"/>
                  <a:gd name="T7" fmla="*/ 0 h 33"/>
                  <a:gd name="T8" fmla="*/ 12713 w 26"/>
                  <a:gd name="T9" fmla="*/ 4229 h 33"/>
                  <a:gd name="T10" fmla="*/ 12713 w 26"/>
                  <a:gd name="T11" fmla="*/ 8458 h 33"/>
                  <a:gd name="T12" fmla="*/ 12713 w 26"/>
                  <a:gd name="T13" fmla="*/ 21146 h 33"/>
                  <a:gd name="T14" fmla="*/ 8476 w 26"/>
                  <a:gd name="T15" fmla="*/ 25375 h 33"/>
                  <a:gd name="T16" fmla="*/ 8476 w 26"/>
                  <a:gd name="T17" fmla="*/ 25375 h 33"/>
                  <a:gd name="T18" fmla="*/ 8476 w 26"/>
                  <a:gd name="T19" fmla="*/ 25375 h 33"/>
                  <a:gd name="T20" fmla="*/ 0 w 26"/>
                  <a:gd name="T21" fmla="*/ 33834 h 33"/>
                  <a:gd name="T22" fmla="*/ 4238 w 26"/>
                  <a:gd name="T23" fmla="*/ 50751 h 33"/>
                  <a:gd name="T24" fmla="*/ 21189 w 26"/>
                  <a:gd name="T25" fmla="*/ 88813 h 33"/>
                  <a:gd name="T26" fmla="*/ 46615 w 26"/>
                  <a:gd name="T27" fmla="*/ 126876 h 33"/>
                  <a:gd name="T28" fmla="*/ 76280 w 26"/>
                  <a:gd name="T29" fmla="*/ 139564 h 33"/>
                  <a:gd name="T30" fmla="*/ 42378 w 26"/>
                  <a:gd name="T31" fmla="*/ 93043 h 33"/>
                  <a:gd name="T32" fmla="*/ 84755 w 26"/>
                  <a:gd name="T33" fmla="*/ 76126 h 33"/>
                  <a:gd name="T34" fmla="*/ 97469 w 26"/>
                  <a:gd name="T35" fmla="*/ 76126 h 33"/>
                  <a:gd name="T36" fmla="*/ 46615 w 26"/>
                  <a:gd name="T37" fmla="*/ 67667 h 33"/>
                  <a:gd name="T38" fmla="*/ 38140 w 26"/>
                  <a:gd name="T39" fmla="*/ 46521 h 33"/>
                  <a:gd name="T40" fmla="*/ 50853 w 26"/>
                  <a:gd name="T41" fmla="*/ 46521 h 33"/>
                  <a:gd name="T42" fmla="*/ 84755 w 26"/>
                  <a:gd name="T43" fmla="*/ 54980 h 33"/>
                  <a:gd name="T44" fmla="*/ 42378 w 26"/>
                  <a:gd name="T45" fmla="*/ 33834 h 33"/>
                  <a:gd name="T46" fmla="*/ 50853 w 26"/>
                  <a:gd name="T47" fmla="*/ 16917 h 33"/>
                  <a:gd name="T48" fmla="*/ 50853 w 26"/>
                  <a:gd name="T49" fmla="*/ 16917 h 33"/>
                  <a:gd name="T50" fmla="*/ 110182 w 26"/>
                  <a:gd name="T51" fmla="*/ 33834 h 33"/>
                  <a:gd name="T52" fmla="*/ 46615 w 26"/>
                  <a:gd name="T53" fmla="*/ 0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33">
                    <a:moveTo>
                      <a:pt x="11" y="0"/>
                    </a:moveTo>
                    <a:cubicBezTo>
                      <a:pt x="11" y="0"/>
                      <a:pt x="11" y="0"/>
                      <a:pt x="11" y="0"/>
                    </a:cubicBezTo>
                    <a:cubicBezTo>
                      <a:pt x="11" y="0"/>
                      <a:pt x="11" y="0"/>
                      <a:pt x="11" y="0"/>
                    </a:cubicBezTo>
                    <a:cubicBezTo>
                      <a:pt x="11" y="0"/>
                      <a:pt x="11" y="0"/>
                      <a:pt x="11" y="0"/>
                    </a:cubicBezTo>
                    <a:cubicBezTo>
                      <a:pt x="6" y="0"/>
                      <a:pt x="4" y="1"/>
                      <a:pt x="3" y="1"/>
                    </a:cubicBezTo>
                    <a:cubicBezTo>
                      <a:pt x="3" y="2"/>
                      <a:pt x="3" y="2"/>
                      <a:pt x="3" y="2"/>
                    </a:cubicBezTo>
                    <a:cubicBezTo>
                      <a:pt x="3" y="3"/>
                      <a:pt x="3" y="4"/>
                      <a:pt x="3" y="5"/>
                    </a:cubicBezTo>
                    <a:cubicBezTo>
                      <a:pt x="3" y="5"/>
                      <a:pt x="3" y="6"/>
                      <a:pt x="2" y="6"/>
                    </a:cubicBezTo>
                    <a:cubicBezTo>
                      <a:pt x="2" y="6"/>
                      <a:pt x="2" y="6"/>
                      <a:pt x="2" y="6"/>
                    </a:cubicBezTo>
                    <a:cubicBezTo>
                      <a:pt x="2" y="6"/>
                      <a:pt x="2" y="6"/>
                      <a:pt x="2" y="6"/>
                    </a:cubicBezTo>
                    <a:cubicBezTo>
                      <a:pt x="1" y="6"/>
                      <a:pt x="0" y="7"/>
                      <a:pt x="0" y="8"/>
                    </a:cubicBezTo>
                    <a:cubicBezTo>
                      <a:pt x="0" y="9"/>
                      <a:pt x="1" y="10"/>
                      <a:pt x="1" y="12"/>
                    </a:cubicBezTo>
                    <a:cubicBezTo>
                      <a:pt x="2" y="14"/>
                      <a:pt x="3" y="17"/>
                      <a:pt x="5" y="21"/>
                    </a:cubicBezTo>
                    <a:cubicBezTo>
                      <a:pt x="6" y="24"/>
                      <a:pt x="8" y="27"/>
                      <a:pt x="11" y="30"/>
                    </a:cubicBezTo>
                    <a:cubicBezTo>
                      <a:pt x="12" y="31"/>
                      <a:pt x="15" y="32"/>
                      <a:pt x="18" y="33"/>
                    </a:cubicBezTo>
                    <a:cubicBezTo>
                      <a:pt x="18" y="33"/>
                      <a:pt x="9" y="26"/>
                      <a:pt x="10" y="22"/>
                    </a:cubicBezTo>
                    <a:cubicBezTo>
                      <a:pt x="11" y="19"/>
                      <a:pt x="17" y="18"/>
                      <a:pt x="20" y="18"/>
                    </a:cubicBezTo>
                    <a:cubicBezTo>
                      <a:pt x="22" y="18"/>
                      <a:pt x="23" y="18"/>
                      <a:pt x="23" y="18"/>
                    </a:cubicBezTo>
                    <a:cubicBezTo>
                      <a:pt x="23" y="18"/>
                      <a:pt x="15" y="16"/>
                      <a:pt x="11" y="16"/>
                    </a:cubicBezTo>
                    <a:cubicBezTo>
                      <a:pt x="6" y="16"/>
                      <a:pt x="6" y="12"/>
                      <a:pt x="9" y="11"/>
                    </a:cubicBezTo>
                    <a:cubicBezTo>
                      <a:pt x="10" y="11"/>
                      <a:pt x="11" y="11"/>
                      <a:pt x="12" y="11"/>
                    </a:cubicBezTo>
                    <a:cubicBezTo>
                      <a:pt x="15" y="11"/>
                      <a:pt x="20" y="12"/>
                      <a:pt x="20" y="13"/>
                    </a:cubicBezTo>
                    <a:cubicBezTo>
                      <a:pt x="20" y="12"/>
                      <a:pt x="14" y="9"/>
                      <a:pt x="10" y="8"/>
                    </a:cubicBezTo>
                    <a:cubicBezTo>
                      <a:pt x="5" y="7"/>
                      <a:pt x="7" y="4"/>
                      <a:pt x="12" y="4"/>
                    </a:cubicBezTo>
                    <a:cubicBezTo>
                      <a:pt x="12" y="4"/>
                      <a:pt x="12" y="4"/>
                      <a:pt x="12" y="4"/>
                    </a:cubicBezTo>
                    <a:cubicBezTo>
                      <a:pt x="17" y="4"/>
                      <a:pt x="26" y="8"/>
                      <a:pt x="26" y="8"/>
                    </a:cubicBezTo>
                    <a:cubicBezTo>
                      <a:pt x="26" y="8"/>
                      <a:pt x="20"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39" name="Freeform 523"/>
              <p:cNvSpPr>
                <a:spLocks/>
              </p:cNvSpPr>
              <p:nvPr/>
            </p:nvSpPr>
            <p:spPr bwMode="auto">
              <a:xfrm>
                <a:off x="10632169" y="4733194"/>
                <a:ext cx="95491" cy="123037"/>
              </a:xfrm>
              <a:custGeom>
                <a:avLst/>
                <a:gdLst>
                  <a:gd name="T0" fmla="*/ 0 w 23"/>
                  <a:gd name="T1" fmla="*/ 38184 h 29"/>
                  <a:gd name="T2" fmla="*/ 53973 w 23"/>
                  <a:gd name="T3" fmla="*/ 63640 h 29"/>
                  <a:gd name="T4" fmla="*/ 29062 w 23"/>
                  <a:gd name="T5" fmla="*/ 101824 h 29"/>
                  <a:gd name="T6" fmla="*/ 62277 w 23"/>
                  <a:gd name="T7" fmla="*/ 84853 h 29"/>
                  <a:gd name="T8" fmla="*/ 70580 w 23"/>
                  <a:gd name="T9" fmla="*/ 123037 h 29"/>
                  <a:gd name="T10" fmla="*/ 74732 w 23"/>
                  <a:gd name="T11" fmla="*/ 93338 h 29"/>
                  <a:gd name="T12" fmla="*/ 78884 w 23"/>
                  <a:gd name="T13" fmla="*/ 72125 h 29"/>
                  <a:gd name="T14" fmla="*/ 78884 w 23"/>
                  <a:gd name="T15" fmla="*/ 42427 h 29"/>
                  <a:gd name="T16" fmla="*/ 33214 w 23"/>
                  <a:gd name="T17" fmla="*/ 0 h 29"/>
                  <a:gd name="T18" fmla="*/ 53973 w 23"/>
                  <a:gd name="T19" fmla="*/ 46669 h 29"/>
                  <a:gd name="T20" fmla="*/ 0 w 23"/>
                  <a:gd name="T21" fmla="*/ 38184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9">
                    <a:moveTo>
                      <a:pt x="0" y="9"/>
                    </a:moveTo>
                    <a:cubicBezTo>
                      <a:pt x="0" y="9"/>
                      <a:pt x="12" y="12"/>
                      <a:pt x="13" y="15"/>
                    </a:cubicBezTo>
                    <a:cubicBezTo>
                      <a:pt x="15" y="18"/>
                      <a:pt x="7" y="24"/>
                      <a:pt x="7" y="24"/>
                    </a:cubicBezTo>
                    <a:cubicBezTo>
                      <a:pt x="7" y="24"/>
                      <a:pt x="12" y="24"/>
                      <a:pt x="15" y="20"/>
                    </a:cubicBezTo>
                    <a:cubicBezTo>
                      <a:pt x="15" y="20"/>
                      <a:pt x="17" y="21"/>
                      <a:pt x="17" y="29"/>
                    </a:cubicBezTo>
                    <a:cubicBezTo>
                      <a:pt x="17" y="29"/>
                      <a:pt x="18" y="26"/>
                      <a:pt x="18" y="22"/>
                    </a:cubicBezTo>
                    <a:cubicBezTo>
                      <a:pt x="19" y="21"/>
                      <a:pt x="19" y="17"/>
                      <a:pt x="19" y="17"/>
                    </a:cubicBezTo>
                    <a:cubicBezTo>
                      <a:pt x="19" y="17"/>
                      <a:pt x="23" y="12"/>
                      <a:pt x="19" y="10"/>
                    </a:cubicBezTo>
                    <a:cubicBezTo>
                      <a:pt x="19" y="10"/>
                      <a:pt x="13" y="3"/>
                      <a:pt x="8" y="0"/>
                    </a:cubicBezTo>
                    <a:cubicBezTo>
                      <a:pt x="8" y="0"/>
                      <a:pt x="13" y="7"/>
                      <a:pt x="13" y="11"/>
                    </a:cubicBezTo>
                    <a:cubicBezTo>
                      <a:pt x="13" y="11"/>
                      <a:pt x="7" y="9"/>
                      <a:pt x="0" y="9"/>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0" name="Freeform 524"/>
              <p:cNvSpPr>
                <a:spLocks/>
              </p:cNvSpPr>
              <p:nvPr/>
            </p:nvSpPr>
            <p:spPr bwMode="auto">
              <a:xfrm>
                <a:off x="10716642" y="4599139"/>
                <a:ext cx="255256" cy="198328"/>
              </a:xfrm>
              <a:custGeom>
                <a:avLst/>
                <a:gdLst>
                  <a:gd name="T0" fmla="*/ 0 w 61"/>
                  <a:gd name="T1" fmla="*/ 198328 h 47"/>
                  <a:gd name="T2" fmla="*/ 242702 w 61"/>
                  <a:gd name="T3" fmla="*/ 12659 h 47"/>
                  <a:gd name="T4" fmla="*/ 242702 w 61"/>
                  <a:gd name="T5" fmla="*/ 0 h 47"/>
                  <a:gd name="T6" fmla="*/ 0 w 61"/>
                  <a:gd name="T7" fmla="*/ 18144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47">
                    <a:moveTo>
                      <a:pt x="0" y="47"/>
                    </a:moveTo>
                    <a:cubicBezTo>
                      <a:pt x="0" y="47"/>
                      <a:pt x="35" y="35"/>
                      <a:pt x="58" y="3"/>
                    </a:cubicBezTo>
                    <a:cubicBezTo>
                      <a:pt x="58" y="3"/>
                      <a:pt x="61" y="0"/>
                      <a:pt x="58" y="0"/>
                    </a:cubicBezTo>
                    <a:cubicBezTo>
                      <a:pt x="52" y="0"/>
                      <a:pt x="46" y="26"/>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1" name="Freeform 525"/>
              <p:cNvSpPr>
                <a:spLocks/>
              </p:cNvSpPr>
              <p:nvPr/>
            </p:nvSpPr>
            <p:spPr bwMode="auto">
              <a:xfrm>
                <a:off x="11072899" y="4039046"/>
                <a:ext cx="383802" cy="326874"/>
              </a:xfrm>
              <a:custGeom>
                <a:avLst/>
                <a:gdLst>
                  <a:gd name="T0" fmla="*/ 29523 w 91"/>
                  <a:gd name="T1" fmla="*/ 152824 h 77"/>
                  <a:gd name="T2" fmla="*/ 29523 w 91"/>
                  <a:gd name="T3" fmla="*/ 152824 h 77"/>
                  <a:gd name="T4" fmla="*/ 25306 w 91"/>
                  <a:gd name="T5" fmla="*/ 140089 h 77"/>
                  <a:gd name="T6" fmla="*/ 16870 w 91"/>
                  <a:gd name="T7" fmla="*/ 21226 h 77"/>
                  <a:gd name="T8" fmla="*/ 33741 w 91"/>
                  <a:gd name="T9" fmla="*/ 8490 h 77"/>
                  <a:gd name="T10" fmla="*/ 80134 w 91"/>
                  <a:gd name="T11" fmla="*/ 46696 h 77"/>
                  <a:gd name="T12" fmla="*/ 84352 w 91"/>
                  <a:gd name="T13" fmla="*/ 50941 h 77"/>
                  <a:gd name="T14" fmla="*/ 84352 w 91"/>
                  <a:gd name="T15" fmla="*/ 50941 h 77"/>
                  <a:gd name="T16" fmla="*/ 84352 w 91"/>
                  <a:gd name="T17" fmla="*/ 50941 h 77"/>
                  <a:gd name="T18" fmla="*/ 88570 w 91"/>
                  <a:gd name="T19" fmla="*/ 55187 h 77"/>
                  <a:gd name="T20" fmla="*/ 122311 w 91"/>
                  <a:gd name="T21" fmla="*/ 89147 h 77"/>
                  <a:gd name="T22" fmla="*/ 231968 w 91"/>
                  <a:gd name="T23" fmla="*/ 169805 h 77"/>
                  <a:gd name="T24" fmla="*/ 350061 w 91"/>
                  <a:gd name="T25" fmla="*/ 233481 h 77"/>
                  <a:gd name="T26" fmla="*/ 375367 w 91"/>
                  <a:gd name="T27" fmla="*/ 246217 h 77"/>
                  <a:gd name="T28" fmla="*/ 383802 w 91"/>
                  <a:gd name="T29" fmla="*/ 292913 h 77"/>
                  <a:gd name="T30" fmla="*/ 324756 w 91"/>
                  <a:gd name="T31" fmla="*/ 305648 h 77"/>
                  <a:gd name="T32" fmla="*/ 97005 w 91"/>
                  <a:gd name="T33" fmla="*/ 246217 h 77"/>
                  <a:gd name="T34" fmla="*/ 29523 w 91"/>
                  <a:gd name="T35" fmla="*/ 152824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77">
                    <a:moveTo>
                      <a:pt x="7" y="36"/>
                    </a:moveTo>
                    <a:cubicBezTo>
                      <a:pt x="7" y="36"/>
                      <a:pt x="7" y="36"/>
                      <a:pt x="7" y="36"/>
                    </a:cubicBezTo>
                    <a:cubicBezTo>
                      <a:pt x="7" y="35"/>
                      <a:pt x="6" y="34"/>
                      <a:pt x="6" y="33"/>
                    </a:cubicBezTo>
                    <a:cubicBezTo>
                      <a:pt x="0" y="21"/>
                      <a:pt x="2" y="6"/>
                      <a:pt x="4" y="5"/>
                    </a:cubicBezTo>
                    <a:cubicBezTo>
                      <a:pt x="6" y="1"/>
                      <a:pt x="7" y="4"/>
                      <a:pt x="8" y="2"/>
                    </a:cubicBezTo>
                    <a:cubicBezTo>
                      <a:pt x="9" y="0"/>
                      <a:pt x="11" y="1"/>
                      <a:pt x="19" y="11"/>
                    </a:cubicBezTo>
                    <a:cubicBezTo>
                      <a:pt x="19" y="11"/>
                      <a:pt x="20" y="11"/>
                      <a:pt x="20" y="12"/>
                    </a:cubicBezTo>
                    <a:cubicBezTo>
                      <a:pt x="20" y="12"/>
                      <a:pt x="20" y="12"/>
                      <a:pt x="20" y="12"/>
                    </a:cubicBezTo>
                    <a:cubicBezTo>
                      <a:pt x="20" y="12"/>
                      <a:pt x="20" y="12"/>
                      <a:pt x="20" y="12"/>
                    </a:cubicBezTo>
                    <a:cubicBezTo>
                      <a:pt x="21" y="13"/>
                      <a:pt x="21" y="13"/>
                      <a:pt x="21" y="13"/>
                    </a:cubicBezTo>
                    <a:cubicBezTo>
                      <a:pt x="23" y="15"/>
                      <a:pt x="26" y="18"/>
                      <a:pt x="29" y="21"/>
                    </a:cubicBezTo>
                    <a:cubicBezTo>
                      <a:pt x="38" y="28"/>
                      <a:pt x="48" y="36"/>
                      <a:pt x="55" y="40"/>
                    </a:cubicBezTo>
                    <a:cubicBezTo>
                      <a:pt x="61" y="43"/>
                      <a:pt x="75" y="51"/>
                      <a:pt x="83" y="55"/>
                    </a:cubicBezTo>
                    <a:cubicBezTo>
                      <a:pt x="86" y="57"/>
                      <a:pt x="89" y="58"/>
                      <a:pt x="89" y="58"/>
                    </a:cubicBezTo>
                    <a:cubicBezTo>
                      <a:pt x="91" y="69"/>
                      <a:pt x="91" y="69"/>
                      <a:pt x="91" y="69"/>
                    </a:cubicBezTo>
                    <a:cubicBezTo>
                      <a:pt x="86" y="71"/>
                      <a:pt x="82" y="72"/>
                      <a:pt x="77" y="72"/>
                    </a:cubicBezTo>
                    <a:cubicBezTo>
                      <a:pt x="51" y="77"/>
                      <a:pt x="34" y="69"/>
                      <a:pt x="23" y="58"/>
                    </a:cubicBezTo>
                    <a:cubicBezTo>
                      <a:pt x="15" y="51"/>
                      <a:pt x="11" y="43"/>
                      <a:pt x="7"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2" name="Freeform 526"/>
              <p:cNvSpPr>
                <a:spLocks noEditPoints="1"/>
              </p:cNvSpPr>
              <p:nvPr/>
            </p:nvSpPr>
            <p:spPr bwMode="auto">
              <a:xfrm>
                <a:off x="11170226" y="4129028"/>
                <a:ext cx="235056" cy="194655"/>
              </a:xfrm>
              <a:custGeom>
                <a:avLst/>
                <a:gdLst>
                  <a:gd name="T0" fmla="*/ 0 w 56"/>
                  <a:gd name="T1" fmla="*/ 156570 h 46"/>
                  <a:gd name="T2" fmla="*/ 41974 w 56"/>
                  <a:gd name="T3" fmla="*/ 190423 h 46"/>
                  <a:gd name="T4" fmla="*/ 46172 w 56"/>
                  <a:gd name="T5" fmla="*/ 190423 h 46"/>
                  <a:gd name="T6" fmla="*/ 58764 w 56"/>
                  <a:gd name="T7" fmla="*/ 190423 h 46"/>
                  <a:gd name="T8" fmla="*/ 0 w 56"/>
                  <a:gd name="T9" fmla="*/ 156570 h 46"/>
                  <a:gd name="T10" fmla="*/ 20987 w 56"/>
                  <a:gd name="T11" fmla="*/ 50780 h 46"/>
                  <a:gd name="T12" fmla="*/ 100738 w 56"/>
                  <a:gd name="T13" fmla="*/ 139644 h 46"/>
                  <a:gd name="T14" fmla="*/ 134318 w 56"/>
                  <a:gd name="T15" fmla="*/ 186192 h 46"/>
                  <a:gd name="T16" fmla="*/ 125923 w 56"/>
                  <a:gd name="T17" fmla="*/ 186192 h 46"/>
                  <a:gd name="T18" fmla="*/ 20987 w 56"/>
                  <a:gd name="T19" fmla="*/ 122717 h 46"/>
                  <a:gd name="T20" fmla="*/ 92343 w 56"/>
                  <a:gd name="T21" fmla="*/ 194655 h 46"/>
                  <a:gd name="T22" fmla="*/ 109133 w 56"/>
                  <a:gd name="T23" fmla="*/ 194655 h 46"/>
                  <a:gd name="T24" fmla="*/ 109133 w 56"/>
                  <a:gd name="T25" fmla="*/ 194655 h 46"/>
                  <a:gd name="T26" fmla="*/ 172095 w 56"/>
                  <a:gd name="T27" fmla="*/ 194655 h 46"/>
                  <a:gd name="T28" fmla="*/ 235056 w 56"/>
                  <a:gd name="T29" fmla="*/ 186192 h 46"/>
                  <a:gd name="T30" fmla="*/ 222464 w 56"/>
                  <a:gd name="T31" fmla="*/ 177728 h 46"/>
                  <a:gd name="T32" fmla="*/ 155305 w 56"/>
                  <a:gd name="T33" fmla="*/ 131181 h 46"/>
                  <a:gd name="T34" fmla="*/ 138515 w 56"/>
                  <a:gd name="T35" fmla="*/ 139644 h 46"/>
                  <a:gd name="T36" fmla="*/ 125923 w 56"/>
                  <a:gd name="T37" fmla="*/ 135412 h 46"/>
                  <a:gd name="T38" fmla="*/ 20987 w 56"/>
                  <a:gd name="T39" fmla="*/ 50780 h 46"/>
                  <a:gd name="T40" fmla="*/ 25185 w 56"/>
                  <a:gd name="T41" fmla="*/ 0 h 46"/>
                  <a:gd name="T42" fmla="*/ 88146 w 56"/>
                  <a:gd name="T43" fmla="*/ 59243 h 46"/>
                  <a:gd name="T44" fmla="*/ 79751 w 56"/>
                  <a:gd name="T45" fmla="*/ 42316 h 46"/>
                  <a:gd name="T46" fmla="*/ 25185 w 56"/>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 h="46">
                    <a:moveTo>
                      <a:pt x="0" y="37"/>
                    </a:moveTo>
                    <a:cubicBezTo>
                      <a:pt x="3" y="40"/>
                      <a:pt x="6" y="43"/>
                      <a:pt x="10" y="45"/>
                    </a:cubicBezTo>
                    <a:cubicBezTo>
                      <a:pt x="11" y="45"/>
                      <a:pt x="11" y="45"/>
                      <a:pt x="11" y="45"/>
                    </a:cubicBezTo>
                    <a:cubicBezTo>
                      <a:pt x="12" y="45"/>
                      <a:pt x="13" y="45"/>
                      <a:pt x="14" y="45"/>
                    </a:cubicBezTo>
                    <a:cubicBezTo>
                      <a:pt x="9" y="43"/>
                      <a:pt x="3" y="39"/>
                      <a:pt x="0" y="37"/>
                    </a:cubicBezTo>
                    <a:moveTo>
                      <a:pt x="5" y="12"/>
                    </a:moveTo>
                    <a:cubicBezTo>
                      <a:pt x="5" y="12"/>
                      <a:pt x="13" y="26"/>
                      <a:pt x="24" y="33"/>
                    </a:cubicBezTo>
                    <a:cubicBezTo>
                      <a:pt x="34" y="41"/>
                      <a:pt x="38" y="43"/>
                      <a:pt x="32" y="44"/>
                    </a:cubicBezTo>
                    <a:cubicBezTo>
                      <a:pt x="31" y="44"/>
                      <a:pt x="31" y="44"/>
                      <a:pt x="30" y="44"/>
                    </a:cubicBezTo>
                    <a:cubicBezTo>
                      <a:pt x="24" y="44"/>
                      <a:pt x="14" y="38"/>
                      <a:pt x="5" y="29"/>
                    </a:cubicBezTo>
                    <a:cubicBezTo>
                      <a:pt x="7" y="36"/>
                      <a:pt x="17" y="42"/>
                      <a:pt x="22" y="46"/>
                    </a:cubicBezTo>
                    <a:cubicBezTo>
                      <a:pt x="23" y="46"/>
                      <a:pt x="25" y="46"/>
                      <a:pt x="26" y="46"/>
                    </a:cubicBezTo>
                    <a:cubicBezTo>
                      <a:pt x="26" y="46"/>
                      <a:pt x="26" y="46"/>
                      <a:pt x="26" y="46"/>
                    </a:cubicBezTo>
                    <a:cubicBezTo>
                      <a:pt x="31" y="46"/>
                      <a:pt x="36" y="46"/>
                      <a:pt x="41" y="46"/>
                    </a:cubicBezTo>
                    <a:cubicBezTo>
                      <a:pt x="46" y="46"/>
                      <a:pt x="50" y="46"/>
                      <a:pt x="56" y="44"/>
                    </a:cubicBezTo>
                    <a:cubicBezTo>
                      <a:pt x="55" y="43"/>
                      <a:pt x="54" y="43"/>
                      <a:pt x="53" y="42"/>
                    </a:cubicBezTo>
                    <a:cubicBezTo>
                      <a:pt x="47" y="40"/>
                      <a:pt x="42" y="36"/>
                      <a:pt x="37" y="31"/>
                    </a:cubicBezTo>
                    <a:cubicBezTo>
                      <a:pt x="36" y="32"/>
                      <a:pt x="35" y="33"/>
                      <a:pt x="33" y="33"/>
                    </a:cubicBezTo>
                    <a:cubicBezTo>
                      <a:pt x="32" y="33"/>
                      <a:pt x="31" y="32"/>
                      <a:pt x="30" y="32"/>
                    </a:cubicBezTo>
                    <a:cubicBezTo>
                      <a:pt x="22" y="30"/>
                      <a:pt x="5" y="12"/>
                      <a:pt x="5" y="12"/>
                    </a:cubicBezTo>
                    <a:moveTo>
                      <a:pt x="6" y="0"/>
                    </a:moveTo>
                    <a:cubicBezTo>
                      <a:pt x="8" y="5"/>
                      <a:pt x="14" y="9"/>
                      <a:pt x="21" y="14"/>
                    </a:cubicBezTo>
                    <a:cubicBezTo>
                      <a:pt x="20" y="13"/>
                      <a:pt x="20" y="11"/>
                      <a:pt x="19" y="10"/>
                    </a:cubicBezTo>
                    <a:cubicBezTo>
                      <a:pt x="14" y="7"/>
                      <a:pt x="10" y="3"/>
                      <a:pt x="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3" name="Freeform 527"/>
              <p:cNvSpPr>
                <a:spLocks/>
              </p:cNvSpPr>
              <p:nvPr/>
            </p:nvSpPr>
            <p:spPr bwMode="auto">
              <a:xfrm>
                <a:off x="11203281" y="3921518"/>
                <a:ext cx="290147" cy="402165"/>
              </a:xfrm>
              <a:custGeom>
                <a:avLst/>
                <a:gdLst>
                  <a:gd name="T0" fmla="*/ 12615 w 69"/>
                  <a:gd name="T1" fmla="*/ 182033 h 95"/>
                  <a:gd name="T2" fmla="*/ 4205 w 69"/>
                  <a:gd name="T3" fmla="*/ 135466 h 95"/>
                  <a:gd name="T4" fmla="*/ 16820 w 69"/>
                  <a:gd name="T5" fmla="*/ 59266 h 95"/>
                  <a:gd name="T6" fmla="*/ 16820 w 69"/>
                  <a:gd name="T7" fmla="*/ 59266 h 95"/>
                  <a:gd name="T8" fmla="*/ 42050 w 69"/>
                  <a:gd name="T9" fmla="*/ 16933 h 95"/>
                  <a:gd name="T10" fmla="*/ 63075 w 69"/>
                  <a:gd name="T11" fmla="*/ 12700 h 95"/>
                  <a:gd name="T12" fmla="*/ 79896 w 69"/>
                  <a:gd name="T13" fmla="*/ 21167 h 95"/>
                  <a:gd name="T14" fmla="*/ 92511 w 69"/>
                  <a:gd name="T15" fmla="*/ 8467 h 95"/>
                  <a:gd name="T16" fmla="*/ 109331 w 69"/>
                  <a:gd name="T17" fmla="*/ 0 h 95"/>
                  <a:gd name="T18" fmla="*/ 172406 w 69"/>
                  <a:gd name="T19" fmla="*/ 33867 h 95"/>
                  <a:gd name="T20" fmla="*/ 172406 w 69"/>
                  <a:gd name="T21" fmla="*/ 33867 h 95"/>
                  <a:gd name="T22" fmla="*/ 193431 w 69"/>
                  <a:gd name="T23" fmla="*/ 50800 h 95"/>
                  <a:gd name="T24" fmla="*/ 239687 w 69"/>
                  <a:gd name="T25" fmla="*/ 101600 h 95"/>
                  <a:gd name="T26" fmla="*/ 239687 w 69"/>
                  <a:gd name="T27" fmla="*/ 101600 h 95"/>
                  <a:gd name="T28" fmla="*/ 243892 w 69"/>
                  <a:gd name="T29" fmla="*/ 114300 h 95"/>
                  <a:gd name="T30" fmla="*/ 243892 w 69"/>
                  <a:gd name="T31" fmla="*/ 114300 h 95"/>
                  <a:gd name="T32" fmla="*/ 285942 w 69"/>
                  <a:gd name="T33" fmla="*/ 241299 h 95"/>
                  <a:gd name="T34" fmla="*/ 256507 w 69"/>
                  <a:gd name="T35" fmla="*/ 397932 h 95"/>
                  <a:gd name="T36" fmla="*/ 12615 w 69"/>
                  <a:gd name="T37" fmla="*/ 18203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95">
                    <a:moveTo>
                      <a:pt x="3" y="43"/>
                    </a:moveTo>
                    <a:cubicBezTo>
                      <a:pt x="2" y="39"/>
                      <a:pt x="1" y="35"/>
                      <a:pt x="1" y="32"/>
                    </a:cubicBezTo>
                    <a:cubicBezTo>
                      <a:pt x="0" y="25"/>
                      <a:pt x="2" y="19"/>
                      <a:pt x="4" y="14"/>
                    </a:cubicBezTo>
                    <a:cubicBezTo>
                      <a:pt x="4" y="14"/>
                      <a:pt x="4" y="14"/>
                      <a:pt x="4" y="14"/>
                    </a:cubicBezTo>
                    <a:cubicBezTo>
                      <a:pt x="6" y="10"/>
                      <a:pt x="8" y="6"/>
                      <a:pt x="10" y="4"/>
                    </a:cubicBezTo>
                    <a:cubicBezTo>
                      <a:pt x="11" y="2"/>
                      <a:pt x="13" y="2"/>
                      <a:pt x="15" y="3"/>
                    </a:cubicBezTo>
                    <a:cubicBezTo>
                      <a:pt x="16" y="4"/>
                      <a:pt x="18" y="5"/>
                      <a:pt x="19" y="5"/>
                    </a:cubicBezTo>
                    <a:cubicBezTo>
                      <a:pt x="20" y="5"/>
                      <a:pt x="21" y="3"/>
                      <a:pt x="22" y="2"/>
                    </a:cubicBezTo>
                    <a:cubicBezTo>
                      <a:pt x="23" y="1"/>
                      <a:pt x="24" y="0"/>
                      <a:pt x="26" y="0"/>
                    </a:cubicBezTo>
                    <a:cubicBezTo>
                      <a:pt x="30" y="1"/>
                      <a:pt x="35" y="3"/>
                      <a:pt x="41" y="8"/>
                    </a:cubicBezTo>
                    <a:cubicBezTo>
                      <a:pt x="41" y="8"/>
                      <a:pt x="41" y="8"/>
                      <a:pt x="41" y="8"/>
                    </a:cubicBezTo>
                    <a:cubicBezTo>
                      <a:pt x="42" y="9"/>
                      <a:pt x="44" y="10"/>
                      <a:pt x="46" y="12"/>
                    </a:cubicBezTo>
                    <a:cubicBezTo>
                      <a:pt x="50" y="15"/>
                      <a:pt x="53" y="19"/>
                      <a:pt x="57" y="24"/>
                    </a:cubicBezTo>
                    <a:cubicBezTo>
                      <a:pt x="57" y="24"/>
                      <a:pt x="57" y="24"/>
                      <a:pt x="57" y="24"/>
                    </a:cubicBezTo>
                    <a:cubicBezTo>
                      <a:pt x="57" y="25"/>
                      <a:pt x="58" y="26"/>
                      <a:pt x="58" y="27"/>
                    </a:cubicBezTo>
                    <a:cubicBezTo>
                      <a:pt x="58" y="27"/>
                      <a:pt x="58" y="27"/>
                      <a:pt x="58" y="27"/>
                    </a:cubicBezTo>
                    <a:cubicBezTo>
                      <a:pt x="64" y="35"/>
                      <a:pt x="68" y="46"/>
                      <a:pt x="68" y="57"/>
                    </a:cubicBezTo>
                    <a:cubicBezTo>
                      <a:pt x="69" y="76"/>
                      <a:pt x="61" y="94"/>
                      <a:pt x="61" y="94"/>
                    </a:cubicBezTo>
                    <a:cubicBezTo>
                      <a:pt x="35" y="95"/>
                      <a:pt x="11" y="65"/>
                      <a:pt x="3" y="4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4" name="Freeform 528"/>
              <p:cNvSpPr>
                <a:spLocks/>
              </p:cNvSpPr>
              <p:nvPr/>
            </p:nvSpPr>
            <p:spPr bwMode="auto">
              <a:xfrm>
                <a:off x="11443846" y="4022518"/>
                <a:ext cx="29382" cy="64273"/>
              </a:xfrm>
              <a:custGeom>
                <a:avLst/>
                <a:gdLst>
                  <a:gd name="T0" fmla="*/ 0 w 7"/>
                  <a:gd name="T1" fmla="*/ 0 h 15"/>
                  <a:gd name="T2" fmla="*/ 0 w 7"/>
                  <a:gd name="T3" fmla="*/ 0 h 15"/>
                  <a:gd name="T4" fmla="*/ 0 w 7"/>
                  <a:gd name="T5" fmla="*/ 0 h 15"/>
                  <a:gd name="T6" fmla="*/ 4197 w 7"/>
                  <a:gd name="T7" fmla="*/ 12855 h 15"/>
                  <a:gd name="T8" fmla="*/ 4197 w 7"/>
                  <a:gd name="T9" fmla="*/ 12855 h 15"/>
                  <a:gd name="T10" fmla="*/ 29382 w 7"/>
                  <a:gd name="T11" fmla="*/ 64273 h 15"/>
                  <a:gd name="T12" fmla="*/ 29382 w 7"/>
                  <a:gd name="T13" fmla="*/ 64273 h 15"/>
                  <a:gd name="T14" fmla="*/ 4197 w 7"/>
                  <a:gd name="T15" fmla="*/ 12855 h 15"/>
                  <a:gd name="T16" fmla="*/ 4197 w 7"/>
                  <a:gd name="T17" fmla="*/ 12855 h 15"/>
                  <a:gd name="T18" fmla="*/ 0 w 7"/>
                  <a:gd name="T19" fmla="*/ 0 h 15"/>
                  <a:gd name="T20" fmla="*/ 0 w 7"/>
                  <a:gd name="T21" fmla="*/ 0 h 15"/>
                  <a:gd name="T22" fmla="*/ 0 w 7"/>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5">
                    <a:moveTo>
                      <a:pt x="0" y="0"/>
                    </a:moveTo>
                    <a:cubicBezTo>
                      <a:pt x="0" y="0"/>
                      <a:pt x="0" y="0"/>
                      <a:pt x="0" y="0"/>
                    </a:cubicBezTo>
                    <a:cubicBezTo>
                      <a:pt x="0" y="0"/>
                      <a:pt x="0" y="0"/>
                      <a:pt x="0" y="0"/>
                    </a:cubicBezTo>
                    <a:cubicBezTo>
                      <a:pt x="0" y="1"/>
                      <a:pt x="1" y="2"/>
                      <a:pt x="1" y="3"/>
                    </a:cubicBezTo>
                    <a:cubicBezTo>
                      <a:pt x="1" y="3"/>
                      <a:pt x="1" y="3"/>
                      <a:pt x="1" y="3"/>
                    </a:cubicBezTo>
                    <a:cubicBezTo>
                      <a:pt x="4" y="7"/>
                      <a:pt x="6" y="11"/>
                      <a:pt x="7" y="15"/>
                    </a:cubicBezTo>
                    <a:cubicBezTo>
                      <a:pt x="7" y="15"/>
                      <a:pt x="7" y="15"/>
                      <a:pt x="7" y="15"/>
                    </a:cubicBezTo>
                    <a:cubicBezTo>
                      <a:pt x="6" y="11"/>
                      <a:pt x="4" y="7"/>
                      <a:pt x="1" y="3"/>
                    </a:cubicBezTo>
                    <a:cubicBezTo>
                      <a:pt x="1" y="3"/>
                      <a:pt x="1" y="3"/>
                      <a:pt x="1" y="3"/>
                    </a:cubicBezTo>
                    <a:cubicBezTo>
                      <a:pt x="1" y="2"/>
                      <a:pt x="0" y="1"/>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5" name="Freeform 529"/>
              <p:cNvSpPr>
                <a:spLocks noEditPoints="1"/>
              </p:cNvSpPr>
              <p:nvPr/>
            </p:nvSpPr>
            <p:spPr bwMode="auto">
              <a:xfrm>
                <a:off x="11216136" y="3996809"/>
                <a:ext cx="257092" cy="314019"/>
              </a:xfrm>
              <a:custGeom>
                <a:avLst/>
                <a:gdLst>
                  <a:gd name="T0" fmla="*/ 223375 w 61"/>
                  <a:gd name="T1" fmla="*/ 301289 h 74"/>
                  <a:gd name="T2" fmla="*/ 214946 w 61"/>
                  <a:gd name="T3" fmla="*/ 275828 h 74"/>
                  <a:gd name="T4" fmla="*/ 202302 w 61"/>
                  <a:gd name="T5" fmla="*/ 309776 h 74"/>
                  <a:gd name="T6" fmla="*/ 206517 w 61"/>
                  <a:gd name="T7" fmla="*/ 258854 h 74"/>
                  <a:gd name="T8" fmla="*/ 189658 w 61"/>
                  <a:gd name="T9" fmla="*/ 250367 h 74"/>
                  <a:gd name="T10" fmla="*/ 227590 w 61"/>
                  <a:gd name="T11" fmla="*/ 195201 h 74"/>
                  <a:gd name="T12" fmla="*/ 248663 w 61"/>
                  <a:gd name="T13" fmla="*/ 271584 h 74"/>
                  <a:gd name="T14" fmla="*/ 227590 w 61"/>
                  <a:gd name="T15" fmla="*/ 195201 h 74"/>
                  <a:gd name="T16" fmla="*/ 202302 w 61"/>
                  <a:gd name="T17" fmla="*/ 246123 h 74"/>
                  <a:gd name="T18" fmla="*/ 189658 w 61"/>
                  <a:gd name="T19" fmla="*/ 190958 h 74"/>
                  <a:gd name="T20" fmla="*/ 210731 w 61"/>
                  <a:gd name="T21" fmla="*/ 195201 h 74"/>
                  <a:gd name="T22" fmla="*/ 214946 w 61"/>
                  <a:gd name="T23" fmla="*/ 229149 h 74"/>
                  <a:gd name="T24" fmla="*/ 210731 w 61"/>
                  <a:gd name="T25" fmla="*/ 254610 h 74"/>
                  <a:gd name="T26" fmla="*/ 248663 w 61"/>
                  <a:gd name="T27" fmla="*/ 292802 h 74"/>
                  <a:gd name="T28" fmla="*/ 227590 w 61"/>
                  <a:gd name="T29" fmla="*/ 190958 h 74"/>
                  <a:gd name="T30" fmla="*/ 168585 w 61"/>
                  <a:gd name="T31" fmla="*/ 152766 h 74"/>
                  <a:gd name="T32" fmla="*/ 189658 w 61"/>
                  <a:gd name="T33" fmla="*/ 216419 h 74"/>
                  <a:gd name="T34" fmla="*/ 168585 w 61"/>
                  <a:gd name="T35" fmla="*/ 152766 h 74"/>
                  <a:gd name="T36" fmla="*/ 160156 w 61"/>
                  <a:gd name="T37" fmla="*/ 157010 h 74"/>
                  <a:gd name="T38" fmla="*/ 155941 w 61"/>
                  <a:gd name="T39" fmla="*/ 135792 h 74"/>
                  <a:gd name="T40" fmla="*/ 92722 w 61"/>
                  <a:gd name="T41" fmla="*/ 131549 h 74"/>
                  <a:gd name="T42" fmla="*/ 126439 w 61"/>
                  <a:gd name="T43" fmla="*/ 246123 h 74"/>
                  <a:gd name="T44" fmla="*/ 122224 w 61"/>
                  <a:gd name="T45" fmla="*/ 250367 h 74"/>
                  <a:gd name="T46" fmla="*/ 198087 w 61"/>
                  <a:gd name="T47" fmla="*/ 314019 h 74"/>
                  <a:gd name="T48" fmla="*/ 130653 w 61"/>
                  <a:gd name="T49" fmla="*/ 203688 h 74"/>
                  <a:gd name="T50" fmla="*/ 193873 w 61"/>
                  <a:gd name="T51" fmla="*/ 118818 h 74"/>
                  <a:gd name="T52" fmla="*/ 189658 w 61"/>
                  <a:gd name="T53" fmla="*/ 127305 h 74"/>
                  <a:gd name="T54" fmla="*/ 214946 w 61"/>
                  <a:gd name="T55" fmla="*/ 173984 h 74"/>
                  <a:gd name="T56" fmla="*/ 193873 w 61"/>
                  <a:gd name="T57" fmla="*/ 118818 h 74"/>
                  <a:gd name="T58" fmla="*/ 88507 w 61"/>
                  <a:gd name="T59" fmla="*/ 131549 h 74"/>
                  <a:gd name="T60" fmla="*/ 84292 w 61"/>
                  <a:gd name="T61" fmla="*/ 106088 h 74"/>
                  <a:gd name="T62" fmla="*/ 177014 w 61"/>
                  <a:gd name="T63" fmla="*/ 309776 h 74"/>
                  <a:gd name="T64" fmla="*/ 59005 w 61"/>
                  <a:gd name="T65" fmla="*/ 190958 h 74"/>
                  <a:gd name="T66" fmla="*/ 172800 w 61"/>
                  <a:gd name="T67" fmla="*/ 80627 h 74"/>
                  <a:gd name="T68" fmla="*/ 189658 w 61"/>
                  <a:gd name="T69" fmla="*/ 114575 h 74"/>
                  <a:gd name="T70" fmla="*/ 193873 w 61"/>
                  <a:gd name="T71" fmla="*/ 114575 h 74"/>
                  <a:gd name="T72" fmla="*/ 202302 w 61"/>
                  <a:gd name="T73" fmla="*/ 0 h 74"/>
                  <a:gd name="T74" fmla="*/ 248663 w 61"/>
                  <a:gd name="T75" fmla="*/ 114575 h 74"/>
                  <a:gd name="T76" fmla="*/ 231804 w 61"/>
                  <a:gd name="T77" fmla="*/ 38192 h 74"/>
                  <a:gd name="T78" fmla="*/ 227590 w 61"/>
                  <a:gd name="T79" fmla="*/ 25461 h 74"/>
                  <a:gd name="T80" fmla="*/ 227590 w 61"/>
                  <a:gd name="T81" fmla="*/ 25461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 h="74">
                    <a:moveTo>
                      <a:pt x="51" y="65"/>
                    </a:moveTo>
                    <a:cubicBezTo>
                      <a:pt x="52" y="67"/>
                      <a:pt x="53" y="69"/>
                      <a:pt x="53" y="71"/>
                    </a:cubicBezTo>
                    <a:cubicBezTo>
                      <a:pt x="54" y="71"/>
                      <a:pt x="55" y="70"/>
                      <a:pt x="55" y="70"/>
                    </a:cubicBezTo>
                    <a:cubicBezTo>
                      <a:pt x="54" y="69"/>
                      <a:pt x="52" y="67"/>
                      <a:pt x="51" y="65"/>
                    </a:cubicBezTo>
                    <a:moveTo>
                      <a:pt x="38" y="56"/>
                    </a:moveTo>
                    <a:cubicBezTo>
                      <a:pt x="41" y="64"/>
                      <a:pt x="45" y="71"/>
                      <a:pt x="48" y="73"/>
                    </a:cubicBezTo>
                    <a:cubicBezTo>
                      <a:pt x="49" y="73"/>
                      <a:pt x="51" y="72"/>
                      <a:pt x="52" y="71"/>
                    </a:cubicBezTo>
                    <a:cubicBezTo>
                      <a:pt x="51" y="69"/>
                      <a:pt x="49" y="65"/>
                      <a:pt x="49" y="61"/>
                    </a:cubicBezTo>
                    <a:cubicBezTo>
                      <a:pt x="48" y="60"/>
                      <a:pt x="48" y="59"/>
                      <a:pt x="47" y="58"/>
                    </a:cubicBezTo>
                    <a:cubicBezTo>
                      <a:pt x="47" y="59"/>
                      <a:pt x="46" y="59"/>
                      <a:pt x="45" y="59"/>
                    </a:cubicBezTo>
                    <a:cubicBezTo>
                      <a:pt x="43" y="59"/>
                      <a:pt x="41" y="58"/>
                      <a:pt x="38" y="56"/>
                    </a:cubicBezTo>
                    <a:moveTo>
                      <a:pt x="54" y="46"/>
                    </a:moveTo>
                    <a:cubicBezTo>
                      <a:pt x="55" y="54"/>
                      <a:pt x="58" y="62"/>
                      <a:pt x="60" y="68"/>
                    </a:cubicBezTo>
                    <a:cubicBezTo>
                      <a:pt x="59" y="64"/>
                      <a:pt x="59" y="64"/>
                      <a:pt x="59" y="64"/>
                    </a:cubicBezTo>
                    <a:cubicBezTo>
                      <a:pt x="57" y="58"/>
                      <a:pt x="57" y="53"/>
                      <a:pt x="56" y="48"/>
                    </a:cubicBezTo>
                    <a:cubicBezTo>
                      <a:pt x="56" y="48"/>
                      <a:pt x="55" y="47"/>
                      <a:pt x="54" y="46"/>
                    </a:cubicBezTo>
                    <a:moveTo>
                      <a:pt x="45" y="45"/>
                    </a:moveTo>
                    <a:cubicBezTo>
                      <a:pt x="45" y="49"/>
                      <a:pt x="46" y="53"/>
                      <a:pt x="48" y="58"/>
                    </a:cubicBezTo>
                    <a:cubicBezTo>
                      <a:pt x="48" y="56"/>
                      <a:pt x="48" y="53"/>
                      <a:pt x="48" y="51"/>
                    </a:cubicBezTo>
                    <a:cubicBezTo>
                      <a:pt x="48" y="49"/>
                      <a:pt x="47" y="47"/>
                      <a:pt x="45" y="45"/>
                    </a:cubicBezTo>
                    <a:moveTo>
                      <a:pt x="52" y="41"/>
                    </a:moveTo>
                    <a:cubicBezTo>
                      <a:pt x="51" y="43"/>
                      <a:pt x="51" y="44"/>
                      <a:pt x="50" y="46"/>
                    </a:cubicBezTo>
                    <a:cubicBezTo>
                      <a:pt x="51" y="50"/>
                      <a:pt x="52" y="52"/>
                      <a:pt x="51" y="54"/>
                    </a:cubicBezTo>
                    <a:cubicBezTo>
                      <a:pt x="51" y="54"/>
                      <a:pt x="51" y="54"/>
                      <a:pt x="51" y="54"/>
                    </a:cubicBezTo>
                    <a:cubicBezTo>
                      <a:pt x="50" y="54"/>
                      <a:pt x="50" y="53"/>
                      <a:pt x="49" y="52"/>
                    </a:cubicBezTo>
                    <a:cubicBezTo>
                      <a:pt x="49" y="55"/>
                      <a:pt x="49" y="58"/>
                      <a:pt x="50" y="60"/>
                    </a:cubicBezTo>
                    <a:cubicBezTo>
                      <a:pt x="52" y="65"/>
                      <a:pt x="55" y="68"/>
                      <a:pt x="57" y="70"/>
                    </a:cubicBezTo>
                    <a:cubicBezTo>
                      <a:pt x="58" y="70"/>
                      <a:pt x="58" y="69"/>
                      <a:pt x="59" y="69"/>
                    </a:cubicBezTo>
                    <a:cubicBezTo>
                      <a:pt x="57" y="63"/>
                      <a:pt x="54" y="54"/>
                      <a:pt x="54" y="47"/>
                    </a:cubicBezTo>
                    <a:cubicBezTo>
                      <a:pt x="54" y="46"/>
                      <a:pt x="54" y="46"/>
                      <a:pt x="54" y="45"/>
                    </a:cubicBezTo>
                    <a:cubicBezTo>
                      <a:pt x="53" y="44"/>
                      <a:pt x="52" y="43"/>
                      <a:pt x="52" y="41"/>
                    </a:cubicBezTo>
                    <a:moveTo>
                      <a:pt x="40" y="36"/>
                    </a:moveTo>
                    <a:cubicBezTo>
                      <a:pt x="40" y="36"/>
                      <a:pt x="39" y="37"/>
                      <a:pt x="39" y="38"/>
                    </a:cubicBezTo>
                    <a:cubicBezTo>
                      <a:pt x="41" y="42"/>
                      <a:pt x="43" y="47"/>
                      <a:pt x="45" y="51"/>
                    </a:cubicBezTo>
                    <a:cubicBezTo>
                      <a:pt x="45" y="49"/>
                      <a:pt x="45" y="46"/>
                      <a:pt x="45" y="43"/>
                    </a:cubicBezTo>
                    <a:cubicBezTo>
                      <a:pt x="43" y="41"/>
                      <a:pt x="42" y="38"/>
                      <a:pt x="40" y="36"/>
                    </a:cubicBezTo>
                    <a:moveTo>
                      <a:pt x="36" y="31"/>
                    </a:moveTo>
                    <a:cubicBezTo>
                      <a:pt x="35" y="31"/>
                      <a:pt x="36" y="34"/>
                      <a:pt x="38" y="37"/>
                    </a:cubicBezTo>
                    <a:cubicBezTo>
                      <a:pt x="39" y="36"/>
                      <a:pt x="39" y="36"/>
                      <a:pt x="40" y="35"/>
                    </a:cubicBezTo>
                    <a:cubicBezTo>
                      <a:pt x="39" y="34"/>
                      <a:pt x="38" y="33"/>
                      <a:pt x="37" y="32"/>
                    </a:cubicBezTo>
                    <a:cubicBezTo>
                      <a:pt x="36" y="31"/>
                      <a:pt x="36" y="31"/>
                      <a:pt x="36" y="31"/>
                    </a:cubicBezTo>
                    <a:moveTo>
                      <a:pt x="22" y="31"/>
                    </a:moveTo>
                    <a:cubicBezTo>
                      <a:pt x="22" y="32"/>
                      <a:pt x="21" y="33"/>
                      <a:pt x="21" y="34"/>
                    </a:cubicBezTo>
                    <a:cubicBezTo>
                      <a:pt x="23" y="42"/>
                      <a:pt x="26" y="52"/>
                      <a:pt x="30" y="58"/>
                    </a:cubicBezTo>
                    <a:cubicBezTo>
                      <a:pt x="32" y="60"/>
                      <a:pt x="32" y="61"/>
                      <a:pt x="32" y="61"/>
                    </a:cubicBezTo>
                    <a:cubicBezTo>
                      <a:pt x="31" y="61"/>
                      <a:pt x="30" y="60"/>
                      <a:pt x="29" y="59"/>
                    </a:cubicBezTo>
                    <a:cubicBezTo>
                      <a:pt x="34" y="66"/>
                      <a:pt x="42" y="71"/>
                      <a:pt x="46" y="74"/>
                    </a:cubicBezTo>
                    <a:cubicBezTo>
                      <a:pt x="46" y="74"/>
                      <a:pt x="47" y="74"/>
                      <a:pt x="47" y="74"/>
                    </a:cubicBezTo>
                    <a:cubicBezTo>
                      <a:pt x="44" y="71"/>
                      <a:pt x="39" y="64"/>
                      <a:pt x="37" y="55"/>
                    </a:cubicBezTo>
                    <a:cubicBezTo>
                      <a:pt x="35" y="53"/>
                      <a:pt x="32" y="51"/>
                      <a:pt x="31" y="48"/>
                    </a:cubicBezTo>
                    <a:cubicBezTo>
                      <a:pt x="27" y="42"/>
                      <a:pt x="24" y="36"/>
                      <a:pt x="22" y="31"/>
                    </a:cubicBezTo>
                    <a:moveTo>
                      <a:pt x="46" y="28"/>
                    </a:moveTo>
                    <a:cubicBezTo>
                      <a:pt x="46" y="29"/>
                      <a:pt x="46" y="29"/>
                      <a:pt x="46" y="29"/>
                    </a:cubicBezTo>
                    <a:cubicBezTo>
                      <a:pt x="46" y="29"/>
                      <a:pt x="46" y="30"/>
                      <a:pt x="45" y="30"/>
                    </a:cubicBezTo>
                    <a:cubicBezTo>
                      <a:pt x="47" y="35"/>
                      <a:pt x="49" y="40"/>
                      <a:pt x="50" y="44"/>
                    </a:cubicBezTo>
                    <a:cubicBezTo>
                      <a:pt x="50" y="43"/>
                      <a:pt x="51" y="42"/>
                      <a:pt x="51" y="41"/>
                    </a:cubicBezTo>
                    <a:cubicBezTo>
                      <a:pt x="51" y="40"/>
                      <a:pt x="51" y="40"/>
                      <a:pt x="51" y="40"/>
                    </a:cubicBezTo>
                    <a:cubicBezTo>
                      <a:pt x="50" y="36"/>
                      <a:pt x="48" y="32"/>
                      <a:pt x="46" y="28"/>
                    </a:cubicBezTo>
                    <a:moveTo>
                      <a:pt x="20" y="25"/>
                    </a:moveTo>
                    <a:cubicBezTo>
                      <a:pt x="20" y="25"/>
                      <a:pt x="20" y="28"/>
                      <a:pt x="21" y="31"/>
                    </a:cubicBezTo>
                    <a:cubicBezTo>
                      <a:pt x="21" y="30"/>
                      <a:pt x="21" y="30"/>
                      <a:pt x="21" y="29"/>
                    </a:cubicBezTo>
                    <a:cubicBezTo>
                      <a:pt x="20" y="27"/>
                      <a:pt x="20" y="25"/>
                      <a:pt x="20" y="25"/>
                    </a:cubicBezTo>
                    <a:moveTo>
                      <a:pt x="0" y="25"/>
                    </a:moveTo>
                    <a:cubicBezTo>
                      <a:pt x="6" y="42"/>
                      <a:pt x="22" y="65"/>
                      <a:pt x="42" y="73"/>
                    </a:cubicBezTo>
                    <a:cubicBezTo>
                      <a:pt x="37" y="70"/>
                      <a:pt x="31" y="64"/>
                      <a:pt x="26" y="57"/>
                    </a:cubicBezTo>
                    <a:cubicBezTo>
                      <a:pt x="22" y="54"/>
                      <a:pt x="17" y="49"/>
                      <a:pt x="14" y="45"/>
                    </a:cubicBezTo>
                    <a:cubicBezTo>
                      <a:pt x="5" y="32"/>
                      <a:pt x="4" y="32"/>
                      <a:pt x="0" y="25"/>
                    </a:cubicBezTo>
                    <a:moveTo>
                      <a:pt x="41" y="19"/>
                    </a:moveTo>
                    <a:cubicBezTo>
                      <a:pt x="41" y="19"/>
                      <a:pt x="42" y="23"/>
                      <a:pt x="44" y="28"/>
                    </a:cubicBezTo>
                    <a:cubicBezTo>
                      <a:pt x="44" y="27"/>
                      <a:pt x="45" y="27"/>
                      <a:pt x="45" y="27"/>
                    </a:cubicBezTo>
                    <a:cubicBezTo>
                      <a:pt x="45" y="27"/>
                      <a:pt x="45" y="27"/>
                      <a:pt x="45" y="27"/>
                    </a:cubicBezTo>
                    <a:cubicBezTo>
                      <a:pt x="45" y="27"/>
                      <a:pt x="46" y="27"/>
                      <a:pt x="46" y="27"/>
                    </a:cubicBezTo>
                    <a:cubicBezTo>
                      <a:pt x="43" y="22"/>
                      <a:pt x="41" y="19"/>
                      <a:pt x="41" y="19"/>
                    </a:cubicBezTo>
                    <a:moveTo>
                      <a:pt x="48" y="0"/>
                    </a:moveTo>
                    <a:cubicBezTo>
                      <a:pt x="48" y="0"/>
                      <a:pt x="48" y="0"/>
                      <a:pt x="48" y="0"/>
                    </a:cubicBezTo>
                    <a:cubicBezTo>
                      <a:pt x="50" y="4"/>
                      <a:pt x="56" y="15"/>
                      <a:pt x="59" y="27"/>
                    </a:cubicBezTo>
                    <a:cubicBezTo>
                      <a:pt x="60" y="25"/>
                      <a:pt x="61" y="23"/>
                      <a:pt x="61" y="21"/>
                    </a:cubicBezTo>
                    <a:cubicBezTo>
                      <a:pt x="60" y="17"/>
                      <a:pt x="58" y="13"/>
                      <a:pt x="55" y="9"/>
                    </a:cubicBezTo>
                    <a:cubicBezTo>
                      <a:pt x="55" y="9"/>
                      <a:pt x="55" y="9"/>
                      <a:pt x="55" y="9"/>
                    </a:cubicBezTo>
                    <a:cubicBezTo>
                      <a:pt x="55" y="8"/>
                      <a:pt x="54" y="7"/>
                      <a:pt x="54" y="6"/>
                    </a:cubicBezTo>
                    <a:cubicBezTo>
                      <a:pt x="54" y="6"/>
                      <a:pt x="54" y="6"/>
                      <a:pt x="54" y="6"/>
                    </a:cubicBezTo>
                    <a:cubicBezTo>
                      <a:pt x="54" y="6"/>
                      <a:pt x="54" y="6"/>
                      <a:pt x="54" y="6"/>
                    </a:cubicBezTo>
                    <a:cubicBezTo>
                      <a:pt x="53" y="5"/>
                      <a:pt x="49" y="0"/>
                      <a:pt x="4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6" name="Freeform 530"/>
              <p:cNvSpPr>
                <a:spLocks/>
              </p:cNvSpPr>
              <p:nvPr/>
            </p:nvSpPr>
            <p:spPr bwMode="auto">
              <a:xfrm>
                <a:off x="11443846" y="3934373"/>
                <a:ext cx="299329" cy="376456"/>
              </a:xfrm>
              <a:custGeom>
                <a:avLst/>
                <a:gdLst>
                  <a:gd name="T0" fmla="*/ 29511 w 71"/>
                  <a:gd name="T1" fmla="*/ 376456 h 89"/>
                  <a:gd name="T2" fmla="*/ 21080 w 71"/>
                  <a:gd name="T3" fmla="*/ 334158 h 89"/>
                  <a:gd name="T4" fmla="*/ 50591 w 71"/>
                  <a:gd name="T5" fmla="*/ 118436 h 89"/>
                  <a:gd name="T6" fmla="*/ 50591 w 71"/>
                  <a:gd name="T7" fmla="*/ 118436 h 89"/>
                  <a:gd name="T8" fmla="*/ 59023 w 71"/>
                  <a:gd name="T9" fmla="*/ 105746 h 89"/>
                  <a:gd name="T10" fmla="*/ 92750 w 71"/>
                  <a:gd name="T11" fmla="*/ 63448 h 89"/>
                  <a:gd name="T12" fmla="*/ 168636 w 71"/>
                  <a:gd name="T13" fmla="*/ 12690 h 89"/>
                  <a:gd name="T14" fmla="*/ 172852 w 71"/>
                  <a:gd name="T15" fmla="*/ 12690 h 89"/>
                  <a:gd name="T16" fmla="*/ 181284 w 71"/>
                  <a:gd name="T17" fmla="*/ 12690 h 89"/>
                  <a:gd name="T18" fmla="*/ 185500 w 71"/>
                  <a:gd name="T19" fmla="*/ 8460 h 89"/>
                  <a:gd name="T20" fmla="*/ 231875 w 71"/>
                  <a:gd name="T21" fmla="*/ 12690 h 89"/>
                  <a:gd name="T22" fmla="*/ 236090 w 71"/>
                  <a:gd name="T23" fmla="*/ 21149 h 89"/>
                  <a:gd name="T24" fmla="*/ 274034 w 71"/>
                  <a:gd name="T25" fmla="*/ 42298 h 89"/>
                  <a:gd name="T26" fmla="*/ 274034 w 71"/>
                  <a:gd name="T27" fmla="*/ 42298 h 89"/>
                  <a:gd name="T28" fmla="*/ 282465 w 71"/>
                  <a:gd name="T29" fmla="*/ 63448 h 89"/>
                  <a:gd name="T30" fmla="*/ 290897 w 71"/>
                  <a:gd name="T31" fmla="*/ 97286 h 89"/>
                  <a:gd name="T32" fmla="*/ 282465 w 71"/>
                  <a:gd name="T33" fmla="*/ 224182 h 89"/>
                  <a:gd name="T34" fmla="*/ 282465 w 71"/>
                  <a:gd name="T35" fmla="*/ 224182 h 89"/>
                  <a:gd name="T36" fmla="*/ 240306 w 71"/>
                  <a:gd name="T37" fmla="*/ 287629 h 89"/>
                  <a:gd name="T38" fmla="*/ 105398 w 71"/>
                  <a:gd name="T39" fmla="*/ 359537 h 89"/>
                  <a:gd name="T40" fmla="*/ 29511 w 71"/>
                  <a:gd name="T41" fmla="*/ 37645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89">
                    <a:moveTo>
                      <a:pt x="7" y="89"/>
                    </a:moveTo>
                    <a:cubicBezTo>
                      <a:pt x="5" y="79"/>
                      <a:pt x="5" y="79"/>
                      <a:pt x="5" y="79"/>
                    </a:cubicBezTo>
                    <a:cubicBezTo>
                      <a:pt x="0" y="62"/>
                      <a:pt x="2" y="43"/>
                      <a:pt x="12" y="28"/>
                    </a:cubicBezTo>
                    <a:cubicBezTo>
                      <a:pt x="12" y="28"/>
                      <a:pt x="12" y="28"/>
                      <a:pt x="12" y="28"/>
                    </a:cubicBezTo>
                    <a:cubicBezTo>
                      <a:pt x="12" y="27"/>
                      <a:pt x="13" y="26"/>
                      <a:pt x="14" y="25"/>
                    </a:cubicBezTo>
                    <a:cubicBezTo>
                      <a:pt x="16" y="21"/>
                      <a:pt x="19" y="18"/>
                      <a:pt x="22" y="15"/>
                    </a:cubicBezTo>
                    <a:cubicBezTo>
                      <a:pt x="29" y="10"/>
                      <a:pt x="35" y="6"/>
                      <a:pt x="40" y="3"/>
                    </a:cubicBezTo>
                    <a:cubicBezTo>
                      <a:pt x="41" y="3"/>
                      <a:pt x="41" y="3"/>
                      <a:pt x="41" y="3"/>
                    </a:cubicBezTo>
                    <a:cubicBezTo>
                      <a:pt x="41" y="3"/>
                      <a:pt x="42" y="3"/>
                      <a:pt x="43" y="3"/>
                    </a:cubicBezTo>
                    <a:cubicBezTo>
                      <a:pt x="44" y="2"/>
                      <a:pt x="44" y="2"/>
                      <a:pt x="44" y="2"/>
                    </a:cubicBezTo>
                    <a:cubicBezTo>
                      <a:pt x="51" y="0"/>
                      <a:pt x="55" y="0"/>
                      <a:pt x="55" y="3"/>
                    </a:cubicBezTo>
                    <a:cubicBezTo>
                      <a:pt x="55" y="4"/>
                      <a:pt x="56" y="5"/>
                      <a:pt x="56" y="5"/>
                    </a:cubicBezTo>
                    <a:cubicBezTo>
                      <a:pt x="57" y="9"/>
                      <a:pt x="62" y="6"/>
                      <a:pt x="65" y="10"/>
                    </a:cubicBezTo>
                    <a:cubicBezTo>
                      <a:pt x="65" y="10"/>
                      <a:pt x="65" y="10"/>
                      <a:pt x="65" y="10"/>
                    </a:cubicBezTo>
                    <a:cubicBezTo>
                      <a:pt x="66" y="12"/>
                      <a:pt x="67" y="14"/>
                      <a:pt x="67" y="15"/>
                    </a:cubicBezTo>
                    <a:cubicBezTo>
                      <a:pt x="68" y="18"/>
                      <a:pt x="69" y="21"/>
                      <a:pt x="69" y="23"/>
                    </a:cubicBezTo>
                    <a:cubicBezTo>
                      <a:pt x="71" y="35"/>
                      <a:pt x="70" y="45"/>
                      <a:pt x="67" y="53"/>
                    </a:cubicBezTo>
                    <a:cubicBezTo>
                      <a:pt x="67" y="53"/>
                      <a:pt x="67" y="53"/>
                      <a:pt x="67" y="53"/>
                    </a:cubicBezTo>
                    <a:cubicBezTo>
                      <a:pt x="64" y="59"/>
                      <a:pt x="61" y="64"/>
                      <a:pt x="57" y="68"/>
                    </a:cubicBezTo>
                    <a:cubicBezTo>
                      <a:pt x="49" y="77"/>
                      <a:pt x="37" y="83"/>
                      <a:pt x="25" y="85"/>
                    </a:cubicBezTo>
                    <a:cubicBezTo>
                      <a:pt x="7" y="89"/>
                      <a:pt x="7" y="89"/>
                      <a:pt x="7" y="89"/>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7" name="Freeform 531"/>
              <p:cNvSpPr>
                <a:spLocks noEditPoints="1"/>
              </p:cNvSpPr>
              <p:nvPr/>
            </p:nvSpPr>
            <p:spPr bwMode="auto">
              <a:xfrm>
                <a:off x="11453028" y="4028027"/>
                <a:ext cx="271783" cy="260765"/>
              </a:xfrm>
              <a:custGeom>
                <a:avLst/>
                <a:gdLst>
                  <a:gd name="T0" fmla="*/ 96169 w 65"/>
                  <a:gd name="T1" fmla="*/ 210294 h 62"/>
                  <a:gd name="T2" fmla="*/ 87807 w 65"/>
                  <a:gd name="T3" fmla="*/ 252353 h 62"/>
                  <a:gd name="T4" fmla="*/ 87807 w 65"/>
                  <a:gd name="T5" fmla="*/ 243941 h 62"/>
                  <a:gd name="T6" fmla="*/ 112894 w 65"/>
                  <a:gd name="T7" fmla="*/ 201883 h 62"/>
                  <a:gd name="T8" fmla="*/ 33450 w 65"/>
                  <a:gd name="T9" fmla="*/ 201883 h 62"/>
                  <a:gd name="T10" fmla="*/ 58538 w 65"/>
                  <a:gd name="T11" fmla="*/ 256559 h 62"/>
                  <a:gd name="T12" fmla="*/ 62719 w 65"/>
                  <a:gd name="T13" fmla="*/ 206088 h 62"/>
                  <a:gd name="T14" fmla="*/ 62719 w 65"/>
                  <a:gd name="T15" fmla="*/ 172441 h 62"/>
                  <a:gd name="T16" fmla="*/ 4181 w 65"/>
                  <a:gd name="T17" fmla="*/ 147206 h 62"/>
                  <a:gd name="T18" fmla="*/ 12544 w 65"/>
                  <a:gd name="T19" fmla="*/ 239736 h 62"/>
                  <a:gd name="T20" fmla="*/ 16725 w 65"/>
                  <a:gd name="T21" fmla="*/ 260765 h 62"/>
                  <a:gd name="T22" fmla="*/ 33450 w 65"/>
                  <a:gd name="T23" fmla="*/ 231324 h 62"/>
                  <a:gd name="T24" fmla="*/ 29269 w 65"/>
                  <a:gd name="T25" fmla="*/ 210294 h 62"/>
                  <a:gd name="T26" fmla="*/ 16725 w 65"/>
                  <a:gd name="T27" fmla="*/ 168235 h 62"/>
                  <a:gd name="T28" fmla="*/ 112894 w 65"/>
                  <a:gd name="T29" fmla="*/ 143000 h 62"/>
                  <a:gd name="T30" fmla="*/ 66900 w 65"/>
                  <a:gd name="T31" fmla="*/ 243941 h 62"/>
                  <a:gd name="T32" fmla="*/ 83626 w 65"/>
                  <a:gd name="T33" fmla="*/ 218706 h 62"/>
                  <a:gd name="T34" fmla="*/ 117076 w 65"/>
                  <a:gd name="T35" fmla="*/ 151412 h 62"/>
                  <a:gd name="T36" fmla="*/ 121257 w 65"/>
                  <a:gd name="T37" fmla="*/ 134588 h 62"/>
                  <a:gd name="T38" fmla="*/ 117076 w 65"/>
                  <a:gd name="T39" fmla="*/ 143000 h 62"/>
                  <a:gd name="T40" fmla="*/ 267602 w 65"/>
                  <a:gd name="T41" fmla="*/ 117765 h 62"/>
                  <a:gd name="T42" fmla="*/ 150526 w 65"/>
                  <a:gd name="T43" fmla="*/ 243941 h 62"/>
                  <a:gd name="T44" fmla="*/ 229970 w 65"/>
                  <a:gd name="T45" fmla="*/ 193471 h 62"/>
                  <a:gd name="T46" fmla="*/ 271783 w 65"/>
                  <a:gd name="T47" fmla="*/ 130382 h 62"/>
                  <a:gd name="T48" fmla="*/ 75263 w 65"/>
                  <a:gd name="T49" fmla="*/ 105147 h 62"/>
                  <a:gd name="T50" fmla="*/ 62719 w 65"/>
                  <a:gd name="T51" fmla="*/ 164030 h 62"/>
                  <a:gd name="T52" fmla="*/ 213245 w 65"/>
                  <a:gd name="T53" fmla="*/ 100941 h 62"/>
                  <a:gd name="T54" fmla="*/ 100351 w 65"/>
                  <a:gd name="T55" fmla="*/ 235530 h 62"/>
                  <a:gd name="T56" fmla="*/ 137982 w 65"/>
                  <a:gd name="T57" fmla="*/ 96735 h 62"/>
                  <a:gd name="T58" fmla="*/ 121257 w 65"/>
                  <a:gd name="T59" fmla="*/ 143000 h 62"/>
                  <a:gd name="T60" fmla="*/ 62719 w 65"/>
                  <a:gd name="T61" fmla="*/ 0 h 62"/>
                  <a:gd name="T62" fmla="*/ 41813 w 65"/>
                  <a:gd name="T63" fmla="*/ 25235 h 62"/>
                  <a:gd name="T64" fmla="*/ 20906 w 65"/>
                  <a:gd name="T65" fmla="*/ 58882 h 62"/>
                  <a:gd name="T66" fmla="*/ 4181 w 65"/>
                  <a:gd name="T67" fmla="*/ 143000 h 62"/>
                  <a:gd name="T68" fmla="*/ 25088 w 65"/>
                  <a:gd name="T69" fmla="*/ 109353 h 62"/>
                  <a:gd name="T70" fmla="*/ 25088 w 65"/>
                  <a:gd name="T71" fmla="*/ 96735 h 62"/>
                  <a:gd name="T72" fmla="*/ 66900 w 65"/>
                  <a:gd name="T73" fmla="*/ 4206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 h="62">
                    <a:moveTo>
                      <a:pt x="27" y="48"/>
                    </a:moveTo>
                    <a:cubicBezTo>
                      <a:pt x="25" y="49"/>
                      <a:pt x="24" y="50"/>
                      <a:pt x="23" y="50"/>
                    </a:cubicBezTo>
                    <a:cubicBezTo>
                      <a:pt x="21" y="54"/>
                      <a:pt x="18" y="58"/>
                      <a:pt x="16" y="60"/>
                    </a:cubicBezTo>
                    <a:cubicBezTo>
                      <a:pt x="18" y="60"/>
                      <a:pt x="19" y="60"/>
                      <a:pt x="21" y="60"/>
                    </a:cubicBezTo>
                    <a:cubicBezTo>
                      <a:pt x="21" y="60"/>
                      <a:pt x="21" y="60"/>
                      <a:pt x="21" y="60"/>
                    </a:cubicBezTo>
                    <a:cubicBezTo>
                      <a:pt x="21" y="59"/>
                      <a:pt x="21" y="59"/>
                      <a:pt x="21" y="58"/>
                    </a:cubicBezTo>
                    <a:cubicBezTo>
                      <a:pt x="22" y="58"/>
                      <a:pt x="22" y="57"/>
                      <a:pt x="23" y="57"/>
                    </a:cubicBezTo>
                    <a:cubicBezTo>
                      <a:pt x="24" y="54"/>
                      <a:pt x="26" y="51"/>
                      <a:pt x="27" y="48"/>
                    </a:cubicBezTo>
                    <a:moveTo>
                      <a:pt x="13" y="37"/>
                    </a:moveTo>
                    <a:cubicBezTo>
                      <a:pt x="12" y="41"/>
                      <a:pt x="10" y="45"/>
                      <a:pt x="8" y="48"/>
                    </a:cubicBezTo>
                    <a:cubicBezTo>
                      <a:pt x="10" y="53"/>
                      <a:pt x="10" y="57"/>
                      <a:pt x="10" y="61"/>
                    </a:cubicBezTo>
                    <a:cubicBezTo>
                      <a:pt x="11" y="61"/>
                      <a:pt x="12" y="61"/>
                      <a:pt x="14" y="61"/>
                    </a:cubicBezTo>
                    <a:cubicBezTo>
                      <a:pt x="15" y="58"/>
                      <a:pt x="15" y="54"/>
                      <a:pt x="15" y="49"/>
                    </a:cubicBezTo>
                    <a:cubicBezTo>
                      <a:pt x="15" y="49"/>
                      <a:pt x="15" y="49"/>
                      <a:pt x="15" y="49"/>
                    </a:cubicBezTo>
                    <a:cubicBezTo>
                      <a:pt x="15" y="50"/>
                      <a:pt x="15" y="50"/>
                      <a:pt x="15" y="50"/>
                    </a:cubicBezTo>
                    <a:cubicBezTo>
                      <a:pt x="14" y="50"/>
                      <a:pt x="14" y="46"/>
                      <a:pt x="15" y="41"/>
                    </a:cubicBezTo>
                    <a:cubicBezTo>
                      <a:pt x="14" y="40"/>
                      <a:pt x="14" y="38"/>
                      <a:pt x="13" y="37"/>
                    </a:cubicBezTo>
                    <a:moveTo>
                      <a:pt x="1" y="35"/>
                    </a:moveTo>
                    <a:cubicBezTo>
                      <a:pt x="0" y="37"/>
                      <a:pt x="0" y="38"/>
                      <a:pt x="0" y="39"/>
                    </a:cubicBezTo>
                    <a:cubicBezTo>
                      <a:pt x="0" y="45"/>
                      <a:pt x="1" y="51"/>
                      <a:pt x="3" y="57"/>
                    </a:cubicBezTo>
                    <a:cubicBezTo>
                      <a:pt x="4" y="61"/>
                      <a:pt x="4" y="61"/>
                      <a:pt x="4" y="61"/>
                    </a:cubicBezTo>
                    <a:cubicBezTo>
                      <a:pt x="4" y="61"/>
                      <a:pt x="4" y="62"/>
                      <a:pt x="4" y="62"/>
                    </a:cubicBezTo>
                    <a:cubicBezTo>
                      <a:pt x="5" y="62"/>
                      <a:pt x="7" y="61"/>
                      <a:pt x="8" y="61"/>
                    </a:cubicBezTo>
                    <a:cubicBezTo>
                      <a:pt x="8" y="59"/>
                      <a:pt x="8" y="57"/>
                      <a:pt x="8" y="55"/>
                    </a:cubicBezTo>
                    <a:cubicBezTo>
                      <a:pt x="8" y="53"/>
                      <a:pt x="8" y="51"/>
                      <a:pt x="8" y="49"/>
                    </a:cubicBezTo>
                    <a:cubicBezTo>
                      <a:pt x="7" y="49"/>
                      <a:pt x="7" y="49"/>
                      <a:pt x="7" y="50"/>
                    </a:cubicBezTo>
                    <a:cubicBezTo>
                      <a:pt x="7" y="50"/>
                      <a:pt x="6" y="50"/>
                      <a:pt x="6" y="50"/>
                    </a:cubicBezTo>
                    <a:cubicBezTo>
                      <a:pt x="5" y="50"/>
                      <a:pt x="4" y="46"/>
                      <a:pt x="4" y="40"/>
                    </a:cubicBezTo>
                    <a:cubicBezTo>
                      <a:pt x="3" y="38"/>
                      <a:pt x="2" y="36"/>
                      <a:pt x="1" y="35"/>
                    </a:cubicBezTo>
                    <a:moveTo>
                      <a:pt x="27" y="34"/>
                    </a:moveTo>
                    <a:cubicBezTo>
                      <a:pt x="24" y="40"/>
                      <a:pt x="21" y="45"/>
                      <a:pt x="17" y="48"/>
                    </a:cubicBezTo>
                    <a:cubicBezTo>
                      <a:pt x="17" y="52"/>
                      <a:pt x="17" y="55"/>
                      <a:pt x="16" y="58"/>
                    </a:cubicBezTo>
                    <a:cubicBezTo>
                      <a:pt x="18" y="56"/>
                      <a:pt x="19" y="54"/>
                      <a:pt x="21" y="51"/>
                    </a:cubicBezTo>
                    <a:cubicBezTo>
                      <a:pt x="21" y="51"/>
                      <a:pt x="20" y="51"/>
                      <a:pt x="20" y="52"/>
                    </a:cubicBezTo>
                    <a:cubicBezTo>
                      <a:pt x="22" y="48"/>
                      <a:pt x="25" y="44"/>
                      <a:pt x="26" y="40"/>
                    </a:cubicBezTo>
                    <a:cubicBezTo>
                      <a:pt x="27" y="39"/>
                      <a:pt x="27" y="38"/>
                      <a:pt x="28" y="36"/>
                    </a:cubicBezTo>
                    <a:cubicBezTo>
                      <a:pt x="28" y="36"/>
                      <a:pt x="28" y="35"/>
                      <a:pt x="27" y="34"/>
                    </a:cubicBezTo>
                    <a:moveTo>
                      <a:pt x="29" y="32"/>
                    </a:moveTo>
                    <a:cubicBezTo>
                      <a:pt x="28" y="32"/>
                      <a:pt x="28" y="33"/>
                      <a:pt x="28" y="33"/>
                    </a:cubicBezTo>
                    <a:cubicBezTo>
                      <a:pt x="28" y="34"/>
                      <a:pt x="28" y="34"/>
                      <a:pt x="28" y="34"/>
                    </a:cubicBezTo>
                    <a:cubicBezTo>
                      <a:pt x="28" y="34"/>
                      <a:pt x="28" y="33"/>
                      <a:pt x="29" y="32"/>
                    </a:cubicBezTo>
                    <a:moveTo>
                      <a:pt x="64" y="28"/>
                    </a:moveTo>
                    <a:cubicBezTo>
                      <a:pt x="64" y="28"/>
                      <a:pt x="64" y="28"/>
                      <a:pt x="64" y="28"/>
                    </a:cubicBezTo>
                    <a:cubicBezTo>
                      <a:pt x="64" y="28"/>
                      <a:pt x="55" y="46"/>
                      <a:pt x="36" y="58"/>
                    </a:cubicBezTo>
                    <a:cubicBezTo>
                      <a:pt x="38" y="57"/>
                      <a:pt x="41" y="56"/>
                      <a:pt x="43" y="56"/>
                    </a:cubicBezTo>
                    <a:cubicBezTo>
                      <a:pt x="47" y="53"/>
                      <a:pt x="51" y="50"/>
                      <a:pt x="55" y="46"/>
                    </a:cubicBezTo>
                    <a:cubicBezTo>
                      <a:pt x="59" y="42"/>
                      <a:pt x="62" y="37"/>
                      <a:pt x="65" y="31"/>
                    </a:cubicBezTo>
                    <a:cubicBezTo>
                      <a:pt x="65" y="31"/>
                      <a:pt x="65" y="31"/>
                      <a:pt x="65" y="31"/>
                    </a:cubicBezTo>
                    <a:cubicBezTo>
                      <a:pt x="65" y="29"/>
                      <a:pt x="65" y="28"/>
                      <a:pt x="64" y="28"/>
                    </a:cubicBezTo>
                    <a:moveTo>
                      <a:pt x="18" y="25"/>
                    </a:moveTo>
                    <a:cubicBezTo>
                      <a:pt x="18" y="25"/>
                      <a:pt x="16" y="30"/>
                      <a:pt x="14" y="36"/>
                    </a:cubicBezTo>
                    <a:cubicBezTo>
                      <a:pt x="14" y="37"/>
                      <a:pt x="15" y="38"/>
                      <a:pt x="15" y="39"/>
                    </a:cubicBezTo>
                    <a:cubicBezTo>
                      <a:pt x="16" y="32"/>
                      <a:pt x="18" y="25"/>
                      <a:pt x="18" y="25"/>
                    </a:cubicBezTo>
                    <a:moveTo>
                      <a:pt x="51" y="24"/>
                    </a:moveTo>
                    <a:cubicBezTo>
                      <a:pt x="51" y="24"/>
                      <a:pt x="39" y="39"/>
                      <a:pt x="28" y="47"/>
                    </a:cubicBezTo>
                    <a:cubicBezTo>
                      <a:pt x="27" y="50"/>
                      <a:pt x="26" y="53"/>
                      <a:pt x="24" y="56"/>
                    </a:cubicBezTo>
                    <a:cubicBezTo>
                      <a:pt x="43" y="42"/>
                      <a:pt x="51" y="24"/>
                      <a:pt x="51" y="24"/>
                    </a:cubicBezTo>
                    <a:moveTo>
                      <a:pt x="33" y="23"/>
                    </a:moveTo>
                    <a:cubicBezTo>
                      <a:pt x="33" y="23"/>
                      <a:pt x="32" y="25"/>
                      <a:pt x="30" y="30"/>
                    </a:cubicBezTo>
                    <a:cubicBezTo>
                      <a:pt x="30" y="31"/>
                      <a:pt x="30" y="33"/>
                      <a:pt x="29" y="34"/>
                    </a:cubicBezTo>
                    <a:cubicBezTo>
                      <a:pt x="32" y="28"/>
                      <a:pt x="33" y="23"/>
                      <a:pt x="33" y="23"/>
                    </a:cubicBezTo>
                    <a:moveTo>
                      <a:pt x="15" y="0"/>
                    </a:moveTo>
                    <a:cubicBezTo>
                      <a:pt x="14" y="0"/>
                      <a:pt x="10" y="6"/>
                      <a:pt x="10" y="6"/>
                    </a:cubicBezTo>
                    <a:cubicBezTo>
                      <a:pt x="10" y="6"/>
                      <a:pt x="10" y="6"/>
                      <a:pt x="10" y="6"/>
                    </a:cubicBezTo>
                    <a:cubicBezTo>
                      <a:pt x="10" y="6"/>
                      <a:pt x="10" y="6"/>
                      <a:pt x="10" y="6"/>
                    </a:cubicBezTo>
                    <a:cubicBezTo>
                      <a:pt x="8" y="9"/>
                      <a:pt x="7" y="12"/>
                      <a:pt x="5" y="14"/>
                    </a:cubicBezTo>
                    <a:cubicBezTo>
                      <a:pt x="5" y="16"/>
                      <a:pt x="4" y="18"/>
                      <a:pt x="3" y="20"/>
                    </a:cubicBezTo>
                    <a:cubicBezTo>
                      <a:pt x="2" y="24"/>
                      <a:pt x="1" y="29"/>
                      <a:pt x="1" y="34"/>
                    </a:cubicBezTo>
                    <a:cubicBezTo>
                      <a:pt x="2" y="36"/>
                      <a:pt x="3" y="37"/>
                      <a:pt x="4" y="39"/>
                    </a:cubicBezTo>
                    <a:cubicBezTo>
                      <a:pt x="4" y="35"/>
                      <a:pt x="5" y="31"/>
                      <a:pt x="6" y="26"/>
                    </a:cubicBezTo>
                    <a:cubicBezTo>
                      <a:pt x="5" y="26"/>
                      <a:pt x="5" y="26"/>
                      <a:pt x="5" y="26"/>
                    </a:cubicBezTo>
                    <a:cubicBezTo>
                      <a:pt x="5" y="25"/>
                      <a:pt x="5" y="23"/>
                      <a:pt x="6" y="23"/>
                    </a:cubicBezTo>
                    <a:cubicBezTo>
                      <a:pt x="6" y="23"/>
                      <a:pt x="6" y="23"/>
                      <a:pt x="6" y="24"/>
                    </a:cubicBezTo>
                    <a:cubicBezTo>
                      <a:pt x="8" y="16"/>
                      <a:pt x="11" y="8"/>
                      <a:pt x="16" y="1"/>
                    </a:cubicBezTo>
                    <a:cubicBezTo>
                      <a:pt x="15" y="0"/>
                      <a:pt x="15" y="0"/>
                      <a:pt x="15"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8" name="Freeform 532"/>
              <p:cNvSpPr>
                <a:spLocks/>
              </p:cNvSpPr>
              <p:nvPr/>
            </p:nvSpPr>
            <p:spPr bwMode="auto">
              <a:xfrm>
                <a:off x="11388755" y="4145555"/>
                <a:ext cx="71618" cy="187310"/>
              </a:xfrm>
              <a:custGeom>
                <a:avLst/>
                <a:gdLst>
                  <a:gd name="T0" fmla="*/ 50554 w 17"/>
                  <a:gd name="T1" fmla="*/ 17028 h 44"/>
                  <a:gd name="T2" fmla="*/ 37915 w 17"/>
                  <a:gd name="T3" fmla="*/ 110683 h 44"/>
                  <a:gd name="T4" fmla="*/ 71618 w 17"/>
                  <a:gd name="T5" fmla="*/ 187310 h 44"/>
                  <a:gd name="T6" fmla="*/ 63192 w 17"/>
                  <a:gd name="T7" fmla="*/ 183053 h 44"/>
                  <a:gd name="T8" fmla="*/ 46341 w 17"/>
                  <a:gd name="T9" fmla="*/ 17028 h 44"/>
                  <a:gd name="T10" fmla="*/ 46341 w 17"/>
                  <a:gd name="T11" fmla="*/ 17028 h 44"/>
                  <a:gd name="T12" fmla="*/ 50554 w 17"/>
                  <a:gd name="T13" fmla="*/ 4257 h 44"/>
                  <a:gd name="T14" fmla="*/ 54767 w 17"/>
                  <a:gd name="T15" fmla="*/ 12771 h 44"/>
                  <a:gd name="T16" fmla="*/ 50554 w 17"/>
                  <a:gd name="T17" fmla="*/ 1702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4">
                    <a:moveTo>
                      <a:pt x="12" y="4"/>
                    </a:moveTo>
                    <a:cubicBezTo>
                      <a:pt x="10" y="8"/>
                      <a:pt x="7" y="16"/>
                      <a:pt x="9" y="26"/>
                    </a:cubicBezTo>
                    <a:cubicBezTo>
                      <a:pt x="12" y="38"/>
                      <a:pt x="17" y="44"/>
                      <a:pt x="17" y="44"/>
                    </a:cubicBezTo>
                    <a:cubicBezTo>
                      <a:pt x="15" y="43"/>
                      <a:pt x="15" y="43"/>
                      <a:pt x="15" y="43"/>
                    </a:cubicBezTo>
                    <a:cubicBezTo>
                      <a:pt x="15" y="43"/>
                      <a:pt x="0" y="25"/>
                      <a:pt x="11" y="4"/>
                    </a:cubicBezTo>
                    <a:cubicBezTo>
                      <a:pt x="11" y="4"/>
                      <a:pt x="11" y="4"/>
                      <a:pt x="11" y="4"/>
                    </a:cubicBezTo>
                    <a:cubicBezTo>
                      <a:pt x="11" y="3"/>
                      <a:pt x="11" y="2"/>
                      <a:pt x="12" y="1"/>
                    </a:cubicBezTo>
                    <a:cubicBezTo>
                      <a:pt x="12" y="0"/>
                      <a:pt x="14" y="1"/>
                      <a:pt x="13" y="3"/>
                    </a:cubicBezTo>
                    <a:cubicBezTo>
                      <a:pt x="13" y="4"/>
                      <a:pt x="12" y="4"/>
                      <a:pt x="12"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49" name="Freeform 533"/>
              <p:cNvSpPr>
                <a:spLocks/>
              </p:cNvSpPr>
              <p:nvPr/>
            </p:nvSpPr>
            <p:spPr bwMode="auto">
              <a:xfrm>
                <a:off x="11427318" y="4119846"/>
                <a:ext cx="55091" cy="194655"/>
              </a:xfrm>
              <a:custGeom>
                <a:avLst/>
                <a:gdLst>
                  <a:gd name="T0" fmla="*/ 46615 w 13"/>
                  <a:gd name="T1" fmla="*/ 186192 h 46"/>
                  <a:gd name="T2" fmla="*/ 55091 w 13"/>
                  <a:gd name="T3" fmla="*/ 194655 h 46"/>
                  <a:gd name="T4" fmla="*/ 21189 w 13"/>
                  <a:gd name="T5" fmla="*/ 16927 h 46"/>
                  <a:gd name="T6" fmla="*/ 25427 w 13"/>
                  <a:gd name="T7" fmla="*/ 8463 h 46"/>
                  <a:gd name="T8" fmla="*/ 21189 w 13"/>
                  <a:gd name="T9" fmla="*/ 16927 h 46"/>
                  <a:gd name="T10" fmla="*/ 21189 w 13"/>
                  <a:gd name="T11" fmla="*/ 16927 h 46"/>
                  <a:gd name="T12" fmla="*/ 16951 w 13"/>
                  <a:gd name="T13" fmla="*/ 76169 h 46"/>
                  <a:gd name="T14" fmla="*/ 46615 w 13"/>
                  <a:gd name="T15" fmla="*/ 186192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46">
                    <a:moveTo>
                      <a:pt x="11" y="44"/>
                    </a:moveTo>
                    <a:cubicBezTo>
                      <a:pt x="13" y="46"/>
                      <a:pt x="13" y="46"/>
                      <a:pt x="13" y="46"/>
                    </a:cubicBezTo>
                    <a:cubicBezTo>
                      <a:pt x="13" y="46"/>
                      <a:pt x="0" y="23"/>
                      <a:pt x="5" y="4"/>
                    </a:cubicBezTo>
                    <a:cubicBezTo>
                      <a:pt x="5" y="4"/>
                      <a:pt x="7" y="3"/>
                      <a:pt x="6" y="2"/>
                    </a:cubicBezTo>
                    <a:cubicBezTo>
                      <a:pt x="6" y="0"/>
                      <a:pt x="4" y="2"/>
                      <a:pt x="5" y="4"/>
                    </a:cubicBezTo>
                    <a:cubicBezTo>
                      <a:pt x="5" y="4"/>
                      <a:pt x="5" y="4"/>
                      <a:pt x="5" y="4"/>
                    </a:cubicBezTo>
                    <a:cubicBezTo>
                      <a:pt x="4" y="7"/>
                      <a:pt x="3" y="12"/>
                      <a:pt x="4" y="18"/>
                    </a:cubicBezTo>
                    <a:cubicBezTo>
                      <a:pt x="4" y="27"/>
                      <a:pt x="9" y="41"/>
                      <a:pt x="11" y="4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0" name="Freeform 534"/>
              <p:cNvSpPr>
                <a:spLocks/>
              </p:cNvSpPr>
              <p:nvPr/>
            </p:nvSpPr>
            <p:spPr bwMode="auto">
              <a:xfrm>
                <a:off x="11476900" y="4022518"/>
                <a:ext cx="172619" cy="301165"/>
              </a:xfrm>
              <a:custGeom>
                <a:avLst/>
                <a:gdLst>
                  <a:gd name="T0" fmla="*/ 67364 w 41"/>
                  <a:gd name="T1" fmla="*/ 12725 h 71"/>
                  <a:gd name="T2" fmla="*/ 58943 w 41"/>
                  <a:gd name="T3" fmla="*/ 0 h 71"/>
                  <a:gd name="T4" fmla="*/ 54733 w 41"/>
                  <a:gd name="T5" fmla="*/ 12725 h 71"/>
                  <a:gd name="T6" fmla="*/ 67364 w 41"/>
                  <a:gd name="T7" fmla="*/ 21209 h 71"/>
                  <a:gd name="T8" fmla="*/ 0 w 41"/>
                  <a:gd name="T9" fmla="*/ 296923 h 71"/>
                  <a:gd name="T10" fmla="*/ 4210 w 41"/>
                  <a:gd name="T11" fmla="*/ 301165 h 71"/>
                  <a:gd name="T12" fmla="*/ 67364 w 41"/>
                  <a:gd name="T13" fmla="*/ 127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71">
                    <a:moveTo>
                      <a:pt x="16" y="3"/>
                    </a:moveTo>
                    <a:cubicBezTo>
                      <a:pt x="16" y="2"/>
                      <a:pt x="16" y="1"/>
                      <a:pt x="14" y="0"/>
                    </a:cubicBezTo>
                    <a:cubicBezTo>
                      <a:pt x="13" y="0"/>
                      <a:pt x="12" y="2"/>
                      <a:pt x="13" y="3"/>
                    </a:cubicBezTo>
                    <a:cubicBezTo>
                      <a:pt x="13" y="4"/>
                      <a:pt x="14" y="6"/>
                      <a:pt x="16" y="5"/>
                    </a:cubicBezTo>
                    <a:cubicBezTo>
                      <a:pt x="39" y="38"/>
                      <a:pt x="0" y="69"/>
                      <a:pt x="0" y="70"/>
                    </a:cubicBezTo>
                    <a:cubicBezTo>
                      <a:pt x="1" y="71"/>
                      <a:pt x="1" y="71"/>
                      <a:pt x="1" y="71"/>
                    </a:cubicBezTo>
                    <a:cubicBezTo>
                      <a:pt x="2" y="71"/>
                      <a:pt x="41" y="36"/>
                      <a:pt x="1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1" name="Freeform 535"/>
              <p:cNvSpPr>
                <a:spLocks/>
              </p:cNvSpPr>
              <p:nvPr/>
            </p:nvSpPr>
            <p:spPr bwMode="auto">
              <a:xfrm>
                <a:off x="11287754" y="4119846"/>
                <a:ext cx="113855" cy="207510"/>
              </a:xfrm>
              <a:custGeom>
                <a:avLst/>
                <a:gdLst>
                  <a:gd name="T0" fmla="*/ 71686 w 27"/>
                  <a:gd name="T1" fmla="*/ 12705 h 49"/>
                  <a:gd name="T2" fmla="*/ 75903 w 27"/>
                  <a:gd name="T3" fmla="*/ 4235 h 49"/>
                  <a:gd name="T4" fmla="*/ 71686 w 27"/>
                  <a:gd name="T5" fmla="*/ 16940 h 49"/>
                  <a:gd name="T6" fmla="*/ 113855 w 27"/>
                  <a:gd name="T7" fmla="*/ 203275 h 49"/>
                  <a:gd name="T8" fmla="*/ 109638 w 27"/>
                  <a:gd name="T9" fmla="*/ 207510 h 49"/>
                  <a:gd name="T10" fmla="*/ 71686 w 27"/>
                  <a:gd name="T11" fmla="*/ 12705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9">
                    <a:moveTo>
                      <a:pt x="17" y="3"/>
                    </a:moveTo>
                    <a:cubicBezTo>
                      <a:pt x="17" y="2"/>
                      <a:pt x="17" y="1"/>
                      <a:pt x="18" y="1"/>
                    </a:cubicBezTo>
                    <a:cubicBezTo>
                      <a:pt x="20" y="0"/>
                      <a:pt x="19" y="5"/>
                      <a:pt x="17" y="4"/>
                    </a:cubicBezTo>
                    <a:cubicBezTo>
                      <a:pt x="1" y="26"/>
                      <a:pt x="26" y="48"/>
                      <a:pt x="27" y="48"/>
                    </a:cubicBezTo>
                    <a:cubicBezTo>
                      <a:pt x="26" y="49"/>
                      <a:pt x="26" y="49"/>
                      <a:pt x="26" y="49"/>
                    </a:cubicBezTo>
                    <a:cubicBezTo>
                      <a:pt x="25" y="49"/>
                      <a:pt x="0" y="25"/>
                      <a:pt x="17" y="3"/>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2" name="Freeform 536"/>
              <p:cNvSpPr>
                <a:spLocks/>
              </p:cNvSpPr>
              <p:nvPr/>
            </p:nvSpPr>
            <p:spPr bwMode="auto">
              <a:xfrm>
                <a:off x="11519137" y="4103319"/>
                <a:ext cx="101000" cy="207510"/>
              </a:xfrm>
              <a:custGeom>
                <a:avLst/>
                <a:gdLst>
                  <a:gd name="T0" fmla="*/ 21042 w 24"/>
                  <a:gd name="T1" fmla="*/ 8470 h 49"/>
                  <a:gd name="T2" fmla="*/ 12625 w 24"/>
                  <a:gd name="T3" fmla="*/ 4235 h 49"/>
                  <a:gd name="T4" fmla="*/ 8417 w 24"/>
                  <a:gd name="T5" fmla="*/ 8470 h 49"/>
                  <a:gd name="T6" fmla="*/ 21042 w 24"/>
                  <a:gd name="T7" fmla="*/ 16940 h 49"/>
                  <a:gd name="T8" fmla="*/ 0 w 24"/>
                  <a:gd name="T9" fmla="*/ 203275 h 49"/>
                  <a:gd name="T10" fmla="*/ 4208 w 24"/>
                  <a:gd name="T11" fmla="*/ 207510 h 49"/>
                  <a:gd name="T12" fmla="*/ 21042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5" y="2"/>
                    </a:moveTo>
                    <a:cubicBezTo>
                      <a:pt x="5" y="2"/>
                      <a:pt x="4" y="1"/>
                      <a:pt x="3" y="1"/>
                    </a:cubicBezTo>
                    <a:cubicBezTo>
                      <a:pt x="2" y="0"/>
                      <a:pt x="2" y="1"/>
                      <a:pt x="2" y="2"/>
                    </a:cubicBezTo>
                    <a:cubicBezTo>
                      <a:pt x="3" y="3"/>
                      <a:pt x="4" y="4"/>
                      <a:pt x="5" y="4"/>
                    </a:cubicBezTo>
                    <a:cubicBezTo>
                      <a:pt x="23" y="24"/>
                      <a:pt x="0" y="48"/>
                      <a:pt x="0" y="48"/>
                    </a:cubicBezTo>
                    <a:cubicBezTo>
                      <a:pt x="1" y="49"/>
                      <a:pt x="1" y="49"/>
                      <a:pt x="1" y="49"/>
                    </a:cubicBezTo>
                    <a:cubicBezTo>
                      <a:pt x="1" y="49"/>
                      <a:pt x="24" y="22"/>
                      <a:pt x="5"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3" name="Freeform 537"/>
              <p:cNvSpPr>
                <a:spLocks/>
              </p:cNvSpPr>
              <p:nvPr/>
            </p:nvSpPr>
            <p:spPr bwMode="auto">
              <a:xfrm>
                <a:off x="11254699" y="4086791"/>
                <a:ext cx="172619" cy="240564"/>
              </a:xfrm>
              <a:custGeom>
                <a:avLst/>
                <a:gdLst>
                  <a:gd name="T0" fmla="*/ 58943 w 41"/>
                  <a:gd name="T1" fmla="*/ 12661 h 57"/>
                  <a:gd name="T2" fmla="*/ 63153 w 41"/>
                  <a:gd name="T3" fmla="*/ 0 h 57"/>
                  <a:gd name="T4" fmla="*/ 71574 w 41"/>
                  <a:gd name="T5" fmla="*/ 8441 h 57"/>
                  <a:gd name="T6" fmla="*/ 63153 w 41"/>
                  <a:gd name="T7" fmla="*/ 21102 h 57"/>
                  <a:gd name="T8" fmla="*/ 172619 w 41"/>
                  <a:gd name="T9" fmla="*/ 232123 h 57"/>
                  <a:gd name="T10" fmla="*/ 168409 w 41"/>
                  <a:gd name="T11" fmla="*/ 240564 h 57"/>
                  <a:gd name="T12" fmla="*/ 58943 w 41"/>
                  <a:gd name="T13" fmla="*/ 12661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7">
                    <a:moveTo>
                      <a:pt x="14" y="3"/>
                    </a:moveTo>
                    <a:cubicBezTo>
                      <a:pt x="14" y="2"/>
                      <a:pt x="14" y="1"/>
                      <a:pt x="15" y="0"/>
                    </a:cubicBezTo>
                    <a:cubicBezTo>
                      <a:pt x="16" y="0"/>
                      <a:pt x="17" y="1"/>
                      <a:pt x="17" y="2"/>
                    </a:cubicBezTo>
                    <a:cubicBezTo>
                      <a:pt x="17" y="4"/>
                      <a:pt x="16" y="5"/>
                      <a:pt x="15" y="5"/>
                    </a:cubicBezTo>
                    <a:cubicBezTo>
                      <a:pt x="2" y="37"/>
                      <a:pt x="41" y="55"/>
                      <a:pt x="41" y="55"/>
                    </a:cubicBezTo>
                    <a:cubicBezTo>
                      <a:pt x="40" y="57"/>
                      <a:pt x="40" y="57"/>
                      <a:pt x="40" y="57"/>
                    </a:cubicBezTo>
                    <a:cubicBezTo>
                      <a:pt x="40" y="57"/>
                      <a:pt x="0" y="36"/>
                      <a:pt x="14"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4" name="Freeform 538"/>
              <p:cNvSpPr>
                <a:spLocks/>
              </p:cNvSpPr>
              <p:nvPr/>
            </p:nvSpPr>
            <p:spPr bwMode="auto">
              <a:xfrm>
                <a:off x="11322645" y="4112500"/>
                <a:ext cx="99164" cy="207510"/>
              </a:xfrm>
              <a:custGeom>
                <a:avLst/>
                <a:gdLst>
                  <a:gd name="T0" fmla="*/ 78505 w 24"/>
                  <a:gd name="T1" fmla="*/ 8470 h 49"/>
                  <a:gd name="T2" fmla="*/ 82637 w 24"/>
                  <a:gd name="T3" fmla="*/ 0 h 49"/>
                  <a:gd name="T4" fmla="*/ 86769 w 24"/>
                  <a:gd name="T5" fmla="*/ 8470 h 49"/>
                  <a:gd name="T6" fmla="*/ 78505 w 24"/>
                  <a:gd name="T7" fmla="*/ 12705 h 49"/>
                  <a:gd name="T8" fmla="*/ 99164 w 24"/>
                  <a:gd name="T9" fmla="*/ 203275 h 49"/>
                  <a:gd name="T10" fmla="*/ 95032 w 24"/>
                  <a:gd name="T11" fmla="*/ 207510 h 49"/>
                  <a:gd name="T12" fmla="*/ 78505 w 24"/>
                  <a:gd name="T13" fmla="*/ 847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9">
                    <a:moveTo>
                      <a:pt x="19" y="2"/>
                    </a:moveTo>
                    <a:cubicBezTo>
                      <a:pt x="19" y="1"/>
                      <a:pt x="19" y="0"/>
                      <a:pt x="20" y="0"/>
                    </a:cubicBezTo>
                    <a:cubicBezTo>
                      <a:pt x="21" y="0"/>
                      <a:pt x="21" y="1"/>
                      <a:pt x="21" y="2"/>
                    </a:cubicBezTo>
                    <a:cubicBezTo>
                      <a:pt x="21" y="3"/>
                      <a:pt x="20" y="4"/>
                      <a:pt x="19" y="3"/>
                    </a:cubicBezTo>
                    <a:cubicBezTo>
                      <a:pt x="1" y="24"/>
                      <a:pt x="24" y="48"/>
                      <a:pt x="24" y="48"/>
                    </a:cubicBezTo>
                    <a:cubicBezTo>
                      <a:pt x="23" y="49"/>
                      <a:pt x="23" y="49"/>
                      <a:pt x="23" y="49"/>
                    </a:cubicBezTo>
                    <a:cubicBezTo>
                      <a:pt x="23" y="49"/>
                      <a:pt x="0" y="22"/>
                      <a:pt x="19"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5" name="Freeform 539"/>
              <p:cNvSpPr>
                <a:spLocks/>
              </p:cNvSpPr>
              <p:nvPr/>
            </p:nvSpPr>
            <p:spPr bwMode="auto">
              <a:xfrm>
                <a:off x="11469555" y="4125355"/>
                <a:ext cx="84473" cy="181801"/>
              </a:xfrm>
              <a:custGeom>
                <a:avLst/>
                <a:gdLst>
                  <a:gd name="T0" fmla="*/ 12671 w 20"/>
                  <a:gd name="T1" fmla="*/ 12684 h 43"/>
                  <a:gd name="T2" fmla="*/ 46460 w 20"/>
                  <a:gd name="T3" fmla="*/ 101470 h 43"/>
                  <a:gd name="T4" fmla="*/ 33789 w 20"/>
                  <a:gd name="T5" fmla="*/ 181801 h 43"/>
                  <a:gd name="T6" fmla="*/ 42237 w 20"/>
                  <a:gd name="T7" fmla="*/ 181801 h 43"/>
                  <a:gd name="T8" fmla="*/ 12671 w 20"/>
                  <a:gd name="T9" fmla="*/ 12684 h 43"/>
                  <a:gd name="T10" fmla="*/ 12671 w 20"/>
                  <a:gd name="T11" fmla="*/ 12684 h 43"/>
                  <a:gd name="T12" fmla="*/ 8447 w 20"/>
                  <a:gd name="T13" fmla="*/ 4228 h 43"/>
                  <a:gd name="T14" fmla="*/ 4224 w 20"/>
                  <a:gd name="T15" fmla="*/ 12684 h 43"/>
                  <a:gd name="T16" fmla="*/ 12671 w 20"/>
                  <a:gd name="T17" fmla="*/ 1268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3"/>
                    </a:moveTo>
                    <a:cubicBezTo>
                      <a:pt x="6" y="6"/>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2"/>
                      <a:pt x="3" y="1"/>
                      <a:pt x="2" y="1"/>
                    </a:cubicBezTo>
                    <a:cubicBezTo>
                      <a:pt x="2" y="0"/>
                      <a:pt x="0" y="1"/>
                      <a:pt x="1" y="3"/>
                    </a:cubicBezTo>
                    <a:cubicBezTo>
                      <a:pt x="2" y="4"/>
                      <a:pt x="3" y="4"/>
                      <a:pt x="3"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6" name="Freeform 540"/>
              <p:cNvSpPr>
                <a:spLocks/>
              </p:cNvSpPr>
              <p:nvPr/>
            </p:nvSpPr>
            <p:spPr bwMode="auto">
              <a:xfrm>
                <a:off x="11440173" y="4158410"/>
                <a:ext cx="82637" cy="181801"/>
              </a:xfrm>
              <a:custGeom>
                <a:avLst/>
                <a:gdLst>
                  <a:gd name="T0" fmla="*/ 12396 w 20"/>
                  <a:gd name="T1" fmla="*/ 16912 h 43"/>
                  <a:gd name="T2" fmla="*/ 45450 w 20"/>
                  <a:gd name="T3" fmla="*/ 101470 h 43"/>
                  <a:gd name="T4" fmla="*/ 33055 w 20"/>
                  <a:gd name="T5" fmla="*/ 181801 h 43"/>
                  <a:gd name="T6" fmla="*/ 41319 w 20"/>
                  <a:gd name="T7" fmla="*/ 181801 h 43"/>
                  <a:gd name="T8" fmla="*/ 12396 w 20"/>
                  <a:gd name="T9" fmla="*/ 12684 h 43"/>
                  <a:gd name="T10" fmla="*/ 12396 w 20"/>
                  <a:gd name="T11" fmla="*/ 12684 h 43"/>
                  <a:gd name="T12" fmla="*/ 8264 w 20"/>
                  <a:gd name="T13" fmla="*/ 4228 h 43"/>
                  <a:gd name="T14" fmla="*/ 4132 w 20"/>
                  <a:gd name="T15" fmla="*/ 12684 h 43"/>
                  <a:gd name="T16" fmla="*/ 12396 w 20"/>
                  <a:gd name="T17" fmla="*/ 1691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3">
                    <a:moveTo>
                      <a:pt x="3" y="4"/>
                    </a:moveTo>
                    <a:cubicBezTo>
                      <a:pt x="6" y="7"/>
                      <a:pt x="11" y="14"/>
                      <a:pt x="11" y="24"/>
                    </a:cubicBezTo>
                    <a:cubicBezTo>
                      <a:pt x="12" y="36"/>
                      <a:pt x="8" y="43"/>
                      <a:pt x="8" y="43"/>
                    </a:cubicBezTo>
                    <a:cubicBezTo>
                      <a:pt x="10" y="43"/>
                      <a:pt x="10" y="43"/>
                      <a:pt x="10" y="43"/>
                    </a:cubicBezTo>
                    <a:cubicBezTo>
                      <a:pt x="10" y="43"/>
                      <a:pt x="20" y="21"/>
                      <a:pt x="3" y="3"/>
                    </a:cubicBezTo>
                    <a:cubicBezTo>
                      <a:pt x="3" y="3"/>
                      <a:pt x="3" y="3"/>
                      <a:pt x="3" y="3"/>
                    </a:cubicBezTo>
                    <a:cubicBezTo>
                      <a:pt x="3" y="3"/>
                      <a:pt x="3" y="2"/>
                      <a:pt x="2" y="1"/>
                    </a:cubicBezTo>
                    <a:cubicBezTo>
                      <a:pt x="2" y="0"/>
                      <a:pt x="0" y="1"/>
                      <a:pt x="1" y="3"/>
                    </a:cubicBezTo>
                    <a:cubicBezTo>
                      <a:pt x="2" y="4"/>
                      <a:pt x="3"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7" name="Freeform 541"/>
              <p:cNvSpPr>
                <a:spLocks/>
              </p:cNvSpPr>
              <p:nvPr/>
            </p:nvSpPr>
            <p:spPr bwMode="auto">
              <a:xfrm>
                <a:off x="11388755" y="4141882"/>
                <a:ext cx="88146" cy="172619"/>
              </a:xfrm>
              <a:custGeom>
                <a:avLst/>
                <a:gdLst>
                  <a:gd name="T0" fmla="*/ 20987 w 21"/>
                  <a:gd name="T1" fmla="*/ 16841 h 41"/>
                  <a:gd name="T2" fmla="*/ 33579 w 21"/>
                  <a:gd name="T3" fmla="*/ 109466 h 41"/>
                  <a:gd name="T4" fmla="*/ 88146 w 21"/>
                  <a:gd name="T5" fmla="*/ 168409 h 41"/>
                  <a:gd name="T6" fmla="*/ 83949 w 21"/>
                  <a:gd name="T7" fmla="*/ 172619 h 41"/>
                  <a:gd name="T8" fmla="*/ 16790 w 21"/>
                  <a:gd name="T9" fmla="*/ 16841 h 41"/>
                  <a:gd name="T10" fmla="*/ 16790 w 21"/>
                  <a:gd name="T11" fmla="*/ 16841 h 41"/>
                  <a:gd name="T12" fmla="*/ 16790 w 21"/>
                  <a:gd name="T13" fmla="*/ 4210 h 41"/>
                  <a:gd name="T14" fmla="*/ 25185 w 21"/>
                  <a:gd name="T15" fmla="*/ 12631 h 41"/>
                  <a:gd name="T16" fmla="*/ 20987 w 21"/>
                  <a:gd name="T17" fmla="*/ 16841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1">
                    <a:moveTo>
                      <a:pt x="5" y="4"/>
                    </a:moveTo>
                    <a:cubicBezTo>
                      <a:pt x="4" y="8"/>
                      <a:pt x="3" y="17"/>
                      <a:pt x="8" y="26"/>
                    </a:cubicBezTo>
                    <a:cubicBezTo>
                      <a:pt x="15" y="36"/>
                      <a:pt x="21" y="40"/>
                      <a:pt x="21" y="40"/>
                    </a:cubicBezTo>
                    <a:cubicBezTo>
                      <a:pt x="20" y="41"/>
                      <a:pt x="20" y="41"/>
                      <a:pt x="20" y="41"/>
                    </a:cubicBezTo>
                    <a:cubicBezTo>
                      <a:pt x="20" y="41"/>
                      <a:pt x="0" y="28"/>
                      <a:pt x="4" y="4"/>
                    </a:cubicBezTo>
                    <a:cubicBezTo>
                      <a:pt x="4" y="4"/>
                      <a:pt x="4" y="4"/>
                      <a:pt x="4" y="4"/>
                    </a:cubicBezTo>
                    <a:cubicBezTo>
                      <a:pt x="4" y="3"/>
                      <a:pt x="4" y="2"/>
                      <a:pt x="4" y="1"/>
                    </a:cubicBezTo>
                    <a:cubicBezTo>
                      <a:pt x="4" y="0"/>
                      <a:pt x="6" y="0"/>
                      <a:pt x="6" y="3"/>
                    </a:cubicBezTo>
                    <a:cubicBezTo>
                      <a:pt x="6" y="4"/>
                      <a:pt x="5" y="4"/>
                      <a:pt x="5"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8" name="Freeform 542"/>
              <p:cNvSpPr>
                <a:spLocks/>
              </p:cNvSpPr>
              <p:nvPr/>
            </p:nvSpPr>
            <p:spPr bwMode="auto">
              <a:xfrm>
                <a:off x="11137172" y="4174937"/>
                <a:ext cx="655585" cy="207510"/>
              </a:xfrm>
              <a:custGeom>
                <a:avLst/>
                <a:gdLst>
                  <a:gd name="T0" fmla="*/ 121872 w 156"/>
                  <a:gd name="T1" fmla="*/ 148221 h 49"/>
                  <a:gd name="T2" fmla="*/ 142884 w 156"/>
                  <a:gd name="T3" fmla="*/ 148221 h 49"/>
                  <a:gd name="T4" fmla="*/ 142884 w 156"/>
                  <a:gd name="T5" fmla="*/ 148221 h 49"/>
                  <a:gd name="T6" fmla="*/ 298375 w 156"/>
                  <a:gd name="T7" fmla="*/ 122812 h 49"/>
                  <a:gd name="T8" fmla="*/ 353007 w 156"/>
                  <a:gd name="T9" fmla="*/ 110107 h 49"/>
                  <a:gd name="T10" fmla="*/ 353007 w 156"/>
                  <a:gd name="T11" fmla="*/ 110107 h 49"/>
                  <a:gd name="T12" fmla="*/ 378222 w 156"/>
                  <a:gd name="T13" fmla="*/ 105872 h 49"/>
                  <a:gd name="T14" fmla="*/ 533713 w 156"/>
                  <a:gd name="T15" fmla="*/ 76228 h 49"/>
                  <a:gd name="T16" fmla="*/ 537916 w 156"/>
                  <a:gd name="T17" fmla="*/ 71993 h 49"/>
                  <a:gd name="T18" fmla="*/ 609358 w 156"/>
                  <a:gd name="T19" fmla="*/ 63523 h 49"/>
                  <a:gd name="T20" fmla="*/ 533713 w 156"/>
                  <a:gd name="T21" fmla="*/ 127047 h 49"/>
                  <a:gd name="T22" fmla="*/ 462271 w 156"/>
                  <a:gd name="T23" fmla="*/ 169396 h 49"/>
                  <a:gd name="T24" fmla="*/ 462271 w 156"/>
                  <a:gd name="T25" fmla="*/ 169396 h 49"/>
                  <a:gd name="T26" fmla="*/ 462271 w 156"/>
                  <a:gd name="T27" fmla="*/ 169396 h 49"/>
                  <a:gd name="T28" fmla="*/ 458069 w 156"/>
                  <a:gd name="T29" fmla="*/ 173631 h 49"/>
                  <a:gd name="T30" fmla="*/ 453867 w 156"/>
                  <a:gd name="T31" fmla="*/ 173631 h 49"/>
                  <a:gd name="T32" fmla="*/ 416044 w 156"/>
                  <a:gd name="T33" fmla="*/ 182101 h 49"/>
                  <a:gd name="T34" fmla="*/ 331995 w 156"/>
                  <a:gd name="T35" fmla="*/ 169396 h 49"/>
                  <a:gd name="T36" fmla="*/ 310983 w 156"/>
                  <a:gd name="T37" fmla="*/ 169396 h 49"/>
                  <a:gd name="T38" fmla="*/ 247946 w 156"/>
                  <a:gd name="T39" fmla="*/ 199040 h 49"/>
                  <a:gd name="T40" fmla="*/ 176504 w 156"/>
                  <a:gd name="T41" fmla="*/ 207510 h 49"/>
                  <a:gd name="T42" fmla="*/ 176504 w 156"/>
                  <a:gd name="T43" fmla="*/ 207510 h 49"/>
                  <a:gd name="T44" fmla="*/ 113467 w 156"/>
                  <a:gd name="T45" fmla="*/ 199040 h 49"/>
                  <a:gd name="T46" fmla="*/ 67239 w 156"/>
                  <a:gd name="T47" fmla="*/ 182101 h 49"/>
                  <a:gd name="T48" fmla="*/ 79847 w 156"/>
                  <a:gd name="T49" fmla="*/ 143987 h 49"/>
                  <a:gd name="T50" fmla="*/ 121872 w 156"/>
                  <a:gd name="T51" fmla="*/ 14822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6" h="49">
                    <a:moveTo>
                      <a:pt x="29" y="35"/>
                    </a:moveTo>
                    <a:cubicBezTo>
                      <a:pt x="31" y="35"/>
                      <a:pt x="32" y="35"/>
                      <a:pt x="34" y="35"/>
                    </a:cubicBezTo>
                    <a:cubicBezTo>
                      <a:pt x="34" y="35"/>
                      <a:pt x="34" y="35"/>
                      <a:pt x="34" y="35"/>
                    </a:cubicBezTo>
                    <a:cubicBezTo>
                      <a:pt x="48" y="35"/>
                      <a:pt x="57" y="37"/>
                      <a:pt x="71" y="29"/>
                    </a:cubicBezTo>
                    <a:cubicBezTo>
                      <a:pt x="71" y="29"/>
                      <a:pt x="77" y="27"/>
                      <a:pt x="84" y="26"/>
                    </a:cubicBezTo>
                    <a:cubicBezTo>
                      <a:pt x="84" y="26"/>
                      <a:pt x="84" y="26"/>
                      <a:pt x="84" y="26"/>
                    </a:cubicBezTo>
                    <a:cubicBezTo>
                      <a:pt x="86" y="26"/>
                      <a:pt x="88" y="26"/>
                      <a:pt x="90" y="25"/>
                    </a:cubicBezTo>
                    <a:cubicBezTo>
                      <a:pt x="99" y="25"/>
                      <a:pt x="117" y="22"/>
                      <a:pt x="127" y="18"/>
                    </a:cubicBezTo>
                    <a:cubicBezTo>
                      <a:pt x="127" y="17"/>
                      <a:pt x="128" y="17"/>
                      <a:pt x="128" y="17"/>
                    </a:cubicBezTo>
                    <a:cubicBezTo>
                      <a:pt x="156" y="0"/>
                      <a:pt x="149" y="11"/>
                      <a:pt x="145" y="15"/>
                    </a:cubicBezTo>
                    <a:cubicBezTo>
                      <a:pt x="140" y="18"/>
                      <a:pt x="134" y="24"/>
                      <a:pt x="127" y="30"/>
                    </a:cubicBezTo>
                    <a:cubicBezTo>
                      <a:pt x="123" y="34"/>
                      <a:pt x="117" y="37"/>
                      <a:pt x="110" y="40"/>
                    </a:cubicBezTo>
                    <a:cubicBezTo>
                      <a:pt x="110" y="40"/>
                      <a:pt x="110" y="40"/>
                      <a:pt x="110" y="40"/>
                    </a:cubicBezTo>
                    <a:cubicBezTo>
                      <a:pt x="110" y="40"/>
                      <a:pt x="110" y="40"/>
                      <a:pt x="110" y="40"/>
                    </a:cubicBezTo>
                    <a:cubicBezTo>
                      <a:pt x="109" y="41"/>
                      <a:pt x="109" y="41"/>
                      <a:pt x="109" y="41"/>
                    </a:cubicBezTo>
                    <a:cubicBezTo>
                      <a:pt x="108" y="41"/>
                      <a:pt x="108" y="41"/>
                      <a:pt x="108" y="41"/>
                    </a:cubicBezTo>
                    <a:cubicBezTo>
                      <a:pt x="105" y="42"/>
                      <a:pt x="102" y="42"/>
                      <a:pt x="99" y="43"/>
                    </a:cubicBezTo>
                    <a:cubicBezTo>
                      <a:pt x="90" y="44"/>
                      <a:pt x="84" y="43"/>
                      <a:pt x="79" y="40"/>
                    </a:cubicBezTo>
                    <a:cubicBezTo>
                      <a:pt x="78" y="39"/>
                      <a:pt x="75" y="39"/>
                      <a:pt x="74" y="40"/>
                    </a:cubicBezTo>
                    <a:cubicBezTo>
                      <a:pt x="70" y="43"/>
                      <a:pt x="66" y="45"/>
                      <a:pt x="59" y="47"/>
                    </a:cubicBezTo>
                    <a:cubicBezTo>
                      <a:pt x="53" y="48"/>
                      <a:pt x="48" y="49"/>
                      <a:pt x="42" y="49"/>
                    </a:cubicBezTo>
                    <a:cubicBezTo>
                      <a:pt x="42" y="49"/>
                      <a:pt x="42" y="49"/>
                      <a:pt x="42" y="49"/>
                    </a:cubicBezTo>
                    <a:cubicBezTo>
                      <a:pt x="37" y="49"/>
                      <a:pt x="31" y="48"/>
                      <a:pt x="27" y="47"/>
                    </a:cubicBezTo>
                    <a:cubicBezTo>
                      <a:pt x="22" y="46"/>
                      <a:pt x="18" y="45"/>
                      <a:pt x="16" y="43"/>
                    </a:cubicBezTo>
                    <a:cubicBezTo>
                      <a:pt x="0" y="33"/>
                      <a:pt x="7" y="34"/>
                      <a:pt x="19" y="34"/>
                    </a:cubicBezTo>
                    <a:cubicBezTo>
                      <a:pt x="22" y="34"/>
                      <a:pt x="26" y="35"/>
                      <a:pt x="29" y="35"/>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59" name="Freeform 543"/>
              <p:cNvSpPr>
                <a:spLocks/>
              </p:cNvSpPr>
              <p:nvPr/>
            </p:nvSpPr>
            <p:spPr bwMode="auto">
              <a:xfrm>
                <a:off x="11291427" y="4297974"/>
                <a:ext cx="325038" cy="84473"/>
              </a:xfrm>
              <a:custGeom>
                <a:avLst/>
                <a:gdLst>
                  <a:gd name="T0" fmla="*/ 282825 w 77"/>
                  <a:gd name="T1" fmla="*/ 0 h 20"/>
                  <a:gd name="T2" fmla="*/ 244834 w 77"/>
                  <a:gd name="T3" fmla="*/ 25342 h 20"/>
                  <a:gd name="T4" fmla="*/ 206842 w 77"/>
                  <a:gd name="T5" fmla="*/ 38013 h 20"/>
                  <a:gd name="T6" fmla="*/ 202621 w 77"/>
                  <a:gd name="T7" fmla="*/ 38013 h 20"/>
                  <a:gd name="T8" fmla="*/ 198400 w 77"/>
                  <a:gd name="T9" fmla="*/ 38013 h 20"/>
                  <a:gd name="T10" fmla="*/ 194179 w 77"/>
                  <a:gd name="T11" fmla="*/ 38013 h 20"/>
                  <a:gd name="T12" fmla="*/ 194179 w 77"/>
                  <a:gd name="T13" fmla="*/ 38013 h 20"/>
                  <a:gd name="T14" fmla="*/ 215285 w 77"/>
                  <a:gd name="T15" fmla="*/ 4224 h 20"/>
                  <a:gd name="T16" fmla="*/ 194179 w 77"/>
                  <a:gd name="T17" fmla="*/ 25342 h 20"/>
                  <a:gd name="T18" fmla="*/ 177293 w 77"/>
                  <a:gd name="T19" fmla="*/ 33789 h 20"/>
                  <a:gd name="T20" fmla="*/ 173072 w 77"/>
                  <a:gd name="T21" fmla="*/ 33789 h 20"/>
                  <a:gd name="T22" fmla="*/ 126638 w 77"/>
                  <a:gd name="T23" fmla="*/ 21118 h 20"/>
                  <a:gd name="T24" fmla="*/ 160408 w 77"/>
                  <a:gd name="T25" fmla="*/ 33789 h 20"/>
                  <a:gd name="T26" fmla="*/ 118196 w 77"/>
                  <a:gd name="T27" fmla="*/ 42237 h 20"/>
                  <a:gd name="T28" fmla="*/ 105532 w 77"/>
                  <a:gd name="T29" fmla="*/ 42237 h 20"/>
                  <a:gd name="T30" fmla="*/ 54877 w 77"/>
                  <a:gd name="T31" fmla="*/ 38013 h 20"/>
                  <a:gd name="T32" fmla="*/ 97089 w 77"/>
                  <a:gd name="T33" fmla="*/ 50684 h 20"/>
                  <a:gd name="T34" fmla="*/ 105532 w 77"/>
                  <a:gd name="T35" fmla="*/ 50684 h 20"/>
                  <a:gd name="T36" fmla="*/ 113974 w 77"/>
                  <a:gd name="T37" fmla="*/ 50684 h 20"/>
                  <a:gd name="T38" fmla="*/ 118196 w 77"/>
                  <a:gd name="T39" fmla="*/ 50684 h 20"/>
                  <a:gd name="T40" fmla="*/ 84425 w 77"/>
                  <a:gd name="T41" fmla="*/ 71802 h 20"/>
                  <a:gd name="T42" fmla="*/ 21106 w 77"/>
                  <a:gd name="T43" fmla="*/ 84473 h 20"/>
                  <a:gd name="T44" fmla="*/ 21106 w 77"/>
                  <a:gd name="T45" fmla="*/ 84473 h 20"/>
                  <a:gd name="T46" fmla="*/ 92868 w 77"/>
                  <a:gd name="T47" fmla="*/ 76026 h 20"/>
                  <a:gd name="T48" fmla="*/ 156187 w 77"/>
                  <a:gd name="T49" fmla="*/ 46460 h 20"/>
                  <a:gd name="T50" fmla="*/ 168851 w 77"/>
                  <a:gd name="T51" fmla="*/ 42237 h 20"/>
                  <a:gd name="T52" fmla="*/ 177293 w 77"/>
                  <a:gd name="T53" fmla="*/ 46460 h 20"/>
                  <a:gd name="T54" fmla="*/ 236391 w 77"/>
                  <a:gd name="T55" fmla="*/ 59131 h 20"/>
                  <a:gd name="T56" fmla="*/ 261719 w 77"/>
                  <a:gd name="T57" fmla="*/ 59131 h 20"/>
                  <a:gd name="T58" fmla="*/ 299710 w 77"/>
                  <a:gd name="T59" fmla="*/ 50684 h 20"/>
                  <a:gd name="T60" fmla="*/ 303932 w 77"/>
                  <a:gd name="T61" fmla="*/ 50684 h 20"/>
                  <a:gd name="T62" fmla="*/ 308153 w 77"/>
                  <a:gd name="T63" fmla="*/ 46460 h 20"/>
                  <a:gd name="T64" fmla="*/ 308153 w 77"/>
                  <a:gd name="T65" fmla="*/ 46460 h 20"/>
                  <a:gd name="T66" fmla="*/ 308153 w 77"/>
                  <a:gd name="T67" fmla="*/ 46460 h 20"/>
                  <a:gd name="T68" fmla="*/ 320817 w 77"/>
                  <a:gd name="T69" fmla="*/ 38013 h 20"/>
                  <a:gd name="T70" fmla="*/ 320817 w 77"/>
                  <a:gd name="T71" fmla="*/ 38013 h 20"/>
                  <a:gd name="T72" fmla="*/ 240613 w 77"/>
                  <a:gd name="T73" fmla="*/ 54907 h 20"/>
                  <a:gd name="T74" fmla="*/ 219506 w 77"/>
                  <a:gd name="T75" fmla="*/ 50684 h 20"/>
                  <a:gd name="T76" fmla="*/ 274383 w 77"/>
                  <a:gd name="T77" fmla="*/ 12671 h 20"/>
                  <a:gd name="T78" fmla="*/ 282825 w 77"/>
                  <a:gd name="T79" fmla="*/ 0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20">
                    <a:moveTo>
                      <a:pt x="67" y="0"/>
                    </a:moveTo>
                    <a:cubicBezTo>
                      <a:pt x="66" y="0"/>
                      <a:pt x="63" y="2"/>
                      <a:pt x="58" y="6"/>
                    </a:cubicBezTo>
                    <a:cubicBezTo>
                      <a:pt x="54" y="9"/>
                      <a:pt x="51" y="9"/>
                      <a:pt x="49" y="9"/>
                    </a:cubicBezTo>
                    <a:cubicBezTo>
                      <a:pt x="48" y="9"/>
                      <a:pt x="48" y="9"/>
                      <a:pt x="48" y="9"/>
                    </a:cubicBezTo>
                    <a:cubicBezTo>
                      <a:pt x="47" y="9"/>
                      <a:pt x="47" y="9"/>
                      <a:pt x="47" y="9"/>
                    </a:cubicBezTo>
                    <a:cubicBezTo>
                      <a:pt x="47" y="9"/>
                      <a:pt x="46" y="9"/>
                      <a:pt x="46" y="9"/>
                    </a:cubicBezTo>
                    <a:cubicBezTo>
                      <a:pt x="46" y="9"/>
                      <a:pt x="46" y="9"/>
                      <a:pt x="46" y="9"/>
                    </a:cubicBezTo>
                    <a:cubicBezTo>
                      <a:pt x="43" y="9"/>
                      <a:pt x="51" y="6"/>
                      <a:pt x="51" y="1"/>
                    </a:cubicBezTo>
                    <a:cubicBezTo>
                      <a:pt x="50" y="3"/>
                      <a:pt x="49" y="4"/>
                      <a:pt x="46" y="6"/>
                    </a:cubicBezTo>
                    <a:cubicBezTo>
                      <a:pt x="43" y="6"/>
                      <a:pt x="43" y="7"/>
                      <a:pt x="42" y="8"/>
                    </a:cubicBezTo>
                    <a:cubicBezTo>
                      <a:pt x="42" y="8"/>
                      <a:pt x="41" y="8"/>
                      <a:pt x="41" y="8"/>
                    </a:cubicBezTo>
                    <a:cubicBezTo>
                      <a:pt x="39" y="8"/>
                      <a:pt x="34" y="6"/>
                      <a:pt x="30" y="5"/>
                    </a:cubicBezTo>
                    <a:cubicBezTo>
                      <a:pt x="33" y="9"/>
                      <a:pt x="38" y="7"/>
                      <a:pt x="38" y="8"/>
                    </a:cubicBezTo>
                    <a:cubicBezTo>
                      <a:pt x="37" y="9"/>
                      <a:pt x="37" y="10"/>
                      <a:pt x="28" y="10"/>
                    </a:cubicBezTo>
                    <a:cubicBezTo>
                      <a:pt x="27" y="10"/>
                      <a:pt x="26" y="10"/>
                      <a:pt x="25" y="10"/>
                    </a:cubicBezTo>
                    <a:cubicBezTo>
                      <a:pt x="21" y="10"/>
                      <a:pt x="19" y="10"/>
                      <a:pt x="13" y="9"/>
                    </a:cubicBezTo>
                    <a:cubicBezTo>
                      <a:pt x="17" y="11"/>
                      <a:pt x="21" y="12"/>
                      <a:pt x="23" y="12"/>
                    </a:cubicBezTo>
                    <a:cubicBezTo>
                      <a:pt x="24" y="12"/>
                      <a:pt x="25" y="12"/>
                      <a:pt x="25" y="12"/>
                    </a:cubicBezTo>
                    <a:cubicBezTo>
                      <a:pt x="26" y="12"/>
                      <a:pt x="26" y="12"/>
                      <a:pt x="27" y="12"/>
                    </a:cubicBezTo>
                    <a:cubicBezTo>
                      <a:pt x="27" y="12"/>
                      <a:pt x="28" y="12"/>
                      <a:pt x="28" y="12"/>
                    </a:cubicBezTo>
                    <a:cubicBezTo>
                      <a:pt x="30" y="13"/>
                      <a:pt x="26" y="15"/>
                      <a:pt x="20" y="17"/>
                    </a:cubicBezTo>
                    <a:cubicBezTo>
                      <a:pt x="13" y="19"/>
                      <a:pt x="0" y="19"/>
                      <a:pt x="5" y="20"/>
                    </a:cubicBezTo>
                    <a:cubicBezTo>
                      <a:pt x="5" y="20"/>
                      <a:pt x="5" y="20"/>
                      <a:pt x="5" y="20"/>
                    </a:cubicBezTo>
                    <a:cubicBezTo>
                      <a:pt x="11" y="20"/>
                      <a:pt x="16" y="19"/>
                      <a:pt x="22" y="18"/>
                    </a:cubicBezTo>
                    <a:cubicBezTo>
                      <a:pt x="29" y="16"/>
                      <a:pt x="33" y="14"/>
                      <a:pt x="37" y="11"/>
                    </a:cubicBezTo>
                    <a:cubicBezTo>
                      <a:pt x="38" y="11"/>
                      <a:pt x="39" y="10"/>
                      <a:pt x="40" y="10"/>
                    </a:cubicBezTo>
                    <a:cubicBezTo>
                      <a:pt x="41" y="10"/>
                      <a:pt x="42" y="10"/>
                      <a:pt x="42" y="11"/>
                    </a:cubicBezTo>
                    <a:cubicBezTo>
                      <a:pt x="46" y="13"/>
                      <a:pt x="50" y="14"/>
                      <a:pt x="56" y="14"/>
                    </a:cubicBezTo>
                    <a:cubicBezTo>
                      <a:pt x="58" y="14"/>
                      <a:pt x="60" y="14"/>
                      <a:pt x="62" y="14"/>
                    </a:cubicBezTo>
                    <a:cubicBezTo>
                      <a:pt x="65" y="13"/>
                      <a:pt x="68" y="13"/>
                      <a:pt x="71" y="12"/>
                    </a:cubicBezTo>
                    <a:cubicBezTo>
                      <a:pt x="72" y="12"/>
                      <a:pt x="72" y="12"/>
                      <a:pt x="72" y="12"/>
                    </a:cubicBezTo>
                    <a:cubicBezTo>
                      <a:pt x="73" y="11"/>
                      <a:pt x="73" y="11"/>
                      <a:pt x="73" y="11"/>
                    </a:cubicBezTo>
                    <a:cubicBezTo>
                      <a:pt x="73" y="11"/>
                      <a:pt x="73" y="11"/>
                      <a:pt x="73" y="11"/>
                    </a:cubicBezTo>
                    <a:cubicBezTo>
                      <a:pt x="73" y="11"/>
                      <a:pt x="73" y="11"/>
                      <a:pt x="73" y="11"/>
                    </a:cubicBezTo>
                    <a:cubicBezTo>
                      <a:pt x="75" y="10"/>
                      <a:pt x="77" y="9"/>
                      <a:pt x="76" y="9"/>
                    </a:cubicBezTo>
                    <a:cubicBezTo>
                      <a:pt x="76" y="9"/>
                      <a:pt x="76" y="9"/>
                      <a:pt x="76" y="9"/>
                    </a:cubicBezTo>
                    <a:cubicBezTo>
                      <a:pt x="71" y="10"/>
                      <a:pt x="63" y="13"/>
                      <a:pt x="57" y="13"/>
                    </a:cubicBezTo>
                    <a:cubicBezTo>
                      <a:pt x="55" y="13"/>
                      <a:pt x="53" y="13"/>
                      <a:pt x="52" y="12"/>
                    </a:cubicBezTo>
                    <a:cubicBezTo>
                      <a:pt x="46" y="9"/>
                      <a:pt x="54" y="13"/>
                      <a:pt x="65" y="3"/>
                    </a:cubicBezTo>
                    <a:cubicBezTo>
                      <a:pt x="66" y="1"/>
                      <a:pt x="67" y="0"/>
                      <a:pt x="6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0" name="Freeform 544"/>
              <p:cNvSpPr>
                <a:spLocks/>
              </p:cNvSpPr>
              <p:nvPr/>
            </p:nvSpPr>
            <p:spPr bwMode="auto">
              <a:xfrm>
                <a:off x="11612792" y="3938045"/>
                <a:ext cx="112019" cy="58764"/>
              </a:xfrm>
              <a:custGeom>
                <a:avLst/>
                <a:gdLst>
                  <a:gd name="T0" fmla="*/ 45637 w 27"/>
                  <a:gd name="T1" fmla="*/ 0 h 14"/>
                  <a:gd name="T2" fmla="*/ 16595 w 27"/>
                  <a:gd name="T3" fmla="*/ 4197 h 14"/>
                  <a:gd name="T4" fmla="*/ 12447 w 27"/>
                  <a:gd name="T5" fmla="*/ 8395 h 14"/>
                  <a:gd name="T6" fmla="*/ 8298 w 27"/>
                  <a:gd name="T7" fmla="*/ 8395 h 14"/>
                  <a:gd name="T8" fmla="*/ 4149 w 27"/>
                  <a:gd name="T9" fmla="*/ 8395 h 14"/>
                  <a:gd name="T10" fmla="*/ 0 w 27"/>
                  <a:gd name="T11" fmla="*/ 8395 h 14"/>
                  <a:gd name="T12" fmla="*/ 0 w 27"/>
                  <a:gd name="T13" fmla="*/ 8395 h 14"/>
                  <a:gd name="T14" fmla="*/ 0 w 27"/>
                  <a:gd name="T15" fmla="*/ 8395 h 14"/>
                  <a:gd name="T16" fmla="*/ 4149 w 27"/>
                  <a:gd name="T17" fmla="*/ 8395 h 14"/>
                  <a:gd name="T18" fmla="*/ 12447 w 27"/>
                  <a:gd name="T19" fmla="*/ 8395 h 14"/>
                  <a:gd name="T20" fmla="*/ 16595 w 27"/>
                  <a:gd name="T21" fmla="*/ 4197 h 14"/>
                  <a:gd name="T22" fmla="*/ 45637 w 27"/>
                  <a:gd name="T23" fmla="*/ 0 h 14"/>
                  <a:gd name="T24" fmla="*/ 62233 w 27"/>
                  <a:gd name="T25" fmla="*/ 8395 h 14"/>
                  <a:gd name="T26" fmla="*/ 66382 w 27"/>
                  <a:gd name="T27" fmla="*/ 16790 h 14"/>
                  <a:gd name="T28" fmla="*/ 103721 w 27"/>
                  <a:gd name="T29" fmla="*/ 37777 h 14"/>
                  <a:gd name="T30" fmla="*/ 103721 w 27"/>
                  <a:gd name="T31" fmla="*/ 37777 h 14"/>
                  <a:gd name="T32" fmla="*/ 112019 w 27"/>
                  <a:gd name="T33" fmla="*/ 58764 h 14"/>
                  <a:gd name="T34" fmla="*/ 112019 w 27"/>
                  <a:gd name="T35" fmla="*/ 58764 h 14"/>
                  <a:gd name="T36" fmla="*/ 112019 w 27"/>
                  <a:gd name="T37" fmla="*/ 58764 h 14"/>
                  <a:gd name="T38" fmla="*/ 103721 w 27"/>
                  <a:gd name="T39" fmla="*/ 37777 h 14"/>
                  <a:gd name="T40" fmla="*/ 103721 w 27"/>
                  <a:gd name="T41" fmla="*/ 37777 h 14"/>
                  <a:gd name="T42" fmla="*/ 66382 w 27"/>
                  <a:gd name="T43" fmla="*/ 16790 h 14"/>
                  <a:gd name="T44" fmla="*/ 62233 w 27"/>
                  <a:gd name="T45" fmla="*/ 8395 h 14"/>
                  <a:gd name="T46" fmla="*/ 45637 w 27"/>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14">
                    <a:moveTo>
                      <a:pt x="11" y="0"/>
                    </a:moveTo>
                    <a:cubicBezTo>
                      <a:pt x="9" y="0"/>
                      <a:pt x="6" y="0"/>
                      <a:pt x="4" y="1"/>
                    </a:cubicBezTo>
                    <a:cubicBezTo>
                      <a:pt x="3" y="2"/>
                      <a:pt x="3" y="2"/>
                      <a:pt x="3" y="2"/>
                    </a:cubicBezTo>
                    <a:cubicBezTo>
                      <a:pt x="2" y="2"/>
                      <a:pt x="2" y="2"/>
                      <a:pt x="2" y="2"/>
                    </a:cubicBezTo>
                    <a:cubicBezTo>
                      <a:pt x="2" y="2"/>
                      <a:pt x="1" y="2"/>
                      <a:pt x="1" y="2"/>
                    </a:cubicBezTo>
                    <a:cubicBezTo>
                      <a:pt x="0" y="2"/>
                      <a:pt x="0" y="2"/>
                      <a:pt x="0" y="2"/>
                    </a:cubicBezTo>
                    <a:cubicBezTo>
                      <a:pt x="0" y="2"/>
                      <a:pt x="0" y="2"/>
                      <a:pt x="0" y="2"/>
                    </a:cubicBezTo>
                    <a:cubicBezTo>
                      <a:pt x="0" y="2"/>
                      <a:pt x="0" y="2"/>
                      <a:pt x="0" y="2"/>
                    </a:cubicBezTo>
                    <a:cubicBezTo>
                      <a:pt x="1" y="2"/>
                      <a:pt x="1" y="2"/>
                      <a:pt x="1" y="2"/>
                    </a:cubicBezTo>
                    <a:cubicBezTo>
                      <a:pt x="1" y="2"/>
                      <a:pt x="2" y="2"/>
                      <a:pt x="3" y="2"/>
                    </a:cubicBezTo>
                    <a:cubicBezTo>
                      <a:pt x="4" y="1"/>
                      <a:pt x="4" y="1"/>
                      <a:pt x="4" y="1"/>
                    </a:cubicBezTo>
                    <a:cubicBezTo>
                      <a:pt x="6" y="0"/>
                      <a:pt x="9" y="0"/>
                      <a:pt x="11" y="0"/>
                    </a:cubicBezTo>
                    <a:cubicBezTo>
                      <a:pt x="14" y="0"/>
                      <a:pt x="15" y="1"/>
                      <a:pt x="15" y="2"/>
                    </a:cubicBezTo>
                    <a:cubicBezTo>
                      <a:pt x="15" y="3"/>
                      <a:pt x="16" y="4"/>
                      <a:pt x="16" y="4"/>
                    </a:cubicBezTo>
                    <a:cubicBezTo>
                      <a:pt x="17" y="8"/>
                      <a:pt x="22" y="5"/>
                      <a:pt x="25" y="9"/>
                    </a:cubicBezTo>
                    <a:cubicBezTo>
                      <a:pt x="25" y="9"/>
                      <a:pt x="25" y="9"/>
                      <a:pt x="25" y="9"/>
                    </a:cubicBezTo>
                    <a:cubicBezTo>
                      <a:pt x="26" y="11"/>
                      <a:pt x="27" y="13"/>
                      <a:pt x="27" y="14"/>
                    </a:cubicBezTo>
                    <a:cubicBezTo>
                      <a:pt x="27" y="14"/>
                      <a:pt x="27" y="14"/>
                      <a:pt x="27" y="14"/>
                    </a:cubicBezTo>
                    <a:cubicBezTo>
                      <a:pt x="27" y="14"/>
                      <a:pt x="27" y="14"/>
                      <a:pt x="27" y="14"/>
                    </a:cubicBezTo>
                    <a:cubicBezTo>
                      <a:pt x="27" y="13"/>
                      <a:pt x="26" y="11"/>
                      <a:pt x="25" y="9"/>
                    </a:cubicBezTo>
                    <a:cubicBezTo>
                      <a:pt x="25" y="9"/>
                      <a:pt x="25" y="9"/>
                      <a:pt x="25" y="9"/>
                    </a:cubicBezTo>
                    <a:cubicBezTo>
                      <a:pt x="22" y="5"/>
                      <a:pt x="17" y="8"/>
                      <a:pt x="16" y="4"/>
                    </a:cubicBezTo>
                    <a:cubicBezTo>
                      <a:pt x="16" y="4"/>
                      <a:pt x="15" y="3"/>
                      <a:pt x="15" y="2"/>
                    </a:cubicBezTo>
                    <a:cubicBezTo>
                      <a:pt x="15" y="1"/>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1" name="Freeform 545"/>
              <p:cNvSpPr>
                <a:spLocks noEditPoints="1"/>
              </p:cNvSpPr>
              <p:nvPr/>
            </p:nvSpPr>
            <p:spPr bwMode="auto">
              <a:xfrm>
                <a:off x="11583410" y="3938045"/>
                <a:ext cx="159764" cy="126710"/>
              </a:xfrm>
              <a:custGeom>
                <a:avLst/>
                <a:gdLst>
                  <a:gd name="T0" fmla="*/ 71473 w 38"/>
                  <a:gd name="T1" fmla="*/ 105592 h 30"/>
                  <a:gd name="T2" fmla="*/ 58860 w 38"/>
                  <a:gd name="T3" fmla="*/ 114039 h 30"/>
                  <a:gd name="T4" fmla="*/ 58860 w 38"/>
                  <a:gd name="T5" fmla="*/ 114039 h 30"/>
                  <a:gd name="T6" fmla="*/ 71473 w 38"/>
                  <a:gd name="T7" fmla="*/ 105592 h 30"/>
                  <a:gd name="T8" fmla="*/ 121925 w 38"/>
                  <a:gd name="T9" fmla="*/ 54908 h 30"/>
                  <a:gd name="T10" fmla="*/ 117721 w 38"/>
                  <a:gd name="T11" fmla="*/ 54908 h 30"/>
                  <a:gd name="T12" fmla="*/ 121925 w 38"/>
                  <a:gd name="T13" fmla="*/ 54908 h 30"/>
                  <a:gd name="T14" fmla="*/ 121925 w 38"/>
                  <a:gd name="T15" fmla="*/ 54908 h 30"/>
                  <a:gd name="T16" fmla="*/ 121925 w 38"/>
                  <a:gd name="T17" fmla="*/ 54908 h 30"/>
                  <a:gd name="T18" fmla="*/ 121925 w 38"/>
                  <a:gd name="T19" fmla="*/ 54908 h 30"/>
                  <a:gd name="T20" fmla="*/ 46247 w 38"/>
                  <a:gd name="T21" fmla="*/ 21118 h 30"/>
                  <a:gd name="T22" fmla="*/ 42043 w 38"/>
                  <a:gd name="T23" fmla="*/ 25342 h 30"/>
                  <a:gd name="T24" fmla="*/ 46247 w 38"/>
                  <a:gd name="T25" fmla="*/ 21118 h 30"/>
                  <a:gd name="T26" fmla="*/ 75678 w 38"/>
                  <a:gd name="T27" fmla="*/ 0 h 30"/>
                  <a:gd name="T28" fmla="*/ 46247 w 38"/>
                  <a:gd name="T29" fmla="*/ 4224 h 30"/>
                  <a:gd name="T30" fmla="*/ 42043 w 38"/>
                  <a:gd name="T31" fmla="*/ 8447 h 30"/>
                  <a:gd name="T32" fmla="*/ 33635 w 38"/>
                  <a:gd name="T33" fmla="*/ 8447 h 30"/>
                  <a:gd name="T34" fmla="*/ 29430 w 38"/>
                  <a:gd name="T35" fmla="*/ 8447 h 30"/>
                  <a:gd name="T36" fmla="*/ 29430 w 38"/>
                  <a:gd name="T37" fmla="*/ 8447 h 30"/>
                  <a:gd name="T38" fmla="*/ 0 w 38"/>
                  <a:gd name="T39" fmla="*/ 46460 h 30"/>
                  <a:gd name="T40" fmla="*/ 42043 w 38"/>
                  <a:gd name="T41" fmla="*/ 16895 h 30"/>
                  <a:gd name="T42" fmla="*/ 46247 w 38"/>
                  <a:gd name="T43" fmla="*/ 21118 h 30"/>
                  <a:gd name="T44" fmla="*/ 46247 w 38"/>
                  <a:gd name="T45" fmla="*/ 21118 h 30"/>
                  <a:gd name="T46" fmla="*/ 46247 w 38"/>
                  <a:gd name="T47" fmla="*/ 21118 h 30"/>
                  <a:gd name="T48" fmla="*/ 58860 w 38"/>
                  <a:gd name="T49" fmla="*/ 21118 h 30"/>
                  <a:gd name="T50" fmla="*/ 8409 w 38"/>
                  <a:gd name="T51" fmla="*/ 67579 h 30"/>
                  <a:gd name="T52" fmla="*/ 16817 w 38"/>
                  <a:gd name="T53" fmla="*/ 46460 h 30"/>
                  <a:gd name="T54" fmla="*/ 8409 w 38"/>
                  <a:gd name="T55" fmla="*/ 67579 h 30"/>
                  <a:gd name="T56" fmla="*/ 58860 w 38"/>
                  <a:gd name="T57" fmla="*/ 21118 h 30"/>
                  <a:gd name="T58" fmla="*/ 75678 w 38"/>
                  <a:gd name="T59" fmla="*/ 12671 h 30"/>
                  <a:gd name="T60" fmla="*/ 92495 w 38"/>
                  <a:gd name="T61" fmla="*/ 29566 h 30"/>
                  <a:gd name="T62" fmla="*/ 67269 w 38"/>
                  <a:gd name="T63" fmla="*/ 67579 h 30"/>
                  <a:gd name="T64" fmla="*/ 105108 w 38"/>
                  <a:gd name="T65" fmla="*/ 42237 h 30"/>
                  <a:gd name="T66" fmla="*/ 109312 w 38"/>
                  <a:gd name="T67" fmla="*/ 42237 h 30"/>
                  <a:gd name="T68" fmla="*/ 109312 w 38"/>
                  <a:gd name="T69" fmla="*/ 46460 h 30"/>
                  <a:gd name="T70" fmla="*/ 109312 w 38"/>
                  <a:gd name="T71" fmla="*/ 42237 h 30"/>
                  <a:gd name="T72" fmla="*/ 121925 w 38"/>
                  <a:gd name="T73" fmla="*/ 54908 h 30"/>
                  <a:gd name="T74" fmla="*/ 121925 w 38"/>
                  <a:gd name="T75" fmla="*/ 54908 h 30"/>
                  <a:gd name="T76" fmla="*/ 121925 w 38"/>
                  <a:gd name="T77" fmla="*/ 54908 h 30"/>
                  <a:gd name="T78" fmla="*/ 121925 w 38"/>
                  <a:gd name="T79" fmla="*/ 54908 h 30"/>
                  <a:gd name="T80" fmla="*/ 126129 w 38"/>
                  <a:gd name="T81" fmla="*/ 63355 h 30"/>
                  <a:gd name="T82" fmla="*/ 121925 w 38"/>
                  <a:gd name="T83" fmla="*/ 54908 h 30"/>
                  <a:gd name="T84" fmla="*/ 134538 w 38"/>
                  <a:gd name="T85" fmla="*/ 59131 h 30"/>
                  <a:gd name="T86" fmla="*/ 134538 w 38"/>
                  <a:gd name="T87" fmla="*/ 59131 h 30"/>
                  <a:gd name="T88" fmla="*/ 134538 w 38"/>
                  <a:gd name="T89" fmla="*/ 59131 h 30"/>
                  <a:gd name="T90" fmla="*/ 138742 w 38"/>
                  <a:gd name="T91" fmla="*/ 63355 h 30"/>
                  <a:gd name="T92" fmla="*/ 138742 w 38"/>
                  <a:gd name="T93" fmla="*/ 63355 h 30"/>
                  <a:gd name="T94" fmla="*/ 138742 w 38"/>
                  <a:gd name="T95" fmla="*/ 63355 h 30"/>
                  <a:gd name="T96" fmla="*/ 142947 w 38"/>
                  <a:gd name="T97" fmla="*/ 126710 h 30"/>
                  <a:gd name="T98" fmla="*/ 142947 w 38"/>
                  <a:gd name="T99" fmla="*/ 59131 h 30"/>
                  <a:gd name="T100" fmla="*/ 142947 w 38"/>
                  <a:gd name="T101" fmla="*/ 59131 h 30"/>
                  <a:gd name="T102" fmla="*/ 134538 w 38"/>
                  <a:gd name="T103" fmla="*/ 38013 h 30"/>
                  <a:gd name="T104" fmla="*/ 134538 w 38"/>
                  <a:gd name="T105" fmla="*/ 38013 h 30"/>
                  <a:gd name="T106" fmla="*/ 96699 w 38"/>
                  <a:gd name="T107" fmla="*/ 16895 h 30"/>
                  <a:gd name="T108" fmla="*/ 92495 w 38"/>
                  <a:gd name="T109" fmla="*/ 8447 h 30"/>
                  <a:gd name="T110" fmla="*/ 75678 w 38"/>
                  <a:gd name="T111" fmla="*/ 0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 h="30">
                    <a:moveTo>
                      <a:pt x="17" y="25"/>
                    </a:moveTo>
                    <a:cubicBezTo>
                      <a:pt x="16" y="26"/>
                      <a:pt x="15" y="26"/>
                      <a:pt x="14" y="27"/>
                    </a:cubicBezTo>
                    <a:cubicBezTo>
                      <a:pt x="14" y="27"/>
                      <a:pt x="14" y="27"/>
                      <a:pt x="14" y="27"/>
                    </a:cubicBezTo>
                    <a:cubicBezTo>
                      <a:pt x="15" y="27"/>
                      <a:pt x="16" y="26"/>
                      <a:pt x="17" y="25"/>
                    </a:cubicBezTo>
                    <a:moveTo>
                      <a:pt x="29" y="13"/>
                    </a:move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moveTo>
                      <a:pt x="11" y="5"/>
                    </a:moveTo>
                    <a:cubicBezTo>
                      <a:pt x="11" y="5"/>
                      <a:pt x="10" y="5"/>
                      <a:pt x="10" y="6"/>
                    </a:cubicBezTo>
                    <a:cubicBezTo>
                      <a:pt x="10" y="5"/>
                      <a:pt x="11" y="5"/>
                      <a:pt x="11" y="5"/>
                    </a:cubicBezTo>
                    <a:moveTo>
                      <a:pt x="18" y="0"/>
                    </a:moveTo>
                    <a:cubicBezTo>
                      <a:pt x="16" y="0"/>
                      <a:pt x="13" y="0"/>
                      <a:pt x="11" y="1"/>
                    </a:cubicBezTo>
                    <a:cubicBezTo>
                      <a:pt x="10" y="2"/>
                      <a:pt x="10" y="2"/>
                      <a:pt x="10" y="2"/>
                    </a:cubicBezTo>
                    <a:cubicBezTo>
                      <a:pt x="9" y="2"/>
                      <a:pt x="8" y="2"/>
                      <a:pt x="8" y="2"/>
                    </a:cubicBezTo>
                    <a:cubicBezTo>
                      <a:pt x="7" y="2"/>
                      <a:pt x="7" y="2"/>
                      <a:pt x="7" y="2"/>
                    </a:cubicBezTo>
                    <a:cubicBezTo>
                      <a:pt x="7" y="2"/>
                      <a:pt x="7" y="2"/>
                      <a:pt x="7" y="2"/>
                    </a:cubicBezTo>
                    <a:cubicBezTo>
                      <a:pt x="3" y="5"/>
                      <a:pt x="0" y="9"/>
                      <a:pt x="0" y="11"/>
                    </a:cubicBezTo>
                    <a:cubicBezTo>
                      <a:pt x="1" y="8"/>
                      <a:pt x="8" y="4"/>
                      <a:pt x="10" y="4"/>
                    </a:cubicBezTo>
                    <a:cubicBezTo>
                      <a:pt x="10" y="4"/>
                      <a:pt x="11" y="4"/>
                      <a:pt x="11" y="5"/>
                    </a:cubicBezTo>
                    <a:cubicBezTo>
                      <a:pt x="11" y="5"/>
                      <a:pt x="11" y="5"/>
                      <a:pt x="11" y="5"/>
                    </a:cubicBezTo>
                    <a:cubicBezTo>
                      <a:pt x="11" y="5"/>
                      <a:pt x="11" y="5"/>
                      <a:pt x="11" y="5"/>
                    </a:cubicBezTo>
                    <a:cubicBezTo>
                      <a:pt x="14" y="5"/>
                      <a:pt x="14" y="5"/>
                      <a:pt x="14" y="5"/>
                    </a:cubicBezTo>
                    <a:cubicBezTo>
                      <a:pt x="7" y="9"/>
                      <a:pt x="4" y="13"/>
                      <a:pt x="2" y="16"/>
                    </a:cubicBezTo>
                    <a:cubicBezTo>
                      <a:pt x="2" y="14"/>
                      <a:pt x="3" y="12"/>
                      <a:pt x="4" y="11"/>
                    </a:cubicBezTo>
                    <a:cubicBezTo>
                      <a:pt x="2" y="13"/>
                      <a:pt x="0" y="15"/>
                      <a:pt x="2" y="16"/>
                    </a:cubicBezTo>
                    <a:cubicBezTo>
                      <a:pt x="4" y="13"/>
                      <a:pt x="7" y="9"/>
                      <a:pt x="14" y="5"/>
                    </a:cubicBezTo>
                    <a:cubicBezTo>
                      <a:pt x="16" y="4"/>
                      <a:pt x="17" y="3"/>
                      <a:pt x="18" y="3"/>
                    </a:cubicBezTo>
                    <a:cubicBezTo>
                      <a:pt x="20" y="3"/>
                      <a:pt x="21" y="5"/>
                      <a:pt x="22" y="7"/>
                    </a:cubicBezTo>
                    <a:cubicBezTo>
                      <a:pt x="23" y="10"/>
                      <a:pt x="18" y="14"/>
                      <a:pt x="16" y="16"/>
                    </a:cubicBezTo>
                    <a:cubicBezTo>
                      <a:pt x="19" y="16"/>
                      <a:pt x="23" y="10"/>
                      <a:pt x="25" y="10"/>
                    </a:cubicBezTo>
                    <a:cubicBezTo>
                      <a:pt x="25" y="10"/>
                      <a:pt x="25" y="10"/>
                      <a:pt x="26" y="10"/>
                    </a:cubicBezTo>
                    <a:cubicBezTo>
                      <a:pt x="26" y="11"/>
                      <a:pt x="26" y="11"/>
                      <a:pt x="26" y="11"/>
                    </a:cubicBezTo>
                    <a:cubicBezTo>
                      <a:pt x="26" y="11"/>
                      <a:pt x="26" y="11"/>
                      <a:pt x="26" y="10"/>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30" y="14"/>
                      <a:pt x="30" y="15"/>
                    </a:cubicBezTo>
                    <a:cubicBezTo>
                      <a:pt x="30" y="14"/>
                      <a:pt x="29" y="13"/>
                      <a:pt x="29" y="13"/>
                    </a:cubicBezTo>
                    <a:cubicBezTo>
                      <a:pt x="32" y="14"/>
                      <a:pt x="32" y="14"/>
                      <a:pt x="32" y="14"/>
                    </a:cubicBezTo>
                    <a:cubicBezTo>
                      <a:pt x="32" y="14"/>
                      <a:pt x="32" y="14"/>
                      <a:pt x="32" y="14"/>
                    </a:cubicBezTo>
                    <a:cubicBezTo>
                      <a:pt x="32" y="14"/>
                      <a:pt x="32" y="14"/>
                      <a:pt x="32" y="14"/>
                    </a:cubicBezTo>
                    <a:cubicBezTo>
                      <a:pt x="32" y="14"/>
                      <a:pt x="32" y="15"/>
                      <a:pt x="33" y="15"/>
                    </a:cubicBezTo>
                    <a:cubicBezTo>
                      <a:pt x="33" y="15"/>
                      <a:pt x="33" y="15"/>
                      <a:pt x="33" y="15"/>
                    </a:cubicBezTo>
                    <a:cubicBezTo>
                      <a:pt x="33" y="15"/>
                      <a:pt x="33" y="15"/>
                      <a:pt x="33" y="15"/>
                    </a:cubicBezTo>
                    <a:cubicBezTo>
                      <a:pt x="35" y="19"/>
                      <a:pt x="35" y="26"/>
                      <a:pt x="34" y="30"/>
                    </a:cubicBezTo>
                    <a:cubicBezTo>
                      <a:pt x="38" y="24"/>
                      <a:pt x="34" y="14"/>
                      <a:pt x="34" y="14"/>
                    </a:cubicBezTo>
                    <a:cubicBezTo>
                      <a:pt x="34" y="14"/>
                      <a:pt x="34" y="14"/>
                      <a:pt x="34" y="14"/>
                    </a:cubicBezTo>
                    <a:cubicBezTo>
                      <a:pt x="34" y="13"/>
                      <a:pt x="33" y="11"/>
                      <a:pt x="32" y="9"/>
                    </a:cubicBezTo>
                    <a:cubicBezTo>
                      <a:pt x="32" y="9"/>
                      <a:pt x="32" y="9"/>
                      <a:pt x="32" y="9"/>
                    </a:cubicBezTo>
                    <a:cubicBezTo>
                      <a:pt x="29" y="5"/>
                      <a:pt x="24" y="8"/>
                      <a:pt x="23" y="4"/>
                    </a:cubicBezTo>
                    <a:cubicBezTo>
                      <a:pt x="23" y="4"/>
                      <a:pt x="22" y="3"/>
                      <a:pt x="22" y="2"/>
                    </a:cubicBezTo>
                    <a:cubicBezTo>
                      <a:pt x="22" y="1"/>
                      <a:pt x="21" y="0"/>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2" name="Freeform 546"/>
              <p:cNvSpPr>
                <a:spLocks/>
              </p:cNvSpPr>
              <p:nvPr/>
            </p:nvSpPr>
            <p:spPr bwMode="auto">
              <a:xfrm>
                <a:off x="11208790" y="3921518"/>
                <a:ext cx="209346" cy="143237"/>
              </a:xfrm>
              <a:custGeom>
                <a:avLst/>
                <a:gdLst>
                  <a:gd name="T0" fmla="*/ 100486 w 50"/>
                  <a:gd name="T1" fmla="*/ 0 h 34"/>
                  <a:gd name="T2" fmla="*/ 87925 w 50"/>
                  <a:gd name="T3" fmla="*/ 8426 h 34"/>
                  <a:gd name="T4" fmla="*/ 75365 w 50"/>
                  <a:gd name="T5" fmla="*/ 21064 h 34"/>
                  <a:gd name="T6" fmla="*/ 75365 w 50"/>
                  <a:gd name="T7" fmla="*/ 21064 h 34"/>
                  <a:gd name="T8" fmla="*/ 58617 w 50"/>
                  <a:gd name="T9" fmla="*/ 12639 h 34"/>
                  <a:gd name="T10" fmla="*/ 50243 w 50"/>
                  <a:gd name="T11" fmla="*/ 12639 h 34"/>
                  <a:gd name="T12" fmla="*/ 37682 w 50"/>
                  <a:gd name="T13" fmla="*/ 16851 h 34"/>
                  <a:gd name="T14" fmla="*/ 12561 w 50"/>
                  <a:gd name="T15" fmla="*/ 58980 h 34"/>
                  <a:gd name="T16" fmla="*/ 12561 w 50"/>
                  <a:gd name="T17" fmla="*/ 58980 h 34"/>
                  <a:gd name="T18" fmla="*/ 12561 w 50"/>
                  <a:gd name="T19" fmla="*/ 58980 h 34"/>
                  <a:gd name="T20" fmla="*/ 12561 w 50"/>
                  <a:gd name="T21" fmla="*/ 58980 h 34"/>
                  <a:gd name="T22" fmla="*/ 16748 w 50"/>
                  <a:gd name="T23" fmla="*/ 130598 h 34"/>
                  <a:gd name="T24" fmla="*/ 50243 w 50"/>
                  <a:gd name="T25" fmla="*/ 37916 h 34"/>
                  <a:gd name="T26" fmla="*/ 54430 w 50"/>
                  <a:gd name="T27" fmla="*/ 37916 h 34"/>
                  <a:gd name="T28" fmla="*/ 62804 w 50"/>
                  <a:gd name="T29" fmla="*/ 143237 h 34"/>
                  <a:gd name="T30" fmla="*/ 62804 w 50"/>
                  <a:gd name="T31" fmla="*/ 37916 h 34"/>
                  <a:gd name="T32" fmla="*/ 62804 w 50"/>
                  <a:gd name="T33" fmla="*/ 37916 h 34"/>
                  <a:gd name="T34" fmla="*/ 92112 w 50"/>
                  <a:gd name="T35" fmla="*/ 101108 h 34"/>
                  <a:gd name="T36" fmla="*/ 79551 w 50"/>
                  <a:gd name="T37" fmla="*/ 37916 h 34"/>
                  <a:gd name="T38" fmla="*/ 108860 w 50"/>
                  <a:gd name="T39" fmla="*/ 96896 h 34"/>
                  <a:gd name="T40" fmla="*/ 96299 w 50"/>
                  <a:gd name="T41" fmla="*/ 33703 h 34"/>
                  <a:gd name="T42" fmla="*/ 100486 w 50"/>
                  <a:gd name="T43" fmla="*/ 33703 h 34"/>
                  <a:gd name="T44" fmla="*/ 133981 w 50"/>
                  <a:gd name="T45" fmla="*/ 113747 h 34"/>
                  <a:gd name="T46" fmla="*/ 113047 w 50"/>
                  <a:gd name="T47" fmla="*/ 25277 h 34"/>
                  <a:gd name="T48" fmla="*/ 113047 w 50"/>
                  <a:gd name="T49" fmla="*/ 25277 h 34"/>
                  <a:gd name="T50" fmla="*/ 167477 w 50"/>
                  <a:gd name="T51" fmla="*/ 105321 h 34"/>
                  <a:gd name="T52" fmla="*/ 121421 w 50"/>
                  <a:gd name="T53" fmla="*/ 12639 h 34"/>
                  <a:gd name="T54" fmla="*/ 133981 w 50"/>
                  <a:gd name="T55" fmla="*/ 21064 h 34"/>
                  <a:gd name="T56" fmla="*/ 209346 w 50"/>
                  <a:gd name="T57" fmla="*/ 88470 h 34"/>
                  <a:gd name="T58" fmla="*/ 167477 w 50"/>
                  <a:gd name="T59" fmla="*/ 33703 h 34"/>
                  <a:gd name="T60" fmla="*/ 167477 w 50"/>
                  <a:gd name="T61" fmla="*/ 33703 h 34"/>
                  <a:gd name="T62" fmla="*/ 167477 w 50"/>
                  <a:gd name="T63" fmla="*/ 33703 h 34"/>
                  <a:gd name="T64" fmla="*/ 104673 w 50"/>
                  <a:gd name="T65" fmla="*/ 0 h 34"/>
                  <a:gd name="T66" fmla="*/ 100486 w 50"/>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 h="34">
                    <a:moveTo>
                      <a:pt x="24" y="0"/>
                    </a:moveTo>
                    <a:cubicBezTo>
                      <a:pt x="23" y="0"/>
                      <a:pt x="21" y="1"/>
                      <a:pt x="21" y="2"/>
                    </a:cubicBezTo>
                    <a:cubicBezTo>
                      <a:pt x="20" y="3"/>
                      <a:pt x="19" y="5"/>
                      <a:pt x="18" y="5"/>
                    </a:cubicBezTo>
                    <a:cubicBezTo>
                      <a:pt x="18" y="5"/>
                      <a:pt x="18" y="5"/>
                      <a:pt x="18" y="5"/>
                    </a:cubicBezTo>
                    <a:cubicBezTo>
                      <a:pt x="16" y="5"/>
                      <a:pt x="15" y="4"/>
                      <a:pt x="14" y="3"/>
                    </a:cubicBezTo>
                    <a:cubicBezTo>
                      <a:pt x="13" y="3"/>
                      <a:pt x="13" y="3"/>
                      <a:pt x="12" y="3"/>
                    </a:cubicBezTo>
                    <a:cubicBezTo>
                      <a:pt x="11" y="3"/>
                      <a:pt x="10" y="3"/>
                      <a:pt x="9" y="4"/>
                    </a:cubicBezTo>
                    <a:cubicBezTo>
                      <a:pt x="7" y="6"/>
                      <a:pt x="5" y="10"/>
                      <a:pt x="3" y="14"/>
                    </a:cubicBezTo>
                    <a:cubicBezTo>
                      <a:pt x="3" y="14"/>
                      <a:pt x="3" y="14"/>
                      <a:pt x="3" y="14"/>
                    </a:cubicBezTo>
                    <a:cubicBezTo>
                      <a:pt x="3" y="14"/>
                      <a:pt x="3" y="14"/>
                      <a:pt x="3" y="14"/>
                    </a:cubicBezTo>
                    <a:cubicBezTo>
                      <a:pt x="3" y="14"/>
                      <a:pt x="3" y="14"/>
                      <a:pt x="3" y="14"/>
                    </a:cubicBezTo>
                    <a:cubicBezTo>
                      <a:pt x="0" y="25"/>
                      <a:pt x="2" y="27"/>
                      <a:pt x="4" y="31"/>
                    </a:cubicBezTo>
                    <a:cubicBezTo>
                      <a:pt x="1" y="17"/>
                      <a:pt x="9" y="9"/>
                      <a:pt x="12" y="9"/>
                    </a:cubicBezTo>
                    <a:cubicBezTo>
                      <a:pt x="12" y="9"/>
                      <a:pt x="12" y="9"/>
                      <a:pt x="13" y="9"/>
                    </a:cubicBezTo>
                    <a:cubicBezTo>
                      <a:pt x="9" y="13"/>
                      <a:pt x="7" y="26"/>
                      <a:pt x="15" y="34"/>
                    </a:cubicBezTo>
                    <a:cubicBezTo>
                      <a:pt x="11" y="29"/>
                      <a:pt x="12" y="9"/>
                      <a:pt x="15" y="9"/>
                    </a:cubicBezTo>
                    <a:cubicBezTo>
                      <a:pt x="15" y="9"/>
                      <a:pt x="15" y="9"/>
                      <a:pt x="15" y="9"/>
                    </a:cubicBezTo>
                    <a:cubicBezTo>
                      <a:pt x="19" y="10"/>
                      <a:pt x="19" y="18"/>
                      <a:pt x="22" y="24"/>
                    </a:cubicBezTo>
                    <a:cubicBezTo>
                      <a:pt x="22" y="19"/>
                      <a:pt x="19" y="11"/>
                      <a:pt x="19" y="9"/>
                    </a:cubicBezTo>
                    <a:cubicBezTo>
                      <a:pt x="22" y="9"/>
                      <a:pt x="25" y="20"/>
                      <a:pt x="26" y="23"/>
                    </a:cubicBezTo>
                    <a:cubicBezTo>
                      <a:pt x="27" y="16"/>
                      <a:pt x="21" y="8"/>
                      <a:pt x="23" y="8"/>
                    </a:cubicBezTo>
                    <a:cubicBezTo>
                      <a:pt x="23" y="8"/>
                      <a:pt x="24" y="8"/>
                      <a:pt x="24" y="8"/>
                    </a:cubicBezTo>
                    <a:cubicBezTo>
                      <a:pt x="26" y="9"/>
                      <a:pt x="32" y="22"/>
                      <a:pt x="32" y="27"/>
                    </a:cubicBezTo>
                    <a:cubicBezTo>
                      <a:pt x="36" y="21"/>
                      <a:pt x="25" y="6"/>
                      <a:pt x="27" y="6"/>
                    </a:cubicBezTo>
                    <a:cubicBezTo>
                      <a:pt x="27" y="6"/>
                      <a:pt x="27" y="6"/>
                      <a:pt x="27" y="6"/>
                    </a:cubicBezTo>
                    <a:cubicBezTo>
                      <a:pt x="30" y="7"/>
                      <a:pt x="40" y="18"/>
                      <a:pt x="40" y="25"/>
                    </a:cubicBezTo>
                    <a:cubicBezTo>
                      <a:pt x="43" y="14"/>
                      <a:pt x="28" y="3"/>
                      <a:pt x="29" y="3"/>
                    </a:cubicBezTo>
                    <a:cubicBezTo>
                      <a:pt x="29" y="3"/>
                      <a:pt x="30" y="4"/>
                      <a:pt x="32" y="5"/>
                    </a:cubicBezTo>
                    <a:cubicBezTo>
                      <a:pt x="42" y="9"/>
                      <a:pt x="44" y="15"/>
                      <a:pt x="50" y="21"/>
                    </a:cubicBezTo>
                    <a:cubicBezTo>
                      <a:pt x="48" y="15"/>
                      <a:pt x="41" y="9"/>
                      <a:pt x="40" y="8"/>
                    </a:cubicBezTo>
                    <a:cubicBezTo>
                      <a:pt x="40" y="8"/>
                      <a:pt x="40" y="8"/>
                      <a:pt x="40" y="8"/>
                    </a:cubicBezTo>
                    <a:cubicBezTo>
                      <a:pt x="40" y="8"/>
                      <a:pt x="40" y="8"/>
                      <a:pt x="40" y="8"/>
                    </a:cubicBezTo>
                    <a:cubicBezTo>
                      <a:pt x="34" y="3"/>
                      <a:pt x="29" y="1"/>
                      <a:pt x="25" y="0"/>
                    </a:cubicBezTo>
                    <a:cubicBezTo>
                      <a:pt x="25" y="0"/>
                      <a:pt x="24"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3" name="Freeform 547"/>
              <p:cNvSpPr>
                <a:spLocks/>
              </p:cNvSpPr>
              <p:nvPr/>
            </p:nvSpPr>
            <p:spPr bwMode="auto">
              <a:xfrm>
                <a:off x="11082080" y="4044555"/>
                <a:ext cx="101000" cy="146910"/>
              </a:xfrm>
              <a:custGeom>
                <a:avLst/>
                <a:gdLst>
                  <a:gd name="T0" fmla="*/ 29458 w 24"/>
                  <a:gd name="T1" fmla="*/ 0 h 35"/>
                  <a:gd name="T2" fmla="*/ 25250 w 24"/>
                  <a:gd name="T3" fmla="*/ 4197 h 35"/>
                  <a:gd name="T4" fmla="*/ 8417 w 24"/>
                  <a:gd name="T5" fmla="*/ 16790 h 35"/>
                  <a:gd name="T6" fmla="*/ 0 w 24"/>
                  <a:gd name="T7" fmla="*/ 58764 h 35"/>
                  <a:gd name="T8" fmla="*/ 16833 w 24"/>
                  <a:gd name="T9" fmla="*/ 134318 h 35"/>
                  <a:gd name="T10" fmla="*/ 21042 w 24"/>
                  <a:gd name="T11" fmla="*/ 146910 h 35"/>
                  <a:gd name="T12" fmla="*/ 8417 w 24"/>
                  <a:gd name="T13" fmla="*/ 50369 h 35"/>
                  <a:gd name="T14" fmla="*/ 16833 w 24"/>
                  <a:gd name="T15" fmla="*/ 67159 h 35"/>
                  <a:gd name="T16" fmla="*/ 50500 w 24"/>
                  <a:gd name="T17" fmla="*/ 134318 h 35"/>
                  <a:gd name="T18" fmla="*/ 46292 w 24"/>
                  <a:gd name="T19" fmla="*/ 125923 h 35"/>
                  <a:gd name="T20" fmla="*/ 21042 w 24"/>
                  <a:gd name="T21" fmla="*/ 25185 h 35"/>
                  <a:gd name="T22" fmla="*/ 21042 w 24"/>
                  <a:gd name="T23" fmla="*/ 25185 h 35"/>
                  <a:gd name="T24" fmla="*/ 33667 w 24"/>
                  <a:gd name="T25" fmla="*/ 54567 h 35"/>
                  <a:gd name="T26" fmla="*/ 50500 w 24"/>
                  <a:gd name="T27" fmla="*/ 83949 h 35"/>
                  <a:gd name="T28" fmla="*/ 50500 w 24"/>
                  <a:gd name="T29" fmla="*/ 83949 h 35"/>
                  <a:gd name="T30" fmla="*/ 29458 w 24"/>
                  <a:gd name="T31" fmla="*/ 20987 h 35"/>
                  <a:gd name="T32" fmla="*/ 29458 w 24"/>
                  <a:gd name="T33" fmla="*/ 20987 h 35"/>
                  <a:gd name="T34" fmla="*/ 84167 w 24"/>
                  <a:gd name="T35" fmla="*/ 104936 h 35"/>
                  <a:gd name="T36" fmla="*/ 84167 w 24"/>
                  <a:gd name="T37" fmla="*/ 104936 h 35"/>
                  <a:gd name="T38" fmla="*/ 37875 w 24"/>
                  <a:gd name="T39" fmla="*/ 16790 h 35"/>
                  <a:gd name="T40" fmla="*/ 42083 w 24"/>
                  <a:gd name="T41" fmla="*/ 16790 h 35"/>
                  <a:gd name="T42" fmla="*/ 92583 w 24"/>
                  <a:gd name="T43" fmla="*/ 79751 h 35"/>
                  <a:gd name="T44" fmla="*/ 92583 w 24"/>
                  <a:gd name="T45" fmla="*/ 79751 h 35"/>
                  <a:gd name="T46" fmla="*/ 79958 w 24"/>
                  <a:gd name="T47" fmla="*/ 50369 h 35"/>
                  <a:gd name="T48" fmla="*/ 79958 w 24"/>
                  <a:gd name="T49" fmla="*/ 50369 h 35"/>
                  <a:gd name="T50" fmla="*/ 75750 w 24"/>
                  <a:gd name="T51" fmla="*/ 46172 h 35"/>
                  <a:gd name="T52" fmla="*/ 75750 w 24"/>
                  <a:gd name="T53" fmla="*/ 46172 h 35"/>
                  <a:gd name="T54" fmla="*/ 75750 w 24"/>
                  <a:gd name="T55" fmla="*/ 46172 h 35"/>
                  <a:gd name="T56" fmla="*/ 71542 w 24"/>
                  <a:gd name="T57" fmla="*/ 41974 h 35"/>
                  <a:gd name="T58" fmla="*/ 29458 w 24"/>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35">
                    <a:moveTo>
                      <a:pt x="7" y="0"/>
                    </a:moveTo>
                    <a:cubicBezTo>
                      <a:pt x="7" y="0"/>
                      <a:pt x="6" y="0"/>
                      <a:pt x="6" y="1"/>
                    </a:cubicBezTo>
                    <a:cubicBezTo>
                      <a:pt x="5" y="3"/>
                      <a:pt x="4" y="0"/>
                      <a:pt x="2" y="4"/>
                    </a:cubicBezTo>
                    <a:cubicBezTo>
                      <a:pt x="1" y="5"/>
                      <a:pt x="0" y="9"/>
                      <a:pt x="0" y="14"/>
                    </a:cubicBezTo>
                    <a:cubicBezTo>
                      <a:pt x="0" y="19"/>
                      <a:pt x="1" y="26"/>
                      <a:pt x="4" y="32"/>
                    </a:cubicBezTo>
                    <a:cubicBezTo>
                      <a:pt x="4" y="33"/>
                      <a:pt x="5" y="34"/>
                      <a:pt x="5" y="35"/>
                    </a:cubicBezTo>
                    <a:cubicBezTo>
                      <a:pt x="2" y="29"/>
                      <a:pt x="1" y="12"/>
                      <a:pt x="2" y="12"/>
                    </a:cubicBezTo>
                    <a:cubicBezTo>
                      <a:pt x="2" y="12"/>
                      <a:pt x="3" y="13"/>
                      <a:pt x="4" y="16"/>
                    </a:cubicBezTo>
                    <a:cubicBezTo>
                      <a:pt x="6" y="25"/>
                      <a:pt x="11" y="32"/>
                      <a:pt x="12" y="32"/>
                    </a:cubicBezTo>
                    <a:cubicBezTo>
                      <a:pt x="12" y="32"/>
                      <a:pt x="12" y="31"/>
                      <a:pt x="11" y="30"/>
                    </a:cubicBezTo>
                    <a:cubicBezTo>
                      <a:pt x="8" y="25"/>
                      <a:pt x="3" y="6"/>
                      <a:pt x="5" y="6"/>
                    </a:cubicBezTo>
                    <a:cubicBezTo>
                      <a:pt x="5" y="6"/>
                      <a:pt x="5" y="6"/>
                      <a:pt x="5" y="6"/>
                    </a:cubicBezTo>
                    <a:cubicBezTo>
                      <a:pt x="5" y="6"/>
                      <a:pt x="7" y="10"/>
                      <a:pt x="8" y="13"/>
                    </a:cubicBezTo>
                    <a:cubicBezTo>
                      <a:pt x="9" y="17"/>
                      <a:pt x="11" y="20"/>
                      <a:pt x="12" y="20"/>
                    </a:cubicBezTo>
                    <a:cubicBezTo>
                      <a:pt x="12" y="20"/>
                      <a:pt x="12" y="20"/>
                      <a:pt x="12" y="20"/>
                    </a:cubicBezTo>
                    <a:cubicBezTo>
                      <a:pt x="13" y="17"/>
                      <a:pt x="5" y="5"/>
                      <a:pt x="7" y="5"/>
                    </a:cubicBezTo>
                    <a:cubicBezTo>
                      <a:pt x="7" y="5"/>
                      <a:pt x="7" y="5"/>
                      <a:pt x="7" y="5"/>
                    </a:cubicBezTo>
                    <a:cubicBezTo>
                      <a:pt x="10" y="7"/>
                      <a:pt x="19" y="25"/>
                      <a:pt x="20" y="25"/>
                    </a:cubicBezTo>
                    <a:cubicBezTo>
                      <a:pt x="20" y="25"/>
                      <a:pt x="20" y="25"/>
                      <a:pt x="20" y="25"/>
                    </a:cubicBezTo>
                    <a:cubicBezTo>
                      <a:pt x="20" y="22"/>
                      <a:pt x="7" y="4"/>
                      <a:pt x="9" y="4"/>
                    </a:cubicBezTo>
                    <a:cubicBezTo>
                      <a:pt x="9" y="4"/>
                      <a:pt x="10" y="4"/>
                      <a:pt x="10" y="4"/>
                    </a:cubicBezTo>
                    <a:cubicBezTo>
                      <a:pt x="13" y="5"/>
                      <a:pt x="20" y="19"/>
                      <a:pt x="22" y="19"/>
                    </a:cubicBezTo>
                    <a:cubicBezTo>
                      <a:pt x="22" y="19"/>
                      <a:pt x="22" y="19"/>
                      <a:pt x="22" y="19"/>
                    </a:cubicBezTo>
                    <a:cubicBezTo>
                      <a:pt x="24" y="18"/>
                      <a:pt x="20" y="14"/>
                      <a:pt x="19" y="12"/>
                    </a:cubicBezTo>
                    <a:cubicBezTo>
                      <a:pt x="19" y="12"/>
                      <a:pt x="19" y="12"/>
                      <a:pt x="19" y="12"/>
                    </a:cubicBezTo>
                    <a:cubicBezTo>
                      <a:pt x="18" y="11"/>
                      <a:pt x="18" y="11"/>
                      <a:pt x="18" y="11"/>
                    </a:cubicBezTo>
                    <a:cubicBezTo>
                      <a:pt x="18" y="11"/>
                      <a:pt x="18" y="11"/>
                      <a:pt x="18" y="11"/>
                    </a:cubicBezTo>
                    <a:cubicBezTo>
                      <a:pt x="18" y="11"/>
                      <a:pt x="18" y="11"/>
                      <a:pt x="18" y="11"/>
                    </a:cubicBezTo>
                    <a:cubicBezTo>
                      <a:pt x="18" y="10"/>
                      <a:pt x="17" y="10"/>
                      <a:pt x="17" y="10"/>
                    </a:cubicBezTo>
                    <a:cubicBezTo>
                      <a:pt x="11" y="2"/>
                      <a:pt x="9"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4" name="Freeform 548"/>
              <p:cNvSpPr>
                <a:spLocks/>
              </p:cNvSpPr>
              <p:nvPr/>
            </p:nvSpPr>
            <p:spPr bwMode="auto">
              <a:xfrm>
                <a:off x="11166554" y="4320010"/>
                <a:ext cx="143237" cy="55091"/>
              </a:xfrm>
              <a:custGeom>
                <a:avLst/>
                <a:gdLst>
                  <a:gd name="T0" fmla="*/ 16851 w 34"/>
                  <a:gd name="T1" fmla="*/ 0 h 13"/>
                  <a:gd name="T2" fmla="*/ 0 w 34"/>
                  <a:gd name="T3" fmla="*/ 4238 h 13"/>
                  <a:gd name="T4" fmla="*/ 37916 w 34"/>
                  <a:gd name="T5" fmla="*/ 38140 h 13"/>
                  <a:gd name="T6" fmla="*/ 84257 w 34"/>
                  <a:gd name="T7" fmla="*/ 55091 h 13"/>
                  <a:gd name="T8" fmla="*/ 88470 w 34"/>
                  <a:gd name="T9" fmla="*/ 55091 h 13"/>
                  <a:gd name="T10" fmla="*/ 134811 w 34"/>
                  <a:gd name="T11" fmla="*/ 46615 h 13"/>
                  <a:gd name="T12" fmla="*/ 139024 w 34"/>
                  <a:gd name="T13" fmla="*/ 42378 h 13"/>
                  <a:gd name="T14" fmla="*/ 126386 w 34"/>
                  <a:gd name="T15" fmla="*/ 42378 h 13"/>
                  <a:gd name="T16" fmla="*/ 96896 w 34"/>
                  <a:gd name="T17" fmla="*/ 46615 h 13"/>
                  <a:gd name="T18" fmla="*/ 42129 w 34"/>
                  <a:gd name="T19" fmla="*/ 33902 h 13"/>
                  <a:gd name="T20" fmla="*/ 37916 w 34"/>
                  <a:gd name="T21" fmla="*/ 25427 h 13"/>
                  <a:gd name="T22" fmla="*/ 101108 w 34"/>
                  <a:gd name="T23" fmla="*/ 33902 h 13"/>
                  <a:gd name="T24" fmla="*/ 101108 w 34"/>
                  <a:gd name="T25" fmla="*/ 33902 h 13"/>
                  <a:gd name="T26" fmla="*/ 88470 w 34"/>
                  <a:gd name="T27" fmla="*/ 25427 h 13"/>
                  <a:gd name="T28" fmla="*/ 33703 w 34"/>
                  <a:gd name="T29" fmla="*/ 12713 h 13"/>
                  <a:gd name="T30" fmla="*/ 37916 w 34"/>
                  <a:gd name="T31" fmla="*/ 12713 h 13"/>
                  <a:gd name="T32" fmla="*/ 63193 w 34"/>
                  <a:gd name="T33" fmla="*/ 12713 h 13"/>
                  <a:gd name="T34" fmla="*/ 96896 w 34"/>
                  <a:gd name="T35" fmla="*/ 16951 h 13"/>
                  <a:gd name="T36" fmla="*/ 117960 w 34"/>
                  <a:gd name="T37" fmla="*/ 12713 h 13"/>
                  <a:gd name="T38" fmla="*/ 113747 w 34"/>
                  <a:gd name="T39" fmla="*/ 4238 h 13"/>
                  <a:gd name="T40" fmla="*/ 113747 w 34"/>
                  <a:gd name="T41" fmla="*/ 4238 h 13"/>
                  <a:gd name="T42" fmla="*/ 113747 w 34"/>
                  <a:gd name="T43" fmla="*/ 4238 h 13"/>
                  <a:gd name="T44" fmla="*/ 113747 w 34"/>
                  <a:gd name="T45" fmla="*/ 4238 h 13"/>
                  <a:gd name="T46" fmla="*/ 96896 w 34"/>
                  <a:gd name="T47" fmla="*/ 4238 h 13"/>
                  <a:gd name="T48" fmla="*/ 92683 w 34"/>
                  <a:gd name="T49" fmla="*/ 4238 h 13"/>
                  <a:gd name="T50" fmla="*/ 92683 w 34"/>
                  <a:gd name="T51" fmla="*/ 4238 h 13"/>
                  <a:gd name="T52" fmla="*/ 92683 w 34"/>
                  <a:gd name="T53" fmla="*/ 4238 h 13"/>
                  <a:gd name="T54" fmla="*/ 63193 w 34"/>
                  <a:gd name="T55" fmla="*/ 0 h 13"/>
                  <a:gd name="T56" fmla="*/ 50554 w 34"/>
                  <a:gd name="T57" fmla="*/ 0 h 13"/>
                  <a:gd name="T58" fmla="*/ 46341 w 34"/>
                  <a:gd name="T59" fmla="*/ 0 h 13"/>
                  <a:gd name="T60" fmla="*/ 16851 w 34"/>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13">
                    <a:moveTo>
                      <a:pt x="4" y="0"/>
                    </a:moveTo>
                    <a:cubicBezTo>
                      <a:pt x="1" y="0"/>
                      <a:pt x="0" y="0"/>
                      <a:pt x="0" y="1"/>
                    </a:cubicBezTo>
                    <a:cubicBezTo>
                      <a:pt x="0" y="2"/>
                      <a:pt x="2" y="5"/>
                      <a:pt x="9" y="9"/>
                    </a:cubicBezTo>
                    <a:cubicBezTo>
                      <a:pt x="11" y="11"/>
                      <a:pt x="15" y="12"/>
                      <a:pt x="20" y="13"/>
                    </a:cubicBezTo>
                    <a:cubicBezTo>
                      <a:pt x="20" y="13"/>
                      <a:pt x="20" y="13"/>
                      <a:pt x="21" y="13"/>
                    </a:cubicBezTo>
                    <a:cubicBezTo>
                      <a:pt x="24" y="13"/>
                      <a:pt x="30" y="13"/>
                      <a:pt x="32" y="11"/>
                    </a:cubicBezTo>
                    <a:cubicBezTo>
                      <a:pt x="33" y="10"/>
                      <a:pt x="34" y="10"/>
                      <a:pt x="33" y="10"/>
                    </a:cubicBezTo>
                    <a:cubicBezTo>
                      <a:pt x="32" y="10"/>
                      <a:pt x="31" y="10"/>
                      <a:pt x="30" y="10"/>
                    </a:cubicBezTo>
                    <a:cubicBezTo>
                      <a:pt x="28" y="11"/>
                      <a:pt x="25" y="11"/>
                      <a:pt x="23" y="11"/>
                    </a:cubicBezTo>
                    <a:cubicBezTo>
                      <a:pt x="19" y="11"/>
                      <a:pt x="14" y="10"/>
                      <a:pt x="10" y="8"/>
                    </a:cubicBezTo>
                    <a:cubicBezTo>
                      <a:pt x="8" y="6"/>
                      <a:pt x="8" y="6"/>
                      <a:pt x="9" y="6"/>
                    </a:cubicBezTo>
                    <a:cubicBezTo>
                      <a:pt x="11" y="6"/>
                      <a:pt x="19" y="8"/>
                      <a:pt x="24" y="8"/>
                    </a:cubicBezTo>
                    <a:cubicBezTo>
                      <a:pt x="24" y="8"/>
                      <a:pt x="24" y="8"/>
                      <a:pt x="24" y="8"/>
                    </a:cubicBezTo>
                    <a:cubicBezTo>
                      <a:pt x="31" y="8"/>
                      <a:pt x="25" y="6"/>
                      <a:pt x="21" y="6"/>
                    </a:cubicBezTo>
                    <a:cubicBezTo>
                      <a:pt x="16" y="5"/>
                      <a:pt x="10" y="4"/>
                      <a:pt x="8" y="3"/>
                    </a:cubicBezTo>
                    <a:cubicBezTo>
                      <a:pt x="8" y="3"/>
                      <a:pt x="8" y="3"/>
                      <a:pt x="9" y="3"/>
                    </a:cubicBezTo>
                    <a:cubicBezTo>
                      <a:pt x="10" y="3"/>
                      <a:pt x="12" y="3"/>
                      <a:pt x="15" y="3"/>
                    </a:cubicBezTo>
                    <a:cubicBezTo>
                      <a:pt x="17" y="3"/>
                      <a:pt x="20" y="4"/>
                      <a:pt x="23" y="4"/>
                    </a:cubicBezTo>
                    <a:cubicBezTo>
                      <a:pt x="25" y="4"/>
                      <a:pt x="27" y="3"/>
                      <a:pt x="28" y="3"/>
                    </a:cubicBezTo>
                    <a:cubicBezTo>
                      <a:pt x="34" y="2"/>
                      <a:pt x="32" y="1"/>
                      <a:pt x="27" y="1"/>
                    </a:cubicBezTo>
                    <a:cubicBezTo>
                      <a:pt x="27" y="1"/>
                      <a:pt x="27" y="1"/>
                      <a:pt x="27" y="1"/>
                    </a:cubicBezTo>
                    <a:cubicBezTo>
                      <a:pt x="27" y="1"/>
                      <a:pt x="27" y="1"/>
                      <a:pt x="27" y="1"/>
                    </a:cubicBezTo>
                    <a:cubicBezTo>
                      <a:pt x="27" y="1"/>
                      <a:pt x="27" y="1"/>
                      <a:pt x="27" y="1"/>
                    </a:cubicBezTo>
                    <a:cubicBezTo>
                      <a:pt x="26" y="1"/>
                      <a:pt x="24" y="1"/>
                      <a:pt x="23" y="1"/>
                    </a:cubicBezTo>
                    <a:cubicBezTo>
                      <a:pt x="23" y="1"/>
                      <a:pt x="22" y="1"/>
                      <a:pt x="22" y="1"/>
                    </a:cubicBezTo>
                    <a:cubicBezTo>
                      <a:pt x="22" y="1"/>
                      <a:pt x="22" y="1"/>
                      <a:pt x="22" y="1"/>
                    </a:cubicBezTo>
                    <a:cubicBezTo>
                      <a:pt x="22" y="1"/>
                      <a:pt x="22" y="1"/>
                      <a:pt x="22" y="1"/>
                    </a:cubicBezTo>
                    <a:cubicBezTo>
                      <a:pt x="19" y="1"/>
                      <a:pt x="17" y="0"/>
                      <a:pt x="15" y="0"/>
                    </a:cubicBezTo>
                    <a:cubicBezTo>
                      <a:pt x="14" y="0"/>
                      <a:pt x="13" y="0"/>
                      <a:pt x="12" y="0"/>
                    </a:cubicBezTo>
                    <a:cubicBezTo>
                      <a:pt x="12" y="0"/>
                      <a:pt x="12" y="0"/>
                      <a:pt x="11" y="0"/>
                    </a:cubicBezTo>
                    <a:cubicBezTo>
                      <a:pt x="9" y="0"/>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5" name="Freeform 549"/>
              <p:cNvSpPr>
                <a:spLocks/>
              </p:cNvSpPr>
              <p:nvPr/>
            </p:nvSpPr>
            <p:spPr bwMode="auto">
              <a:xfrm>
                <a:off x="11655028" y="4209828"/>
                <a:ext cx="104673" cy="91819"/>
              </a:xfrm>
              <a:custGeom>
                <a:avLst/>
                <a:gdLst>
                  <a:gd name="T0" fmla="*/ 100486 w 25"/>
                  <a:gd name="T1" fmla="*/ 0 h 22"/>
                  <a:gd name="T2" fmla="*/ 20935 w 25"/>
                  <a:gd name="T3" fmla="*/ 37562 h 22"/>
                  <a:gd name="T4" fmla="*/ 16748 w 25"/>
                  <a:gd name="T5" fmla="*/ 41736 h 22"/>
                  <a:gd name="T6" fmla="*/ 75365 w 25"/>
                  <a:gd name="T7" fmla="*/ 16694 h 22"/>
                  <a:gd name="T8" fmla="*/ 75365 w 25"/>
                  <a:gd name="T9" fmla="*/ 20868 h 22"/>
                  <a:gd name="T10" fmla="*/ 25122 w 25"/>
                  <a:gd name="T11" fmla="*/ 58430 h 22"/>
                  <a:gd name="T12" fmla="*/ 25122 w 25"/>
                  <a:gd name="T13" fmla="*/ 58430 h 22"/>
                  <a:gd name="T14" fmla="*/ 79551 w 25"/>
                  <a:gd name="T15" fmla="*/ 25042 h 22"/>
                  <a:gd name="T16" fmla="*/ 75365 w 25"/>
                  <a:gd name="T17" fmla="*/ 33389 h 22"/>
                  <a:gd name="T18" fmla="*/ 8374 w 25"/>
                  <a:gd name="T19" fmla="*/ 91819 h 22"/>
                  <a:gd name="T20" fmla="*/ 12561 w 25"/>
                  <a:gd name="T21" fmla="*/ 91819 h 22"/>
                  <a:gd name="T22" fmla="*/ 16748 w 25"/>
                  <a:gd name="T23" fmla="*/ 91819 h 22"/>
                  <a:gd name="T24" fmla="*/ 92112 w 25"/>
                  <a:gd name="T25" fmla="*/ 29215 h 22"/>
                  <a:gd name="T26" fmla="*/ 104673 w 25"/>
                  <a:gd name="T27" fmla="*/ 4174 h 22"/>
                  <a:gd name="T28" fmla="*/ 10048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2">
                    <a:moveTo>
                      <a:pt x="24" y="0"/>
                    </a:moveTo>
                    <a:cubicBezTo>
                      <a:pt x="22" y="0"/>
                      <a:pt x="16" y="2"/>
                      <a:pt x="5" y="9"/>
                    </a:cubicBezTo>
                    <a:cubicBezTo>
                      <a:pt x="5" y="9"/>
                      <a:pt x="4" y="9"/>
                      <a:pt x="4" y="10"/>
                    </a:cubicBezTo>
                    <a:cubicBezTo>
                      <a:pt x="8" y="9"/>
                      <a:pt x="16" y="4"/>
                      <a:pt x="18" y="4"/>
                    </a:cubicBezTo>
                    <a:cubicBezTo>
                      <a:pt x="18" y="4"/>
                      <a:pt x="18" y="4"/>
                      <a:pt x="18" y="5"/>
                    </a:cubicBezTo>
                    <a:cubicBezTo>
                      <a:pt x="17" y="7"/>
                      <a:pt x="3" y="14"/>
                      <a:pt x="6" y="14"/>
                    </a:cubicBezTo>
                    <a:cubicBezTo>
                      <a:pt x="6" y="14"/>
                      <a:pt x="6" y="14"/>
                      <a:pt x="6" y="14"/>
                    </a:cubicBezTo>
                    <a:cubicBezTo>
                      <a:pt x="9" y="14"/>
                      <a:pt x="18" y="6"/>
                      <a:pt x="19" y="6"/>
                    </a:cubicBezTo>
                    <a:cubicBezTo>
                      <a:pt x="19" y="6"/>
                      <a:pt x="19" y="7"/>
                      <a:pt x="18" y="8"/>
                    </a:cubicBezTo>
                    <a:cubicBezTo>
                      <a:pt x="11" y="14"/>
                      <a:pt x="0" y="21"/>
                      <a:pt x="2" y="22"/>
                    </a:cubicBezTo>
                    <a:cubicBezTo>
                      <a:pt x="2" y="22"/>
                      <a:pt x="2" y="22"/>
                      <a:pt x="3" y="22"/>
                    </a:cubicBezTo>
                    <a:cubicBezTo>
                      <a:pt x="3" y="22"/>
                      <a:pt x="4" y="22"/>
                      <a:pt x="4" y="22"/>
                    </a:cubicBezTo>
                    <a:cubicBezTo>
                      <a:pt x="11" y="16"/>
                      <a:pt x="17" y="10"/>
                      <a:pt x="22" y="7"/>
                    </a:cubicBezTo>
                    <a:cubicBezTo>
                      <a:pt x="23" y="5"/>
                      <a:pt x="25" y="3"/>
                      <a:pt x="25" y="1"/>
                    </a:cubicBezTo>
                    <a:cubicBezTo>
                      <a:pt x="25" y="0"/>
                      <a:pt x="25"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6" name="Freeform 550"/>
              <p:cNvSpPr>
                <a:spLocks/>
              </p:cNvSpPr>
              <p:nvPr/>
            </p:nvSpPr>
            <p:spPr bwMode="auto">
              <a:xfrm>
                <a:off x="11655028" y="3993136"/>
                <a:ext cx="45909" cy="51418"/>
              </a:xfrm>
              <a:custGeom>
                <a:avLst/>
                <a:gdLst>
                  <a:gd name="T0" fmla="*/ 45909 w 11"/>
                  <a:gd name="T1" fmla="*/ 0 h 12"/>
                  <a:gd name="T2" fmla="*/ 0 w 11"/>
                  <a:gd name="T3" fmla="*/ 51418 h 12"/>
                  <a:gd name="T4" fmla="*/ 45909 w 11"/>
                  <a:gd name="T5" fmla="*/ 0 h 12"/>
                  <a:gd name="T6" fmla="*/ 0 60000 65536"/>
                  <a:gd name="T7" fmla="*/ 0 60000 65536"/>
                  <a:gd name="T8" fmla="*/ 0 60000 65536"/>
                </a:gdLst>
                <a:ahLst/>
                <a:cxnLst>
                  <a:cxn ang="T6">
                    <a:pos x="T0" y="T1"/>
                  </a:cxn>
                  <a:cxn ang="T7">
                    <a:pos x="T2" y="T3"/>
                  </a:cxn>
                  <a:cxn ang="T8">
                    <a:pos x="T4" y="T5"/>
                  </a:cxn>
                </a:cxnLst>
                <a:rect l="0" t="0" r="r" b="b"/>
                <a:pathLst>
                  <a:path w="11" h="12">
                    <a:moveTo>
                      <a:pt x="11" y="0"/>
                    </a:moveTo>
                    <a:cubicBezTo>
                      <a:pt x="8" y="2"/>
                      <a:pt x="4" y="9"/>
                      <a:pt x="0" y="12"/>
                    </a:cubicBezTo>
                    <a:cubicBezTo>
                      <a:pt x="5" y="8"/>
                      <a:pt x="9" y="2"/>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7" name="Freeform 551"/>
              <p:cNvSpPr>
                <a:spLocks/>
              </p:cNvSpPr>
              <p:nvPr/>
            </p:nvSpPr>
            <p:spPr bwMode="auto">
              <a:xfrm>
                <a:off x="11642174" y="3980282"/>
                <a:ext cx="62437" cy="71618"/>
              </a:xfrm>
              <a:custGeom>
                <a:avLst/>
                <a:gdLst>
                  <a:gd name="T0" fmla="*/ 49950 w 15"/>
                  <a:gd name="T1" fmla="*/ 0 h 17"/>
                  <a:gd name="T2" fmla="*/ 49950 w 15"/>
                  <a:gd name="T3" fmla="*/ 4213 h 17"/>
                  <a:gd name="T4" fmla="*/ 0 w 15"/>
                  <a:gd name="T5" fmla="*/ 71618 h 17"/>
                  <a:gd name="T6" fmla="*/ 12487 w 15"/>
                  <a:gd name="T7" fmla="*/ 63192 h 17"/>
                  <a:gd name="T8" fmla="*/ 58275 w 15"/>
                  <a:gd name="T9" fmla="*/ 12638 h 17"/>
                  <a:gd name="T10" fmla="*/ 62437 w 15"/>
                  <a:gd name="T11" fmla="*/ 12638 h 17"/>
                  <a:gd name="T12" fmla="*/ 62437 w 15"/>
                  <a:gd name="T13" fmla="*/ 12638 h 17"/>
                  <a:gd name="T14" fmla="*/ 49950 w 15"/>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2" y="0"/>
                    </a:moveTo>
                    <a:cubicBezTo>
                      <a:pt x="12" y="1"/>
                      <a:pt x="12" y="1"/>
                      <a:pt x="12" y="1"/>
                    </a:cubicBezTo>
                    <a:cubicBezTo>
                      <a:pt x="12" y="4"/>
                      <a:pt x="4" y="12"/>
                      <a:pt x="0" y="17"/>
                    </a:cubicBezTo>
                    <a:cubicBezTo>
                      <a:pt x="1" y="16"/>
                      <a:pt x="2" y="16"/>
                      <a:pt x="3" y="15"/>
                    </a:cubicBezTo>
                    <a:cubicBezTo>
                      <a:pt x="7" y="12"/>
                      <a:pt x="11" y="5"/>
                      <a:pt x="14" y="3"/>
                    </a:cubicBezTo>
                    <a:cubicBezTo>
                      <a:pt x="14" y="3"/>
                      <a:pt x="14" y="3"/>
                      <a:pt x="15" y="3"/>
                    </a:cubicBezTo>
                    <a:cubicBezTo>
                      <a:pt x="15" y="3"/>
                      <a:pt x="15" y="3"/>
                      <a:pt x="15" y="3"/>
                    </a:cubicBezTo>
                    <a:cubicBezTo>
                      <a:pt x="12" y="0"/>
                      <a:pt x="12" y="0"/>
                      <a:pt x="12"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8" name="Freeform 552"/>
              <p:cNvSpPr>
                <a:spLocks/>
              </p:cNvSpPr>
              <p:nvPr/>
            </p:nvSpPr>
            <p:spPr bwMode="auto">
              <a:xfrm>
                <a:off x="11704610" y="399313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69" name="Oval 553"/>
              <p:cNvSpPr>
                <a:spLocks noChangeArrowheads="1"/>
              </p:cNvSpPr>
              <p:nvPr/>
            </p:nvSpPr>
            <p:spPr bwMode="auto">
              <a:xfrm>
                <a:off x="11704610" y="3993136"/>
                <a:ext cx="1836" cy="1836"/>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hangingPunct="1"/>
                <a:endParaRPr lang="en-US"/>
              </a:p>
            </p:txBody>
          </p:sp>
          <p:sp>
            <p:nvSpPr>
              <p:cNvPr id="54370" name="Freeform 554"/>
              <p:cNvSpPr>
                <a:spLocks/>
              </p:cNvSpPr>
              <p:nvPr/>
            </p:nvSpPr>
            <p:spPr bwMode="auto">
              <a:xfrm>
                <a:off x="11691756" y="3996809"/>
                <a:ext cx="25709" cy="55091"/>
              </a:xfrm>
              <a:custGeom>
                <a:avLst/>
                <a:gdLst>
                  <a:gd name="T0" fmla="*/ 25709 w 6"/>
                  <a:gd name="T1" fmla="*/ 0 h 13"/>
                  <a:gd name="T2" fmla="*/ 0 w 6"/>
                  <a:gd name="T3" fmla="*/ 55091 h 13"/>
                  <a:gd name="T4" fmla="*/ 25709 w 6"/>
                  <a:gd name="T5" fmla="*/ 0 h 13"/>
                  <a:gd name="T6" fmla="*/ 25709 w 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6" y="0"/>
                    </a:moveTo>
                    <a:cubicBezTo>
                      <a:pt x="4" y="2"/>
                      <a:pt x="3" y="10"/>
                      <a:pt x="0" y="13"/>
                    </a:cubicBezTo>
                    <a:cubicBezTo>
                      <a:pt x="3" y="10"/>
                      <a:pt x="4" y="2"/>
                      <a:pt x="6" y="0"/>
                    </a:cubicBezTo>
                    <a:cubicBezTo>
                      <a:pt x="6" y="0"/>
                      <a:pt x="6" y="0"/>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71" name="Freeform 555"/>
              <p:cNvSpPr>
                <a:spLocks/>
              </p:cNvSpPr>
              <p:nvPr/>
            </p:nvSpPr>
            <p:spPr bwMode="auto">
              <a:xfrm>
                <a:off x="11691756" y="3993136"/>
                <a:ext cx="25709" cy="58764"/>
              </a:xfrm>
              <a:custGeom>
                <a:avLst/>
                <a:gdLst>
                  <a:gd name="T0" fmla="*/ 12855 w 6"/>
                  <a:gd name="T1" fmla="*/ 0 h 14"/>
                  <a:gd name="T2" fmla="*/ 17139 w 6"/>
                  <a:gd name="T3" fmla="*/ 8395 h 14"/>
                  <a:gd name="T4" fmla="*/ 0 w 6"/>
                  <a:gd name="T5" fmla="*/ 58764 h 14"/>
                  <a:gd name="T6" fmla="*/ 0 w 6"/>
                  <a:gd name="T7" fmla="*/ 58764 h 14"/>
                  <a:gd name="T8" fmla="*/ 25709 w 6"/>
                  <a:gd name="T9" fmla="*/ 4197 h 14"/>
                  <a:gd name="T10" fmla="*/ 12855 w 6"/>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4">
                    <a:moveTo>
                      <a:pt x="3" y="0"/>
                    </a:moveTo>
                    <a:cubicBezTo>
                      <a:pt x="3" y="0"/>
                      <a:pt x="4" y="1"/>
                      <a:pt x="4" y="2"/>
                    </a:cubicBezTo>
                    <a:cubicBezTo>
                      <a:pt x="4" y="4"/>
                      <a:pt x="1" y="9"/>
                      <a:pt x="0" y="14"/>
                    </a:cubicBezTo>
                    <a:cubicBezTo>
                      <a:pt x="0" y="14"/>
                      <a:pt x="0" y="14"/>
                      <a:pt x="0" y="14"/>
                    </a:cubicBezTo>
                    <a:cubicBezTo>
                      <a:pt x="3" y="11"/>
                      <a:pt x="4" y="3"/>
                      <a:pt x="6" y="1"/>
                    </a:cubicBezTo>
                    <a:cubicBezTo>
                      <a:pt x="3" y="0"/>
                      <a:pt x="3" y="0"/>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72" name="Freeform 556"/>
              <p:cNvSpPr>
                <a:spLocks/>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0"/>
                    </a:cubicBezTo>
                    <a:cubicBezTo>
                      <a:pt x="0" y="0"/>
                      <a:pt x="0" y="0"/>
                      <a:pt x="0" y="0"/>
                    </a:cubicBezTo>
                    <a:cubicBezTo>
                      <a:pt x="1" y="1"/>
                      <a:pt x="1" y="1"/>
                      <a:pt x="1" y="1"/>
                    </a:cubicBezTo>
                    <a:cubicBezTo>
                      <a:pt x="0" y="1"/>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73" name="Freeform 557"/>
              <p:cNvSpPr>
                <a:spLocks/>
              </p:cNvSpPr>
              <p:nvPr/>
            </p:nvSpPr>
            <p:spPr bwMode="auto">
              <a:xfrm>
                <a:off x="11717465" y="3996809"/>
                <a:ext cx="3673" cy="5509"/>
              </a:xfrm>
              <a:custGeom>
                <a:avLst/>
                <a:gdLst>
                  <a:gd name="T0" fmla="*/ 0 w 1"/>
                  <a:gd name="T1" fmla="*/ 0 h 1"/>
                  <a:gd name="T2" fmla="*/ 0 w 1"/>
                  <a:gd name="T3" fmla="*/ 0 h 1"/>
                  <a:gd name="T4" fmla="*/ 0 w 1"/>
                  <a:gd name="T5" fmla="*/ 0 h 1"/>
                  <a:gd name="T6" fmla="*/ 3673 w 1"/>
                  <a:gd name="T7" fmla="*/ 5509 h 1"/>
                  <a:gd name="T8" fmla="*/ 3673 w 1"/>
                  <a:gd name="T9" fmla="*/ 5509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cubicBezTo>
                      <a:pt x="0" y="0"/>
                      <a:pt x="0" y="0"/>
                      <a:pt x="0" y="0"/>
                    </a:cubicBezTo>
                    <a:cubicBezTo>
                      <a:pt x="0" y="0"/>
                      <a:pt x="0" y="0"/>
                      <a:pt x="0" y="0"/>
                    </a:cubicBezTo>
                    <a:cubicBezTo>
                      <a:pt x="0" y="0"/>
                      <a:pt x="0" y="1"/>
                      <a:pt x="1" y="1"/>
                    </a:cubicBezTo>
                    <a:cubicBezTo>
                      <a:pt x="1" y="1"/>
                      <a:pt x="1" y="1"/>
                      <a:pt x="1" y="1"/>
                    </a:cubicBezTo>
                    <a:cubicBezTo>
                      <a:pt x="0"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74" name="Freeform 558"/>
              <p:cNvSpPr>
                <a:spLocks noEditPoints="1"/>
              </p:cNvSpPr>
              <p:nvPr/>
            </p:nvSpPr>
            <p:spPr bwMode="auto">
              <a:xfrm>
                <a:off x="11599937" y="3960082"/>
                <a:ext cx="29382" cy="25709"/>
              </a:xfrm>
              <a:custGeom>
                <a:avLst/>
                <a:gdLst>
                  <a:gd name="T0" fmla="*/ 25185 w 7"/>
                  <a:gd name="T1" fmla="*/ 4285 h 6"/>
                  <a:gd name="T2" fmla="*/ 0 w 7"/>
                  <a:gd name="T3" fmla="*/ 25709 h 6"/>
                  <a:gd name="T4" fmla="*/ 25185 w 7"/>
                  <a:gd name="T5" fmla="*/ 4285 h 6"/>
                  <a:gd name="T6" fmla="*/ 29382 w 7"/>
                  <a:gd name="T7" fmla="*/ 0 h 6"/>
                  <a:gd name="T8" fmla="*/ 29382 w 7"/>
                  <a:gd name="T9" fmla="*/ 0 h 6"/>
                  <a:gd name="T10" fmla="*/ 29382 w 7"/>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6">
                    <a:moveTo>
                      <a:pt x="6" y="1"/>
                    </a:moveTo>
                    <a:cubicBezTo>
                      <a:pt x="4" y="2"/>
                      <a:pt x="2" y="4"/>
                      <a:pt x="0" y="6"/>
                    </a:cubicBezTo>
                    <a:cubicBezTo>
                      <a:pt x="2" y="4"/>
                      <a:pt x="4" y="2"/>
                      <a:pt x="6" y="1"/>
                    </a:cubicBezTo>
                    <a:moveTo>
                      <a:pt x="7" y="0"/>
                    </a:moveTo>
                    <a:cubicBezTo>
                      <a:pt x="7" y="0"/>
                      <a:pt x="7" y="0"/>
                      <a:pt x="7" y="0"/>
                    </a:cubicBezTo>
                    <a:cubicBezTo>
                      <a:pt x="7" y="0"/>
                      <a:pt x="7"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54375" name="Freeform 559"/>
              <p:cNvSpPr>
                <a:spLocks/>
              </p:cNvSpPr>
              <p:nvPr/>
            </p:nvSpPr>
            <p:spPr bwMode="auto">
              <a:xfrm>
                <a:off x="11590755" y="3960082"/>
                <a:ext cx="51418" cy="45909"/>
              </a:xfrm>
              <a:custGeom>
                <a:avLst/>
                <a:gdLst>
                  <a:gd name="T0" fmla="*/ 38564 w 12"/>
                  <a:gd name="T1" fmla="*/ 0 h 11"/>
                  <a:gd name="T2" fmla="*/ 38564 w 12"/>
                  <a:gd name="T3" fmla="*/ 0 h 11"/>
                  <a:gd name="T4" fmla="*/ 38564 w 12"/>
                  <a:gd name="T5" fmla="*/ 0 h 11"/>
                  <a:gd name="T6" fmla="*/ 34279 w 12"/>
                  <a:gd name="T7" fmla="*/ 4174 h 11"/>
                  <a:gd name="T8" fmla="*/ 8570 w 12"/>
                  <a:gd name="T9" fmla="*/ 25041 h 11"/>
                  <a:gd name="T10" fmla="*/ 0 w 12"/>
                  <a:gd name="T11" fmla="*/ 45909 h 11"/>
                  <a:gd name="T12" fmla="*/ 51418 w 12"/>
                  <a:gd name="T13" fmla="*/ 0 h 11"/>
                  <a:gd name="T14" fmla="*/ 38564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1">
                    <a:moveTo>
                      <a:pt x="9" y="0"/>
                    </a:moveTo>
                    <a:cubicBezTo>
                      <a:pt x="9" y="0"/>
                      <a:pt x="9" y="0"/>
                      <a:pt x="9" y="0"/>
                    </a:cubicBezTo>
                    <a:cubicBezTo>
                      <a:pt x="9" y="0"/>
                      <a:pt x="9" y="0"/>
                      <a:pt x="9" y="0"/>
                    </a:cubicBezTo>
                    <a:cubicBezTo>
                      <a:pt x="9" y="0"/>
                      <a:pt x="8" y="0"/>
                      <a:pt x="8" y="1"/>
                    </a:cubicBezTo>
                    <a:cubicBezTo>
                      <a:pt x="6" y="2"/>
                      <a:pt x="4" y="4"/>
                      <a:pt x="2" y="6"/>
                    </a:cubicBezTo>
                    <a:cubicBezTo>
                      <a:pt x="1" y="7"/>
                      <a:pt x="0" y="9"/>
                      <a:pt x="0" y="11"/>
                    </a:cubicBezTo>
                    <a:cubicBezTo>
                      <a:pt x="2" y="8"/>
                      <a:pt x="5" y="4"/>
                      <a:pt x="12" y="0"/>
                    </a:cubicBezTo>
                    <a:cubicBezTo>
                      <a:pt x="9" y="0"/>
                      <a:pt x="9" y="0"/>
                      <a:pt x="9"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8"/>
                                        </p:tgtEl>
                                        <p:attrNameLst>
                                          <p:attrName>style.visibility</p:attrName>
                                        </p:attrNameLst>
                                      </p:cBhvr>
                                      <p:to>
                                        <p:strVal val="visible"/>
                                      </p:to>
                                    </p:set>
                                    <p:anim calcmode="lin" valueType="num">
                                      <p:cBhvr additive="base">
                                        <p:cTn id="11" dur="500" fill="hold"/>
                                        <p:tgtEl>
                                          <p:spTgt spid="428"/>
                                        </p:tgtEl>
                                        <p:attrNameLst>
                                          <p:attrName>ppt_x</p:attrName>
                                        </p:attrNameLst>
                                      </p:cBhvr>
                                      <p:tavLst>
                                        <p:tav tm="0">
                                          <p:val>
                                            <p:strVal val="0-#ppt_w/2"/>
                                          </p:val>
                                        </p:tav>
                                        <p:tav tm="100000">
                                          <p:val>
                                            <p:strVal val="#ppt_x"/>
                                          </p:val>
                                        </p:tav>
                                      </p:tavLst>
                                    </p:anim>
                                    <p:anim calcmode="lin" valueType="num">
                                      <p:cBhvr additive="base">
                                        <p:cTn id="12" dur="500" fill="hold"/>
                                        <p:tgtEl>
                                          <p:spTgt spid="4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38">
            <a:extLst>
              <a:ext uri="{FF2B5EF4-FFF2-40B4-BE49-F238E27FC236}">
                <a16:creationId xmlns:a16="http://schemas.microsoft.com/office/drawing/2014/main" xmlns="" id="{E38CEC7B-74E1-449D-A70B-56F1FAC7CF49}"/>
              </a:ext>
            </a:extLst>
          </p:cNvPr>
          <p:cNvSpPr>
            <a:spLocks noChangeArrowheads="1"/>
          </p:cNvSpPr>
          <p:nvPr/>
        </p:nvSpPr>
        <p:spPr bwMode="auto">
          <a:xfrm>
            <a:off x="1314450" y="1503363"/>
            <a:ext cx="2081213" cy="2079625"/>
          </a:xfrm>
          <a:prstGeom prst="ellipse">
            <a:avLst/>
          </a:prstGeom>
          <a:solidFill>
            <a:schemeClr val="accent3"/>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2" name="Hình chữ nhật: Góc Tròn 1">
            <a:extLst>
              <a:ext uri="{FF2B5EF4-FFF2-40B4-BE49-F238E27FC236}">
                <a16:creationId xmlns:a16="http://schemas.microsoft.com/office/drawing/2014/main" xmlns="" id="{2C2742D4-4BEE-4326-AC7C-0AF4DC3793BF}"/>
              </a:ext>
            </a:extLst>
          </p:cNvPr>
          <p:cNvSpPr/>
          <p:nvPr/>
        </p:nvSpPr>
        <p:spPr>
          <a:xfrm>
            <a:off x="563563" y="1401763"/>
            <a:ext cx="7916862" cy="4200525"/>
          </a:xfrm>
          <a:prstGeom prst="roundRect">
            <a:avLst/>
          </a:prstGeom>
          <a:solidFill>
            <a:schemeClr val="bg1">
              <a:alpha val="9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endParaRPr lang="en-US" sz="1300">
              <a:solidFill>
                <a:srgbClr val="FFFFFF"/>
              </a:solidFill>
              <a:latin typeface="Calibri" pitchFamily="34" charset="0"/>
            </a:endParaRPr>
          </a:p>
        </p:txBody>
      </p:sp>
      <p:grpSp>
        <p:nvGrpSpPr>
          <p:cNvPr id="31" name="Nhóm 30"/>
          <p:cNvGrpSpPr>
            <a:grpSpLocks/>
          </p:cNvGrpSpPr>
          <p:nvPr/>
        </p:nvGrpSpPr>
        <p:grpSpPr bwMode="auto">
          <a:xfrm>
            <a:off x="812800" y="1963738"/>
            <a:ext cx="3328988" cy="3101975"/>
            <a:chOff x="792815" y="1562485"/>
            <a:chExt cx="4439142" cy="4135897"/>
          </a:xfrm>
        </p:grpSpPr>
        <p:sp>
          <p:nvSpPr>
            <p:cNvPr id="56331" name="Hộp Văn bản 426"/>
            <p:cNvSpPr txBox="1">
              <a:spLocks noChangeArrowheads="1"/>
            </p:cNvSpPr>
            <p:nvPr/>
          </p:nvSpPr>
          <p:spPr bwMode="auto">
            <a:xfrm>
              <a:off x="792815" y="2559061"/>
              <a:ext cx="44391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en-US" sz="2100">
                  <a:latin typeface="Times New Roman" pitchFamily="18" charset="0"/>
                  <a:ea typeface="Yu Mincho" pitchFamily="18" charset="-128"/>
                </a:rPr>
                <a:t>  Nội dung của thơ trữ tình là biểu hiện tư tưởng, tình cảm làm sống dậy cái thế giới chủ thể của hiện thực khách quan, giúp ta đi sâu vào thế giới của những suy tư tâm trạng, nỗi niềm.</a:t>
              </a:r>
            </a:p>
          </p:txBody>
        </p:sp>
        <p:grpSp>
          <p:nvGrpSpPr>
            <p:cNvPr id="56332" name="Nhóm 6"/>
            <p:cNvGrpSpPr>
              <a:grpSpLocks/>
            </p:cNvGrpSpPr>
            <p:nvPr/>
          </p:nvGrpSpPr>
          <p:grpSpPr bwMode="auto">
            <a:xfrm>
              <a:off x="1401219" y="1562485"/>
              <a:ext cx="3334811" cy="1186423"/>
              <a:chOff x="1401219" y="1562485"/>
              <a:chExt cx="3334811" cy="1186423"/>
            </a:xfrm>
          </p:grpSpPr>
          <p:pic>
            <p:nvPicPr>
              <p:cNvPr id="432" name="图片 16">
                <a:extLst>
                  <a:ext uri="{FF2B5EF4-FFF2-40B4-BE49-F238E27FC236}">
                    <a16:creationId xmlns:a16="http://schemas.microsoft.com/office/drawing/2014/main" xmlns="" id="{65EDAB61-27C2-42A9-8B20-E883FF21D4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694565" y="269139"/>
                <a:ext cx="748120" cy="3334811"/>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40" name="Hộp Văn bản 439">
                <a:extLst>
                  <a:ext uri="{FF2B5EF4-FFF2-40B4-BE49-F238E27FC236}">
                    <a16:creationId xmlns:a16="http://schemas.microsoft.com/office/drawing/2014/main" xmlns="" id="{11AC1C45-E064-4244-9732-7D654D8CB840}"/>
                  </a:ext>
                </a:extLst>
              </p:cNvPr>
              <p:cNvSpPr txBox="1"/>
              <p:nvPr/>
            </p:nvSpPr>
            <p:spPr>
              <a:xfrm>
                <a:off x="1537965" y="1640800"/>
                <a:ext cx="3116079" cy="1109115"/>
              </a:xfrm>
              <a:prstGeom prst="rect">
                <a:avLst/>
              </a:prstGeom>
              <a:noFill/>
            </p:spPr>
            <p:txBody>
              <a:bodyPr>
                <a:spAutoFit/>
              </a:bodyPr>
              <a:lstStyle/>
              <a:p>
                <a:pPr algn="ctr" eaLnBrk="1" hangingPunct="1">
                  <a:spcAft>
                    <a:spcPts val="600"/>
                  </a:spcAft>
                  <a:defRPr/>
                </a:pP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THƠ TRỮ TÌNH</a:t>
                </a:r>
              </a:p>
            </p:txBody>
          </p:sp>
        </p:grpSp>
      </p:grpSp>
      <p:grpSp>
        <p:nvGrpSpPr>
          <p:cNvPr id="32" name="Nhóm 31"/>
          <p:cNvGrpSpPr>
            <a:grpSpLocks/>
          </p:cNvGrpSpPr>
          <p:nvPr/>
        </p:nvGrpSpPr>
        <p:grpSpPr bwMode="auto">
          <a:xfrm>
            <a:off x="4448175" y="1925638"/>
            <a:ext cx="3725863" cy="3390900"/>
            <a:chOff x="5558532" y="1257998"/>
            <a:chExt cx="4967925" cy="4520749"/>
          </a:xfrm>
        </p:grpSpPr>
        <p:sp>
          <p:nvSpPr>
            <p:cNvPr id="56327" name="Hộp Văn bản 427"/>
            <p:cNvSpPr txBox="1">
              <a:spLocks noChangeArrowheads="1"/>
            </p:cNvSpPr>
            <p:nvPr/>
          </p:nvSpPr>
          <p:spPr bwMode="auto">
            <a:xfrm>
              <a:off x="5558532" y="2208540"/>
              <a:ext cx="4967925" cy="35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100">
                  <a:latin typeface="Times New Roman" pitchFamily="18" charset="0"/>
                  <a:ea typeface="Yu Mincho" pitchFamily="18" charset="-128"/>
                </a:rPr>
                <a:t>  Thơ Hai cư phản ánh tâm hồn người Nhật - tâm hồn ưa thích hòa nhập với thiên nhiên, vì vậy nội dung thường hướng đên một phong cảnh, một vài sự vật cụ thể, một tứ thơ, một cảm xúc, một suy tư… của người viết.</a:t>
              </a:r>
            </a:p>
            <a:p>
              <a:pPr algn="just" eaLnBrk="1" hangingPunct="1"/>
              <a:endParaRPr lang="en-US" sz="2100">
                <a:solidFill>
                  <a:srgbClr val="000000"/>
                </a:solidFill>
                <a:latin typeface="Cambria" pitchFamily="18" charset="0"/>
                <a:ea typeface="Cambria" pitchFamily="18" charset="0"/>
                <a:cs typeface="Cambria" pitchFamily="18" charset="0"/>
              </a:endParaRPr>
            </a:p>
          </p:txBody>
        </p:sp>
        <p:grpSp>
          <p:nvGrpSpPr>
            <p:cNvPr id="56328" name="Nhóm 7"/>
            <p:cNvGrpSpPr>
              <a:grpSpLocks/>
            </p:cNvGrpSpPr>
            <p:nvPr/>
          </p:nvGrpSpPr>
          <p:grpSpPr bwMode="auto">
            <a:xfrm>
              <a:off x="6511491" y="1257998"/>
              <a:ext cx="3046526" cy="1182249"/>
              <a:chOff x="6511491" y="1257998"/>
              <a:chExt cx="3046526" cy="1182249"/>
            </a:xfrm>
          </p:grpSpPr>
          <p:pic>
            <p:nvPicPr>
              <p:cNvPr id="435" name="图片 16">
                <a:extLst>
                  <a:ext uri="{FF2B5EF4-FFF2-40B4-BE49-F238E27FC236}">
                    <a16:creationId xmlns:a16="http://schemas.microsoft.com/office/drawing/2014/main" xmlns="" id="{31ADB90C-C0E0-4836-83B6-87D8E7ECB1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60694" y="108795"/>
                <a:ext cx="748120" cy="3046526"/>
              </a:xfrm>
              <a:custGeom>
                <a:avLst/>
                <a:gdLst>
                  <a:gd name="connsiteX0" fmla="*/ 0 w 1290935"/>
                  <a:gd name="connsiteY0" fmla="*/ 0 h 4179570"/>
                  <a:gd name="connsiteX1" fmla="*/ 1290935 w 1290935"/>
                  <a:gd name="connsiteY1" fmla="*/ 0 h 4179570"/>
                  <a:gd name="connsiteX2" fmla="*/ 1290935 w 1290935"/>
                  <a:gd name="connsiteY2" fmla="*/ 4179570 h 4179570"/>
                  <a:gd name="connsiteX3" fmla="*/ 0 w 1290935"/>
                  <a:gd name="connsiteY3" fmla="*/ 4179570 h 4179570"/>
                </a:gdLst>
                <a:ahLst/>
                <a:cxnLst>
                  <a:cxn ang="0">
                    <a:pos x="connsiteX0" y="connsiteY0"/>
                  </a:cxn>
                  <a:cxn ang="0">
                    <a:pos x="connsiteX1" y="connsiteY1"/>
                  </a:cxn>
                  <a:cxn ang="0">
                    <a:pos x="connsiteX2" y="connsiteY2"/>
                  </a:cxn>
                  <a:cxn ang="0">
                    <a:pos x="connsiteX3" y="connsiteY3"/>
                  </a:cxn>
                </a:cxnLst>
                <a:rect l="l" t="t" r="r" b="b"/>
                <a:pathLst>
                  <a:path w="1290935" h="4179570">
                    <a:moveTo>
                      <a:pt x="0" y="0"/>
                    </a:moveTo>
                    <a:lnTo>
                      <a:pt x="1290935" y="0"/>
                    </a:lnTo>
                    <a:lnTo>
                      <a:pt x="1290935" y="4179570"/>
                    </a:lnTo>
                    <a:lnTo>
                      <a:pt x="0" y="4179570"/>
                    </a:lnTo>
                    <a:close/>
                  </a:path>
                </a:pathLst>
              </a:custGeom>
              <a:effectLst/>
            </p:spPr>
          </p:pic>
          <p:sp>
            <p:nvSpPr>
              <p:cNvPr id="431" name="Hộp Văn bản 430">
                <a:extLst>
                  <a:ext uri="{FF2B5EF4-FFF2-40B4-BE49-F238E27FC236}">
                    <a16:creationId xmlns:a16="http://schemas.microsoft.com/office/drawing/2014/main" xmlns="" id="{97C6A300-AB9E-4DA9-A60E-12A7AD58A0BC}"/>
                  </a:ext>
                </a:extLst>
              </p:cNvPr>
              <p:cNvSpPr txBox="1"/>
              <p:nvPr/>
            </p:nvSpPr>
            <p:spPr>
              <a:xfrm>
                <a:off x="6758708" y="1332073"/>
                <a:ext cx="2444802" cy="1109023"/>
              </a:xfrm>
              <a:prstGeom prst="rect">
                <a:avLst/>
              </a:prstGeom>
              <a:noFill/>
            </p:spPr>
            <p:txBody>
              <a:bodyPr>
                <a:spAutoFit/>
              </a:bodyPr>
              <a:lstStyle/>
              <a:p>
                <a:pPr algn="ctr" eaLnBrk="1" hangingPunct="1">
                  <a:spcAft>
                    <a:spcPts val="600"/>
                  </a:spcAft>
                  <a:defRPr/>
                </a:pP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THƠ HAIKU</a:t>
                </a:r>
              </a:p>
            </p:txBody>
          </p:sp>
        </p:grpSp>
      </p:grpSp>
      <p:cxnSp>
        <p:nvCxnSpPr>
          <p:cNvPr id="433" name="Đường nối Thẳng 432">
            <a:extLst>
              <a:ext uri="{FF2B5EF4-FFF2-40B4-BE49-F238E27FC236}">
                <a16:creationId xmlns:a16="http://schemas.microsoft.com/office/drawing/2014/main" xmlns="" id="{D7617A9E-C1E7-4892-B976-5CF0AC1D555F}"/>
              </a:ext>
            </a:extLst>
          </p:cNvPr>
          <p:cNvCxnSpPr>
            <a:cxnSpLocks/>
          </p:cNvCxnSpPr>
          <p:nvPr/>
        </p:nvCxnSpPr>
        <p:spPr>
          <a:xfrm>
            <a:off x="4321175" y="2468563"/>
            <a:ext cx="0" cy="2700337"/>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750" fill="hold"/>
                                        <p:tgtEl>
                                          <p:spTgt spid="32"/>
                                        </p:tgtEl>
                                        <p:attrNameLst>
                                          <p:attrName>ppt_w</p:attrName>
                                        </p:attrNameLst>
                                      </p:cBhvr>
                                      <p:tavLst>
                                        <p:tav tm="0">
                                          <p:val>
                                            <p:fltVal val="0"/>
                                          </p:val>
                                        </p:tav>
                                        <p:tav tm="100000">
                                          <p:val>
                                            <p:strVal val="#ppt_w"/>
                                          </p:val>
                                        </p:tav>
                                      </p:tavLst>
                                    </p:anim>
                                    <p:anim calcmode="lin" valueType="num">
                                      <p:cBhvr>
                                        <p:cTn id="8" dur="750" fill="hold"/>
                                        <p:tgtEl>
                                          <p:spTgt spid="32"/>
                                        </p:tgtEl>
                                        <p:attrNameLst>
                                          <p:attrName>ppt_h</p:attrName>
                                        </p:attrNameLst>
                                      </p:cBhvr>
                                      <p:tavLst>
                                        <p:tav tm="0">
                                          <p:val>
                                            <p:fltVal val="0"/>
                                          </p:val>
                                        </p:tav>
                                        <p:tav tm="100000">
                                          <p:val>
                                            <p:strVal val="#ppt_h"/>
                                          </p:val>
                                        </p:tav>
                                      </p:tavLst>
                                    </p:anim>
                                    <p:animEffect transition="in" filter="fade">
                                      <p:cBhvr>
                                        <p:cTn id="9" dur="750"/>
                                        <p:tgtEl>
                                          <p:spTgt spid="32"/>
                                        </p:tgtEl>
                                      </p:cBhvr>
                                    </p:animEffect>
                                  </p:childTnLst>
                                </p:cTn>
                              </p:par>
                            </p:childTnLst>
                          </p:cTn>
                        </p:par>
                        <p:par>
                          <p:cTn id="10" fill="hold" nodeType="afterGroup">
                            <p:stCondLst>
                              <p:cond delay="750"/>
                            </p:stCondLst>
                            <p:childTnLst>
                              <p:par>
                                <p:cTn id="11" presetID="2" presetClass="entr" presetSubtype="1" fill="hold" nodeType="afterEffect">
                                  <p:stCondLst>
                                    <p:cond delay="0"/>
                                  </p:stCondLst>
                                  <p:childTnLst>
                                    <p:set>
                                      <p:cBhvr>
                                        <p:cTn id="12" dur="1" fill="hold">
                                          <p:stCondLst>
                                            <p:cond delay="0"/>
                                          </p:stCondLst>
                                        </p:cTn>
                                        <p:tgtEl>
                                          <p:spTgt spid="433"/>
                                        </p:tgtEl>
                                        <p:attrNameLst>
                                          <p:attrName>style.visibility</p:attrName>
                                        </p:attrNameLst>
                                      </p:cBhvr>
                                      <p:to>
                                        <p:strVal val="visible"/>
                                      </p:to>
                                    </p:set>
                                    <p:anim calcmode="lin" valueType="num">
                                      <p:cBhvr additive="base">
                                        <p:cTn id="13" dur="750" fill="hold"/>
                                        <p:tgtEl>
                                          <p:spTgt spid="433"/>
                                        </p:tgtEl>
                                        <p:attrNameLst>
                                          <p:attrName>ppt_x</p:attrName>
                                        </p:attrNameLst>
                                      </p:cBhvr>
                                      <p:tavLst>
                                        <p:tav tm="0">
                                          <p:val>
                                            <p:strVal val="#ppt_x"/>
                                          </p:val>
                                        </p:tav>
                                        <p:tav tm="100000">
                                          <p:val>
                                            <p:strVal val="#ppt_x"/>
                                          </p:val>
                                        </p:tav>
                                      </p:tavLst>
                                    </p:anim>
                                    <p:anim calcmode="lin" valueType="num">
                                      <p:cBhvr additive="base">
                                        <p:cTn id="14" dur="750" fill="hold"/>
                                        <p:tgtEl>
                                          <p:spTgt spid="433"/>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fld id="{88010D0E-C352-4592-9B1A-E2663CD5B7A2}" type="slidenum">
              <a:rPr lang="en-US" altLang="en-US" sz="1400">
                <a:cs typeface="Arial" pitchFamily="34" charset="0"/>
              </a:rPr>
              <a:pPr/>
              <a:t>35</a:t>
            </a:fld>
            <a:endParaRPr lang="en-US" altLang="en-US" sz="1400">
              <a:cs typeface="Arial" pitchFamily="34" charset="0"/>
            </a:endParaRPr>
          </a:p>
        </p:txBody>
      </p:sp>
      <p:sp>
        <p:nvSpPr>
          <p:cNvPr id="90114" name="Rectangle 2"/>
          <p:cNvSpPr>
            <a:spLocks noGrp="1" noChangeArrowheads="1"/>
          </p:cNvSpPr>
          <p:nvPr>
            <p:ph type="title"/>
          </p:nvPr>
        </p:nvSpPr>
        <p:spPr>
          <a:xfrm>
            <a:off x="152400" y="0"/>
            <a:ext cx="8229600" cy="381000"/>
          </a:xfrm>
        </p:spPr>
        <p:txBody>
          <a:bodyPr/>
          <a:lstStyle/>
          <a:p>
            <a:pPr eaLnBrk="1" hangingPunct="1"/>
            <a:r>
              <a:rPr lang="en-US" sz="3200" b="1" i="1" smtClean="0">
                <a:latin typeface="Times New Roman" pitchFamily="18" charset="0"/>
                <a:cs typeface="Times New Roman" pitchFamily="18" charset="0"/>
              </a:rPr>
              <a:t/>
            </a:r>
            <a:br>
              <a:rPr lang="en-US" sz="3200" b="1" i="1" smtClean="0">
                <a:latin typeface="Times New Roman" pitchFamily="18" charset="0"/>
                <a:cs typeface="Times New Roman" pitchFamily="18" charset="0"/>
              </a:rPr>
            </a:br>
            <a:r>
              <a:rPr lang="en-US" sz="3200" b="1" i="1" smtClean="0">
                <a:latin typeface="Times New Roman" pitchFamily="18" charset="0"/>
                <a:cs typeface="Times New Roman" pitchFamily="18" charset="0"/>
              </a:rPr>
              <a:t>1. Chọn 3 bài thơ đã học và so sánh?</a:t>
            </a:r>
          </a:p>
        </p:txBody>
      </p:sp>
      <p:graphicFrame>
        <p:nvGraphicFramePr>
          <p:cNvPr id="90170" name="Group 58"/>
          <p:cNvGraphicFramePr>
            <a:graphicFrameLocks noGrp="1"/>
          </p:cNvGraphicFramePr>
          <p:nvPr>
            <p:ph type="tbl" idx="1"/>
          </p:nvPr>
        </p:nvGraphicFramePr>
        <p:xfrm>
          <a:off x="0" y="762000"/>
          <a:ext cx="9144000" cy="6018213"/>
        </p:xfrm>
        <a:graphic>
          <a:graphicData uri="http://schemas.openxmlformats.org/drawingml/2006/table">
            <a:tbl>
              <a:tblPr/>
              <a:tblGrid>
                <a:gridCol w="3641725"/>
                <a:gridCol w="2911475"/>
                <a:gridCol w="2590800"/>
              </a:tblGrid>
              <a:tr h="1816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Phương diện so sánh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Điểm tương đồng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Khác biệt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Thơ Việt Nam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Thơ Đường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Thơ hai-cư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ppt_x"/>
                                          </p:val>
                                        </p:tav>
                                        <p:tav tm="100000">
                                          <p:val>
                                            <p:strVal val="#ppt_x"/>
                                          </p:val>
                                        </p:tav>
                                      </p:tavLst>
                                    </p:anim>
                                    <p:anim calcmode="lin" valueType="num">
                                      <p:cBhvr additive="base">
                                        <p:cTn id="8"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70"/>
                                        </p:tgtEl>
                                        <p:attrNameLst>
                                          <p:attrName>style.visibility</p:attrName>
                                        </p:attrNameLst>
                                      </p:cBhvr>
                                      <p:to>
                                        <p:strVal val="visible"/>
                                      </p:to>
                                    </p:set>
                                    <p:anim calcmode="lin" valueType="num">
                                      <p:cBhvr>
                                        <p:cTn id="13" dur="500" fill="hold"/>
                                        <p:tgtEl>
                                          <p:spTgt spid="90170"/>
                                        </p:tgtEl>
                                        <p:attrNameLst>
                                          <p:attrName>ppt_w</p:attrName>
                                        </p:attrNameLst>
                                      </p:cBhvr>
                                      <p:tavLst>
                                        <p:tav tm="0">
                                          <p:val>
                                            <p:fltVal val="0"/>
                                          </p:val>
                                        </p:tav>
                                        <p:tav tm="100000">
                                          <p:val>
                                            <p:strVal val="#ppt_w"/>
                                          </p:val>
                                        </p:tav>
                                      </p:tavLst>
                                    </p:anim>
                                    <p:anim calcmode="lin" valueType="num">
                                      <p:cBhvr>
                                        <p:cTn id="14" dur="500" fill="hold"/>
                                        <p:tgtEl>
                                          <p:spTgt spid="90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77E9547-82A8-462C-AB6A-37233CA882E3}" type="slidenum">
              <a:rPr lang="en-US" altLang="en-US"/>
              <a:pPr/>
              <a:t>36</a:t>
            </a:fld>
            <a:endParaRPr lang="en-US" altLang="en-US"/>
          </a:p>
        </p:txBody>
      </p:sp>
      <p:sp>
        <p:nvSpPr>
          <p:cNvPr id="178178" name="Rectangle 2"/>
          <p:cNvSpPr>
            <a:spLocks noGrp="1" noChangeArrowheads="1"/>
          </p:cNvSpPr>
          <p:nvPr>
            <p:ph type="title"/>
          </p:nvPr>
        </p:nvSpPr>
        <p:spPr>
          <a:xfrm>
            <a:off x="457200" y="228600"/>
            <a:ext cx="7772400" cy="1462088"/>
          </a:xfrm>
        </p:spPr>
        <p:txBody>
          <a:bodyPr/>
          <a:lstStyle/>
          <a:p>
            <a:pPr eaLnBrk="1" hangingPunct="1"/>
            <a:r>
              <a:rPr lang="en-US" altLang="en-US" sz="3200" b="1" i="1" smtClean="0">
                <a:latin typeface=".VnTime" pitchFamily="34" charset="0"/>
              </a:rPr>
              <a:t>IV. </a:t>
            </a:r>
            <a:r>
              <a:rPr lang="en-US" altLang="en-US" sz="3200" b="1" i="1" u="sng" smtClean="0">
                <a:latin typeface=".VnTime" pitchFamily="34" charset="0"/>
              </a:rPr>
              <a:t>Bµi tËp cñng cè</a:t>
            </a:r>
            <a:r>
              <a:rPr lang="en-US" altLang="en-US" sz="3200" b="1" i="1" smtClean="0">
                <a:latin typeface=".VnTime" pitchFamily="34" charset="0"/>
              </a:rPr>
              <a:t>:</a:t>
            </a:r>
            <a:br>
              <a:rPr lang="en-US" altLang="en-US" sz="3200" b="1" i="1" smtClean="0">
                <a:latin typeface=".VnTime" pitchFamily="34" charset="0"/>
              </a:rPr>
            </a:br>
            <a:r>
              <a:rPr lang="en-US" altLang="en-US" sz="3200" b="1" i="1" smtClean="0">
                <a:latin typeface=".VnTime" pitchFamily="34" charset="0"/>
              </a:rPr>
              <a:t> Thö s¸ng t¸c th¬ Hai- </a:t>
            </a:r>
            <a:r>
              <a:rPr lang="en-US" altLang="en-US" sz="3200" smtClean="0">
                <a:latin typeface=".VnTime" pitchFamily="34" charset="0"/>
              </a:rPr>
              <a:t>c­</a:t>
            </a:r>
            <a:r>
              <a:rPr lang="en-US" altLang="en-US" sz="2800" b="1" smtClean="0">
                <a:latin typeface=".VnTime" pitchFamily="34" charset="0"/>
              </a:rPr>
              <a:t>ư</a:t>
            </a:r>
          </a:p>
        </p:txBody>
      </p:sp>
      <p:sp>
        <p:nvSpPr>
          <p:cNvPr id="178179" name="Rectangle 3"/>
          <p:cNvSpPr>
            <a:spLocks noGrp="1" noChangeArrowheads="1"/>
          </p:cNvSpPr>
          <p:nvPr>
            <p:ph type="body" idx="1"/>
          </p:nvPr>
        </p:nvSpPr>
        <p:spPr>
          <a:xfrm>
            <a:off x="381000" y="1905000"/>
            <a:ext cx="8305800" cy="4953000"/>
          </a:xfrm>
        </p:spPr>
        <p:txBody>
          <a:bodyPr/>
          <a:lstStyle/>
          <a:p>
            <a:pPr eaLnBrk="1" hangingPunct="1">
              <a:buFontTx/>
              <a:buNone/>
            </a:pPr>
            <a:r>
              <a:rPr lang="en-US" altLang="en-US" i="1" smtClean="0">
                <a:solidFill>
                  <a:srgbClr val="FF0000"/>
                </a:solidFill>
                <a:latin typeface=".VnTime" pitchFamily="34" charset="0"/>
              </a:rPr>
              <a:t>Lêi khuyªn cña nhµ th¬ NhËt Soichi Furuta:</a:t>
            </a:r>
          </a:p>
          <a:p>
            <a:pPr eaLnBrk="1" hangingPunct="1">
              <a:buFontTx/>
              <a:buNone/>
            </a:pPr>
            <a:r>
              <a:rPr lang="en-US" altLang="en-US" smtClean="0">
                <a:solidFill>
                  <a:schemeClr val="folHlink"/>
                </a:solidFill>
                <a:latin typeface=".VnTime" pitchFamily="34" charset="0"/>
              </a:rPr>
              <a:t>- Quan s¸t, kh¸m ph¸.</a:t>
            </a:r>
          </a:p>
          <a:p>
            <a:pPr eaLnBrk="1" hangingPunct="1">
              <a:buFontTx/>
              <a:buNone/>
            </a:pPr>
            <a:r>
              <a:rPr lang="en-US" altLang="en-US" smtClean="0">
                <a:solidFill>
                  <a:schemeClr val="folHlink"/>
                </a:solidFill>
                <a:latin typeface=".VnTime" pitchFamily="34" charset="0"/>
              </a:rPr>
              <a:t>- Më réng t©m hån ®Ó liªn tư­ëng, t­ưëng t­ưîng.</a:t>
            </a:r>
          </a:p>
          <a:p>
            <a:pPr eaLnBrk="1" hangingPunct="1">
              <a:buFontTx/>
              <a:buNone/>
            </a:pPr>
            <a:r>
              <a:rPr lang="en-US" altLang="en-US" smtClean="0">
                <a:solidFill>
                  <a:schemeClr val="folHlink"/>
                </a:solidFill>
                <a:latin typeface=".VnTime" pitchFamily="34" charset="0"/>
              </a:rPr>
              <a:t>- C¶m nhËn nhiªn nhiªn ë quanh ta vµ ë trong ta.</a:t>
            </a:r>
          </a:p>
          <a:p>
            <a:pPr eaLnBrk="1" hangingPunct="1">
              <a:buFontTx/>
              <a:buNone/>
            </a:pPr>
            <a:r>
              <a:rPr lang="en-US" altLang="en-US" smtClean="0">
                <a:solidFill>
                  <a:schemeClr val="folHlink"/>
                </a:solidFill>
                <a:latin typeface=".VnTime" pitchFamily="34" charset="0"/>
              </a:rPr>
              <a:t>- Ghi chÐp l¹i nh÷ng ý tư­ëng bÊt ngê.</a:t>
            </a:r>
          </a:p>
          <a:p>
            <a:pPr eaLnBrk="1" hangingPunct="1">
              <a:buFontTx/>
              <a:buNone/>
            </a:pPr>
            <a:r>
              <a:rPr lang="en-US" altLang="en-US" smtClean="0">
                <a:solidFill>
                  <a:schemeClr val="folHlink"/>
                </a:solidFill>
                <a:latin typeface=".VnTime" pitchFamily="34" charset="0"/>
              </a:rPr>
              <a:t>- Tr¸nh dïng h×nh ¶nh s¸o mßn, dïng tÝnh tõ nÕu kh«ng cÇn thiÕt.</a:t>
            </a:r>
          </a:p>
          <a:p>
            <a:pPr eaLnBrk="1" hangingPunct="1">
              <a:buFontTx/>
              <a:buNone/>
            </a:pPr>
            <a:r>
              <a:rPr lang="en-US" altLang="en-US" smtClean="0">
                <a:solidFill>
                  <a:schemeClr val="folHlink"/>
                </a:solidFill>
                <a:latin typeface=".VnTime" pitchFamily="34" charset="0"/>
              </a:rPr>
              <a:t>- §äc nhiÒu th¬ Hai-c­ư cña c¸c bËc thÇy ®i tr­íc.</a:t>
            </a:r>
          </a:p>
          <a:p>
            <a:pPr eaLnBrk="1" hangingPunct="1">
              <a:buFontTx/>
              <a:buNone/>
            </a:pPr>
            <a:endParaRPr lang="en-US" altLang="en-US" smtClean="0">
              <a:solidFill>
                <a:schemeClr val="folHlink"/>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ox(in)">
                                      <p:cBhvr>
                                        <p:cTn id="7" dur="500"/>
                                        <p:tgtEl>
                                          <p:spTgt spid="17817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anim calcmode="lin" valueType="num">
                                      <p:cBhvr additive="base">
                                        <p:cTn id="11" dur="500" fill="hold"/>
                                        <p:tgtEl>
                                          <p:spTgt spid="17817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8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8179">
                                            <p:txEl>
                                              <p:pRg st="1" end="1"/>
                                            </p:txEl>
                                          </p:spTgt>
                                        </p:tgtEl>
                                        <p:attrNameLst>
                                          <p:attrName>style.visibility</p:attrName>
                                        </p:attrNameLst>
                                      </p:cBhvr>
                                      <p:to>
                                        <p:strVal val="visible"/>
                                      </p:to>
                                    </p:set>
                                    <p:anim calcmode="lin" valueType="num">
                                      <p:cBhvr additive="base">
                                        <p:cTn id="16" dur="500" fill="hold"/>
                                        <p:tgtEl>
                                          <p:spTgt spid="17817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78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whoosh.wav"/>
                                        </p:tgtEl>
                                      </p:cMediaNode>
                                    </p:audio>
                                  </p:sub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78179">
                                            <p:txEl>
                                              <p:pRg st="2" end="2"/>
                                            </p:txEl>
                                          </p:spTgt>
                                        </p:tgtEl>
                                        <p:attrNameLst>
                                          <p:attrName>style.visibility</p:attrName>
                                        </p:attrNameLst>
                                      </p:cBhvr>
                                      <p:to>
                                        <p:strVal val="visible"/>
                                      </p:to>
                                    </p:set>
                                    <p:anim calcmode="lin" valueType="num">
                                      <p:cBhvr additive="base">
                                        <p:cTn id="21" dur="500" fill="hold"/>
                                        <p:tgtEl>
                                          <p:spTgt spid="17817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8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78179">
                                            <p:txEl>
                                              <p:pRg st="3" end="3"/>
                                            </p:txEl>
                                          </p:spTgt>
                                        </p:tgtEl>
                                        <p:attrNameLst>
                                          <p:attrName>style.visibility</p:attrName>
                                        </p:attrNameLst>
                                      </p:cBhvr>
                                      <p:to>
                                        <p:strVal val="visible"/>
                                      </p:to>
                                    </p:set>
                                    <p:anim calcmode="lin" valueType="num">
                                      <p:cBhvr additive="base">
                                        <p:cTn id="26" dur="500" fill="hold"/>
                                        <p:tgtEl>
                                          <p:spTgt spid="17817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8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78179">
                                            <p:txEl>
                                              <p:pRg st="4" end="4"/>
                                            </p:txEl>
                                          </p:spTgt>
                                        </p:tgtEl>
                                        <p:attrNameLst>
                                          <p:attrName>style.visibility</p:attrName>
                                        </p:attrNameLst>
                                      </p:cBhvr>
                                      <p:to>
                                        <p:strVal val="visible"/>
                                      </p:to>
                                    </p:set>
                                    <p:anim calcmode="lin" valueType="num">
                                      <p:cBhvr additive="base">
                                        <p:cTn id="31" dur="500" fill="hold"/>
                                        <p:tgtEl>
                                          <p:spTgt spid="178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8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78179">
                                            <p:txEl>
                                              <p:pRg st="5" end="5"/>
                                            </p:txEl>
                                          </p:spTgt>
                                        </p:tgtEl>
                                        <p:attrNameLst>
                                          <p:attrName>style.visibility</p:attrName>
                                        </p:attrNameLst>
                                      </p:cBhvr>
                                      <p:to>
                                        <p:strVal val="visible"/>
                                      </p:to>
                                    </p:set>
                                    <p:anim calcmode="lin" valueType="num">
                                      <p:cBhvr additive="base">
                                        <p:cTn id="36" dur="500" fill="hold"/>
                                        <p:tgtEl>
                                          <p:spTgt spid="178179">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8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whoosh.wav"/>
                                        </p:tgtEl>
                                      </p:cMediaNode>
                                    </p:audio>
                                  </p:sub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78179">
                                            <p:txEl>
                                              <p:pRg st="6" end="6"/>
                                            </p:txEl>
                                          </p:spTgt>
                                        </p:tgtEl>
                                        <p:attrNameLst>
                                          <p:attrName>style.visibility</p:attrName>
                                        </p:attrNameLst>
                                      </p:cBhvr>
                                      <p:to>
                                        <p:strVal val="visible"/>
                                      </p:to>
                                    </p:set>
                                    <p:anim calcmode="lin" valueType="num">
                                      <p:cBhvr additive="base">
                                        <p:cTn id="41" dur="500" fill="hold"/>
                                        <p:tgtEl>
                                          <p:spTgt spid="178179">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81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utoUpdateAnimBg="0"/>
      <p:bldP spid="178179"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ChangeArrowheads="1"/>
          </p:cNvSpPr>
          <p:nvPr/>
        </p:nvSpPr>
        <p:spPr bwMode="auto">
          <a:xfrm>
            <a:off x="0" y="533400"/>
            <a:ext cx="7467600" cy="5943600"/>
          </a:xfrm>
          <a:prstGeom prst="rect">
            <a:avLst/>
          </a:prstGeom>
          <a:solidFill>
            <a:srgbClr val="FF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800" b="1">
                <a:effectLst>
                  <a:outerShdw blurRad="38100" dist="38100" dir="2700000" algn="tl">
                    <a:srgbClr val="C0C0C0"/>
                  </a:outerShdw>
                </a:effectLst>
                <a:latin typeface=".VnArial" pitchFamily="34" charset="0"/>
              </a:rPr>
              <a:t>      -</a:t>
            </a:r>
            <a:r>
              <a:rPr lang="en-US" altLang="en-US" sz="2800" b="1">
                <a:effectLst>
                  <a:outerShdw blurRad="38100" dist="38100" dir="2700000" algn="tl">
                    <a:srgbClr val="C0C0C0"/>
                  </a:outerShdw>
                </a:effectLst>
                <a:latin typeface="Times New Roman" pitchFamily="18" charset="0"/>
              </a:rPr>
              <a:t> Tìm quý ngữ, xác định mùa.</a:t>
            </a:r>
            <a:endParaRPr lang="en-US" altLang="en-US" sz="2800" b="1">
              <a:effectLst>
                <a:outerShdw blurRad="38100" dist="38100" dir="2700000" algn="tl">
                  <a:srgbClr val="C0C0C0"/>
                </a:outerShdw>
              </a:effectLst>
              <a:latin typeface=".VnArial" pitchFamily="34" charset="0"/>
            </a:endParaRPr>
          </a:p>
          <a:p>
            <a:pPr eaLnBrk="1" hangingPunct="1"/>
            <a:r>
              <a:rPr lang="en-US" altLang="en-US" sz="2800" b="1">
                <a:effectLst>
                  <a:outerShdw blurRad="38100" dist="38100" dir="2700000" algn="tl">
                    <a:srgbClr val="C0C0C0"/>
                  </a:outerShdw>
                </a:effectLst>
                <a:latin typeface=".VnArial" pitchFamily="34" charset="0"/>
              </a:rPr>
              <a:t>      -</a:t>
            </a:r>
            <a:r>
              <a:rPr lang="en-US" altLang="en-US" sz="2800" b="1">
                <a:effectLst>
                  <a:outerShdw blurRad="38100" dist="38100" dir="2700000" algn="tl">
                    <a:srgbClr val="C0C0C0"/>
                  </a:outerShdw>
                </a:effectLst>
                <a:latin typeface="Times New Roman" pitchFamily="18" charset="0"/>
              </a:rPr>
              <a:t> Xâu chuỗi liên kết các hình ảnh</a:t>
            </a:r>
          </a:p>
          <a:p>
            <a:pPr eaLnBrk="1" hangingPunct="1"/>
            <a:r>
              <a:rPr lang="en-US" altLang="en-US" sz="2800" b="1">
                <a:effectLst>
                  <a:outerShdw blurRad="38100" dist="38100" dir="2700000" algn="tl">
                    <a:srgbClr val="C0C0C0"/>
                  </a:outerShdw>
                </a:effectLst>
                <a:latin typeface="Times New Roman" pitchFamily="18" charset="0"/>
              </a:rPr>
              <a:t>có trong bài thơ.</a:t>
            </a:r>
          </a:p>
        </p:txBody>
      </p:sp>
      <p:pic>
        <p:nvPicPr>
          <p:cNvPr id="29703" name="Picture 7" descr="haiku%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7762">
            <a:off x="6400800" y="457200"/>
            <a:ext cx="23383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haiku%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7487">
            <a:off x="6324600" y="3429000"/>
            <a:ext cx="22510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1" name="Rectangle 9"/>
          <p:cNvSpPr>
            <a:spLocks noChangeArrowheads="1"/>
          </p:cNvSpPr>
          <p:nvPr/>
        </p:nvSpPr>
        <p:spPr bwMode="auto">
          <a:xfrm>
            <a:off x="304800" y="4419600"/>
            <a:ext cx="739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800">
              <a:solidFill>
                <a:srgbClr val="FFFF00"/>
              </a:solidFill>
              <a:effectLst>
                <a:outerShdw blurRad="38100" dist="38100" dir="2700000" algn="tl">
                  <a:srgbClr val="C0C0C0"/>
                </a:outerShdw>
              </a:effectLst>
              <a:latin typeface=".VnArial" pitchFamily="34" charset="0"/>
            </a:endParaRPr>
          </a:p>
          <a:p>
            <a:pPr eaLnBrk="1" hangingPunct="1"/>
            <a:r>
              <a:rPr lang="en-US" altLang="en-US" sz="2800">
                <a:solidFill>
                  <a:srgbClr val="3333FF"/>
                </a:solidFill>
                <a:effectLst>
                  <a:outerShdw blurRad="38100" dist="38100" dir="2700000" algn="tl">
                    <a:srgbClr val="C0C0C0"/>
                  </a:outerShdw>
                </a:effectLst>
                <a:latin typeface=".VnArial" pitchFamily="34" charset="0"/>
              </a:rPr>
              <a:t>    </a:t>
            </a:r>
            <a:r>
              <a:rPr lang="en-US" altLang="en-US" sz="2800" b="1">
                <a:effectLst>
                  <a:outerShdw blurRad="38100" dist="38100" dir="2700000" algn="tl">
                    <a:srgbClr val="C0C0C0"/>
                  </a:outerShdw>
                </a:effectLst>
                <a:latin typeface=".VnArial" pitchFamily="34" charset="0"/>
              </a:rPr>
              <a:t>-</a:t>
            </a:r>
            <a:r>
              <a:rPr lang="en-US" altLang="en-US" sz="2800" b="1">
                <a:effectLst>
                  <a:outerShdw blurRad="38100" dist="38100" dir="2700000" algn="tl">
                    <a:srgbClr val="C0C0C0"/>
                  </a:outerShdw>
                </a:effectLst>
                <a:latin typeface="Times New Roman" pitchFamily="18" charset="0"/>
              </a:rPr>
              <a:t> Từ chuỗi hình ảnh mở rộng liên tưởng,</a:t>
            </a:r>
            <a:endParaRPr lang="en-US" altLang="en-US" sz="2800" b="1">
              <a:effectLst>
                <a:outerShdw blurRad="38100" dist="38100" dir="2700000" algn="tl">
                  <a:srgbClr val="C0C0C0"/>
                </a:outerShdw>
              </a:effectLst>
              <a:latin typeface=".VnArial" pitchFamily="34" charset="0"/>
            </a:endParaRPr>
          </a:p>
          <a:p>
            <a:pPr eaLnBrk="1" hangingPunct="1"/>
            <a:r>
              <a:rPr lang="en-US" altLang="en-US" sz="2800" b="1">
                <a:effectLst>
                  <a:outerShdw blurRad="38100" dist="38100" dir="2700000" algn="tl">
                    <a:srgbClr val="C0C0C0"/>
                  </a:outerShdw>
                </a:effectLst>
                <a:latin typeface="Times New Roman" pitchFamily="18" charset="0"/>
              </a:rPr>
              <a:t>   tưởng tượng để khám phá các lớp nghĩa</a:t>
            </a:r>
          </a:p>
          <a:p>
            <a:pPr eaLnBrk="1" hangingPunct="1"/>
            <a:r>
              <a:rPr lang="en-US" altLang="en-US" sz="2800" b="1">
                <a:effectLst>
                  <a:outerShdw blurRad="38100" dist="38100" dir="2700000" algn="tl">
                    <a:srgbClr val="C0C0C0"/>
                  </a:outerShdw>
                </a:effectLst>
                <a:latin typeface="Times New Roman" pitchFamily="18" charset="0"/>
              </a:rPr>
              <a:t> có trong bài thơ.</a:t>
            </a:r>
          </a:p>
          <a:p>
            <a:pPr eaLnBrk="1" hangingPunct="1"/>
            <a:endParaRPr lang="en-US" altLang="en-US" sz="2800" b="1">
              <a:effectLst>
                <a:outerShdw blurRad="38100" dist="38100" dir="2700000" algn="tl">
                  <a:srgbClr val="C0C0C0"/>
                </a:outerShdw>
              </a:effectLst>
              <a:latin typeface=".VnArial" pitchFamily="34" charset="0"/>
            </a:endParaRPr>
          </a:p>
          <a:p>
            <a:pPr eaLnBrk="1" hangingPunct="1"/>
            <a:endParaRPr lang="en-US" altLang="en-US" sz="2800">
              <a:latin typeface=".VnArial" pitchFamily="34" charset="0"/>
            </a:endParaRPr>
          </a:p>
          <a:p>
            <a:pPr eaLnBrk="1" hangingPunct="1"/>
            <a:endParaRPr lang="en-US" altLang="en-US" sz="2800">
              <a:latin typeface=".VnArial" pitchFamily="34" charset="0"/>
            </a:endParaRPr>
          </a:p>
        </p:txBody>
      </p:sp>
      <p:sp>
        <p:nvSpPr>
          <p:cNvPr id="151562" name="Rectangle 10"/>
          <p:cNvSpPr>
            <a:spLocks noChangeArrowheads="1"/>
          </p:cNvSpPr>
          <p:nvPr/>
        </p:nvSpPr>
        <p:spPr bwMode="auto">
          <a:xfrm>
            <a:off x="838200" y="1600200"/>
            <a:ext cx="4724400" cy="5334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u="sng">
              <a:solidFill>
                <a:srgbClr val="FFFF00"/>
              </a:solidFill>
              <a:effectLst>
                <a:outerShdw blurRad="38100" dist="38100" dir="2700000" algn="tl">
                  <a:srgbClr val="000000"/>
                </a:outerShdw>
              </a:effectLst>
            </a:endParaRPr>
          </a:p>
          <a:p>
            <a:pPr algn="ctr" eaLnBrk="1" hangingPunct="1"/>
            <a:r>
              <a:rPr lang="en-US" altLang="en-US" b="1" u="sng">
                <a:solidFill>
                  <a:srgbClr val="3333FF"/>
                </a:solidFill>
                <a:effectLst>
                  <a:outerShdw blurRad="38100" dist="38100" dir="2700000" algn="tl">
                    <a:srgbClr val="000000"/>
                  </a:outerShdw>
                </a:effectLst>
              </a:rPr>
              <a:t>Con đường tiếp cận thơ Hai-cư:</a:t>
            </a:r>
          </a:p>
          <a:p>
            <a:pPr algn="ctr" eaLnBrk="1" hangingPunct="1"/>
            <a:endParaRPr lang="en-US" altLang="en-US">
              <a:solidFill>
                <a:srgbClr val="3333FF"/>
              </a:solidFil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1558">
                                            <p:bg/>
                                          </p:spTgt>
                                        </p:tgtEl>
                                        <p:attrNameLst>
                                          <p:attrName>style.visibility</p:attrName>
                                        </p:attrNameLst>
                                      </p:cBhvr>
                                      <p:to>
                                        <p:strVal val="visible"/>
                                      </p:to>
                                    </p:set>
                                    <p:animEffect transition="in" filter="fade">
                                      <p:cBhvr>
                                        <p:cTn id="7" dur="2000"/>
                                        <p:tgtEl>
                                          <p:spTgt spid="151558">
                                            <p:bg/>
                                          </p:spTgt>
                                        </p:tgtEl>
                                      </p:cBhvr>
                                    </p:animEffect>
                                    <p:anim calcmode="lin" valueType="num">
                                      <p:cBhvr>
                                        <p:cTn id="8" dur="2000" fill="hold"/>
                                        <p:tgtEl>
                                          <p:spTgt spid="151558">
                                            <p:bg/>
                                          </p:spTgt>
                                        </p:tgtEl>
                                        <p:attrNameLst>
                                          <p:attrName>style.rotation</p:attrName>
                                        </p:attrNameLst>
                                      </p:cBhvr>
                                      <p:tavLst>
                                        <p:tav tm="0">
                                          <p:val>
                                            <p:fltVal val="720"/>
                                          </p:val>
                                        </p:tav>
                                        <p:tav tm="100000">
                                          <p:val>
                                            <p:fltVal val="0"/>
                                          </p:val>
                                        </p:tav>
                                      </p:tavLst>
                                    </p:anim>
                                    <p:anim calcmode="lin" valueType="num">
                                      <p:cBhvr>
                                        <p:cTn id="9" dur="2000" fill="hold"/>
                                        <p:tgtEl>
                                          <p:spTgt spid="151558">
                                            <p:bg/>
                                          </p:spTgt>
                                        </p:tgtEl>
                                        <p:attrNameLst>
                                          <p:attrName>ppt_h</p:attrName>
                                        </p:attrNameLst>
                                      </p:cBhvr>
                                      <p:tavLst>
                                        <p:tav tm="0">
                                          <p:val>
                                            <p:fltVal val="0"/>
                                          </p:val>
                                        </p:tav>
                                        <p:tav tm="100000">
                                          <p:val>
                                            <p:strVal val="#ppt_h"/>
                                          </p:val>
                                        </p:tav>
                                      </p:tavLst>
                                    </p:anim>
                                    <p:anim calcmode="lin" valueType="num">
                                      <p:cBhvr>
                                        <p:cTn id="10" dur="2000" fill="hold"/>
                                        <p:tgtEl>
                                          <p:spTgt spid="151558">
                                            <p:bg/>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blinds(horizontal)">
                                      <p:cBhvr>
                                        <p:cTn id="15" dur="500"/>
                                        <p:tgtEl>
                                          <p:spTgt spid="297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9704"/>
                                        </p:tgtEl>
                                        <p:attrNameLst>
                                          <p:attrName>style.visibility</p:attrName>
                                        </p:attrNameLst>
                                      </p:cBhvr>
                                      <p:to>
                                        <p:strVal val="visible"/>
                                      </p:to>
                                    </p:set>
                                    <p:anim calcmode="lin" valueType="num">
                                      <p:cBhvr additive="base">
                                        <p:cTn id="20" dur="500" fill="hold"/>
                                        <p:tgtEl>
                                          <p:spTgt spid="29704"/>
                                        </p:tgtEl>
                                        <p:attrNameLst>
                                          <p:attrName>ppt_x</p:attrName>
                                        </p:attrNameLst>
                                      </p:cBhvr>
                                      <p:tavLst>
                                        <p:tav tm="0">
                                          <p:val>
                                            <p:strVal val="#ppt_x"/>
                                          </p:val>
                                        </p:tav>
                                        <p:tav tm="100000">
                                          <p:val>
                                            <p:strVal val="#ppt_x"/>
                                          </p:val>
                                        </p:tav>
                                      </p:tavLst>
                                    </p:anim>
                                    <p:anim calcmode="lin" valueType="num">
                                      <p:cBhvr additive="base">
                                        <p:cTn id="21"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151558">
                                            <p:txEl>
                                              <p:pRg st="0" end="0"/>
                                            </p:txEl>
                                          </p:spTgt>
                                        </p:tgtEl>
                                        <p:attrNameLst>
                                          <p:attrName>style.visibility</p:attrName>
                                        </p:attrNameLst>
                                      </p:cBhvr>
                                      <p:to>
                                        <p:strVal val="visible"/>
                                      </p:to>
                                    </p:set>
                                    <p:anim calcmode="lin" valueType="num">
                                      <p:cBhvr>
                                        <p:cTn id="26" dur="500" fill="hold"/>
                                        <p:tgtEl>
                                          <p:spTgt spid="1515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515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1" presetClass="entr" presetSubtype="0" fill="hold" nodeType="clickEffect">
                                  <p:stCondLst>
                                    <p:cond delay="0"/>
                                  </p:stCondLst>
                                  <p:childTnLst>
                                    <p:set>
                                      <p:cBhvr>
                                        <p:cTn id="31" dur="1" fill="hold">
                                          <p:stCondLst>
                                            <p:cond delay="0"/>
                                          </p:stCondLst>
                                        </p:cTn>
                                        <p:tgtEl>
                                          <p:spTgt spid="151558">
                                            <p:txEl>
                                              <p:pRg st="1" end="1"/>
                                            </p:txEl>
                                          </p:spTgt>
                                        </p:tgtEl>
                                        <p:attrNameLst>
                                          <p:attrName>style.visibility</p:attrName>
                                        </p:attrNameLst>
                                      </p:cBhvr>
                                      <p:to>
                                        <p:strVal val="visible"/>
                                      </p:to>
                                    </p:set>
                                    <p:animEffect transition="in" filter="fade">
                                      <p:cBhvr>
                                        <p:cTn id="32" dur="770" decel="100000"/>
                                        <p:tgtEl>
                                          <p:spTgt spid="151558">
                                            <p:txEl>
                                              <p:pRg st="1" end="1"/>
                                            </p:txEl>
                                          </p:spTgt>
                                        </p:tgtEl>
                                      </p:cBhvr>
                                    </p:animEffect>
                                    <p:animScale>
                                      <p:cBhvr>
                                        <p:cTn id="33" dur="770" decel="100000"/>
                                        <p:tgtEl>
                                          <p:spTgt spid="151558">
                                            <p:txEl>
                                              <p:pRg st="1" end="1"/>
                                            </p:txEl>
                                          </p:spTgt>
                                        </p:tgtEl>
                                      </p:cBhvr>
                                      <p:from x="10000" y="10000"/>
                                      <p:to x="200000" y="450000"/>
                                    </p:animScale>
                                    <p:animScale>
                                      <p:cBhvr>
                                        <p:cTn id="34" dur="1230" accel="100000" fill="hold">
                                          <p:stCondLst>
                                            <p:cond delay="770"/>
                                          </p:stCondLst>
                                        </p:cTn>
                                        <p:tgtEl>
                                          <p:spTgt spid="151558">
                                            <p:txEl>
                                              <p:pRg st="1" end="1"/>
                                            </p:txEl>
                                          </p:spTgt>
                                        </p:tgtEl>
                                      </p:cBhvr>
                                      <p:from x="200000" y="450000"/>
                                      <p:to x="100000" y="100000"/>
                                    </p:animScale>
                                    <p:set>
                                      <p:cBhvr>
                                        <p:cTn id="35" dur="770" fill="hold"/>
                                        <p:tgtEl>
                                          <p:spTgt spid="151558">
                                            <p:txEl>
                                              <p:pRg st="1" end="1"/>
                                            </p:txEl>
                                          </p:spTgt>
                                        </p:tgtEl>
                                        <p:attrNameLst>
                                          <p:attrName>ppt_x</p:attrName>
                                        </p:attrNameLst>
                                      </p:cBhvr>
                                      <p:to>
                                        <p:strVal val="(0.5)"/>
                                      </p:to>
                                    </p:set>
                                    <p:anim from="(0.5)" to="(#ppt_x)" calcmode="lin" valueType="num">
                                      <p:cBhvr>
                                        <p:cTn id="36" dur="1230" accel="100000" fill="hold">
                                          <p:stCondLst>
                                            <p:cond delay="770"/>
                                          </p:stCondLst>
                                        </p:cTn>
                                        <p:tgtEl>
                                          <p:spTgt spid="151558">
                                            <p:txEl>
                                              <p:pRg st="1" end="1"/>
                                            </p:txEl>
                                          </p:spTgt>
                                        </p:tgtEl>
                                        <p:attrNameLst>
                                          <p:attrName>ppt_x</p:attrName>
                                        </p:attrNameLst>
                                      </p:cBhvr>
                                    </p:anim>
                                    <p:set>
                                      <p:cBhvr>
                                        <p:cTn id="37" dur="770" fill="hold"/>
                                        <p:tgtEl>
                                          <p:spTgt spid="151558">
                                            <p:txEl>
                                              <p:pRg st="1" end="1"/>
                                            </p:txEl>
                                          </p:spTgt>
                                        </p:tgtEl>
                                        <p:attrNameLst>
                                          <p:attrName>ppt_y</p:attrName>
                                        </p:attrNameLst>
                                      </p:cBhvr>
                                      <p:to>
                                        <p:strVal val="(#ppt_y+0.4)"/>
                                      </p:to>
                                    </p:set>
                                    <p:anim from="(#ppt_y+0.4)" to="(#ppt_y)" calcmode="lin" valueType="num">
                                      <p:cBhvr>
                                        <p:cTn id="38" dur="1230" accel="100000" fill="hold">
                                          <p:stCondLst>
                                            <p:cond delay="770"/>
                                          </p:stCondLst>
                                        </p:cTn>
                                        <p:tgtEl>
                                          <p:spTgt spid="151558">
                                            <p:txEl>
                                              <p:pRg st="1" end="1"/>
                                            </p:txEl>
                                          </p:spTgt>
                                        </p:tgtEl>
                                        <p:attrNameLst>
                                          <p:attrName>ppt_y</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nodeType="clickEffect">
                                  <p:stCondLst>
                                    <p:cond delay="0"/>
                                  </p:stCondLst>
                                  <p:childTnLst>
                                    <p:set>
                                      <p:cBhvr>
                                        <p:cTn id="42" dur="1" fill="hold">
                                          <p:stCondLst>
                                            <p:cond delay="0"/>
                                          </p:stCondLst>
                                        </p:cTn>
                                        <p:tgtEl>
                                          <p:spTgt spid="151558">
                                            <p:txEl>
                                              <p:pRg st="2" end="2"/>
                                            </p:txEl>
                                          </p:spTgt>
                                        </p:tgtEl>
                                        <p:attrNameLst>
                                          <p:attrName>style.visibility</p:attrName>
                                        </p:attrNameLst>
                                      </p:cBhvr>
                                      <p:to>
                                        <p:strVal val="visible"/>
                                      </p:to>
                                    </p:set>
                                    <p:animEffect transition="in" filter="fade">
                                      <p:cBhvr>
                                        <p:cTn id="43" dur="770" decel="100000"/>
                                        <p:tgtEl>
                                          <p:spTgt spid="151558">
                                            <p:txEl>
                                              <p:pRg st="2" end="2"/>
                                            </p:txEl>
                                          </p:spTgt>
                                        </p:tgtEl>
                                      </p:cBhvr>
                                    </p:animEffect>
                                    <p:animScale>
                                      <p:cBhvr>
                                        <p:cTn id="44" dur="770" decel="100000"/>
                                        <p:tgtEl>
                                          <p:spTgt spid="151558">
                                            <p:txEl>
                                              <p:pRg st="2" end="2"/>
                                            </p:txEl>
                                          </p:spTgt>
                                        </p:tgtEl>
                                      </p:cBhvr>
                                      <p:from x="10000" y="10000"/>
                                      <p:to x="200000" y="450000"/>
                                    </p:animScale>
                                    <p:animScale>
                                      <p:cBhvr>
                                        <p:cTn id="45" dur="1230" accel="100000" fill="hold">
                                          <p:stCondLst>
                                            <p:cond delay="770"/>
                                          </p:stCondLst>
                                        </p:cTn>
                                        <p:tgtEl>
                                          <p:spTgt spid="151558">
                                            <p:txEl>
                                              <p:pRg st="2" end="2"/>
                                            </p:txEl>
                                          </p:spTgt>
                                        </p:tgtEl>
                                      </p:cBhvr>
                                      <p:from x="200000" y="450000"/>
                                      <p:to x="100000" y="100000"/>
                                    </p:animScale>
                                    <p:set>
                                      <p:cBhvr>
                                        <p:cTn id="46" dur="770" fill="hold"/>
                                        <p:tgtEl>
                                          <p:spTgt spid="151558">
                                            <p:txEl>
                                              <p:pRg st="2" end="2"/>
                                            </p:txEl>
                                          </p:spTgt>
                                        </p:tgtEl>
                                        <p:attrNameLst>
                                          <p:attrName>ppt_x</p:attrName>
                                        </p:attrNameLst>
                                      </p:cBhvr>
                                      <p:to>
                                        <p:strVal val="(0.5)"/>
                                      </p:to>
                                    </p:set>
                                    <p:anim from="(0.5)" to="(#ppt_x)" calcmode="lin" valueType="num">
                                      <p:cBhvr>
                                        <p:cTn id="47" dur="1230" accel="100000" fill="hold">
                                          <p:stCondLst>
                                            <p:cond delay="770"/>
                                          </p:stCondLst>
                                        </p:cTn>
                                        <p:tgtEl>
                                          <p:spTgt spid="151558">
                                            <p:txEl>
                                              <p:pRg st="2" end="2"/>
                                            </p:txEl>
                                          </p:spTgt>
                                        </p:tgtEl>
                                        <p:attrNameLst>
                                          <p:attrName>ppt_x</p:attrName>
                                        </p:attrNameLst>
                                      </p:cBhvr>
                                    </p:anim>
                                    <p:set>
                                      <p:cBhvr>
                                        <p:cTn id="48" dur="770" fill="hold"/>
                                        <p:tgtEl>
                                          <p:spTgt spid="151558">
                                            <p:txEl>
                                              <p:pRg st="2" end="2"/>
                                            </p:txEl>
                                          </p:spTgt>
                                        </p:tgtEl>
                                        <p:attrNameLst>
                                          <p:attrName>ppt_y</p:attrName>
                                        </p:attrNameLst>
                                      </p:cBhvr>
                                      <p:to>
                                        <p:strVal val="(#ppt_y+0.4)"/>
                                      </p:to>
                                    </p:set>
                                    <p:anim from="(#ppt_y+0.4)" to="(#ppt_y)" calcmode="lin" valueType="num">
                                      <p:cBhvr>
                                        <p:cTn id="49" dur="1230" accel="100000" fill="hold">
                                          <p:stCondLst>
                                            <p:cond delay="770"/>
                                          </p:stCondLst>
                                        </p:cTn>
                                        <p:tgtEl>
                                          <p:spTgt spid="151558">
                                            <p:txEl>
                                              <p:pRg st="2" end="2"/>
                                            </p:txEl>
                                          </p:spTgt>
                                        </p:tgtEl>
                                        <p:attrNameLst>
                                          <p:attrName>ppt_y</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51561">
                                            <p:txEl>
                                              <p:pRg st="1" end="1"/>
                                            </p:txEl>
                                          </p:spTgt>
                                        </p:tgtEl>
                                        <p:attrNameLst>
                                          <p:attrName>style.visibility</p:attrName>
                                        </p:attrNameLst>
                                      </p:cBhvr>
                                      <p:to>
                                        <p:strVal val="visible"/>
                                      </p:to>
                                    </p:set>
                                    <p:anim calcmode="lin" valueType="num">
                                      <p:cBhvr additive="base">
                                        <p:cTn id="54" dur="500" fill="hold"/>
                                        <p:tgtEl>
                                          <p:spTgt spid="151561">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515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51561">
                                            <p:txEl>
                                              <p:pRg st="2" end="2"/>
                                            </p:txEl>
                                          </p:spTgt>
                                        </p:tgtEl>
                                        <p:attrNameLst>
                                          <p:attrName>style.visibility</p:attrName>
                                        </p:attrNameLst>
                                      </p:cBhvr>
                                      <p:to>
                                        <p:strVal val="visible"/>
                                      </p:to>
                                    </p:set>
                                    <p:anim calcmode="lin" valueType="num">
                                      <p:cBhvr additive="base">
                                        <p:cTn id="60" dur="500" fill="hold"/>
                                        <p:tgtEl>
                                          <p:spTgt spid="151561">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515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51561">
                                            <p:txEl>
                                              <p:pRg st="3" end="3"/>
                                            </p:txEl>
                                          </p:spTgt>
                                        </p:tgtEl>
                                        <p:attrNameLst>
                                          <p:attrName>style.visibility</p:attrName>
                                        </p:attrNameLst>
                                      </p:cBhvr>
                                      <p:to>
                                        <p:strVal val="visible"/>
                                      </p:to>
                                    </p:set>
                                    <p:anim calcmode="lin" valueType="num">
                                      <p:cBhvr additive="base">
                                        <p:cTn id="66" dur="500" fill="hold"/>
                                        <p:tgtEl>
                                          <p:spTgt spid="151561">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156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Freeform: Shape 460">
            <a:extLst>
              <a:ext uri="{FF2B5EF4-FFF2-40B4-BE49-F238E27FC236}">
                <a16:creationId xmlns:a16="http://schemas.microsoft.com/office/drawing/2014/main" xmlns="" id="{C22E9E68-7554-4B56-95DF-4F36EC485F76}"/>
              </a:ext>
            </a:extLst>
          </p:cNvPr>
          <p:cNvSpPr>
            <a:spLocks/>
          </p:cNvSpPr>
          <p:nvPr/>
        </p:nvSpPr>
        <p:spPr bwMode="auto">
          <a:xfrm>
            <a:off x="0" y="4932363"/>
            <a:ext cx="9131300" cy="1068387"/>
          </a:xfrm>
          <a:custGeom>
            <a:avLst/>
            <a:gdLst>
              <a:gd name="connsiteX0" fmla="*/ 3964026 w 12174028"/>
              <a:gd name="connsiteY0" fmla="*/ 211 h 1424280"/>
              <a:gd name="connsiteX1" fmla="*/ 5861147 w 12174028"/>
              <a:gd name="connsiteY1" fmla="*/ 490510 h 1424280"/>
              <a:gd name="connsiteX2" fmla="*/ 8784302 w 12174028"/>
              <a:gd name="connsiteY2" fmla="*/ 678078 h 1424280"/>
              <a:gd name="connsiteX3" fmla="*/ 11883950 w 12174028"/>
              <a:gd name="connsiteY3" fmla="*/ 49172 h 1424280"/>
              <a:gd name="connsiteX4" fmla="*/ 12117298 w 12174028"/>
              <a:gd name="connsiteY4" fmla="*/ 92013 h 1424280"/>
              <a:gd name="connsiteX5" fmla="*/ 12174028 w 12174028"/>
              <a:gd name="connsiteY5" fmla="*/ 106848 h 1424280"/>
              <a:gd name="connsiteX6" fmla="*/ 12174028 w 12174028"/>
              <a:gd name="connsiteY6" fmla="*/ 1424280 h 1424280"/>
              <a:gd name="connsiteX7" fmla="*/ 0 w 12174028"/>
              <a:gd name="connsiteY7" fmla="*/ 1424280 h 1424280"/>
              <a:gd name="connsiteX8" fmla="*/ 0 w 12174028"/>
              <a:gd name="connsiteY8" fmla="*/ 390874 h 1424280"/>
              <a:gd name="connsiteX9" fmla="*/ 13974 w 12174028"/>
              <a:gd name="connsiteY9" fmla="*/ 399118 h 1424280"/>
              <a:gd name="connsiteX10" fmla="*/ 1283375 w 12174028"/>
              <a:gd name="connsiteY10" fmla="*/ 898748 h 1424280"/>
              <a:gd name="connsiteX11" fmla="*/ 3335100 w 12174028"/>
              <a:gd name="connsiteY11" fmla="*/ 82272 h 1424280"/>
              <a:gd name="connsiteX12" fmla="*/ 3964026 w 12174028"/>
              <a:gd name="connsiteY12" fmla="*/ 211 h 14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74028" h="1424280">
                <a:moveTo>
                  <a:pt x="3964026" y="211"/>
                </a:moveTo>
                <a:cubicBezTo>
                  <a:pt x="4599502" y="8486"/>
                  <a:pt x="5248939" y="258807"/>
                  <a:pt x="5861147" y="490510"/>
                </a:cubicBezTo>
                <a:cubicBezTo>
                  <a:pt x="6887009" y="876681"/>
                  <a:pt x="7725348" y="998049"/>
                  <a:pt x="8784302" y="678078"/>
                </a:cubicBezTo>
                <a:cubicBezTo>
                  <a:pt x="9788102" y="369142"/>
                  <a:pt x="10802933" y="-105297"/>
                  <a:pt x="11883950" y="49172"/>
                </a:cubicBezTo>
                <a:cubicBezTo>
                  <a:pt x="11962544" y="60205"/>
                  <a:pt x="12040276" y="74687"/>
                  <a:pt x="12117298" y="92013"/>
                </a:cubicBezTo>
                <a:lnTo>
                  <a:pt x="12174028" y="106848"/>
                </a:lnTo>
                <a:lnTo>
                  <a:pt x="12174028" y="1424280"/>
                </a:lnTo>
                <a:lnTo>
                  <a:pt x="0" y="1424280"/>
                </a:lnTo>
                <a:lnTo>
                  <a:pt x="0" y="390874"/>
                </a:lnTo>
                <a:lnTo>
                  <a:pt x="13974" y="399118"/>
                </a:lnTo>
                <a:cubicBezTo>
                  <a:pt x="419872" y="643599"/>
                  <a:pt x="821461" y="891852"/>
                  <a:pt x="1283375" y="898748"/>
                </a:cubicBezTo>
                <a:cubicBezTo>
                  <a:pt x="2022437" y="898748"/>
                  <a:pt x="2618099" y="291908"/>
                  <a:pt x="3335100" y="82272"/>
                </a:cubicBezTo>
                <a:cubicBezTo>
                  <a:pt x="3541927" y="21588"/>
                  <a:pt x="3752201" y="-2548"/>
                  <a:pt x="3964026" y="211"/>
                </a:cubicBezTo>
                <a:close/>
              </a:path>
            </a:pathLst>
          </a:custGeom>
          <a:solidFill>
            <a:schemeClr val="accent4">
              <a:lumMod val="20000"/>
              <a:lumOff val="80000"/>
              <a:alpha val="66000"/>
            </a:schemeClr>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59" name="Freeform: Shape 458">
            <a:extLst>
              <a:ext uri="{FF2B5EF4-FFF2-40B4-BE49-F238E27FC236}">
                <a16:creationId xmlns:a16="http://schemas.microsoft.com/office/drawing/2014/main" xmlns="" id="{CBDE31ED-0745-4A16-A8C8-D1A4FCCD1E37}"/>
              </a:ext>
            </a:extLst>
          </p:cNvPr>
          <p:cNvSpPr>
            <a:spLocks/>
          </p:cNvSpPr>
          <p:nvPr/>
        </p:nvSpPr>
        <p:spPr bwMode="auto">
          <a:xfrm flipH="1">
            <a:off x="9525" y="4768850"/>
            <a:ext cx="9134475" cy="1231900"/>
          </a:xfrm>
          <a:custGeom>
            <a:avLst/>
            <a:gdLst>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81267 w 12178749"/>
              <a:gd name="connsiteY12" fmla="*/ 934040 h 1241526"/>
              <a:gd name="connsiteX13" fmla="*/ 8090004 w 12178749"/>
              <a:gd name="connsiteY13" fmla="*/ 999486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81267 w 12178749"/>
              <a:gd name="connsiteY12" fmla="*/ 934040 h 1241526"/>
              <a:gd name="connsiteX13" fmla="*/ 8039204 w 12178749"/>
              <a:gd name="connsiteY13" fmla="*/ 740263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8039204 w 12178749"/>
              <a:gd name="connsiteY13" fmla="*/ 740263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70904 w 12178749"/>
              <a:gd name="connsiteY13" fmla="*/ 644254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70904 w 12178749"/>
              <a:gd name="connsiteY13" fmla="*/ 644254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79884 w 12178749"/>
              <a:gd name="connsiteY2" fmla="*/ 747054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03684 w 12178749"/>
              <a:gd name="connsiteY2" fmla="*/ 574239 h 1241526"/>
              <a:gd name="connsiteX3" fmla="*/ 1952270 w 12178749"/>
              <a:gd name="connsiteY3" fmla="*/ 597464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03684 w 12178749"/>
              <a:gd name="connsiteY2" fmla="*/ 574239 h 1241526"/>
              <a:gd name="connsiteX3" fmla="*/ 1952270 w 12178749"/>
              <a:gd name="connsiteY3" fmla="*/ 424648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1952270 w 12178749"/>
              <a:gd name="connsiteY3" fmla="*/ 424648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2028470 w 12178749"/>
              <a:gd name="connsiteY3" fmla="*/ 290236 h 1241526"/>
              <a:gd name="connsiteX4" fmla="*/ 470121 w 12178749"/>
              <a:gd name="connsiteY4" fmla="*/ 73902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2028470 w 12178749"/>
              <a:gd name="connsiteY3" fmla="*/ 290236 h 1241526"/>
              <a:gd name="connsiteX4" fmla="*/ 813021 w 12178749"/>
              <a:gd name="connsiteY4" fmla="*/ 35498 h 1241526"/>
              <a:gd name="connsiteX5" fmla="*/ 138424 w 12178749"/>
              <a:gd name="connsiteY5" fmla="*/ 48483 h 1241526"/>
              <a:gd name="connsiteX6" fmla="*/ 0 w 12178749"/>
              <a:gd name="connsiteY6" fmla="*/ 51487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2028470 w 12178749"/>
              <a:gd name="connsiteY3" fmla="*/ 290236 h 1241526"/>
              <a:gd name="connsiteX4" fmla="*/ 813021 w 12178749"/>
              <a:gd name="connsiteY4" fmla="*/ 35498 h 1241526"/>
              <a:gd name="connsiteX5" fmla="*/ 138424 w 12178749"/>
              <a:gd name="connsiteY5" fmla="*/ 48483 h 1241526"/>
              <a:gd name="connsiteX6" fmla="*/ 0 w 12178749"/>
              <a:gd name="connsiteY6" fmla="*/ 128294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2028470 w 12178749"/>
              <a:gd name="connsiteY3" fmla="*/ 290236 h 1241526"/>
              <a:gd name="connsiteX4" fmla="*/ 813021 w 12178749"/>
              <a:gd name="connsiteY4" fmla="*/ 35498 h 1241526"/>
              <a:gd name="connsiteX5" fmla="*/ 246374 w 12178749"/>
              <a:gd name="connsiteY5" fmla="*/ 62884 h 1241526"/>
              <a:gd name="connsiteX6" fmla="*/ 0 w 12178749"/>
              <a:gd name="connsiteY6" fmla="*/ 128294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 name="connsiteX0" fmla="*/ 5239651 w 12178749"/>
              <a:gd name="connsiteY0" fmla="*/ 2 h 1241526"/>
              <a:gd name="connsiteX1" fmla="*/ 4561944 w 12178749"/>
              <a:gd name="connsiteY1" fmla="*/ 129998 h 1241526"/>
              <a:gd name="connsiteX2" fmla="*/ 3467184 w 12178749"/>
              <a:gd name="connsiteY2" fmla="*/ 439827 h 1241526"/>
              <a:gd name="connsiteX3" fmla="*/ 2028470 w 12178749"/>
              <a:gd name="connsiteY3" fmla="*/ 290236 h 1241526"/>
              <a:gd name="connsiteX4" fmla="*/ 813021 w 12178749"/>
              <a:gd name="connsiteY4" fmla="*/ 35498 h 1241526"/>
              <a:gd name="connsiteX5" fmla="*/ 246374 w 12178749"/>
              <a:gd name="connsiteY5" fmla="*/ 62884 h 1241526"/>
              <a:gd name="connsiteX6" fmla="*/ 0 w 12178749"/>
              <a:gd name="connsiteY6" fmla="*/ 128294 h 1241526"/>
              <a:gd name="connsiteX7" fmla="*/ 0 w 12178749"/>
              <a:gd name="connsiteY7" fmla="*/ 1241526 h 1241526"/>
              <a:gd name="connsiteX8" fmla="*/ 12178749 w 12178749"/>
              <a:gd name="connsiteY8" fmla="*/ 1241526 h 1241526"/>
              <a:gd name="connsiteX9" fmla="*/ 12178749 w 12178749"/>
              <a:gd name="connsiteY9" fmla="*/ 488464 h 1241526"/>
              <a:gd name="connsiteX10" fmla="*/ 12037048 w 12178749"/>
              <a:gd name="connsiteY10" fmla="*/ 435458 h 1241526"/>
              <a:gd name="connsiteX11" fmla="*/ 11263438 w 12178749"/>
              <a:gd name="connsiteY11" fmla="*/ 316984 h 1241526"/>
              <a:gd name="connsiteX12" fmla="*/ 9643167 w 12178749"/>
              <a:gd name="connsiteY12" fmla="*/ 684417 h 1241526"/>
              <a:gd name="connsiteX13" fmla="*/ 7632804 w 12178749"/>
              <a:gd name="connsiteY13" fmla="*/ 692258 h 1241526"/>
              <a:gd name="connsiteX14" fmla="*/ 6380530 w 12178749"/>
              <a:gd name="connsiteY14" fmla="*/ 251539 h 1241526"/>
              <a:gd name="connsiteX15" fmla="*/ 5239651 w 12178749"/>
              <a:gd name="connsiteY15" fmla="*/ 2 h 1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8749" h="1241526">
                <a:moveTo>
                  <a:pt x="5239651" y="2"/>
                </a:moveTo>
                <a:cubicBezTo>
                  <a:pt x="5008634" y="276"/>
                  <a:pt x="4857355" y="56694"/>
                  <a:pt x="4561944" y="129998"/>
                </a:cubicBezTo>
                <a:cubicBezTo>
                  <a:pt x="4266533" y="203302"/>
                  <a:pt x="3889430" y="413121"/>
                  <a:pt x="3467184" y="439827"/>
                </a:cubicBezTo>
                <a:cubicBezTo>
                  <a:pt x="3044938" y="466533"/>
                  <a:pt x="2510395" y="486572"/>
                  <a:pt x="2028470" y="290236"/>
                </a:cubicBezTo>
                <a:cubicBezTo>
                  <a:pt x="1537451" y="103250"/>
                  <a:pt x="1110037" y="73390"/>
                  <a:pt x="813021" y="35498"/>
                </a:cubicBezTo>
                <a:cubicBezTo>
                  <a:pt x="516005" y="-2394"/>
                  <a:pt x="356147" y="63907"/>
                  <a:pt x="246374" y="62884"/>
                </a:cubicBezTo>
                <a:cubicBezTo>
                  <a:pt x="113449" y="89488"/>
                  <a:pt x="82125" y="106491"/>
                  <a:pt x="0" y="128294"/>
                </a:cubicBezTo>
                <a:lnTo>
                  <a:pt x="0" y="1241526"/>
                </a:lnTo>
                <a:lnTo>
                  <a:pt x="12178749" y="1241526"/>
                </a:lnTo>
                <a:lnTo>
                  <a:pt x="12178749" y="488464"/>
                </a:lnTo>
                <a:lnTo>
                  <a:pt x="12037048" y="435458"/>
                </a:lnTo>
                <a:cubicBezTo>
                  <a:pt x="11785713" y="349707"/>
                  <a:pt x="11662418" y="275491"/>
                  <a:pt x="11263438" y="316984"/>
                </a:cubicBezTo>
                <a:cubicBezTo>
                  <a:pt x="10864458" y="358477"/>
                  <a:pt x="10248273" y="621871"/>
                  <a:pt x="9643167" y="684417"/>
                </a:cubicBezTo>
                <a:cubicBezTo>
                  <a:pt x="9038061" y="746963"/>
                  <a:pt x="8318080" y="793340"/>
                  <a:pt x="7632804" y="692258"/>
                </a:cubicBezTo>
                <a:cubicBezTo>
                  <a:pt x="6800462" y="495419"/>
                  <a:pt x="6953386" y="485272"/>
                  <a:pt x="6380530" y="251539"/>
                </a:cubicBezTo>
                <a:cubicBezTo>
                  <a:pt x="6016812" y="105456"/>
                  <a:pt x="5624680" y="-455"/>
                  <a:pt x="5239651" y="2"/>
                </a:cubicBezTo>
                <a:close/>
              </a:path>
            </a:pathLst>
          </a:custGeom>
          <a:gradFill>
            <a:gsLst>
              <a:gs pos="99000">
                <a:schemeClr val="accent4">
                  <a:lumMod val="60000"/>
                  <a:lumOff val="40000"/>
                </a:schemeClr>
              </a:gs>
              <a:gs pos="65000">
                <a:srgbClr val="95CECF"/>
              </a:gs>
              <a:gs pos="7000">
                <a:schemeClr val="accent4"/>
              </a:gs>
            </a:gsLst>
            <a:lin ang="8100000" scaled="1"/>
          </a:gra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26" name="Freeform 11">
            <a:extLst>
              <a:ext uri="{FF2B5EF4-FFF2-40B4-BE49-F238E27FC236}">
                <a16:creationId xmlns:a16="http://schemas.microsoft.com/office/drawing/2014/main" xmlns="" id="{363BF7AC-1E78-437F-9ACC-B32B0A005B8A}"/>
              </a:ext>
            </a:extLst>
          </p:cNvPr>
          <p:cNvSpPr>
            <a:spLocks noEditPoints="1"/>
          </p:cNvSpPr>
          <p:nvPr/>
        </p:nvSpPr>
        <p:spPr bwMode="auto">
          <a:xfrm>
            <a:off x="4587875" y="2705100"/>
            <a:ext cx="4052888" cy="2247900"/>
          </a:xfrm>
          <a:custGeom>
            <a:avLst/>
            <a:gdLst>
              <a:gd name="T0" fmla="*/ 463 w 1349"/>
              <a:gd name="T1" fmla="*/ 28 h 749"/>
              <a:gd name="T2" fmla="*/ 398 w 1349"/>
              <a:gd name="T3" fmla="*/ 39 h 749"/>
              <a:gd name="T4" fmla="*/ 398 w 1349"/>
              <a:gd name="T5" fmla="*/ 55 h 749"/>
              <a:gd name="T6" fmla="*/ 348 w 1349"/>
              <a:gd name="T7" fmla="*/ 105 h 749"/>
              <a:gd name="T8" fmla="*/ 350 w 1349"/>
              <a:gd name="T9" fmla="*/ 105 h 749"/>
              <a:gd name="T10" fmla="*/ 356 w 1349"/>
              <a:gd name="T11" fmla="*/ 111 h 749"/>
              <a:gd name="T12" fmla="*/ 356 w 1349"/>
              <a:gd name="T13" fmla="*/ 115 h 749"/>
              <a:gd name="T14" fmla="*/ 350 w 1349"/>
              <a:gd name="T15" fmla="*/ 121 h 749"/>
              <a:gd name="T16" fmla="*/ 297 w 1349"/>
              <a:gd name="T17" fmla="*/ 121 h 749"/>
              <a:gd name="T18" fmla="*/ 291 w 1349"/>
              <a:gd name="T19" fmla="*/ 115 h 749"/>
              <a:gd name="T20" fmla="*/ 291 w 1349"/>
              <a:gd name="T21" fmla="*/ 111 h 749"/>
              <a:gd name="T22" fmla="*/ 297 w 1349"/>
              <a:gd name="T23" fmla="*/ 105 h 749"/>
              <a:gd name="T24" fmla="*/ 299 w 1349"/>
              <a:gd name="T25" fmla="*/ 105 h 749"/>
              <a:gd name="T26" fmla="*/ 275 w 1349"/>
              <a:gd name="T27" fmla="*/ 99 h 749"/>
              <a:gd name="T28" fmla="*/ 164 w 1349"/>
              <a:gd name="T29" fmla="*/ 351 h 749"/>
              <a:gd name="T30" fmla="*/ 0 w 1349"/>
              <a:gd name="T31" fmla="*/ 560 h 749"/>
              <a:gd name="T32" fmla="*/ 137 w 1349"/>
              <a:gd name="T33" fmla="*/ 749 h 749"/>
              <a:gd name="T34" fmla="*/ 334 w 1349"/>
              <a:gd name="T35" fmla="*/ 749 h 749"/>
              <a:gd name="T36" fmla="*/ 334 w 1349"/>
              <a:gd name="T37" fmla="*/ 748 h 749"/>
              <a:gd name="T38" fmla="*/ 304 w 1349"/>
              <a:gd name="T39" fmla="*/ 675 h 749"/>
              <a:gd name="T40" fmla="*/ 309 w 1349"/>
              <a:gd name="T41" fmla="*/ 590 h 749"/>
              <a:gd name="T42" fmla="*/ 373 w 1349"/>
              <a:gd name="T43" fmla="*/ 499 h 749"/>
              <a:gd name="T44" fmla="*/ 392 w 1349"/>
              <a:gd name="T45" fmla="*/ 496 h 749"/>
              <a:gd name="T46" fmla="*/ 392 w 1349"/>
              <a:gd name="T47" fmla="*/ 271 h 749"/>
              <a:gd name="T48" fmla="*/ 541 w 1349"/>
              <a:gd name="T49" fmla="*/ 41 h 749"/>
              <a:gd name="T50" fmla="*/ 537 w 1349"/>
              <a:gd name="T51" fmla="*/ 40 h 749"/>
              <a:gd name="T52" fmla="*/ 463 w 1349"/>
              <a:gd name="T53" fmla="*/ 28 h 749"/>
              <a:gd name="T54" fmla="*/ 850 w 1349"/>
              <a:gd name="T55" fmla="*/ 0 h 749"/>
              <a:gd name="T56" fmla="*/ 711 w 1349"/>
              <a:gd name="T57" fmla="*/ 27 h 749"/>
              <a:gd name="T58" fmla="*/ 897 w 1349"/>
              <a:gd name="T59" fmla="*/ 271 h 749"/>
              <a:gd name="T60" fmla="*/ 897 w 1349"/>
              <a:gd name="T61" fmla="*/ 538 h 749"/>
              <a:gd name="T62" fmla="*/ 903 w 1349"/>
              <a:gd name="T63" fmla="*/ 540 h 749"/>
              <a:gd name="T64" fmla="*/ 916 w 1349"/>
              <a:gd name="T65" fmla="*/ 545 h 749"/>
              <a:gd name="T66" fmla="*/ 972 w 1349"/>
              <a:gd name="T67" fmla="*/ 675 h 749"/>
              <a:gd name="T68" fmla="*/ 942 w 1349"/>
              <a:gd name="T69" fmla="*/ 748 h 749"/>
              <a:gd name="T70" fmla="*/ 942 w 1349"/>
              <a:gd name="T71" fmla="*/ 749 h 749"/>
              <a:gd name="T72" fmla="*/ 1128 w 1349"/>
              <a:gd name="T73" fmla="*/ 749 h 749"/>
              <a:gd name="T74" fmla="*/ 1288 w 1349"/>
              <a:gd name="T75" fmla="*/ 639 h 749"/>
              <a:gd name="T76" fmla="*/ 1272 w 1349"/>
              <a:gd name="T77" fmla="*/ 315 h 749"/>
              <a:gd name="T78" fmla="*/ 1181 w 1349"/>
              <a:gd name="T79" fmla="*/ 258 h 749"/>
              <a:gd name="T80" fmla="*/ 1042 w 1349"/>
              <a:gd name="T81" fmla="*/ 180 h 749"/>
              <a:gd name="T82" fmla="*/ 1012 w 1349"/>
              <a:gd name="T83" fmla="*/ 104 h 749"/>
              <a:gd name="T84" fmla="*/ 1004 w 1349"/>
              <a:gd name="T85" fmla="*/ 105 h 749"/>
              <a:gd name="T86" fmla="*/ 1006 w 1349"/>
              <a:gd name="T87" fmla="*/ 105 h 749"/>
              <a:gd name="T88" fmla="*/ 1012 w 1349"/>
              <a:gd name="T89" fmla="*/ 111 h 749"/>
              <a:gd name="T90" fmla="*/ 1012 w 1349"/>
              <a:gd name="T91" fmla="*/ 115 h 749"/>
              <a:gd name="T92" fmla="*/ 1006 w 1349"/>
              <a:gd name="T93" fmla="*/ 121 h 749"/>
              <a:gd name="T94" fmla="*/ 953 w 1349"/>
              <a:gd name="T95" fmla="*/ 121 h 749"/>
              <a:gd name="T96" fmla="*/ 947 w 1349"/>
              <a:gd name="T97" fmla="*/ 115 h 749"/>
              <a:gd name="T98" fmla="*/ 947 w 1349"/>
              <a:gd name="T99" fmla="*/ 111 h 749"/>
              <a:gd name="T100" fmla="*/ 953 w 1349"/>
              <a:gd name="T101" fmla="*/ 105 h 749"/>
              <a:gd name="T102" fmla="*/ 955 w 1349"/>
              <a:gd name="T103" fmla="*/ 105 h 749"/>
              <a:gd name="T104" fmla="*/ 905 w 1349"/>
              <a:gd name="T105" fmla="*/ 55 h 749"/>
              <a:gd name="T106" fmla="*/ 905 w 1349"/>
              <a:gd name="T107" fmla="*/ 7 h 749"/>
              <a:gd name="T108" fmla="*/ 850 w 1349"/>
              <a:gd name="T109"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9" h="749">
                <a:moveTo>
                  <a:pt x="463" y="28"/>
                </a:moveTo>
                <a:cubicBezTo>
                  <a:pt x="444" y="28"/>
                  <a:pt x="422" y="31"/>
                  <a:pt x="398" y="39"/>
                </a:cubicBezTo>
                <a:cubicBezTo>
                  <a:pt x="398" y="55"/>
                  <a:pt x="398" y="55"/>
                  <a:pt x="398" y="55"/>
                </a:cubicBezTo>
                <a:cubicBezTo>
                  <a:pt x="398" y="83"/>
                  <a:pt x="376" y="105"/>
                  <a:pt x="348" y="105"/>
                </a:cubicBezTo>
                <a:cubicBezTo>
                  <a:pt x="350" y="105"/>
                  <a:pt x="350" y="105"/>
                  <a:pt x="350" y="105"/>
                </a:cubicBezTo>
                <a:cubicBezTo>
                  <a:pt x="353" y="105"/>
                  <a:pt x="356" y="107"/>
                  <a:pt x="356" y="111"/>
                </a:cubicBezTo>
                <a:cubicBezTo>
                  <a:pt x="356" y="115"/>
                  <a:pt x="356" y="115"/>
                  <a:pt x="356" y="115"/>
                </a:cubicBezTo>
                <a:cubicBezTo>
                  <a:pt x="356" y="118"/>
                  <a:pt x="353" y="121"/>
                  <a:pt x="350" y="121"/>
                </a:cubicBezTo>
                <a:cubicBezTo>
                  <a:pt x="297" y="121"/>
                  <a:pt x="297" y="121"/>
                  <a:pt x="297" y="121"/>
                </a:cubicBezTo>
                <a:cubicBezTo>
                  <a:pt x="294" y="121"/>
                  <a:pt x="291" y="118"/>
                  <a:pt x="291" y="115"/>
                </a:cubicBezTo>
                <a:cubicBezTo>
                  <a:pt x="291" y="111"/>
                  <a:pt x="291" y="111"/>
                  <a:pt x="291" y="111"/>
                </a:cubicBezTo>
                <a:cubicBezTo>
                  <a:pt x="291" y="107"/>
                  <a:pt x="294" y="105"/>
                  <a:pt x="297" y="105"/>
                </a:cubicBezTo>
                <a:cubicBezTo>
                  <a:pt x="299" y="105"/>
                  <a:pt x="299" y="105"/>
                  <a:pt x="299" y="105"/>
                </a:cubicBezTo>
                <a:cubicBezTo>
                  <a:pt x="290" y="105"/>
                  <a:pt x="282" y="103"/>
                  <a:pt x="275" y="99"/>
                </a:cubicBezTo>
                <a:cubicBezTo>
                  <a:pt x="186" y="156"/>
                  <a:pt x="145" y="226"/>
                  <a:pt x="164" y="351"/>
                </a:cubicBezTo>
                <a:cubicBezTo>
                  <a:pt x="164" y="351"/>
                  <a:pt x="0" y="401"/>
                  <a:pt x="0" y="560"/>
                </a:cubicBezTo>
                <a:cubicBezTo>
                  <a:pt x="0" y="685"/>
                  <a:pt x="61" y="749"/>
                  <a:pt x="137" y="749"/>
                </a:cubicBezTo>
                <a:cubicBezTo>
                  <a:pt x="334" y="749"/>
                  <a:pt x="334" y="749"/>
                  <a:pt x="334" y="749"/>
                </a:cubicBezTo>
                <a:cubicBezTo>
                  <a:pt x="334" y="749"/>
                  <a:pt x="334" y="749"/>
                  <a:pt x="334" y="748"/>
                </a:cubicBezTo>
                <a:cubicBezTo>
                  <a:pt x="304" y="675"/>
                  <a:pt x="304" y="675"/>
                  <a:pt x="304" y="675"/>
                </a:cubicBezTo>
                <a:cubicBezTo>
                  <a:pt x="293" y="646"/>
                  <a:pt x="296" y="615"/>
                  <a:pt x="309" y="590"/>
                </a:cubicBezTo>
                <a:cubicBezTo>
                  <a:pt x="306" y="548"/>
                  <a:pt x="333" y="509"/>
                  <a:pt x="373" y="499"/>
                </a:cubicBezTo>
                <a:cubicBezTo>
                  <a:pt x="379" y="497"/>
                  <a:pt x="385" y="497"/>
                  <a:pt x="392" y="496"/>
                </a:cubicBezTo>
                <a:cubicBezTo>
                  <a:pt x="392" y="271"/>
                  <a:pt x="392" y="271"/>
                  <a:pt x="392" y="271"/>
                </a:cubicBezTo>
                <a:cubicBezTo>
                  <a:pt x="392" y="168"/>
                  <a:pt x="453" y="80"/>
                  <a:pt x="541" y="41"/>
                </a:cubicBezTo>
                <a:cubicBezTo>
                  <a:pt x="539" y="40"/>
                  <a:pt x="538" y="40"/>
                  <a:pt x="537" y="40"/>
                </a:cubicBezTo>
                <a:cubicBezTo>
                  <a:pt x="514" y="34"/>
                  <a:pt x="490" y="28"/>
                  <a:pt x="463" y="28"/>
                </a:cubicBezTo>
                <a:moveTo>
                  <a:pt x="850" y="0"/>
                </a:moveTo>
                <a:cubicBezTo>
                  <a:pt x="812" y="0"/>
                  <a:pt x="767" y="8"/>
                  <a:pt x="711" y="27"/>
                </a:cubicBezTo>
                <a:cubicBezTo>
                  <a:pt x="818" y="57"/>
                  <a:pt x="897" y="155"/>
                  <a:pt x="897" y="271"/>
                </a:cubicBezTo>
                <a:cubicBezTo>
                  <a:pt x="897" y="538"/>
                  <a:pt x="897" y="538"/>
                  <a:pt x="897" y="538"/>
                </a:cubicBezTo>
                <a:cubicBezTo>
                  <a:pt x="899" y="538"/>
                  <a:pt x="901" y="539"/>
                  <a:pt x="903" y="540"/>
                </a:cubicBezTo>
                <a:cubicBezTo>
                  <a:pt x="916" y="545"/>
                  <a:pt x="916" y="545"/>
                  <a:pt x="916" y="545"/>
                </a:cubicBezTo>
                <a:cubicBezTo>
                  <a:pt x="967" y="565"/>
                  <a:pt x="992" y="624"/>
                  <a:pt x="972" y="675"/>
                </a:cubicBezTo>
                <a:cubicBezTo>
                  <a:pt x="942" y="748"/>
                  <a:pt x="942" y="748"/>
                  <a:pt x="942" y="748"/>
                </a:cubicBezTo>
                <a:cubicBezTo>
                  <a:pt x="942" y="749"/>
                  <a:pt x="942" y="749"/>
                  <a:pt x="942" y="749"/>
                </a:cubicBezTo>
                <a:cubicBezTo>
                  <a:pt x="1128" y="749"/>
                  <a:pt x="1128" y="749"/>
                  <a:pt x="1128" y="749"/>
                </a:cubicBezTo>
                <a:cubicBezTo>
                  <a:pt x="1199" y="749"/>
                  <a:pt x="1263" y="705"/>
                  <a:pt x="1288" y="639"/>
                </a:cubicBezTo>
                <a:cubicBezTo>
                  <a:pt x="1323" y="547"/>
                  <a:pt x="1349" y="414"/>
                  <a:pt x="1272" y="315"/>
                </a:cubicBezTo>
                <a:cubicBezTo>
                  <a:pt x="1249" y="286"/>
                  <a:pt x="1217" y="266"/>
                  <a:pt x="1181" y="258"/>
                </a:cubicBezTo>
                <a:cubicBezTo>
                  <a:pt x="1135" y="247"/>
                  <a:pt x="1063" y="223"/>
                  <a:pt x="1042" y="180"/>
                </a:cubicBezTo>
                <a:cubicBezTo>
                  <a:pt x="1034" y="161"/>
                  <a:pt x="1026" y="133"/>
                  <a:pt x="1012" y="104"/>
                </a:cubicBezTo>
                <a:cubicBezTo>
                  <a:pt x="1010" y="105"/>
                  <a:pt x="1007" y="105"/>
                  <a:pt x="1004" y="105"/>
                </a:cubicBezTo>
                <a:cubicBezTo>
                  <a:pt x="1006" y="105"/>
                  <a:pt x="1006" y="105"/>
                  <a:pt x="1006" y="105"/>
                </a:cubicBezTo>
                <a:cubicBezTo>
                  <a:pt x="1009" y="105"/>
                  <a:pt x="1012" y="107"/>
                  <a:pt x="1012" y="111"/>
                </a:cubicBezTo>
                <a:cubicBezTo>
                  <a:pt x="1012" y="115"/>
                  <a:pt x="1012" y="115"/>
                  <a:pt x="1012" y="115"/>
                </a:cubicBezTo>
                <a:cubicBezTo>
                  <a:pt x="1012" y="118"/>
                  <a:pt x="1009" y="121"/>
                  <a:pt x="1006" y="121"/>
                </a:cubicBezTo>
                <a:cubicBezTo>
                  <a:pt x="953" y="121"/>
                  <a:pt x="953" y="121"/>
                  <a:pt x="953" y="121"/>
                </a:cubicBezTo>
                <a:cubicBezTo>
                  <a:pt x="950" y="121"/>
                  <a:pt x="947" y="118"/>
                  <a:pt x="947" y="115"/>
                </a:cubicBezTo>
                <a:cubicBezTo>
                  <a:pt x="947" y="111"/>
                  <a:pt x="947" y="111"/>
                  <a:pt x="947" y="111"/>
                </a:cubicBezTo>
                <a:cubicBezTo>
                  <a:pt x="947" y="107"/>
                  <a:pt x="950" y="105"/>
                  <a:pt x="953" y="105"/>
                </a:cubicBezTo>
                <a:cubicBezTo>
                  <a:pt x="955" y="105"/>
                  <a:pt x="955" y="105"/>
                  <a:pt x="955" y="105"/>
                </a:cubicBezTo>
                <a:cubicBezTo>
                  <a:pt x="927" y="105"/>
                  <a:pt x="905" y="83"/>
                  <a:pt x="905" y="55"/>
                </a:cubicBezTo>
                <a:cubicBezTo>
                  <a:pt x="905" y="7"/>
                  <a:pt x="905" y="7"/>
                  <a:pt x="905" y="7"/>
                </a:cubicBezTo>
                <a:cubicBezTo>
                  <a:pt x="889" y="3"/>
                  <a:pt x="871" y="0"/>
                  <a:pt x="850" y="0"/>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127" name="Freeform 12">
            <a:extLst>
              <a:ext uri="{FF2B5EF4-FFF2-40B4-BE49-F238E27FC236}">
                <a16:creationId xmlns:a16="http://schemas.microsoft.com/office/drawing/2014/main" xmlns="" id="{6E5060FA-1E60-4A49-8AAE-B8593FFE75FA}"/>
              </a:ext>
            </a:extLst>
          </p:cNvPr>
          <p:cNvSpPr>
            <a:spLocks/>
          </p:cNvSpPr>
          <p:nvPr/>
        </p:nvSpPr>
        <p:spPr bwMode="auto">
          <a:xfrm>
            <a:off x="5183188" y="4918075"/>
            <a:ext cx="2679700" cy="479425"/>
          </a:xfrm>
          <a:custGeom>
            <a:avLst/>
            <a:gdLst>
              <a:gd name="T0" fmla="*/ 861 w 892"/>
              <a:gd name="T1" fmla="*/ 160 h 160"/>
              <a:gd name="T2" fmla="*/ 32 w 892"/>
              <a:gd name="T3" fmla="*/ 160 h 160"/>
              <a:gd name="T4" fmla="*/ 0 w 892"/>
              <a:gd name="T5" fmla="*/ 129 h 160"/>
              <a:gd name="T6" fmla="*/ 0 w 892"/>
              <a:gd name="T7" fmla="*/ 32 h 160"/>
              <a:gd name="T8" fmla="*/ 32 w 892"/>
              <a:gd name="T9" fmla="*/ 0 h 160"/>
              <a:gd name="T10" fmla="*/ 861 w 892"/>
              <a:gd name="T11" fmla="*/ 0 h 160"/>
              <a:gd name="T12" fmla="*/ 892 w 892"/>
              <a:gd name="T13" fmla="*/ 32 h 160"/>
              <a:gd name="T14" fmla="*/ 892 w 892"/>
              <a:gd name="T15" fmla="*/ 129 h 160"/>
              <a:gd name="T16" fmla="*/ 861 w 892"/>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160">
                <a:moveTo>
                  <a:pt x="861" y="160"/>
                </a:moveTo>
                <a:cubicBezTo>
                  <a:pt x="32" y="160"/>
                  <a:pt x="32" y="160"/>
                  <a:pt x="32" y="160"/>
                </a:cubicBezTo>
                <a:cubicBezTo>
                  <a:pt x="14" y="160"/>
                  <a:pt x="0" y="146"/>
                  <a:pt x="0" y="129"/>
                </a:cubicBezTo>
                <a:cubicBezTo>
                  <a:pt x="0" y="32"/>
                  <a:pt x="0" y="32"/>
                  <a:pt x="0" y="32"/>
                </a:cubicBezTo>
                <a:cubicBezTo>
                  <a:pt x="0" y="14"/>
                  <a:pt x="14" y="0"/>
                  <a:pt x="32" y="0"/>
                </a:cubicBezTo>
                <a:cubicBezTo>
                  <a:pt x="861" y="0"/>
                  <a:pt x="861" y="0"/>
                  <a:pt x="861" y="0"/>
                </a:cubicBezTo>
                <a:cubicBezTo>
                  <a:pt x="878" y="0"/>
                  <a:pt x="892" y="14"/>
                  <a:pt x="892" y="32"/>
                </a:cubicBezTo>
                <a:cubicBezTo>
                  <a:pt x="892" y="129"/>
                  <a:pt x="892" y="129"/>
                  <a:pt x="892" y="129"/>
                </a:cubicBezTo>
                <a:cubicBezTo>
                  <a:pt x="892" y="146"/>
                  <a:pt x="878" y="160"/>
                  <a:pt x="861" y="160"/>
                </a:cubicBezTo>
                <a:close/>
              </a:path>
            </a:pathLst>
          </a:custGeom>
          <a:solidFill>
            <a:srgbClr val="7A821C"/>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96" name="Freeform 13">
            <a:extLst>
              <a:ext uri="{FF2B5EF4-FFF2-40B4-BE49-F238E27FC236}">
                <a16:creationId xmlns:a16="http://schemas.microsoft.com/office/drawing/2014/main" xmlns="" id="{01F55250-456C-417A-B731-1CD9272A48D8}"/>
              </a:ext>
            </a:extLst>
          </p:cNvPr>
          <p:cNvSpPr>
            <a:spLocks/>
          </p:cNvSpPr>
          <p:nvPr/>
        </p:nvSpPr>
        <p:spPr bwMode="auto">
          <a:xfrm>
            <a:off x="5411788" y="4918075"/>
            <a:ext cx="2222500" cy="350838"/>
          </a:xfrm>
          <a:custGeom>
            <a:avLst/>
            <a:gdLst>
              <a:gd name="T0" fmla="*/ 709 w 740"/>
              <a:gd name="T1" fmla="*/ 117 h 117"/>
              <a:gd name="T2" fmla="*/ 32 w 740"/>
              <a:gd name="T3" fmla="*/ 117 h 117"/>
              <a:gd name="T4" fmla="*/ 0 w 740"/>
              <a:gd name="T5" fmla="*/ 86 h 117"/>
              <a:gd name="T6" fmla="*/ 0 w 740"/>
              <a:gd name="T7" fmla="*/ 32 h 117"/>
              <a:gd name="T8" fmla="*/ 32 w 740"/>
              <a:gd name="T9" fmla="*/ 0 h 117"/>
              <a:gd name="T10" fmla="*/ 709 w 740"/>
              <a:gd name="T11" fmla="*/ 0 h 117"/>
              <a:gd name="T12" fmla="*/ 740 w 740"/>
              <a:gd name="T13" fmla="*/ 32 h 117"/>
              <a:gd name="T14" fmla="*/ 740 w 740"/>
              <a:gd name="T15" fmla="*/ 86 h 117"/>
              <a:gd name="T16" fmla="*/ 709 w 740"/>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0" h="117">
                <a:moveTo>
                  <a:pt x="709" y="117"/>
                </a:moveTo>
                <a:cubicBezTo>
                  <a:pt x="32" y="117"/>
                  <a:pt x="32" y="117"/>
                  <a:pt x="32" y="117"/>
                </a:cubicBezTo>
                <a:cubicBezTo>
                  <a:pt x="14" y="117"/>
                  <a:pt x="0" y="103"/>
                  <a:pt x="0" y="86"/>
                </a:cubicBezTo>
                <a:cubicBezTo>
                  <a:pt x="0" y="32"/>
                  <a:pt x="0" y="32"/>
                  <a:pt x="0" y="32"/>
                </a:cubicBezTo>
                <a:cubicBezTo>
                  <a:pt x="0" y="14"/>
                  <a:pt x="14" y="0"/>
                  <a:pt x="32" y="0"/>
                </a:cubicBezTo>
                <a:cubicBezTo>
                  <a:pt x="709" y="0"/>
                  <a:pt x="709" y="0"/>
                  <a:pt x="709" y="0"/>
                </a:cubicBezTo>
                <a:cubicBezTo>
                  <a:pt x="726" y="0"/>
                  <a:pt x="740" y="14"/>
                  <a:pt x="740" y="32"/>
                </a:cubicBezTo>
                <a:cubicBezTo>
                  <a:pt x="740" y="86"/>
                  <a:pt x="740" y="86"/>
                  <a:pt x="740" y="86"/>
                </a:cubicBezTo>
                <a:cubicBezTo>
                  <a:pt x="740" y="103"/>
                  <a:pt x="726" y="117"/>
                  <a:pt x="709" y="117"/>
                </a:cubicBezTo>
                <a:close/>
              </a:path>
            </a:pathLst>
          </a:custGeom>
          <a:solidFill>
            <a:srgbClr val="CFDA5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97" name="Freeform 14">
            <a:extLst>
              <a:ext uri="{FF2B5EF4-FFF2-40B4-BE49-F238E27FC236}">
                <a16:creationId xmlns:a16="http://schemas.microsoft.com/office/drawing/2014/main" xmlns="" id="{DBB77095-15A0-4A36-B096-CDBF0F06B9BD}"/>
              </a:ext>
            </a:extLst>
          </p:cNvPr>
          <p:cNvSpPr>
            <a:spLocks/>
          </p:cNvSpPr>
          <p:nvPr/>
        </p:nvSpPr>
        <p:spPr bwMode="auto">
          <a:xfrm>
            <a:off x="6623050" y="2528888"/>
            <a:ext cx="590550" cy="681037"/>
          </a:xfrm>
          <a:custGeom>
            <a:avLst/>
            <a:gdLst>
              <a:gd name="T0" fmla="*/ 0 w 197"/>
              <a:gd name="T1" fmla="*/ 83 h 227"/>
              <a:gd name="T2" fmla="*/ 92 w 197"/>
              <a:gd name="T3" fmla="*/ 17 h 227"/>
              <a:gd name="T4" fmla="*/ 162 w 197"/>
              <a:gd name="T5" fmla="*/ 47 h 227"/>
              <a:gd name="T6" fmla="*/ 197 w 197"/>
              <a:gd name="T7" fmla="*/ 227 h 227"/>
              <a:gd name="T8" fmla="*/ 0 w 197"/>
              <a:gd name="T9" fmla="*/ 83 h 227"/>
            </a:gdLst>
            <a:ahLst/>
            <a:cxnLst>
              <a:cxn ang="0">
                <a:pos x="T0" y="T1"/>
              </a:cxn>
              <a:cxn ang="0">
                <a:pos x="T2" y="T3"/>
              </a:cxn>
              <a:cxn ang="0">
                <a:pos x="T4" y="T5"/>
              </a:cxn>
              <a:cxn ang="0">
                <a:pos x="T6" y="T7"/>
              </a:cxn>
              <a:cxn ang="0">
                <a:pos x="T8" y="T9"/>
              </a:cxn>
            </a:cxnLst>
            <a:rect l="0" t="0" r="r" b="b"/>
            <a:pathLst>
              <a:path w="197" h="227">
                <a:moveTo>
                  <a:pt x="0" y="83"/>
                </a:moveTo>
                <a:cubicBezTo>
                  <a:pt x="92" y="17"/>
                  <a:pt x="92" y="17"/>
                  <a:pt x="92" y="17"/>
                </a:cubicBezTo>
                <a:cubicBezTo>
                  <a:pt x="119" y="0"/>
                  <a:pt x="155" y="15"/>
                  <a:pt x="162" y="47"/>
                </a:cubicBezTo>
                <a:cubicBezTo>
                  <a:pt x="197" y="227"/>
                  <a:pt x="197" y="227"/>
                  <a:pt x="197" y="227"/>
                </a:cubicBezTo>
                <a:lnTo>
                  <a:pt x="0" y="8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98" name="Freeform 15">
            <a:extLst>
              <a:ext uri="{FF2B5EF4-FFF2-40B4-BE49-F238E27FC236}">
                <a16:creationId xmlns:a16="http://schemas.microsoft.com/office/drawing/2014/main" xmlns="" id="{73AAAE69-5C10-4B63-B474-600BE0F76CF6}"/>
              </a:ext>
            </a:extLst>
          </p:cNvPr>
          <p:cNvSpPr>
            <a:spLocks/>
          </p:cNvSpPr>
          <p:nvPr/>
        </p:nvSpPr>
        <p:spPr bwMode="auto">
          <a:xfrm>
            <a:off x="6751638" y="2654300"/>
            <a:ext cx="320675" cy="336550"/>
          </a:xfrm>
          <a:custGeom>
            <a:avLst/>
            <a:gdLst>
              <a:gd name="T0" fmla="*/ 0 w 107"/>
              <a:gd name="T1" fmla="*/ 40 h 112"/>
              <a:gd name="T2" fmla="*/ 53 w 107"/>
              <a:gd name="T3" fmla="*/ 9 h 112"/>
              <a:gd name="T4" fmla="*/ 90 w 107"/>
              <a:gd name="T5" fmla="*/ 26 h 112"/>
              <a:gd name="T6" fmla="*/ 107 w 107"/>
              <a:gd name="T7" fmla="*/ 112 h 112"/>
              <a:gd name="T8" fmla="*/ 0 w 107"/>
              <a:gd name="T9" fmla="*/ 40 h 112"/>
            </a:gdLst>
            <a:ahLst/>
            <a:cxnLst>
              <a:cxn ang="0">
                <a:pos x="T0" y="T1"/>
              </a:cxn>
              <a:cxn ang="0">
                <a:pos x="T2" y="T3"/>
              </a:cxn>
              <a:cxn ang="0">
                <a:pos x="T4" y="T5"/>
              </a:cxn>
              <a:cxn ang="0">
                <a:pos x="T6" y="T7"/>
              </a:cxn>
              <a:cxn ang="0">
                <a:pos x="T8" y="T9"/>
              </a:cxn>
            </a:cxnLst>
            <a:rect l="0" t="0" r="r" b="b"/>
            <a:pathLst>
              <a:path w="107" h="112">
                <a:moveTo>
                  <a:pt x="0" y="40"/>
                </a:moveTo>
                <a:cubicBezTo>
                  <a:pt x="53" y="9"/>
                  <a:pt x="53" y="9"/>
                  <a:pt x="53" y="9"/>
                </a:cubicBezTo>
                <a:cubicBezTo>
                  <a:pt x="68" y="0"/>
                  <a:pt x="87" y="9"/>
                  <a:pt x="90" y="26"/>
                </a:cubicBezTo>
                <a:cubicBezTo>
                  <a:pt x="107" y="112"/>
                  <a:pt x="107" y="112"/>
                  <a:pt x="107" y="112"/>
                </a:cubicBez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099" name="Freeform 16">
            <a:extLst>
              <a:ext uri="{FF2B5EF4-FFF2-40B4-BE49-F238E27FC236}">
                <a16:creationId xmlns:a16="http://schemas.microsoft.com/office/drawing/2014/main" xmlns="" id="{C2111E8E-72CD-430D-A023-C0097E3D1071}"/>
              </a:ext>
            </a:extLst>
          </p:cNvPr>
          <p:cNvSpPr>
            <a:spLocks/>
          </p:cNvSpPr>
          <p:nvPr/>
        </p:nvSpPr>
        <p:spPr bwMode="auto">
          <a:xfrm>
            <a:off x="5826125" y="2528888"/>
            <a:ext cx="592138" cy="681037"/>
          </a:xfrm>
          <a:custGeom>
            <a:avLst/>
            <a:gdLst>
              <a:gd name="T0" fmla="*/ 197 w 197"/>
              <a:gd name="T1" fmla="*/ 83 h 227"/>
              <a:gd name="T2" fmla="*/ 105 w 197"/>
              <a:gd name="T3" fmla="*/ 17 h 227"/>
              <a:gd name="T4" fmla="*/ 36 w 197"/>
              <a:gd name="T5" fmla="*/ 47 h 227"/>
              <a:gd name="T6" fmla="*/ 0 w 197"/>
              <a:gd name="T7" fmla="*/ 227 h 227"/>
              <a:gd name="T8" fmla="*/ 197 w 197"/>
              <a:gd name="T9" fmla="*/ 83 h 227"/>
            </a:gdLst>
            <a:ahLst/>
            <a:cxnLst>
              <a:cxn ang="0">
                <a:pos x="T0" y="T1"/>
              </a:cxn>
              <a:cxn ang="0">
                <a:pos x="T2" y="T3"/>
              </a:cxn>
              <a:cxn ang="0">
                <a:pos x="T4" y="T5"/>
              </a:cxn>
              <a:cxn ang="0">
                <a:pos x="T6" y="T7"/>
              </a:cxn>
              <a:cxn ang="0">
                <a:pos x="T8" y="T9"/>
              </a:cxn>
            </a:cxnLst>
            <a:rect l="0" t="0" r="r" b="b"/>
            <a:pathLst>
              <a:path w="197" h="227">
                <a:moveTo>
                  <a:pt x="197" y="83"/>
                </a:moveTo>
                <a:cubicBezTo>
                  <a:pt x="105" y="17"/>
                  <a:pt x="105" y="17"/>
                  <a:pt x="105" y="17"/>
                </a:cubicBezTo>
                <a:cubicBezTo>
                  <a:pt x="78" y="0"/>
                  <a:pt x="42" y="15"/>
                  <a:pt x="36" y="47"/>
                </a:cubicBezTo>
                <a:cubicBezTo>
                  <a:pt x="0" y="227"/>
                  <a:pt x="0" y="227"/>
                  <a:pt x="0" y="227"/>
                </a:cubicBezTo>
                <a:lnTo>
                  <a:pt x="197" y="83"/>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0" name="Freeform 17">
            <a:extLst>
              <a:ext uri="{FF2B5EF4-FFF2-40B4-BE49-F238E27FC236}">
                <a16:creationId xmlns:a16="http://schemas.microsoft.com/office/drawing/2014/main" xmlns="" id="{E042C2FE-7D5A-4D8A-AE55-F11E17FDDC1C}"/>
              </a:ext>
            </a:extLst>
          </p:cNvPr>
          <p:cNvSpPr>
            <a:spLocks/>
          </p:cNvSpPr>
          <p:nvPr/>
        </p:nvSpPr>
        <p:spPr bwMode="auto">
          <a:xfrm>
            <a:off x="5970588" y="2654300"/>
            <a:ext cx="330200" cy="336550"/>
          </a:xfrm>
          <a:custGeom>
            <a:avLst/>
            <a:gdLst>
              <a:gd name="T0" fmla="*/ 110 w 110"/>
              <a:gd name="T1" fmla="*/ 48 h 112"/>
              <a:gd name="T2" fmla="*/ 53 w 110"/>
              <a:gd name="T3" fmla="*/ 9 h 112"/>
              <a:gd name="T4" fmla="*/ 16 w 110"/>
              <a:gd name="T5" fmla="*/ 26 h 112"/>
              <a:gd name="T6" fmla="*/ 0 w 110"/>
              <a:gd name="T7" fmla="*/ 112 h 112"/>
              <a:gd name="T8" fmla="*/ 110 w 110"/>
              <a:gd name="T9" fmla="*/ 48 h 112"/>
            </a:gdLst>
            <a:ahLst/>
            <a:cxnLst>
              <a:cxn ang="0">
                <a:pos x="T0" y="T1"/>
              </a:cxn>
              <a:cxn ang="0">
                <a:pos x="T2" y="T3"/>
              </a:cxn>
              <a:cxn ang="0">
                <a:pos x="T4" y="T5"/>
              </a:cxn>
              <a:cxn ang="0">
                <a:pos x="T6" y="T7"/>
              </a:cxn>
              <a:cxn ang="0">
                <a:pos x="T8" y="T9"/>
              </a:cxn>
            </a:cxnLst>
            <a:rect l="0" t="0" r="r" b="b"/>
            <a:pathLst>
              <a:path w="110" h="112">
                <a:moveTo>
                  <a:pt x="110" y="48"/>
                </a:moveTo>
                <a:cubicBezTo>
                  <a:pt x="53" y="9"/>
                  <a:pt x="53" y="9"/>
                  <a:pt x="53" y="9"/>
                </a:cubicBezTo>
                <a:cubicBezTo>
                  <a:pt x="38" y="0"/>
                  <a:pt x="19" y="9"/>
                  <a:pt x="16" y="26"/>
                </a:cubicBezTo>
                <a:cubicBezTo>
                  <a:pt x="0" y="112"/>
                  <a:pt x="0" y="112"/>
                  <a:pt x="0" y="112"/>
                </a:cubicBezTo>
                <a:lnTo>
                  <a:pt x="110" y="4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4" name="Freeform 18">
            <a:extLst>
              <a:ext uri="{FF2B5EF4-FFF2-40B4-BE49-F238E27FC236}">
                <a16:creationId xmlns:a16="http://schemas.microsoft.com/office/drawing/2014/main" xmlns="" id="{CE52E1C9-1B2B-429B-B789-47C16FE6D12C}"/>
              </a:ext>
            </a:extLst>
          </p:cNvPr>
          <p:cNvSpPr>
            <a:spLocks/>
          </p:cNvSpPr>
          <p:nvPr/>
        </p:nvSpPr>
        <p:spPr bwMode="auto">
          <a:xfrm>
            <a:off x="5441950" y="2759075"/>
            <a:ext cx="2125663" cy="2341563"/>
          </a:xfrm>
          <a:custGeom>
            <a:avLst/>
            <a:gdLst>
              <a:gd name="T0" fmla="*/ 632 w 708"/>
              <a:gd name="T1" fmla="*/ 527 h 780"/>
              <a:gd name="T2" fmla="*/ 619 w 708"/>
              <a:gd name="T3" fmla="*/ 522 h 780"/>
              <a:gd name="T4" fmla="*/ 613 w 708"/>
              <a:gd name="T5" fmla="*/ 520 h 780"/>
              <a:gd name="T6" fmla="*/ 613 w 708"/>
              <a:gd name="T7" fmla="*/ 253 h 780"/>
              <a:gd name="T8" fmla="*/ 360 w 708"/>
              <a:gd name="T9" fmla="*/ 0 h 780"/>
              <a:gd name="T10" fmla="*/ 108 w 708"/>
              <a:gd name="T11" fmla="*/ 253 h 780"/>
              <a:gd name="T12" fmla="*/ 108 w 708"/>
              <a:gd name="T13" fmla="*/ 517 h 780"/>
              <a:gd name="T14" fmla="*/ 89 w 708"/>
              <a:gd name="T15" fmla="*/ 522 h 780"/>
              <a:gd name="T16" fmla="*/ 76 w 708"/>
              <a:gd name="T17" fmla="*/ 527 h 780"/>
              <a:gd name="T18" fmla="*/ 20 w 708"/>
              <a:gd name="T19" fmla="*/ 657 h 780"/>
              <a:gd name="T20" fmla="*/ 50 w 708"/>
              <a:gd name="T21" fmla="*/ 730 h 780"/>
              <a:gd name="T22" fmla="*/ 90 w 708"/>
              <a:gd name="T23" fmla="*/ 778 h 780"/>
              <a:gd name="T24" fmla="*/ 108 w 708"/>
              <a:gd name="T25" fmla="*/ 778 h 780"/>
              <a:gd name="T26" fmla="*/ 108 w 708"/>
              <a:gd name="T27" fmla="*/ 780 h 780"/>
              <a:gd name="T28" fmla="*/ 613 w 708"/>
              <a:gd name="T29" fmla="*/ 780 h 780"/>
              <a:gd name="T30" fmla="*/ 613 w 708"/>
              <a:gd name="T31" fmla="*/ 778 h 780"/>
              <a:gd name="T32" fmla="*/ 619 w 708"/>
              <a:gd name="T33" fmla="*/ 778 h 780"/>
              <a:gd name="T34" fmla="*/ 658 w 708"/>
              <a:gd name="T35" fmla="*/ 730 h 780"/>
              <a:gd name="T36" fmla="*/ 688 w 708"/>
              <a:gd name="T37" fmla="*/ 657 h 780"/>
              <a:gd name="T38" fmla="*/ 632 w 708"/>
              <a:gd name="T39" fmla="*/ 527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8" h="780">
                <a:moveTo>
                  <a:pt x="632" y="527"/>
                </a:moveTo>
                <a:cubicBezTo>
                  <a:pt x="619" y="522"/>
                  <a:pt x="619" y="522"/>
                  <a:pt x="619" y="522"/>
                </a:cubicBezTo>
                <a:cubicBezTo>
                  <a:pt x="617" y="521"/>
                  <a:pt x="615" y="520"/>
                  <a:pt x="613" y="520"/>
                </a:cubicBezTo>
                <a:cubicBezTo>
                  <a:pt x="613" y="253"/>
                  <a:pt x="613" y="253"/>
                  <a:pt x="613" y="253"/>
                </a:cubicBezTo>
                <a:cubicBezTo>
                  <a:pt x="613" y="114"/>
                  <a:pt x="500" y="0"/>
                  <a:pt x="360" y="0"/>
                </a:cubicBezTo>
                <a:cubicBezTo>
                  <a:pt x="221" y="0"/>
                  <a:pt x="108" y="114"/>
                  <a:pt x="108" y="253"/>
                </a:cubicBezTo>
                <a:cubicBezTo>
                  <a:pt x="108" y="517"/>
                  <a:pt x="108" y="517"/>
                  <a:pt x="108" y="517"/>
                </a:cubicBezTo>
                <a:cubicBezTo>
                  <a:pt x="101" y="518"/>
                  <a:pt x="95" y="520"/>
                  <a:pt x="89" y="522"/>
                </a:cubicBezTo>
                <a:cubicBezTo>
                  <a:pt x="76" y="527"/>
                  <a:pt x="76" y="527"/>
                  <a:pt x="76" y="527"/>
                </a:cubicBezTo>
                <a:cubicBezTo>
                  <a:pt x="25" y="547"/>
                  <a:pt x="0" y="606"/>
                  <a:pt x="20" y="657"/>
                </a:cubicBezTo>
                <a:cubicBezTo>
                  <a:pt x="50" y="730"/>
                  <a:pt x="50" y="730"/>
                  <a:pt x="50" y="730"/>
                </a:cubicBezTo>
                <a:cubicBezTo>
                  <a:pt x="58" y="751"/>
                  <a:pt x="72" y="767"/>
                  <a:pt x="90" y="778"/>
                </a:cubicBezTo>
                <a:cubicBezTo>
                  <a:pt x="108" y="778"/>
                  <a:pt x="108" y="778"/>
                  <a:pt x="108" y="778"/>
                </a:cubicBezTo>
                <a:cubicBezTo>
                  <a:pt x="108" y="780"/>
                  <a:pt x="108" y="780"/>
                  <a:pt x="108" y="780"/>
                </a:cubicBezTo>
                <a:cubicBezTo>
                  <a:pt x="613" y="780"/>
                  <a:pt x="613" y="780"/>
                  <a:pt x="613" y="780"/>
                </a:cubicBezTo>
                <a:cubicBezTo>
                  <a:pt x="613" y="778"/>
                  <a:pt x="613" y="778"/>
                  <a:pt x="613" y="778"/>
                </a:cubicBezTo>
                <a:cubicBezTo>
                  <a:pt x="619" y="778"/>
                  <a:pt x="619" y="778"/>
                  <a:pt x="619" y="778"/>
                </a:cubicBezTo>
                <a:cubicBezTo>
                  <a:pt x="636" y="767"/>
                  <a:pt x="650" y="751"/>
                  <a:pt x="658" y="730"/>
                </a:cubicBezTo>
                <a:cubicBezTo>
                  <a:pt x="688" y="657"/>
                  <a:pt x="688" y="657"/>
                  <a:pt x="688" y="657"/>
                </a:cubicBezTo>
                <a:cubicBezTo>
                  <a:pt x="708" y="606"/>
                  <a:pt x="683" y="547"/>
                  <a:pt x="632" y="52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sp>
        <p:nvSpPr>
          <p:cNvPr id="4140" name="Freeform 54">
            <a:extLst>
              <a:ext uri="{FF2B5EF4-FFF2-40B4-BE49-F238E27FC236}">
                <a16:creationId xmlns:a16="http://schemas.microsoft.com/office/drawing/2014/main" xmlns="" id="{F5CF198A-1D8E-46ED-97FF-20EA4B5E2DE0}"/>
              </a:ext>
            </a:extLst>
          </p:cNvPr>
          <p:cNvSpPr>
            <a:spLocks/>
          </p:cNvSpPr>
          <p:nvPr/>
        </p:nvSpPr>
        <p:spPr bwMode="auto">
          <a:xfrm>
            <a:off x="4946650" y="2354263"/>
            <a:ext cx="354013" cy="296862"/>
          </a:xfrm>
          <a:custGeom>
            <a:avLst/>
            <a:gdLst>
              <a:gd name="T0" fmla="*/ 101 w 118"/>
              <a:gd name="T1" fmla="*/ 0 h 99"/>
              <a:gd name="T2" fmla="*/ 75 w 118"/>
              <a:gd name="T3" fmla="*/ 38 h 99"/>
              <a:gd name="T4" fmla="*/ 38 w 118"/>
              <a:gd name="T5" fmla="*/ 11 h 99"/>
              <a:gd name="T6" fmla="*/ 45 w 118"/>
              <a:gd name="T7" fmla="*/ 56 h 99"/>
              <a:gd name="T8" fmla="*/ 0 w 118"/>
              <a:gd name="T9" fmla="*/ 64 h 99"/>
              <a:gd name="T10" fmla="*/ 82 w 118"/>
              <a:gd name="T11" fmla="*/ 82 h 99"/>
              <a:gd name="T12" fmla="*/ 82 w 118"/>
              <a:gd name="T13" fmla="*/ 82 h 99"/>
              <a:gd name="T14" fmla="*/ 82 w 118"/>
              <a:gd name="T15" fmla="*/ 82 h 99"/>
              <a:gd name="T16" fmla="*/ 82 w 118"/>
              <a:gd name="T17" fmla="*/ 82 h 99"/>
              <a:gd name="T18" fmla="*/ 101 w 11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9">
                <a:moveTo>
                  <a:pt x="101" y="0"/>
                </a:moveTo>
                <a:cubicBezTo>
                  <a:pt x="87" y="9"/>
                  <a:pt x="78" y="23"/>
                  <a:pt x="75" y="38"/>
                </a:cubicBezTo>
                <a:cubicBezTo>
                  <a:pt x="67" y="25"/>
                  <a:pt x="54" y="15"/>
                  <a:pt x="38" y="11"/>
                </a:cubicBezTo>
                <a:cubicBezTo>
                  <a:pt x="34" y="27"/>
                  <a:pt x="37" y="43"/>
                  <a:pt x="45" y="56"/>
                </a:cubicBezTo>
                <a:cubicBezTo>
                  <a:pt x="30" y="52"/>
                  <a:pt x="14" y="55"/>
                  <a:pt x="0" y="64"/>
                </a:cubicBezTo>
                <a:cubicBezTo>
                  <a:pt x="18" y="91"/>
                  <a:pt x="54" y="99"/>
                  <a:pt x="82" y="82"/>
                </a:cubicBezTo>
                <a:cubicBezTo>
                  <a:pt x="82" y="82"/>
                  <a:pt x="82" y="82"/>
                  <a:pt x="82" y="82"/>
                </a:cubicBezTo>
                <a:cubicBezTo>
                  <a:pt x="82" y="82"/>
                  <a:pt x="82" y="82"/>
                  <a:pt x="82" y="82"/>
                </a:cubicBezTo>
                <a:cubicBezTo>
                  <a:pt x="82" y="82"/>
                  <a:pt x="82" y="82"/>
                  <a:pt x="82" y="82"/>
                </a:cubicBezTo>
                <a:cubicBezTo>
                  <a:pt x="110" y="65"/>
                  <a:pt x="118" y="28"/>
                  <a:pt x="101" y="0"/>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1" name="Freeform 55">
            <a:extLst>
              <a:ext uri="{FF2B5EF4-FFF2-40B4-BE49-F238E27FC236}">
                <a16:creationId xmlns:a16="http://schemas.microsoft.com/office/drawing/2014/main" xmlns="" id="{3BB81AF6-853E-464E-AF3E-49DA26211ED4}"/>
              </a:ext>
            </a:extLst>
          </p:cNvPr>
          <p:cNvSpPr>
            <a:spLocks/>
          </p:cNvSpPr>
          <p:nvPr/>
        </p:nvSpPr>
        <p:spPr bwMode="auto">
          <a:xfrm>
            <a:off x="7785100" y="2381250"/>
            <a:ext cx="323850" cy="320675"/>
          </a:xfrm>
          <a:custGeom>
            <a:avLst/>
            <a:gdLst>
              <a:gd name="T0" fmla="*/ 108 w 108"/>
              <a:gd name="T1" fmla="*/ 83 h 107"/>
              <a:gd name="T2" fmla="*/ 66 w 108"/>
              <a:gd name="T3" fmla="*/ 66 h 107"/>
              <a:gd name="T4" fmla="*/ 83 w 108"/>
              <a:gd name="T5" fmla="*/ 24 h 107"/>
              <a:gd name="T6" fmla="*/ 41 w 108"/>
              <a:gd name="T7" fmla="*/ 42 h 107"/>
              <a:gd name="T8" fmla="*/ 23 w 108"/>
              <a:gd name="T9" fmla="*/ 0 h 107"/>
              <a:gd name="T10" fmla="*/ 24 w 108"/>
              <a:gd name="T11" fmla="*/ 83 h 107"/>
              <a:gd name="T12" fmla="*/ 24 w 108"/>
              <a:gd name="T13" fmla="*/ 84 h 107"/>
              <a:gd name="T14" fmla="*/ 25 w 108"/>
              <a:gd name="T15" fmla="*/ 84 h 107"/>
              <a:gd name="T16" fmla="*/ 25 w 108"/>
              <a:gd name="T17" fmla="*/ 84 h 107"/>
              <a:gd name="T18" fmla="*/ 108 w 108"/>
              <a:gd name="T19"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7">
                <a:moveTo>
                  <a:pt x="108" y="83"/>
                </a:moveTo>
                <a:cubicBezTo>
                  <a:pt x="96" y="71"/>
                  <a:pt x="81" y="66"/>
                  <a:pt x="66" y="66"/>
                </a:cubicBezTo>
                <a:cubicBezTo>
                  <a:pt x="76" y="55"/>
                  <a:pt x="83" y="40"/>
                  <a:pt x="83" y="24"/>
                </a:cubicBezTo>
                <a:cubicBezTo>
                  <a:pt x="66" y="24"/>
                  <a:pt x="52" y="31"/>
                  <a:pt x="41" y="42"/>
                </a:cubicBezTo>
                <a:cubicBezTo>
                  <a:pt x="41" y="27"/>
                  <a:pt x="35" y="11"/>
                  <a:pt x="23" y="0"/>
                </a:cubicBezTo>
                <a:cubicBezTo>
                  <a:pt x="0" y="23"/>
                  <a:pt x="1" y="61"/>
                  <a:pt x="24" y="83"/>
                </a:cubicBezTo>
                <a:cubicBezTo>
                  <a:pt x="24" y="84"/>
                  <a:pt x="24" y="84"/>
                  <a:pt x="24" y="84"/>
                </a:cubicBezTo>
                <a:cubicBezTo>
                  <a:pt x="25" y="84"/>
                  <a:pt x="25" y="84"/>
                  <a:pt x="25" y="84"/>
                </a:cubicBezTo>
                <a:cubicBezTo>
                  <a:pt x="25" y="84"/>
                  <a:pt x="25" y="84"/>
                  <a:pt x="25" y="84"/>
                </a:cubicBezTo>
                <a:cubicBezTo>
                  <a:pt x="48" y="107"/>
                  <a:pt x="85" y="106"/>
                  <a:pt x="108" y="83"/>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2" name="Freeform 56">
            <a:extLst>
              <a:ext uri="{FF2B5EF4-FFF2-40B4-BE49-F238E27FC236}">
                <a16:creationId xmlns:a16="http://schemas.microsoft.com/office/drawing/2014/main" xmlns="" id="{25E47725-6F67-4A7C-B4A9-FBD6F1959C0B}"/>
              </a:ext>
            </a:extLst>
          </p:cNvPr>
          <p:cNvSpPr>
            <a:spLocks/>
          </p:cNvSpPr>
          <p:nvPr/>
        </p:nvSpPr>
        <p:spPr bwMode="auto">
          <a:xfrm>
            <a:off x="6418263" y="2027238"/>
            <a:ext cx="323850" cy="320675"/>
          </a:xfrm>
          <a:custGeom>
            <a:avLst/>
            <a:gdLst>
              <a:gd name="T0" fmla="*/ 108 w 108"/>
              <a:gd name="T1" fmla="*/ 83 h 107"/>
              <a:gd name="T2" fmla="*/ 65 w 108"/>
              <a:gd name="T3" fmla="*/ 66 h 107"/>
              <a:gd name="T4" fmla="*/ 82 w 108"/>
              <a:gd name="T5" fmla="*/ 24 h 107"/>
              <a:gd name="T6" fmla="*/ 40 w 108"/>
              <a:gd name="T7" fmla="*/ 42 h 107"/>
              <a:gd name="T8" fmla="*/ 22 w 108"/>
              <a:gd name="T9" fmla="*/ 0 h 107"/>
              <a:gd name="T10" fmla="*/ 24 w 108"/>
              <a:gd name="T11" fmla="*/ 83 h 107"/>
              <a:gd name="T12" fmla="*/ 24 w 108"/>
              <a:gd name="T13" fmla="*/ 84 h 107"/>
              <a:gd name="T14" fmla="*/ 24 w 108"/>
              <a:gd name="T15" fmla="*/ 84 h 107"/>
              <a:gd name="T16" fmla="*/ 24 w 108"/>
              <a:gd name="T17" fmla="*/ 84 h 107"/>
              <a:gd name="T18" fmla="*/ 108 w 108"/>
              <a:gd name="T19"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7">
                <a:moveTo>
                  <a:pt x="108" y="83"/>
                </a:moveTo>
                <a:cubicBezTo>
                  <a:pt x="96" y="71"/>
                  <a:pt x="80" y="66"/>
                  <a:pt x="65" y="66"/>
                </a:cubicBezTo>
                <a:cubicBezTo>
                  <a:pt x="76" y="55"/>
                  <a:pt x="82" y="40"/>
                  <a:pt x="82" y="24"/>
                </a:cubicBezTo>
                <a:cubicBezTo>
                  <a:pt x="66" y="24"/>
                  <a:pt x="51" y="31"/>
                  <a:pt x="40" y="42"/>
                </a:cubicBezTo>
                <a:cubicBezTo>
                  <a:pt x="40" y="27"/>
                  <a:pt x="34" y="11"/>
                  <a:pt x="22" y="0"/>
                </a:cubicBezTo>
                <a:cubicBezTo>
                  <a:pt x="0" y="23"/>
                  <a:pt x="0" y="60"/>
                  <a:pt x="24" y="83"/>
                </a:cubicBezTo>
                <a:cubicBezTo>
                  <a:pt x="24" y="84"/>
                  <a:pt x="24" y="84"/>
                  <a:pt x="24" y="84"/>
                </a:cubicBezTo>
                <a:cubicBezTo>
                  <a:pt x="24" y="84"/>
                  <a:pt x="24" y="84"/>
                  <a:pt x="24" y="84"/>
                </a:cubicBezTo>
                <a:cubicBezTo>
                  <a:pt x="24" y="84"/>
                  <a:pt x="24" y="84"/>
                  <a:pt x="24" y="84"/>
                </a:cubicBezTo>
                <a:cubicBezTo>
                  <a:pt x="47" y="107"/>
                  <a:pt x="85" y="106"/>
                  <a:pt x="108" y="83"/>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3" name="Freeform 57">
            <a:extLst>
              <a:ext uri="{FF2B5EF4-FFF2-40B4-BE49-F238E27FC236}">
                <a16:creationId xmlns:a16="http://schemas.microsoft.com/office/drawing/2014/main" xmlns="" id="{586D1F6A-F08A-4352-A8F6-65C09EF97A13}"/>
              </a:ext>
            </a:extLst>
          </p:cNvPr>
          <p:cNvSpPr>
            <a:spLocks/>
          </p:cNvSpPr>
          <p:nvPr/>
        </p:nvSpPr>
        <p:spPr bwMode="auto">
          <a:xfrm>
            <a:off x="5075238" y="3443288"/>
            <a:ext cx="350837" cy="296862"/>
          </a:xfrm>
          <a:custGeom>
            <a:avLst/>
            <a:gdLst>
              <a:gd name="T0" fmla="*/ 117 w 117"/>
              <a:gd name="T1" fmla="*/ 64 h 99"/>
              <a:gd name="T2" fmla="*/ 72 w 117"/>
              <a:gd name="T3" fmla="*/ 56 h 99"/>
              <a:gd name="T4" fmla="*/ 80 w 117"/>
              <a:gd name="T5" fmla="*/ 11 h 99"/>
              <a:gd name="T6" fmla="*/ 43 w 117"/>
              <a:gd name="T7" fmla="*/ 37 h 99"/>
              <a:gd name="T8" fmla="*/ 17 w 117"/>
              <a:gd name="T9" fmla="*/ 0 h 99"/>
              <a:gd name="T10" fmla="*/ 35 w 117"/>
              <a:gd name="T11" fmla="*/ 81 h 99"/>
              <a:gd name="T12" fmla="*/ 35 w 117"/>
              <a:gd name="T13" fmla="*/ 82 h 99"/>
              <a:gd name="T14" fmla="*/ 36 w 117"/>
              <a:gd name="T15" fmla="*/ 82 h 99"/>
              <a:gd name="T16" fmla="*/ 36 w 117"/>
              <a:gd name="T17" fmla="*/ 82 h 99"/>
              <a:gd name="T18" fmla="*/ 117 w 117"/>
              <a:gd name="T19"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99">
                <a:moveTo>
                  <a:pt x="117" y="64"/>
                </a:moveTo>
                <a:cubicBezTo>
                  <a:pt x="103" y="55"/>
                  <a:pt x="87" y="53"/>
                  <a:pt x="72" y="56"/>
                </a:cubicBezTo>
                <a:cubicBezTo>
                  <a:pt x="80" y="43"/>
                  <a:pt x="84" y="27"/>
                  <a:pt x="80" y="11"/>
                </a:cubicBezTo>
                <a:cubicBezTo>
                  <a:pt x="64" y="15"/>
                  <a:pt x="51" y="25"/>
                  <a:pt x="43" y="37"/>
                </a:cubicBezTo>
                <a:cubicBezTo>
                  <a:pt x="40" y="22"/>
                  <a:pt x="31" y="9"/>
                  <a:pt x="17" y="0"/>
                </a:cubicBezTo>
                <a:cubicBezTo>
                  <a:pt x="0" y="27"/>
                  <a:pt x="8" y="64"/>
                  <a:pt x="35" y="81"/>
                </a:cubicBezTo>
                <a:cubicBezTo>
                  <a:pt x="35" y="82"/>
                  <a:pt x="35" y="82"/>
                  <a:pt x="35" y="82"/>
                </a:cubicBezTo>
                <a:cubicBezTo>
                  <a:pt x="36" y="82"/>
                  <a:pt x="36" y="82"/>
                  <a:pt x="36" y="82"/>
                </a:cubicBezTo>
                <a:cubicBezTo>
                  <a:pt x="36" y="82"/>
                  <a:pt x="36" y="82"/>
                  <a:pt x="36" y="82"/>
                </a:cubicBezTo>
                <a:cubicBezTo>
                  <a:pt x="63" y="99"/>
                  <a:pt x="100" y="91"/>
                  <a:pt x="117" y="64"/>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5" name="Freeform 59">
            <a:extLst>
              <a:ext uri="{FF2B5EF4-FFF2-40B4-BE49-F238E27FC236}">
                <a16:creationId xmlns:a16="http://schemas.microsoft.com/office/drawing/2014/main" xmlns="" id="{DB7B9D0A-3EAD-448D-9C74-37B079738927}"/>
              </a:ext>
            </a:extLst>
          </p:cNvPr>
          <p:cNvSpPr>
            <a:spLocks noEditPoints="1"/>
          </p:cNvSpPr>
          <p:nvPr/>
        </p:nvSpPr>
        <p:spPr bwMode="auto">
          <a:xfrm>
            <a:off x="5337175" y="2478088"/>
            <a:ext cx="447675" cy="523875"/>
          </a:xfrm>
          <a:custGeom>
            <a:avLst/>
            <a:gdLst>
              <a:gd name="T0" fmla="*/ 32 w 149"/>
              <a:gd name="T1" fmla="*/ 88 h 175"/>
              <a:gd name="T2" fmla="*/ 26 w 149"/>
              <a:gd name="T3" fmla="*/ 82 h 175"/>
              <a:gd name="T4" fmla="*/ 26 w 149"/>
              <a:gd name="T5" fmla="*/ 82 h 175"/>
              <a:gd name="T6" fmla="*/ 32 w 149"/>
              <a:gd name="T7" fmla="*/ 76 h 175"/>
              <a:gd name="T8" fmla="*/ 117 w 149"/>
              <a:gd name="T9" fmla="*/ 76 h 175"/>
              <a:gd name="T10" fmla="*/ 123 w 149"/>
              <a:gd name="T11" fmla="*/ 82 h 175"/>
              <a:gd name="T12" fmla="*/ 123 w 149"/>
              <a:gd name="T13" fmla="*/ 82 h 175"/>
              <a:gd name="T14" fmla="*/ 117 w 149"/>
              <a:gd name="T15" fmla="*/ 88 h 175"/>
              <a:gd name="T16" fmla="*/ 32 w 149"/>
              <a:gd name="T17" fmla="*/ 88 h 175"/>
              <a:gd name="T18" fmla="*/ 32 w 149"/>
              <a:gd name="T19" fmla="*/ 46 h 175"/>
              <a:gd name="T20" fmla="*/ 26 w 149"/>
              <a:gd name="T21" fmla="*/ 40 h 175"/>
              <a:gd name="T22" fmla="*/ 26 w 149"/>
              <a:gd name="T23" fmla="*/ 40 h 175"/>
              <a:gd name="T24" fmla="*/ 32 w 149"/>
              <a:gd name="T25" fmla="*/ 34 h 175"/>
              <a:gd name="T26" fmla="*/ 117 w 149"/>
              <a:gd name="T27" fmla="*/ 34 h 175"/>
              <a:gd name="T28" fmla="*/ 123 w 149"/>
              <a:gd name="T29" fmla="*/ 40 h 175"/>
              <a:gd name="T30" fmla="*/ 123 w 149"/>
              <a:gd name="T31" fmla="*/ 40 h 175"/>
              <a:gd name="T32" fmla="*/ 117 w 149"/>
              <a:gd name="T33" fmla="*/ 46 h 175"/>
              <a:gd name="T34" fmla="*/ 32 w 149"/>
              <a:gd name="T35" fmla="*/ 46 h 175"/>
              <a:gd name="T36" fmla="*/ 99 w 149"/>
              <a:gd name="T37" fmla="*/ 0 h 175"/>
              <a:gd name="T38" fmla="*/ 50 w 149"/>
              <a:gd name="T39" fmla="*/ 0 h 175"/>
              <a:gd name="T40" fmla="*/ 0 w 149"/>
              <a:gd name="T41" fmla="*/ 50 h 175"/>
              <a:gd name="T42" fmla="*/ 0 w 149"/>
              <a:gd name="T43" fmla="*/ 131 h 175"/>
              <a:gd name="T44" fmla="*/ 26 w 149"/>
              <a:gd name="T45" fmla="*/ 175 h 175"/>
              <a:gd name="T46" fmla="*/ 97 w 149"/>
              <a:gd name="T47" fmla="*/ 136 h 175"/>
              <a:gd name="T48" fmla="*/ 103 w 149"/>
              <a:gd name="T49" fmla="*/ 133 h 175"/>
              <a:gd name="T50" fmla="*/ 32 w 149"/>
              <a:gd name="T51" fmla="*/ 133 h 175"/>
              <a:gd name="T52" fmla="*/ 26 w 149"/>
              <a:gd name="T53" fmla="*/ 127 h 175"/>
              <a:gd name="T54" fmla="*/ 26 w 149"/>
              <a:gd name="T55" fmla="*/ 127 h 175"/>
              <a:gd name="T56" fmla="*/ 32 w 149"/>
              <a:gd name="T57" fmla="*/ 121 h 175"/>
              <a:gd name="T58" fmla="*/ 117 w 149"/>
              <a:gd name="T59" fmla="*/ 121 h 175"/>
              <a:gd name="T60" fmla="*/ 122 w 149"/>
              <a:gd name="T61" fmla="*/ 124 h 175"/>
              <a:gd name="T62" fmla="*/ 149 w 149"/>
              <a:gd name="T63" fmla="*/ 115 h 175"/>
              <a:gd name="T64" fmla="*/ 149 w 149"/>
              <a:gd name="T65" fmla="*/ 50 h 175"/>
              <a:gd name="T66" fmla="*/ 99 w 149"/>
              <a:gd name="T6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75">
                <a:moveTo>
                  <a:pt x="32" y="88"/>
                </a:moveTo>
                <a:cubicBezTo>
                  <a:pt x="29" y="88"/>
                  <a:pt x="26" y="86"/>
                  <a:pt x="26" y="82"/>
                </a:cubicBezTo>
                <a:cubicBezTo>
                  <a:pt x="26" y="82"/>
                  <a:pt x="26" y="82"/>
                  <a:pt x="26" y="82"/>
                </a:cubicBezTo>
                <a:cubicBezTo>
                  <a:pt x="26" y="79"/>
                  <a:pt x="29" y="76"/>
                  <a:pt x="32" y="76"/>
                </a:cubicBezTo>
                <a:cubicBezTo>
                  <a:pt x="117" y="76"/>
                  <a:pt x="117" y="76"/>
                  <a:pt x="117" y="76"/>
                </a:cubicBezTo>
                <a:cubicBezTo>
                  <a:pt x="120" y="76"/>
                  <a:pt x="123" y="79"/>
                  <a:pt x="123" y="82"/>
                </a:cubicBezTo>
                <a:cubicBezTo>
                  <a:pt x="123" y="82"/>
                  <a:pt x="123" y="82"/>
                  <a:pt x="123" y="82"/>
                </a:cubicBezTo>
                <a:cubicBezTo>
                  <a:pt x="123" y="86"/>
                  <a:pt x="120" y="88"/>
                  <a:pt x="117" y="88"/>
                </a:cubicBezTo>
                <a:cubicBezTo>
                  <a:pt x="32" y="88"/>
                  <a:pt x="32" y="88"/>
                  <a:pt x="32" y="88"/>
                </a:cubicBezTo>
                <a:moveTo>
                  <a:pt x="32" y="46"/>
                </a:moveTo>
                <a:cubicBezTo>
                  <a:pt x="29" y="46"/>
                  <a:pt x="26" y="44"/>
                  <a:pt x="26" y="40"/>
                </a:cubicBezTo>
                <a:cubicBezTo>
                  <a:pt x="26" y="40"/>
                  <a:pt x="26" y="40"/>
                  <a:pt x="26" y="40"/>
                </a:cubicBezTo>
                <a:cubicBezTo>
                  <a:pt x="26" y="37"/>
                  <a:pt x="29" y="34"/>
                  <a:pt x="32" y="34"/>
                </a:cubicBezTo>
                <a:cubicBezTo>
                  <a:pt x="117" y="34"/>
                  <a:pt x="117" y="34"/>
                  <a:pt x="117" y="34"/>
                </a:cubicBezTo>
                <a:cubicBezTo>
                  <a:pt x="120" y="34"/>
                  <a:pt x="123" y="37"/>
                  <a:pt x="123" y="40"/>
                </a:cubicBezTo>
                <a:cubicBezTo>
                  <a:pt x="123" y="40"/>
                  <a:pt x="123" y="40"/>
                  <a:pt x="123" y="40"/>
                </a:cubicBezTo>
                <a:cubicBezTo>
                  <a:pt x="123" y="44"/>
                  <a:pt x="120" y="46"/>
                  <a:pt x="117" y="46"/>
                </a:cubicBezTo>
                <a:cubicBezTo>
                  <a:pt x="32" y="46"/>
                  <a:pt x="32" y="46"/>
                  <a:pt x="32" y="46"/>
                </a:cubicBezTo>
                <a:moveTo>
                  <a:pt x="99" y="0"/>
                </a:moveTo>
                <a:cubicBezTo>
                  <a:pt x="50" y="0"/>
                  <a:pt x="50" y="0"/>
                  <a:pt x="50" y="0"/>
                </a:cubicBezTo>
                <a:cubicBezTo>
                  <a:pt x="22" y="0"/>
                  <a:pt x="0" y="22"/>
                  <a:pt x="0" y="50"/>
                </a:cubicBezTo>
                <a:cubicBezTo>
                  <a:pt x="0" y="131"/>
                  <a:pt x="0" y="131"/>
                  <a:pt x="0" y="131"/>
                </a:cubicBezTo>
                <a:cubicBezTo>
                  <a:pt x="0" y="150"/>
                  <a:pt x="11" y="166"/>
                  <a:pt x="26" y="175"/>
                </a:cubicBezTo>
                <a:cubicBezTo>
                  <a:pt x="47" y="161"/>
                  <a:pt x="71" y="148"/>
                  <a:pt x="97" y="136"/>
                </a:cubicBezTo>
                <a:cubicBezTo>
                  <a:pt x="99" y="135"/>
                  <a:pt x="101" y="134"/>
                  <a:pt x="103" y="133"/>
                </a:cubicBezTo>
                <a:cubicBezTo>
                  <a:pt x="32" y="133"/>
                  <a:pt x="32" y="133"/>
                  <a:pt x="32" y="133"/>
                </a:cubicBezTo>
                <a:cubicBezTo>
                  <a:pt x="29" y="133"/>
                  <a:pt x="26" y="130"/>
                  <a:pt x="26" y="127"/>
                </a:cubicBezTo>
                <a:cubicBezTo>
                  <a:pt x="26" y="127"/>
                  <a:pt x="26" y="127"/>
                  <a:pt x="26" y="127"/>
                </a:cubicBezTo>
                <a:cubicBezTo>
                  <a:pt x="26" y="123"/>
                  <a:pt x="29" y="121"/>
                  <a:pt x="32" y="121"/>
                </a:cubicBezTo>
                <a:cubicBezTo>
                  <a:pt x="117" y="121"/>
                  <a:pt x="117" y="121"/>
                  <a:pt x="117" y="121"/>
                </a:cubicBezTo>
                <a:cubicBezTo>
                  <a:pt x="119" y="121"/>
                  <a:pt x="121" y="122"/>
                  <a:pt x="122" y="124"/>
                </a:cubicBezTo>
                <a:cubicBezTo>
                  <a:pt x="132" y="120"/>
                  <a:pt x="141" y="117"/>
                  <a:pt x="149" y="115"/>
                </a:cubicBezTo>
                <a:cubicBezTo>
                  <a:pt x="149" y="50"/>
                  <a:pt x="149" y="50"/>
                  <a:pt x="149" y="50"/>
                </a:cubicBezTo>
                <a:cubicBezTo>
                  <a:pt x="149" y="22"/>
                  <a:pt x="127" y="0"/>
                  <a:pt x="99" y="0"/>
                </a:cubicBezTo>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6" name="Freeform 60">
            <a:extLst>
              <a:ext uri="{FF2B5EF4-FFF2-40B4-BE49-F238E27FC236}">
                <a16:creationId xmlns:a16="http://schemas.microsoft.com/office/drawing/2014/main" xmlns="" id="{E84E1E83-DBAC-4E74-BF59-8E43DDAC3772}"/>
              </a:ext>
            </a:extLst>
          </p:cNvPr>
          <p:cNvSpPr>
            <a:spLocks/>
          </p:cNvSpPr>
          <p:nvPr/>
        </p:nvSpPr>
        <p:spPr bwMode="auto">
          <a:xfrm>
            <a:off x="5414963" y="2822575"/>
            <a:ext cx="369887" cy="198438"/>
          </a:xfrm>
          <a:custGeom>
            <a:avLst/>
            <a:gdLst>
              <a:gd name="T0" fmla="*/ 123 w 123"/>
              <a:gd name="T1" fmla="*/ 0 h 66"/>
              <a:gd name="T2" fmla="*/ 96 w 123"/>
              <a:gd name="T3" fmla="*/ 9 h 66"/>
              <a:gd name="T4" fmla="*/ 97 w 123"/>
              <a:gd name="T5" fmla="*/ 12 h 66"/>
              <a:gd name="T6" fmla="*/ 97 w 123"/>
              <a:gd name="T7" fmla="*/ 12 h 66"/>
              <a:gd name="T8" fmla="*/ 91 w 123"/>
              <a:gd name="T9" fmla="*/ 18 h 66"/>
              <a:gd name="T10" fmla="*/ 77 w 123"/>
              <a:gd name="T11" fmla="*/ 18 h 66"/>
              <a:gd name="T12" fmla="*/ 71 w 123"/>
              <a:gd name="T13" fmla="*/ 21 h 66"/>
              <a:gd name="T14" fmla="*/ 0 w 123"/>
              <a:gd name="T15" fmla="*/ 60 h 66"/>
              <a:gd name="T16" fmla="*/ 24 w 123"/>
              <a:gd name="T17" fmla="*/ 66 h 66"/>
              <a:gd name="T18" fmla="*/ 73 w 123"/>
              <a:gd name="T19" fmla="*/ 66 h 66"/>
              <a:gd name="T20" fmla="*/ 123 w 123"/>
              <a:gd name="T21" fmla="*/ 16 h 66"/>
              <a:gd name="T22" fmla="*/ 123 w 123"/>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66">
                <a:moveTo>
                  <a:pt x="123" y="0"/>
                </a:moveTo>
                <a:cubicBezTo>
                  <a:pt x="115" y="2"/>
                  <a:pt x="106" y="5"/>
                  <a:pt x="96" y="9"/>
                </a:cubicBezTo>
                <a:cubicBezTo>
                  <a:pt x="97" y="10"/>
                  <a:pt x="97" y="11"/>
                  <a:pt x="97" y="12"/>
                </a:cubicBezTo>
                <a:cubicBezTo>
                  <a:pt x="97" y="12"/>
                  <a:pt x="97" y="12"/>
                  <a:pt x="97" y="12"/>
                </a:cubicBezTo>
                <a:cubicBezTo>
                  <a:pt x="97" y="15"/>
                  <a:pt x="94" y="18"/>
                  <a:pt x="91" y="18"/>
                </a:cubicBezTo>
                <a:cubicBezTo>
                  <a:pt x="77" y="18"/>
                  <a:pt x="77" y="18"/>
                  <a:pt x="77" y="18"/>
                </a:cubicBezTo>
                <a:cubicBezTo>
                  <a:pt x="75" y="19"/>
                  <a:pt x="73" y="20"/>
                  <a:pt x="71" y="21"/>
                </a:cubicBezTo>
                <a:cubicBezTo>
                  <a:pt x="45" y="33"/>
                  <a:pt x="21" y="46"/>
                  <a:pt x="0" y="60"/>
                </a:cubicBezTo>
                <a:cubicBezTo>
                  <a:pt x="7" y="64"/>
                  <a:pt x="15" y="66"/>
                  <a:pt x="24" y="66"/>
                </a:cubicBezTo>
                <a:cubicBezTo>
                  <a:pt x="73" y="66"/>
                  <a:pt x="73" y="66"/>
                  <a:pt x="73" y="66"/>
                </a:cubicBezTo>
                <a:cubicBezTo>
                  <a:pt x="101" y="66"/>
                  <a:pt x="123" y="44"/>
                  <a:pt x="123" y="16"/>
                </a:cubicBezTo>
                <a:cubicBezTo>
                  <a:pt x="123" y="0"/>
                  <a:pt x="123" y="0"/>
                  <a:pt x="123" y="0"/>
                </a:cubicBezTo>
              </a:path>
            </a:pathLst>
          </a:custGeom>
          <a:solidFill>
            <a:srgbClr val="EB9F8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7" name="Freeform 61">
            <a:extLst>
              <a:ext uri="{FF2B5EF4-FFF2-40B4-BE49-F238E27FC236}">
                <a16:creationId xmlns:a16="http://schemas.microsoft.com/office/drawing/2014/main" xmlns="" id="{F39A7D45-CD0C-4AA6-AF33-AA406B46C049}"/>
              </a:ext>
            </a:extLst>
          </p:cNvPr>
          <p:cNvSpPr>
            <a:spLocks/>
          </p:cNvSpPr>
          <p:nvPr/>
        </p:nvSpPr>
        <p:spPr bwMode="auto">
          <a:xfrm>
            <a:off x="5462588" y="3021013"/>
            <a:ext cx="195262" cy="47625"/>
          </a:xfrm>
          <a:custGeom>
            <a:avLst/>
            <a:gdLst>
              <a:gd name="T0" fmla="*/ 59 w 65"/>
              <a:gd name="T1" fmla="*/ 0 h 16"/>
              <a:gd name="T2" fmla="*/ 57 w 65"/>
              <a:gd name="T3" fmla="*/ 0 h 16"/>
              <a:gd name="T4" fmla="*/ 8 w 65"/>
              <a:gd name="T5" fmla="*/ 0 h 16"/>
              <a:gd name="T6" fmla="*/ 6 w 65"/>
              <a:gd name="T7" fmla="*/ 0 h 16"/>
              <a:gd name="T8" fmla="*/ 0 w 65"/>
              <a:gd name="T9" fmla="*/ 6 h 16"/>
              <a:gd name="T10" fmla="*/ 0 w 65"/>
              <a:gd name="T11" fmla="*/ 10 h 16"/>
              <a:gd name="T12" fmla="*/ 6 w 65"/>
              <a:gd name="T13" fmla="*/ 16 h 16"/>
              <a:gd name="T14" fmla="*/ 59 w 65"/>
              <a:gd name="T15" fmla="*/ 16 h 16"/>
              <a:gd name="T16" fmla="*/ 65 w 65"/>
              <a:gd name="T17" fmla="*/ 10 h 16"/>
              <a:gd name="T18" fmla="*/ 65 w 65"/>
              <a:gd name="T19" fmla="*/ 6 h 16"/>
              <a:gd name="T20" fmla="*/ 59 w 6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6">
                <a:moveTo>
                  <a:pt x="59" y="0"/>
                </a:moveTo>
                <a:cubicBezTo>
                  <a:pt x="57" y="0"/>
                  <a:pt x="57" y="0"/>
                  <a:pt x="57" y="0"/>
                </a:cubicBezTo>
                <a:cubicBezTo>
                  <a:pt x="8" y="0"/>
                  <a:pt x="8" y="0"/>
                  <a:pt x="8" y="0"/>
                </a:cubicBezTo>
                <a:cubicBezTo>
                  <a:pt x="6" y="0"/>
                  <a:pt x="6" y="0"/>
                  <a:pt x="6" y="0"/>
                </a:cubicBezTo>
                <a:cubicBezTo>
                  <a:pt x="3" y="0"/>
                  <a:pt x="0" y="2"/>
                  <a:pt x="0" y="6"/>
                </a:cubicBezTo>
                <a:cubicBezTo>
                  <a:pt x="0" y="10"/>
                  <a:pt x="0" y="10"/>
                  <a:pt x="0" y="10"/>
                </a:cubicBezTo>
                <a:cubicBezTo>
                  <a:pt x="0" y="13"/>
                  <a:pt x="3" y="16"/>
                  <a:pt x="6" y="16"/>
                </a:cubicBezTo>
                <a:cubicBezTo>
                  <a:pt x="59" y="16"/>
                  <a:pt x="59" y="16"/>
                  <a:pt x="59" y="16"/>
                </a:cubicBezTo>
                <a:cubicBezTo>
                  <a:pt x="62" y="16"/>
                  <a:pt x="65" y="13"/>
                  <a:pt x="65" y="10"/>
                </a:cubicBezTo>
                <a:cubicBezTo>
                  <a:pt x="65" y="6"/>
                  <a:pt x="65" y="6"/>
                  <a:pt x="65" y="6"/>
                </a:cubicBezTo>
                <a:cubicBezTo>
                  <a:pt x="65" y="2"/>
                  <a:pt x="62" y="0"/>
                  <a:pt x="59" y="0"/>
                </a:cubicBezTo>
              </a:path>
            </a:pathLst>
          </a:custGeom>
          <a:solidFill>
            <a:srgbClr val="636B7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8" name="Freeform 62">
            <a:extLst>
              <a:ext uri="{FF2B5EF4-FFF2-40B4-BE49-F238E27FC236}">
                <a16:creationId xmlns:a16="http://schemas.microsoft.com/office/drawing/2014/main" xmlns="" id="{CB44C6BB-1517-4D32-8062-F6B49A54E6FC}"/>
              </a:ext>
            </a:extLst>
          </p:cNvPr>
          <p:cNvSpPr>
            <a:spLocks/>
          </p:cNvSpPr>
          <p:nvPr/>
        </p:nvSpPr>
        <p:spPr bwMode="auto">
          <a:xfrm>
            <a:off x="5462588" y="2428875"/>
            <a:ext cx="195262" cy="49213"/>
          </a:xfrm>
          <a:custGeom>
            <a:avLst/>
            <a:gdLst>
              <a:gd name="T0" fmla="*/ 59 w 65"/>
              <a:gd name="T1" fmla="*/ 0 h 16"/>
              <a:gd name="T2" fmla="*/ 59 w 65"/>
              <a:gd name="T3" fmla="*/ 0 h 16"/>
              <a:gd name="T4" fmla="*/ 59 w 65"/>
              <a:gd name="T5" fmla="*/ 4 h 16"/>
              <a:gd name="T6" fmla="*/ 57 w 65"/>
              <a:gd name="T7" fmla="*/ 6 h 16"/>
              <a:gd name="T8" fmla="*/ 55 w 65"/>
              <a:gd name="T9" fmla="*/ 4 h 16"/>
              <a:gd name="T10" fmla="*/ 55 w 65"/>
              <a:gd name="T11" fmla="*/ 0 h 16"/>
              <a:gd name="T12" fmla="*/ 13 w 65"/>
              <a:gd name="T13" fmla="*/ 0 h 16"/>
              <a:gd name="T14" fmla="*/ 11 w 65"/>
              <a:gd name="T15" fmla="*/ 0 h 16"/>
              <a:gd name="T16" fmla="*/ 11 w 65"/>
              <a:gd name="T17" fmla="*/ 4 h 16"/>
              <a:gd name="T18" fmla="*/ 9 w 65"/>
              <a:gd name="T19" fmla="*/ 6 h 16"/>
              <a:gd name="T20" fmla="*/ 7 w 65"/>
              <a:gd name="T21" fmla="*/ 4 h 16"/>
              <a:gd name="T22" fmla="*/ 7 w 65"/>
              <a:gd name="T23" fmla="*/ 0 h 16"/>
              <a:gd name="T24" fmla="*/ 6 w 65"/>
              <a:gd name="T25" fmla="*/ 0 h 16"/>
              <a:gd name="T26" fmla="*/ 0 w 65"/>
              <a:gd name="T27" fmla="*/ 6 h 16"/>
              <a:gd name="T28" fmla="*/ 0 w 65"/>
              <a:gd name="T29" fmla="*/ 10 h 16"/>
              <a:gd name="T30" fmla="*/ 6 w 65"/>
              <a:gd name="T31" fmla="*/ 16 h 16"/>
              <a:gd name="T32" fmla="*/ 59 w 65"/>
              <a:gd name="T33" fmla="*/ 16 h 16"/>
              <a:gd name="T34" fmla="*/ 65 w 65"/>
              <a:gd name="T35" fmla="*/ 10 h 16"/>
              <a:gd name="T36" fmla="*/ 65 w 65"/>
              <a:gd name="T37" fmla="*/ 6 h 16"/>
              <a:gd name="T38" fmla="*/ 59 w 6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16">
                <a:moveTo>
                  <a:pt x="59" y="0"/>
                </a:moveTo>
                <a:cubicBezTo>
                  <a:pt x="59" y="0"/>
                  <a:pt x="59" y="0"/>
                  <a:pt x="59" y="0"/>
                </a:cubicBezTo>
                <a:cubicBezTo>
                  <a:pt x="59" y="4"/>
                  <a:pt x="59" y="4"/>
                  <a:pt x="59" y="4"/>
                </a:cubicBezTo>
                <a:cubicBezTo>
                  <a:pt x="59" y="5"/>
                  <a:pt x="58" y="6"/>
                  <a:pt x="57" y="6"/>
                </a:cubicBezTo>
                <a:cubicBezTo>
                  <a:pt x="56" y="6"/>
                  <a:pt x="55" y="5"/>
                  <a:pt x="55" y="4"/>
                </a:cubicBezTo>
                <a:cubicBezTo>
                  <a:pt x="55" y="0"/>
                  <a:pt x="55" y="0"/>
                  <a:pt x="55" y="0"/>
                </a:cubicBezTo>
                <a:cubicBezTo>
                  <a:pt x="13" y="0"/>
                  <a:pt x="13" y="0"/>
                  <a:pt x="13" y="0"/>
                </a:cubicBezTo>
                <a:cubicBezTo>
                  <a:pt x="11" y="0"/>
                  <a:pt x="11" y="0"/>
                  <a:pt x="11" y="0"/>
                </a:cubicBezTo>
                <a:cubicBezTo>
                  <a:pt x="11" y="4"/>
                  <a:pt x="11" y="4"/>
                  <a:pt x="11" y="4"/>
                </a:cubicBezTo>
                <a:cubicBezTo>
                  <a:pt x="11" y="5"/>
                  <a:pt x="10" y="6"/>
                  <a:pt x="9" y="6"/>
                </a:cubicBezTo>
                <a:cubicBezTo>
                  <a:pt x="7" y="6"/>
                  <a:pt x="7" y="5"/>
                  <a:pt x="7" y="4"/>
                </a:cubicBezTo>
                <a:cubicBezTo>
                  <a:pt x="7" y="0"/>
                  <a:pt x="7" y="0"/>
                  <a:pt x="7" y="0"/>
                </a:cubicBezTo>
                <a:cubicBezTo>
                  <a:pt x="6" y="0"/>
                  <a:pt x="6" y="0"/>
                  <a:pt x="6" y="0"/>
                </a:cubicBezTo>
                <a:cubicBezTo>
                  <a:pt x="3" y="0"/>
                  <a:pt x="0" y="3"/>
                  <a:pt x="0" y="6"/>
                </a:cubicBezTo>
                <a:cubicBezTo>
                  <a:pt x="0" y="10"/>
                  <a:pt x="0" y="10"/>
                  <a:pt x="0" y="10"/>
                </a:cubicBezTo>
                <a:cubicBezTo>
                  <a:pt x="0" y="13"/>
                  <a:pt x="3" y="16"/>
                  <a:pt x="6" y="16"/>
                </a:cubicBezTo>
                <a:cubicBezTo>
                  <a:pt x="59" y="16"/>
                  <a:pt x="59" y="16"/>
                  <a:pt x="59" y="16"/>
                </a:cubicBezTo>
                <a:cubicBezTo>
                  <a:pt x="62" y="16"/>
                  <a:pt x="65" y="13"/>
                  <a:pt x="65" y="10"/>
                </a:cubicBezTo>
                <a:cubicBezTo>
                  <a:pt x="65" y="6"/>
                  <a:pt x="65" y="6"/>
                  <a:pt x="65" y="6"/>
                </a:cubicBezTo>
                <a:cubicBezTo>
                  <a:pt x="65" y="3"/>
                  <a:pt x="62" y="0"/>
                  <a:pt x="59"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9" name="Freeform 63">
            <a:extLst>
              <a:ext uri="{FF2B5EF4-FFF2-40B4-BE49-F238E27FC236}">
                <a16:creationId xmlns:a16="http://schemas.microsoft.com/office/drawing/2014/main" xmlns="" id="{85260B55-5CCE-436E-85FC-63AB878EF208}"/>
              </a:ext>
            </a:extLst>
          </p:cNvPr>
          <p:cNvSpPr>
            <a:spLocks/>
          </p:cNvSpPr>
          <p:nvPr/>
        </p:nvSpPr>
        <p:spPr bwMode="auto">
          <a:xfrm>
            <a:off x="5483225" y="2339975"/>
            <a:ext cx="157163" cy="106363"/>
          </a:xfrm>
          <a:custGeom>
            <a:avLst/>
            <a:gdLst>
              <a:gd name="T0" fmla="*/ 24 w 52"/>
              <a:gd name="T1" fmla="*/ 0 h 36"/>
              <a:gd name="T2" fmla="*/ 0 w 52"/>
              <a:gd name="T3" fmla="*/ 25 h 36"/>
              <a:gd name="T4" fmla="*/ 0 w 52"/>
              <a:gd name="T5" fmla="*/ 30 h 36"/>
              <a:gd name="T6" fmla="*/ 0 w 52"/>
              <a:gd name="T7" fmla="*/ 34 h 36"/>
              <a:gd name="T8" fmla="*/ 2 w 52"/>
              <a:gd name="T9" fmla="*/ 36 h 36"/>
              <a:gd name="T10" fmla="*/ 4 w 52"/>
              <a:gd name="T11" fmla="*/ 34 h 36"/>
              <a:gd name="T12" fmla="*/ 4 w 52"/>
              <a:gd name="T13" fmla="*/ 30 h 36"/>
              <a:gd name="T14" fmla="*/ 4 w 52"/>
              <a:gd name="T15" fmla="*/ 25 h 36"/>
              <a:gd name="T16" fmla="*/ 24 w 52"/>
              <a:gd name="T17" fmla="*/ 4 h 36"/>
              <a:gd name="T18" fmla="*/ 27 w 52"/>
              <a:gd name="T19" fmla="*/ 4 h 36"/>
              <a:gd name="T20" fmla="*/ 48 w 52"/>
              <a:gd name="T21" fmla="*/ 25 h 36"/>
              <a:gd name="T22" fmla="*/ 48 w 52"/>
              <a:gd name="T23" fmla="*/ 30 h 36"/>
              <a:gd name="T24" fmla="*/ 48 w 52"/>
              <a:gd name="T25" fmla="*/ 34 h 36"/>
              <a:gd name="T26" fmla="*/ 50 w 52"/>
              <a:gd name="T27" fmla="*/ 36 h 36"/>
              <a:gd name="T28" fmla="*/ 52 w 52"/>
              <a:gd name="T29" fmla="*/ 34 h 36"/>
              <a:gd name="T30" fmla="*/ 52 w 52"/>
              <a:gd name="T31" fmla="*/ 30 h 36"/>
              <a:gd name="T32" fmla="*/ 52 w 52"/>
              <a:gd name="T33" fmla="*/ 25 h 36"/>
              <a:gd name="T34" fmla="*/ 28 w 52"/>
              <a:gd name="T35" fmla="*/ 0 h 36"/>
              <a:gd name="T36" fmla="*/ 26 w 52"/>
              <a:gd name="T37" fmla="*/ 2 h 36"/>
              <a:gd name="T38" fmla="*/ 24 w 52"/>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6">
                <a:moveTo>
                  <a:pt x="24" y="0"/>
                </a:moveTo>
                <a:cubicBezTo>
                  <a:pt x="10" y="0"/>
                  <a:pt x="0" y="11"/>
                  <a:pt x="0" y="25"/>
                </a:cubicBezTo>
                <a:cubicBezTo>
                  <a:pt x="0" y="30"/>
                  <a:pt x="0" y="30"/>
                  <a:pt x="0" y="30"/>
                </a:cubicBezTo>
                <a:cubicBezTo>
                  <a:pt x="0" y="34"/>
                  <a:pt x="0" y="34"/>
                  <a:pt x="0" y="34"/>
                </a:cubicBezTo>
                <a:cubicBezTo>
                  <a:pt x="0" y="35"/>
                  <a:pt x="0" y="36"/>
                  <a:pt x="2" y="36"/>
                </a:cubicBezTo>
                <a:cubicBezTo>
                  <a:pt x="3" y="36"/>
                  <a:pt x="4" y="35"/>
                  <a:pt x="4" y="34"/>
                </a:cubicBezTo>
                <a:cubicBezTo>
                  <a:pt x="4" y="30"/>
                  <a:pt x="4" y="30"/>
                  <a:pt x="4" y="30"/>
                </a:cubicBezTo>
                <a:cubicBezTo>
                  <a:pt x="4" y="25"/>
                  <a:pt x="4" y="25"/>
                  <a:pt x="4" y="25"/>
                </a:cubicBezTo>
                <a:cubicBezTo>
                  <a:pt x="4" y="13"/>
                  <a:pt x="13" y="4"/>
                  <a:pt x="24" y="4"/>
                </a:cubicBezTo>
                <a:cubicBezTo>
                  <a:pt x="27" y="4"/>
                  <a:pt x="27" y="4"/>
                  <a:pt x="27" y="4"/>
                </a:cubicBezTo>
                <a:cubicBezTo>
                  <a:pt x="38" y="4"/>
                  <a:pt x="48" y="13"/>
                  <a:pt x="48" y="25"/>
                </a:cubicBezTo>
                <a:cubicBezTo>
                  <a:pt x="48" y="30"/>
                  <a:pt x="48" y="30"/>
                  <a:pt x="48" y="30"/>
                </a:cubicBezTo>
                <a:cubicBezTo>
                  <a:pt x="48" y="34"/>
                  <a:pt x="48" y="34"/>
                  <a:pt x="48" y="34"/>
                </a:cubicBezTo>
                <a:cubicBezTo>
                  <a:pt x="48" y="35"/>
                  <a:pt x="49" y="36"/>
                  <a:pt x="50" y="36"/>
                </a:cubicBezTo>
                <a:cubicBezTo>
                  <a:pt x="51" y="36"/>
                  <a:pt x="52" y="35"/>
                  <a:pt x="52" y="34"/>
                </a:cubicBezTo>
                <a:cubicBezTo>
                  <a:pt x="52" y="30"/>
                  <a:pt x="52" y="30"/>
                  <a:pt x="52" y="30"/>
                </a:cubicBezTo>
                <a:cubicBezTo>
                  <a:pt x="52" y="25"/>
                  <a:pt x="52" y="25"/>
                  <a:pt x="52" y="25"/>
                </a:cubicBezTo>
                <a:cubicBezTo>
                  <a:pt x="52" y="11"/>
                  <a:pt x="41" y="0"/>
                  <a:pt x="28" y="0"/>
                </a:cubicBezTo>
                <a:cubicBezTo>
                  <a:pt x="28" y="1"/>
                  <a:pt x="27" y="2"/>
                  <a:pt x="26" y="2"/>
                </a:cubicBezTo>
                <a:cubicBezTo>
                  <a:pt x="25" y="2"/>
                  <a:pt x="24" y="1"/>
                  <a:pt x="24"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0" name="Freeform 64">
            <a:extLst>
              <a:ext uri="{FF2B5EF4-FFF2-40B4-BE49-F238E27FC236}">
                <a16:creationId xmlns:a16="http://schemas.microsoft.com/office/drawing/2014/main" xmlns="" id="{0F142AB7-5BC9-4AF2-96FC-69937A8C27F8}"/>
              </a:ext>
            </a:extLst>
          </p:cNvPr>
          <p:cNvSpPr>
            <a:spLocks/>
          </p:cNvSpPr>
          <p:nvPr/>
        </p:nvSpPr>
        <p:spPr bwMode="auto">
          <a:xfrm>
            <a:off x="5556250" y="2176463"/>
            <a:ext cx="11113" cy="168275"/>
          </a:xfrm>
          <a:custGeom>
            <a:avLst/>
            <a:gdLst>
              <a:gd name="T0" fmla="*/ 2 w 4"/>
              <a:gd name="T1" fmla="*/ 0 h 56"/>
              <a:gd name="T2" fmla="*/ 0 w 4"/>
              <a:gd name="T3" fmla="*/ 2 h 56"/>
              <a:gd name="T4" fmla="*/ 0 w 4"/>
              <a:gd name="T5" fmla="*/ 54 h 56"/>
              <a:gd name="T6" fmla="*/ 0 w 4"/>
              <a:gd name="T7" fmla="*/ 54 h 56"/>
              <a:gd name="T8" fmla="*/ 2 w 4"/>
              <a:gd name="T9" fmla="*/ 56 h 56"/>
              <a:gd name="T10" fmla="*/ 4 w 4"/>
              <a:gd name="T11" fmla="*/ 54 h 56"/>
              <a:gd name="T12" fmla="*/ 4 w 4"/>
              <a:gd name="T13" fmla="*/ 54 h 56"/>
              <a:gd name="T14" fmla="*/ 4 w 4"/>
              <a:gd name="T15" fmla="*/ 2 h 56"/>
              <a:gd name="T16" fmla="*/ 2 w 4"/>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6">
                <a:moveTo>
                  <a:pt x="2" y="0"/>
                </a:moveTo>
                <a:cubicBezTo>
                  <a:pt x="1" y="0"/>
                  <a:pt x="0" y="0"/>
                  <a:pt x="0" y="2"/>
                </a:cubicBezTo>
                <a:cubicBezTo>
                  <a:pt x="0" y="54"/>
                  <a:pt x="0" y="54"/>
                  <a:pt x="0" y="54"/>
                </a:cubicBezTo>
                <a:cubicBezTo>
                  <a:pt x="0" y="54"/>
                  <a:pt x="0" y="54"/>
                  <a:pt x="0" y="54"/>
                </a:cubicBezTo>
                <a:cubicBezTo>
                  <a:pt x="0" y="55"/>
                  <a:pt x="1" y="56"/>
                  <a:pt x="2" y="56"/>
                </a:cubicBezTo>
                <a:cubicBezTo>
                  <a:pt x="3" y="56"/>
                  <a:pt x="4" y="55"/>
                  <a:pt x="4" y="54"/>
                </a:cubicBezTo>
                <a:cubicBezTo>
                  <a:pt x="4" y="54"/>
                  <a:pt x="4" y="54"/>
                  <a:pt x="4" y="54"/>
                </a:cubicBezTo>
                <a:cubicBezTo>
                  <a:pt x="4" y="2"/>
                  <a:pt x="4" y="2"/>
                  <a:pt x="4" y="2"/>
                </a:cubicBezTo>
                <a:cubicBezTo>
                  <a:pt x="4" y="0"/>
                  <a:pt x="3" y="0"/>
                  <a:pt x="2"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1" name="Freeform 65">
            <a:extLst>
              <a:ext uri="{FF2B5EF4-FFF2-40B4-BE49-F238E27FC236}">
                <a16:creationId xmlns:a16="http://schemas.microsoft.com/office/drawing/2014/main" xmlns="" id="{60F2C615-2751-4718-9C4A-ED353BEB3F77}"/>
              </a:ext>
            </a:extLst>
          </p:cNvPr>
          <p:cNvSpPr>
            <a:spLocks/>
          </p:cNvSpPr>
          <p:nvPr/>
        </p:nvSpPr>
        <p:spPr bwMode="auto">
          <a:xfrm>
            <a:off x="5414963" y="2579688"/>
            <a:ext cx="292100" cy="34925"/>
          </a:xfrm>
          <a:custGeom>
            <a:avLst/>
            <a:gdLst>
              <a:gd name="T0" fmla="*/ 91 w 97"/>
              <a:gd name="T1" fmla="*/ 0 h 12"/>
              <a:gd name="T2" fmla="*/ 6 w 97"/>
              <a:gd name="T3" fmla="*/ 0 h 12"/>
              <a:gd name="T4" fmla="*/ 0 w 97"/>
              <a:gd name="T5" fmla="*/ 6 h 12"/>
              <a:gd name="T6" fmla="*/ 0 w 97"/>
              <a:gd name="T7" fmla="*/ 6 h 12"/>
              <a:gd name="T8" fmla="*/ 6 w 97"/>
              <a:gd name="T9" fmla="*/ 12 h 12"/>
              <a:gd name="T10" fmla="*/ 91 w 97"/>
              <a:gd name="T11" fmla="*/ 12 h 12"/>
              <a:gd name="T12" fmla="*/ 97 w 97"/>
              <a:gd name="T13" fmla="*/ 6 h 12"/>
              <a:gd name="T14" fmla="*/ 97 w 97"/>
              <a:gd name="T15" fmla="*/ 6 h 12"/>
              <a:gd name="T16" fmla="*/ 91 w 9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
                <a:moveTo>
                  <a:pt x="91" y="0"/>
                </a:moveTo>
                <a:cubicBezTo>
                  <a:pt x="6" y="0"/>
                  <a:pt x="6" y="0"/>
                  <a:pt x="6" y="0"/>
                </a:cubicBezTo>
                <a:cubicBezTo>
                  <a:pt x="3" y="0"/>
                  <a:pt x="0" y="3"/>
                  <a:pt x="0" y="6"/>
                </a:cubicBezTo>
                <a:cubicBezTo>
                  <a:pt x="0" y="6"/>
                  <a:pt x="0" y="6"/>
                  <a:pt x="0" y="6"/>
                </a:cubicBezTo>
                <a:cubicBezTo>
                  <a:pt x="0" y="10"/>
                  <a:pt x="3" y="12"/>
                  <a:pt x="6" y="12"/>
                </a:cubicBezTo>
                <a:cubicBezTo>
                  <a:pt x="91" y="12"/>
                  <a:pt x="91" y="12"/>
                  <a:pt x="91" y="12"/>
                </a:cubicBezTo>
                <a:cubicBezTo>
                  <a:pt x="94" y="12"/>
                  <a:pt x="97" y="10"/>
                  <a:pt x="97" y="6"/>
                </a:cubicBezTo>
                <a:cubicBezTo>
                  <a:pt x="97" y="6"/>
                  <a:pt x="97" y="6"/>
                  <a:pt x="97" y="6"/>
                </a:cubicBezTo>
                <a:cubicBezTo>
                  <a:pt x="97" y="3"/>
                  <a:pt x="94" y="0"/>
                  <a:pt x="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2" name="Freeform 66">
            <a:extLst>
              <a:ext uri="{FF2B5EF4-FFF2-40B4-BE49-F238E27FC236}">
                <a16:creationId xmlns:a16="http://schemas.microsoft.com/office/drawing/2014/main" xmlns="" id="{703083AB-C3D2-48C5-9AE3-B6BEB2392555}"/>
              </a:ext>
            </a:extLst>
          </p:cNvPr>
          <p:cNvSpPr>
            <a:spLocks/>
          </p:cNvSpPr>
          <p:nvPr/>
        </p:nvSpPr>
        <p:spPr bwMode="auto">
          <a:xfrm>
            <a:off x="5414963" y="2705100"/>
            <a:ext cx="292100" cy="36513"/>
          </a:xfrm>
          <a:custGeom>
            <a:avLst/>
            <a:gdLst>
              <a:gd name="T0" fmla="*/ 91 w 97"/>
              <a:gd name="T1" fmla="*/ 0 h 12"/>
              <a:gd name="T2" fmla="*/ 6 w 97"/>
              <a:gd name="T3" fmla="*/ 0 h 12"/>
              <a:gd name="T4" fmla="*/ 0 w 97"/>
              <a:gd name="T5" fmla="*/ 6 h 12"/>
              <a:gd name="T6" fmla="*/ 0 w 97"/>
              <a:gd name="T7" fmla="*/ 6 h 12"/>
              <a:gd name="T8" fmla="*/ 6 w 97"/>
              <a:gd name="T9" fmla="*/ 12 h 12"/>
              <a:gd name="T10" fmla="*/ 91 w 97"/>
              <a:gd name="T11" fmla="*/ 12 h 12"/>
              <a:gd name="T12" fmla="*/ 97 w 97"/>
              <a:gd name="T13" fmla="*/ 6 h 12"/>
              <a:gd name="T14" fmla="*/ 97 w 97"/>
              <a:gd name="T15" fmla="*/ 6 h 12"/>
              <a:gd name="T16" fmla="*/ 91 w 9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
                <a:moveTo>
                  <a:pt x="91" y="0"/>
                </a:moveTo>
                <a:cubicBezTo>
                  <a:pt x="6" y="0"/>
                  <a:pt x="6" y="0"/>
                  <a:pt x="6" y="0"/>
                </a:cubicBezTo>
                <a:cubicBezTo>
                  <a:pt x="3" y="0"/>
                  <a:pt x="0" y="3"/>
                  <a:pt x="0" y="6"/>
                </a:cubicBezTo>
                <a:cubicBezTo>
                  <a:pt x="0" y="6"/>
                  <a:pt x="0" y="6"/>
                  <a:pt x="0" y="6"/>
                </a:cubicBezTo>
                <a:cubicBezTo>
                  <a:pt x="0" y="10"/>
                  <a:pt x="3" y="12"/>
                  <a:pt x="6" y="12"/>
                </a:cubicBezTo>
                <a:cubicBezTo>
                  <a:pt x="91" y="12"/>
                  <a:pt x="91" y="12"/>
                  <a:pt x="91" y="12"/>
                </a:cubicBezTo>
                <a:cubicBezTo>
                  <a:pt x="94" y="12"/>
                  <a:pt x="97" y="10"/>
                  <a:pt x="97" y="6"/>
                </a:cubicBezTo>
                <a:cubicBezTo>
                  <a:pt x="97" y="6"/>
                  <a:pt x="97" y="6"/>
                  <a:pt x="97" y="6"/>
                </a:cubicBezTo>
                <a:cubicBezTo>
                  <a:pt x="97" y="3"/>
                  <a:pt x="94" y="0"/>
                  <a:pt x="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3" name="Freeform 67">
            <a:extLst>
              <a:ext uri="{FF2B5EF4-FFF2-40B4-BE49-F238E27FC236}">
                <a16:creationId xmlns:a16="http://schemas.microsoft.com/office/drawing/2014/main" xmlns="" id="{0638C443-E3CC-4DBE-9BAC-A6804E81D007}"/>
              </a:ext>
            </a:extLst>
          </p:cNvPr>
          <p:cNvSpPr>
            <a:spLocks/>
          </p:cNvSpPr>
          <p:nvPr/>
        </p:nvSpPr>
        <p:spPr bwMode="auto">
          <a:xfrm>
            <a:off x="5414963" y="2840038"/>
            <a:ext cx="288925" cy="36512"/>
          </a:xfrm>
          <a:custGeom>
            <a:avLst/>
            <a:gdLst>
              <a:gd name="T0" fmla="*/ 91 w 96"/>
              <a:gd name="T1" fmla="*/ 0 h 12"/>
              <a:gd name="T2" fmla="*/ 6 w 96"/>
              <a:gd name="T3" fmla="*/ 0 h 12"/>
              <a:gd name="T4" fmla="*/ 0 w 96"/>
              <a:gd name="T5" fmla="*/ 6 h 12"/>
              <a:gd name="T6" fmla="*/ 0 w 96"/>
              <a:gd name="T7" fmla="*/ 6 h 12"/>
              <a:gd name="T8" fmla="*/ 6 w 96"/>
              <a:gd name="T9" fmla="*/ 12 h 12"/>
              <a:gd name="T10" fmla="*/ 77 w 96"/>
              <a:gd name="T11" fmla="*/ 12 h 12"/>
              <a:gd name="T12" fmla="*/ 96 w 96"/>
              <a:gd name="T13" fmla="*/ 3 h 12"/>
              <a:gd name="T14" fmla="*/ 91 w 9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
                <a:moveTo>
                  <a:pt x="91" y="0"/>
                </a:moveTo>
                <a:cubicBezTo>
                  <a:pt x="6" y="0"/>
                  <a:pt x="6" y="0"/>
                  <a:pt x="6" y="0"/>
                </a:cubicBezTo>
                <a:cubicBezTo>
                  <a:pt x="3" y="0"/>
                  <a:pt x="0" y="2"/>
                  <a:pt x="0" y="6"/>
                </a:cubicBezTo>
                <a:cubicBezTo>
                  <a:pt x="0" y="6"/>
                  <a:pt x="0" y="6"/>
                  <a:pt x="0" y="6"/>
                </a:cubicBezTo>
                <a:cubicBezTo>
                  <a:pt x="0" y="9"/>
                  <a:pt x="3" y="12"/>
                  <a:pt x="6" y="12"/>
                </a:cubicBezTo>
                <a:cubicBezTo>
                  <a:pt x="77" y="12"/>
                  <a:pt x="77" y="12"/>
                  <a:pt x="77" y="12"/>
                </a:cubicBezTo>
                <a:cubicBezTo>
                  <a:pt x="84" y="9"/>
                  <a:pt x="90" y="6"/>
                  <a:pt x="96" y="3"/>
                </a:cubicBezTo>
                <a:cubicBezTo>
                  <a:pt x="95" y="1"/>
                  <a:pt x="93" y="0"/>
                  <a:pt x="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4" name="Freeform 68">
            <a:extLst>
              <a:ext uri="{FF2B5EF4-FFF2-40B4-BE49-F238E27FC236}">
                <a16:creationId xmlns:a16="http://schemas.microsoft.com/office/drawing/2014/main" xmlns="" id="{C70685AB-EADA-4461-863F-E541092EEBDB}"/>
              </a:ext>
            </a:extLst>
          </p:cNvPr>
          <p:cNvSpPr>
            <a:spLocks/>
          </p:cNvSpPr>
          <p:nvPr/>
        </p:nvSpPr>
        <p:spPr bwMode="auto">
          <a:xfrm>
            <a:off x="5645150" y="2849563"/>
            <a:ext cx="61913" cy="26987"/>
          </a:xfrm>
          <a:custGeom>
            <a:avLst/>
            <a:gdLst>
              <a:gd name="T0" fmla="*/ 19 w 20"/>
              <a:gd name="T1" fmla="*/ 0 h 9"/>
              <a:gd name="T2" fmla="*/ 0 w 20"/>
              <a:gd name="T3" fmla="*/ 9 h 9"/>
              <a:gd name="T4" fmla="*/ 14 w 20"/>
              <a:gd name="T5" fmla="*/ 9 h 9"/>
              <a:gd name="T6" fmla="*/ 20 w 20"/>
              <a:gd name="T7" fmla="*/ 3 h 9"/>
              <a:gd name="T8" fmla="*/ 20 w 20"/>
              <a:gd name="T9" fmla="*/ 3 h 9"/>
              <a:gd name="T10" fmla="*/ 19 w 20"/>
              <a:gd name="T11" fmla="*/ 0 h 9"/>
            </a:gdLst>
            <a:ahLst/>
            <a:cxnLst>
              <a:cxn ang="0">
                <a:pos x="T0" y="T1"/>
              </a:cxn>
              <a:cxn ang="0">
                <a:pos x="T2" y="T3"/>
              </a:cxn>
              <a:cxn ang="0">
                <a:pos x="T4" y="T5"/>
              </a:cxn>
              <a:cxn ang="0">
                <a:pos x="T6" y="T7"/>
              </a:cxn>
              <a:cxn ang="0">
                <a:pos x="T8" y="T9"/>
              </a:cxn>
              <a:cxn ang="0">
                <a:pos x="T10" y="T11"/>
              </a:cxn>
            </a:cxnLst>
            <a:rect l="0" t="0" r="r" b="b"/>
            <a:pathLst>
              <a:path w="20" h="9">
                <a:moveTo>
                  <a:pt x="19" y="0"/>
                </a:moveTo>
                <a:cubicBezTo>
                  <a:pt x="13" y="3"/>
                  <a:pt x="7" y="6"/>
                  <a:pt x="0" y="9"/>
                </a:cubicBezTo>
                <a:cubicBezTo>
                  <a:pt x="14" y="9"/>
                  <a:pt x="14" y="9"/>
                  <a:pt x="14" y="9"/>
                </a:cubicBezTo>
                <a:cubicBezTo>
                  <a:pt x="17" y="9"/>
                  <a:pt x="20" y="6"/>
                  <a:pt x="20" y="3"/>
                </a:cubicBezTo>
                <a:cubicBezTo>
                  <a:pt x="20" y="3"/>
                  <a:pt x="20" y="3"/>
                  <a:pt x="20" y="3"/>
                </a:cubicBezTo>
                <a:cubicBezTo>
                  <a:pt x="20" y="2"/>
                  <a:pt x="20" y="1"/>
                  <a:pt x="19" y="0"/>
                </a:cubicBezTo>
              </a:path>
            </a:pathLst>
          </a:custGeom>
          <a:solidFill>
            <a:srgbClr val="EDF7F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5" name="Freeform 69">
            <a:extLst>
              <a:ext uri="{FF2B5EF4-FFF2-40B4-BE49-F238E27FC236}">
                <a16:creationId xmlns:a16="http://schemas.microsoft.com/office/drawing/2014/main" xmlns="" id="{56DDDF67-DAA0-4E27-867C-379D9AF0F8F3}"/>
              </a:ext>
            </a:extLst>
          </p:cNvPr>
          <p:cNvSpPr>
            <a:spLocks noEditPoints="1"/>
          </p:cNvSpPr>
          <p:nvPr/>
        </p:nvSpPr>
        <p:spPr bwMode="auto">
          <a:xfrm>
            <a:off x="7307263" y="2478088"/>
            <a:ext cx="447675" cy="539750"/>
          </a:xfrm>
          <a:custGeom>
            <a:avLst/>
            <a:gdLst>
              <a:gd name="T0" fmla="*/ 32 w 149"/>
              <a:gd name="T1" fmla="*/ 88 h 180"/>
              <a:gd name="T2" fmla="*/ 26 w 149"/>
              <a:gd name="T3" fmla="*/ 82 h 180"/>
              <a:gd name="T4" fmla="*/ 26 w 149"/>
              <a:gd name="T5" fmla="*/ 82 h 180"/>
              <a:gd name="T6" fmla="*/ 32 w 149"/>
              <a:gd name="T7" fmla="*/ 76 h 180"/>
              <a:gd name="T8" fmla="*/ 117 w 149"/>
              <a:gd name="T9" fmla="*/ 76 h 180"/>
              <a:gd name="T10" fmla="*/ 123 w 149"/>
              <a:gd name="T11" fmla="*/ 82 h 180"/>
              <a:gd name="T12" fmla="*/ 123 w 149"/>
              <a:gd name="T13" fmla="*/ 82 h 180"/>
              <a:gd name="T14" fmla="*/ 117 w 149"/>
              <a:gd name="T15" fmla="*/ 88 h 180"/>
              <a:gd name="T16" fmla="*/ 32 w 149"/>
              <a:gd name="T17" fmla="*/ 88 h 180"/>
              <a:gd name="T18" fmla="*/ 32 w 149"/>
              <a:gd name="T19" fmla="*/ 46 h 180"/>
              <a:gd name="T20" fmla="*/ 26 w 149"/>
              <a:gd name="T21" fmla="*/ 40 h 180"/>
              <a:gd name="T22" fmla="*/ 26 w 149"/>
              <a:gd name="T23" fmla="*/ 40 h 180"/>
              <a:gd name="T24" fmla="*/ 32 w 149"/>
              <a:gd name="T25" fmla="*/ 34 h 180"/>
              <a:gd name="T26" fmla="*/ 117 w 149"/>
              <a:gd name="T27" fmla="*/ 34 h 180"/>
              <a:gd name="T28" fmla="*/ 123 w 149"/>
              <a:gd name="T29" fmla="*/ 40 h 180"/>
              <a:gd name="T30" fmla="*/ 123 w 149"/>
              <a:gd name="T31" fmla="*/ 40 h 180"/>
              <a:gd name="T32" fmla="*/ 117 w 149"/>
              <a:gd name="T33" fmla="*/ 46 h 180"/>
              <a:gd name="T34" fmla="*/ 32 w 149"/>
              <a:gd name="T35" fmla="*/ 46 h 180"/>
              <a:gd name="T36" fmla="*/ 99 w 149"/>
              <a:gd name="T37" fmla="*/ 0 h 180"/>
              <a:gd name="T38" fmla="*/ 50 w 149"/>
              <a:gd name="T39" fmla="*/ 0 h 180"/>
              <a:gd name="T40" fmla="*/ 0 w 149"/>
              <a:gd name="T41" fmla="*/ 50 h 180"/>
              <a:gd name="T42" fmla="*/ 0 w 149"/>
              <a:gd name="T43" fmla="*/ 83 h 180"/>
              <a:gd name="T44" fmla="*/ 66 w 149"/>
              <a:gd name="T45" fmla="*/ 121 h 180"/>
              <a:gd name="T46" fmla="*/ 117 w 149"/>
              <a:gd name="T47" fmla="*/ 121 h 180"/>
              <a:gd name="T48" fmla="*/ 123 w 149"/>
              <a:gd name="T49" fmla="*/ 127 h 180"/>
              <a:gd name="T50" fmla="*/ 123 w 149"/>
              <a:gd name="T51" fmla="*/ 127 h 180"/>
              <a:gd name="T52" fmla="*/ 117 w 149"/>
              <a:gd name="T53" fmla="*/ 133 h 180"/>
              <a:gd name="T54" fmla="*/ 77 w 149"/>
              <a:gd name="T55" fmla="*/ 133 h 180"/>
              <a:gd name="T56" fmla="*/ 107 w 149"/>
              <a:gd name="T57" fmla="*/ 180 h 180"/>
              <a:gd name="T58" fmla="*/ 149 w 149"/>
              <a:gd name="T59" fmla="*/ 131 h 180"/>
              <a:gd name="T60" fmla="*/ 149 w 149"/>
              <a:gd name="T61" fmla="*/ 50 h 180"/>
              <a:gd name="T62" fmla="*/ 99 w 149"/>
              <a:gd name="T6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80">
                <a:moveTo>
                  <a:pt x="32" y="88"/>
                </a:moveTo>
                <a:cubicBezTo>
                  <a:pt x="29" y="88"/>
                  <a:pt x="26" y="86"/>
                  <a:pt x="26" y="82"/>
                </a:cubicBezTo>
                <a:cubicBezTo>
                  <a:pt x="26" y="82"/>
                  <a:pt x="26" y="82"/>
                  <a:pt x="26" y="82"/>
                </a:cubicBezTo>
                <a:cubicBezTo>
                  <a:pt x="26" y="79"/>
                  <a:pt x="29" y="76"/>
                  <a:pt x="32" y="76"/>
                </a:cubicBezTo>
                <a:cubicBezTo>
                  <a:pt x="117" y="76"/>
                  <a:pt x="117" y="76"/>
                  <a:pt x="117" y="76"/>
                </a:cubicBezTo>
                <a:cubicBezTo>
                  <a:pt x="120" y="76"/>
                  <a:pt x="123" y="79"/>
                  <a:pt x="123" y="82"/>
                </a:cubicBezTo>
                <a:cubicBezTo>
                  <a:pt x="123" y="82"/>
                  <a:pt x="123" y="82"/>
                  <a:pt x="123" y="82"/>
                </a:cubicBezTo>
                <a:cubicBezTo>
                  <a:pt x="123" y="86"/>
                  <a:pt x="120" y="88"/>
                  <a:pt x="117" y="88"/>
                </a:cubicBezTo>
                <a:cubicBezTo>
                  <a:pt x="32" y="88"/>
                  <a:pt x="32" y="88"/>
                  <a:pt x="32" y="88"/>
                </a:cubicBezTo>
                <a:moveTo>
                  <a:pt x="32" y="46"/>
                </a:moveTo>
                <a:cubicBezTo>
                  <a:pt x="29" y="46"/>
                  <a:pt x="26" y="44"/>
                  <a:pt x="26" y="40"/>
                </a:cubicBezTo>
                <a:cubicBezTo>
                  <a:pt x="26" y="40"/>
                  <a:pt x="26" y="40"/>
                  <a:pt x="26" y="40"/>
                </a:cubicBezTo>
                <a:cubicBezTo>
                  <a:pt x="26" y="37"/>
                  <a:pt x="29" y="34"/>
                  <a:pt x="32" y="34"/>
                </a:cubicBezTo>
                <a:cubicBezTo>
                  <a:pt x="117" y="34"/>
                  <a:pt x="117" y="34"/>
                  <a:pt x="117" y="34"/>
                </a:cubicBezTo>
                <a:cubicBezTo>
                  <a:pt x="120" y="34"/>
                  <a:pt x="123" y="37"/>
                  <a:pt x="123" y="40"/>
                </a:cubicBezTo>
                <a:cubicBezTo>
                  <a:pt x="123" y="40"/>
                  <a:pt x="123" y="40"/>
                  <a:pt x="123" y="40"/>
                </a:cubicBezTo>
                <a:cubicBezTo>
                  <a:pt x="123" y="44"/>
                  <a:pt x="120" y="46"/>
                  <a:pt x="117" y="46"/>
                </a:cubicBezTo>
                <a:cubicBezTo>
                  <a:pt x="32" y="46"/>
                  <a:pt x="32" y="46"/>
                  <a:pt x="32" y="46"/>
                </a:cubicBezTo>
                <a:moveTo>
                  <a:pt x="99" y="0"/>
                </a:moveTo>
                <a:cubicBezTo>
                  <a:pt x="50" y="0"/>
                  <a:pt x="50" y="0"/>
                  <a:pt x="50" y="0"/>
                </a:cubicBezTo>
                <a:cubicBezTo>
                  <a:pt x="22" y="0"/>
                  <a:pt x="0" y="22"/>
                  <a:pt x="0" y="50"/>
                </a:cubicBezTo>
                <a:cubicBezTo>
                  <a:pt x="0" y="83"/>
                  <a:pt x="0" y="83"/>
                  <a:pt x="0" y="83"/>
                </a:cubicBezTo>
                <a:cubicBezTo>
                  <a:pt x="28" y="91"/>
                  <a:pt x="49" y="104"/>
                  <a:pt x="66" y="121"/>
                </a:cubicBezTo>
                <a:cubicBezTo>
                  <a:pt x="117" y="121"/>
                  <a:pt x="117" y="121"/>
                  <a:pt x="117" y="121"/>
                </a:cubicBezTo>
                <a:cubicBezTo>
                  <a:pt x="120" y="121"/>
                  <a:pt x="123" y="123"/>
                  <a:pt x="123" y="127"/>
                </a:cubicBezTo>
                <a:cubicBezTo>
                  <a:pt x="123" y="127"/>
                  <a:pt x="123" y="127"/>
                  <a:pt x="123" y="127"/>
                </a:cubicBezTo>
                <a:cubicBezTo>
                  <a:pt x="123" y="130"/>
                  <a:pt x="120" y="133"/>
                  <a:pt x="117" y="133"/>
                </a:cubicBezTo>
                <a:cubicBezTo>
                  <a:pt x="77" y="133"/>
                  <a:pt x="77" y="133"/>
                  <a:pt x="77" y="133"/>
                </a:cubicBezTo>
                <a:cubicBezTo>
                  <a:pt x="90" y="148"/>
                  <a:pt x="99" y="164"/>
                  <a:pt x="107" y="180"/>
                </a:cubicBezTo>
                <a:cubicBezTo>
                  <a:pt x="131" y="177"/>
                  <a:pt x="149" y="156"/>
                  <a:pt x="149" y="131"/>
                </a:cubicBezTo>
                <a:cubicBezTo>
                  <a:pt x="149" y="50"/>
                  <a:pt x="149" y="50"/>
                  <a:pt x="149" y="50"/>
                </a:cubicBezTo>
                <a:cubicBezTo>
                  <a:pt x="149" y="22"/>
                  <a:pt x="127" y="0"/>
                  <a:pt x="99" y="0"/>
                </a:cubicBezTo>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6" name="Freeform 70">
            <a:extLst>
              <a:ext uri="{FF2B5EF4-FFF2-40B4-BE49-F238E27FC236}">
                <a16:creationId xmlns:a16="http://schemas.microsoft.com/office/drawing/2014/main" xmlns="" id="{0451E0BD-2E15-48DE-8930-67EFE2D8D3BD}"/>
              </a:ext>
            </a:extLst>
          </p:cNvPr>
          <p:cNvSpPr>
            <a:spLocks/>
          </p:cNvSpPr>
          <p:nvPr/>
        </p:nvSpPr>
        <p:spPr bwMode="auto">
          <a:xfrm>
            <a:off x="7307263" y="2725738"/>
            <a:ext cx="320675" cy="295275"/>
          </a:xfrm>
          <a:custGeom>
            <a:avLst/>
            <a:gdLst>
              <a:gd name="T0" fmla="*/ 0 w 107"/>
              <a:gd name="T1" fmla="*/ 0 h 98"/>
              <a:gd name="T2" fmla="*/ 0 w 107"/>
              <a:gd name="T3" fmla="*/ 48 h 98"/>
              <a:gd name="T4" fmla="*/ 50 w 107"/>
              <a:gd name="T5" fmla="*/ 98 h 98"/>
              <a:gd name="T6" fmla="*/ 99 w 107"/>
              <a:gd name="T7" fmla="*/ 98 h 98"/>
              <a:gd name="T8" fmla="*/ 107 w 107"/>
              <a:gd name="T9" fmla="*/ 97 h 98"/>
              <a:gd name="T10" fmla="*/ 77 w 107"/>
              <a:gd name="T11" fmla="*/ 50 h 98"/>
              <a:gd name="T12" fmla="*/ 32 w 107"/>
              <a:gd name="T13" fmla="*/ 50 h 98"/>
              <a:gd name="T14" fmla="*/ 26 w 107"/>
              <a:gd name="T15" fmla="*/ 44 h 98"/>
              <a:gd name="T16" fmla="*/ 26 w 107"/>
              <a:gd name="T17" fmla="*/ 44 h 98"/>
              <a:gd name="T18" fmla="*/ 32 w 107"/>
              <a:gd name="T19" fmla="*/ 38 h 98"/>
              <a:gd name="T20" fmla="*/ 66 w 107"/>
              <a:gd name="T21" fmla="*/ 38 h 98"/>
              <a:gd name="T22" fmla="*/ 0 w 107"/>
              <a:gd name="T2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8">
                <a:moveTo>
                  <a:pt x="0" y="0"/>
                </a:moveTo>
                <a:cubicBezTo>
                  <a:pt x="0" y="48"/>
                  <a:pt x="0" y="48"/>
                  <a:pt x="0" y="48"/>
                </a:cubicBezTo>
                <a:cubicBezTo>
                  <a:pt x="0" y="76"/>
                  <a:pt x="22" y="98"/>
                  <a:pt x="50" y="98"/>
                </a:cubicBezTo>
                <a:cubicBezTo>
                  <a:pt x="99" y="98"/>
                  <a:pt x="99" y="98"/>
                  <a:pt x="99" y="98"/>
                </a:cubicBezTo>
                <a:cubicBezTo>
                  <a:pt x="102" y="98"/>
                  <a:pt x="105" y="98"/>
                  <a:pt x="107" y="97"/>
                </a:cubicBezTo>
                <a:cubicBezTo>
                  <a:pt x="99" y="81"/>
                  <a:pt x="90" y="65"/>
                  <a:pt x="77" y="50"/>
                </a:cubicBezTo>
                <a:cubicBezTo>
                  <a:pt x="32" y="50"/>
                  <a:pt x="32" y="50"/>
                  <a:pt x="32" y="50"/>
                </a:cubicBezTo>
                <a:cubicBezTo>
                  <a:pt x="29" y="50"/>
                  <a:pt x="26" y="47"/>
                  <a:pt x="26" y="44"/>
                </a:cubicBezTo>
                <a:cubicBezTo>
                  <a:pt x="26" y="44"/>
                  <a:pt x="26" y="44"/>
                  <a:pt x="26" y="44"/>
                </a:cubicBezTo>
                <a:cubicBezTo>
                  <a:pt x="26" y="40"/>
                  <a:pt x="29" y="38"/>
                  <a:pt x="32" y="38"/>
                </a:cubicBezTo>
                <a:cubicBezTo>
                  <a:pt x="66" y="38"/>
                  <a:pt x="66" y="38"/>
                  <a:pt x="66" y="38"/>
                </a:cubicBezTo>
                <a:cubicBezTo>
                  <a:pt x="49" y="21"/>
                  <a:pt x="28" y="8"/>
                  <a:pt x="0" y="0"/>
                </a:cubicBezTo>
              </a:path>
            </a:pathLst>
          </a:custGeom>
          <a:solidFill>
            <a:srgbClr val="EB9F8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7" name="Freeform 71">
            <a:extLst>
              <a:ext uri="{FF2B5EF4-FFF2-40B4-BE49-F238E27FC236}">
                <a16:creationId xmlns:a16="http://schemas.microsoft.com/office/drawing/2014/main" xmlns="" id="{A29A5512-0CF5-432E-8010-A10C3B8CE5A0}"/>
              </a:ext>
            </a:extLst>
          </p:cNvPr>
          <p:cNvSpPr>
            <a:spLocks/>
          </p:cNvSpPr>
          <p:nvPr/>
        </p:nvSpPr>
        <p:spPr bwMode="auto">
          <a:xfrm>
            <a:off x="7434263" y="3021013"/>
            <a:ext cx="193675" cy="47625"/>
          </a:xfrm>
          <a:custGeom>
            <a:avLst/>
            <a:gdLst>
              <a:gd name="T0" fmla="*/ 59 w 65"/>
              <a:gd name="T1" fmla="*/ 0 h 16"/>
              <a:gd name="T2" fmla="*/ 57 w 65"/>
              <a:gd name="T3" fmla="*/ 0 h 16"/>
              <a:gd name="T4" fmla="*/ 8 w 65"/>
              <a:gd name="T5" fmla="*/ 0 h 16"/>
              <a:gd name="T6" fmla="*/ 6 w 65"/>
              <a:gd name="T7" fmla="*/ 0 h 16"/>
              <a:gd name="T8" fmla="*/ 0 w 65"/>
              <a:gd name="T9" fmla="*/ 6 h 16"/>
              <a:gd name="T10" fmla="*/ 0 w 65"/>
              <a:gd name="T11" fmla="*/ 10 h 16"/>
              <a:gd name="T12" fmla="*/ 6 w 65"/>
              <a:gd name="T13" fmla="*/ 16 h 16"/>
              <a:gd name="T14" fmla="*/ 59 w 65"/>
              <a:gd name="T15" fmla="*/ 16 h 16"/>
              <a:gd name="T16" fmla="*/ 65 w 65"/>
              <a:gd name="T17" fmla="*/ 10 h 16"/>
              <a:gd name="T18" fmla="*/ 65 w 65"/>
              <a:gd name="T19" fmla="*/ 6 h 16"/>
              <a:gd name="T20" fmla="*/ 59 w 6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6">
                <a:moveTo>
                  <a:pt x="59" y="0"/>
                </a:moveTo>
                <a:cubicBezTo>
                  <a:pt x="57" y="0"/>
                  <a:pt x="57" y="0"/>
                  <a:pt x="57" y="0"/>
                </a:cubicBezTo>
                <a:cubicBezTo>
                  <a:pt x="8" y="0"/>
                  <a:pt x="8" y="0"/>
                  <a:pt x="8" y="0"/>
                </a:cubicBezTo>
                <a:cubicBezTo>
                  <a:pt x="6" y="0"/>
                  <a:pt x="6" y="0"/>
                  <a:pt x="6" y="0"/>
                </a:cubicBezTo>
                <a:cubicBezTo>
                  <a:pt x="3" y="0"/>
                  <a:pt x="0" y="2"/>
                  <a:pt x="0" y="6"/>
                </a:cubicBezTo>
                <a:cubicBezTo>
                  <a:pt x="0" y="10"/>
                  <a:pt x="0" y="10"/>
                  <a:pt x="0" y="10"/>
                </a:cubicBezTo>
                <a:cubicBezTo>
                  <a:pt x="0" y="13"/>
                  <a:pt x="3" y="16"/>
                  <a:pt x="6" y="16"/>
                </a:cubicBezTo>
                <a:cubicBezTo>
                  <a:pt x="59" y="16"/>
                  <a:pt x="59" y="16"/>
                  <a:pt x="59" y="16"/>
                </a:cubicBezTo>
                <a:cubicBezTo>
                  <a:pt x="62" y="16"/>
                  <a:pt x="65" y="13"/>
                  <a:pt x="65" y="10"/>
                </a:cubicBezTo>
                <a:cubicBezTo>
                  <a:pt x="65" y="6"/>
                  <a:pt x="65" y="6"/>
                  <a:pt x="65" y="6"/>
                </a:cubicBezTo>
                <a:cubicBezTo>
                  <a:pt x="65" y="2"/>
                  <a:pt x="62" y="0"/>
                  <a:pt x="59" y="0"/>
                </a:cubicBezTo>
              </a:path>
            </a:pathLst>
          </a:custGeom>
          <a:solidFill>
            <a:srgbClr val="636B7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8" name="Freeform 72">
            <a:extLst>
              <a:ext uri="{FF2B5EF4-FFF2-40B4-BE49-F238E27FC236}">
                <a16:creationId xmlns:a16="http://schemas.microsoft.com/office/drawing/2014/main" xmlns="" id="{5516F270-2F28-455A-8128-74D86BCD0D63}"/>
              </a:ext>
            </a:extLst>
          </p:cNvPr>
          <p:cNvSpPr>
            <a:spLocks/>
          </p:cNvSpPr>
          <p:nvPr/>
        </p:nvSpPr>
        <p:spPr bwMode="auto">
          <a:xfrm>
            <a:off x="7434263" y="2428875"/>
            <a:ext cx="193675" cy="49213"/>
          </a:xfrm>
          <a:custGeom>
            <a:avLst/>
            <a:gdLst>
              <a:gd name="T0" fmla="*/ 59 w 65"/>
              <a:gd name="T1" fmla="*/ 0 h 16"/>
              <a:gd name="T2" fmla="*/ 59 w 65"/>
              <a:gd name="T3" fmla="*/ 0 h 16"/>
              <a:gd name="T4" fmla="*/ 59 w 65"/>
              <a:gd name="T5" fmla="*/ 4 h 16"/>
              <a:gd name="T6" fmla="*/ 57 w 65"/>
              <a:gd name="T7" fmla="*/ 6 h 16"/>
              <a:gd name="T8" fmla="*/ 55 w 65"/>
              <a:gd name="T9" fmla="*/ 4 h 16"/>
              <a:gd name="T10" fmla="*/ 55 w 65"/>
              <a:gd name="T11" fmla="*/ 0 h 16"/>
              <a:gd name="T12" fmla="*/ 13 w 65"/>
              <a:gd name="T13" fmla="*/ 0 h 16"/>
              <a:gd name="T14" fmla="*/ 11 w 65"/>
              <a:gd name="T15" fmla="*/ 0 h 16"/>
              <a:gd name="T16" fmla="*/ 11 w 65"/>
              <a:gd name="T17" fmla="*/ 4 h 16"/>
              <a:gd name="T18" fmla="*/ 9 w 65"/>
              <a:gd name="T19" fmla="*/ 6 h 16"/>
              <a:gd name="T20" fmla="*/ 7 w 65"/>
              <a:gd name="T21" fmla="*/ 4 h 16"/>
              <a:gd name="T22" fmla="*/ 7 w 65"/>
              <a:gd name="T23" fmla="*/ 0 h 16"/>
              <a:gd name="T24" fmla="*/ 6 w 65"/>
              <a:gd name="T25" fmla="*/ 0 h 16"/>
              <a:gd name="T26" fmla="*/ 0 w 65"/>
              <a:gd name="T27" fmla="*/ 6 h 16"/>
              <a:gd name="T28" fmla="*/ 0 w 65"/>
              <a:gd name="T29" fmla="*/ 10 h 16"/>
              <a:gd name="T30" fmla="*/ 6 w 65"/>
              <a:gd name="T31" fmla="*/ 16 h 16"/>
              <a:gd name="T32" fmla="*/ 59 w 65"/>
              <a:gd name="T33" fmla="*/ 16 h 16"/>
              <a:gd name="T34" fmla="*/ 65 w 65"/>
              <a:gd name="T35" fmla="*/ 10 h 16"/>
              <a:gd name="T36" fmla="*/ 65 w 65"/>
              <a:gd name="T37" fmla="*/ 6 h 16"/>
              <a:gd name="T38" fmla="*/ 59 w 6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16">
                <a:moveTo>
                  <a:pt x="59" y="0"/>
                </a:moveTo>
                <a:cubicBezTo>
                  <a:pt x="59" y="0"/>
                  <a:pt x="59" y="0"/>
                  <a:pt x="59" y="0"/>
                </a:cubicBezTo>
                <a:cubicBezTo>
                  <a:pt x="59" y="4"/>
                  <a:pt x="59" y="4"/>
                  <a:pt x="59" y="4"/>
                </a:cubicBezTo>
                <a:cubicBezTo>
                  <a:pt x="59" y="5"/>
                  <a:pt x="58" y="6"/>
                  <a:pt x="57" y="6"/>
                </a:cubicBezTo>
                <a:cubicBezTo>
                  <a:pt x="56" y="6"/>
                  <a:pt x="55" y="5"/>
                  <a:pt x="55" y="4"/>
                </a:cubicBezTo>
                <a:cubicBezTo>
                  <a:pt x="55" y="0"/>
                  <a:pt x="55" y="0"/>
                  <a:pt x="55" y="0"/>
                </a:cubicBezTo>
                <a:cubicBezTo>
                  <a:pt x="13" y="0"/>
                  <a:pt x="13" y="0"/>
                  <a:pt x="13" y="0"/>
                </a:cubicBezTo>
                <a:cubicBezTo>
                  <a:pt x="11" y="0"/>
                  <a:pt x="11" y="0"/>
                  <a:pt x="11" y="0"/>
                </a:cubicBezTo>
                <a:cubicBezTo>
                  <a:pt x="11" y="4"/>
                  <a:pt x="11" y="4"/>
                  <a:pt x="11" y="4"/>
                </a:cubicBezTo>
                <a:cubicBezTo>
                  <a:pt x="11" y="5"/>
                  <a:pt x="10" y="6"/>
                  <a:pt x="9" y="6"/>
                </a:cubicBezTo>
                <a:cubicBezTo>
                  <a:pt x="7" y="6"/>
                  <a:pt x="7" y="5"/>
                  <a:pt x="7" y="4"/>
                </a:cubicBezTo>
                <a:cubicBezTo>
                  <a:pt x="7" y="0"/>
                  <a:pt x="7" y="0"/>
                  <a:pt x="7" y="0"/>
                </a:cubicBezTo>
                <a:cubicBezTo>
                  <a:pt x="6" y="0"/>
                  <a:pt x="6" y="0"/>
                  <a:pt x="6" y="0"/>
                </a:cubicBezTo>
                <a:cubicBezTo>
                  <a:pt x="3" y="0"/>
                  <a:pt x="0" y="3"/>
                  <a:pt x="0" y="6"/>
                </a:cubicBezTo>
                <a:cubicBezTo>
                  <a:pt x="0" y="10"/>
                  <a:pt x="0" y="10"/>
                  <a:pt x="0" y="10"/>
                </a:cubicBezTo>
                <a:cubicBezTo>
                  <a:pt x="0" y="13"/>
                  <a:pt x="3" y="16"/>
                  <a:pt x="6" y="16"/>
                </a:cubicBezTo>
                <a:cubicBezTo>
                  <a:pt x="59" y="16"/>
                  <a:pt x="59" y="16"/>
                  <a:pt x="59" y="16"/>
                </a:cubicBezTo>
                <a:cubicBezTo>
                  <a:pt x="62" y="16"/>
                  <a:pt x="65" y="13"/>
                  <a:pt x="65" y="10"/>
                </a:cubicBezTo>
                <a:cubicBezTo>
                  <a:pt x="65" y="6"/>
                  <a:pt x="65" y="6"/>
                  <a:pt x="65" y="6"/>
                </a:cubicBezTo>
                <a:cubicBezTo>
                  <a:pt x="65" y="3"/>
                  <a:pt x="62" y="0"/>
                  <a:pt x="59"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59" name="Freeform 73">
            <a:extLst>
              <a:ext uri="{FF2B5EF4-FFF2-40B4-BE49-F238E27FC236}">
                <a16:creationId xmlns:a16="http://schemas.microsoft.com/office/drawing/2014/main" xmlns="" id="{5BAED91F-74B2-4597-AD4F-17A1CA4A9DA4}"/>
              </a:ext>
            </a:extLst>
          </p:cNvPr>
          <p:cNvSpPr>
            <a:spLocks/>
          </p:cNvSpPr>
          <p:nvPr/>
        </p:nvSpPr>
        <p:spPr bwMode="auto">
          <a:xfrm>
            <a:off x="7453313" y="2339975"/>
            <a:ext cx="157162" cy="106363"/>
          </a:xfrm>
          <a:custGeom>
            <a:avLst/>
            <a:gdLst>
              <a:gd name="T0" fmla="*/ 24 w 52"/>
              <a:gd name="T1" fmla="*/ 0 h 36"/>
              <a:gd name="T2" fmla="*/ 0 w 52"/>
              <a:gd name="T3" fmla="*/ 25 h 36"/>
              <a:gd name="T4" fmla="*/ 0 w 52"/>
              <a:gd name="T5" fmla="*/ 30 h 36"/>
              <a:gd name="T6" fmla="*/ 0 w 52"/>
              <a:gd name="T7" fmla="*/ 34 h 36"/>
              <a:gd name="T8" fmla="*/ 2 w 52"/>
              <a:gd name="T9" fmla="*/ 36 h 36"/>
              <a:gd name="T10" fmla="*/ 4 w 52"/>
              <a:gd name="T11" fmla="*/ 34 h 36"/>
              <a:gd name="T12" fmla="*/ 4 w 52"/>
              <a:gd name="T13" fmla="*/ 30 h 36"/>
              <a:gd name="T14" fmla="*/ 4 w 52"/>
              <a:gd name="T15" fmla="*/ 25 h 36"/>
              <a:gd name="T16" fmla="*/ 24 w 52"/>
              <a:gd name="T17" fmla="*/ 4 h 36"/>
              <a:gd name="T18" fmla="*/ 27 w 52"/>
              <a:gd name="T19" fmla="*/ 4 h 36"/>
              <a:gd name="T20" fmla="*/ 48 w 52"/>
              <a:gd name="T21" fmla="*/ 25 h 36"/>
              <a:gd name="T22" fmla="*/ 48 w 52"/>
              <a:gd name="T23" fmla="*/ 30 h 36"/>
              <a:gd name="T24" fmla="*/ 48 w 52"/>
              <a:gd name="T25" fmla="*/ 34 h 36"/>
              <a:gd name="T26" fmla="*/ 50 w 52"/>
              <a:gd name="T27" fmla="*/ 36 h 36"/>
              <a:gd name="T28" fmla="*/ 52 w 52"/>
              <a:gd name="T29" fmla="*/ 34 h 36"/>
              <a:gd name="T30" fmla="*/ 52 w 52"/>
              <a:gd name="T31" fmla="*/ 30 h 36"/>
              <a:gd name="T32" fmla="*/ 52 w 52"/>
              <a:gd name="T33" fmla="*/ 25 h 36"/>
              <a:gd name="T34" fmla="*/ 28 w 52"/>
              <a:gd name="T35" fmla="*/ 0 h 36"/>
              <a:gd name="T36" fmla="*/ 26 w 52"/>
              <a:gd name="T37" fmla="*/ 2 h 36"/>
              <a:gd name="T38" fmla="*/ 24 w 52"/>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6">
                <a:moveTo>
                  <a:pt x="24" y="0"/>
                </a:moveTo>
                <a:cubicBezTo>
                  <a:pt x="10" y="0"/>
                  <a:pt x="0" y="11"/>
                  <a:pt x="0" y="25"/>
                </a:cubicBezTo>
                <a:cubicBezTo>
                  <a:pt x="0" y="30"/>
                  <a:pt x="0" y="30"/>
                  <a:pt x="0" y="30"/>
                </a:cubicBezTo>
                <a:cubicBezTo>
                  <a:pt x="0" y="34"/>
                  <a:pt x="0" y="34"/>
                  <a:pt x="0" y="34"/>
                </a:cubicBezTo>
                <a:cubicBezTo>
                  <a:pt x="0" y="35"/>
                  <a:pt x="0" y="36"/>
                  <a:pt x="2" y="36"/>
                </a:cubicBezTo>
                <a:cubicBezTo>
                  <a:pt x="3" y="36"/>
                  <a:pt x="4" y="35"/>
                  <a:pt x="4" y="34"/>
                </a:cubicBezTo>
                <a:cubicBezTo>
                  <a:pt x="4" y="30"/>
                  <a:pt x="4" y="30"/>
                  <a:pt x="4" y="30"/>
                </a:cubicBezTo>
                <a:cubicBezTo>
                  <a:pt x="4" y="25"/>
                  <a:pt x="4" y="25"/>
                  <a:pt x="4" y="25"/>
                </a:cubicBezTo>
                <a:cubicBezTo>
                  <a:pt x="4" y="13"/>
                  <a:pt x="13" y="4"/>
                  <a:pt x="24" y="4"/>
                </a:cubicBezTo>
                <a:cubicBezTo>
                  <a:pt x="27" y="4"/>
                  <a:pt x="27" y="4"/>
                  <a:pt x="27" y="4"/>
                </a:cubicBezTo>
                <a:cubicBezTo>
                  <a:pt x="38" y="4"/>
                  <a:pt x="48" y="13"/>
                  <a:pt x="48" y="25"/>
                </a:cubicBezTo>
                <a:cubicBezTo>
                  <a:pt x="48" y="30"/>
                  <a:pt x="48" y="30"/>
                  <a:pt x="48" y="30"/>
                </a:cubicBezTo>
                <a:cubicBezTo>
                  <a:pt x="48" y="34"/>
                  <a:pt x="48" y="34"/>
                  <a:pt x="48" y="34"/>
                </a:cubicBezTo>
                <a:cubicBezTo>
                  <a:pt x="48" y="35"/>
                  <a:pt x="49" y="36"/>
                  <a:pt x="50" y="36"/>
                </a:cubicBezTo>
                <a:cubicBezTo>
                  <a:pt x="51" y="36"/>
                  <a:pt x="52" y="35"/>
                  <a:pt x="52" y="34"/>
                </a:cubicBezTo>
                <a:cubicBezTo>
                  <a:pt x="52" y="30"/>
                  <a:pt x="52" y="30"/>
                  <a:pt x="52" y="30"/>
                </a:cubicBezTo>
                <a:cubicBezTo>
                  <a:pt x="52" y="25"/>
                  <a:pt x="52" y="25"/>
                  <a:pt x="52" y="25"/>
                </a:cubicBezTo>
                <a:cubicBezTo>
                  <a:pt x="52" y="11"/>
                  <a:pt x="41" y="0"/>
                  <a:pt x="28" y="0"/>
                </a:cubicBezTo>
                <a:cubicBezTo>
                  <a:pt x="28" y="1"/>
                  <a:pt x="27" y="2"/>
                  <a:pt x="26" y="2"/>
                </a:cubicBezTo>
                <a:cubicBezTo>
                  <a:pt x="25" y="2"/>
                  <a:pt x="24" y="1"/>
                  <a:pt x="24"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0" name="Freeform 74">
            <a:extLst>
              <a:ext uri="{FF2B5EF4-FFF2-40B4-BE49-F238E27FC236}">
                <a16:creationId xmlns:a16="http://schemas.microsoft.com/office/drawing/2014/main" xmlns="" id="{D407EBE4-A9D6-4507-9672-5E5D957A09C2}"/>
              </a:ext>
            </a:extLst>
          </p:cNvPr>
          <p:cNvSpPr>
            <a:spLocks/>
          </p:cNvSpPr>
          <p:nvPr/>
        </p:nvSpPr>
        <p:spPr bwMode="auto">
          <a:xfrm>
            <a:off x="7526338" y="2176463"/>
            <a:ext cx="12700" cy="168275"/>
          </a:xfrm>
          <a:custGeom>
            <a:avLst/>
            <a:gdLst>
              <a:gd name="T0" fmla="*/ 2 w 4"/>
              <a:gd name="T1" fmla="*/ 0 h 56"/>
              <a:gd name="T2" fmla="*/ 0 w 4"/>
              <a:gd name="T3" fmla="*/ 2 h 56"/>
              <a:gd name="T4" fmla="*/ 0 w 4"/>
              <a:gd name="T5" fmla="*/ 54 h 56"/>
              <a:gd name="T6" fmla="*/ 0 w 4"/>
              <a:gd name="T7" fmla="*/ 54 h 56"/>
              <a:gd name="T8" fmla="*/ 2 w 4"/>
              <a:gd name="T9" fmla="*/ 56 h 56"/>
              <a:gd name="T10" fmla="*/ 4 w 4"/>
              <a:gd name="T11" fmla="*/ 54 h 56"/>
              <a:gd name="T12" fmla="*/ 4 w 4"/>
              <a:gd name="T13" fmla="*/ 54 h 56"/>
              <a:gd name="T14" fmla="*/ 4 w 4"/>
              <a:gd name="T15" fmla="*/ 2 h 56"/>
              <a:gd name="T16" fmla="*/ 2 w 4"/>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6">
                <a:moveTo>
                  <a:pt x="2" y="0"/>
                </a:moveTo>
                <a:cubicBezTo>
                  <a:pt x="1" y="0"/>
                  <a:pt x="0" y="0"/>
                  <a:pt x="0" y="2"/>
                </a:cubicBezTo>
                <a:cubicBezTo>
                  <a:pt x="0" y="54"/>
                  <a:pt x="0" y="54"/>
                  <a:pt x="0" y="54"/>
                </a:cubicBezTo>
                <a:cubicBezTo>
                  <a:pt x="0" y="54"/>
                  <a:pt x="0" y="54"/>
                  <a:pt x="0" y="54"/>
                </a:cubicBezTo>
                <a:cubicBezTo>
                  <a:pt x="0" y="55"/>
                  <a:pt x="1" y="56"/>
                  <a:pt x="2" y="56"/>
                </a:cubicBezTo>
                <a:cubicBezTo>
                  <a:pt x="3" y="56"/>
                  <a:pt x="4" y="55"/>
                  <a:pt x="4" y="54"/>
                </a:cubicBezTo>
                <a:cubicBezTo>
                  <a:pt x="4" y="54"/>
                  <a:pt x="4" y="54"/>
                  <a:pt x="4" y="54"/>
                </a:cubicBezTo>
                <a:cubicBezTo>
                  <a:pt x="4" y="2"/>
                  <a:pt x="4" y="2"/>
                  <a:pt x="4" y="2"/>
                </a:cubicBezTo>
                <a:cubicBezTo>
                  <a:pt x="4" y="0"/>
                  <a:pt x="3" y="0"/>
                  <a:pt x="2" y="0"/>
                </a:cubicBezTo>
              </a:path>
            </a:pathLst>
          </a:custGeom>
          <a:solidFill>
            <a:srgbClr val="75738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1" name="Freeform 75">
            <a:extLst>
              <a:ext uri="{FF2B5EF4-FFF2-40B4-BE49-F238E27FC236}">
                <a16:creationId xmlns:a16="http://schemas.microsoft.com/office/drawing/2014/main" xmlns="" id="{3AEAF62B-9EF6-4095-81AC-A1813E08FF3F}"/>
              </a:ext>
            </a:extLst>
          </p:cNvPr>
          <p:cNvSpPr>
            <a:spLocks/>
          </p:cNvSpPr>
          <p:nvPr/>
        </p:nvSpPr>
        <p:spPr bwMode="auto">
          <a:xfrm>
            <a:off x="7385050" y="2579688"/>
            <a:ext cx="292100" cy="34925"/>
          </a:xfrm>
          <a:custGeom>
            <a:avLst/>
            <a:gdLst>
              <a:gd name="T0" fmla="*/ 91 w 97"/>
              <a:gd name="T1" fmla="*/ 0 h 12"/>
              <a:gd name="T2" fmla="*/ 6 w 97"/>
              <a:gd name="T3" fmla="*/ 0 h 12"/>
              <a:gd name="T4" fmla="*/ 0 w 97"/>
              <a:gd name="T5" fmla="*/ 6 h 12"/>
              <a:gd name="T6" fmla="*/ 0 w 97"/>
              <a:gd name="T7" fmla="*/ 6 h 12"/>
              <a:gd name="T8" fmla="*/ 6 w 97"/>
              <a:gd name="T9" fmla="*/ 12 h 12"/>
              <a:gd name="T10" fmla="*/ 91 w 97"/>
              <a:gd name="T11" fmla="*/ 12 h 12"/>
              <a:gd name="T12" fmla="*/ 97 w 97"/>
              <a:gd name="T13" fmla="*/ 6 h 12"/>
              <a:gd name="T14" fmla="*/ 97 w 97"/>
              <a:gd name="T15" fmla="*/ 6 h 12"/>
              <a:gd name="T16" fmla="*/ 91 w 9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
                <a:moveTo>
                  <a:pt x="91" y="0"/>
                </a:moveTo>
                <a:cubicBezTo>
                  <a:pt x="6" y="0"/>
                  <a:pt x="6" y="0"/>
                  <a:pt x="6" y="0"/>
                </a:cubicBezTo>
                <a:cubicBezTo>
                  <a:pt x="3" y="0"/>
                  <a:pt x="0" y="3"/>
                  <a:pt x="0" y="6"/>
                </a:cubicBezTo>
                <a:cubicBezTo>
                  <a:pt x="0" y="6"/>
                  <a:pt x="0" y="6"/>
                  <a:pt x="0" y="6"/>
                </a:cubicBezTo>
                <a:cubicBezTo>
                  <a:pt x="0" y="10"/>
                  <a:pt x="3" y="12"/>
                  <a:pt x="6" y="12"/>
                </a:cubicBezTo>
                <a:cubicBezTo>
                  <a:pt x="91" y="12"/>
                  <a:pt x="91" y="12"/>
                  <a:pt x="91" y="12"/>
                </a:cubicBezTo>
                <a:cubicBezTo>
                  <a:pt x="94" y="12"/>
                  <a:pt x="97" y="10"/>
                  <a:pt x="97" y="6"/>
                </a:cubicBezTo>
                <a:cubicBezTo>
                  <a:pt x="97" y="6"/>
                  <a:pt x="97" y="6"/>
                  <a:pt x="97" y="6"/>
                </a:cubicBezTo>
                <a:cubicBezTo>
                  <a:pt x="97" y="3"/>
                  <a:pt x="94" y="0"/>
                  <a:pt x="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2" name="Freeform 76">
            <a:extLst>
              <a:ext uri="{FF2B5EF4-FFF2-40B4-BE49-F238E27FC236}">
                <a16:creationId xmlns:a16="http://schemas.microsoft.com/office/drawing/2014/main" xmlns="" id="{E94F32EC-1B02-4701-8C31-6FEE4F711A2B}"/>
              </a:ext>
            </a:extLst>
          </p:cNvPr>
          <p:cNvSpPr>
            <a:spLocks/>
          </p:cNvSpPr>
          <p:nvPr/>
        </p:nvSpPr>
        <p:spPr bwMode="auto">
          <a:xfrm>
            <a:off x="7385050" y="2705100"/>
            <a:ext cx="292100" cy="36513"/>
          </a:xfrm>
          <a:custGeom>
            <a:avLst/>
            <a:gdLst>
              <a:gd name="T0" fmla="*/ 91 w 97"/>
              <a:gd name="T1" fmla="*/ 0 h 12"/>
              <a:gd name="T2" fmla="*/ 6 w 97"/>
              <a:gd name="T3" fmla="*/ 0 h 12"/>
              <a:gd name="T4" fmla="*/ 0 w 97"/>
              <a:gd name="T5" fmla="*/ 6 h 12"/>
              <a:gd name="T6" fmla="*/ 0 w 97"/>
              <a:gd name="T7" fmla="*/ 6 h 12"/>
              <a:gd name="T8" fmla="*/ 6 w 97"/>
              <a:gd name="T9" fmla="*/ 12 h 12"/>
              <a:gd name="T10" fmla="*/ 91 w 97"/>
              <a:gd name="T11" fmla="*/ 12 h 12"/>
              <a:gd name="T12" fmla="*/ 97 w 97"/>
              <a:gd name="T13" fmla="*/ 6 h 12"/>
              <a:gd name="T14" fmla="*/ 97 w 97"/>
              <a:gd name="T15" fmla="*/ 6 h 12"/>
              <a:gd name="T16" fmla="*/ 91 w 9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
                <a:moveTo>
                  <a:pt x="91" y="0"/>
                </a:moveTo>
                <a:cubicBezTo>
                  <a:pt x="6" y="0"/>
                  <a:pt x="6" y="0"/>
                  <a:pt x="6" y="0"/>
                </a:cubicBezTo>
                <a:cubicBezTo>
                  <a:pt x="3" y="0"/>
                  <a:pt x="0" y="3"/>
                  <a:pt x="0" y="6"/>
                </a:cubicBezTo>
                <a:cubicBezTo>
                  <a:pt x="0" y="6"/>
                  <a:pt x="0" y="6"/>
                  <a:pt x="0" y="6"/>
                </a:cubicBezTo>
                <a:cubicBezTo>
                  <a:pt x="0" y="10"/>
                  <a:pt x="3" y="12"/>
                  <a:pt x="6" y="12"/>
                </a:cubicBezTo>
                <a:cubicBezTo>
                  <a:pt x="91" y="12"/>
                  <a:pt x="91" y="12"/>
                  <a:pt x="91" y="12"/>
                </a:cubicBezTo>
                <a:cubicBezTo>
                  <a:pt x="94" y="12"/>
                  <a:pt x="97" y="10"/>
                  <a:pt x="97" y="6"/>
                </a:cubicBezTo>
                <a:cubicBezTo>
                  <a:pt x="97" y="6"/>
                  <a:pt x="97" y="6"/>
                  <a:pt x="97" y="6"/>
                </a:cubicBezTo>
                <a:cubicBezTo>
                  <a:pt x="97" y="3"/>
                  <a:pt x="94" y="0"/>
                  <a:pt x="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3" name="Freeform 77">
            <a:extLst>
              <a:ext uri="{FF2B5EF4-FFF2-40B4-BE49-F238E27FC236}">
                <a16:creationId xmlns:a16="http://schemas.microsoft.com/office/drawing/2014/main" xmlns="" id="{0B30EFC4-2F9B-46A9-8607-AC6762434539}"/>
              </a:ext>
            </a:extLst>
          </p:cNvPr>
          <p:cNvSpPr>
            <a:spLocks/>
          </p:cNvSpPr>
          <p:nvPr/>
        </p:nvSpPr>
        <p:spPr bwMode="auto">
          <a:xfrm>
            <a:off x="7505700" y="2840038"/>
            <a:ext cx="171450" cy="36512"/>
          </a:xfrm>
          <a:custGeom>
            <a:avLst/>
            <a:gdLst>
              <a:gd name="T0" fmla="*/ 51 w 57"/>
              <a:gd name="T1" fmla="*/ 0 h 12"/>
              <a:gd name="T2" fmla="*/ 0 w 57"/>
              <a:gd name="T3" fmla="*/ 0 h 12"/>
              <a:gd name="T4" fmla="*/ 11 w 57"/>
              <a:gd name="T5" fmla="*/ 12 h 12"/>
              <a:gd name="T6" fmla="*/ 51 w 57"/>
              <a:gd name="T7" fmla="*/ 12 h 12"/>
              <a:gd name="T8" fmla="*/ 57 w 57"/>
              <a:gd name="T9" fmla="*/ 6 h 12"/>
              <a:gd name="T10" fmla="*/ 57 w 57"/>
              <a:gd name="T11" fmla="*/ 6 h 12"/>
              <a:gd name="T12" fmla="*/ 51 w 5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7" h="12">
                <a:moveTo>
                  <a:pt x="51" y="0"/>
                </a:moveTo>
                <a:cubicBezTo>
                  <a:pt x="0" y="0"/>
                  <a:pt x="0" y="0"/>
                  <a:pt x="0" y="0"/>
                </a:cubicBezTo>
                <a:cubicBezTo>
                  <a:pt x="4" y="3"/>
                  <a:pt x="8" y="8"/>
                  <a:pt x="11" y="12"/>
                </a:cubicBezTo>
                <a:cubicBezTo>
                  <a:pt x="51" y="12"/>
                  <a:pt x="51" y="12"/>
                  <a:pt x="51" y="12"/>
                </a:cubicBezTo>
                <a:cubicBezTo>
                  <a:pt x="54" y="12"/>
                  <a:pt x="57" y="9"/>
                  <a:pt x="57" y="6"/>
                </a:cubicBezTo>
                <a:cubicBezTo>
                  <a:pt x="57" y="6"/>
                  <a:pt x="57" y="6"/>
                  <a:pt x="57" y="6"/>
                </a:cubicBezTo>
                <a:cubicBezTo>
                  <a:pt x="57" y="2"/>
                  <a:pt x="54"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64" name="Freeform 78">
            <a:extLst>
              <a:ext uri="{FF2B5EF4-FFF2-40B4-BE49-F238E27FC236}">
                <a16:creationId xmlns:a16="http://schemas.microsoft.com/office/drawing/2014/main" xmlns="" id="{080FAFAB-28DE-4E94-9F82-EB1986822BB3}"/>
              </a:ext>
            </a:extLst>
          </p:cNvPr>
          <p:cNvSpPr>
            <a:spLocks/>
          </p:cNvSpPr>
          <p:nvPr/>
        </p:nvSpPr>
        <p:spPr bwMode="auto">
          <a:xfrm>
            <a:off x="7385050" y="2840038"/>
            <a:ext cx="153988" cy="36512"/>
          </a:xfrm>
          <a:custGeom>
            <a:avLst/>
            <a:gdLst>
              <a:gd name="T0" fmla="*/ 40 w 51"/>
              <a:gd name="T1" fmla="*/ 0 h 12"/>
              <a:gd name="T2" fmla="*/ 6 w 51"/>
              <a:gd name="T3" fmla="*/ 0 h 12"/>
              <a:gd name="T4" fmla="*/ 0 w 51"/>
              <a:gd name="T5" fmla="*/ 6 h 12"/>
              <a:gd name="T6" fmla="*/ 0 w 51"/>
              <a:gd name="T7" fmla="*/ 6 h 12"/>
              <a:gd name="T8" fmla="*/ 6 w 51"/>
              <a:gd name="T9" fmla="*/ 12 h 12"/>
              <a:gd name="T10" fmla="*/ 51 w 51"/>
              <a:gd name="T11" fmla="*/ 12 h 12"/>
              <a:gd name="T12" fmla="*/ 40 w 5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1" h="12">
                <a:moveTo>
                  <a:pt x="40" y="0"/>
                </a:moveTo>
                <a:cubicBezTo>
                  <a:pt x="6" y="0"/>
                  <a:pt x="6" y="0"/>
                  <a:pt x="6" y="0"/>
                </a:cubicBezTo>
                <a:cubicBezTo>
                  <a:pt x="3" y="0"/>
                  <a:pt x="0" y="2"/>
                  <a:pt x="0" y="6"/>
                </a:cubicBezTo>
                <a:cubicBezTo>
                  <a:pt x="0" y="6"/>
                  <a:pt x="0" y="6"/>
                  <a:pt x="0" y="6"/>
                </a:cubicBezTo>
                <a:cubicBezTo>
                  <a:pt x="0" y="9"/>
                  <a:pt x="3" y="12"/>
                  <a:pt x="6" y="12"/>
                </a:cubicBezTo>
                <a:cubicBezTo>
                  <a:pt x="51" y="12"/>
                  <a:pt x="51" y="12"/>
                  <a:pt x="51" y="12"/>
                </a:cubicBezTo>
                <a:cubicBezTo>
                  <a:pt x="48" y="8"/>
                  <a:pt x="44" y="3"/>
                  <a:pt x="40" y="0"/>
                </a:cubicBezTo>
              </a:path>
            </a:pathLst>
          </a:custGeom>
          <a:solidFill>
            <a:srgbClr val="EDF7F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51" name="Freeform: Shape 450">
            <a:extLst>
              <a:ext uri="{FF2B5EF4-FFF2-40B4-BE49-F238E27FC236}">
                <a16:creationId xmlns:a16="http://schemas.microsoft.com/office/drawing/2014/main" xmlns="" id="{C865FD6F-20FC-4EBB-8845-E97E002B04CD}"/>
              </a:ext>
            </a:extLst>
          </p:cNvPr>
          <p:cNvSpPr>
            <a:spLocks/>
          </p:cNvSpPr>
          <p:nvPr/>
        </p:nvSpPr>
        <p:spPr bwMode="auto">
          <a:xfrm>
            <a:off x="5481638" y="2759075"/>
            <a:ext cx="2047875" cy="2341563"/>
          </a:xfrm>
          <a:custGeom>
            <a:avLst/>
            <a:gdLst>
              <a:gd name="connsiteX0" fmla="*/ 1388879 w 2729711"/>
              <a:gd name="connsiteY0" fmla="*/ 0 h 3122366"/>
              <a:gd name="connsiteX1" fmla="*/ 2401837 w 2729711"/>
              <a:gd name="connsiteY1" fmla="*/ 1012768 h 3122366"/>
              <a:gd name="connsiteX2" fmla="*/ 2401837 w 2729711"/>
              <a:gd name="connsiteY2" fmla="*/ 2081578 h 3122366"/>
              <a:gd name="connsiteX3" fmla="*/ 2425859 w 2729711"/>
              <a:gd name="connsiteY3" fmla="*/ 2089584 h 3122366"/>
              <a:gd name="connsiteX4" fmla="*/ 2477908 w 2729711"/>
              <a:gd name="connsiteY4" fmla="*/ 2109599 h 3122366"/>
              <a:gd name="connsiteX5" fmla="*/ 2702120 w 2729711"/>
              <a:gd name="connsiteY5" fmla="*/ 2629993 h 3122366"/>
              <a:gd name="connsiteX6" fmla="*/ 2582007 w 2729711"/>
              <a:gd name="connsiteY6" fmla="*/ 2922214 h 3122366"/>
              <a:gd name="connsiteX7" fmla="*/ 2425859 w 2729711"/>
              <a:gd name="connsiteY7" fmla="*/ 3114360 h 3122366"/>
              <a:gd name="connsiteX8" fmla="*/ 2401837 w 2729711"/>
              <a:gd name="connsiteY8" fmla="*/ 3114360 h 3122366"/>
              <a:gd name="connsiteX9" fmla="*/ 2401837 w 2729711"/>
              <a:gd name="connsiteY9" fmla="*/ 3122366 h 3122366"/>
              <a:gd name="connsiteX10" fmla="*/ 2149098 w 2729711"/>
              <a:gd name="connsiteY10" fmla="*/ 3122366 h 3122366"/>
              <a:gd name="connsiteX11" fmla="*/ 2065472 w 2729711"/>
              <a:gd name="connsiteY11" fmla="*/ 3122366 h 3122366"/>
              <a:gd name="connsiteX12" fmla="*/ 2122016 w 2729711"/>
              <a:gd name="connsiteY12" fmla="*/ 3015559 h 3122366"/>
              <a:gd name="connsiteX13" fmla="*/ 2340156 w 2729711"/>
              <a:gd name="connsiteY13" fmla="*/ 1972363 h 3122366"/>
              <a:gd name="connsiteX14" fmla="*/ 1384873 w 2729711"/>
              <a:gd name="connsiteY14" fmla="*/ 332358 h 3122366"/>
              <a:gd name="connsiteX15" fmla="*/ 429590 w 2729711"/>
              <a:gd name="connsiteY15" fmla="*/ 1972363 h 3122366"/>
              <a:gd name="connsiteX16" fmla="*/ 647731 w 2729711"/>
              <a:gd name="connsiteY16" fmla="*/ 3015559 h 3122366"/>
              <a:gd name="connsiteX17" fmla="*/ 704274 w 2729711"/>
              <a:gd name="connsiteY17" fmla="*/ 3122366 h 3122366"/>
              <a:gd name="connsiteX18" fmla="*/ 563618 w 2729711"/>
              <a:gd name="connsiteY18" fmla="*/ 3122366 h 3122366"/>
              <a:gd name="connsiteX19" fmla="*/ 379925 w 2729711"/>
              <a:gd name="connsiteY19" fmla="*/ 3122366 h 3122366"/>
              <a:gd name="connsiteX20" fmla="*/ 379925 w 2729711"/>
              <a:gd name="connsiteY20" fmla="*/ 3114360 h 3122366"/>
              <a:gd name="connsiteX21" fmla="*/ 307857 w 2729711"/>
              <a:gd name="connsiteY21" fmla="*/ 3114360 h 3122366"/>
              <a:gd name="connsiteX22" fmla="*/ 147706 w 2729711"/>
              <a:gd name="connsiteY22" fmla="*/ 2922214 h 3122366"/>
              <a:gd name="connsiteX23" fmla="*/ 27592 w 2729711"/>
              <a:gd name="connsiteY23" fmla="*/ 2629993 h 3122366"/>
              <a:gd name="connsiteX24" fmla="*/ 251804 w 2729711"/>
              <a:gd name="connsiteY24" fmla="*/ 2109599 h 3122366"/>
              <a:gd name="connsiteX25" fmla="*/ 303853 w 2729711"/>
              <a:gd name="connsiteY25" fmla="*/ 2089584 h 3122366"/>
              <a:gd name="connsiteX26" fmla="*/ 379925 w 2729711"/>
              <a:gd name="connsiteY26" fmla="*/ 2069568 h 3122366"/>
              <a:gd name="connsiteX27" fmla="*/ 379925 w 2729711"/>
              <a:gd name="connsiteY27" fmla="*/ 1012768 h 3122366"/>
              <a:gd name="connsiteX28" fmla="*/ 1388879 w 2729711"/>
              <a:gd name="connsiteY28" fmla="*/ 0 h 31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9711" h="3122366">
                <a:moveTo>
                  <a:pt x="1388879" y="0"/>
                </a:moveTo>
                <a:cubicBezTo>
                  <a:pt x="1949409" y="0"/>
                  <a:pt x="2401837" y="456346"/>
                  <a:pt x="2401837" y="1012768"/>
                </a:cubicBezTo>
                <a:cubicBezTo>
                  <a:pt x="2401837" y="1012768"/>
                  <a:pt x="2401837" y="1012768"/>
                  <a:pt x="2401837" y="2081578"/>
                </a:cubicBezTo>
                <a:cubicBezTo>
                  <a:pt x="2409844" y="2081578"/>
                  <a:pt x="2417851" y="2085581"/>
                  <a:pt x="2425859" y="2089584"/>
                </a:cubicBezTo>
                <a:cubicBezTo>
                  <a:pt x="2425859" y="2089584"/>
                  <a:pt x="2425859" y="2089584"/>
                  <a:pt x="2477908" y="2109599"/>
                </a:cubicBezTo>
                <a:cubicBezTo>
                  <a:pt x="2682101" y="2189659"/>
                  <a:pt x="2782196" y="2425838"/>
                  <a:pt x="2702120" y="2629993"/>
                </a:cubicBezTo>
                <a:cubicBezTo>
                  <a:pt x="2702120" y="2629993"/>
                  <a:pt x="2702120" y="2629993"/>
                  <a:pt x="2582007" y="2922214"/>
                </a:cubicBezTo>
                <a:cubicBezTo>
                  <a:pt x="2549977" y="3006278"/>
                  <a:pt x="2493923" y="3070327"/>
                  <a:pt x="2425859" y="3114360"/>
                </a:cubicBezTo>
                <a:cubicBezTo>
                  <a:pt x="2425859" y="3114360"/>
                  <a:pt x="2425859" y="3114360"/>
                  <a:pt x="2401837" y="3114360"/>
                </a:cubicBezTo>
                <a:cubicBezTo>
                  <a:pt x="2401837" y="3114360"/>
                  <a:pt x="2401837" y="3114360"/>
                  <a:pt x="2401837" y="3122366"/>
                </a:cubicBezTo>
                <a:cubicBezTo>
                  <a:pt x="2401837" y="3122366"/>
                  <a:pt x="2401837" y="3122366"/>
                  <a:pt x="2149098" y="3122366"/>
                </a:cubicBezTo>
                <a:lnTo>
                  <a:pt x="2065472" y="3122366"/>
                </a:lnTo>
                <a:lnTo>
                  <a:pt x="2122016" y="3015559"/>
                </a:lnTo>
                <a:cubicBezTo>
                  <a:pt x="2258293" y="2732069"/>
                  <a:pt x="2340156" y="2368629"/>
                  <a:pt x="2340156" y="1972363"/>
                </a:cubicBezTo>
                <a:cubicBezTo>
                  <a:pt x="2340156" y="1066613"/>
                  <a:pt x="1912461" y="332358"/>
                  <a:pt x="1384873" y="332358"/>
                </a:cubicBezTo>
                <a:cubicBezTo>
                  <a:pt x="857285" y="332358"/>
                  <a:pt x="429590" y="1066613"/>
                  <a:pt x="429590" y="1972363"/>
                </a:cubicBezTo>
                <a:cubicBezTo>
                  <a:pt x="429590" y="2368629"/>
                  <a:pt x="511454" y="2732069"/>
                  <a:pt x="647731" y="3015559"/>
                </a:cubicBezTo>
                <a:lnTo>
                  <a:pt x="704274" y="3122366"/>
                </a:lnTo>
                <a:lnTo>
                  <a:pt x="563618" y="3122366"/>
                </a:lnTo>
                <a:cubicBezTo>
                  <a:pt x="504320" y="3122366"/>
                  <a:pt x="443110" y="3122366"/>
                  <a:pt x="379925" y="3122366"/>
                </a:cubicBezTo>
                <a:cubicBezTo>
                  <a:pt x="379925" y="3122366"/>
                  <a:pt x="379925" y="3122366"/>
                  <a:pt x="379925" y="3114360"/>
                </a:cubicBezTo>
                <a:cubicBezTo>
                  <a:pt x="379925" y="3114360"/>
                  <a:pt x="379925" y="3114360"/>
                  <a:pt x="307857" y="3114360"/>
                </a:cubicBezTo>
                <a:cubicBezTo>
                  <a:pt x="235789" y="3070327"/>
                  <a:pt x="179736" y="3006278"/>
                  <a:pt x="147706" y="2922214"/>
                </a:cubicBezTo>
                <a:cubicBezTo>
                  <a:pt x="147706" y="2922214"/>
                  <a:pt x="147706" y="2922214"/>
                  <a:pt x="27592" y="2629993"/>
                </a:cubicBezTo>
                <a:cubicBezTo>
                  <a:pt x="-52484" y="2425838"/>
                  <a:pt x="47611" y="2189659"/>
                  <a:pt x="251804" y="2109599"/>
                </a:cubicBezTo>
                <a:cubicBezTo>
                  <a:pt x="251804" y="2109599"/>
                  <a:pt x="251804" y="2109599"/>
                  <a:pt x="303853" y="2089584"/>
                </a:cubicBezTo>
                <a:cubicBezTo>
                  <a:pt x="327876" y="2081578"/>
                  <a:pt x="351899" y="2073571"/>
                  <a:pt x="379925" y="2069568"/>
                </a:cubicBezTo>
                <a:cubicBezTo>
                  <a:pt x="379925" y="2069568"/>
                  <a:pt x="379925" y="2069568"/>
                  <a:pt x="379925" y="1012768"/>
                </a:cubicBezTo>
                <a:cubicBezTo>
                  <a:pt x="379925" y="456346"/>
                  <a:pt x="832353" y="0"/>
                  <a:pt x="1388879" y="0"/>
                </a:cubicBezTo>
                <a:close/>
              </a:path>
            </a:pathLst>
          </a:custGeom>
          <a:solidFill>
            <a:schemeClr val="accent3">
              <a:lumMod val="75000"/>
              <a:alpha val="42000"/>
            </a:schemeClr>
          </a:solidFill>
          <a:ln>
            <a:noFill/>
          </a:ln>
        </p:spPr>
        <p:txBody>
          <a:bodyPr lIns="68580" tIns="34290" rIns="68580" bIns="34290"/>
          <a:lstStyle/>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sp>
        <p:nvSpPr>
          <p:cNvPr id="466" name="Freeform: Shape 465">
            <a:extLst>
              <a:ext uri="{FF2B5EF4-FFF2-40B4-BE49-F238E27FC236}">
                <a16:creationId xmlns:a16="http://schemas.microsoft.com/office/drawing/2014/main" xmlns="" id="{7C29F08C-37B0-48A1-AFE1-798F0FAE94F8}"/>
              </a:ext>
            </a:extLst>
          </p:cNvPr>
          <p:cNvSpPr>
            <a:spLocks/>
          </p:cNvSpPr>
          <p:nvPr/>
        </p:nvSpPr>
        <p:spPr bwMode="auto">
          <a:xfrm flipH="1" flipV="1">
            <a:off x="4803775" y="857250"/>
            <a:ext cx="4327525" cy="1219200"/>
          </a:xfrm>
          <a:custGeom>
            <a:avLst/>
            <a:gdLst>
              <a:gd name="connsiteX0" fmla="*/ 2089636 w 5769036"/>
              <a:gd name="connsiteY0" fmla="*/ 229427 h 1625374"/>
              <a:gd name="connsiteX1" fmla="*/ 2082649 w 5769036"/>
              <a:gd name="connsiteY1" fmla="*/ 229349 h 1625374"/>
              <a:gd name="connsiteX2" fmla="*/ 2214685 w 5769036"/>
              <a:gd name="connsiteY2" fmla="*/ 0 h 1625374"/>
              <a:gd name="connsiteX3" fmla="*/ 2217756 w 5769036"/>
              <a:gd name="connsiteY3" fmla="*/ 85624 h 1625374"/>
              <a:gd name="connsiteX4" fmla="*/ 2306803 w 5769036"/>
              <a:gd name="connsiteY4" fmla="*/ 76450 h 1625374"/>
              <a:gd name="connsiteX5" fmla="*/ 2089636 w 5769036"/>
              <a:gd name="connsiteY5" fmla="*/ 229427 h 1625374"/>
              <a:gd name="connsiteX6" fmla="*/ 2020929 w 5769036"/>
              <a:gd name="connsiteY6" fmla="*/ 425505 h 1625374"/>
              <a:gd name="connsiteX7" fmla="*/ 2052904 w 5769036"/>
              <a:gd name="connsiteY7" fmla="*/ 290803 h 1625374"/>
              <a:gd name="connsiteX8" fmla="*/ 2028061 w 5769036"/>
              <a:gd name="connsiteY8" fmla="*/ 400226 h 1625374"/>
              <a:gd name="connsiteX9" fmla="*/ 2004427 w 5769036"/>
              <a:gd name="connsiteY9" fmla="*/ 483994 h 1625374"/>
              <a:gd name="connsiteX10" fmla="*/ 2020929 w 5769036"/>
              <a:gd name="connsiteY10" fmla="*/ 425505 h 1625374"/>
              <a:gd name="connsiteX11" fmla="*/ 2009863 w 5769036"/>
              <a:gd name="connsiteY11" fmla="*/ 472121 h 1625374"/>
              <a:gd name="connsiteX12" fmla="*/ 3879197 w 5769036"/>
              <a:gd name="connsiteY12" fmla="*/ 540762 h 1625374"/>
              <a:gd name="connsiteX13" fmla="*/ 4008889 w 5769036"/>
              <a:gd name="connsiteY13" fmla="*/ 264272 h 1625374"/>
              <a:gd name="connsiteX14" fmla="*/ 4018153 w 5769036"/>
              <a:gd name="connsiteY14" fmla="*/ 359508 h 1625374"/>
              <a:gd name="connsiteX15" fmla="*/ 4116966 w 5769036"/>
              <a:gd name="connsiteY15" fmla="*/ 338003 h 1625374"/>
              <a:gd name="connsiteX16" fmla="*/ 3879197 w 5769036"/>
              <a:gd name="connsiteY16" fmla="*/ 540762 h 1625374"/>
              <a:gd name="connsiteX17" fmla="*/ 1717340 w 5769036"/>
              <a:gd name="connsiteY17" fmla="*/ 657841 h 1625374"/>
              <a:gd name="connsiteX18" fmla="*/ 1720933 w 5769036"/>
              <a:gd name="connsiteY18" fmla="*/ 655357 h 1625374"/>
              <a:gd name="connsiteX19" fmla="*/ 1752815 w 5769036"/>
              <a:gd name="connsiteY19" fmla="*/ 643027 h 1625374"/>
              <a:gd name="connsiteX20" fmla="*/ 1729470 w 5769036"/>
              <a:gd name="connsiteY20" fmla="*/ 636752 h 1625374"/>
              <a:gd name="connsiteX21" fmla="*/ 1727015 w 5769036"/>
              <a:gd name="connsiteY21" fmla="*/ 635474 h 1625374"/>
              <a:gd name="connsiteX22" fmla="*/ 1602687 w 5769036"/>
              <a:gd name="connsiteY22" fmla="*/ 772301 h 1625374"/>
              <a:gd name="connsiteX23" fmla="*/ 1636458 w 5769036"/>
              <a:gd name="connsiteY23" fmla="*/ 769150 h 1625374"/>
              <a:gd name="connsiteX24" fmla="*/ 1635343 w 5769036"/>
              <a:gd name="connsiteY24" fmla="*/ 767033 h 1625374"/>
              <a:gd name="connsiteX25" fmla="*/ 1643032 w 5769036"/>
              <a:gd name="connsiteY25" fmla="*/ 748534 h 1625374"/>
              <a:gd name="connsiteX26" fmla="*/ 1625988 w 5769036"/>
              <a:gd name="connsiteY26" fmla="*/ 761084 h 1625374"/>
              <a:gd name="connsiteX27" fmla="*/ 1725099 w 5769036"/>
              <a:gd name="connsiteY27" fmla="*/ 779203 h 1625374"/>
              <a:gd name="connsiteX28" fmla="*/ 1727098 w 5769036"/>
              <a:gd name="connsiteY28" fmla="*/ 767033 h 1625374"/>
              <a:gd name="connsiteX29" fmla="*/ 1707003 w 5769036"/>
              <a:gd name="connsiteY29" fmla="*/ 773370 h 1625374"/>
              <a:gd name="connsiteX30" fmla="*/ 1708153 w 5769036"/>
              <a:gd name="connsiteY30" fmla="*/ 773497 h 1625374"/>
              <a:gd name="connsiteX31" fmla="*/ 4340549 w 5769036"/>
              <a:gd name="connsiteY31" fmla="*/ 1083974 h 1625374"/>
              <a:gd name="connsiteX32" fmla="*/ 4346472 w 5769036"/>
              <a:gd name="connsiteY32" fmla="*/ 1083973 h 1625374"/>
              <a:gd name="connsiteX33" fmla="*/ 4342410 w 5769036"/>
              <a:gd name="connsiteY33" fmla="*/ 1081381 h 1625374"/>
              <a:gd name="connsiteX34" fmla="*/ 4066357 w 5769036"/>
              <a:gd name="connsiteY34" fmla="*/ 1115221 h 1625374"/>
              <a:gd name="connsiteX35" fmla="*/ 4079131 w 5769036"/>
              <a:gd name="connsiteY35" fmla="*/ 1088186 h 1625374"/>
              <a:gd name="connsiteX36" fmla="*/ 4106302 w 5769036"/>
              <a:gd name="connsiteY36" fmla="*/ 1055678 h 1625374"/>
              <a:gd name="connsiteX37" fmla="*/ 4090269 w 5769036"/>
              <a:gd name="connsiteY37" fmla="*/ 1060429 h 1625374"/>
              <a:gd name="connsiteX38" fmla="*/ 4068519 w 5769036"/>
              <a:gd name="connsiteY38" fmla="*/ 1061884 h 1625374"/>
              <a:gd name="connsiteX39" fmla="*/ 4070113 w 5769036"/>
              <a:gd name="connsiteY39" fmla="*/ 1084085 h 1625374"/>
              <a:gd name="connsiteX40" fmla="*/ 4664045 w 5769036"/>
              <a:gd name="connsiteY40" fmla="*/ 1142626 h 1625374"/>
              <a:gd name="connsiteX41" fmla="*/ 4658100 w 5769036"/>
              <a:gd name="connsiteY41" fmla="*/ 1135595 h 1625374"/>
              <a:gd name="connsiteX42" fmla="*/ 4655784 w 5769036"/>
              <a:gd name="connsiteY42" fmla="*/ 1136505 h 1625374"/>
              <a:gd name="connsiteX43" fmla="*/ 4657533 w 5769036"/>
              <a:gd name="connsiteY43" fmla="*/ 1276569 h 1625374"/>
              <a:gd name="connsiteX44" fmla="*/ 4658811 w 5769036"/>
              <a:gd name="connsiteY44" fmla="*/ 1273630 h 1625374"/>
              <a:gd name="connsiteX45" fmla="*/ 4672840 w 5769036"/>
              <a:gd name="connsiteY45" fmla="*/ 1253358 h 1625374"/>
              <a:gd name="connsiteX46" fmla="*/ 4654341 w 5769036"/>
              <a:gd name="connsiteY46" fmla="*/ 1269238 h 1625374"/>
              <a:gd name="connsiteX47" fmla="*/ 4645606 w 5769036"/>
              <a:gd name="connsiteY47" fmla="*/ 1273563 h 1625374"/>
              <a:gd name="connsiteX48" fmla="*/ 5667655 w 5769036"/>
              <a:gd name="connsiteY48" fmla="*/ 1445993 h 1625374"/>
              <a:gd name="connsiteX49" fmla="*/ 5363496 w 5769036"/>
              <a:gd name="connsiteY49" fmla="*/ 1338410 h 1625374"/>
              <a:gd name="connsiteX50" fmla="*/ 5764592 w 5769036"/>
              <a:gd name="connsiteY50" fmla="*/ 1280054 h 1625374"/>
              <a:gd name="connsiteX51" fmla="*/ 5663552 w 5769036"/>
              <a:gd name="connsiteY51" fmla="*/ 1350696 h 1625374"/>
              <a:gd name="connsiteX52" fmla="*/ 5758468 w 5769036"/>
              <a:gd name="connsiteY52" fmla="*/ 1430552 h 1625374"/>
              <a:gd name="connsiteX53" fmla="*/ 5667655 w 5769036"/>
              <a:gd name="connsiteY53" fmla="*/ 1445993 h 1625374"/>
              <a:gd name="connsiteX54" fmla="*/ 5759180 w 5769036"/>
              <a:gd name="connsiteY54" fmla="*/ 1625374 h 1625374"/>
              <a:gd name="connsiteX55" fmla="*/ 0 w 5769036"/>
              <a:gd name="connsiteY55" fmla="*/ 1625374 h 1625374"/>
              <a:gd name="connsiteX56" fmla="*/ 0 w 5769036"/>
              <a:gd name="connsiteY56" fmla="*/ 778075 h 1625374"/>
              <a:gd name="connsiteX57" fmla="*/ 28328 w 5769036"/>
              <a:gd name="connsiteY57" fmla="*/ 778075 h 1625374"/>
              <a:gd name="connsiteX58" fmla="*/ 831367 w 5769036"/>
              <a:gd name="connsiteY58" fmla="*/ 778075 h 1625374"/>
              <a:gd name="connsiteX59" fmla="*/ 1215783 w 5769036"/>
              <a:gd name="connsiteY59" fmla="*/ 789390 h 1625374"/>
              <a:gd name="connsiteX60" fmla="*/ 1213755 w 5769036"/>
              <a:gd name="connsiteY60" fmla="*/ 788340 h 1625374"/>
              <a:gd name="connsiteX61" fmla="*/ 1152451 w 5769036"/>
              <a:gd name="connsiteY61" fmla="*/ 733293 h 1625374"/>
              <a:gd name="connsiteX62" fmla="*/ 1269431 w 5769036"/>
              <a:gd name="connsiteY62" fmla="*/ 690204 h 1625374"/>
              <a:gd name="connsiteX63" fmla="*/ 1229411 w 5769036"/>
              <a:gd name="connsiteY63" fmla="*/ 570169 h 1625374"/>
              <a:gd name="connsiteX64" fmla="*/ 1460677 w 5769036"/>
              <a:gd name="connsiteY64" fmla="*/ 689050 h 1625374"/>
              <a:gd name="connsiteX65" fmla="*/ 1472409 w 5769036"/>
              <a:gd name="connsiteY65" fmla="*/ 708968 h 1625374"/>
              <a:gd name="connsiteX66" fmla="*/ 1466352 w 5769036"/>
              <a:gd name="connsiteY66" fmla="*/ 634199 h 1625374"/>
              <a:gd name="connsiteX67" fmla="*/ 1564900 w 5769036"/>
              <a:gd name="connsiteY67" fmla="*/ 466632 h 1625374"/>
              <a:gd name="connsiteX68" fmla="*/ 1617151 w 5769036"/>
              <a:gd name="connsiteY68" fmla="*/ 579971 h 1625374"/>
              <a:gd name="connsiteX69" fmla="*/ 1640926 w 5769036"/>
              <a:gd name="connsiteY69" fmla="*/ 563444 h 1625374"/>
              <a:gd name="connsiteX70" fmla="*/ 1622275 w 5769036"/>
              <a:gd name="connsiteY70" fmla="*/ 534387 h 1625374"/>
              <a:gd name="connsiteX71" fmla="*/ 1711322 w 5769036"/>
              <a:gd name="connsiteY71" fmla="*/ 525182 h 1625374"/>
              <a:gd name="connsiteX72" fmla="*/ 1708252 w 5769036"/>
              <a:gd name="connsiteY72" fmla="*/ 436204 h 1625374"/>
              <a:gd name="connsiteX73" fmla="*/ 1803009 w 5769036"/>
              <a:gd name="connsiteY73" fmla="*/ 489514 h 1625374"/>
              <a:gd name="connsiteX74" fmla="*/ 1840930 w 5769036"/>
              <a:gd name="connsiteY74" fmla="*/ 549610 h 1625374"/>
              <a:gd name="connsiteX75" fmla="*/ 1840943 w 5769036"/>
              <a:gd name="connsiteY75" fmla="*/ 549364 h 1625374"/>
              <a:gd name="connsiteX76" fmla="*/ 1951431 w 5769036"/>
              <a:gd name="connsiteY76" fmla="*/ 414965 h 1625374"/>
              <a:gd name="connsiteX77" fmla="*/ 1966723 w 5769036"/>
              <a:gd name="connsiteY77" fmla="*/ 500735 h 1625374"/>
              <a:gd name="connsiteX78" fmla="*/ 2001831 w 5769036"/>
              <a:gd name="connsiteY78" fmla="*/ 489664 h 1625374"/>
              <a:gd name="connsiteX79" fmla="*/ 2004427 w 5769036"/>
              <a:gd name="connsiteY79" fmla="*/ 483994 h 1625374"/>
              <a:gd name="connsiteX80" fmla="*/ 2002925 w 5769036"/>
              <a:gd name="connsiteY80" fmla="*/ 489319 h 1625374"/>
              <a:gd name="connsiteX81" fmla="*/ 2015898 w 5769036"/>
              <a:gd name="connsiteY81" fmla="*/ 485228 h 1625374"/>
              <a:gd name="connsiteX82" fmla="*/ 2058478 w 5769036"/>
              <a:gd name="connsiteY82" fmla="*/ 500735 h 1625374"/>
              <a:gd name="connsiteX83" fmla="*/ 2042664 w 5769036"/>
              <a:gd name="connsiteY83" fmla="*/ 540860 h 1625374"/>
              <a:gd name="connsiteX84" fmla="*/ 2032054 w 5769036"/>
              <a:gd name="connsiteY84" fmla="*/ 556989 h 1625374"/>
              <a:gd name="connsiteX85" fmla="*/ 2045892 w 5769036"/>
              <a:gd name="connsiteY85" fmla="*/ 566434 h 1625374"/>
              <a:gd name="connsiteX86" fmla="*/ 2072496 w 5769036"/>
              <a:gd name="connsiteY86" fmla="*/ 594751 h 1625374"/>
              <a:gd name="connsiteX87" fmla="*/ 2073108 w 5769036"/>
              <a:gd name="connsiteY87" fmla="*/ 595829 h 1625374"/>
              <a:gd name="connsiteX88" fmla="*/ 2075297 w 5769036"/>
              <a:gd name="connsiteY88" fmla="*/ 528586 h 1625374"/>
              <a:gd name="connsiteX89" fmla="*/ 2132375 w 5769036"/>
              <a:gd name="connsiteY89" fmla="*/ 445409 h 1625374"/>
              <a:gd name="connsiteX90" fmla="*/ 2175459 w 5769036"/>
              <a:gd name="connsiteY90" fmla="*/ 522114 h 1625374"/>
              <a:gd name="connsiteX91" fmla="*/ 2261629 w 5769036"/>
              <a:gd name="connsiteY91" fmla="*/ 497568 h 1625374"/>
              <a:gd name="connsiteX92" fmla="*/ 2216999 w 5769036"/>
              <a:gd name="connsiteY92" fmla="*/ 630568 h 1625374"/>
              <a:gd name="connsiteX93" fmla="*/ 2200356 w 5769036"/>
              <a:gd name="connsiteY93" fmla="*/ 644557 h 1625374"/>
              <a:gd name="connsiteX94" fmla="*/ 2234901 w 5769036"/>
              <a:gd name="connsiteY94" fmla="*/ 643560 h 1625374"/>
              <a:gd name="connsiteX95" fmla="*/ 2369627 w 5769036"/>
              <a:gd name="connsiteY95" fmla="*/ 709036 h 1625374"/>
              <a:gd name="connsiteX96" fmla="*/ 2289500 w 5769036"/>
              <a:gd name="connsiteY96" fmla="*/ 745795 h 1625374"/>
              <a:gd name="connsiteX97" fmla="*/ 2320318 w 5769036"/>
              <a:gd name="connsiteY97" fmla="*/ 828502 h 1625374"/>
              <a:gd name="connsiteX98" fmla="*/ 2149664 w 5769036"/>
              <a:gd name="connsiteY98" fmla="*/ 751538 h 1625374"/>
              <a:gd name="connsiteX99" fmla="*/ 2141141 w 5769036"/>
              <a:gd name="connsiteY99" fmla="*/ 736511 h 1625374"/>
              <a:gd name="connsiteX100" fmla="*/ 2145856 w 5769036"/>
              <a:gd name="connsiteY100" fmla="*/ 752831 h 1625374"/>
              <a:gd name="connsiteX101" fmla="*/ 2143322 w 5769036"/>
              <a:gd name="connsiteY101" fmla="*/ 832092 h 1625374"/>
              <a:gd name="connsiteX102" fmla="*/ 2139000 w 5769036"/>
              <a:gd name="connsiteY102" fmla="*/ 841472 h 1625374"/>
              <a:gd name="connsiteX103" fmla="*/ 2752494 w 5769036"/>
              <a:gd name="connsiteY103" fmla="*/ 908026 h 1625374"/>
              <a:gd name="connsiteX104" fmla="*/ 2745065 w 5769036"/>
              <a:gd name="connsiteY104" fmla="*/ 898317 h 1625374"/>
              <a:gd name="connsiteX105" fmla="*/ 2747367 w 5769036"/>
              <a:gd name="connsiteY105" fmla="*/ 871484 h 1625374"/>
              <a:gd name="connsiteX106" fmla="*/ 3002546 w 5769036"/>
              <a:gd name="connsiteY106" fmla="*/ 888733 h 1625374"/>
              <a:gd name="connsiteX107" fmla="*/ 3017972 w 5769036"/>
              <a:gd name="connsiteY107" fmla="*/ 901324 h 1625374"/>
              <a:gd name="connsiteX108" fmla="*/ 2980644 w 5769036"/>
              <a:gd name="connsiteY108" fmla="*/ 837277 h 1625374"/>
              <a:gd name="connsiteX109" fmla="*/ 2991788 w 5769036"/>
              <a:gd name="connsiteY109" fmla="*/ 641748 h 1625374"/>
              <a:gd name="connsiteX110" fmla="*/ 3090268 w 5769036"/>
              <a:gd name="connsiteY110" fmla="*/ 724736 h 1625374"/>
              <a:gd name="connsiteX111" fmla="*/ 3185670 w 5769036"/>
              <a:gd name="connsiteY111" fmla="*/ 647895 h 1625374"/>
              <a:gd name="connsiteX112" fmla="*/ 3178745 w 5769036"/>
              <a:gd name="connsiteY112" fmla="*/ 890326 h 1625374"/>
              <a:gd name="connsiteX113" fmla="*/ 3164801 w 5769036"/>
              <a:gd name="connsiteY113" fmla="*/ 907979 h 1625374"/>
              <a:gd name="connsiteX114" fmla="*/ 3234328 w 5769036"/>
              <a:gd name="connsiteY114" fmla="*/ 875013 h 1625374"/>
              <a:gd name="connsiteX115" fmla="*/ 3441324 w 5769036"/>
              <a:gd name="connsiteY115" fmla="*/ 896563 h 1625374"/>
              <a:gd name="connsiteX116" fmla="*/ 3358396 w 5769036"/>
              <a:gd name="connsiteY116" fmla="*/ 982381 h 1625374"/>
              <a:gd name="connsiteX117" fmla="*/ 3391776 w 5769036"/>
              <a:gd name="connsiteY117" fmla="*/ 1002271 h 1625374"/>
              <a:gd name="connsiteX118" fmla="*/ 3414074 w 5769036"/>
              <a:gd name="connsiteY118" fmla="*/ 1005626 h 1625374"/>
              <a:gd name="connsiteX119" fmla="*/ 3738087 w 5769036"/>
              <a:gd name="connsiteY119" fmla="*/ 1065573 h 1625374"/>
              <a:gd name="connsiteX120" fmla="*/ 3703702 w 5769036"/>
              <a:gd name="connsiteY120" fmla="*/ 1001258 h 1625374"/>
              <a:gd name="connsiteX121" fmla="*/ 3680763 w 5769036"/>
              <a:gd name="connsiteY121" fmla="*/ 896763 h 1625374"/>
              <a:gd name="connsiteX122" fmla="*/ 3852445 w 5769036"/>
              <a:gd name="connsiteY122" fmla="*/ 936603 h 1625374"/>
              <a:gd name="connsiteX123" fmla="*/ 3907629 w 5769036"/>
              <a:gd name="connsiteY123" fmla="*/ 783374 h 1625374"/>
              <a:gd name="connsiteX124" fmla="*/ 3956380 w 5769036"/>
              <a:gd name="connsiteY124" fmla="*/ 827603 h 1625374"/>
              <a:gd name="connsiteX125" fmla="*/ 3985964 w 5769036"/>
              <a:gd name="connsiteY125" fmla="*/ 823086 h 1625374"/>
              <a:gd name="connsiteX126" fmla="*/ 4161732 w 5769036"/>
              <a:gd name="connsiteY126" fmla="*/ 881896 h 1625374"/>
              <a:gd name="connsiteX127" fmla="*/ 4181260 w 5769036"/>
              <a:gd name="connsiteY127" fmla="*/ 899593 h 1625374"/>
              <a:gd name="connsiteX128" fmla="*/ 4181096 w 5769036"/>
              <a:gd name="connsiteY128" fmla="*/ 899371 h 1625374"/>
              <a:gd name="connsiteX129" fmla="*/ 4187140 w 5769036"/>
              <a:gd name="connsiteY129" fmla="*/ 632183 h 1625374"/>
              <a:gd name="connsiteX130" fmla="*/ 4276065 w 5769036"/>
              <a:gd name="connsiteY130" fmla="*/ 727613 h 1625374"/>
              <a:gd name="connsiteX131" fmla="*/ 4383388 w 5769036"/>
              <a:gd name="connsiteY131" fmla="*/ 659888 h 1625374"/>
              <a:gd name="connsiteX132" fmla="*/ 4343142 w 5769036"/>
              <a:gd name="connsiteY132" fmla="*/ 902698 h 1625374"/>
              <a:gd name="connsiteX133" fmla="*/ 4326206 w 5769036"/>
              <a:gd name="connsiteY133" fmla="*/ 919297 h 1625374"/>
              <a:gd name="connsiteX134" fmla="*/ 4346288 w 5769036"/>
              <a:gd name="connsiteY134" fmla="*/ 907543 h 1625374"/>
              <a:gd name="connsiteX135" fmla="*/ 4607363 w 5769036"/>
              <a:gd name="connsiteY135" fmla="*/ 935924 h 1625374"/>
              <a:gd name="connsiteX136" fmla="*/ 4512008 w 5769036"/>
              <a:gd name="connsiteY136" fmla="*/ 1015697 h 1625374"/>
              <a:gd name="connsiteX137" fmla="*/ 4593137 w 5769036"/>
              <a:gd name="connsiteY137" fmla="*/ 1093170 h 1625374"/>
              <a:gd name="connsiteX138" fmla="*/ 4592963 w 5769036"/>
              <a:gd name="connsiteY138" fmla="*/ 1107654 h 1625374"/>
              <a:gd name="connsiteX139" fmla="*/ 4600572 w 5769036"/>
              <a:gd name="connsiteY139" fmla="*/ 1109160 h 1625374"/>
              <a:gd name="connsiteX140" fmla="*/ 4644703 w 5769036"/>
              <a:gd name="connsiteY140" fmla="*/ 1128295 h 1625374"/>
              <a:gd name="connsiteX141" fmla="*/ 4652944 w 5769036"/>
              <a:gd name="connsiteY141" fmla="*/ 1134401 h 1625374"/>
              <a:gd name="connsiteX142" fmla="*/ 4656208 w 5769036"/>
              <a:gd name="connsiteY142" fmla="*/ 1133358 h 1625374"/>
              <a:gd name="connsiteX143" fmla="*/ 4648378 w 5769036"/>
              <a:gd name="connsiteY143" fmla="*/ 1124097 h 1625374"/>
              <a:gd name="connsiteX144" fmla="*/ 4625320 w 5769036"/>
              <a:gd name="connsiteY144" fmla="*/ 914595 h 1625374"/>
              <a:gd name="connsiteX145" fmla="*/ 4714477 w 5769036"/>
              <a:gd name="connsiteY145" fmla="*/ 982251 h 1625374"/>
              <a:gd name="connsiteX146" fmla="*/ 4791336 w 5769036"/>
              <a:gd name="connsiteY146" fmla="*/ 911520 h 1625374"/>
              <a:gd name="connsiteX147" fmla="*/ 4814142 w 5769036"/>
              <a:gd name="connsiteY147" fmla="*/ 1080394 h 1625374"/>
              <a:gd name="connsiteX148" fmla="*/ 4797337 w 5769036"/>
              <a:gd name="connsiteY148" fmla="*/ 1118274 h 1625374"/>
              <a:gd name="connsiteX149" fmla="*/ 4823528 w 5769036"/>
              <a:gd name="connsiteY149" fmla="*/ 1105364 h 1625374"/>
              <a:gd name="connsiteX150" fmla="*/ 5003170 w 5769036"/>
              <a:gd name="connsiteY150" fmla="*/ 1114245 h 1625374"/>
              <a:gd name="connsiteX151" fmla="*/ 4935612 w 5769036"/>
              <a:gd name="connsiteY151" fmla="*/ 1194344 h 1625374"/>
              <a:gd name="connsiteX152" fmla="*/ 5012382 w 5769036"/>
              <a:gd name="connsiteY152" fmla="*/ 1271363 h 1625374"/>
              <a:gd name="connsiteX153" fmla="*/ 4887151 w 5769036"/>
              <a:gd name="connsiteY153" fmla="*/ 1296201 h 1625374"/>
              <a:gd name="connsiteX154" fmla="*/ 4812215 w 5769036"/>
              <a:gd name="connsiteY154" fmla="*/ 1277112 h 1625374"/>
              <a:gd name="connsiteX155" fmla="*/ 4810118 w 5769036"/>
              <a:gd name="connsiteY155" fmla="*/ 1275861 h 1625374"/>
              <a:gd name="connsiteX156" fmla="*/ 4830827 w 5769036"/>
              <a:gd name="connsiteY156" fmla="*/ 1311188 h 1625374"/>
              <a:gd name="connsiteX157" fmla="*/ 4835490 w 5769036"/>
              <a:gd name="connsiteY157" fmla="*/ 1326362 h 1625374"/>
              <a:gd name="connsiteX158" fmla="*/ 5137509 w 5769036"/>
              <a:gd name="connsiteY158" fmla="*/ 1413656 h 1625374"/>
              <a:gd name="connsiteX159" fmla="*/ 5473903 w 5769036"/>
              <a:gd name="connsiteY159" fmla="*/ 1523093 h 16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769036" h="1625374">
                <a:moveTo>
                  <a:pt x="2089636" y="229427"/>
                </a:moveTo>
                <a:cubicBezTo>
                  <a:pt x="2085144" y="229492"/>
                  <a:pt x="2082649" y="229349"/>
                  <a:pt x="2082649" y="229349"/>
                </a:cubicBezTo>
                <a:cubicBezTo>
                  <a:pt x="2082649" y="229349"/>
                  <a:pt x="2051943" y="82566"/>
                  <a:pt x="2214685" y="0"/>
                </a:cubicBezTo>
                <a:cubicBezTo>
                  <a:pt x="2214685" y="0"/>
                  <a:pt x="2251532" y="0"/>
                  <a:pt x="2217756" y="85624"/>
                </a:cubicBezTo>
                <a:cubicBezTo>
                  <a:pt x="2303732" y="42812"/>
                  <a:pt x="2306803" y="76450"/>
                  <a:pt x="2306803" y="76450"/>
                </a:cubicBezTo>
                <a:cubicBezTo>
                  <a:pt x="2250380" y="218264"/>
                  <a:pt x="2121079" y="228967"/>
                  <a:pt x="2089636" y="229427"/>
                </a:cubicBezTo>
                <a:close/>
                <a:moveTo>
                  <a:pt x="2020929" y="425505"/>
                </a:moveTo>
                <a:lnTo>
                  <a:pt x="2052904" y="290803"/>
                </a:lnTo>
                <a:cubicBezTo>
                  <a:pt x="2045994" y="324599"/>
                  <a:pt x="2037837" y="361323"/>
                  <a:pt x="2028061" y="400226"/>
                </a:cubicBezTo>
                <a:close/>
                <a:moveTo>
                  <a:pt x="2004427" y="483994"/>
                </a:moveTo>
                <a:lnTo>
                  <a:pt x="2020929" y="425505"/>
                </a:lnTo>
                <a:lnTo>
                  <a:pt x="2009863" y="472121"/>
                </a:lnTo>
                <a:close/>
                <a:moveTo>
                  <a:pt x="3879197" y="540762"/>
                </a:moveTo>
                <a:cubicBezTo>
                  <a:pt x="3879197" y="540762"/>
                  <a:pt x="3835966" y="374868"/>
                  <a:pt x="4008889" y="264272"/>
                </a:cubicBezTo>
                <a:cubicBezTo>
                  <a:pt x="4008889" y="264272"/>
                  <a:pt x="4049032" y="258128"/>
                  <a:pt x="4018153" y="359508"/>
                </a:cubicBezTo>
                <a:cubicBezTo>
                  <a:pt x="4110790" y="298065"/>
                  <a:pt x="4116966" y="338003"/>
                  <a:pt x="4116966" y="338003"/>
                </a:cubicBezTo>
                <a:cubicBezTo>
                  <a:pt x="4055208" y="531546"/>
                  <a:pt x="3879197" y="540762"/>
                  <a:pt x="3879197" y="540762"/>
                </a:cubicBezTo>
                <a:close/>
                <a:moveTo>
                  <a:pt x="1717340" y="657841"/>
                </a:moveTo>
                <a:lnTo>
                  <a:pt x="1720933" y="655357"/>
                </a:lnTo>
                <a:lnTo>
                  <a:pt x="1752815" y="643027"/>
                </a:lnTo>
                <a:lnTo>
                  <a:pt x="1729470" y="636752"/>
                </a:lnTo>
                <a:lnTo>
                  <a:pt x="1727015" y="635474"/>
                </a:lnTo>
                <a:close/>
                <a:moveTo>
                  <a:pt x="1602687" y="772301"/>
                </a:moveTo>
                <a:lnTo>
                  <a:pt x="1636458" y="769150"/>
                </a:lnTo>
                <a:lnTo>
                  <a:pt x="1635343" y="767033"/>
                </a:lnTo>
                <a:lnTo>
                  <a:pt x="1643032" y="748534"/>
                </a:lnTo>
                <a:lnTo>
                  <a:pt x="1625988" y="761084"/>
                </a:lnTo>
                <a:close/>
                <a:moveTo>
                  <a:pt x="1725099" y="779203"/>
                </a:moveTo>
                <a:lnTo>
                  <a:pt x="1727098" y="767033"/>
                </a:lnTo>
                <a:lnTo>
                  <a:pt x="1707003" y="773370"/>
                </a:lnTo>
                <a:lnTo>
                  <a:pt x="1708153" y="773497"/>
                </a:lnTo>
                <a:close/>
                <a:moveTo>
                  <a:pt x="4340549" y="1083974"/>
                </a:moveTo>
                <a:lnTo>
                  <a:pt x="4346472" y="1083973"/>
                </a:lnTo>
                <a:lnTo>
                  <a:pt x="4342410" y="1081381"/>
                </a:lnTo>
                <a:close/>
                <a:moveTo>
                  <a:pt x="4066357" y="1115221"/>
                </a:moveTo>
                <a:lnTo>
                  <a:pt x="4079131" y="1088186"/>
                </a:lnTo>
                <a:lnTo>
                  <a:pt x="4106302" y="1055678"/>
                </a:lnTo>
                <a:lnTo>
                  <a:pt x="4090269" y="1060429"/>
                </a:lnTo>
                <a:lnTo>
                  <a:pt x="4068519" y="1061884"/>
                </a:lnTo>
                <a:lnTo>
                  <a:pt x="4070113" y="1084085"/>
                </a:lnTo>
                <a:close/>
                <a:moveTo>
                  <a:pt x="4664045" y="1142626"/>
                </a:moveTo>
                <a:lnTo>
                  <a:pt x="4658100" y="1135595"/>
                </a:lnTo>
                <a:lnTo>
                  <a:pt x="4655784" y="1136505"/>
                </a:lnTo>
                <a:close/>
                <a:moveTo>
                  <a:pt x="4657533" y="1276569"/>
                </a:moveTo>
                <a:lnTo>
                  <a:pt x="4658811" y="1273630"/>
                </a:lnTo>
                <a:lnTo>
                  <a:pt x="4672840" y="1253358"/>
                </a:lnTo>
                <a:lnTo>
                  <a:pt x="4654341" y="1269238"/>
                </a:lnTo>
                <a:lnTo>
                  <a:pt x="4645606" y="1273563"/>
                </a:lnTo>
                <a:close/>
                <a:moveTo>
                  <a:pt x="5667655" y="1445993"/>
                </a:moveTo>
                <a:cubicBezTo>
                  <a:pt x="5468985" y="1460690"/>
                  <a:pt x="5363496" y="1338410"/>
                  <a:pt x="5363496" y="1338410"/>
                </a:cubicBezTo>
                <a:cubicBezTo>
                  <a:pt x="5363496" y="1338410"/>
                  <a:pt x="5513524" y="1190983"/>
                  <a:pt x="5764592" y="1280054"/>
                </a:cubicBezTo>
                <a:cubicBezTo>
                  <a:pt x="5764592" y="1280054"/>
                  <a:pt x="5801333" y="1313839"/>
                  <a:pt x="5663552" y="1350696"/>
                </a:cubicBezTo>
                <a:cubicBezTo>
                  <a:pt x="5798271" y="1396767"/>
                  <a:pt x="5758468" y="1430552"/>
                  <a:pt x="5758468" y="1430552"/>
                </a:cubicBezTo>
                <a:cubicBezTo>
                  <a:pt x="5726319" y="1438999"/>
                  <a:pt x="5696036" y="1443894"/>
                  <a:pt x="5667655" y="1445993"/>
                </a:cubicBezTo>
                <a:close/>
                <a:moveTo>
                  <a:pt x="5759180" y="1625374"/>
                </a:moveTo>
                <a:lnTo>
                  <a:pt x="0" y="1625374"/>
                </a:lnTo>
                <a:lnTo>
                  <a:pt x="0" y="778075"/>
                </a:lnTo>
                <a:lnTo>
                  <a:pt x="28328" y="778075"/>
                </a:lnTo>
                <a:cubicBezTo>
                  <a:pt x="183956" y="778075"/>
                  <a:pt x="432960" y="778075"/>
                  <a:pt x="831367" y="778075"/>
                </a:cubicBezTo>
                <a:lnTo>
                  <a:pt x="1215783" y="789390"/>
                </a:lnTo>
                <a:lnTo>
                  <a:pt x="1213755" y="788340"/>
                </a:lnTo>
                <a:cubicBezTo>
                  <a:pt x="1193048" y="774075"/>
                  <a:pt x="1172461" y="755992"/>
                  <a:pt x="1152451" y="733293"/>
                </a:cubicBezTo>
                <a:cubicBezTo>
                  <a:pt x="1152451" y="733293"/>
                  <a:pt x="1137059" y="684048"/>
                  <a:pt x="1269431" y="690204"/>
                </a:cubicBezTo>
                <a:cubicBezTo>
                  <a:pt x="1183235" y="591714"/>
                  <a:pt x="1229411" y="570169"/>
                  <a:pt x="1229411" y="570169"/>
                </a:cubicBezTo>
                <a:cubicBezTo>
                  <a:pt x="1351009" y="574786"/>
                  <a:pt x="1421043" y="632495"/>
                  <a:pt x="1460677" y="689050"/>
                </a:cubicBezTo>
                <a:lnTo>
                  <a:pt x="1472409" y="708968"/>
                </a:lnTo>
                <a:lnTo>
                  <a:pt x="1466352" y="634199"/>
                </a:lnTo>
                <a:cubicBezTo>
                  <a:pt x="1470674" y="579636"/>
                  <a:pt x="1495744" y="519472"/>
                  <a:pt x="1564900" y="466632"/>
                </a:cubicBezTo>
                <a:cubicBezTo>
                  <a:pt x="1564900" y="466632"/>
                  <a:pt x="1617151" y="457442"/>
                  <a:pt x="1617151" y="579971"/>
                </a:cubicBezTo>
                <a:lnTo>
                  <a:pt x="1640926" y="563444"/>
                </a:lnTo>
                <a:lnTo>
                  <a:pt x="1622275" y="534387"/>
                </a:lnTo>
                <a:cubicBezTo>
                  <a:pt x="1622275" y="534387"/>
                  <a:pt x="1622275" y="497568"/>
                  <a:pt x="1711322" y="525182"/>
                </a:cubicBezTo>
                <a:cubicBezTo>
                  <a:pt x="1671405" y="442340"/>
                  <a:pt x="1708252" y="436204"/>
                  <a:pt x="1708252" y="436204"/>
                </a:cubicBezTo>
                <a:cubicBezTo>
                  <a:pt x="1750473" y="448477"/>
                  <a:pt x="1780987" y="467653"/>
                  <a:pt x="1803009" y="489514"/>
                </a:cubicBezTo>
                <a:lnTo>
                  <a:pt x="1840930" y="549610"/>
                </a:lnTo>
                <a:lnTo>
                  <a:pt x="1840943" y="549364"/>
                </a:lnTo>
                <a:cubicBezTo>
                  <a:pt x="1847442" y="502267"/>
                  <a:pt x="1873439" y="447129"/>
                  <a:pt x="1951431" y="414965"/>
                </a:cubicBezTo>
                <a:cubicBezTo>
                  <a:pt x="1951431" y="414965"/>
                  <a:pt x="1991191" y="418028"/>
                  <a:pt x="1966723" y="500735"/>
                </a:cubicBezTo>
                <a:lnTo>
                  <a:pt x="2001831" y="489664"/>
                </a:lnTo>
                <a:lnTo>
                  <a:pt x="2004427" y="483994"/>
                </a:lnTo>
                <a:lnTo>
                  <a:pt x="2002925" y="489319"/>
                </a:lnTo>
                <a:lnTo>
                  <a:pt x="2015898" y="485228"/>
                </a:lnTo>
                <a:cubicBezTo>
                  <a:pt x="2053317" y="480058"/>
                  <a:pt x="2058478" y="500735"/>
                  <a:pt x="2058478" y="500735"/>
                </a:cubicBezTo>
                <a:cubicBezTo>
                  <a:pt x="2054177" y="515668"/>
                  <a:pt x="2048828" y="528986"/>
                  <a:pt x="2042664" y="540860"/>
                </a:cubicBezTo>
                <a:lnTo>
                  <a:pt x="2032054" y="556989"/>
                </a:lnTo>
                <a:lnTo>
                  <a:pt x="2045892" y="566434"/>
                </a:lnTo>
                <a:cubicBezTo>
                  <a:pt x="2056235" y="575438"/>
                  <a:pt x="2065035" y="585083"/>
                  <a:pt x="2072496" y="594751"/>
                </a:cubicBezTo>
                <a:lnTo>
                  <a:pt x="2073108" y="595829"/>
                </a:lnTo>
                <a:lnTo>
                  <a:pt x="2075297" y="528586"/>
                </a:lnTo>
                <a:cubicBezTo>
                  <a:pt x="2083520" y="500828"/>
                  <a:pt x="2100831" y="472255"/>
                  <a:pt x="2132375" y="445409"/>
                </a:cubicBezTo>
                <a:cubicBezTo>
                  <a:pt x="2132375" y="445409"/>
                  <a:pt x="2169304" y="436204"/>
                  <a:pt x="2175459" y="522114"/>
                </a:cubicBezTo>
                <a:cubicBezTo>
                  <a:pt x="2243164" y="463818"/>
                  <a:pt x="2261629" y="497568"/>
                  <a:pt x="2261629" y="497568"/>
                </a:cubicBezTo>
                <a:cubicBezTo>
                  <a:pt x="2265091" y="559699"/>
                  <a:pt x="2244318" y="601983"/>
                  <a:pt x="2216999" y="630568"/>
                </a:cubicBezTo>
                <a:lnTo>
                  <a:pt x="2200356" y="644557"/>
                </a:lnTo>
                <a:lnTo>
                  <a:pt x="2234901" y="643560"/>
                </a:lnTo>
                <a:cubicBezTo>
                  <a:pt x="2276884" y="646431"/>
                  <a:pt x="2324556" y="663088"/>
                  <a:pt x="2369627" y="709036"/>
                </a:cubicBezTo>
                <a:cubicBezTo>
                  <a:pt x="2369627" y="709036"/>
                  <a:pt x="2381954" y="745795"/>
                  <a:pt x="2289500" y="745795"/>
                </a:cubicBezTo>
                <a:cubicBezTo>
                  <a:pt x="2354218" y="810122"/>
                  <a:pt x="2320318" y="828502"/>
                  <a:pt x="2320318" y="828502"/>
                </a:cubicBezTo>
                <a:cubicBezTo>
                  <a:pt x="2232487" y="830033"/>
                  <a:pt x="2180096" y="790977"/>
                  <a:pt x="2149664" y="751538"/>
                </a:cubicBezTo>
                <a:lnTo>
                  <a:pt x="2141141" y="736511"/>
                </a:lnTo>
                <a:lnTo>
                  <a:pt x="2145856" y="752831"/>
                </a:lnTo>
                <a:cubicBezTo>
                  <a:pt x="2150639" y="776628"/>
                  <a:pt x="2151500" y="803880"/>
                  <a:pt x="2143322" y="832092"/>
                </a:cubicBezTo>
                <a:lnTo>
                  <a:pt x="2139000" y="841472"/>
                </a:lnTo>
                <a:lnTo>
                  <a:pt x="2752494" y="908026"/>
                </a:lnTo>
                <a:lnTo>
                  <a:pt x="2745065" y="898317"/>
                </a:lnTo>
                <a:cubicBezTo>
                  <a:pt x="2738925" y="881450"/>
                  <a:pt x="2747367" y="871484"/>
                  <a:pt x="2747367" y="871484"/>
                </a:cubicBezTo>
                <a:cubicBezTo>
                  <a:pt x="2856345" y="827018"/>
                  <a:pt x="2943068" y="852318"/>
                  <a:pt x="3002546" y="888733"/>
                </a:cubicBezTo>
                <a:lnTo>
                  <a:pt x="3017972" y="901324"/>
                </a:lnTo>
                <a:lnTo>
                  <a:pt x="2980644" y="837277"/>
                </a:lnTo>
                <a:cubicBezTo>
                  <a:pt x="2959907" y="784959"/>
                  <a:pt x="2954858" y="718973"/>
                  <a:pt x="2991788" y="641748"/>
                </a:cubicBezTo>
                <a:cubicBezTo>
                  <a:pt x="2991788" y="641748"/>
                  <a:pt x="3034873" y="611012"/>
                  <a:pt x="3090268" y="724736"/>
                </a:cubicBezTo>
                <a:cubicBezTo>
                  <a:pt x="3142585" y="614086"/>
                  <a:pt x="3185670" y="647895"/>
                  <a:pt x="3185670" y="647895"/>
                </a:cubicBezTo>
                <a:cubicBezTo>
                  <a:pt x="3237987" y="753935"/>
                  <a:pt x="3214906" y="835386"/>
                  <a:pt x="3178745" y="890326"/>
                </a:cubicBezTo>
                <a:lnTo>
                  <a:pt x="3164801" y="907979"/>
                </a:lnTo>
                <a:lnTo>
                  <a:pt x="3234328" y="875013"/>
                </a:lnTo>
                <a:cubicBezTo>
                  <a:pt x="3288857" y="858491"/>
                  <a:pt x="3358396" y="857485"/>
                  <a:pt x="3441324" y="896563"/>
                </a:cubicBezTo>
                <a:cubicBezTo>
                  <a:pt x="3441324" y="896563"/>
                  <a:pt x="3475110" y="936407"/>
                  <a:pt x="3358396" y="982381"/>
                </a:cubicBezTo>
                <a:lnTo>
                  <a:pt x="3391776" y="1002271"/>
                </a:lnTo>
                <a:lnTo>
                  <a:pt x="3414074" y="1005626"/>
                </a:lnTo>
                <a:lnTo>
                  <a:pt x="3738087" y="1065573"/>
                </a:lnTo>
                <a:lnTo>
                  <a:pt x="3703702" y="1001258"/>
                </a:lnTo>
                <a:cubicBezTo>
                  <a:pt x="3692260" y="970505"/>
                  <a:pt x="3684212" y="935837"/>
                  <a:pt x="3680763" y="896763"/>
                </a:cubicBezTo>
                <a:cubicBezTo>
                  <a:pt x="3680763" y="896763"/>
                  <a:pt x="3708355" y="832407"/>
                  <a:pt x="3852445" y="936603"/>
                </a:cubicBezTo>
                <a:cubicBezTo>
                  <a:pt x="3834051" y="771116"/>
                  <a:pt x="3907629" y="783374"/>
                  <a:pt x="3907629" y="783374"/>
                </a:cubicBezTo>
                <a:lnTo>
                  <a:pt x="3956380" y="827603"/>
                </a:lnTo>
                <a:lnTo>
                  <a:pt x="3985964" y="823086"/>
                </a:lnTo>
                <a:cubicBezTo>
                  <a:pt x="4061560" y="821451"/>
                  <a:pt x="4119826" y="849410"/>
                  <a:pt x="4161732" y="881896"/>
                </a:cubicBezTo>
                <a:lnTo>
                  <a:pt x="4181260" y="899593"/>
                </a:lnTo>
                <a:lnTo>
                  <a:pt x="4181096" y="899371"/>
                </a:lnTo>
                <a:cubicBezTo>
                  <a:pt x="4143696" y="836729"/>
                  <a:pt x="4116422" y="741274"/>
                  <a:pt x="4187140" y="632183"/>
                </a:cubicBezTo>
                <a:cubicBezTo>
                  <a:pt x="4187140" y="632183"/>
                  <a:pt x="4233136" y="604477"/>
                  <a:pt x="4276065" y="727613"/>
                </a:cubicBezTo>
                <a:cubicBezTo>
                  <a:pt x="4343525" y="619869"/>
                  <a:pt x="4383388" y="659888"/>
                  <a:pt x="4383388" y="659888"/>
                </a:cubicBezTo>
                <a:cubicBezTo>
                  <a:pt x="4421718" y="772251"/>
                  <a:pt x="4387221" y="851520"/>
                  <a:pt x="4343142" y="902698"/>
                </a:cubicBezTo>
                <a:lnTo>
                  <a:pt x="4326206" y="919297"/>
                </a:lnTo>
                <a:lnTo>
                  <a:pt x="4346288" y="907543"/>
                </a:lnTo>
                <a:cubicBezTo>
                  <a:pt x="4410500" y="881463"/>
                  <a:pt x="4501241" y="871491"/>
                  <a:pt x="4607363" y="935924"/>
                </a:cubicBezTo>
                <a:cubicBezTo>
                  <a:pt x="4607363" y="935924"/>
                  <a:pt x="4638123" y="981947"/>
                  <a:pt x="4512008" y="1015697"/>
                </a:cubicBezTo>
                <a:cubicBezTo>
                  <a:pt x="4568913" y="1049448"/>
                  <a:pt x="4588138" y="1075528"/>
                  <a:pt x="4593137" y="1093170"/>
                </a:cubicBezTo>
                <a:lnTo>
                  <a:pt x="4592963" y="1107654"/>
                </a:lnTo>
                <a:lnTo>
                  <a:pt x="4600572" y="1109160"/>
                </a:lnTo>
                <a:cubicBezTo>
                  <a:pt x="4616656" y="1114335"/>
                  <a:pt x="4631402" y="1120978"/>
                  <a:pt x="4644703" y="1128295"/>
                </a:cubicBezTo>
                <a:lnTo>
                  <a:pt x="4652944" y="1134401"/>
                </a:lnTo>
                <a:lnTo>
                  <a:pt x="4656208" y="1133358"/>
                </a:lnTo>
                <a:lnTo>
                  <a:pt x="4648378" y="1124097"/>
                </a:lnTo>
                <a:cubicBezTo>
                  <a:pt x="4613791" y="1076046"/>
                  <a:pt x="4588428" y="1005315"/>
                  <a:pt x="4625320" y="914595"/>
                </a:cubicBezTo>
                <a:cubicBezTo>
                  <a:pt x="4625320" y="914595"/>
                  <a:pt x="4662213" y="886918"/>
                  <a:pt x="4714477" y="982251"/>
                </a:cubicBezTo>
                <a:cubicBezTo>
                  <a:pt x="4751369" y="883843"/>
                  <a:pt x="4791336" y="911520"/>
                  <a:pt x="4791336" y="911520"/>
                </a:cubicBezTo>
                <a:cubicBezTo>
                  <a:pt x="4828229" y="978407"/>
                  <a:pt x="4828373" y="1035347"/>
                  <a:pt x="4814142" y="1080394"/>
                </a:cubicBezTo>
                <a:lnTo>
                  <a:pt x="4797337" y="1118274"/>
                </a:lnTo>
                <a:lnTo>
                  <a:pt x="4823528" y="1105364"/>
                </a:lnTo>
                <a:cubicBezTo>
                  <a:pt x="4869590" y="1088396"/>
                  <a:pt x="4929471" y="1084208"/>
                  <a:pt x="5003170" y="1114245"/>
                </a:cubicBezTo>
                <a:cubicBezTo>
                  <a:pt x="5003170" y="1114245"/>
                  <a:pt x="5033878" y="1148133"/>
                  <a:pt x="4935612" y="1194344"/>
                </a:cubicBezTo>
                <a:cubicBezTo>
                  <a:pt x="5040019" y="1234394"/>
                  <a:pt x="5012382" y="1271363"/>
                  <a:pt x="5012382" y="1271363"/>
                </a:cubicBezTo>
                <a:cubicBezTo>
                  <a:pt x="4966320" y="1292928"/>
                  <a:pt x="4924289" y="1299089"/>
                  <a:pt x="4887151" y="1296201"/>
                </a:cubicBezTo>
                <a:cubicBezTo>
                  <a:pt x="4859298" y="1294035"/>
                  <a:pt x="4834198" y="1286778"/>
                  <a:pt x="4812215" y="1277112"/>
                </a:cubicBezTo>
                <a:lnTo>
                  <a:pt x="4810118" y="1275861"/>
                </a:lnTo>
                <a:lnTo>
                  <a:pt x="4830827" y="1311188"/>
                </a:lnTo>
                <a:lnTo>
                  <a:pt x="4835490" y="1326362"/>
                </a:lnTo>
                <a:lnTo>
                  <a:pt x="5137509" y="1413656"/>
                </a:lnTo>
                <a:cubicBezTo>
                  <a:pt x="5256646" y="1450454"/>
                  <a:pt x="5368817" y="1487113"/>
                  <a:pt x="5473903" y="1523093"/>
                </a:cubicBezTo>
                <a:close/>
              </a:path>
            </a:pathLst>
          </a:custGeom>
          <a:solidFill>
            <a:srgbClr val="7A821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6" name="Oval 20">
            <a:extLst>
              <a:ext uri="{FF2B5EF4-FFF2-40B4-BE49-F238E27FC236}">
                <a16:creationId xmlns:a16="http://schemas.microsoft.com/office/drawing/2014/main" xmlns="" id="{385850F0-5CB0-4BD7-BD09-C478172B2AD8}"/>
              </a:ext>
            </a:extLst>
          </p:cNvPr>
          <p:cNvSpPr>
            <a:spLocks noChangeArrowheads="1"/>
          </p:cNvSpPr>
          <p:nvPr/>
        </p:nvSpPr>
        <p:spPr bwMode="auto">
          <a:xfrm>
            <a:off x="5891213" y="3371850"/>
            <a:ext cx="412750" cy="411163"/>
          </a:xfrm>
          <a:prstGeom prst="ellipse">
            <a:avLst/>
          </a:prstGeom>
          <a:solidFill>
            <a:schemeClr val="accent3">
              <a:lumMod val="60000"/>
              <a:lumOff val="4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107" name="Oval 21">
            <a:extLst>
              <a:ext uri="{FF2B5EF4-FFF2-40B4-BE49-F238E27FC236}">
                <a16:creationId xmlns:a16="http://schemas.microsoft.com/office/drawing/2014/main" xmlns="" id="{04179FAB-F4D0-4241-8BC4-02AA80E90D00}"/>
              </a:ext>
            </a:extLst>
          </p:cNvPr>
          <p:cNvSpPr>
            <a:spLocks noChangeArrowheads="1"/>
          </p:cNvSpPr>
          <p:nvPr/>
        </p:nvSpPr>
        <p:spPr bwMode="auto">
          <a:xfrm>
            <a:off x="6742113" y="3371850"/>
            <a:ext cx="411162" cy="411163"/>
          </a:xfrm>
          <a:prstGeom prst="ellipse">
            <a:avLst/>
          </a:prstGeom>
          <a:solidFill>
            <a:schemeClr val="accent3">
              <a:lumMod val="60000"/>
              <a:lumOff val="40000"/>
            </a:schemeClr>
          </a:solidFill>
          <a:ln>
            <a:noFill/>
          </a:ln>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108" name="Freeform 22">
            <a:extLst>
              <a:ext uri="{FF2B5EF4-FFF2-40B4-BE49-F238E27FC236}">
                <a16:creationId xmlns:a16="http://schemas.microsoft.com/office/drawing/2014/main" xmlns="" id="{FC7D9530-9D7B-4DC9-967E-4C569C090EFF}"/>
              </a:ext>
            </a:extLst>
          </p:cNvPr>
          <p:cNvSpPr>
            <a:spLocks/>
          </p:cNvSpPr>
          <p:nvPr/>
        </p:nvSpPr>
        <p:spPr bwMode="auto">
          <a:xfrm>
            <a:off x="6249988" y="3273425"/>
            <a:ext cx="565150" cy="250825"/>
          </a:xfrm>
          <a:custGeom>
            <a:avLst/>
            <a:gdLst>
              <a:gd name="T0" fmla="*/ 182 w 188"/>
              <a:gd name="T1" fmla="*/ 29 h 84"/>
              <a:gd name="T2" fmla="*/ 176 w 188"/>
              <a:gd name="T3" fmla="*/ 34 h 84"/>
              <a:gd name="T4" fmla="*/ 132 w 188"/>
              <a:gd name="T5" fmla="*/ 73 h 84"/>
              <a:gd name="T6" fmla="*/ 100 w 188"/>
              <a:gd name="T7" fmla="*/ 33 h 84"/>
              <a:gd name="T8" fmla="*/ 101 w 188"/>
              <a:gd name="T9" fmla="*/ 32 h 84"/>
              <a:gd name="T10" fmla="*/ 114 w 188"/>
              <a:gd name="T11" fmla="*/ 12 h 84"/>
              <a:gd name="T12" fmla="*/ 109 w 188"/>
              <a:gd name="T13" fmla="*/ 1 h 84"/>
              <a:gd name="T14" fmla="*/ 80 w 188"/>
              <a:gd name="T15" fmla="*/ 0 h 84"/>
              <a:gd name="T16" fmla="*/ 74 w 188"/>
              <a:gd name="T17" fmla="*/ 11 h 84"/>
              <a:gd name="T18" fmla="*/ 88 w 188"/>
              <a:gd name="T19" fmla="*/ 31 h 84"/>
              <a:gd name="T20" fmla="*/ 88 w 188"/>
              <a:gd name="T21" fmla="*/ 31 h 84"/>
              <a:gd name="T22" fmla="*/ 88 w 188"/>
              <a:gd name="T23" fmla="*/ 32 h 84"/>
              <a:gd name="T24" fmla="*/ 88 w 188"/>
              <a:gd name="T25" fmla="*/ 32 h 84"/>
              <a:gd name="T26" fmla="*/ 44 w 188"/>
              <a:gd name="T27" fmla="*/ 71 h 84"/>
              <a:gd name="T28" fmla="*/ 12 w 188"/>
              <a:gd name="T29" fmla="*/ 31 h 84"/>
              <a:gd name="T30" fmla="*/ 6 w 188"/>
              <a:gd name="T31" fmla="*/ 26 h 84"/>
              <a:gd name="T32" fmla="*/ 0 w 188"/>
              <a:gd name="T33" fmla="*/ 32 h 84"/>
              <a:gd name="T34" fmla="*/ 44 w 188"/>
              <a:gd name="T35" fmla="*/ 83 h 84"/>
              <a:gd name="T36" fmla="*/ 46 w 188"/>
              <a:gd name="T37" fmla="*/ 83 h 84"/>
              <a:gd name="T38" fmla="*/ 93 w 188"/>
              <a:gd name="T39" fmla="*/ 55 h 84"/>
              <a:gd name="T40" fmla="*/ 132 w 188"/>
              <a:gd name="T41" fmla="*/ 84 h 84"/>
              <a:gd name="T42" fmla="*/ 133 w 188"/>
              <a:gd name="T43" fmla="*/ 84 h 84"/>
              <a:gd name="T44" fmla="*/ 187 w 188"/>
              <a:gd name="T45" fmla="*/ 36 h 84"/>
              <a:gd name="T46" fmla="*/ 182 w 188"/>
              <a:gd name="T47"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84">
                <a:moveTo>
                  <a:pt x="182" y="29"/>
                </a:moveTo>
                <a:cubicBezTo>
                  <a:pt x="179" y="28"/>
                  <a:pt x="176" y="31"/>
                  <a:pt x="176" y="34"/>
                </a:cubicBezTo>
                <a:cubicBezTo>
                  <a:pt x="170" y="60"/>
                  <a:pt x="162" y="73"/>
                  <a:pt x="132" y="73"/>
                </a:cubicBezTo>
                <a:cubicBezTo>
                  <a:pt x="104" y="72"/>
                  <a:pt x="100" y="36"/>
                  <a:pt x="100" y="33"/>
                </a:cubicBezTo>
                <a:cubicBezTo>
                  <a:pt x="100" y="33"/>
                  <a:pt x="100" y="32"/>
                  <a:pt x="101" y="32"/>
                </a:cubicBezTo>
                <a:cubicBezTo>
                  <a:pt x="114" y="12"/>
                  <a:pt x="114" y="12"/>
                  <a:pt x="114" y="12"/>
                </a:cubicBezTo>
                <a:cubicBezTo>
                  <a:pt x="118" y="7"/>
                  <a:pt x="114" y="1"/>
                  <a:pt x="109" y="1"/>
                </a:cubicBezTo>
                <a:cubicBezTo>
                  <a:pt x="80" y="0"/>
                  <a:pt x="80" y="0"/>
                  <a:pt x="80" y="0"/>
                </a:cubicBezTo>
                <a:cubicBezTo>
                  <a:pt x="74" y="0"/>
                  <a:pt x="71" y="7"/>
                  <a:pt x="74" y="11"/>
                </a:cubicBezTo>
                <a:cubicBezTo>
                  <a:pt x="88" y="31"/>
                  <a:pt x="88" y="31"/>
                  <a:pt x="88" y="31"/>
                </a:cubicBezTo>
                <a:cubicBezTo>
                  <a:pt x="88" y="31"/>
                  <a:pt x="88" y="31"/>
                  <a:pt x="88" y="31"/>
                </a:cubicBezTo>
                <a:cubicBezTo>
                  <a:pt x="88" y="32"/>
                  <a:pt x="88" y="32"/>
                  <a:pt x="88" y="32"/>
                </a:cubicBezTo>
                <a:cubicBezTo>
                  <a:pt x="88" y="32"/>
                  <a:pt x="88" y="32"/>
                  <a:pt x="88" y="32"/>
                </a:cubicBezTo>
                <a:cubicBezTo>
                  <a:pt x="83" y="58"/>
                  <a:pt x="75" y="72"/>
                  <a:pt x="44" y="71"/>
                </a:cubicBezTo>
                <a:cubicBezTo>
                  <a:pt x="16" y="71"/>
                  <a:pt x="12" y="33"/>
                  <a:pt x="12" y="31"/>
                </a:cubicBezTo>
                <a:cubicBezTo>
                  <a:pt x="12" y="28"/>
                  <a:pt x="9" y="26"/>
                  <a:pt x="6" y="26"/>
                </a:cubicBezTo>
                <a:cubicBezTo>
                  <a:pt x="2" y="26"/>
                  <a:pt x="0" y="29"/>
                  <a:pt x="0" y="32"/>
                </a:cubicBezTo>
                <a:cubicBezTo>
                  <a:pt x="2" y="50"/>
                  <a:pt x="13" y="82"/>
                  <a:pt x="44" y="83"/>
                </a:cubicBezTo>
                <a:cubicBezTo>
                  <a:pt x="45" y="83"/>
                  <a:pt x="45" y="83"/>
                  <a:pt x="46" y="83"/>
                </a:cubicBezTo>
                <a:cubicBezTo>
                  <a:pt x="73" y="83"/>
                  <a:pt x="86" y="72"/>
                  <a:pt x="93" y="55"/>
                </a:cubicBezTo>
                <a:cubicBezTo>
                  <a:pt x="99" y="70"/>
                  <a:pt x="111" y="84"/>
                  <a:pt x="132" y="84"/>
                </a:cubicBezTo>
                <a:cubicBezTo>
                  <a:pt x="132" y="84"/>
                  <a:pt x="133" y="84"/>
                  <a:pt x="133" y="84"/>
                </a:cubicBezTo>
                <a:cubicBezTo>
                  <a:pt x="170" y="84"/>
                  <a:pt x="181" y="65"/>
                  <a:pt x="187" y="36"/>
                </a:cubicBezTo>
                <a:cubicBezTo>
                  <a:pt x="188" y="33"/>
                  <a:pt x="186" y="30"/>
                  <a:pt x="182" y="29"/>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9" name="Freeform 23">
            <a:extLst>
              <a:ext uri="{FF2B5EF4-FFF2-40B4-BE49-F238E27FC236}">
                <a16:creationId xmlns:a16="http://schemas.microsoft.com/office/drawing/2014/main" xmlns="" id="{98866E05-0562-4650-85ED-8DD41D27E496}"/>
              </a:ext>
            </a:extLst>
          </p:cNvPr>
          <p:cNvSpPr>
            <a:spLocks/>
          </p:cNvSpPr>
          <p:nvPr/>
        </p:nvSpPr>
        <p:spPr bwMode="auto">
          <a:xfrm>
            <a:off x="6932613" y="3275013"/>
            <a:ext cx="188912" cy="93662"/>
          </a:xfrm>
          <a:custGeom>
            <a:avLst/>
            <a:gdLst>
              <a:gd name="T0" fmla="*/ 6 w 63"/>
              <a:gd name="T1" fmla="*/ 31 h 31"/>
              <a:gd name="T2" fmla="*/ 1 w 63"/>
              <a:gd name="T3" fmla="*/ 27 h 31"/>
              <a:gd name="T4" fmla="*/ 4 w 63"/>
              <a:gd name="T5" fmla="*/ 20 h 31"/>
              <a:gd name="T6" fmla="*/ 55 w 63"/>
              <a:gd name="T7" fmla="*/ 1 h 31"/>
              <a:gd name="T8" fmla="*/ 62 w 63"/>
              <a:gd name="T9" fmla="*/ 5 h 31"/>
              <a:gd name="T10" fmla="*/ 59 w 63"/>
              <a:gd name="T11" fmla="*/ 12 h 31"/>
              <a:gd name="T12" fmla="*/ 8 w 63"/>
              <a:gd name="T13" fmla="*/ 31 h 31"/>
              <a:gd name="T14" fmla="*/ 6 w 6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1">
                <a:moveTo>
                  <a:pt x="6" y="31"/>
                </a:moveTo>
                <a:cubicBezTo>
                  <a:pt x="4" y="31"/>
                  <a:pt x="2" y="30"/>
                  <a:pt x="1" y="27"/>
                </a:cubicBezTo>
                <a:cubicBezTo>
                  <a:pt x="0" y="24"/>
                  <a:pt x="1" y="21"/>
                  <a:pt x="4" y="20"/>
                </a:cubicBezTo>
                <a:cubicBezTo>
                  <a:pt x="55" y="1"/>
                  <a:pt x="55" y="1"/>
                  <a:pt x="55" y="1"/>
                </a:cubicBezTo>
                <a:cubicBezTo>
                  <a:pt x="58" y="0"/>
                  <a:pt x="61" y="2"/>
                  <a:pt x="62" y="5"/>
                </a:cubicBezTo>
                <a:cubicBezTo>
                  <a:pt x="63" y="8"/>
                  <a:pt x="62" y="11"/>
                  <a:pt x="59" y="12"/>
                </a:cubicBezTo>
                <a:cubicBezTo>
                  <a:pt x="8" y="31"/>
                  <a:pt x="8" y="31"/>
                  <a:pt x="8" y="31"/>
                </a:cubicBezTo>
                <a:cubicBezTo>
                  <a:pt x="8" y="31"/>
                  <a:pt x="7" y="31"/>
                  <a:pt x="6" y="31"/>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0" name="Freeform 24">
            <a:extLst>
              <a:ext uri="{FF2B5EF4-FFF2-40B4-BE49-F238E27FC236}">
                <a16:creationId xmlns:a16="http://schemas.microsoft.com/office/drawing/2014/main" xmlns="" id="{9D91E2EB-C168-4A42-9954-D39485A70137}"/>
              </a:ext>
            </a:extLst>
          </p:cNvPr>
          <p:cNvSpPr>
            <a:spLocks/>
          </p:cNvSpPr>
          <p:nvPr/>
        </p:nvSpPr>
        <p:spPr bwMode="auto">
          <a:xfrm>
            <a:off x="6932613" y="3436938"/>
            <a:ext cx="184150" cy="36512"/>
          </a:xfrm>
          <a:custGeom>
            <a:avLst/>
            <a:gdLst>
              <a:gd name="T0" fmla="*/ 56 w 62"/>
              <a:gd name="T1" fmla="*/ 12 h 12"/>
              <a:gd name="T2" fmla="*/ 56 w 62"/>
              <a:gd name="T3" fmla="*/ 12 h 12"/>
              <a:gd name="T4" fmla="*/ 6 w 62"/>
              <a:gd name="T5" fmla="*/ 11 h 12"/>
              <a:gd name="T6" fmla="*/ 0 w 62"/>
              <a:gd name="T7" fmla="*/ 6 h 12"/>
              <a:gd name="T8" fmla="*/ 6 w 62"/>
              <a:gd name="T9" fmla="*/ 0 h 12"/>
              <a:gd name="T10" fmla="*/ 6 w 62"/>
              <a:gd name="T11" fmla="*/ 0 h 12"/>
              <a:gd name="T12" fmla="*/ 56 w 62"/>
              <a:gd name="T13" fmla="*/ 0 h 12"/>
              <a:gd name="T14" fmla="*/ 62 w 62"/>
              <a:gd name="T15" fmla="*/ 6 h 12"/>
              <a:gd name="T16" fmla="*/ 56 w 6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2">
                <a:moveTo>
                  <a:pt x="56" y="12"/>
                </a:moveTo>
                <a:cubicBezTo>
                  <a:pt x="56" y="12"/>
                  <a:pt x="56" y="12"/>
                  <a:pt x="56" y="12"/>
                </a:cubicBezTo>
                <a:cubicBezTo>
                  <a:pt x="6" y="11"/>
                  <a:pt x="6" y="11"/>
                  <a:pt x="6" y="11"/>
                </a:cubicBezTo>
                <a:cubicBezTo>
                  <a:pt x="2" y="11"/>
                  <a:pt x="0" y="9"/>
                  <a:pt x="0" y="6"/>
                </a:cubicBezTo>
                <a:cubicBezTo>
                  <a:pt x="0" y="2"/>
                  <a:pt x="3" y="0"/>
                  <a:pt x="6" y="0"/>
                </a:cubicBezTo>
                <a:cubicBezTo>
                  <a:pt x="6" y="0"/>
                  <a:pt x="6" y="0"/>
                  <a:pt x="6" y="0"/>
                </a:cubicBezTo>
                <a:cubicBezTo>
                  <a:pt x="56" y="0"/>
                  <a:pt x="56" y="0"/>
                  <a:pt x="56" y="0"/>
                </a:cubicBezTo>
                <a:cubicBezTo>
                  <a:pt x="59" y="0"/>
                  <a:pt x="62" y="3"/>
                  <a:pt x="62" y="6"/>
                </a:cubicBezTo>
                <a:cubicBezTo>
                  <a:pt x="62" y="9"/>
                  <a:pt x="59" y="12"/>
                  <a:pt x="56" y="1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1" name="Freeform 25">
            <a:extLst>
              <a:ext uri="{FF2B5EF4-FFF2-40B4-BE49-F238E27FC236}">
                <a16:creationId xmlns:a16="http://schemas.microsoft.com/office/drawing/2014/main" xmlns="" id="{D0B68156-0692-461A-8C82-3A82A58DD450}"/>
              </a:ext>
            </a:extLst>
          </p:cNvPr>
          <p:cNvSpPr>
            <a:spLocks/>
          </p:cNvSpPr>
          <p:nvPr/>
        </p:nvSpPr>
        <p:spPr bwMode="auto">
          <a:xfrm>
            <a:off x="6937375" y="3538538"/>
            <a:ext cx="174625" cy="73025"/>
          </a:xfrm>
          <a:custGeom>
            <a:avLst/>
            <a:gdLst>
              <a:gd name="T0" fmla="*/ 51 w 58"/>
              <a:gd name="T1" fmla="*/ 24 h 24"/>
              <a:gd name="T2" fmla="*/ 50 w 58"/>
              <a:gd name="T3" fmla="*/ 24 h 24"/>
              <a:gd name="T4" fmla="*/ 5 w 58"/>
              <a:gd name="T5" fmla="*/ 12 h 24"/>
              <a:gd name="T6" fmla="*/ 1 w 58"/>
              <a:gd name="T7" fmla="*/ 5 h 24"/>
              <a:gd name="T8" fmla="*/ 8 w 58"/>
              <a:gd name="T9" fmla="*/ 1 h 24"/>
              <a:gd name="T10" fmla="*/ 53 w 58"/>
              <a:gd name="T11" fmla="*/ 13 h 24"/>
              <a:gd name="T12" fmla="*/ 57 w 58"/>
              <a:gd name="T13" fmla="*/ 20 h 24"/>
              <a:gd name="T14" fmla="*/ 51 w 5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51" y="24"/>
                </a:moveTo>
                <a:cubicBezTo>
                  <a:pt x="51" y="24"/>
                  <a:pt x="50" y="24"/>
                  <a:pt x="50" y="24"/>
                </a:cubicBezTo>
                <a:cubicBezTo>
                  <a:pt x="5" y="12"/>
                  <a:pt x="5" y="12"/>
                  <a:pt x="5" y="12"/>
                </a:cubicBezTo>
                <a:cubicBezTo>
                  <a:pt x="2" y="11"/>
                  <a:pt x="0" y="8"/>
                  <a:pt x="1" y="5"/>
                </a:cubicBezTo>
                <a:cubicBezTo>
                  <a:pt x="2" y="2"/>
                  <a:pt x="5" y="0"/>
                  <a:pt x="8" y="1"/>
                </a:cubicBezTo>
                <a:cubicBezTo>
                  <a:pt x="53" y="13"/>
                  <a:pt x="53" y="13"/>
                  <a:pt x="53" y="13"/>
                </a:cubicBezTo>
                <a:cubicBezTo>
                  <a:pt x="56" y="14"/>
                  <a:pt x="58" y="17"/>
                  <a:pt x="57" y="20"/>
                </a:cubicBezTo>
                <a:cubicBezTo>
                  <a:pt x="56" y="23"/>
                  <a:pt x="54" y="24"/>
                  <a:pt x="51" y="24"/>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2" name="Freeform 26">
            <a:extLst>
              <a:ext uri="{FF2B5EF4-FFF2-40B4-BE49-F238E27FC236}">
                <a16:creationId xmlns:a16="http://schemas.microsoft.com/office/drawing/2014/main" xmlns="" id="{590437AE-3C3D-4770-9E45-81E16385BC5C}"/>
              </a:ext>
            </a:extLst>
          </p:cNvPr>
          <p:cNvSpPr>
            <a:spLocks/>
          </p:cNvSpPr>
          <p:nvPr/>
        </p:nvSpPr>
        <p:spPr bwMode="auto">
          <a:xfrm>
            <a:off x="5926138" y="3284538"/>
            <a:ext cx="195262" cy="80962"/>
          </a:xfrm>
          <a:custGeom>
            <a:avLst/>
            <a:gdLst>
              <a:gd name="T0" fmla="*/ 58 w 65"/>
              <a:gd name="T1" fmla="*/ 27 h 27"/>
              <a:gd name="T2" fmla="*/ 57 w 65"/>
              <a:gd name="T3" fmla="*/ 27 h 27"/>
              <a:gd name="T4" fmla="*/ 5 w 65"/>
              <a:gd name="T5" fmla="*/ 12 h 27"/>
              <a:gd name="T6" fmla="*/ 1 w 65"/>
              <a:gd name="T7" fmla="*/ 5 h 27"/>
              <a:gd name="T8" fmla="*/ 8 w 65"/>
              <a:gd name="T9" fmla="*/ 1 h 27"/>
              <a:gd name="T10" fmla="*/ 60 w 65"/>
              <a:gd name="T11" fmla="*/ 15 h 27"/>
              <a:gd name="T12" fmla="*/ 64 w 65"/>
              <a:gd name="T13" fmla="*/ 22 h 27"/>
              <a:gd name="T14" fmla="*/ 58 w 6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7">
                <a:moveTo>
                  <a:pt x="58" y="27"/>
                </a:moveTo>
                <a:cubicBezTo>
                  <a:pt x="58" y="27"/>
                  <a:pt x="57" y="27"/>
                  <a:pt x="57" y="27"/>
                </a:cubicBezTo>
                <a:cubicBezTo>
                  <a:pt x="5" y="12"/>
                  <a:pt x="5" y="12"/>
                  <a:pt x="5" y="12"/>
                </a:cubicBezTo>
                <a:cubicBezTo>
                  <a:pt x="2" y="11"/>
                  <a:pt x="0" y="8"/>
                  <a:pt x="1" y="5"/>
                </a:cubicBezTo>
                <a:cubicBezTo>
                  <a:pt x="2" y="2"/>
                  <a:pt x="5" y="0"/>
                  <a:pt x="8" y="1"/>
                </a:cubicBezTo>
                <a:cubicBezTo>
                  <a:pt x="60" y="15"/>
                  <a:pt x="60" y="15"/>
                  <a:pt x="60" y="15"/>
                </a:cubicBezTo>
                <a:cubicBezTo>
                  <a:pt x="63" y="16"/>
                  <a:pt x="65" y="19"/>
                  <a:pt x="64" y="22"/>
                </a:cubicBezTo>
                <a:cubicBezTo>
                  <a:pt x="63" y="25"/>
                  <a:pt x="61" y="27"/>
                  <a:pt x="58" y="27"/>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3" name="Freeform 27">
            <a:extLst>
              <a:ext uri="{FF2B5EF4-FFF2-40B4-BE49-F238E27FC236}">
                <a16:creationId xmlns:a16="http://schemas.microsoft.com/office/drawing/2014/main" xmlns="" id="{3E72AFDD-5DFB-4111-9C41-83947142B4F7}"/>
              </a:ext>
            </a:extLst>
          </p:cNvPr>
          <p:cNvSpPr>
            <a:spLocks/>
          </p:cNvSpPr>
          <p:nvPr/>
        </p:nvSpPr>
        <p:spPr bwMode="auto">
          <a:xfrm>
            <a:off x="5940425" y="3432175"/>
            <a:ext cx="188913" cy="47625"/>
          </a:xfrm>
          <a:custGeom>
            <a:avLst/>
            <a:gdLst>
              <a:gd name="T0" fmla="*/ 7 w 63"/>
              <a:gd name="T1" fmla="*/ 16 h 16"/>
              <a:gd name="T2" fmla="*/ 1 w 63"/>
              <a:gd name="T3" fmla="*/ 11 h 16"/>
              <a:gd name="T4" fmla="*/ 6 w 63"/>
              <a:gd name="T5" fmla="*/ 5 h 16"/>
              <a:gd name="T6" fmla="*/ 56 w 63"/>
              <a:gd name="T7" fmla="*/ 0 h 16"/>
              <a:gd name="T8" fmla="*/ 62 w 63"/>
              <a:gd name="T9" fmla="*/ 6 h 16"/>
              <a:gd name="T10" fmla="*/ 57 w 63"/>
              <a:gd name="T11" fmla="*/ 12 h 16"/>
              <a:gd name="T12" fmla="*/ 7 w 6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3" h="16">
                <a:moveTo>
                  <a:pt x="7" y="16"/>
                </a:moveTo>
                <a:cubicBezTo>
                  <a:pt x="4" y="16"/>
                  <a:pt x="1" y="14"/>
                  <a:pt x="1" y="11"/>
                </a:cubicBezTo>
                <a:cubicBezTo>
                  <a:pt x="0" y="8"/>
                  <a:pt x="3" y="5"/>
                  <a:pt x="6" y="5"/>
                </a:cubicBezTo>
                <a:cubicBezTo>
                  <a:pt x="56" y="0"/>
                  <a:pt x="56" y="0"/>
                  <a:pt x="56" y="0"/>
                </a:cubicBezTo>
                <a:cubicBezTo>
                  <a:pt x="59" y="0"/>
                  <a:pt x="62" y="2"/>
                  <a:pt x="62" y="6"/>
                </a:cubicBezTo>
                <a:cubicBezTo>
                  <a:pt x="63" y="9"/>
                  <a:pt x="60" y="12"/>
                  <a:pt x="57" y="12"/>
                </a:cubicBezTo>
                <a:cubicBezTo>
                  <a:pt x="7" y="16"/>
                  <a:pt x="7" y="16"/>
                  <a:pt x="7" y="16"/>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4" name="Freeform 28">
            <a:extLst>
              <a:ext uri="{FF2B5EF4-FFF2-40B4-BE49-F238E27FC236}">
                <a16:creationId xmlns:a16="http://schemas.microsoft.com/office/drawing/2014/main" xmlns="" id="{5F27E728-A5C7-4920-847A-72E8EEA9BAF0}"/>
              </a:ext>
            </a:extLst>
          </p:cNvPr>
          <p:cNvSpPr>
            <a:spLocks/>
          </p:cNvSpPr>
          <p:nvPr/>
        </p:nvSpPr>
        <p:spPr bwMode="auto">
          <a:xfrm>
            <a:off x="5957888" y="3536950"/>
            <a:ext cx="171450" cy="84138"/>
          </a:xfrm>
          <a:custGeom>
            <a:avLst/>
            <a:gdLst>
              <a:gd name="T0" fmla="*/ 7 w 57"/>
              <a:gd name="T1" fmla="*/ 28 h 28"/>
              <a:gd name="T2" fmla="*/ 2 w 57"/>
              <a:gd name="T3" fmla="*/ 24 h 28"/>
              <a:gd name="T4" fmla="*/ 5 w 57"/>
              <a:gd name="T5" fmla="*/ 16 h 28"/>
              <a:gd name="T6" fmla="*/ 49 w 57"/>
              <a:gd name="T7" fmla="*/ 1 h 28"/>
              <a:gd name="T8" fmla="*/ 56 w 57"/>
              <a:gd name="T9" fmla="*/ 4 h 28"/>
              <a:gd name="T10" fmla="*/ 53 w 57"/>
              <a:gd name="T11" fmla="*/ 12 h 28"/>
              <a:gd name="T12" fmla="*/ 9 w 57"/>
              <a:gd name="T13" fmla="*/ 27 h 28"/>
              <a:gd name="T14" fmla="*/ 7 w 57"/>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8">
                <a:moveTo>
                  <a:pt x="7" y="28"/>
                </a:moveTo>
                <a:cubicBezTo>
                  <a:pt x="5" y="28"/>
                  <a:pt x="2" y="26"/>
                  <a:pt x="2" y="24"/>
                </a:cubicBezTo>
                <a:cubicBezTo>
                  <a:pt x="0" y="21"/>
                  <a:pt x="2" y="17"/>
                  <a:pt x="5" y="16"/>
                </a:cubicBezTo>
                <a:cubicBezTo>
                  <a:pt x="49" y="1"/>
                  <a:pt x="49" y="1"/>
                  <a:pt x="49" y="1"/>
                </a:cubicBezTo>
                <a:cubicBezTo>
                  <a:pt x="52" y="0"/>
                  <a:pt x="55" y="1"/>
                  <a:pt x="56" y="4"/>
                </a:cubicBezTo>
                <a:cubicBezTo>
                  <a:pt x="57" y="7"/>
                  <a:pt x="56" y="11"/>
                  <a:pt x="53" y="12"/>
                </a:cubicBezTo>
                <a:cubicBezTo>
                  <a:pt x="9" y="27"/>
                  <a:pt x="9" y="27"/>
                  <a:pt x="9" y="27"/>
                </a:cubicBezTo>
                <a:cubicBezTo>
                  <a:pt x="8" y="27"/>
                  <a:pt x="8" y="28"/>
                  <a:pt x="7" y="28"/>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5" name="Freeform 29">
            <a:extLst>
              <a:ext uri="{FF2B5EF4-FFF2-40B4-BE49-F238E27FC236}">
                <a16:creationId xmlns:a16="http://schemas.microsoft.com/office/drawing/2014/main" xmlns="" id="{CC10A796-7EFB-42B5-9B7C-E1C937055E81}"/>
              </a:ext>
            </a:extLst>
          </p:cNvPr>
          <p:cNvSpPr>
            <a:spLocks/>
          </p:cNvSpPr>
          <p:nvPr/>
        </p:nvSpPr>
        <p:spPr bwMode="auto">
          <a:xfrm>
            <a:off x="6069013" y="3109913"/>
            <a:ext cx="292100" cy="157162"/>
          </a:xfrm>
          <a:custGeom>
            <a:avLst/>
            <a:gdLst>
              <a:gd name="T0" fmla="*/ 87 w 97"/>
              <a:gd name="T1" fmla="*/ 52 h 52"/>
              <a:gd name="T2" fmla="*/ 84 w 97"/>
              <a:gd name="T3" fmla="*/ 50 h 52"/>
              <a:gd name="T4" fmla="*/ 13 w 97"/>
              <a:gd name="T5" fmla="*/ 35 h 52"/>
              <a:gd name="T6" fmla="*/ 2 w 97"/>
              <a:gd name="T7" fmla="*/ 32 h 52"/>
              <a:gd name="T8" fmla="*/ 6 w 97"/>
              <a:gd name="T9" fmla="*/ 22 h 52"/>
              <a:gd name="T10" fmla="*/ 94 w 97"/>
              <a:gd name="T11" fmla="*/ 38 h 52"/>
              <a:gd name="T12" fmla="*/ 94 w 97"/>
              <a:gd name="T13" fmla="*/ 49 h 52"/>
              <a:gd name="T14" fmla="*/ 87 w 97"/>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2">
                <a:moveTo>
                  <a:pt x="87" y="52"/>
                </a:moveTo>
                <a:cubicBezTo>
                  <a:pt x="86" y="51"/>
                  <a:pt x="85" y="51"/>
                  <a:pt x="84" y="50"/>
                </a:cubicBezTo>
                <a:cubicBezTo>
                  <a:pt x="47" y="18"/>
                  <a:pt x="13" y="35"/>
                  <a:pt x="13" y="35"/>
                </a:cubicBezTo>
                <a:cubicBezTo>
                  <a:pt x="9" y="37"/>
                  <a:pt x="4" y="36"/>
                  <a:pt x="2" y="32"/>
                </a:cubicBezTo>
                <a:cubicBezTo>
                  <a:pt x="0" y="28"/>
                  <a:pt x="2" y="24"/>
                  <a:pt x="6" y="22"/>
                </a:cubicBezTo>
                <a:cubicBezTo>
                  <a:pt x="7" y="21"/>
                  <a:pt x="49" y="0"/>
                  <a:pt x="94" y="38"/>
                </a:cubicBezTo>
                <a:cubicBezTo>
                  <a:pt x="97" y="41"/>
                  <a:pt x="97" y="46"/>
                  <a:pt x="94" y="49"/>
                </a:cubicBezTo>
                <a:cubicBezTo>
                  <a:pt x="93" y="51"/>
                  <a:pt x="90" y="52"/>
                  <a:pt x="87" y="5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6" name="Freeform 30">
            <a:extLst>
              <a:ext uri="{FF2B5EF4-FFF2-40B4-BE49-F238E27FC236}">
                <a16:creationId xmlns:a16="http://schemas.microsoft.com/office/drawing/2014/main" xmlns="" id="{4129922B-4759-46F1-B1FF-0BF4C58393DF}"/>
              </a:ext>
            </a:extLst>
          </p:cNvPr>
          <p:cNvSpPr>
            <a:spLocks/>
          </p:cNvSpPr>
          <p:nvPr/>
        </p:nvSpPr>
        <p:spPr bwMode="auto">
          <a:xfrm>
            <a:off x="6718300" y="3127375"/>
            <a:ext cx="292100" cy="147638"/>
          </a:xfrm>
          <a:custGeom>
            <a:avLst/>
            <a:gdLst>
              <a:gd name="T0" fmla="*/ 89 w 97"/>
              <a:gd name="T1" fmla="*/ 36 h 49"/>
              <a:gd name="T2" fmla="*/ 85 w 97"/>
              <a:gd name="T3" fmla="*/ 36 h 49"/>
              <a:gd name="T4" fmla="*/ 13 w 97"/>
              <a:gd name="T5" fmla="*/ 45 h 49"/>
              <a:gd name="T6" fmla="*/ 3 w 97"/>
              <a:gd name="T7" fmla="*/ 46 h 49"/>
              <a:gd name="T8" fmla="*/ 2 w 97"/>
              <a:gd name="T9" fmla="*/ 35 h 49"/>
              <a:gd name="T10" fmla="*/ 91 w 97"/>
              <a:gd name="T11" fmla="*/ 22 h 49"/>
              <a:gd name="T12" fmla="*/ 95 w 97"/>
              <a:gd name="T13" fmla="*/ 32 h 49"/>
              <a:gd name="T14" fmla="*/ 89 w 97"/>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9">
                <a:moveTo>
                  <a:pt x="89" y="36"/>
                </a:moveTo>
                <a:cubicBezTo>
                  <a:pt x="88" y="36"/>
                  <a:pt x="87" y="36"/>
                  <a:pt x="85" y="36"/>
                </a:cubicBezTo>
                <a:cubicBezTo>
                  <a:pt x="40" y="18"/>
                  <a:pt x="14" y="45"/>
                  <a:pt x="13" y="45"/>
                </a:cubicBezTo>
                <a:cubicBezTo>
                  <a:pt x="11" y="48"/>
                  <a:pt x="6" y="49"/>
                  <a:pt x="3" y="46"/>
                </a:cubicBezTo>
                <a:cubicBezTo>
                  <a:pt x="0" y="43"/>
                  <a:pt x="0" y="38"/>
                  <a:pt x="2" y="35"/>
                </a:cubicBezTo>
                <a:cubicBezTo>
                  <a:pt x="4" y="34"/>
                  <a:pt x="36" y="0"/>
                  <a:pt x="91" y="22"/>
                </a:cubicBezTo>
                <a:cubicBezTo>
                  <a:pt x="95" y="23"/>
                  <a:pt x="97" y="28"/>
                  <a:pt x="95" y="32"/>
                </a:cubicBezTo>
                <a:cubicBezTo>
                  <a:pt x="94" y="34"/>
                  <a:pt x="92" y="36"/>
                  <a:pt x="89" y="36"/>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5" name="Freeform 39">
            <a:extLst>
              <a:ext uri="{FF2B5EF4-FFF2-40B4-BE49-F238E27FC236}">
                <a16:creationId xmlns:a16="http://schemas.microsoft.com/office/drawing/2014/main" xmlns="" id="{F9FC6BC9-BEB0-423B-8F60-9BE98B8D6D04}"/>
              </a:ext>
            </a:extLst>
          </p:cNvPr>
          <p:cNvSpPr>
            <a:spLocks/>
          </p:cNvSpPr>
          <p:nvPr/>
        </p:nvSpPr>
        <p:spPr bwMode="auto">
          <a:xfrm>
            <a:off x="7277100" y="3584575"/>
            <a:ext cx="390525" cy="609600"/>
          </a:xfrm>
          <a:custGeom>
            <a:avLst/>
            <a:gdLst>
              <a:gd name="T0" fmla="*/ 0 w 130"/>
              <a:gd name="T1" fmla="*/ 203 h 203"/>
              <a:gd name="T2" fmla="*/ 15 w 130"/>
              <a:gd name="T3" fmla="*/ 203 h 203"/>
              <a:gd name="T4" fmla="*/ 130 w 130"/>
              <a:gd name="T5" fmla="*/ 89 h 203"/>
              <a:gd name="T6" fmla="*/ 130 w 130"/>
              <a:gd name="T7" fmla="*/ 0 h 203"/>
              <a:gd name="T8" fmla="*/ 0 w 130"/>
              <a:gd name="T9" fmla="*/ 0 h 203"/>
              <a:gd name="T10" fmla="*/ 0 w 130"/>
              <a:gd name="T11" fmla="*/ 203 h 203"/>
            </a:gdLst>
            <a:ahLst/>
            <a:cxnLst>
              <a:cxn ang="0">
                <a:pos x="T0" y="T1"/>
              </a:cxn>
              <a:cxn ang="0">
                <a:pos x="T2" y="T3"/>
              </a:cxn>
              <a:cxn ang="0">
                <a:pos x="T4" y="T5"/>
              </a:cxn>
              <a:cxn ang="0">
                <a:pos x="T6" y="T7"/>
              </a:cxn>
              <a:cxn ang="0">
                <a:pos x="T8" y="T9"/>
              </a:cxn>
              <a:cxn ang="0">
                <a:pos x="T10" y="T11"/>
              </a:cxn>
            </a:cxnLst>
            <a:rect l="0" t="0" r="r" b="b"/>
            <a:pathLst>
              <a:path w="130" h="203">
                <a:moveTo>
                  <a:pt x="0" y="203"/>
                </a:moveTo>
                <a:cubicBezTo>
                  <a:pt x="15" y="203"/>
                  <a:pt x="15" y="203"/>
                  <a:pt x="15" y="203"/>
                </a:cubicBezTo>
                <a:cubicBezTo>
                  <a:pt x="78" y="203"/>
                  <a:pt x="130" y="152"/>
                  <a:pt x="130" y="89"/>
                </a:cubicBezTo>
                <a:cubicBezTo>
                  <a:pt x="130" y="0"/>
                  <a:pt x="130" y="0"/>
                  <a:pt x="130" y="0"/>
                </a:cubicBezTo>
                <a:cubicBezTo>
                  <a:pt x="0" y="0"/>
                  <a:pt x="0" y="0"/>
                  <a:pt x="0" y="0"/>
                </a:cubicBezTo>
                <a:lnTo>
                  <a:pt x="0" y="20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6" name="Oval 40">
            <a:extLst>
              <a:ext uri="{FF2B5EF4-FFF2-40B4-BE49-F238E27FC236}">
                <a16:creationId xmlns:a16="http://schemas.microsoft.com/office/drawing/2014/main" xmlns="" id="{B68D0DFF-5EA9-475F-BE94-C43E74BAC5A4}"/>
              </a:ext>
            </a:extLst>
          </p:cNvPr>
          <p:cNvSpPr>
            <a:spLocks noChangeArrowheads="1"/>
          </p:cNvSpPr>
          <p:nvPr/>
        </p:nvSpPr>
        <p:spPr bwMode="auto">
          <a:xfrm>
            <a:off x="7381875" y="3492500"/>
            <a:ext cx="222250" cy="2206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127" name="Freeform 41">
            <a:extLst>
              <a:ext uri="{FF2B5EF4-FFF2-40B4-BE49-F238E27FC236}">
                <a16:creationId xmlns:a16="http://schemas.microsoft.com/office/drawing/2014/main" xmlns="" id="{210C9DEF-C97D-4F8D-B071-C287C018A081}"/>
              </a:ext>
            </a:extLst>
          </p:cNvPr>
          <p:cNvSpPr>
            <a:spLocks/>
          </p:cNvSpPr>
          <p:nvPr/>
        </p:nvSpPr>
        <p:spPr bwMode="auto">
          <a:xfrm>
            <a:off x="7273925" y="3365500"/>
            <a:ext cx="447675" cy="225425"/>
          </a:xfrm>
          <a:custGeom>
            <a:avLst/>
            <a:gdLst>
              <a:gd name="T0" fmla="*/ 89 w 149"/>
              <a:gd name="T1" fmla="*/ 0 h 75"/>
              <a:gd name="T2" fmla="*/ 59 w 149"/>
              <a:gd name="T3" fmla="*/ 0 h 75"/>
              <a:gd name="T4" fmla="*/ 0 w 149"/>
              <a:gd name="T5" fmla="*/ 60 h 75"/>
              <a:gd name="T6" fmla="*/ 15 w 149"/>
              <a:gd name="T7" fmla="*/ 75 h 75"/>
              <a:gd name="T8" fmla="*/ 134 w 149"/>
              <a:gd name="T9" fmla="*/ 75 h 75"/>
              <a:gd name="T10" fmla="*/ 149 w 149"/>
              <a:gd name="T11" fmla="*/ 60 h 75"/>
              <a:gd name="T12" fmla="*/ 89 w 14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49" h="75">
                <a:moveTo>
                  <a:pt x="89" y="0"/>
                </a:moveTo>
                <a:cubicBezTo>
                  <a:pt x="59" y="0"/>
                  <a:pt x="59" y="0"/>
                  <a:pt x="59" y="0"/>
                </a:cubicBezTo>
                <a:cubicBezTo>
                  <a:pt x="26" y="0"/>
                  <a:pt x="0" y="27"/>
                  <a:pt x="0" y="60"/>
                </a:cubicBezTo>
                <a:cubicBezTo>
                  <a:pt x="0" y="68"/>
                  <a:pt x="6" y="75"/>
                  <a:pt x="15" y="75"/>
                </a:cubicBezTo>
                <a:cubicBezTo>
                  <a:pt x="134" y="75"/>
                  <a:pt x="134" y="75"/>
                  <a:pt x="134" y="75"/>
                </a:cubicBezTo>
                <a:cubicBezTo>
                  <a:pt x="142" y="75"/>
                  <a:pt x="149" y="68"/>
                  <a:pt x="149" y="60"/>
                </a:cubicBezTo>
                <a:cubicBezTo>
                  <a:pt x="149" y="27"/>
                  <a:pt x="122" y="0"/>
                  <a:pt x="89"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8" name="Freeform 42">
            <a:extLst>
              <a:ext uri="{FF2B5EF4-FFF2-40B4-BE49-F238E27FC236}">
                <a16:creationId xmlns:a16="http://schemas.microsoft.com/office/drawing/2014/main" xmlns="" id="{746F7D9B-167A-4F33-B9C8-7EC9E80A6E18}"/>
              </a:ext>
            </a:extLst>
          </p:cNvPr>
          <p:cNvSpPr>
            <a:spLocks/>
          </p:cNvSpPr>
          <p:nvPr/>
        </p:nvSpPr>
        <p:spPr bwMode="auto">
          <a:xfrm>
            <a:off x="7402513" y="3476625"/>
            <a:ext cx="23812" cy="125413"/>
          </a:xfrm>
          <a:custGeom>
            <a:avLst/>
            <a:gdLst>
              <a:gd name="T0" fmla="*/ 4 w 8"/>
              <a:gd name="T1" fmla="*/ 42 h 42"/>
              <a:gd name="T2" fmla="*/ 0 w 8"/>
              <a:gd name="T3" fmla="*/ 38 h 42"/>
              <a:gd name="T4" fmla="*/ 0 w 8"/>
              <a:gd name="T5" fmla="*/ 4 h 42"/>
              <a:gd name="T6" fmla="*/ 4 w 8"/>
              <a:gd name="T7" fmla="*/ 0 h 42"/>
              <a:gd name="T8" fmla="*/ 8 w 8"/>
              <a:gd name="T9" fmla="*/ 4 h 42"/>
              <a:gd name="T10" fmla="*/ 8 w 8"/>
              <a:gd name="T11" fmla="*/ 38 h 42"/>
              <a:gd name="T12" fmla="*/ 4 w 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 h="42">
                <a:moveTo>
                  <a:pt x="4" y="42"/>
                </a:moveTo>
                <a:cubicBezTo>
                  <a:pt x="2" y="42"/>
                  <a:pt x="0" y="40"/>
                  <a:pt x="0" y="38"/>
                </a:cubicBezTo>
                <a:cubicBezTo>
                  <a:pt x="0" y="4"/>
                  <a:pt x="0" y="4"/>
                  <a:pt x="0" y="4"/>
                </a:cubicBezTo>
                <a:cubicBezTo>
                  <a:pt x="0" y="2"/>
                  <a:pt x="2" y="0"/>
                  <a:pt x="4" y="0"/>
                </a:cubicBezTo>
                <a:cubicBezTo>
                  <a:pt x="6" y="0"/>
                  <a:pt x="8" y="2"/>
                  <a:pt x="8" y="4"/>
                </a:cubicBezTo>
                <a:cubicBezTo>
                  <a:pt x="8" y="38"/>
                  <a:pt x="8" y="38"/>
                  <a:pt x="8" y="38"/>
                </a:cubicBezTo>
                <a:cubicBezTo>
                  <a:pt x="8" y="40"/>
                  <a:pt x="6" y="42"/>
                  <a:pt x="4" y="4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9" name="Freeform 43">
            <a:extLst>
              <a:ext uri="{FF2B5EF4-FFF2-40B4-BE49-F238E27FC236}">
                <a16:creationId xmlns:a16="http://schemas.microsoft.com/office/drawing/2014/main" xmlns="" id="{E4E14AE1-44F1-46DE-90A6-6B060586F918}"/>
              </a:ext>
            </a:extLst>
          </p:cNvPr>
          <p:cNvSpPr>
            <a:spLocks/>
          </p:cNvSpPr>
          <p:nvPr/>
        </p:nvSpPr>
        <p:spPr bwMode="auto">
          <a:xfrm>
            <a:off x="7499350" y="3476625"/>
            <a:ext cx="23813" cy="125413"/>
          </a:xfrm>
          <a:custGeom>
            <a:avLst/>
            <a:gdLst>
              <a:gd name="T0" fmla="*/ 4 w 8"/>
              <a:gd name="T1" fmla="*/ 42 h 42"/>
              <a:gd name="T2" fmla="*/ 0 w 8"/>
              <a:gd name="T3" fmla="*/ 38 h 42"/>
              <a:gd name="T4" fmla="*/ 0 w 8"/>
              <a:gd name="T5" fmla="*/ 4 h 42"/>
              <a:gd name="T6" fmla="*/ 4 w 8"/>
              <a:gd name="T7" fmla="*/ 0 h 42"/>
              <a:gd name="T8" fmla="*/ 8 w 8"/>
              <a:gd name="T9" fmla="*/ 4 h 42"/>
              <a:gd name="T10" fmla="*/ 8 w 8"/>
              <a:gd name="T11" fmla="*/ 38 h 42"/>
              <a:gd name="T12" fmla="*/ 4 w 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 h="42">
                <a:moveTo>
                  <a:pt x="4" y="42"/>
                </a:moveTo>
                <a:cubicBezTo>
                  <a:pt x="2" y="42"/>
                  <a:pt x="0" y="40"/>
                  <a:pt x="0" y="38"/>
                </a:cubicBezTo>
                <a:cubicBezTo>
                  <a:pt x="0" y="4"/>
                  <a:pt x="0" y="4"/>
                  <a:pt x="0" y="4"/>
                </a:cubicBezTo>
                <a:cubicBezTo>
                  <a:pt x="0" y="2"/>
                  <a:pt x="2" y="0"/>
                  <a:pt x="4" y="0"/>
                </a:cubicBezTo>
                <a:cubicBezTo>
                  <a:pt x="6" y="0"/>
                  <a:pt x="8" y="2"/>
                  <a:pt x="8" y="4"/>
                </a:cubicBezTo>
                <a:cubicBezTo>
                  <a:pt x="8" y="38"/>
                  <a:pt x="8" y="38"/>
                  <a:pt x="8" y="38"/>
                </a:cubicBezTo>
                <a:cubicBezTo>
                  <a:pt x="8" y="40"/>
                  <a:pt x="6" y="42"/>
                  <a:pt x="4" y="4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0" name="Freeform 44">
            <a:extLst>
              <a:ext uri="{FF2B5EF4-FFF2-40B4-BE49-F238E27FC236}">
                <a16:creationId xmlns:a16="http://schemas.microsoft.com/office/drawing/2014/main" xmlns="" id="{FEC5ADF9-4F10-4596-8125-0A77FE4AB32B}"/>
              </a:ext>
            </a:extLst>
          </p:cNvPr>
          <p:cNvSpPr>
            <a:spLocks/>
          </p:cNvSpPr>
          <p:nvPr/>
        </p:nvSpPr>
        <p:spPr bwMode="auto">
          <a:xfrm>
            <a:off x="7589838" y="3476625"/>
            <a:ext cx="20637" cy="125413"/>
          </a:xfrm>
          <a:custGeom>
            <a:avLst/>
            <a:gdLst>
              <a:gd name="T0" fmla="*/ 3 w 7"/>
              <a:gd name="T1" fmla="*/ 42 h 42"/>
              <a:gd name="T2" fmla="*/ 0 w 7"/>
              <a:gd name="T3" fmla="*/ 38 h 42"/>
              <a:gd name="T4" fmla="*/ 0 w 7"/>
              <a:gd name="T5" fmla="*/ 4 h 42"/>
              <a:gd name="T6" fmla="*/ 3 w 7"/>
              <a:gd name="T7" fmla="*/ 0 h 42"/>
              <a:gd name="T8" fmla="*/ 7 w 7"/>
              <a:gd name="T9" fmla="*/ 4 h 42"/>
              <a:gd name="T10" fmla="*/ 7 w 7"/>
              <a:gd name="T11" fmla="*/ 38 h 42"/>
              <a:gd name="T12" fmla="*/ 3 w 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 h="42">
                <a:moveTo>
                  <a:pt x="3" y="42"/>
                </a:moveTo>
                <a:cubicBezTo>
                  <a:pt x="1" y="42"/>
                  <a:pt x="0" y="40"/>
                  <a:pt x="0" y="38"/>
                </a:cubicBezTo>
                <a:cubicBezTo>
                  <a:pt x="0" y="4"/>
                  <a:pt x="0" y="4"/>
                  <a:pt x="0" y="4"/>
                </a:cubicBezTo>
                <a:cubicBezTo>
                  <a:pt x="0" y="2"/>
                  <a:pt x="1" y="0"/>
                  <a:pt x="3" y="0"/>
                </a:cubicBezTo>
                <a:cubicBezTo>
                  <a:pt x="6" y="0"/>
                  <a:pt x="7" y="2"/>
                  <a:pt x="7" y="4"/>
                </a:cubicBezTo>
                <a:cubicBezTo>
                  <a:pt x="7" y="38"/>
                  <a:pt x="7" y="38"/>
                  <a:pt x="7" y="38"/>
                </a:cubicBezTo>
                <a:cubicBezTo>
                  <a:pt x="7" y="40"/>
                  <a:pt x="6" y="42"/>
                  <a:pt x="3" y="4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44" name="Freeform 58">
            <a:extLst>
              <a:ext uri="{FF2B5EF4-FFF2-40B4-BE49-F238E27FC236}">
                <a16:creationId xmlns:a16="http://schemas.microsoft.com/office/drawing/2014/main" xmlns="" id="{8EC9D223-08A2-433D-BADC-99875A6D46C8}"/>
              </a:ext>
            </a:extLst>
          </p:cNvPr>
          <p:cNvSpPr>
            <a:spLocks/>
          </p:cNvSpPr>
          <p:nvPr/>
        </p:nvSpPr>
        <p:spPr bwMode="auto">
          <a:xfrm>
            <a:off x="8004175" y="3327400"/>
            <a:ext cx="350838" cy="298450"/>
          </a:xfrm>
          <a:custGeom>
            <a:avLst/>
            <a:gdLst>
              <a:gd name="T0" fmla="*/ 99 w 117"/>
              <a:gd name="T1" fmla="*/ 0 h 100"/>
              <a:gd name="T2" fmla="*/ 73 w 117"/>
              <a:gd name="T3" fmla="*/ 38 h 100"/>
              <a:gd name="T4" fmla="*/ 36 w 117"/>
              <a:gd name="T5" fmla="*/ 13 h 100"/>
              <a:gd name="T6" fmla="*/ 44 w 117"/>
              <a:gd name="T7" fmla="*/ 57 h 100"/>
              <a:gd name="T8" fmla="*/ 0 w 117"/>
              <a:gd name="T9" fmla="*/ 66 h 100"/>
              <a:gd name="T10" fmla="*/ 81 w 117"/>
              <a:gd name="T11" fmla="*/ 82 h 100"/>
              <a:gd name="T12" fmla="*/ 82 w 117"/>
              <a:gd name="T13" fmla="*/ 82 h 100"/>
              <a:gd name="T14" fmla="*/ 82 w 117"/>
              <a:gd name="T15" fmla="*/ 82 h 100"/>
              <a:gd name="T16" fmla="*/ 82 w 117"/>
              <a:gd name="T17" fmla="*/ 82 h 100"/>
              <a:gd name="T18" fmla="*/ 99 w 117"/>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00">
                <a:moveTo>
                  <a:pt x="99" y="0"/>
                </a:moveTo>
                <a:cubicBezTo>
                  <a:pt x="85" y="9"/>
                  <a:pt x="76" y="23"/>
                  <a:pt x="73" y="38"/>
                </a:cubicBezTo>
                <a:cubicBezTo>
                  <a:pt x="65" y="25"/>
                  <a:pt x="52" y="16"/>
                  <a:pt x="36" y="13"/>
                </a:cubicBezTo>
                <a:cubicBezTo>
                  <a:pt x="33" y="29"/>
                  <a:pt x="36" y="45"/>
                  <a:pt x="44" y="57"/>
                </a:cubicBezTo>
                <a:cubicBezTo>
                  <a:pt x="29" y="54"/>
                  <a:pt x="13" y="57"/>
                  <a:pt x="0" y="66"/>
                </a:cubicBezTo>
                <a:cubicBezTo>
                  <a:pt x="18" y="93"/>
                  <a:pt x="54" y="100"/>
                  <a:pt x="81" y="82"/>
                </a:cubicBezTo>
                <a:cubicBezTo>
                  <a:pt x="82" y="82"/>
                  <a:pt x="82" y="82"/>
                  <a:pt x="82" y="82"/>
                </a:cubicBezTo>
                <a:cubicBezTo>
                  <a:pt x="82" y="82"/>
                  <a:pt x="82" y="82"/>
                  <a:pt x="82" y="82"/>
                </a:cubicBezTo>
                <a:cubicBezTo>
                  <a:pt x="82" y="82"/>
                  <a:pt x="82" y="82"/>
                  <a:pt x="82" y="82"/>
                </a:cubicBezTo>
                <a:cubicBezTo>
                  <a:pt x="109" y="64"/>
                  <a:pt x="117" y="27"/>
                  <a:pt x="99" y="0"/>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05" name="Freeform 19">
            <a:extLst>
              <a:ext uri="{FF2B5EF4-FFF2-40B4-BE49-F238E27FC236}">
                <a16:creationId xmlns:a16="http://schemas.microsoft.com/office/drawing/2014/main" xmlns="" id="{CDBC31C3-363C-4AC8-AA13-B5FE16C9E7FA}"/>
              </a:ext>
            </a:extLst>
          </p:cNvPr>
          <p:cNvSpPr>
            <a:spLocks/>
          </p:cNvSpPr>
          <p:nvPr/>
        </p:nvSpPr>
        <p:spPr bwMode="auto">
          <a:xfrm>
            <a:off x="5970588" y="4076700"/>
            <a:ext cx="1104900" cy="1023938"/>
          </a:xfrm>
          <a:custGeom>
            <a:avLst/>
            <a:gdLst>
              <a:gd name="T0" fmla="*/ 349 w 368"/>
              <a:gd name="T1" fmla="*/ 341 h 341"/>
              <a:gd name="T2" fmla="*/ 19 w 368"/>
              <a:gd name="T3" fmla="*/ 341 h 341"/>
              <a:gd name="T4" fmla="*/ 0 w 368"/>
              <a:gd name="T5" fmla="*/ 322 h 341"/>
              <a:gd name="T6" fmla="*/ 0 w 368"/>
              <a:gd name="T7" fmla="*/ 184 h 341"/>
              <a:gd name="T8" fmla="*/ 184 w 368"/>
              <a:gd name="T9" fmla="*/ 0 h 341"/>
              <a:gd name="T10" fmla="*/ 368 w 368"/>
              <a:gd name="T11" fmla="*/ 184 h 341"/>
              <a:gd name="T12" fmla="*/ 368 w 368"/>
              <a:gd name="T13" fmla="*/ 322 h 341"/>
              <a:gd name="T14" fmla="*/ 349 w 368"/>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341">
                <a:moveTo>
                  <a:pt x="349" y="341"/>
                </a:moveTo>
                <a:cubicBezTo>
                  <a:pt x="19" y="341"/>
                  <a:pt x="19" y="341"/>
                  <a:pt x="19" y="341"/>
                </a:cubicBezTo>
                <a:cubicBezTo>
                  <a:pt x="9" y="341"/>
                  <a:pt x="0" y="332"/>
                  <a:pt x="0" y="322"/>
                </a:cubicBezTo>
                <a:cubicBezTo>
                  <a:pt x="0" y="184"/>
                  <a:pt x="0" y="184"/>
                  <a:pt x="0" y="184"/>
                </a:cubicBezTo>
                <a:cubicBezTo>
                  <a:pt x="0" y="83"/>
                  <a:pt x="83" y="0"/>
                  <a:pt x="184" y="0"/>
                </a:cubicBezTo>
                <a:cubicBezTo>
                  <a:pt x="286" y="0"/>
                  <a:pt x="368" y="83"/>
                  <a:pt x="368" y="184"/>
                </a:cubicBezTo>
                <a:cubicBezTo>
                  <a:pt x="368" y="322"/>
                  <a:pt x="368" y="322"/>
                  <a:pt x="368" y="322"/>
                </a:cubicBezTo>
                <a:cubicBezTo>
                  <a:pt x="368" y="332"/>
                  <a:pt x="360" y="341"/>
                  <a:pt x="349" y="341"/>
                </a:cubicBezTo>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55" name="Freeform: Shape 454">
            <a:extLst>
              <a:ext uri="{FF2B5EF4-FFF2-40B4-BE49-F238E27FC236}">
                <a16:creationId xmlns:a16="http://schemas.microsoft.com/office/drawing/2014/main" xmlns="" id="{1166E209-8683-4F1F-8BEB-7048788F85E1}"/>
              </a:ext>
            </a:extLst>
          </p:cNvPr>
          <p:cNvSpPr>
            <a:spLocks/>
          </p:cNvSpPr>
          <p:nvPr/>
        </p:nvSpPr>
        <p:spPr bwMode="auto">
          <a:xfrm>
            <a:off x="5970588" y="4076700"/>
            <a:ext cx="1104900" cy="996950"/>
          </a:xfrm>
          <a:custGeom>
            <a:avLst/>
            <a:gdLst>
              <a:gd name="connsiteX0" fmla="*/ 736535 w 1473070"/>
              <a:gd name="connsiteY0" fmla="*/ 0 h 1328707"/>
              <a:gd name="connsiteX1" fmla="*/ 1473070 w 1473070"/>
              <a:gd name="connsiteY1" fmla="*/ 736336 h 1328707"/>
              <a:gd name="connsiteX2" fmla="*/ 1473070 w 1473070"/>
              <a:gd name="connsiteY2" fmla="*/ 1288588 h 1328707"/>
              <a:gd name="connsiteX3" fmla="*/ 1467378 w 1473070"/>
              <a:gd name="connsiteY3" fmla="*/ 1317352 h 1328707"/>
              <a:gd name="connsiteX4" fmla="*/ 1459972 w 1473070"/>
              <a:gd name="connsiteY4" fmla="*/ 1328707 h 1328707"/>
              <a:gd name="connsiteX5" fmla="*/ 1460617 w 1473070"/>
              <a:gd name="connsiteY5" fmla="*/ 1308790 h 1328707"/>
              <a:gd name="connsiteX6" fmla="*/ 736536 w 1473070"/>
              <a:gd name="connsiteY6" fmla="*/ 179707 h 1328707"/>
              <a:gd name="connsiteX7" fmla="*/ 12455 w 1473070"/>
              <a:gd name="connsiteY7" fmla="*/ 1308790 h 1328707"/>
              <a:gd name="connsiteX8" fmla="*/ 13051 w 1473070"/>
              <a:gd name="connsiteY8" fmla="*/ 1327188 h 1328707"/>
              <a:gd name="connsiteX9" fmla="*/ 6255 w 1473070"/>
              <a:gd name="connsiteY9" fmla="*/ 1317352 h 1328707"/>
              <a:gd name="connsiteX10" fmla="*/ 0 w 1473070"/>
              <a:gd name="connsiteY10" fmla="*/ 1288588 h 1328707"/>
              <a:gd name="connsiteX11" fmla="*/ 0 w 1473070"/>
              <a:gd name="connsiteY11" fmla="*/ 736336 h 1328707"/>
              <a:gd name="connsiteX12" fmla="*/ 736535 w 1473070"/>
              <a:gd name="connsiteY12" fmla="*/ 0 h 132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070" h="1328707">
                <a:moveTo>
                  <a:pt x="736535" y="0"/>
                </a:moveTo>
                <a:cubicBezTo>
                  <a:pt x="1144832" y="0"/>
                  <a:pt x="1473070" y="332152"/>
                  <a:pt x="1473070" y="736336"/>
                </a:cubicBezTo>
                <a:cubicBezTo>
                  <a:pt x="1473070" y="1288588"/>
                  <a:pt x="1473070" y="1288588"/>
                  <a:pt x="1473070" y="1288588"/>
                </a:cubicBezTo>
                <a:cubicBezTo>
                  <a:pt x="1473070" y="1298593"/>
                  <a:pt x="1471069" y="1308347"/>
                  <a:pt x="1467378" y="1317352"/>
                </a:cubicBezTo>
                <a:lnTo>
                  <a:pt x="1459972" y="1328707"/>
                </a:lnTo>
                <a:lnTo>
                  <a:pt x="1460617" y="1308790"/>
                </a:lnTo>
                <a:cubicBezTo>
                  <a:pt x="1460617" y="685215"/>
                  <a:pt x="1136435" y="179707"/>
                  <a:pt x="736536" y="179707"/>
                </a:cubicBezTo>
                <a:cubicBezTo>
                  <a:pt x="336637" y="179707"/>
                  <a:pt x="12455" y="685215"/>
                  <a:pt x="12455" y="1308790"/>
                </a:cubicBezTo>
                <a:lnTo>
                  <a:pt x="13051" y="1327188"/>
                </a:lnTo>
                <a:lnTo>
                  <a:pt x="6255" y="1317352"/>
                </a:lnTo>
                <a:cubicBezTo>
                  <a:pt x="2252" y="1308347"/>
                  <a:pt x="0" y="1298593"/>
                  <a:pt x="0" y="1288588"/>
                </a:cubicBezTo>
                <a:cubicBezTo>
                  <a:pt x="0" y="736336"/>
                  <a:pt x="0" y="736336"/>
                  <a:pt x="0" y="736336"/>
                </a:cubicBezTo>
                <a:cubicBezTo>
                  <a:pt x="0" y="332152"/>
                  <a:pt x="332242" y="0"/>
                  <a:pt x="736535" y="0"/>
                </a:cubicBezTo>
                <a:close/>
              </a:path>
            </a:pathLst>
          </a:custGeom>
          <a:solidFill>
            <a:schemeClr val="accent3">
              <a:lumMod val="60000"/>
              <a:lumOff val="40000"/>
            </a:schemeClr>
          </a:solidFill>
          <a:ln w="9525">
            <a:noFill/>
            <a:round/>
            <a:headEnd/>
            <a:tailEnd/>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7" name="Freeform 31">
            <a:extLst>
              <a:ext uri="{FF2B5EF4-FFF2-40B4-BE49-F238E27FC236}">
                <a16:creationId xmlns:a16="http://schemas.microsoft.com/office/drawing/2014/main" xmlns="" id="{DA4C327B-046B-4B60-9B17-4B94ED5144A5}"/>
              </a:ext>
            </a:extLst>
          </p:cNvPr>
          <p:cNvSpPr>
            <a:spLocks/>
          </p:cNvSpPr>
          <p:nvPr/>
        </p:nvSpPr>
        <p:spPr bwMode="auto">
          <a:xfrm>
            <a:off x="5664200" y="4881563"/>
            <a:ext cx="422275" cy="212725"/>
          </a:xfrm>
          <a:custGeom>
            <a:avLst/>
            <a:gdLst>
              <a:gd name="T0" fmla="*/ 97 w 141"/>
              <a:gd name="T1" fmla="*/ 0 h 71"/>
              <a:gd name="T2" fmla="*/ 45 w 141"/>
              <a:gd name="T3" fmla="*/ 0 h 71"/>
              <a:gd name="T4" fmla="*/ 0 w 141"/>
              <a:gd name="T5" fmla="*/ 45 h 71"/>
              <a:gd name="T6" fmla="*/ 0 w 141"/>
              <a:gd name="T7" fmla="*/ 71 h 71"/>
              <a:gd name="T8" fmla="*/ 141 w 141"/>
              <a:gd name="T9" fmla="*/ 71 h 71"/>
              <a:gd name="T10" fmla="*/ 141 w 141"/>
              <a:gd name="T11" fmla="*/ 45 h 71"/>
              <a:gd name="T12" fmla="*/ 97 w 1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41" h="71">
                <a:moveTo>
                  <a:pt x="97" y="0"/>
                </a:moveTo>
                <a:cubicBezTo>
                  <a:pt x="45" y="0"/>
                  <a:pt x="45" y="0"/>
                  <a:pt x="45" y="0"/>
                </a:cubicBezTo>
                <a:cubicBezTo>
                  <a:pt x="20" y="0"/>
                  <a:pt x="0" y="20"/>
                  <a:pt x="0" y="45"/>
                </a:cubicBezTo>
                <a:cubicBezTo>
                  <a:pt x="0" y="71"/>
                  <a:pt x="0" y="71"/>
                  <a:pt x="0" y="71"/>
                </a:cubicBezTo>
                <a:cubicBezTo>
                  <a:pt x="141" y="71"/>
                  <a:pt x="141" y="71"/>
                  <a:pt x="141" y="71"/>
                </a:cubicBezTo>
                <a:cubicBezTo>
                  <a:pt x="141" y="45"/>
                  <a:pt x="141" y="45"/>
                  <a:pt x="141" y="45"/>
                </a:cubicBezTo>
                <a:cubicBezTo>
                  <a:pt x="141" y="20"/>
                  <a:pt x="121" y="0"/>
                  <a:pt x="97"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8" name="Freeform 32">
            <a:extLst>
              <a:ext uri="{FF2B5EF4-FFF2-40B4-BE49-F238E27FC236}">
                <a16:creationId xmlns:a16="http://schemas.microsoft.com/office/drawing/2014/main" xmlns="" id="{7281793D-58BF-4B68-90BF-ED2BCB0C035D}"/>
              </a:ext>
            </a:extLst>
          </p:cNvPr>
          <p:cNvSpPr>
            <a:spLocks/>
          </p:cNvSpPr>
          <p:nvPr/>
        </p:nvSpPr>
        <p:spPr bwMode="auto">
          <a:xfrm>
            <a:off x="5786438" y="4986338"/>
            <a:ext cx="22225" cy="119062"/>
          </a:xfrm>
          <a:custGeom>
            <a:avLst/>
            <a:gdLst>
              <a:gd name="T0" fmla="*/ 3 w 7"/>
              <a:gd name="T1" fmla="*/ 40 h 40"/>
              <a:gd name="T2" fmla="*/ 0 w 7"/>
              <a:gd name="T3" fmla="*/ 36 h 40"/>
              <a:gd name="T4" fmla="*/ 0 w 7"/>
              <a:gd name="T5" fmla="*/ 4 h 40"/>
              <a:gd name="T6" fmla="*/ 3 w 7"/>
              <a:gd name="T7" fmla="*/ 0 h 40"/>
              <a:gd name="T8" fmla="*/ 7 w 7"/>
              <a:gd name="T9" fmla="*/ 4 h 40"/>
              <a:gd name="T10" fmla="*/ 7 w 7"/>
              <a:gd name="T11" fmla="*/ 36 h 40"/>
              <a:gd name="T12" fmla="*/ 3 w 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 h="40">
                <a:moveTo>
                  <a:pt x="3" y="40"/>
                </a:moveTo>
                <a:cubicBezTo>
                  <a:pt x="1" y="40"/>
                  <a:pt x="0" y="38"/>
                  <a:pt x="0" y="36"/>
                </a:cubicBezTo>
                <a:cubicBezTo>
                  <a:pt x="0" y="4"/>
                  <a:pt x="0" y="4"/>
                  <a:pt x="0" y="4"/>
                </a:cubicBezTo>
                <a:cubicBezTo>
                  <a:pt x="0" y="2"/>
                  <a:pt x="1" y="0"/>
                  <a:pt x="3" y="0"/>
                </a:cubicBezTo>
                <a:cubicBezTo>
                  <a:pt x="6" y="0"/>
                  <a:pt x="7" y="2"/>
                  <a:pt x="7" y="4"/>
                </a:cubicBezTo>
                <a:cubicBezTo>
                  <a:pt x="7" y="36"/>
                  <a:pt x="7" y="36"/>
                  <a:pt x="7" y="36"/>
                </a:cubicBezTo>
                <a:cubicBezTo>
                  <a:pt x="7" y="38"/>
                  <a:pt x="6" y="40"/>
                  <a:pt x="3"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19" name="Freeform 33">
            <a:extLst>
              <a:ext uri="{FF2B5EF4-FFF2-40B4-BE49-F238E27FC236}">
                <a16:creationId xmlns:a16="http://schemas.microsoft.com/office/drawing/2014/main" xmlns="" id="{FB7AAEA4-2D9E-433F-8E66-4B665B54A666}"/>
              </a:ext>
            </a:extLst>
          </p:cNvPr>
          <p:cNvSpPr>
            <a:spLocks/>
          </p:cNvSpPr>
          <p:nvPr/>
        </p:nvSpPr>
        <p:spPr bwMode="auto">
          <a:xfrm>
            <a:off x="5876925" y="4986338"/>
            <a:ext cx="23813" cy="119062"/>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0" name="Freeform 34">
            <a:extLst>
              <a:ext uri="{FF2B5EF4-FFF2-40B4-BE49-F238E27FC236}">
                <a16:creationId xmlns:a16="http://schemas.microsoft.com/office/drawing/2014/main" xmlns="" id="{1104F9F6-2E6B-4E75-8320-5184DD5B38E7}"/>
              </a:ext>
            </a:extLst>
          </p:cNvPr>
          <p:cNvSpPr>
            <a:spLocks/>
          </p:cNvSpPr>
          <p:nvPr/>
        </p:nvSpPr>
        <p:spPr bwMode="auto">
          <a:xfrm>
            <a:off x="5961063" y="4986338"/>
            <a:ext cx="23812" cy="119062"/>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1" name="Freeform 35">
            <a:extLst>
              <a:ext uri="{FF2B5EF4-FFF2-40B4-BE49-F238E27FC236}">
                <a16:creationId xmlns:a16="http://schemas.microsoft.com/office/drawing/2014/main" xmlns="" id="{0BD57626-D05A-4014-99D0-01948832604A}"/>
              </a:ext>
            </a:extLst>
          </p:cNvPr>
          <p:cNvSpPr>
            <a:spLocks/>
          </p:cNvSpPr>
          <p:nvPr/>
        </p:nvSpPr>
        <p:spPr bwMode="auto">
          <a:xfrm>
            <a:off x="6923088" y="4881563"/>
            <a:ext cx="422275" cy="212725"/>
          </a:xfrm>
          <a:custGeom>
            <a:avLst/>
            <a:gdLst>
              <a:gd name="T0" fmla="*/ 97 w 141"/>
              <a:gd name="T1" fmla="*/ 0 h 71"/>
              <a:gd name="T2" fmla="*/ 44 w 141"/>
              <a:gd name="T3" fmla="*/ 0 h 71"/>
              <a:gd name="T4" fmla="*/ 0 w 141"/>
              <a:gd name="T5" fmla="*/ 45 h 71"/>
              <a:gd name="T6" fmla="*/ 0 w 141"/>
              <a:gd name="T7" fmla="*/ 71 h 71"/>
              <a:gd name="T8" fmla="*/ 141 w 141"/>
              <a:gd name="T9" fmla="*/ 71 h 71"/>
              <a:gd name="T10" fmla="*/ 141 w 141"/>
              <a:gd name="T11" fmla="*/ 45 h 71"/>
              <a:gd name="T12" fmla="*/ 97 w 1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41" h="71">
                <a:moveTo>
                  <a:pt x="97" y="0"/>
                </a:moveTo>
                <a:cubicBezTo>
                  <a:pt x="44" y="0"/>
                  <a:pt x="44" y="0"/>
                  <a:pt x="44" y="0"/>
                </a:cubicBezTo>
                <a:cubicBezTo>
                  <a:pt x="20" y="0"/>
                  <a:pt x="0" y="20"/>
                  <a:pt x="0" y="45"/>
                </a:cubicBezTo>
                <a:cubicBezTo>
                  <a:pt x="0" y="71"/>
                  <a:pt x="0" y="71"/>
                  <a:pt x="0" y="71"/>
                </a:cubicBezTo>
                <a:cubicBezTo>
                  <a:pt x="141" y="71"/>
                  <a:pt x="141" y="71"/>
                  <a:pt x="141" y="71"/>
                </a:cubicBezTo>
                <a:cubicBezTo>
                  <a:pt x="141" y="45"/>
                  <a:pt x="141" y="45"/>
                  <a:pt x="141" y="45"/>
                </a:cubicBezTo>
                <a:cubicBezTo>
                  <a:pt x="141" y="20"/>
                  <a:pt x="121" y="0"/>
                  <a:pt x="97"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2" name="Freeform 36">
            <a:extLst>
              <a:ext uri="{FF2B5EF4-FFF2-40B4-BE49-F238E27FC236}">
                <a16:creationId xmlns:a16="http://schemas.microsoft.com/office/drawing/2014/main" xmlns="" id="{A8139FC0-AA96-45DF-B433-A2C93C2E4044}"/>
              </a:ext>
            </a:extLst>
          </p:cNvPr>
          <p:cNvSpPr>
            <a:spLocks/>
          </p:cNvSpPr>
          <p:nvPr/>
        </p:nvSpPr>
        <p:spPr bwMode="auto">
          <a:xfrm>
            <a:off x="7042150" y="4986338"/>
            <a:ext cx="23813" cy="119062"/>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3" name="Freeform 37">
            <a:extLst>
              <a:ext uri="{FF2B5EF4-FFF2-40B4-BE49-F238E27FC236}">
                <a16:creationId xmlns:a16="http://schemas.microsoft.com/office/drawing/2014/main" xmlns="" id="{E23C2D28-E805-4485-BF6A-D78774068EFC}"/>
              </a:ext>
            </a:extLst>
          </p:cNvPr>
          <p:cNvSpPr>
            <a:spLocks/>
          </p:cNvSpPr>
          <p:nvPr/>
        </p:nvSpPr>
        <p:spPr bwMode="auto">
          <a:xfrm>
            <a:off x="7135813" y="4986338"/>
            <a:ext cx="23812" cy="119062"/>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24" name="Freeform 38">
            <a:extLst>
              <a:ext uri="{FF2B5EF4-FFF2-40B4-BE49-F238E27FC236}">
                <a16:creationId xmlns:a16="http://schemas.microsoft.com/office/drawing/2014/main" xmlns="" id="{C0D6A0A8-00DD-4225-A3D9-00ABA2062998}"/>
              </a:ext>
            </a:extLst>
          </p:cNvPr>
          <p:cNvSpPr>
            <a:spLocks/>
          </p:cNvSpPr>
          <p:nvPr/>
        </p:nvSpPr>
        <p:spPr bwMode="auto">
          <a:xfrm>
            <a:off x="7219950" y="4986338"/>
            <a:ext cx="23813" cy="119062"/>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1" name="Freeform 45">
            <a:extLst>
              <a:ext uri="{FF2B5EF4-FFF2-40B4-BE49-F238E27FC236}">
                <a16:creationId xmlns:a16="http://schemas.microsoft.com/office/drawing/2014/main" xmlns="" id="{E84E4760-D856-4873-9414-FB459B85F915}"/>
              </a:ext>
            </a:extLst>
          </p:cNvPr>
          <p:cNvSpPr>
            <a:spLocks/>
          </p:cNvSpPr>
          <p:nvPr/>
        </p:nvSpPr>
        <p:spPr bwMode="auto">
          <a:xfrm>
            <a:off x="5708650" y="3759200"/>
            <a:ext cx="1627188" cy="146050"/>
          </a:xfrm>
          <a:custGeom>
            <a:avLst/>
            <a:gdLst>
              <a:gd name="T0" fmla="*/ 518 w 542"/>
              <a:gd name="T1" fmla="*/ 49 h 49"/>
              <a:gd name="T2" fmla="*/ 25 w 542"/>
              <a:gd name="T3" fmla="*/ 49 h 49"/>
              <a:gd name="T4" fmla="*/ 0 w 542"/>
              <a:gd name="T5" fmla="*/ 25 h 49"/>
              <a:gd name="T6" fmla="*/ 25 w 542"/>
              <a:gd name="T7" fmla="*/ 0 h 49"/>
              <a:gd name="T8" fmla="*/ 518 w 542"/>
              <a:gd name="T9" fmla="*/ 0 h 49"/>
              <a:gd name="T10" fmla="*/ 542 w 542"/>
              <a:gd name="T11" fmla="*/ 25 h 49"/>
              <a:gd name="T12" fmla="*/ 518 w 54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42" h="49">
                <a:moveTo>
                  <a:pt x="518" y="49"/>
                </a:moveTo>
                <a:cubicBezTo>
                  <a:pt x="25" y="49"/>
                  <a:pt x="25" y="49"/>
                  <a:pt x="25" y="49"/>
                </a:cubicBezTo>
                <a:cubicBezTo>
                  <a:pt x="11" y="49"/>
                  <a:pt x="0" y="38"/>
                  <a:pt x="0" y="25"/>
                </a:cubicBezTo>
                <a:cubicBezTo>
                  <a:pt x="0" y="11"/>
                  <a:pt x="11" y="0"/>
                  <a:pt x="25" y="0"/>
                </a:cubicBezTo>
                <a:cubicBezTo>
                  <a:pt x="518" y="0"/>
                  <a:pt x="518" y="0"/>
                  <a:pt x="518" y="0"/>
                </a:cubicBezTo>
                <a:cubicBezTo>
                  <a:pt x="531" y="0"/>
                  <a:pt x="542" y="11"/>
                  <a:pt x="542" y="25"/>
                </a:cubicBezTo>
                <a:cubicBezTo>
                  <a:pt x="542" y="38"/>
                  <a:pt x="531" y="49"/>
                  <a:pt x="518"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2" name="Oval 46">
            <a:extLst>
              <a:ext uri="{FF2B5EF4-FFF2-40B4-BE49-F238E27FC236}">
                <a16:creationId xmlns:a16="http://schemas.microsoft.com/office/drawing/2014/main" xmlns="" id="{80713C68-0774-4B7B-B5D9-6F53E5089A77}"/>
              </a:ext>
            </a:extLst>
          </p:cNvPr>
          <p:cNvSpPr>
            <a:spLocks noChangeArrowheads="1"/>
          </p:cNvSpPr>
          <p:nvPr/>
        </p:nvSpPr>
        <p:spPr bwMode="auto">
          <a:xfrm>
            <a:off x="6378575" y="3759200"/>
            <a:ext cx="288925" cy="2873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133" name="Freeform 47">
            <a:extLst>
              <a:ext uri="{FF2B5EF4-FFF2-40B4-BE49-F238E27FC236}">
                <a16:creationId xmlns:a16="http://schemas.microsoft.com/office/drawing/2014/main" xmlns="" id="{5A51C32D-FFEC-4623-9D50-AC71975EA327}"/>
              </a:ext>
            </a:extLst>
          </p:cNvPr>
          <p:cNvSpPr>
            <a:spLocks/>
          </p:cNvSpPr>
          <p:nvPr/>
        </p:nvSpPr>
        <p:spPr bwMode="auto">
          <a:xfrm>
            <a:off x="6486525" y="3854450"/>
            <a:ext cx="73025" cy="185738"/>
          </a:xfrm>
          <a:custGeom>
            <a:avLst/>
            <a:gdLst>
              <a:gd name="T0" fmla="*/ 12 w 24"/>
              <a:gd name="T1" fmla="*/ 62 h 62"/>
              <a:gd name="T2" fmla="*/ 12 w 24"/>
              <a:gd name="T3" fmla="*/ 62 h 62"/>
              <a:gd name="T4" fmla="*/ 0 w 24"/>
              <a:gd name="T5" fmla="*/ 51 h 62"/>
              <a:gd name="T6" fmla="*/ 0 w 24"/>
              <a:gd name="T7" fmla="*/ 12 h 62"/>
              <a:gd name="T8" fmla="*/ 12 w 24"/>
              <a:gd name="T9" fmla="*/ 0 h 62"/>
              <a:gd name="T10" fmla="*/ 24 w 24"/>
              <a:gd name="T11" fmla="*/ 12 h 62"/>
              <a:gd name="T12" fmla="*/ 24 w 24"/>
              <a:gd name="T13" fmla="*/ 51 h 62"/>
              <a:gd name="T14" fmla="*/ 12 w 24"/>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2">
                <a:moveTo>
                  <a:pt x="12" y="62"/>
                </a:moveTo>
                <a:cubicBezTo>
                  <a:pt x="12" y="62"/>
                  <a:pt x="12" y="62"/>
                  <a:pt x="12" y="62"/>
                </a:cubicBezTo>
                <a:cubicBezTo>
                  <a:pt x="6" y="62"/>
                  <a:pt x="0" y="57"/>
                  <a:pt x="0" y="51"/>
                </a:cubicBezTo>
                <a:cubicBezTo>
                  <a:pt x="0" y="12"/>
                  <a:pt x="0" y="12"/>
                  <a:pt x="0" y="12"/>
                </a:cubicBezTo>
                <a:cubicBezTo>
                  <a:pt x="0" y="5"/>
                  <a:pt x="6" y="0"/>
                  <a:pt x="12" y="0"/>
                </a:cubicBezTo>
                <a:cubicBezTo>
                  <a:pt x="19" y="0"/>
                  <a:pt x="24" y="5"/>
                  <a:pt x="24" y="12"/>
                </a:cubicBezTo>
                <a:cubicBezTo>
                  <a:pt x="24" y="51"/>
                  <a:pt x="24" y="51"/>
                  <a:pt x="24" y="51"/>
                </a:cubicBezTo>
                <a:cubicBezTo>
                  <a:pt x="24" y="57"/>
                  <a:pt x="19" y="62"/>
                  <a:pt x="12" y="62"/>
                </a:cubicBez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4" name="Freeform 48">
            <a:extLst>
              <a:ext uri="{FF2B5EF4-FFF2-40B4-BE49-F238E27FC236}">
                <a16:creationId xmlns:a16="http://schemas.microsoft.com/office/drawing/2014/main" xmlns="" id="{ECA755DC-2BC6-4A50-988A-E1C174EBD3BC}"/>
              </a:ext>
            </a:extLst>
          </p:cNvPr>
          <p:cNvSpPr>
            <a:spLocks/>
          </p:cNvSpPr>
          <p:nvPr/>
        </p:nvSpPr>
        <p:spPr bwMode="auto">
          <a:xfrm>
            <a:off x="5489575" y="4170363"/>
            <a:ext cx="606425" cy="747712"/>
          </a:xfrm>
          <a:custGeom>
            <a:avLst/>
            <a:gdLst>
              <a:gd name="T0" fmla="*/ 129 w 202"/>
              <a:gd name="T1" fmla="*/ 237 h 249"/>
              <a:gd name="T2" fmla="*/ 26 w 202"/>
              <a:gd name="T3" fmla="*/ 172 h 249"/>
              <a:gd name="T4" fmla="*/ 12 w 202"/>
              <a:gd name="T5" fmla="*/ 117 h 249"/>
              <a:gd name="T6" fmla="*/ 73 w 202"/>
              <a:gd name="T7" fmla="*/ 11 h 249"/>
              <a:gd name="T8" fmla="*/ 177 w 202"/>
              <a:gd name="T9" fmla="*/ 76 h 249"/>
              <a:gd name="T10" fmla="*/ 190 w 202"/>
              <a:gd name="T11" fmla="*/ 131 h 249"/>
              <a:gd name="T12" fmla="*/ 129 w 202"/>
              <a:gd name="T13" fmla="*/ 237 h 249"/>
            </a:gdLst>
            <a:ahLst/>
            <a:cxnLst>
              <a:cxn ang="0">
                <a:pos x="T0" y="T1"/>
              </a:cxn>
              <a:cxn ang="0">
                <a:pos x="T2" y="T3"/>
              </a:cxn>
              <a:cxn ang="0">
                <a:pos x="T4" y="T5"/>
              </a:cxn>
              <a:cxn ang="0">
                <a:pos x="T6" y="T7"/>
              </a:cxn>
              <a:cxn ang="0">
                <a:pos x="T8" y="T9"/>
              </a:cxn>
              <a:cxn ang="0">
                <a:pos x="T10" y="T11"/>
              </a:cxn>
              <a:cxn ang="0">
                <a:pos x="T12" y="T13"/>
              </a:cxn>
            </a:cxnLst>
            <a:rect l="0" t="0" r="r" b="b"/>
            <a:pathLst>
              <a:path w="202" h="249">
                <a:moveTo>
                  <a:pt x="129" y="237"/>
                </a:moveTo>
                <a:cubicBezTo>
                  <a:pt x="84" y="249"/>
                  <a:pt x="37" y="219"/>
                  <a:pt x="26" y="172"/>
                </a:cubicBezTo>
                <a:cubicBezTo>
                  <a:pt x="12" y="117"/>
                  <a:pt x="12" y="117"/>
                  <a:pt x="12" y="117"/>
                </a:cubicBezTo>
                <a:cubicBezTo>
                  <a:pt x="0" y="70"/>
                  <a:pt x="28" y="22"/>
                  <a:pt x="73" y="11"/>
                </a:cubicBezTo>
                <a:cubicBezTo>
                  <a:pt x="118" y="0"/>
                  <a:pt x="165" y="29"/>
                  <a:pt x="177" y="76"/>
                </a:cubicBezTo>
                <a:cubicBezTo>
                  <a:pt x="190" y="131"/>
                  <a:pt x="190" y="131"/>
                  <a:pt x="190" y="131"/>
                </a:cubicBezTo>
                <a:cubicBezTo>
                  <a:pt x="202" y="178"/>
                  <a:pt x="175" y="226"/>
                  <a:pt x="129" y="237"/>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5" name="Freeform 49">
            <a:extLst>
              <a:ext uri="{FF2B5EF4-FFF2-40B4-BE49-F238E27FC236}">
                <a16:creationId xmlns:a16="http://schemas.microsoft.com/office/drawing/2014/main" xmlns="" id="{1DA34304-EF3E-4D82-9255-17F60FF76B37}"/>
              </a:ext>
            </a:extLst>
          </p:cNvPr>
          <p:cNvSpPr>
            <a:spLocks/>
          </p:cNvSpPr>
          <p:nvPr/>
        </p:nvSpPr>
        <p:spPr bwMode="auto">
          <a:xfrm>
            <a:off x="5580063" y="4306888"/>
            <a:ext cx="423862" cy="474662"/>
          </a:xfrm>
          <a:custGeom>
            <a:avLst/>
            <a:gdLst>
              <a:gd name="T0" fmla="*/ 66 w 141"/>
              <a:gd name="T1" fmla="*/ 0 h 158"/>
              <a:gd name="T2" fmla="*/ 51 w 141"/>
              <a:gd name="T3" fmla="*/ 2 h 158"/>
              <a:gd name="T4" fmla="*/ 7 w 141"/>
              <a:gd name="T5" fmla="*/ 74 h 158"/>
              <a:gd name="T6" fmla="*/ 17 w 141"/>
              <a:gd name="T7" fmla="*/ 112 h 158"/>
              <a:gd name="T8" fmla="*/ 75 w 141"/>
              <a:gd name="T9" fmla="*/ 158 h 158"/>
              <a:gd name="T10" fmla="*/ 89 w 141"/>
              <a:gd name="T11" fmla="*/ 156 h 158"/>
              <a:gd name="T12" fmla="*/ 133 w 141"/>
              <a:gd name="T13" fmla="*/ 83 h 158"/>
              <a:gd name="T14" fmla="*/ 124 w 141"/>
              <a:gd name="T15" fmla="*/ 46 h 158"/>
              <a:gd name="T16" fmla="*/ 66 w 141"/>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58">
                <a:moveTo>
                  <a:pt x="66" y="0"/>
                </a:moveTo>
                <a:cubicBezTo>
                  <a:pt x="61" y="0"/>
                  <a:pt x="56" y="1"/>
                  <a:pt x="51" y="2"/>
                </a:cubicBezTo>
                <a:cubicBezTo>
                  <a:pt x="19" y="10"/>
                  <a:pt x="0" y="42"/>
                  <a:pt x="7" y="74"/>
                </a:cubicBezTo>
                <a:cubicBezTo>
                  <a:pt x="17" y="112"/>
                  <a:pt x="17" y="112"/>
                  <a:pt x="17" y="112"/>
                </a:cubicBezTo>
                <a:cubicBezTo>
                  <a:pt x="24" y="139"/>
                  <a:pt x="48" y="158"/>
                  <a:pt x="75" y="158"/>
                </a:cubicBezTo>
                <a:cubicBezTo>
                  <a:pt x="80" y="158"/>
                  <a:pt x="85" y="157"/>
                  <a:pt x="89" y="156"/>
                </a:cubicBezTo>
                <a:cubicBezTo>
                  <a:pt x="121" y="148"/>
                  <a:pt x="141" y="115"/>
                  <a:pt x="133" y="83"/>
                </a:cubicBezTo>
                <a:cubicBezTo>
                  <a:pt x="124" y="46"/>
                  <a:pt x="124" y="46"/>
                  <a:pt x="124" y="46"/>
                </a:cubicBezTo>
                <a:cubicBezTo>
                  <a:pt x="117" y="18"/>
                  <a:pt x="92" y="0"/>
                  <a:pt x="6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6" name="Freeform 50">
            <a:extLst>
              <a:ext uri="{FF2B5EF4-FFF2-40B4-BE49-F238E27FC236}">
                <a16:creationId xmlns:a16="http://schemas.microsoft.com/office/drawing/2014/main" xmlns="" id="{8F361889-5F57-4DD8-B1D7-98494AB1B9FD}"/>
              </a:ext>
            </a:extLst>
          </p:cNvPr>
          <p:cNvSpPr>
            <a:spLocks/>
          </p:cNvSpPr>
          <p:nvPr/>
        </p:nvSpPr>
        <p:spPr bwMode="auto">
          <a:xfrm>
            <a:off x="5486400" y="4037013"/>
            <a:ext cx="441325" cy="288925"/>
          </a:xfrm>
          <a:custGeom>
            <a:avLst/>
            <a:gdLst>
              <a:gd name="T0" fmla="*/ 75 w 147"/>
              <a:gd name="T1" fmla="*/ 8 h 96"/>
              <a:gd name="T2" fmla="*/ 50 w 147"/>
              <a:gd name="T3" fmla="*/ 15 h 96"/>
              <a:gd name="T4" fmla="*/ 8 w 147"/>
              <a:gd name="T5" fmla="*/ 85 h 96"/>
              <a:gd name="T6" fmla="*/ 24 w 147"/>
              <a:gd name="T7" fmla="*/ 95 h 96"/>
              <a:gd name="T8" fmla="*/ 136 w 147"/>
              <a:gd name="T9" fmla="*/ 65 h 96"/>
              <a:gd name="T10" fmla="*/ 145 w 147"/>
              <a:gd name="T11" fmla="*/ 49 h 96"/>
              <a:gd name="T12" fmla="*/ 75 w 147"/>
              <a:gd name="T13" fmla="*/ 8 h 96"/>
            </a:gdLst>
            <a:ahLst/>
            <a:cxnLst>
              <a:cxn ang="0">
                <a:pos x="T0" y="T1"/>
              </a:cxn>
              <a:cxn ang="0">
                <a:pos x="T2" y="T3"/>
              </a:cxn>
              <a:cxn ang="0">
                <a:pos x="T4" y="T5"/>
              </a:cxn>
              <a:cxn ang="0">
                <a:pos x="T6" y="T7"/>
              </a:cxn>
              <a:cxn ang="0">
                <a:pos x="T8" y="T9"/>
              </a:cxn>
              <a:cxn ang="0">
                <a:pos x="T10" y="T11"/>
              </a:cxn>
              <a:cxn ang="0">
                <a:pos x="T12" y="T13"/>
              </a:cxn>
            </a:cxnLst>
            <a:rect l="0" t="0" r="r" b="b"/>
            <a:pathLst>
              <a:path w="147" h="96">
                <a:moveTo>
                  <a:pt x="75" y="8"/>
                </a:moveTo>
                <a:cubicBezTo>
                  <a:pt x="50" y="15"/>
                  <a:pt x="50" y="15"/>
                  <a:pt x="50" y="15"/>
                </a:cubicBezTo>
                <a:cubicBezTo>
                  <a:pt x="19" y="23"/>
                  <a:pt x="0" y="54"/>
                  <a:pt x="8" y="85"/>
                </a:cubicBezTo>
                <a:cubicBezTo>
                  <a:pt x="10" y="92"/>
                  <a:pt x="17" y="96"/>
                  <a:pt x="24" y="95"/>
                </a:cubicBezTo>
                <a:cubicBezTo>
                  <a:pt x="136" y="65"/>
                  <a:pt x="136" y="65"/>
                  <a:pt x="136" y="65"/>
                </a:cubicBezTo>
                <a:cubicBezTo>
                  <a:pt x="143" y="63"/>
                  <a:pt x="147" y="56"/>
                  <a:pt x="145" y="49"/>
                </a:cubicBezTo>
                <a:cubicBezTo>
                  <a:pt x="137" y="19"/>
                  <a:pt x="106" y="0"/>
                  <a:pt x="75" y="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7" name="Freeform 51">
            <a:extLst>
              <a:ext uri="{FF2B5EF4-FFF2-40B4-BE49-F238E27FC236}">
                <a16:creationId xmlns:a16="http://schemas.microsoft.com/office/drawing/2014/main" xmlns="" id="{5D4940BE-EE4D-41C5-8A3F-3AB6A00401D0}"/>
              </a:ext>
            </a:extLst>
          </p:cNvPr>
          <p:cNvSpPr>
            <a:spLocks/>
          </p:cNvSpPr>
          <p:nvPr/>
        </p:nvSpPr>
        <p:spPr bwMode="auto">
          <a:xfrm>
            <a:off x="5613400" y="4191000"/>
            <a:ext cx="50800" cy="120650"/>
          </a:xfrm>
          <a:custGeom>
            <a:avLst/>
            <a:gdLst>
              <a:gd name="T0" fmla="*/ 13 w 17"/>
              <a:gd name="T1" fmla="*/ 40 h 40"/>
              <a:gd name="T2" fmla="*/ 9 w 17"/>
              <a:gd name="T3" fmla="*/ 37 h 40"/>
              <a:gd name="T4" fmla="*/ 1 w 17"/>
              <a:gd name="T5" fmla="*/ 5 h 40"/>
              <a:gd name="T6" fmla="*/ 4 w 17"/>
              <a:gd name="T7" fmla="*/ 1 h 40"/>
              <a:gd name="T8" fmla="*/ 8 w 17"/>
              <a:gd name="T9" fmla="*/ 3 h 40"/>
              <a:gd name="T10" fmla="*/ 17 w 17"/>
              <a:gd name="T11" fmla="*/ 35 h 40"/>
              <a:gd name="T12" fmla="*/ 14 w 17"/>
              <a:gd name="T13" fmla="*/ 39 h 40"/>
              <a:gd name="T14" fmla="*/ 13 w 1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3" y="40"/>
                </a:moveTo>
                <a:cubicBezTo>
                  <a:pt x="11" y="40"/>
                  <a:pt x="9" y="38"/>
                  <a:pt x="9" y="37"/>
                </a:cubicBezTo>
                <a:cubicBezTo>
                  <a:pt x="1" y="5"/>
                  <a:pt x="1" y="5"/>
                  <a:pt x="1" y="5"/>
                </a:cubicBezTo>
                <a:cubicBezTo>
                  <a:pt x="0" y="3"/>
                  <a:pt x="2" y="1"/>
                  <a:pt x="4" y="1"/>
                </a:cubicBezTo>
                <a:cubicBezTo>
                  <a:pt x="6" y="0"/>
                  <a:pt x="8" y="1"/>
                  <a:pt x="8" y="3"/>
                </a:cubicBezTo>
                <a:cubicBezTo>
                  <a:pt x="17" y="35"/>
                  <a:pt x="17" y="35"/>
                  <a:pt x="17" y="35"/>
                </a:cubicBezTo>
                <a:cubicBezTo>
                  <a:pt x="17" y="37"/>
                  <a:pt x="16" y="39"/>
                  <a:pt x="14" y="39"/>
                </a:cubicBezTo>
                <a:lnTo>
                  <a:pt x="13" y="40"/>
                </a:ln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8" name="Freeform 52">
            <a:extLst>
              <a:ext uri="{FF2B5EF4-FFF2-40B4-BE49-F238E27FC236}">
                <a16:creationId xmlns:a16="http://schemas.microsoft.com/office/drawing/2014/main" xmlns="" id="{03A930AA-644E-4E72-8535-23E635F80BAE}"/>
              </a:ext>
            </a:extLst>
          </p:cNvPr>
          <p:cNvSpPr>
            <a:spLocks/>
          </p:cNvSpPr>
          <p:nvPr/>
        </p:nvSpPr>
        <p:spPr bwMode="auto">
          <a:xfrm>
            <a:off x="5703888" y="4167188"/>
            <a:ext cx="50800" cy="120650"/>
          </a:xfrm>
          <a:custGeom>
            <a:avLst/>
            <a:gdLst>
              <a:gd name="T0" fmla="*/ 13 w 17"/>
              <a:gd name="T1" fmla="*/ 40 h 40"/>
              <a:gd name="T2" fmla="*/ 9 w 17"/>
              <a:gd name="T3" fmla="*/ 37 h 40"/>
              <a:gd name="T4" fmla="*/ 1 w 17"/>
              <a:gd name="T5" fmla="*/ 6 h 40"/>
              <a:gd name="T6" fmla="*/ 3 w 17"/>
              <a:gd name="T7" fmla="*/ 1 h 40"/>
              <a:gd name="T8" fmla="*/ 8 w 17"/>
              <a:gd name="T9" fmla="*/ 4 h 40"/>
              <a:gd name="T10" fmla="*/ 16 w 17"/>
              <a:gd name="T11" fmla="*/ 35 h 40"/>
              <a:gd name="T12" fmla="*/ 14 w 17"/>
              <a:gd name="T13" fmla="*/ 40 h 40"/>
              <a:gd name="T14" fmla="*/ 13 w 1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3" y="40"/>
                </a:moveTo>
                <a:cubicBezTo>
                  <a:pt x="11" y="40"/>
                  <a:pt x="9" y="39"/>
                  <a:pt x="9" y="37"/>
                </a:cubicBezTo>
                <a:cubicBezTo>
                  <a:pt x="1" y="6"/>
                  <a:pt x="1" y="6"/>
                  <a:pt x="1" y="6"/>
                </a:cubicBezTo>
                <a:cubicBezTo>
                  <a:pt x="0" y="3"/>
                  <a:pt x="1" y="1"/>
                  <a:pt x="3" y="1"/>
                </a:cubicBezTo>
                <a:cubicBezTo>
                  <a:pt x="5" y="0"/>
                  <a:pt x="8" y="1"/>
                  <a:pt x="8" y="4"/>
                </a:cubicBezTo>
                <a:cubicBezTo>
                  <a:pt x="16" y="35"/>
                  <a:pt x="16" y="35"/>
                  <a:pt x="16" y="35"/>
                </a:cubicBezTo>
                <a:cubicBezTo>
                  <a:pt x="17" y="37"/>
                  <a:pt x="16" y="39"/>
                  <a:pt x="14" y="40"/>
                </a:cubicBezTo>
                <a:lnTo>
                  <a:pt x="13" y="40"/>
                </a:ln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139" name="Freeform 53">
            <a:extLst>
              <a:ext uri="{FF2B5EF4-FFF2-40B4-BE49-F238E27FC236}">
                <a16:creationId xmlns:a16="http://schemas.microsoft.com/office/drawing/2014/main" xmlns="" id="{A19791F7-6BF0-4E9D-BE54-F130A856E6B8}"/>
              </a:ext>
            </a:extLst>
          </p:cNvPr>
          <p:cNvSpPr>
            <a:spLocks/>
          </p:cNvSpPr>
          <p:nvPr/>
        </p:nvSpPr>
        <p:spPr bwMode="auto">
          <a:xfrm>
            <a:off x="5784850" y="4146550"/>
            <a:ext cx="50800" cy="119063"/>
          </a:xfrm>
          <a:custGeom>
            <a:avLst/>
            <a:gdLst>
              <a:gd name="T0" fmla="*/ 12 w 17"/>
              <a:gd name="T1" fmla="*/ 40 h 40"/>
              <a:gd name="T2" fmla="*/ 9 w 17"/>
              <a:gd name="T3" fmla="*/ 37 h 40"/>
              <a:gd name="T4" fmla="*/ 0 w 17"/>
              <a:gd name="T5" fmla="*/ 5 h 40"/>
              <a:gd name="T6" fmla="*/ 3 w 17"/>
              <a:gd name="T7" fmla="*/ 1 h 40"/>
              <a:gd name="T8" fmla="*/ 8 w 17"/>
              <a:gd name="T9" fmla="*/ 3 h 40"/>
              <a:gd name="T10" fmla="*/ 16 w 17"/>
              <a:gd name="T11" fmla="*/ 35 h 40"/>
              <a:gd name="T12" fmla="*/ 13 w 17"/>
              <a:gd name="T13" fmla="*/ 40 h 40"/>
              <a:gd name="T14" fmla="*/ 12 w 1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40"/>
                </a:moveTo>
                <a:cubicBezTo>
                  <a:pt x="11" y="40"/>
                  <a:pt x="9" y="38"/>
                  <a:pt x="9" y="37"/>
                </a:cubicBezTo>
                <a:cubicBezTo>
                  <a:pt x="0" y="5"/>
                  <a:pt x="0" y="5"/>
                  <a:pt x="0" y="5"/>
                </a:cubicBezTo>
                <a:cubicBezTo>
                  <a:pt x="0" y="3"/>
                  <a:pt x="1" y="1"/>
                  <a:pt x="3" y="1"/>
                </a:cubicBezTo>
                <a:cubicBezTo>
                  <a:pt x="5" y="0"/>
                  <a:pt x="7" y="1"/>
                  <a:pt x="8" y="3"/>
                </a:cubicBezTo>
                <a:cubicBezTo>
                  <a:pt x="16" y="35"/>
                  <a:pt x="16" y="35"/>
                  <a:pt x="16" y="35"/>
                </a:cubicBezTo>
                <a:cubicBezTo>
                  <a:pt x="17" y="37"/>
                  <a:pt x="15" y="39"/>
                  <a:pt x="13" y="40"/>
                </a:cubicBezTo>
                <a:lnTo>
                  <a:pt x="12" y="40"/>
                </a:lnTo>
                <a:close/>
              </a:path>
            </a:pathLst>
          </a:custGeom>
          <a:solidFill>
            <a:srgbClr val="37344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467" name="Group 466"/>
          <p:cNvGrpSpPr>
            <a:grpSpLocks/>
          </p:cNvGrpSpPr>
          <p:nvPr/>
        </p:nvGrpSpPr>
        <p:grpSpPr bwMode="auto">
          <a:xfrm flipH="1">
            <a:off x="6632575" y="4781550"/>
            <a:ext cx="2511425" cy="1006475"/>
            <a:chOff x="0" y="5232400"/>
            <a:chExt cx="3349625" cy="1341438"/>
          </a:xfrm>
        </p:grpSpPr>
        <p:sp>
          <p:nvSpPr>
            <p:cNvPr id="468" name="Freeform: Shape 467">
              <a:extLst>
                <a:ext uri="{FF2B5EF4-FFF2-40B4-BE49-F238E27FC236}">
                  <a16:creationId xmlns:a16="http://schemas.microsoft.com/office/drawing/2014/main" xmlns="" id="{CE430C44-F4C4-4117-8C52-6030B6E1EC58}"/>
                </a:ext>
              </a:extLst>
            </p:cNvPr>
            <p:cNvSpPr>
              <a:spLocks/>
            </p:cNvSpPr>
            <p:nvPr/>
          </p:nvSpPr>
          <p:spPr bwMode="auto">
            <a:xfrm flipH="1">
              <a:off x="0" y="5509575"/>
              <a:ext cx="3159065" cy="622055"/>
            </a:xfrm>
            <a:custGeom>
              <a:avLst/>
              <a:gdLst>
                <a:gd name="connsiteX0" fmla="*/ 3158198 w 3158198"/>
                <a:gd name="connsiteY0" fmla="*/ 0 h 621533"/>
                <a:gd name="connsiteX1" fmla="*/ 3129724 w 3158198"/>
                <a:gd name="connsiteY1" fmla="*/ 6647 h 621533"/>
                <a:gd name="connsiteX2" fmla="*/ 2827584 w 3158198"/>
                <a:gd name="connsiteY2" fmla="*/ 104238 h 621533"/>
                <a:gd name="connsiteX3" fmla="*/ 2416220 w 3158198"/>
                <a:gd name="connsiteY3" fmla="*/ 229610 h 621533"/>
                <a:gd name="connsiteX4" fmla="*/ 1922583 w 3158198"/>
                <a:gd name="connsiteY4" fmla="*/ 309392 h 621533"/>
                <a:gd name="connsiteX5" fmla="*/ 1369370 w 3158198"/>
                <a:gd name="connsiteY5" fmla="*/ 266651 h 621533"/>
                <a:gd name="connsiteX6" fmla="*/ 1182129 w 3158198"/>
                <a:gd name="connsiteY6" fmla="*/ 246706 h 621533"/>
                <a:gd name="connsiteX7" fmla="*/ 1533916 w 3158198"/>
                <a:gd name="connsiteY7" fmla="*/ 360680 h 621533"/>
                <a:gd name="connsiteX8" fmla="*/ 1298445 w 3158198"/>
                <a:gd name="connsiteY8" fmla="*/ 554436 h 621533"/>
                <a:gd name="connsiteX9" fmla="*/ 929636 w 3158198"/>
                <a:gd name="connsiteY9" fmla="*/ 528792 h 621533"/>
                <a:gd name="connsiteX10" fmla="*/ 393445 w 3158198"/>
                <a:gd name="connsiteY10" fmla="*/ 392023 h 621533"/>
                <a:gd name="connsiteX11" fmla="*/ 356564 w 3158198"/>
                <a:gd name="connsiteY11" fmla="*/ 389174 h 621533"/>
                <a:gd name="connsiteX12" fmla="*/ 7614 w 3158198"/>
                <a:gd name="connsiteY12" fmla="*/ 346433 h 621533"/>
                <a:gd name="connsiteX13" fmla="*/ 248758 w 3158198"/>
                <a:gd name="connsiteY13" fmla="*/ 400571 h 621533"/>
                <a:gd name="connsiteX14" fmla="*/ 818994 w 3158198"/>
                <a:gd name="connsiteY14" fmla="*/ 548738 h 621533"/>
                <a:gd name="connsiteX15" fmla="*/ 864386 w 3158198"/>
                <a:gd name="connsiteY15" fmla="*/ 565834 h 621533"/>
                <a:gd name="connsiteX16" fmla="*/ 1224684 w 3158198"/>
                <a:gd name="connsiteY16" fmla="*/ 617122 h 621533"/>
                <a:gd name="connsiteX17" fmla="*/ 1420436 w 3158198"/>
                <a:gd name="connsiteY17" fmla="*/ 562985 h 621533"/>
                <a:gd name="connsiteX18" fmla="*/ 1579308 w 3158198"/>
                <a:gd name="connsiteY18" fmla="*/ 414818 h 621533"/>
                <a:gd name="connsiteX19" fmla="*/ 1741016 w 3158198"/>
                <a:gd name="connsiteY19" fmla="*/ 377776 h 621533"/>
                <a:gd name="connsiteX20" fmla="*/ 2036063 w 3158198"/>
                <a:gd name="connsiteY20" fmla="*/ 394872 h 621533"/>
                <a:gd name="connsiteX21" fmla="*/ 2589276 w 3158198"/>
                <a:gd name="connsiteY21" fmla="*/ 303693 h 621533"/>
                <a:gd name="connsiteX22" fmla="*/ 2742474 w 3158198"/>
                <a:gd name="connsiteY22" fmla="*/ 295145 h 621533"/>
                <a:gd name="connsiteX23" fmla="*/ 3087967 w 3158198"/>
                <a:gd name="connsiteY23" fmla="*/ 148492 h 621533"/>
                <a:gd name="connsiteX24" fmla="*/ 3158198 w 3158198"/>
                <a:gd name="connsiteY24" fmla="*/ 122357 h 62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8198" h="621533">
                  <a:moveTo>
                    <a:pt x="3158198" y="0"/>
                  </a:moveTo>
                  <a:lnTo>
                    <a:pt x="3129724" y="6647"/>
                  </a:lnTo>
                  <a:cubicBezTo>
                    <a:pt x="3042486" y="28730"/>
                    <a:pt x="2929716" y="61497"/>
                    <a:pt x="2827584" y="104238"/>
                  </a:cubicBezTo>
                  <a:cubicBezTo>
                    <a:pt x="2623320" y="189719"/>
                    <a:pt x="2657364" y="192568"/>
                    <a:pt x="2416220" y="229610"/>
                  </a:cubicBezTo>
                  <a:cubicBezTo>
                    <a:pt x="2177913" y="266651"/>
                    <a:pt x="2124010" y="309392"/>
                    <a:pt x="1922583" y="309392"/>
                  </a:cubicBezTo>
                  <a:cubicBezTo>
                    <a:pt x="1718320" y="312241"/>
                    <a:pt x="1627536" y="363529"/>
                    <a:pt x="1369370" y="266651"/>
                  </a:cubicBezTo>
                  <a:cubicBezTo>
                    <a:pt x="1275749" y="232459"/>
                    <a:pt x="1099856" y="209664"/>
                    <a:pt x="1182129" y="246706"/>
                  </a:cubicBezTo>
                  <a:cubicBezTo>
                    <a:pt x="1264401" y="280898"/>
                    <a:pt x="1533916" y="360680"/>
                    <a:pt x="1533916" y="360680"/>
                  </a:cubicBezTo>
                  <a:cubicBezTo>
                    <a:pt x="1533916" y="360680"/>
                    <a:pt x="1411925" y="531642"/>
                    <a:pt x="1298445" y="554436"/>
                  </a:cubicBezTo>
                  <a:cubicBezTo>
                    <a:pt x="1187803" y="577231"/>
                    <a:pt x="1071486" y="568683"/>
                    <a:pt x="929636" y="528792"/>
                  </a:cubicBezTo>
                  <a:cubicBezTo>
                    <a:pt x="810483" y="497449"/>
                    <a:pt x="407630" y="400571"/>
                    <a:pt x="393445" y="392023"/>
                  </a:cubicBezTo>
                  <a:cubicBezTo>
                    <a:pt x="376423" y="383475"/>
                    <a:pt x="356564" y="389174"/>
                    <a:pt x="356564" y="389174"/>
                  </a:cubicBezTo>
                  <a:cubicBezTo>
                    <a:pt x="356564" y="389174"/>
                    <a:pt x="55843" y="335036"/>
                    <a:pt x="7614" y="346433"/>
                  </a:cubicBezTo>
                  <a:cubicBezTo>
                    <a:pt x="-40615" y="357831"/>
                    <a:pt x="152301" y="383475"/>
                    <a:pt x="248758" y="400571"/>
                  </a:cubicBezTo>
                  <a:cubicBezTo>
                    <a:pt x="348053" y="420517"/>
                    <a:pt x="685655" y="500299"/>
                    <a:pt x="818994" y="548738"/>
                  </a:cubicBezTo>
                  <a:cubicBezTo>
                    <a:pt x="864386" y="565834"/>
                    <a:pt x="864386" y="565834"/>
                    <a:pt x="864386" y="565834"/>
                  </a:cubicBezTo>
                  <a:cubicBezTo>
                    <a:pt x="864386" y="565834"/>
                    <a:pt x="1125389" y="617122"/>
                    <a:pt x="1224684" y="617122"/>
                  </a:cubicBezTo>
                  <a:cubicBezTo>
                    <a:pt x="1326815" y="619972"/>
                    <a:pt x="1309793" y="639917"/>
                    <a:pt x="1420436" y="562985"/>
                  </a:cubicBezTo>
                  <a:cubicBezTo>
                    <a:pt x="1485687" y="517395"/>
                    <a:pt x="1533916" y="468956"/>
                    <a:pt x="1579308" y="414818"/>
                  </a:cubicBezTo>
                  <a:cubicBezTo>
                    <a:pt x="1616188" y="374927"/>
                    <a:pt x="1684276" y="374927"/>
                    <a:pt x="1741016" y="377776"/>
                  </a:cubicBezTo>
                  <a:cubicBezTo>
                    <a:pt x="1831800" y="386324"/>
                    <a:pt x="1973649" y="397722"/>
                    <a:pt x="2036063" y="394872"/>
                  </a:cubicBezTo>
                  <a:cubicBezTo>
                    <a:pt x="2138195" y="392023"/>
                    <a:pt x="2509841" y="300844"/>
                    <a:pt x="2589276" y="303693"/>
                  </a:cubicBezTo>
                  <a:cubicBezTo>
                    <a:pt x="2665875" y="306542"/>
                    <a:pt x="2680060" y="326488"/>
                    <a:pt x="2742474" y="295145"/>
                  </a:cubicBezTo>
                  <a:cubicBezTo>
                    <a:pt x="2791412" y="269500"/>
                    <a:pt x="2958440" y="198979"/>
                    <a:pt x="3087967" y="148492"/>
                  </a:cubicBezTo>
                  <a:lnTo>
                    <a:pt x="3158198" y="122357"/>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69" name="Freeform 6">
              <a:extLst>
                <a:ext uri="{FF2B5EF4-FFF2-40B4-BE49-F238E27FC236}">
                  <a16:creationId xmlns:a16="http://schemas.microsoft.com/office/drawing/2014/main" xmlns="" id="{705C11EE-7A5A-404F-8719-113CB95E56AC}"/>
                </a:ext>
              </a:extLst>
            </p:cNvPr>
            <p:cNvSpPr>
              <a:spLocks/>
            </p:cNvSpPr>
            <p:nvPr/>
          </p:nvSpPr>
          <p:spPr bwMode="auto">
            <a:xfrm flipH="1">
              <a:off x="1522364" y="6271275"/>
              <a:ext cx="154566" cy="302563"/>
            </a:xfrm>
            <a:custGeom>
              <a:avLst/>
              <a:gdLst>
                <a:gd name="T0" fmla="*/ 35 w 55"/>
                <a:gd name="T1" fmla="*/ 90 h 106"/>
                <a:gd name="T2" fmla="*/ 34 w 55"/>
                <a:gd name="T3" fmla="*/ 90 h 106"/>
                <a:gd name="T4" fmla="*/ 33 w 55"/>
                <a:gd name="T5" fmla="*/ 92 h 106"/>
                <a:gd name="T6" fmla="*/ 7 w 55"/>
                <a:gd name="T7" fmla="*/ 104 h 106"/>
                <a:gd name="T8" fmla="*/ 3 w 55"/>
                <a:gd name="T9" fmla="*/ 102 h 106"/>
                <a:gd name="T10" fmla="*/ 7 w 55"/>
                <a:gd name="T11" fmla="*/ 89 h 106"/>
                <a:gd name="T12" fmla="*/ 7 w 55"/>
                <a:gd name="T13" fmla="*/ 87 h 106"/>
                <a:gd name="T14" fmla="*/ 7 w 55"/>
                <a:gd name="T15" fmla="*/ 87 h 106"/>
                <a:gd name="T16" fmla="*/ 7 w 55"/>
                <a:gd name="T17" fmla="*/ 87 h 106"/>
                <a:gd name="T18" fmla="*/ 8 w 55"/>
                <a:gd name="T19" fmla="*/ 86 h 106"/>
                <a:gd name="T20" fmla="*/ 12 w 55"/>
                <a:gd name="T21" fmla="*/ 76 h 106"/>
                <a:gd name="T22" fmla="*/ 20 w 55"/>
                <a:gd name="T23" fmla="*/ 44 h 106"/>
                <a:gd name="T24" fmla="*/ 23 w 55"/>
                <a:gd name="T25" fmla="*/ 12 h 106"/>
                <a:gd name="T26" fmla="*/ 24 w 55"/>
                <a:gd name="T27" fmla="*/ 6 h 106"/>
                <a:gd name="T28" fmla="*/ 33 w 55"/>
                <a:gd name="T29" fmla="*/ 0 h 106"/>
                <a:gd name="T30" fmla="*/ 41 w 55"/>
                <a:gd name="T31" fmla="*/ 11 h 106"/>
                <a:gd name="T32" fmla="*/ 49 w 55"/>
                <a:gd name="T33" fmla="*/ 67 h 106"/>
                <a:gd name="T34" fmla="*/ 35 w 55"/>
                <a:gd name="T35"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06">
                  <a:moveTo>
                    <a:pt x="35" y="90"/>
                  </a:moveTo>
                  <a:cubicBezTo>
                    <a:pt x="34" y="90"/>
                    <a:pt x="34" y="90"/>
                    <a:pt x="34" y="90"/>
                  </a:cubicBezTo>
                  <a:cubicBezTo>
                    <a:pt x="34" y="91"/>
                    <a:pt x="33" y="91"/>
                    <a:pt x="33" y="92"/>
                  </a:cubicBezTo>
                  <a:cubicBezTo>
                    <a:pt x="24" y="102"/>
                    <a:pt x="9" y="106"/>
                    <a:pt x="7" y="104"/>
                  </a:cubicBezTo>
                  <a:cubicBezTo>
                    <a:pt x="3" y="104"/>
                    <a:pt x="5" y="103"/>
                    <a:pt x="3" y="102"/>
                  </a:cubicBezTo>
                  <a:cubicBezTo>
                    <a:pt x="1" y="102"/>
                    <a:pt x="0" y="100"/>
                    <a:pt x="7" y="89"/>
                  </a:cubicBezTo>
                  <a:cubicBezTo>
                    <a:pt x="7" y="88"/>
                    <a:pt x="7" y="88"/>
                    <a:pt x="7" y="87"/>
                  </a:cubicBezTo>
                  <a:cubicBezTo>
                    <a:pt x="7" y="87"/>
                    <a:pt x="7" y="87"/>
                    <a:pt x="7" y="87"/>
                  </a:cubicBezTo>
                  <a:cubicBezTo>
                    <a:pt x="7" y="87"/>
                    <a:pt x="7" y="87"/>
                    <a:pt x="7" y="87"/>
                  </a:cubicBezTo>
                  <a:cubicBezTo>
                    <a:pt x="8" y="87"/>
                    <a:pt x="8" y="87"/>
                    <a:pt x="8" y="86"/>
                  </a:cubicBezTo>
                  <a:cubicBezTo>
                    <a:pt x="9" y="83"/>
                    <a:pt x="11" y="79"/>
                    <a:pt x="12" y="76"/>
                  </a:cubicBezTo>
                  <a:cubicBezTo>
                    <a:pt x="16" y="65"/>
                    <a:pt x="19" y="52"/>
                    <a:pt x="20" y="44"/>
                  </a:cubicBezTo>
                  <a:cubicBezTo>
                    <a:pt x="21" y="37"/>
                    <a:pt x="22" y="21"/>
                    <a:pt x="23" y="12"/>
                  </a:cubicBezTo>
                  <a:cubicBezTo>
                    <a:pt x="24" y="9"/>
                    <a:pt x="24" y="6"/>
                    <a:pt x="24" y="6"/>
                  </a:cubicBezTo>
                  <a:cubicBezTo>
                    <a:pt x="33" y="0"/>
                    <a:pt x="33" y="0"/>
                    <a:pt x="33" y="0"/>
                  </a:cubicBezTo>
                  <a:cubicBezTo>
                    <a:pt x="36" y="4"/>
                    <a:pt x="39" y="7"/>
                    <a:pt x="41" y="11"/>
                  </a:cubicBezTo>
                  <a:cubicBezTo>
                    <a:pt x="55" y="34"/>
                    <a:pt x="55" y="53"/>
                    <a:pt x="49" y="67"/>
                  </a:cubicBezTo>
                  <a:cubicBezTo>
                    <a:pt x="45" y="77"/>
                    <a:pt x="40" y="84"/>
                    <a:pt x="35"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0" name="Freeform 7">
              <a:extLst>
                <a:ext uri="{FF2B5EF4-FFF2-40B4-BE49-F238E27FC236}">
                  <a16:creationId xmlns:a16="http://schemas.microsoft.com/office/drawing/2014/main" xmlns="" id="{AA81C370-09D2-4D98-A10F-9FCD477F0C27}"/>
                </a:ext>
              </a:extLst>
            </p:cNvPr>
            <p:cNvSpPr>
              <a:spLocks noEditPoints="1"/>
            </p:cNvSpPr>
            <p:nvPr/>
          </p:nvSpPr>
          <p:spPr bwMode="auto">
            <a:xfrm flipH="1">
              <a:off x="1530833" y="6309360"/>
              <a:ext cx="114336" cy="177730"/>
            </a:xfrm>
            <a:custGeom>
              <a:avLst/>
              <a:gdLst>
                <a:gd name="T0" fmla="*/ 7 w 40"/>
                <a:gd name="T1" fmla="*/ 43 h 63"/>
                <a:gd name="T2" fmla="*/ 5 w 40"/>
                <a:gd name="T3" fmla="*/ 47 h 63"/>
                <a:gd name="T4" fmla="*/ 0 w 40"/>
                <a:gd name="T5" fmla="*/ 63 h 63"/>
                <a:gd name="T6" fmla="*/ 7 w 40"/>
                <a:gd name="T7" fmla="*/ 43 h 63"/>
                <a:gd name="T8" fmla="*/ 39 w 40"/>
                <a:gd name="T9" fmla="*/ 38 h 63"/>
                <a:gd name="T10" fmla="*/ 37 w 40"/>
                <a:gd name="T11" fmla="*/ 54 h 63"/>
                <a:gd name="T12" fmla="*/ 40 w 40"/>
                <a:gd name="T13" fmla="*/ 41 h 63"/>
                <a:gd name="T14" fmla="*/ 39 w 40"/>
                <a:gd name="T15" fmla="*/ 38 h 63"/>
                <a:gd name="T16" fmla="*/ 22 w 40"/>
                <a:gd name="T17" fmla="*/ 0 h 63"/>
                <a:gd name="T18" fmla="*/ 21 w 40"/>
                <a:gd name="T19" fmla="*/ 3 h 63"/>
                <a:gd name="T20" fmla="*/ 18 w 40"/>
                <a:gd name="T21" fmla="*/ 22 h 63"/>
                <a:gd name="T22" fmla="*/ 21 w 40"/>
                <a:gd name="T23" fmla="*/ 28 h 63"/>
                <a:gd name="T24" fmla="*/ 12 w 40"/>
                <a:gd name="T25" fmla="*/ 59 h 63"/>
                <a:gd name="T26" fmla="*/ 24 w 40"/>
                <a:gd name="T27" fmla="*/ 34 h 63"/>
                <a:gd name="T28" fmla="*/ 29 w 40"/>
                <a:gd name="T29" fmla="*/ 19 h 63"/>
                <a:gd name="T30" fmla="*/ 31 w 40"/>
                <a:gd name="T31" fmla="*/ 22 h 63"/>
                <a:gd name="T32" fmla="*/ 27 w 40"/>
                <a:gd name="T33" fmla="*/ 52 h 63"/>
                <a:gd name="T34" fmla="*/ 37 w 40"/>
                <a:gd name="T35" fmla="*/ 31 h 63"/>
                <a:gd name="T36" fmla="*/ 35 w 40"/>
                <a:gd name="T37" fmla="*/ 26 h 63"/>
                <a:gd name="T38" fmla="*/ 35 w 40"/>
                <a:gd name="T39" fmla="*/ 26 h 63"/>
                <a:gd name="T40" fmla="*/ 22 w 40"/>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3">
                  <a:moveTo>
                    <a:pt x="7" y="43"/>
                  </a:moveTo>
                  <a:cubicBezTo>
                    <a:pt x="6" y="44"/>
                    <a:pt x="6" y="46"/>
                    <a:pt x="5" y="47"/>
                  </a:cubicBezTo>
                  <a:cubicBezTo>
                    <a:pt x="3" y="52"/>
                    <a:pt x="2" y="58"/>
                    <a:pt x="0" y="63"/>
                  </a:cubicBezTo>
                  <a:cubicBezTo>
                    <a:pt x="4" y="59"/>
                    <a:pt x="6" y="52"/>
                    <a:pt x="7" y="43"/>
                  </a:cubicBezTo>
                  <a:moveTo>
                    <a:pt x="39" y="38"/>
                  </a:moveTo>
                  <a:cubicBezTo>
                    <a:pt x="39" y="43"/>
                    <a:pt x="38" y="50"/>
                    <a:pt x="37" y="54"/>
                  </a:cubicBezTo>
                  <a:cubicBezTo>
                    <a:pt x="39" y="50"/>
                    <a:pt x="40" y="46"/>
                    <a:pt x="40" y="41"/>
                  </a:cubicBezTo>
                  <a:cubicBezTo>
                    <a:pt x="40" y="40"/>
                    <a:pt x="40" y="39"/>
                    <a:pt x="39" y="38"/>
                  </a:cubicBezTo>
                  <a:moveTo>
                    <a:pt x="22" y="0"/>
                  </a:moveTo>
                  <a:cubicBezTo>
                    <a:pt x="22" y="1"/>
                    <a:pt x="22" y="2"/>
                    <a:pt x="21" y="3"/>
                  </a:cubicBezTo>
                  <a:cubicBezTo>
                    <a:pt x="21" y="9"/>
                    <a:pt x="20" y="16"/>
                    <a:pt x="18" y="22"/>
                  </a:cubicBezTo>
                  <a:cubicBezTo>
                    <a:pt x="19" y="23"/>
                    <a:pt x="20" y="25"/>
                    <a:pt x="21" y="28"/>
                  </a:cubicBezTo>
                  <a:cubicBezTo>
                    <a:pt x="22" y="36"/>
                    <a:pt x="12" y="59"/>
                    <a:pt x="12" y="59"/>
                  </a:cubicBezTo>
                  <a:cubicBezTo>
                    <a:pt x="12" y="59"/>
                    <a:pt x="21" y="46"/>
                    <a:pt x="24" y="34"/>
                  </a:cubicBezTo>
                  <a:cubicBezTo>
                    <a:pt x="27" y="24"/>
                    <a:pt x="28" y="19"/>
                    <a:pt x="29" y="19"/>
                  </a:cubicBezTo>
                  <a:cubicBezTo>
                    <a:pt x="30" y="19"/>
                    <a:pt x="31" y="20"/>
                    <a:pt x="31" y="22"/>
                  </a:cubicBezTo>
                  <a:cubicBezTo>
                    <a:pt x="35" y="27"/>
                    <a:pt x="33" y="40"/>
                    <a:pt x="27" y="52"/>
                  </a:cubicBezTo>
                  <a:cubicBezTo>
                    <a:pt x="33" y="48"/>
                    <a:pt x="35" y="36"/>
                    <a:pt x="37" y="31"/>
                  </a:cubicBezTo>
                  <a:cubicBezTo>
                    <a:pt x="36" y="29"/>
                    <a:pt x="35" y="28"/>
                    <a:pt x="35" y="26"/>
                  </a:cubicBezTo>
                  <a:cubicBezTo>
                    <a:pt x="35" y="26"/>
                    <a:pt x="35" y="26"/>
                    <a:pt x="35" y="26"/>
                  </a:cubicBezTo>
                  <a:cubicBezTo>
                    <a:pt x="31" y="16"/>
                    <a:pt x="29" y="8"/>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1" name="Freeform 8">
              <a:extLst>
                <a:ext uri="{FF2B5EF4-FFF2-40B4-BE49-F238E27FC236}">
                  <a16:creationId xmlns:a16="http://schemas.microsoft.com/office/drawing/2014/main" xmlns="" id="{E8E87854-9323-4C9F-AF52-90DE837309CA}"/>
                </a:ext>
              </a:extLst>
            </p:cNvPr>
            <p:cNvSpPr>
              <a:spLocks/>
            </p:cNvSpPr>
            <p:nvPr/>
          </p:nvSpPr>
          <p:spPr bwMode="auto">
            <a:xfrm flipH="1">
              <a:off x="1562594" y="6271275"/>
              <a:ext cx="241376" cy="239088"/>
            </a:xfrm>
            <a:custGeom>
              <a:avLst/>
              <a:gdLst>
                <a:gd name="T0" fmla="*/ 49 w 85"/>
                <a:gd name="T1" fmla="*/ 73 h 84"/>
                <a:gd name="T2" fmla="*/ 40 w 85"/>
                <a:gd name="T3" fmla="*/ 79 h 84"/>
                <a:gd name="T4" fmla="*/ 22 w 85"/>
                <a:gd name="T5" fmla="*/ 84 h 84"/>
                <a:gd name="T6" fmla="*/ 22 w 85"/>
                <a:gd name="T7" fmla="*/ 84 h 84"/>
                <a:gd name="T8" fmla="*/ 10 w 85"/>
                <a:gd name="T9" fmla="*/ 82 h 84"/>
                <a:gd name="T10" fmla="*/ 8 w 85"/>
                <a:gd name="T11" fmla="*/ 77 h 84"/>
                <a:gd name="T12" fmla="*/ 7 w 85"/>
                <a:gd name="T13" fmla="*/ 73 h 84"/>
                <a:gd name="T14" fmla="*/ 4 w 85"/>
                <a:gd name="T15" fmla="*/ 71 h 84"/>
                <a:gd name="T16" fmla="*/ 0 w 85"/>
                <a:gd name="T17" fmla="*/ 68 h 84"/>
                <a:gd name="T18" fmla="*/ 2 w 85"/>
                <a:gd name="T19" fmla="*/ 52 h 84"/>
                <a:gd name="T20" fmla="*/ 2 w 85"/>
                <a:gd name="T21" fmla="*/ 52 h 84"/>
                <a:gd name="T22" fmla="*/ 4 w 85"/>
                <a:gd name="T23" fmla="*/ 46 h 84"/>
                <a:gd name="T24" fmla="*/ 11 w 85"/>
                <a:gd name="T25" fmla="*/ 31 h 84"/>
                <a:gd name="T26" fmla="*/ 11 w 85"/>
                <a:gd name="T27" fmla="*/ 31 h 84"/>
                <a:gd name="T28" fmla="*/ 13 w 85"/>
                <a:gd name="T29" fmla="*/ 28 h 84"/>
                <a:gd name="T30" fmla="*/ 13 w 85"/>
                <a:gd name="T31" fmla="*/ 28 h 84"/>
                <a:gd name="T32" fmla="*/ 37 w 85"/>
                <a:gd name="T33" fmla="*/ 8 h 84"/>
                <a:gd name="T34" fmla="*/ 74 w 85"/>
                <a:gd name="T35" fmla="*/ 0 h 84"/>
                <a:gd name="T36" fmla="*/ 49 w 85"/>
                <a:gd name="T3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49" y="73"/>
                  </a:moveTo>
                  <a:cubicBezTo>
                    <a:pt x="46" y="76"/>
                    <a:pt x="43" y="78"/>
                    <a:pt x="40" y="79"/>
                  </a:cubicBezTo>
                  <a:cubicBezTo>
                    <a:pt x="33" y="83"/>
                    <a:pt x="27" y="84"/>
                    <a:pt x="22" y="84"/>
                  </a:cubicBezTo>
                  <a:cubicBezTo>
                    <a:pt x="22" y="84"/>
                    <a:pt x="22" y="84"/>
                    <a:pt x="22" y="84"/>
                  </a:cubicBezTo>
                  <a:cubicBezTo>
                    <a:pt x="17" y="84"/>
                    <a:pt x="13" y="83"/>
                    <a:pt x="10" y="82"/>
                  </a:cubicBezTo>
                  <a:cubicBezTo>
                    <a:pt x="8" y="81"/>
                    <a:pt x="7" y="79"/>
                    <a:pt x="8" y="77"/>
                  </a:cubicBezTo>
                  <a:cubicBezTo>
                    <a:pt x="8" y="76"/>
                    <a:pt x="8" y="74"/>
                    <a:pt x="7" y="73"/>
                  </a:cubicBezTo>
                  <a:cubicBezTo>
                    <a:pt x="7" y="72"/>
                    <a:pt x="5" y="71"/>
                    <a:pt x="4" y="71"/>
                  </a:cubicBezTo>
                  <a:cubicBezTo>
                    <a:pt x="2" y="71"/>
                    <a:pt x="1" y="70"/>
                    <a:pt x="0" y="68"/>
                  </a:cubicBezTo>
                  <a:cubicBezTo>
                    <a:pt x="0" y="65"/>
                    <a:pt x="0" y="59"/>
                    <a:pt x="2" y="52"/>
                  </a:cubicBezTo>
                  <a:cubicBezTo>
                    <a:pt x="2" y="52"/>
                    <a:pt x="2" y="52"/>
                    <a:pt x="2" y="52"/>
                  </a:cubicBezTo>
                  <a:cubicBezTo>
                    <a:pt x="2" y="50"/>
                    <a:pt x="3" y="48"/>
                    <a:pt x="4" y="46"/>
                  </a:cubicBezTo>
                  <a:cubicBezTo>
                    <a:pt x="5" y="41"/>
                    <a:pt x="8" y="36"/>
                    <a:pt x="11" y="31"/>
                  </a:cubicBezTo>
                  <a:cubicBezTo>
                    <a:pt x="11" y="31"/>
                    <a:pt x="11" y="31"/>
                    <a:pt x="11" y="31"/>
                  </a:cubicBezTo>
                  <a:cubicBezTo>
                    <a:pt x="12" y="30"/>
                    <a:pt x="12" y="29"/>
                    <a:pt x="13" y="28"/>
                  </a:cubicBezTo>
                  <a:cubicBezTo>
                    <a:pt x="13" y="28"/>
                    <a:pt x="13" y="28"/>
                    <a:pt x="13" y="28"/>
                  </a:cubicBezTo>
                  <a:cubicBezTo>
                    <a:pt x="19" y="20"/>
                    <a:pt x="27" y="13"/>
                    <a:pt x="37" y="8"/>
                  </a:cubicBezTo>
                  <a:cubicBezTo>
                    <a:pt x="54" y="0"/>
                    <a:pt x="74" y="0"/>
                    <a:pt x="74" y="0"/>
                  </a:cubicBezTo>
                  <a:cubicBezTo>
                    <a:pt x="85" y="24"/>
                    <a:pt x="66" y="58"/>
                    <a:pt x="49" y="7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2" name="Freeform 9">
              <a:extLst>
                <a:ext uri="{FF2B5EF4-FFF2-40B4-BE49-F238E27FC236}">
                  <a16:creationId xmlns:a16="http://schemas.microsoft.com/office/drawing/2014/main" xmlns="" id="{1A9A24CC-1DB7-40AA-9FDF-12EC30CC9161}"/>
                </a:ext>
              </a:extLst>
            </p:cNvPr>
            <p:cNvSpPr>
              <a:spLocks/>
            </p:cNvSpPr>
            <p:nvPr/>
          </p:nvSpPr>
          <p:spPr bwMode="auto">
            <a:xfrm flipH="1">
              <a:off x="1740450" y="6322055"/>
              <a:ext cx="31759" cy="38085"/>
            </a:xfrm>
            <a:custGeom>
              <a:avLst/>
              <a:gdLst>
                <a:gd name="T0" fmla="*/ 11 w 11"/>
                <a:gd name="T1" fmla="*/ 0 h 13"/>
                <a:gd name="T2" fmla="*/ 2 w 11"/>
                <a:gd name="T3" fmla="*/ 10 h 13"/>
                <a:gd name="T4" fmla="*/ 2 w 11"/>
                <a:gd name="T5" fmla="*/ 10 h 13"/>
                <a:gd name="T6" fmla="*/ 0 w 11"/>
                <a:gd name="T7" fmla="*/ 13 h 13"/>
                <a:gd name="T8" fmla="*/ 0 w 11"/>
                <a:gd name="T9" fmla="*/ 13 h 13"/>
                <a:gd name="T10" fmla="*/ 0 w 11"/>
                <a:gd name="T11" fmla="*/ 13 h 13"/>
                <a:gd name="T12" fmla="*/ 0 w 11"/>
                <a:gd name="T13" fmla="*/ 13 h 13"/>
                <a:gd name="T14" fmla="*/ 0 w 11"/>
                <a:gd name="T15" fmla="*/ 13 h 13"/>
                <a:gd name="T16" fmla="*/ 2 w 11"/>
                <a:gd name="T17" fmla="*/ 10 h 13"/>
                <a:gd name="T18" fmla="*/ 2 w 11"/>
                <a:gd name="T19" fmla="*/ 10 h 13"/>
                <a:gd name="T20" fmla="*/ 11 w 11"/>
                <a:gd name="T21" fmla="*/ 0 h 13"/>
                <a:gd name="T22" fmla="*/ 11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11" y="0"/>
                  </a:moveTo>
                  <a:cubicBezTo>
                    <a:pt x="7" y="3"/>
                    <a:pt x="4" y="6"/>
                    <a:pt x="2" y="10"/>
                  </a:cubicBezTo>
                  <a:cubicBezTo>
                    <a:pt x="2" y="10"/>
                    <a:pt x="2" y="10"/>
                    <a:pt x="2" y="10"/>
                  </a:cubicBezTo>
                  <a:cubicBezTo>
                    <a:pt x="1" y="11"/>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1" y="12"/>
                    <a:pt x="1" y="11"/>
                    <a:pt x="2" y="10"/>
                  </a:cubicBezTo>
                  <a:cubicBezTo>
                    <a:pt x="2" y="10"/>
                    <a:pt x="2" y="10"/>
                    <a:pt x="2" y="10"/>
                  </a:cubicBezTo>
                  <a:cubicBezTo>
                    <a:pt x="4" y="6"/>
                    <a:pt x="7" y="3"/>
                    <a:pt x="11" y="0"/>
                  </a:cubicBezTo>
                  <a:cubicBezTo>
                    <a:pt x="11" y="0"/>
                    <a:pt x="11" y="0"/>
                    <a:pt x="11"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3" name="Freeform 10">
              <a:extLst>
                <a:ext uri="{FF2B5EF4-FFF2-40B4-BE49-F238E27FC236}">
                  <a16:creationId xmlns:a16="http://schemas.microsoft.com/office/drawing/2014/main" xmlns="" id="{F909E42A-0DBE-4B19-B258-2F64A3FACA47}"/>
                </a:ext>
              </a:extLst>
            </p:cNvPr>
            <p:cNvSpPr>
              <a:spLocks noEditPoints="1"/>
            </p:cNvSpPr>
            <p:nvPr/>
          </p:nvSpPr>
          <p:spPr bwMode="auto">
            <a:xfrm flipH="1">
              <a:off x="1583767" y="6275506"/>
              <a:ext cx="199030" cy="205235"/>
            </a:xfrm>
            <a:custGeom>
              <a:avLst/>
              <a:gdLst>
                <a:gd name="T0" fmla="*/ 37 w 70"/>
                <a:gd name="T1" fmla="*/ 51 h 72"/>
                <a:gd name="T2" fmla="*/ 39 w 70"/>
                <a:gd name="T3" fmla="*/ 51 h 72"/>
                <a:gd name="T4" fmla="*/ 34 w 70"/>
                <a:gd name="T5" fmla="*/ 35 h 72"/>
                <a:gd name="T6" fmla="*/ 39 w 70"/>
                <a:gd name="T7" fmla="*/ 32 h 72"/>
                <a:gd name="T8" fmla="*/ 26 w 70"/>
                <a:gd name="T9" fmla="*/ 29 h 72"/>
                <a:gd name="T10" fmla="*/ 28 w 70"/>
                <a:gd name="T11" fmla="*/ 30 h 72"/>
                <a:gd name="T12" fmla="*/ 26 w 70"/>
                <a:gd name="T13" fmla="*/ 29 h 72"/>
                <a:gd name="T14" fmla="*/ 42 w 70"/>
                <a:gd name="T15" fmla="*/ 24 h 72"/>
                <a:gd name="T16" fmla="*/ 39 w 70"/>
                <a:gd name="T17" fmla="*/ 31 h 72"/>
                <a:gd name="T18" fmla="*/ 49 w 70"/>
                <a:gd name="T19" fmla="*/ 20 h 72"/>
                <a:gd name="T20" fmla="*/ 38 w 70"/>
                <a:gd name="T21" fmla="*/ 19 h 72"/>
                <a:gd name="T22" fmla="*/ 36 w 70"/>
                <a:gd name="T23" fmla="*/ 19 h 72"/>
                <a:gd name="T24" fmla="*/ 28 w 70"/>
                <a:gd name="T25" fmla="*/ 28 h 72"/>
                <a:gd name="T26" fmla="*/ 41 w 70"/>
                <a:gd name="T27" fmla="*/ 19 h 72"/>
                <a:gd name="T28" fmla="*/ 16 w 70"/>
                <a:gd name="T29" fmla="*/ 17 h 72"/>
                <a:gd name="T30" fmla="*/ 6 w 70"/>
                <a:gd name="T31" fmla="*/ 27 h 72"/>
                <a:gd name="T32" fmla="*/ 4 w 70"/>
                <a:gd name="T33" fmla="*/ 30 h 72"/>
                <a:gd name="T34" fmla="*/ 4 w 70"/>
                <a:gd name="T35" fmla="*/ 30 h 72"/>
                <a:gd name="T36" fmla="*/ 21 w 70"/>
                <a:gd name="T37" fmla="*/ 16 h 72"/>
                <a:gd name="T38" fmla="*/ 47 w 70"/>
                <a:gd name="T39" fmla="*/ 17 h 72"/>
                <a:gd name="T40" fmla="*/ 54 w 70"/>
                <a:gd name="T41" fmla="*/ 15 h 72"/>
                <a:gd name="T42" fmla="*/ 62 w 70"/>
                <a:gd name="T43" fmla="*/ 36 h 72"/>
                <a:gd name="T44" fmla="*/ 42 w 70"/>
                <a:gd name="T45" fmla="*/ 72 h 72"/>
                <a:gd name="T46" fmla="*/ 69 w 70"/>
                <a:gd name="T47" fmla="*/ 10 h 72"/>
                <a:gd name="T48" fmla="*/ 51 w 70"/>
                <a:gd name="T49" fmla="*/ 35 h 72"/>
                <a:gd name="T50" fmla="*/ 42 w 70"/>
                <a:gd name="T51" fmla="*/ 49 h 72"/>
                <a:gd name="T52" fmla="*/ 63 w 70"/>
                <a:gd name="T53" fmla="*/ 29 h 72"/>
                <a:gd name="T54" fmla="*/ 70 w 70"/>
                <a:gd name="T55" fmla="*/ 10 h 72"/>
                <a:gd name="T56" fmla="*/ 65 w 70"/>
                <a:gd name="T57" fmla="*/ 6 h 72"/>
                <a:gd name="T58" fmla="*/ 54 w 70"/>
                <a:gd name="T59" fmla="*/ 16 h 72"/>
                <a:gd name="T60" fmla="*/ 56 w 70"/>
                <a:gd name="T61" fmla="*/ 25 h 72"/>
                <a:gd name="T62" fmla="*/ 65 w 70"/>
                <a:gd name="T63" fmla="*/ 6 h 72"/>
                <a:gd name="T64" fmla="*/ 59 w 70"/>
                <a:gd name="T65" fmla="*/ 10 h 72"/>
                <a:gd name="T66" fmla="*/ 63 w 70"/>
                <a:gd name="T67" fmla="*/ 4 h 72"/>
                <a:gd name="T68" fmla="*/ 55 w 70"/>
                <a:gd name="T69" fmla="*/ 3 h 72"/>
                <a:gd name="T70" fmla="*/ 41 w 70"/>
                <a:gd name="T71" fmla="*/ 14 h 72"/>
                <a:gd name="T72" fmla="*/ 60 w 70"/>
                <a:gd name="T73" fmla="*/ 0 h 72"/>
                <a:gd name="T74" fmla="*/ 40 w 70"/>
                <a:gd name="T75" fmla="*/ 15 h 72"/>
                <a:gd name="T76" fmla="*/ 42 w 70"/>
                <a:gd name="T77" fmla="*/ 18 h 72"/>
                <a:gd name="T78" fmla="*/ 49 w 70"/>
                <a:gd name="T79" fmla="*/ 14 h 72"/>
                <a:gd name="T80" fmla="*/ 56 w 70"/>
                <a:gd name="T81" fmla="*/ 13 h 72"/>
                <a:gd name="T82" fmla="*/ 60 w 70"/>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72">
                  <a:moveTo>
                    <a:pt x="39" y="51"/>
                  </a:moveTo>
                  <a:cubicBezTo>
                    <a:pt x="39" y="51"/>
                    <a:pt x="38" y="51"/>
                    <a:pt x="37" y="51"/>
                  </a:cubicBezTo>
                  <a:cubicBezTo>
                    <a:pt x="36" y="53"/>
                    <a:pt x="35" y="54"/>
                    <a:pt x="35" y="54"/>
                  </a:cubicBezTo>
                  <a:cubicBezTo>
                    <a:pt x="35" y="54"/>
                    <a:pt x="37" y="53"/>
                    <a:pt x="39" y="51"/>
                  </a:cubicBezTo>
                  <a:moveTo>
                    <a:pt x="36" y="32"/>
                  </a:moveTo>
                  <a:cubicBezTo>
                    <a:pt x="35" y="33"/>
                    <a:pt x="34" y="34"/>
                    <a:pt x="34" y="35"/>
                  </a:cubicBezTo>
                  <a:cubicBezTo>
                    <a:pt x="34" y="36"/>
                    <a:pt x="34" y="37"/>
                    <a:pt x="34" y="37"/>
                  </a:cubicBezTo>
                  <a:cubicBezTo>
                    <a:pt x="34" y="37"/>
                    <a:pt x="36" y="35"/>
                    <a:pt x="39" y="32"/>
                  </a:cubicBezTo>
                  <a:cubicBezTo>
                    <a:pt x="38" y="32"/>
                    <a:pt x="37" y="32"/>
                    <a:pt x="36" y="32"/>
                  </a:cubicBezTo>
                  <a:moveTo>
                    <a:pt x="26" y="29"/>
                  </a:moveTo>
                  <a:cubicBezTo>
                    <a:pt x="23" y="34"/>
                    <a:pt x="21" y="37"/>
                    <a:pt x="21" y="37"/>
                  </a:cubicBezTo>
                  <a:cubicBezTo>
                    <a:pt x="21" y="37"/>
                    <a:pt x="24" y="34"/>
                    <a:pt x="28" y="30"/>
                  </a:cubicBezTo>
                  <a:cubicBezTo>
                    <a:pt x="27" y="30"/>
                    <a:pt x="27" y="30"/>
                    <a:pt x="27" y="29"/>
                  </a:cubicBezTo>
                  <a:cubicBezTo>
                    <a:pt x="27" y="29"/>
                    <a:pt x="27" y="29"/>
                    <a:pt x="26" y="29"/>
                  </a:cubicBezTo>
                  <a:moveTo>
                    <a:pt x="49" y="20"/>
                  </a:moveTo>
                  <a:cubicBezTo>
                    <a:pt x="47" y="22"/>
                    <a:pt x="44" y="23"/>
                    <a:pt x="42" y="24"/>
                  </a:cubicBezTo>
                  <a:cubicBezTo>
                    <a:pt x="40" y="26"/>
                    <a:pt x="38" y="29"/>
                    <a:pt x="36" y="31"/>
                  </a:cubicBezTo>
                  <a:cubicBezTo>
                    <a:pt x="37" y="31"/>
                    <a:pt x="38" y="31"/>
                    <a:pt x="39" y="31"/>
                  </a:cubicBezTo>
                  <a:cubicBezTo>
                    <a:pt x="39" y="31"/>
                    <a:pt x="39" y="31"/>
                    <a:pt x="39" y="31"/>
                  </a:cubicBezTo>
                  <a:cubicBezTo>
                    <a:pt x="42" y="28"/>
                    <a:pt x="46" y="24"/>
                    <a:pt x="49" y="20"/>
                  </a:cubicBezTo>
                  <a:moveTo>
                    <a:pt x="41" y="19"/>
                  </a:moveTo>
                  <a:cubicBezTo>
                    <a:pt x="40" y="19"/>
                    <a:pt x="39" y="19"/>
                    <a:pt x="38" y="19"/>
                  </a:cubicBezTo>
                  <a:cubicBezTo>
                    <a:pt x="38" y="19"/>
                    <a:pt x="37" y="19"/>
                    <a:pt x="37" y="19"/>
                  </a:cubicBezTo>
                  <a:cubicBezTo>
                    <a:pt x="37" y="19"/>
                    <a:pt x="36" y="19"/>
                    <a:pt x="36" y="19"/>
                  </a:cubicBezTo>
                  <a:cubicBezTo>
                    <a:pt x="33" y="22"/>
                    <a:pt x="30" y="25"/>
                    <a:pt x="27" y="28"/>
                  </a:cubicBezTo>
                  <a:cubicBezTo>
                    <a:pt x="28" y="28"/>
                    <a:pt x="28" y="28"/>
                    <a:pt x="28" y="28"/>
                  </a:cubicBezTo>
                  <a:cubicBezTo>
                    <a:pt x="29" y="28"/>
                    <a:pt x="29" y="28"/>
                    <a:pt x="30" y="28"/>
                  </a:cubicBezTo>
                  <a:cubicBezTo>
                    <a:pt x="33" y="25"/>
                    <a:pt x="37" y="21"/>
                    <a:pt x="41" y="19"/>
                  </a:cubicBezTo>
                  <a:moveTo>
                    <a:pt x="21" y="16"/>
                  </a:moveTo>
                  <a:cubicBezTo>
                    <a:pt x="19" y="17"/>
                    <a:pt x="17" y="17"/>
                    <a:pt x="16" y="17"/>
                  </a:cubicBezTo>
                  <a:cubicBezTo>
                    <a:pt x="15" y="17"/>
                    <a:pt x="15" y="17"/>
                    <a:pt x="15" y="17"/>
                  </a:cubicBezTo>
                  <a:cubicBezTo>
                    <a:pt x="11" y="20"/>
                    <a:pt x="8" y="23"/>
                    <a:pt x="6" y="27"/>
                  </a:cubicBezTo>
                  <a:cubicBezTo>
                    <a:pt x="6" y="27"/>
                    <a:pt x="6" y="27"/>
                    <a:pt x="6" y="27"/>
                  </a:cubicBezTo>
                  <a:cubicBezTo>
                    <a:pt x="5" y="28"/>
                    <a:pt x="5" y="29"/>
                    <a:pt x="4" y="30"/>
                  </a:cubicBezTo>
                  <a:cubicBezTo>
                    <a:pt x="4" y="30"/>
                    <a:pt x="4" y="30"/>
                    <a:pt x="4" y="30"/>
                  </a:cubicBezTo>
                  <a:cubicBezTo>
                    <a:pt x="4" y="30"/>
                    <a:pt x="4" y="30"/>
                    <a:pt x="4" y="30"/>
                  </a:cubicBezTo>
                  <a:cubicBezTo>
                    <a:pt x="3" y="31"/>
                    <a:pt x="0" y="37"/>
                    <a:pt x="0" y="38"/>
                  </a:cubicBezTo>
                  <a:cubicBezTo>
                    <a:pt x="3" y="34"/>
                    <a:pt x="11" y="24"/>
                    <a:pt x="21" y="16"/>
                  </a:cubicBezTo>
                  <a:moveTo>
                    <a:pt x="54" y="15"/>
                  </a:moveTo>
                  <a:cubicBezTo>
                    <a:pt x="52" y="16"/>
                    <a:pt x="50" y="17"/>
                    <a:pt x="47" y="17"/>
                  </a:cubicBezTo>
                  <a:cubicBezTo>
                    <a:pt x="46" y="19"/>
                    <a:pt x="45" y="21"/>
                    <a:pt x="43" y="23"/>
                  </a:cubicBezTo>
                  <a:cubicBezTo>
                    <a:pt x="46" y="21"/>
                    <a:pt x="50" y="19"/>
                    <a:pt x="54" y="15"/>
                  </a:cubicBezTo>
                  <a:moveTo>
                    <a:pt x="70" y="15"/>
                  </a:moveTo>
                  <a:cubicBezTo>
                    <a:pt x="69" y="21"/>
                    <a:pt x="66" y="29"/>
                    <a:pt x="62" y="36"/>
                  </a:cubicBezTo>
                  <a:cubicBezTo>
                    <a:pt x="60" y="41"/>
                    <a:pt x="57" y="48"/>
                    <a:pt x="55" y="52"/>
                  </a:cubicBezTo>
                  <a:cubicBezTo>
                    <a:pt x="47" y="65"/>
                    <a:pt x="47" y="66"/>
                    <a:pt x="42" y="72"/>
                  </a:cubicBezTo>
                  <a:cubicBezTo>
                    <a:pt x="56" y="60"/>
                    <a:pt x="70" y="36"/>
                    <a:pt x="70" y="15"/>
                  </a:cubicBezTo>
                  <a:moveTo>
                    <a:pt x="69" y="10"/>
                  </a:moveTo>
                  <a:cubicBezTo>
                    <a:pt x="67" y="14"/>
                    <a:pt x="63" y="21"/>
                    <a:pt x="56" y="26"/>
                  </a:cubicBezTo>
                  <a:cubicBezTo>
                    <a:pt x="55" y="29"/>
                    <a:pt x="53" y="32"/>
                    <a:pt x="51" y="35"/>
                  </a:cubicBezTo>
                  <a:cubicBezTo>
                    <a:pt x="48" y="40"/>
                    <a:pt x="42" y="46"/>
                    <a:pt x="39" y="50"/>
                  </a:cubicBezTo>
                  <a:cubicBezTo>
                    <a:pt x="40" y="49"/>
                    <a:pt x="41" y="49"/>
                    <a:pt x="42" y="49"/>
                  </a:cubicBezTo>
                  <a:cubicBezTo>
                    <a:pt x="49" y="45"/>
                    <a:pt x="57" y="38"/>
                    <a:pt x="61" y="32"/>
                  </a:cubicBezTo>
                  <a:cubicBezTo>
                    <a:pt x="62" y="30"/>
                    <a:pt x="62" y="29"/>
                    <a:pt x="63" y="29"/>
                  </a:cubicBezTo>
                  <a:cubicBezTo>
                    <a:pt x="63" y="29"/>
                    <a:pt x="63" y="30"/>
                    <a:pt x="62" y="33"/>
                  </a:cubicBezTo>
                  <a:cubicBezTo>
                    <a:pt x="67" y="25"/>
                    <a:pt x="69" y="16"/>
                    <a:pt x="70" y="10"/>
                  </a:cubicBezTo>
                  <a:cubicBezTo>
                    <a:pt x="70" y="10"/>
                    <a:pt x="69" y="10"/>
                    <a:pt x="69" y="10"/>
                  </a:cubicBezTo>
                  <a:moveTo>
                    <a:pt x="65" y="6"/>
                  </a:moveTo>
                  <a:cubicBezTo>
                    <a:pt x="63" y="9"/>
                    <a:pt x="60" y="11"/>
                    <a:pt x="57" y="13"/>
                  </a:cubicBezTo>
                  <a:cubicBezTo>
                    <a:pt x="56" y="14"/>
                    <a:pt x="55" y="15"/>
                    <a:pt x="54" y="16"/>
                  </a:cubicBezTo>
                  <a:cubicBezTo>
                    <a:pt x="54" y="16"/>
                    <a:pt x="54" y="16"/>
                    <a:pt x="55" y="16"/>
                  </a:cubicBezTo>
                  <a:cubicBezTo>
                    <a:pt x="57" y="16"/>
                    <a:pt x="57" y="20"/>
                    <a:pt x="56" y="25"/>
                  </a:cubicBezTo>
                  <a:cubicBezTo>
                    <a:pt x="63" y="20"/>
                    <a:pt x="67" y="13"/>
                    <a:pt x="68" y="9"/>
                  </a:cubicBezTo>
                  <a:cubicBezTo>
                    <a:pt x="67" y="8"/>
                    <a:pt x="66" y="7"/>
                    <a:pt x="65" y="6"/>
                  </a:cubicBezTo>
                  <a:moveTo>
                    <a:pt x="63" y="4"/>
                  </a:moveTo>
                  <a:cubicBezTo>
                    <a:pt x="62" y="5"/>
                    <a:pt x="61" y="8"/>
                    <a:pt x="59" y="10"/>
                  </a:cubicBezTo>
                  <a:cubicBezTo>
                    <a:pt x="61" y="8"/>
                    <a:pt x="63" y="7"/>
                    <a:pt x="64" y="5"/>
                  </a:cubicBezTo>
                  <a:cubicBezTo>
                    <a:pt x="63" y="5"/>
                    <a:pt x="63" y="4"/>
                    <a:pt x="63" y="4"/>
                  </a:cubicBezTo>
                  <a:moveTo>
                    <a:pt x="59" y="0"/>
                  </a:moveTo>
                  <a:cubicBezTo>
                    <a:pt x="55" y="3"/>
                    <a:pt x="55" y="3"/>
                    <a:pt x="55" y="3"/>
                  </a:cubicBezTo>
                  <a:cubicBezTo>
                    <a:pt x="51" y="6"/>
                    <a:pt x="46" y="9"/>
                    <a:pt x="42" y="11"/>
                  </a:cubicBezTo>
                  <a:cubicBezTo>
                    <a:pt x="42" y="12"/>
                    <a:pt x="41" y="13"/>
                    <a:pt x="41" y="14"/>
                  </a:cubicBezTo>
                  <a:cubicBezTo>
                    <a:pt x="48" y="10"/>
                    <a:pt x="55" y="5"/>
                    <a:pt x="59" y="0"/>
                  </a:cubicBezTo>
                  <a:moveTo>
                    <a:pt x="60" y="0"/>
                  </a:moveTo>
                  <a:cubicBezTo>
                    <a:pt x="56" y="5"/>
                    <a:pt x="48" y="11"/>
                    <a:pt x="42" y="14"/>
                  </a:cubicBezTo>
                  <a:cubicBezTo>
                    <a:pt x="41" y="14"/>
                    <a:pt x="41" y="15"/>
                    <a:pt x="40" y="15"/>
                  </a:cubicBezTo>
                  <a:cubicBezTo>
                    <a:pt x="39" y="16"/>
                    <a:pt x="38" y="17"/>
                    <a:pt x="37" y="18"/>
                  </a:cubicBezTo>
                  <a:cubicBezTo>
                    <a:pt x="39" y="18"/>
                    <a:pt x="40" y="18"/>
                    <a:pt x="42" y="18"/>
                  </a:cubicBezTo>
                  <a:cubicBezTo>
                    <a:pt x="45" y="15"/>
                    <a:pt x="47" y="14"/>
                    <a:pt x="49" y="14"/>
                  </a:cubicBezTo>
                  <a:cubicBezTo>
                    <a:pt x="49" y="14"/>
                    <a:pt x="49" y="14"/>
                    <a:pt x="49" y="14"/>
                  </a:cubicBezTo>
                  <a:cubicBezTo>
                    <a:pt x="50" y="14"/>
                    <a:pt x="49" y="15"/>
                    <a:pt x="48" y="16"/>
                  </a:cubicBezTo>
                  <a:cubicBezTo>
                    <a:pt x="51" y="15"/>
                    <a:pt x="53" y="14"/>
                    <a:pt x="56" y="13"/>
                  </a:cubicBezTo>
                  <a:cubicBezTo>
                    <a:pt x="58" y="9"/>
                    <a:pt x="60" y="5"/>
                    <a:pt x="61" y="2"/>
                  </a:cubicBezTo>
                  <a:cubicBezTo>
                    <a:pt x="61" y="2"/>
                    <a:pt x="61" y="1"/>
                    <a:pt x="6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4" name="Freeform 11">
              <a:extLst>
                <a:ext uri="{FF2B5EF4-FFF2-40B4-BE49-F238E27FC236}">
                  <a16:creationId xmlns:a16="http://schemas.microsoft.com/office/drawing/2014/main" xmlns="" id="{B613FBED-1D02-444C-9C4F-E7AE0470E1B0}"/>
                </a:ext>
              </a:extLst>
            </p:cNvPr>
            <p:cNvSpPr>
              <a:spLocks/>
            </p:cNvSpPr>
            <p:nvPr/>
          </p:nvSpPr>
          <p:spPr bwMode="auto">
            <a:xfrm flipH="1">
              <a:off x="1602822" y="6150671"/>
              <a:ext cx="283723" cy="177730"/>
            </a:xfrm>
            <a:custGeom>
              <a:avLst/>
              <a:gdLst>
                <a:gd name="T0" fmla="*/ 100 w 100"/>
                <a:gd name="T1" fmla="*/ 40 h 63"/>
                <a:gd name="T2" fmla="*/ 91 w 100"/>
                <a:gd name="T3" fmla="*/ 47 h 63"/>
                <a:gd name="T4" fmla="*/ 42 w 100"/>
                <a:gd name="T5" fmla="*/ 60 h 63"/>
                <a:gd name="T6" fmla="*/ 42 w 100"/>
                <a:gd name="T7" fmla="*/ 60 h 63"/>
                <a:gd name="T8" fmla="*/ 38 w 100"/>
                <a:gd name="T9" fmla="*/ 59 h 63"/>
                <a:gd name="T10" fmla="*/ 26 w 100"/>
                <a:gd name="T11" fmla="*/ 55 h 63"/>
                <a:gd name="T12" fmla="*/ 8 w 100"/>
                <a:gd name="T13" fmla="*/ 43 h 63"/>
                <a:gd name="T14" fmla="*/ 8 w 100"/>
                <a:gd name="T15" fmla="*/ 43 h 63"/>
                <a:gd name="T16" fmla="*/ 6 w 100"/>
                <a:gd name="T17" fmla="*/ 41 h 63"/>
                <a:gd name="T18" fmla="*/ 6 w 100"/>
                <a:gd name="T19" fmla="*/ 40 h 63"/>
                <a:gd name="T20" fmla="*/ 2 w 100"/>
                <a:gd name="T21" fmla="*/ 29 h 63"/>
                <a:gd name="T22" fmla="*/ 3 w 100"/>
                <a:gd name="T23" fmla="*/ 28 h 63"/>
                <a:gd name="T24" fmla="*/ 5 w 100"/>
                <a:gd name="T25" fmla="*/ 17 h 63"/>
                <a:gd name="T26" fmla="*/ 5 w 100"/>
                <a:gd name="T27" fmla="*/ 17 h 63"/>
                <a:gd name="T28" fmla="*/ 9 w 100"/>
                <a:gd name="T29" fmla="*/ 13 h 63"/>
                <a:gd name="T30" fmla="*/ 15 w 100"/>
                <a:gd name="T31" fmla="*/ 8 h 63"/>
                <a:gd name="T32" fmla="*/ 43 w 100"/>
                <a:gd name="T33" fmla="*/ 0 h 63"/>
                <a:gd name="T34" fmla="*/ 43 w 100"/>
                <a:gd name="T35" fmla="*/ 0 h 63"/>
                <a:gd name="T36" fmla="*/ 61 w 100"/>
                <a:gd name="T37" fmla="*/ 3 h 63"/>
                <a:gd name="T38" fmla="*/ 89 w 100"/>
                <a:gd name="T39" fmla="*/ 25 h 63"/>
                <a:gd name="T40" fmla="*/ 100 w 100"/>
                <a:gd name="T41"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3">
                  <a:moveTo>
                    <a:pt x="100" y="40"/>
                  </a:moveTo>
                  <a:cubicBezTo>
                    <a:pt x="91" y="47"/>
                    <a:pt x="91" y="47"/>
                    <a:pt x="91" y="47"/>
                  </a:cubicBezTo>
                  <a:cubicBezTo>
                    <a:pt x="77" y="58"/>
                    <a:pt x="59" y="63"/>
                    <a:pt x="42" y="60"/>
                  </a:cubicBezTo>
                  <a:cubicBezTo>
                    <a:pt x="42" y="60"/>
                    <a:pt x="42" y="60"/>
                    <a:pt x="42" y="60"/>
                  </a:cubicBezTo>
                  <a:cubicBezTo>
                    <a:pt x="41" y="60"/>
                    <a:pt x="39" y="59"/>
                    <a:pt x="38" y="59"/>
                  </a:cubicBezTo>
                  <a:cubicBezTo>
                    <a:pt x="34" y="58"/>
                    <a:pt x="30" y="57"/>
                    <a:pt x="26" y="55"/>
                  </a:cubicBezTo>
                  <a:cubicBezTo>
                    <a:pt x="18" y="51"/>
                    <a:pt x="12" y="47"/>
                    <a:pt x="8" y="43"/>
                  </a:cubicBezTo>
                  <a:cubicBezTo>
                    <a:pt x="8" y="43"/>
                    <a:pt x="8" y="43"/>
                    <a:pt x="8" y="43"/>
                  </a:cubicBezTo>
                  <a:cubicBezTo>
                    <a:pt x="7" y="42"/>
                    <a:pt x="7" y="42"/>
                    <a:pt x="6" y="41"/>
                  </a:cubicBezTo>
                  <a:cubicBezTo>
                    <a:pt x="6" y="40"/>
                    <a:pt x="6" y="40"/>
                    <a:pt x="6" y="40"/>
                  </a:cubicBezTo>
                  <a:cubicBezTo>
                    <a:pt x="1" y="35"/>
                    <a:pt x="0" y="30"/>
                    <a:pt x="2" y="29"/>
                  </a:cubicBezTo>
                  <a:cubicBezTo>
                    <a:pt x="3" y="29"/>
                    <a:pt x="3" y="28"/>
                    <a:pt x="3" y="28"/>
                  </a:cubicBezTo>
                  <a:cubicBezTo>
                    <a:pt x="6" y="25"/>
                    <a:pt x="2" y="22"/>
                    <a:pt x="5" y="17"/>
                  </a:cubicBezTo>
                  <a:cubicBezTo>
                    <a:pt x="5" y="17"/>
                    <a:pt x="5" y="17"/>
                    <a:pt x="5" y="17"/>
                  </a:cubicBezTo>
                  <a:cubicBezTo>
                    <a:pt x="6" y="16"/>
                    <a:pt x="7" y="15"/>
                    <a:pt x="9" y="13"/>
                  </a:cubicBezTo>
                  <a:cubicBezTo>
                    <a:pt x="11" y="12"/>
                    <a:pt x="13" y="10"/>
                    <a:pt x="15" y="8"/>
                  </a:cubicBezTo>
                  <a:cubicBezTo>
                    <a:pt x="25" y="2"/>
                    <a:pt x="35" y="0"/>
                    <a:pt x="43" y="0"/>
                  </a:cubicBezTo>
                  <a:cubicBezTo>
                    <a:pt x="43" y="0"/>
                    <a:pt x="43" y="0"/>
                    <a:pt x="43" y="0"/>
                  </a:cubicBezTo>
                  <a:cubicBezTo>
                    <a:pt x="50" y="0"/>
                    <a:pt x="56" y="1"/>
                    <a:pt x="61" y="3"/>
                  </a:cubicBezTo>
                  <a:cubicBezTo>
                    <a:pt x="73" y="7"/>
                    <a:pt x="83" y="15"/>
                    <a:pt x="89" y="25"/>
                  </a:cubicBezTo>
                  <a:cubicBezTo>
                    <a:pt x="100" y="40"/>
                    <a:pt x="100" y="40"/>
                    <a:pt x="100" y="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5" name="Freeform 12">
              <a:extLst>
                <a:ext uri="{FF2B5EF4-FFF2-40B4-BE49-F238E27FC236}">
                  <a16:creationId xmlns:a16="http://schemas.microsoft.com/office/drawing/2014/main" xmlns="" id="{A6E8EFD0-7000-46D8-B036-513E8EFBB510}"/>
                </a:ext>
              </a:extLst>
            </p:cNvPr>
            <p:cNvSpPr>
              <a:spLocks noEditPoints="1"/>
            </p:cNvSpPr>
            <p:nvPr/>
          </p:nvSpPr>
          <p:spPr bwMode="auto">
            <a:xfrm flipH="1">
              <a:off x="1613410" y="6150671"/>
              <a:ext cx="175738" cy="171383"/>
            </a:xfrm>
            <a:custGeom>
              <a:avLst/>
              <a:gdLst>
                <a:gd name="T0" fmla="*/ 28 w 62"/>
                <a:gd name="T1" fmla="*/ 56 h 61"/>
                <a:gd name="T2" fmla="*/ 26 w 62"/>
                <a:gd name="T3" fmla="*/ 57 h 61"/>
                <a:gd name="T4" fmla="*/ 12 w 62"/>
                <a:gd name="T5" fmla="*/ 58 h 61"/>
                <a:gd name="T6" fmla="*/ 8 w 62"/>
                <a:gd name="T7" fmla="*/ 60 h 61"/>
                <a:gd name="T8" fmla="*/ 18 w 62"/>
                <a:gd name="T9" fmla="*/ 61 h 61"/>
                <a:gd name="T10" fmla="*/ 40 w 62"/>
                <a:gd name="T11" fmla="*/ 52 h 61"/>
                <a:gd name="T12" fmla="*/ 22 w 62"/>
                <a:gd name="T13" fmla="*/ 45 h 61"/>
                <a:gd name="T14" fmla="*/ 36 w 62"/>
                <a:gd name="T15" fmla="*/ 42 h 61"/>
                <a:gd name="T16" fmla="*/ 53 w 62"/>
                <a:gd name="T17" fmla="*/ 42 h 61"/>
                <a:gd name="T18" fmla="*/ 49 w 62"/>
                <a:gd name="T19" fmla="*/ 46 h 61"/>
                <a:gd name="T20" fmla="*/ 38 w 62"/>
                <a:gd name="T21" fmla="*/ 57 h 61"/>
                <a:gd name="T22" fmla="*/ 61 w 62"/>
                <a:gd name="T23" fmla="*/ 44 h 61"/>
                <a:gd name="T24" fmla="*/ 59 w 62"/>
                <a:gd name="T25" fmla="*/ 40 h 61"/>
                <a:gd name="T26" fmla="*/ 46 w 62"/>
                <a:gd name="T27" fmla="*/ 38 h 61"/>
                <a:gd name="T28" fmla="*/ 38 w 62"/>
                <a:gd name="T29" fmla="*/ 42 h 61"/>
                <a:gd name="T30" fmla="*/ 38 w 62"/>
                <a:gd name="T31" fmla="*/ 45 h 61"/>
                <a:gd name="T32" fmla="*/ 59 w 62"/>
                <a:gd name="T33" fmla="*/ 39 h 61"/>
                <a:gd name="T34" fmla="*/ 27 w 62"/>
                <a:gd name="T35" fmla="*/ 32 h 61"/>
                <a:gd name="T36" fmla="*/ 26 w 62"/>
                <a:gd name="T37" fmla="*/ 33 h 61"/>
                <a:gd name="T38" fmla="*/ 33 w 62"/>
                <a:gd name="T39" fmla="*/ 31 h 61"/>
                <a:gd name="T40" fmla="*/ 27 w 62"/>
                <a:gd name="T41" fmla="*/ 33 h 61"/>
                <a:gd name="T42" fmla="*/ 54 w 62"/>
                <a:gd name="T43" fmla="*/ 34 h 61"/>
                <a:gd name="T44" fmla="*/ 46 w 62"/>
                <a:gd name="T45" fmla="*/ 33 h 61"/>
                <a:gd name="T46" fmla="*/ 26 w 62"/>
                <a:gd name="T47" fmla="*/ 31 h 61"/>
                <a:gd name="T48" fmla="*/ 22 w 62"/>
                <a:gd name="T49" fmla="*/ 32 h 61"/>
                <a:gd name="T50" fmla="*/ 26 w 62"/>
                <a:gd name="T51" fmla="*/ 31 h 61"/>
                <a:gd name="T52" fmla="*/ 40 w 62"/>
                <a:gd name="T53" fmla="*/ 28 h 61"/>
                <a:gd name="T54" fmla="*/ 56 w 62"/>
                <a:gd name="T55" fmla="*/ 33 h 61"/>
                <a:gd name="T56" fmla="*/ 53 w 62"/>
                <a:gd name="T57" fmla="*/ 29 h 61"/>
                <a:gd name="T58" fmla="*/ 50 w 62"/>
                <a:gd name="T59" fmla="*/ 28 h 61"/>
                <a:gd name="T60" fmla="*/ 9 w 62"/>
                <a:gd name="T61" fmla="*/ 15 h 61"/>
                <a:gd name="T62" fmla="*/ 45 w 62"/>
                <a:gd name="T63" fmla="*/ 27 h 61"/>
                <a:gd name="T64" fmla="*/ 9 w 62"/>
                <a:gd name="T65" fmla="*/ 15 h 61"/>
                <a:gd name="T66" fmla="*/ 9 w 62"/>
                <a:gd name="T67" fmla="*/ 0 h 61"/>
                <a:gd name="T68" fmla="*/ 9 w 62"/>
                <a:gd name="T69" fmla="*/ 0 h 61"/>
                <a:gd name="T70" fmla="*/ 45 w 62"/>
                <a:gd name="T71" fmla="*/ 16 h 61"/>
                <a:gd name="T72" fmla="*/ 27 w 62"/>
                <a:gd name="T7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1">
                  <a:moveTo>
                    <a:pt x="40" y="52"/>
                  </a:moveTo>
                  <a:cubicBezTo>
                    <a:pt x="37" y="54"/>
                    <a:pt x="33" y="55"/>
                    <a:pt x="28" y="56"/>
                  </a:cubicBezTo>
                  <a:cubicBezTo>
                    <a:pt x="28" y="56"/>
                    <a:pt x="28" y="56"/>
                    <a:pt x="28" y="56"/>
                  </a:cubicBezTo>
                  <a:cubicBezTo>
                    <a:pt x="27" y="57"/>
                    <a:pt x="27" y="57"/>
                    <a:pt x="26" y="57"/>
                  </a:cubicBezTo>
                  <a:cubicBezTo>
                    <a:pt x="26" y="57"/>
                    <a:pt x="25" y="57"/>
                    <a:pt x="25" y="57"/>
                  </a:cubicBezTo>
                  <a:cubicBezTo>
                    <a:pt x="21" y="57"/>
                    <a:pt x="17" y="58"/>
                    <a:pt x="12" y="58"/>
                  </a:cubicBezTo>
                  <a:cubicBezTo>
                    <a:pt x="8" y="58"/>
                    <a:pt x="4" y="57"/>
                    <a:pt x="0" y="57"/>
                  </a:cubicBezTo>
                  <a:cubicBezTo>
                    <a:pt x="0" y="58"/>
                    <a:pt x="7" y="60"/>
                    <a:pt x="8" y="60"/>
                  </a:cubicBezTo>
                  <a:cubicBezTo>
                    <a:pt x="8" y="60"/>
                    <a:pt x="8" y="60"/>
                    <a:pt x="8" y="60"/>
                  </a:cubicBezTo>
                  <a:cubicBezTo>
                    <a:pt x="11" y="60"/>
                    <a:pt x="14" y="61"/>
                    <a:pt x="18" y="61"/>
                  </a:cubicBezTo>
                  <a:cubicBezTo>
                    <a:pt x="24" y="61"/>
                    <a:pt x="31" y="60"/>
                    <a:pt x="37" y="58"/>
                  </a:cubicBezTo>
                  <a:cubicBezTo>
                    <a:pt x="38" y="56"/>
                    <a:pt x="39" y="54"/>
                    <a:pt x="40" y="52"/>
                  </a:cubicBezTo>
                  <a:moveTo>
                    <a:pt x="36" y="42"/>
                  </a:moveTo>
                  <a:cubicBezTo>
                    <a:pt x="30" y="44"/>
                    <a:pt x="22" y="45"/>
                    <a:pt x="22" y="45"/>
                  </a:cubicBezTo>
                  <a:cubicBezTo>
                    <a:pt x="22" y="45"/>
                    <a:pt x="28" y="45"/>
                    <a:pt x="34" y="45"/>
                  </a:cubicBezTo>
                  <a:cubicBezTo>
                    <a:pt x="34" y="44"/>
                    <a:pt x="35" y="43"/>
                    <a:pt x="36" y="42"/>
                  </a:cubicBezTo>
                  <a:moveTo>
                    <a:pt x="59" y="40"/>
                  </a:moveTo>
                  <a:cubicBezTo>
                    <a:pt x="57" y="41"/>
                    <a:pt x="55" y="41"/>
                    <a:pt x="53" y="42"/>
                  </a:cubicBezTo>
                  <a:cubicBezTo>
                    <a:pt x="51" y="43"/>
                    <a:pt x="50" y="44"/>
                    <a:pt x="48" y="45"/>
                  </a:cubicBezTo>
                  <a:cubicBezTo>
                    <a:pt x="49" y="46"/>
                    <a:pt x="49" y="46"/>
                    <a:pt x="49" y="46"/>
                  </a:cubicBezTo>
                  <a:cubicBezTo>
                    <a:pt x="50" y="47"/>
                    <a:pt x="47" y="49"/>
                    <a:pt x="42" y="52"/>
                  </a:cubicBezTo>
                  <a:cubicBezTo>
                    <a:pt x="40" y="54"/>
                    <a:pt x="39" y="56"/>
                    <a:pt x="38" y="57"/>
                  </a:cubicBezTo>
                  <a:cubicBezTo>
                    <a:pt x="45" y="55"/>
                    <a:pt x="51" y="52"/>
                    <a:pt x="57" y="47"/>
                  </a:cubicBezTo>
                  <a:cubicBezTo>
                    <a:pt x="61" y="44"/>
                    <a:pt x="61" y="44"/>
                    <a:pt x="61" y="44"/>
                  </a:cubicBezTo>
                  <a:cubicBezTo>
                    <a:pt x="61" y="44"/>
                    <a:pt x="61" y="44"/>
                    <a:pt x="62" y="44"/>
                  </a:cubicBezTo>
                  <a:cubicBezTo>
                    <a:pt x="61" y="43"/>
                    <a:pt x="60" y="41"/>
                    <a:pt x="59" y="40"/>
                  </a:cubicBezTo>
                  <a:moveTo>
                    <a:pt x="57" y="35"/>
                  </a:moveTo>
                  <a:cubicBezTo>
                    <a:pt x="54" y="36"/>
                    <a:pt x="50" y="36"/>
                    <a:pt x="46" y="38"/>
                  </a:cubicBezTo>
                  <a:cubicBezTo>
                    <a:pt x="46" y="38"/>
                    <a:pt x="46" y="38"/>
                    <a:pt x="46" y="38"/>
                  </a:cubicBezTo>
                  <a:cubicBezTo>
                    <a:pt x="47" y="39"/>
                    <a:pt x="43" y="40"/>
                    <a:pt x="38" y="42"/>
                  </a:cubicBezTo>
                  <a:cubicBezTo>
                    <a:pt x="37" y="43"/>
                    <a:pt x="36" y="44"/>
                    <a:pt x="35" y="45"/>
                  </a:cubicBezTo>
                  <a:cubicBezTo>
                    <a:pt x="36" y="45"/>
                    <a:pt x="37" y="45"/>
                    <a:pt x="38" y="45"/>
                  </a:cubicBezTo>
                  <a:cubicBezTo>
                    <a:pt x="42" y="45"/>
                    <a:pt x="45" y="45"/>
                    <a:pt x="47" y="45"/>
                  </a:cubicBezTo>
                  <a:cubicBezTo>
                    <a:pt x="51" y="42"/>
                    <a:pt x="55" y="40"/>
                    <a:pt x="59" y="39"/>
                  </a:cubicBezTo>
                  <a:cubicBezTo>
                    <a:pt x="58" y="38"/>
                    <a:pt x="57" y="36"/>
                    <a:pt x="57" y="35"/>
                  </a:cubicBezTo>
                  <a:moveTo>
                    <a:pt x="27" y="32"/>
                  </a:moveTo>
                  <a:cubicBezTo>
                    <a:pt x="26" y="32"/>
                    <a:pt x="25" y="32"/>
                    <a:pt x="25" y="33"/>
                  </a:cubicBezTo>
                  <a:cubicBezTo>
                    <a:pt x="25" y="33"/>
                    <a:pt x="25" y="33"/>
                    <a:pt x="26" y="33"/>
                  </a:cubicBezTo>
                  <a:cubicBezTo>
                    <a:pt x="26" y="32"/>
                    <a:pt x="26" y="32"/>
                    <a:pt x="27" y="32"/>
                  </a:cubicBezTo>
                  <a:moveTo>
                    <a:pt x="33" y="31"/>
                  </a:moveTo>
                  <a:cubicBezTo>
                    <a:pt x="32" y="31"/>
                    <a:pt x="30" y="32"/>
                    <a:pt x="29" y="32"/>
                  </a:cubicBezTo>
                  <a:cubicBezTo>
                    <a:pt x="28" y="32"/>
                    <a:pt x="28" y="32"/>
                    <a:pt x="27" y="33"/>
                  </a:cubicBezTo>
                  <a:cubicBezTo>
                    <a:pt x="33" y="34"/>
                    <a:pt x="40" y="35"/>
                    <a:pt x="44" y="37"/>
                  </a:cubicBezTo>
                  <a:cubicBezTo>
                    <a:pt x="48" y="36"/>
                    <a:pt x="51" y="35"/>
                    <a:pt x="54" y="34"/>
                  </a:cubicBezTo>
                  <a:cubicBezTo>
                    <a:pt x="51" y="33"/>
                    <a:pt x="48" y="33"/>
                    <a:pt x="45" y="32"/>
                  </a:cubicBezTo>
                  <a:cubicBezTo>
                    <a:pt x="45" y="33"/>
                    <a:pt x="46" y="33"/>
                    <a:pt x="46" y="33"/>
                  </a:cubicBezTo>
                  <a:cubicBezTo>
                    <a:pt x="42" y="32"/>
                    <a:pt x="37" y="32"/>
                    <a:pt x="33" y="31"/>
                  </a:cubicBezTo>
                  <a:moveTo>
                    <a:pt x="26" y="31"/>
                  </a:moveTo>
                  <a:cubicBezTo>
                    <a:pt x="19" y="31"/>
                    <a:pt x="14" y="32"/>
                    <a:pt x="14" y="32"/>
                  </a:cubicBezTo>
                  <a:cubicBezTo>
                    <a:pt x="14" y="32"/>
                    <a:pt x="17" y="32"/>
                    <a:pt x="22" y="32"/>
                  </a:cubicBezTo>
                  <a:cubicBezTo>
                    <a:pt x="23" y="32"/>
                    <a:pt x="25" y="31"/>
                    <a:pt x="27" y="31"/>
                  </a:cubicBezTo>
                  <a:cubicBezTo>
                    <a:pt x="26" y="31"/>
                    <a:pt x="26" y="31"/>
                    <a:pt x="26" y="31"/>
                  </a:cubicBezTo>
                  <a:moveTo>
                    <a:pt x="44" y="28"/>
                  </a:moveTo>
                  <a:cubicBezTo>
                    <a:pt x="43" y="28"/>
                    <a:pt x="41" y="28"/>
                    <a:pt x="40" y="28"/>
                  </a:cubicBezTo>
                  <a:cubicBezTo>
                    <a:pt x="41" y="29"/>
                    <a:pt x="42" y="30"/>
                    <a:pt x="43" y="31"/>
                  </a:cubicBezTo>
                  <a:cubicBezTo>
                    <a:pt x="48" y="31"/>
                    <a:pt x="52" y="32"/>
                    <a:pt x="56" y="33"/>
                  </a:cubicBezTo>
                  <a:cubicBezTo>
                    <a:pt x="55" y="32"/>
                    <a:pt x="54" y="31"/>
                    <a:pt x="53" y="29"/>
                  </a:cubicBezTo>
                  <a:cubicBezTo>
                    <a:pt x="53" y="29"/>
                    <a:pt x="53" y="29"/>
                    <a:pt x="53" y="29"/>
                  </a:cubicBezTo>
                  <a:cubicBezTo>
                    <a:pt x="53" y="29"/>
                    <a:pt x="52" y="29"/>
                    <a:pt x="52" y="30"/>
                  </a:cubicBezTo>
                  <a:cubicBezTo>
                    <a:pt x="51" y="29"/>
                    <a:pt x="50" y="29"/>
                    <a:pt x="50" y="28"/>
                  </a:cubicBezTo>
                  <a:cubicBezTo>
                    <a:pt x="48" y="28"/>
                    <a:pt x="46" y="28"/>
                    <a:pt x="44" y="28"/>
                  </a:cubicBezTo>
                  <a:moveTo>
                    <a:pt x="9" y="15"/>
                  </a:moveTo>
                  <a:cubicBezTo>
                    <a:pt x="9" y="15"/>
                    <a:pt x="27" y="20"/>
                    <a:pt x="39" y="28"/>
                  </a:cubicBezTo>
                  <a:cubicBezTo>
                    <a:pt x="41" y="27"/>
                    <a:pt x="43" y="27"/>
                    <a:pt x="45" y="27"/>
                  </a:cubicBezTo>
                  <a:cubicBezTo>
                    <a:pt x="46" y="27"/>
                    <a:pt x="47" y="27"/>
                    <a:pt x="48" y="27"/>
                  </a:cubicBezTo>
                  <a:cubicBezTo>
                    <a:pt x="28" y="16"/>
                    <a:pt x="9" y="15"/>
                    <a:pt x="9" y="15"/>
                  </a:cubicBezTo>
                  <a:moveTo>
                    <a:pt x="10" y="0"/>
                  </a:moveTo>
                  <a:cubicBezTo>
                    <a:pt x="10" y="0"/>
                    <a:pt x="9" y="0"/>
                    <a:pt x="9" y="0"/>
                  </a:cubicBezTo>
                  <a:cubicBezTo>
                    <a:pt x="9" y="0"/>
                    <a:pt x="9" y="0"/>
                    <a:pt x="9" y="0"/>
                  </a:cubicBezTo>
                  <a:cubicBezTo>
                    <a:pt x="9" y="0"/>
                    <a:pt x="9" y="0"/>
                    <a:pt x="9" y="0"/>
                  </a:cubicBezTo>
                  <a:cubicBezTo>
                    <a:pt x="7" y="0"/>
                    <a:pt x="6" y="1"/>
                    <a:pt x="7" y="2"/>
                  </a:cubicBezTo>
                  <a:cubicBezTo>
                    <a:pt x="7" y="2"/>
                    <a:pt x="27" y="2"/>
                    <a:pt x="45" y="16"/>
                  </a:cubicBezTo>
                  <a:cubicBezTo>
                    <a:pt x="44" y="14"/>
                    <a:pt x="42" y="12"/>
                    <a:pt x="41" y="10"/>
                  </a:cubicBezTo>
                  <a:cubicBezTo>
                    <a:pt x="37" y="7"/>
                    <a:pt x="32" y="5"/>
                    <a:pt x="27" y="3"/>
                  </a:cubicBezTo>
                  <a:cubicBezTo>
                    <a:pt x="22" y="1"/>
                    <a:pt x="16" y="0"/>
                    <a:pt x="1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6" name="Freeform 13">
              <a:extLst>
                <a:ext uri="{FF2B5EF4-FFF2-40B4-BE49-F238E27FC236}">
                  <a16:creationId xmlns:a16="http://schemas.microsoft.com/office/drawing/2014/main" xmlns="" id="{D3DD282E-1560-4480-97F8-A88ACEC95084}"/>
                </a:ext>
              </a:extLst>
            </p:cNvPr>
            <p:cNvSpPr>
              <a:spLocks/>
            </p:cNvSpPr>
            <p:nvPr/>
          </p:nvSpPr>
          <p:spPr bwMode="auto">
            <a:xfrm flipH="1">
              <a:off x="1583767" y="6269158"/>
              <a:ext cx="112218" cy="65591"/>
            </a:xfrm>
            <a:custGeom>
              <a:avLst/>
              <a:gdLst>
                <a:gd name="T0" fmla="*/ 4 w 39"/>
                <a:gd name="T1" fmla="*/ 20 h 23"/>
                <a:gd name="T2" fmla="*/ 25 w 39"/>
                <a:gd name="T3" fmla="*/ 14 h 23"/>
                <a:gd name="T4" fmla="*/ 38 w 39"/>
                <a:gd name="T5" fmla="*/ 0 h 23"/>
                <a:gd name="T6" fmla="*/ 39 w 39"/>
                <a:gd name="T7" fmla="*/ 2 h 23"/>
                <a:gd name="T8" fmla="*/ 4 w 39"/>
                <a:gd name="T9" fmla="*/ 20 h 23"/>
                <a:gd name="T10" fmla="*/ 3 w 39"/>
                <a:gd name="T11" fmla="*/ 20 h 23"/>
                <a:gd name="T12" fmla="*/ 1 w 39"/>
                <a:gd name="T13" fmla="*/ 21 h 23"/>
                <a:gd name="T14" fmla="*/ 2 w 39"/>
                <a:gd name="T15" fmla="*/ 19 h 23"/>
                <a:gd name="T16" fmla="*/ 4 w 39"/>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4" y="20"/>
                  </a:moveTo>
                  <a:cubicBezTo>
                    <a:pt x="8" y="20"/>
                    <a:pt x="17" y="20"/>
                    <a:pt x="25" y="14"/>
                  </a:cubicBezTo>
                  <a:cubicBezTo>
                    <a:pt x="35" y="7"/>
                    <a:pt x="38" y="0"/>
                    <a:pt x="38" y="0"/>
                  </a:cubicBezTo>
                  <a:cubicBezTo>
                    <a:pt x="39" y="2"/>
                    <a:pt x="39" y="2"/>
                    <a:pt x="39" y="2"/>
                  </a:cubicBezTo>
                  <a:cubicBezTo>
                    <a:pt x="39" y="2"/>
                    <a:pt x="28" y="23"/>
                    <a:pt x="4" y="20"/>
                  </a:cubicBezTo>
                  <a:cubicBezTo>
                    <a:pt x="3" y="20"/>
                    <a:pt x="3" y="20"/>
                    <a:pt x="3" y="20"/>
                  </a:cubicBezTo>
                  <a:cubicBezTo>
                    <a:pt x="3" y="21"/>
                    <a:pt x="2" y="21"/>
                    <a:pt x="1" y="21"/>
                  </a:cubicBezTo>
                  <a:cubicBezTo>
                    <a:pt x="0" y="21"/>
                    <a:pt x="0" y="19"/>
                    <a:pt x="2" y="19"/>
                  </a:cubicBezTo>
                  <a:cubicBezTo>
                    <a:pt x="4" y="19"/>
                    <a:pt x="4" y="19"/>
                    <a:pt x="4" y="2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7" name="Freeform 14">
              <a:extLst>
                <a:ext uri="{FF2B5EF4-FFF2-40B4-BE49-F238E27FC236}">
                  <a16:creationId xmlns:a16="http://schemas.microsoft.com/office/drawing/2014/main" xmlns="" id="{1C5F880C-923A-4BAF-96E8-83E8314007AB}"/>
                </a:ext>
              </a:extLst>
            </p:cNvPr>
            <p:cNvSpPr>
              <a:spLocks/>
            </p:cNvSpPr>
            <p:nvPr/>
          </p:nvSpPr>
          <p:spPr bwMode="auto">
            <a:xfrm flipH="1">
              <a:off x="1602822" y="6260695"/>
              <a:ext cx="110101" cy="69823"/>
            </a:xfrm>
            <a:custGeom>
              <a:avLst/>
              <a:gdLst>
                <a:gd name="T0" fmla="*/ 38 w 39"/>
                <a:gd name="T1" fmla="*/ 2 h 25"/>
                <a:gd name="T2" fmla="*/ 39 w 39"/>
                <a:gd name="T3" fmla="*/ 0 h 25"/>
                <a:gd name="T4" fmla="*/ 4 w 39"/>
                <a:gd name="T5" fmla="*/ 23 h 25"/>
                <a:gd name="T6" fmla="*/ 1 w 39"/>
                <a:gd name="T7" fmla="*/ 23 h 25"/>
                <a:gd name="T8" fmla="*/ 4 w 39"/>
                <a:gd name="T9" fmla="*/ 23 h 25"/>
                <a:gd name="T10" fmla="*/ 4 w 39"/>
                <a:gd name="T11" fmla="*/ 23 h 25"/>
                <a:gd name="T12" fmla="*/ 17 w 39"/>
                <a:gd name="T13" fmla="*/ 19 h 25"/>
                <a:gd name="T14" fmla="*/ 38 w 39"/>
                <a:gd name="T15" fmla="*/ 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
                  </a:moveTo>
                  <a:cubicBezTo>
                    <a:pt x="39" y="0"/>
                    <a:pt x="39" y="0"/>
                    <a:pt x="39" y="0"/>
                  </a:cubicBezTo>
                  <a:cubicBezTo>
                    <a:pt x="39" y="0"/>
                    <a:pt x="23" y="20"/>
                    <a:pt x="4" y="23"/>
                  </a:cubicBezTo>
                  <a:cubicBezTo>
                    <a:pt x="4" y="23"/>
                    <a:pt x="2" y="22"/>
                    <a:pt x="1" y="23"/>
                  </a:cubicBezTo>
                  <a:cubicBezTo>
                    <a:pt x="0" y="24"/>
                    <a:pt x="2" y="25"/>
                    <a:pt x="4" y="23"/>
                  </a:cubicBezTo>
                  <a:cubicBezTo>
                    <a:pt x="4" y="23"/>
                    <a:pt x="4" y="23"/>
                    <a:pt x="4" y="23"/>
                  </a:cubicBezTo>
                  <a:cubicBezTo>
                    <a:pt x="6" y="23"/>
                    <a:pt x="12" y="22"/>
                    <a:pt x="17" y="19"/>
                  </a:cubicBezTo>
                  <a:cubicBezTo>
                    <a:pt x="25" y="15"/>
                    <a:pt x="36" y="5"/>
                    <a:pt x="38"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8" name="Freeform 15">
              <a:extLst>
                <a:ext uri="{FF2B5EF4-FFF2-40B4-BE49-F238E27FC236}">
                  <a16:creationId xmlns:a16="http://schemas.microsoft.com/office/drawing/2014/main" xmlns="" id="{90E8BB3E-F85E-404F-BC5D-111C153517D4}"/>
                </a:ext>
              </a:extLst>
            </p:cNvPr>
            <p:cNvSpPr>
              <a:spLocks/>
            </p:cNvSpPr>
            <p:nvPr/>
          </p:nvSpPr>
          <p:spPr bwMode="auto">
            <a:xfrm flipH="1">
              <a:off x="1596471" y="6192988"/>
              <a:ext cx="201146" cy="116371"/>
            </a:xfrm>
            <a:custGeom>
              <a:avLst/>
              <a:gdLst>
                <a:gd name="T0" fmla="*/ 3 w 71"/>
                <a:gd name="T1" fmla="*/ 35 h 41"/>
                <a:gd name="T2" fmla="*/ 1 w 71"/>
                <a:gd name="T3" fmla="*/ 38 h 41"/>
                <a:gd name="T4" fmla="*/ 5 w 71"/>
                <a:gd name="T5" fmla="*/ 34 h 41"/>
                <a:gd name="T6" fmla="*/ 70 w 71"/>
                <a:gd name="T7" fmla="*/ 25 h 41"/>
                <a:gd name="T8" fmla="*/ 71 w 71"/>
                <a:gd name="T9" fmla="*/ 23 h 41"/>
                <a:gd name="T10" fmla="*/ 3 w 71"/>
                <a:gd name="T11" fmla="*/ 35 h 41"/>
              </a:gdLst>
              <a:ahLst/>
              <a:cxnLst>
                <a:cxn ang="0">
                  <a:pos x="T0" y="T1"/>
                </a:cxn>
                <a:cxn ang="0">
                  <a:pos x="T2" y="T3"/>
                </a:cxn>
                <a:cxn ang="0">
                  <a:pos x="T4" y="T5"/>
                </a:cxn>
                <a:cxn ang="0">
                  <a:pos x="T6" y="T7"/>
                </a:cxn>
                <a:cxn ang="0">
                  <a:pos x="T8" y="T9"/>
                </a:cxn>
                <a:cxn ang="0">
                  <a:pos x="T10" y="T11"/>
                </a:cxn>
              </a:cxnLst>
              <a:rect l="0" t="0" r="r" b="b"/>
              <a:pathLst>
                <a:path w="71" h="41">
                  <a:moveTo>
                    <a:pt x="3" y="35"/>
                  </a:moveTo>
                  <a:cubicBezTo>
                    <a:pt x="1" y="35"/>
                    <a:pt x="0" y="36"/>
                    <a:pt x="1" y="38"/>
                  </a:cubicBezTo>
                  <a:cubicBezTo>
                    <a:pt x="1" y="41"/>
                    <a:pt x="7" y="37"/>
                    <a:pt x="5" y="34"/>
                  </a:cubicBezTo>
                  <a:cubicBezTo>
                    <a:pt x="26" y="1"/>
                    <a:pt x="70" y="24"/>
                    <a:pt x="70" y="25"/>
                  </a:cubicBezTo>
                  <a:cubicBezTo>
                    <a:pt x="71" y="23"/>
                    <a:pt x="71" y="23"/>
                    <a:pt x="71" y="23"/>
                  </a:cubicBezTo>
                  <a:cubicBezTo>
                    <a:pt x="70" y="23"/>
                    <a:pt x="24" y="0"/>
                    <a:pt x="3" y="3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79" name="Freeform 16">
              <a:extLst>
                <a:ext uri="{FF2B5EF4-FFF2-40B4-BE49-F238E27FC236}">
                  <a16:creationId xmlns:a16="http://schemas.microsoft.com/office/drawing/2014/main" xmlns="" id="{B73DAA27-0FD6-4C2C-AFBD-E22BB757A4C1}"/>
                </a:ext>
              </a:extLst>
            </p:cNvPr>
            <p:cNvSpPr>
              <a:spLocks/>
            </p:cNvSpPr>
            <p:nvPr/>
          </p:nvSpPr>
          <p:spPr bwMode="auto">
            <a:xfrm flipH="1">
              <a:off x="1571063" y="6309360"/>
              <a:ext cx="120687" cy="95212"/>
            </a:xfrm>
            <a:custGeom>
              <a:avLst/>
              <a:gdLst>
                <a:gd name="T0" fmla="*/ 3 w 43"/>
                <a:gd name="T1" fmla="*/ 26 h 34"/>
                <a:gd name="T2" fmla="*/ 1 w 43"/>
                <a:gd name="T3" fmla="*/ 26 h 34"/>
                <a:gd name="T4" fmla="*/ 4 w 43"/>
                <a:gd name="T5" fmla="*/ 25 h 34"/>
                <a:gd name="T6" fmla="*/ 41 w 43"/>
                <a:gd name="T7" fmla="*/ 0 h 34"/>
                <a:gd name="T8" fmla="*/ 43 w 43"/>
                <a:gd name="T9" fmla="*/ 0 h 34"/>
                <a:gd name="T10" fmla="*/ 3 w 43"/>
                <a:gd name="T11" fmla="*/ 26 h 34"/>
              </a:gdLst>
              <a:ahLst/>
              <a:cxnLst>
                <a:cxn ang="0">
                  <a:pos x="T0" y="T1"/>
                </a:cxn>
                <a:cxn ang="0">
                  <a:pos x="T2" y="T3"/>
                </a:cxn>
                <a:cxn ang="0">
                  <a:pos x="T4" y="T5"/>
                </a:cxn>
                <a:cxn ang="0">
                  <a:pos x="T6" y="T7"/>
                </a:cxn>
                <a:cxn ang="0">
                  <a:pos x="T8" y="T9"/>
                </a:cxn>
                <a:cxn ang="0">
                  <a:pos x="T10" y="T11"/>
                </a:cxn>
              </a:cxnLst>
              <a:rect l="0" t="0" r="r" b="b"/>
              <a:pathLst>
                <a:path w="43" h="34">
                  <a:moveTo>
                    <a:pt x="3" y="26"/>
                  </a:moveTo>
                  <a:cubicBezTo>
                    <a:pt x="2" y="26"/>
                    <a:pt x="1" y="27"/>
                    <a:pt x="1" y="26"/>
                  </a:cubicBezTo>
                  <a:cubicBezTo>
                    <a:pt x="0" y="24"/>
                    <a:pt x="4" y="23"/>
                    <a:pt x="4" y="25"/>
                  </a:cubicBezTo>
                  <a:cubicBezTo>
                    <a:pt x="31" y="32"/>
                    <a:pt x="41" y="0"/>
                    <a:pt x="41" y="0"/>
                  </a:cubicBezTo>
                  <a:cubicBezTo>
                    <a:pt x="43" y="0"/>
                    <a:pt x="43" y="0"/>
                    <a:pt x="43" y="0"/>
                  </a:cubicBezTo>
                  <a:cubicBezTo>
                    <a:pt x="42" y="1"/>
                    <a:pt x="30" y="34"/>
                    <a:pt x="3" y="2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0" name="Freeform 17">
              <a:extLst>
                <a:ext uri="{FF2B5EF4-FFF2-40B4-BE49-F238E27FC236}">
                  <a16:creationId xmlns:a16="http://schemas.microsoft.com/office/drawing/2014/main" xmlns="" id="{89F304D5-8C78-4492-9745-048FE2436622}"/>
                </a:ext>
              </a:extLst>
            </p:cNvPr>
            <p:cNvSpPr>
              <a:spLocks/>
            </p:cNvSpPr>
            <p:nvPr/>
          </p:nvSpPr>
          <p:spPr bwMode="auto">
            <a:xfrm flipH="1">
              <a:off x="1613410" y="6201451"/>
              <a:ext cx="133391" cy="84633"/>
            </a:xfrm>
            <a:custGeom>
              <a:avLst/>
              <a:gdLst>
                <a:gd name="T0" fmla="*/ 2 w 47"/>
                <a:gd name="T1" fmla="*/ 26 h 30"/>
                <a:gd name="T2" fmla="*/ 1 w 47"/>
                <a:gd name="T3" fmla="*/ 28 h 30"/>
                <a:gd name="T4" fmla="*/ 3 w 47"/>
                <a:gd name="T5" fmla="*/ 26 h 30"/>
                <a:gd name="T6" fmla="*/ 46 w 47"/>
                <a:gd name="T7" fmla="*/ 13 h 30"/>
                <a:gd name="T8" fmla="*/ 47 w 47"/>
                <a:gd name="T9" fmla="*/ 12 h 30"/>
                <a:gd name="T10" fmla="*/ 2 w 47"/>
                <a:gd name="T11" fmla="*/ 26 h 30"/>
              </a:gdLst>
              <a:ahLst/>
              <a:cxnLst>
                <a:cxn ang="0">
                  <a:pos x="T0" y="T1"/>
                </a:cxn>
                <a:cxn ang="0">
                  <a:pos x="T2" y="T3"/>
                </a:cxn>
                <a:cxn ang="0">
                  <a:pos x="T4" y="T5"/>
                </a:cxn>
                <a:cxn ang="0">
                  <a:pos x="T6" y="T7"/>
                </a:cxn>
                <a:cxn ang="0">
                  <a:pos x="T8" y="T9"/>
                </a:cxn>
                <a:cxn ang="0">
                  <a:pos x="T10" y="T11"/>
                </a:cxn>
              </a:cxnLst>
              <a:rect l="0" t="0" r="r" b="b"/>
              <a:pathLst>
                <a:path w="47" h="30">
                  <a:moveTo>
                    <a:pt x="2" y="26"/>
                  </a:moveTo>
                  <a:cubicBezTo>
                    <a:pt x="1" y="27"/>
                    <a:pt x="0" y="27"/>
                    <a:pt x="1" y="28"/>
                  </a:cubicBezTo>
                  <a:cubicBezTo>
                    <a:pt x="1" y="30"/>
                    <a:pt x="5" y="27"/>
                    <a:pt x="3" y="26"/>
                  </a:cubicBezTo>
                  <a:cubicBezTo>
                    <a:pt x="15" y="1"/>
                    <a:pt x="46" y="13"/>
                    <a:pt x="46" y="13"/>
                  </a:cubicBezTo>
                  <a:cubicBezTo>
                    <a:pt x="47" y="12"/>
                    <a:pt x="47" y="12"/>
                    <a:pt x="47" y="12"/>
                  </a:cubicBezTo>
                  <a:cubicBezTo>
                    <a:pt x="46" y="12"/>
                    <a:pt x="13" y="0"/>
                    <a:pt x="2" y="2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1" name="Freeform 18">
              <a:extLst>
                <a:ext uri="{FF2B5EF4-FFF2-40B4-BE49-F238E27FC236}">
                  <a16:creationId xmlns:a16="http://schemas.microsoft.com/office/drawing/2014/main" xmlns="" id="{104B498C-542C-44FD-A60D-48B45DD23A01}"/>
                </a:ext>
              </a:extLst>
            </p:cNvPr>
            <p:cNvSpPr>
              <a:spLocks/>
            </p:cNvSpPr>
            <p:nvPr/>
          </p:nvSpPr>
          <p:spPr bwMode="auto">
            <a:xfrm flipH="1">
              <a:off x="1579532" y="6290316"/>
              <a:ext cx="122805" cy="135413"/>
            </a:xfrm>
            <a:custGeom>
              <a:avLst/>
              <a:gdLst>
                <a:gd name="T0" fmla="*/ 4 w 44"/>
                <a:gd name="T1" fmla="*/ 45 h 47"/>
                <a:gd name="T2" fmla="*/ 1 w 44"/>
                <a:gd name="T3" fmla="*/ 46 h 47"/>
                <a:gd name="T4" fmla="*/ 6 w 44"/>
                <a:gd name="T5" fmla="*/ 44 h 47"/>
                <a:gd name="T6" fmla="*/ 42 w 44"/>
                <a:gd name="T7" fmla="*/ 0 h 47"/>
                <a:gd name="T8" fmla="*/ 44 w 44"/>
                <a:gd name="T9" fmla="*/ 0 h 47"/>
                <a:gd name="T10" fmla="*/ 4 w 44"/>
                <a:gd name="T11" fmla="*/ 45 h 47"/>
              </a:gdLst>
              <a:ahLst/>
              <a:cxnLst>
                <a:cxn ang="0">
                  <a:pos x="T0" y="T1"/>
                </a:cxn>
                <a:cxn ang="0">
                  <a:pos x="T2" y="T3"/>
                </a:cxn>
                <a:cxn ang="0">
                  <a:pos x="T4" y="T5"/>
                </a:cxn>
                <a:cxn ang="0">
                  <a:pos x="T6" y="T7"/>
                </a:cxn>
                <a:cxn ang="0">
                  <a:pos x="T8" y="T9"/>
                </a:cxn>
                <a:cxn ang="0">
                  <a:pos x="T10" y="T11"/>
                </a:cxn>
              </a:cxnLst>
              <a:rect l="0" t="0" r="r" b="b"/>
              <a:pathLst>
                <a:path w="44" h="47">
                  <a:moveTo>
                    <a:pt x="4" y="45"/>
                  </a:moveTo>
                  <a:cubicBezTo>
                    <a:pt x="3" y="46"/>
                    <a:pt x="2" y="47"/>
                    <a:pt x="1" y="46"/>
                  </a:cubicBezTo>
                  <a:cubicBezTo>
                    <a:pt x="0" y="44"/>
                    <a:pt x="4" y="41"/>
                    <a:pt x="6" y="44"/>
                  </a:cubicBezTo>
                  <a:cubicBezTo>
                    <a:pt x="40" y="43"/>
                    <a:pt x="42" y="1"/>
                    <a:pt x="42" y="0"/>
                  </a:cubicBezTo>
                  <a:cubicBezTo>
                    <a:pt x="44" y="0"/>
                    <a:pt x="44" y="0"/>
                    <a:pt x="44" y="0"/>
                  </a:cubicBezTo>
                  <a:cubicBezTo>
                    <a:pt x="44" y="1"/>
                    <a:pt x="40" y="45"/>
                    <a:pt x="4"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2" name="Freeform 19">
              <a:extLst>
                <a:ext uri="{FF2B5EF4-FFF2-40B4-BE49-F238E27FC236}">
                  <a16:creationId xmlns:a16="http://schemas.microsoft.com/office/drawing/2014/main" xmlns="" id="{BC0A6A11-0686-42E4-9957-E092CA4C376D}"/>
                </a:ext>
              </a:extLst>
            </p:cNvPr>
            <p:cNvSpPr>
              <a:spLocks/>
            </p:cNvSpPr>
            <p:nvPr/>
          </p:nvSpPr>
          <p:spPr bwMode="auto">
            <a:xfrm flipH="1">
              <a:off x="1581649" y="6294548"/>
              <a:ext cx="127040" cy="93097"/>
            </a:xfrm>
            <a:custGeom>
              <a:avLst/>
              <a:gdLst>
                <a:gd name="T0" fmla="*/ 3 w 45"/>
                <a:gd name="T1" fmla="*/ 23 h 33"/>
                <a:gd name="T2" fmla="*/ 1 w 45"/>
                <a:gd name="T3" fmla="*/ 22 h 33"/>
                <a:gd name="T4" fmla="*/ 4 w 45"/>
                <a:gd name="T5" fmla="*/ 23 h 33"/>
                <a:gd name="T6" fmla="*/ 43 w 45"/>
                <a:gd name="T7" fmla="*/ 0 h 33"/>
                <a:gd name="T8" fmla="*/ 45 w 45"/>
                <a:gd name="T9" fmla="*/ 1 h 33"/>
                <a:gd name="T10" fmla="*/ 3 w 45"/>
                <a:gd name="T11" fmla="*/ 23 h 33"/>
              </a:gdLst>
              <a:ahLst/>
              <a:cxnLst>
                <a:cxn ang="0">
                  <a:pos x="T0" y="T1"/>
                </a:cxn>
                <a:cxn ang="0">
                  <a:pos x="T2" y="T3"/>
                </a:cxn>
                <a:cxn ang="0">
                  <a:pos x="T4" y="T5"/>
                </a:cxn>
                <a:cxn ang="0">
                  <a:pos x="T6" y="T7"/>
                </a:cxn>
                <a:cxn ang="0">
                  <a:pos x="T8" y="T9"/>
                </a:cxn>
                <a:cxn ang="0">
                  <a:pos x="T10" y="T11"/>
                </a:cxn>
              </a:cxnLst>
              <a:rect l="0" t="0" r="r" b="b"/>
              <a:pathLst>
                <a:path w="45" h="33">
                  <a:moveTo>
                    <a:pt x="3" y="23"/>
                  </a:moveTo>
                  <a:cubicBezTo>
                    <a:pt x="2" y="23"/>
                    <a:pt x="1" y="23"/>
                    <a:pt x="1" y="22"/>
                  </a:cubicBezTo>
                  <a:cubicBezTo>
                    <a:pt x="0" y="21"/>
                    <a:pt x="4" y="20"/>
                    <a:pt x="4" y="23"/>
                  </a:cubicBezTo>
                  <a:cubicBezTo>
                    <a:pt x="30" y="31"/>
                    <a:pt x="43" y="1"/>
                    <a:pt x="43" y="0"/>
                  </a:cubicBezTo>
                  <a:cubicBezTo>
                    <a:pt x="45" y="1"/>
                    <a:pt x="45" y="1"/>
                    <a:pt x="45" y="1"/>
                  </a:cubicBezTo>
                  <a:cubicBezTo>
                    <a:pt x="44" y="1"/>
                    <a:pt x="29" y="33"/>
                    <a:pt x="3" y="2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3" name="Freeform 20">
              <a:extLst>
                <a:ext uri="{FF2B5EF4-FFF2-40B4-BE49-F238E27FC236}">
                  <a16:creationId xmlns:a16="http://schemas.microsoft.com/office/drawing/2014/main" xmlns="" id="{6276CE7D-1A41-43B7-B549-CE35D985877E}"/>
                </a:ext>
              </a:extLst>
            </p:cNvPr>
            <p:cNvSpPr>
              <a:spLocks/>
            </p:cNvSpPr>
            <p:nvPr/>
          </p:nvSpPr>
          <p:spPr bwMode="auto">
            <a:xfrm flipH="1">
              <a:off x="1613410" y="6239536"/>
              <a:ext cx="103749" cy="76170"/>
            </a:xfrm>
            <a:custGeom>
              <a:avLst/>
              <a:gdLst>
                <a:gd name="T0" fmla="*/ 3 w 37"/>
                <a:gd name="T1" fmla="*/ 22 h 26"/>
                <a:gd name="T2" fmla="*/ 18 w 37"/>
                <a:gd name="T3" fmla="*/ 7 h 26"/>
                <a:gd name="T4" fmla="*/ 37 w 37"/>
                <a:gd name="T5" fmla="*/ 3 h 26"/>
                <a:gd name="T6" fmla="*/ 36 w 37"/>
                <a:gd name="T7" fmla="*/ 2 h 26"/>
                <a:gd name="T8" fmla="*/ 2 w 37"/>
                <a:gd name="T9" fmla="*/ 22 h 26"/>
                <a:gd name="T10" fmla="*/ 2 w 37"/>
                <a:gd name="T11" fmla="*/ 23 h 26"/>
                <a:gd name="T12" fmla="*/ 0 w 37"/>
                <a:gd name="T13" fmla="*/ 24 h 26"/>
                <a:gd name="T14" fmla="*/ 3 w 37"/>
                <a:gd name="T15" fmla="*/ 24 h 26"/>
                <a:gd name="T16" fmla="*/ 3 w 37"/>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3" y="22"/>
                  </a:moveTo>
                  <a:cubicBezTo>
                    <a:pt x="4" y="19"/>
                    <a:pt x="9" y="11"/>
                    <a:pt x="18" y="7"/>
                  </a:cubicBezTo>
                  <a:cubicBezTo>
                    <a:pt x="30" y="2"/>
                    <a:pt x="37" y="3"/>
                    <a:pt x="37" y="3"/>
                  </a:cubicBezTo>
                  <a:cubicBezTo>
                    <a:pt x="36" y="2"/>
                    <a:pt x="36" y="2"/>
                    <a:pt x="36" y="2"/>
                  </a:cubicBezTo>
                  <a:cubicBezTo>
                    <a:pt x="36" y="2"/>
                    <a:pt x="12" y="0"/>
                    <a:pt x="2" y="22"/>
                  </a:cubicBezTo>
                  <a:cubicBezTo>
                    <a:pt x="2" y="23"/>
                    <a:pt x="2" y="23"/>
                    <a:pt x="2" y="23"/>
                  </a:cubicBezTo>
                  <a:cubicBezTo>
                    <a:pt x="2" y="23"/>
                    <a:pt x="1" y="23"/>
                    <a:pt x="0" y="24"/>
                  </a:cubicBezTo>
                  <a:cubicBezTo>
                    <a:pt x="0" y="25"/>
                    <a:pt x="2" y="26"/>
                    <a:pt x="3" y="24"/>
                  </a:cubicBezTo>
                  <a:cubicBezTo>
                    <a:pt x="4" y="23"/>
                    <a:pt x="3" y="23"/>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4" name="Freeform 21">
              <a:extLst>
                <a:ext uri="{FF2B5EF4-FFF2-40B4-BE49-F238E27FC236}">
                  <a16:creationId xmlns:a16="http://schemas.microsoft.com/office/drawing/2014/main" xmlns="" id="{E47DF4BC-4BC9-4B2D-8171-DFD8E11B0C6D}"/>
                </a:ext>
              </a:extLst>
            </p:cNvPr>
            <p:cNvSpPr>
              <a:spLocks/>
            </p:cNvSpPr>
            <p:nvPr/>
          </p:nvSpPr>
          <p:spPr bwMode="auto">
            <a:xfrm flipH="1">
              <a:off x="1581649" y="6252231"/>
              <a:ext cx="107985" cy="69823"/>
            </a:xfrm>
            <a:custGeom>
              <a:avLst/>
              <a:gdLst>
                <a:gd name="T0" fmla="*/ 3 w 38"/>
                <a:gd name="T1" fmla="*/ 22 h 25"/>
                <a:gd name="T2" fmla="*/ 18 w 38"/>
                <a:gd name="T3" fmla="*/ 6 h 25"/>
                <a:gd name="T4" fmla="*/ 38 w 38"/>
                <a:gd name="T5" fmla="*/ 2 h 25"/>
                <a:gd name="T6" fmla="*/ 36 w 38"/>
                <a:gd name="T7" fmla="*/ 1 h 25"/>
                <a:gd name="T8" fmla="*/ 2 w 38"/>
                <a:gd name="T9" fmla="*/ 22 h 25"/>
                <a:gd name="T10" fmla="*/ 2 w 38"/>
                <a:gd name="T11" fmla="*/ 22 h 25"/>
                <a:gd name="T12" fmla="*/ 1 w 38"/>
                <a:gd name="T13" fmla="*/ 24 h 25"/>
                <a:gd name="T14" fmla="*/ 3 w 38"/>
                <a:gd name="T15" fmla="*/ 24 h 25"/>
                <a:gd name="T16" fmla="*/ 3 w 38"/>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3" y="22"/>
                  </a:moveTo>
                  <a:cubicBezTo>
                    <a:pt x="5" y="18"/>
                    <a:pt x="9" y="10"/>
                    <a:pt x="18" y="6"/>
                  </a:cubicBezTo>
                  <a:cubicBezTo>
                    <a:pt x="30" y="1"/>
                    <a:pt x="38" y="2"/>
                    <a:pt x="38" y="2"/>
                  </a:cubicBezTo>
                  <a:cubicBezTo>
                    <a:pt x="36" y="1"/>
                    <a:pt x="36" y="1"/>
                    <a:pt x="36" y="1"/>
                  </a:cubicBezTo>
                  <a:cubicBezTo>
                    <a:pt x="36" y="1"/>
                    <a:pt x="13" y="0"/>
                    <a:pt x="2" y="22"/>
                  </a:cubicBezTo>
                  <a:cubicBezTo>
                    <a:pt x="2" y="22"/>
                    <a:pt x="2" y="22"/>
                    <a:pt x="2" y="22"/>
                  </a:cubicBezTo>
                  <a:cubicBezTo>
                    <a:pt x="2" y="22"/>
                    <a:pt x="1" y="23"/>
                    <a:pt x="1" y="24"/>
                  </a:cubicBezTo>
                  <a:cubicBezTo>
                    <a:pt x="0" y="25"/>
                    <a:pt x="2" y="25"/>
                    <a:pt x="3" y="24"/>
                  </a:cubicBezTo>
                  <a:cubicBezTo>
                    <a:pt x="4" y="23"/>
                    <a:pt x="3" y="22"/>
                    <a:pt x="3" y="2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5" name="Freeform 22">
              <a:extLst>
                <a:ext uri="{FF2B5EF4-FFF2-40B4-BE49-F238E27FC236}">
                  <a16:creationId xmlns:a16="http://schemas.microsoft.com/office/drawing/2014/main" xmlns="" id="{066128E0-6FD3-4996-8C51-7451E98702A9}"/>
                </a:ext>
              </a:extLst>
            </p:cNvPr>
            <p:cNvSpPr>
              <a:spLocks/>
            </p:cNvSpPr>
            <p:nvPr/>
          </p:nvSpPr>
          <p:spPr bwMode="auto">
            <a:xfrm flipH="1">
              <a:off x="1598588" y="6262811"/>
              <a:ext cx="91046" cy="88865"/>
            </a:xfrm>
            <a:custGeom>
              <a:avLst/>
              <a:gdLst>
                <a:gd name="T0" fmla="*/ 3 w 32"/>
                <a:gd name="T1" fmla="*/ 29 h 31"/>
                <a:gd name="T2" fmla="*/ 22 w 32"/>
                <a:gd name="T3" fmla="*/ 17 h 31"/>
                <a:gd name="T4" fmla="*/ 30 w 32"/>
                <a:gd name="T5" fmla="*/ 0 h 31"/>
                <a:gd name="T6" fmla="*/ 32 w 32"/>
                <a:gd name="T7" fmla="*/ 1 h 31"/>
                <a:gd name="T8" fmla="*/ 3 w 32"/>
                <a:gd name="T9" fmla="*/ 29 h 31"/>
                <a:gd name="T10" fmla="*/ 3 w 32"/>
                <a:gd name="T11" fmla="*/ 29 h 31"/>
                <a:gd name="T12" fmla="*/ 1 w 32"/>
                <a:gd name="T13" fmla="*/ 31 h 31"/>
                <a:gd name="T14" fmla="*/ 2 w 32"/>
                <a:gd name="T15" fmla="*/ 28 h 31"/>
                <a:gd name="T16" fmla="*/ 3 w 32"/>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3" y="29"/>
                  </a:moveTo>
                  <a:cubicBezTo>
                    <a:pt x="7" y="28"/>
                    <a:pt x="16" y="25"/>
                    <a:pt x="22" y="17"/>
                  </a:cubicBezTo>
                  <a:cubicBezTo>
                    <a:pt x="30" y="7"/>
                    <a:pt x="30" y="0"/>
                    <a:pt x="30" y="0"/>
                  </a:cubicBezTo>
                  <a:cubicBezTo>
                    <a:pt x="32" y="1"/>
                    <a:pt x="32" y="1"/>
                    <a:pt x="32" y="1"/>
                  </a:cubicBezTo>
                  <a:cubicBezTo>
                    <a:pt x="32" y="1"/>
                    <a:pt x="27" y="25"/>
                    <a:pt x="3" y="29"/>
                  </a:cubicBezTo>
                  <a:cubicBezTo>
                    <a:pt x="3" y="29"/>
                    <a:pt x="3" y="29"/>
                    <a:pt x="3" y="29"/>
                  </a:cubicBezTo>
                  <a:cubicBezTo>
                    <a:pt x="3" y="30"/>
                    <a:pt x="2" y="30"/>
                    <a:pt x="1" y="31"/>
                  </a:cubicBezTo>
                  <a:cubicBezTo>
                    <a:pt x="0" y="31"/>
                    <a:pt x="0" y="29"/>
                    <a:pt x="2" y="28"/>
                  </a:cubicBezTo>
                  <a:cubicBezTo>
                    <a:pt x="3" y="28"/>
                    <a:pt x="3" y="28"/>
                    <a:pt x="3" y="29"/>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6" name="Freeform 23">
              <a:extLst>
                <a:ext uri="{FF2B5EF4-FFF2-40B4-BE49-F238E27FC236}">
                  <a16:creationId xmlns:a16="http://schemas.microsoft.com/office/drawing/2014/main" xmlns="" id="{B033386E-5A5F-4F28-8E74-AA9C1A3D4253}"/>
                </a:ext>
              </a:extLst>
            </p:cNvPr>
            <p:cNvSpPr>
              <a:spLocks/>
            </p:cNvSpPr>
            <p:nvPr/>
          </p:nvSpPr>
          <p:spPr bwMode="auto">
            <a:xfrm flipH="1">
              <a:off x="1501190" y="6099891"/>
              <a:ext cx="266784" cy="391430"/>
            </a:xfrm>
            <a:custGeom>
              <a:avLst/>
              <a:gdLst>
                <a:gd name="T0" fmla="*/ 81 w 94"/>
                <a:gd name="T1" fmla="*/ 104 h 137"/>
                <a:gd name="T2" fmla="*/ 79 w 94"/>
                <a:gd name="T3" fmla="*/ 99 h 137"/>
                <a:gd name="T4" fmla="*/ 79 w 94"/>
                <a:gd name="T5" fmla="*/ 99 h 137"/>
                <a:gd name="T6" fmla="*/ 60 w 94"/>
                <a:gd name="T7" fmla="*/ 67 h 137"/>
                <a:gd name="T8" fmla="*/ 52 w 94"/>
                <a:gd name="T9" fmla="*/ 57 h 137"/>
                <a:gd name="T10" fmla="*/ 52 w 94"/>
                <a:gd name="T11" fmla="*/ 57 h 137"/>
                <a:gd name="T12" fmla="*/ 49 w 94"/>
                <a:gd name="T13" fmla="*/ 51 h 137"/>
                <a:gd name="T14" fmla="*/ 28 w 94"/>
                <a:gd name="T15" fmla="*/ 20 h 137"/>
                <a:gd name="T16" fmla="*/ 26 w 94"/>
                <a:gd name="T17" fmla="*/ 19 h 137"/>
                <a:gd name="T18" fmla="*/ 18 w 94"/>
                <a:gd name="T19" fmla="*/ 5 h 137"/>
                <a:gd name="T20" fmla="*/ 39 w 94"/>
                <a:gd name="T21" fmla="*/ 15 h 137"/>
                <a:gd name="T22" fmla="*/ 55 w 94"/>
                <a:gd name="T23" fmla="*/ 27 h 137"/>
                <a:gd name="T24" fmla="*/ 55 w 94"/>
                <a:gd name="T25" fmla="*/ 27 h 137"/>
                <a:gd name="T26" fmla="*/ 55 w 94"/>
                <a:gd name="T27" fmla="*/ 27 h 137"/>
                <a:gd name="T28" fmla="*/ 56 w 94"/>
                <a:gd name="T29" fmla="*/ 28 h 137"/>
                <a:gd name="T30" fmla="*/ 56 w 94"/>
                <a:gd name="T31" fmla="*/ 29 h 137"/>
                <a:gd name="T32" fmla="*/ 62 w 94"/>
                <a:gd name="T33" fmla="*/ 37 h 137"/>
                <a:gd name="T34" fmla="*/ 66 w 94"/>
                <a:gd name="T35" fmla="*/ 55 h 137"/>
                <a:gd name="T36" fmla="*/ 69 w 94"/>
                <a:gd name="T37" fmla="*/ 61 h 137"/>
                <a:gd name="T38" fmla="*/ 80 w 94"/>
                <a:gd name="T39" fmla="*/ 72 h 137"/>
                <a:gd name="T40" fmla="*/ 89 w 94"/>
                <a:gd name="T41" fmla="*/ 86 h 137"/>
                <a:gd name="T42" fmla="*/ 89 w 94"/>
                <a:gd name="T43" fmla="*/ 86 h 137"/>
                <a:gd name="T44" fmla="*/ 93 w 94"/>
                <a:gd name="T45" fmla="*/ 101 h 137"/>
                <a:gd name="T46" fmla="*/ 94 w 94"/>
                <a:gd name="T47" fmla="*/ 113 h 137"/>
                <a:gd name="T48" fmla="*/ 81 w 94"/>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37">
                  <a:moveTo>
                    <a:pt x="81" y="104"/>
                  </a:moveTo>
                  <a:cubicBezTo>
                    <a:pt x="80" y="103"/>
                    <a:pt x="79" y="101"/>
                    <a:pt x="79" y="99"/>
                  </a:cubicBezTo>
                  <a:cubicBezTo>
                    <a:pt x="79" y="99"/>
                    <a:pt x="79" y="99"/>
                    <a:pt x="79" y="99"/>
                  </a:cubicBezTo>
                  <a:cubicBezTo>
                    <a:pt x="74" y="87"/>
                    <a:pt x="72" y="77"/>
                    <a:pt x="60" y="67"/>
                  </a:cubicBezTo>
                  <a:cubicBezTo>
                    <a:pt x="60" y="67"/>
                    <a:pt x="56" y="63"/>
                    <a:pt x="52" y="57"/>
                  </a:cubicBezTo>
                  <a:cubicBezTo>
                    <a:pt x="52" y="57"/>
                    <a:pt x="52" y="57"/>
                    <a:pt x="52" y="57"/>
                  </a:cubicBezTo>
                  <a:cubicBezTo>
                    <a:pt x="51" y="55"/>
                    <a:pt x="50" y="53"/>
                    <a:pt x="49" y="51"/>
                  </a:cubicBezTo>
                  <a:cubicBezTo>
                    <a:pt x="45" y="43"/>
                    <a:pt x="35" y="27"/>
                    <a:pt x="28" y="20"/>
                  </a:cubicBezTo>
                  <a:cubicBezTo>
                    <a:pt x="27" y="20"/>
                    <a:pt x="27" y="20"/>
                    <a:pt x="26" y="19"/>
                  </a:cubicBezTo>
                  <a:cubicBezTo>
                    <a:pt x="0" y="0"/>
                    <a:pt x="14" y="2"/>
                    <a:pt x="18" y="5"/>
                  </a:cubicBezTo>
                  <a:cubicBezTo>
                    <a:pt x="24" y="8"/>
                    <a:pt x="31" y="11"/>
                    <a:pt x="39" y="15"/>
                  </a:cubicBezTo>
                  <a:cubicBezTo>
                    <a:pt x="44" y="18"/>
                    <a:pt x="50" y="22"/>
                    <a:pt x="55" y="27"/>
                  </a:cubicBezTo>
                  <a:cubicBezTo>
                    <a:pt x="55" y="27"/>
                    <a:pt x="55" y="27"/>
                    <a:pt x="55" y="27"/>
                  </a:cubicBezTo>
                  <a:cubicBezTo>
                    <a:pt x="55" y="27"/>
                    <a:pt x="55" y="27"/>
                    <a:pt x="55" y="27"/>
                  </a:cubicBezTo>
                  <a:cubicBezTo>
                    <a:pt x="56" y="28"/>
                    <a:pt x="56" y="28"/>
                    <a:pt x="56" y="28"/>
                  </a:cubicBezTo>
                  <a:cubicBezTo>
                    <a:pt x="56" y="29"/>
                    <a:pt x="56" y="29"/>
                    <a:pt x="56" y="29"/>
                  </a:cubicBezTo>
                  <a:cubicBezTo>
                    <a:pt x="58" y="31"/>
                    <a:pt x="60" y="34"/>
                    <a:pt x="62" y="37"/>
                  </a:cubicBezTo>
                  <a:cubicBezTo>
                    <a:pt x="66" y="44"/>
                    <a:pt x="67" y="51"/>
                    <a:pt x="66" y="55"/>
                  </a:cubicBezTo>
                  <a:cubicBezTo>
                    <a:pt x="66" y="58"/>
                    <a:pt x="67" y="60"/>
                    <a:pt x="69" y="61"/>
                  </a:cubicBezTo>
                  <a:cubicBezTo>
                    <a:pt x="72" y="63"/>
                    <a:pt x="76" y="66"/>
                    <a:pt x="80" y="72"/>
                  </a:cubicBezTo>
                  <a:cubicBezTo>
                    <a:pt x="84" y="76"/>
                    <a:pt x="87" y="81"/>
                    <a:pt x="89" y="86"/>
                  </a:cubicBezTo>
                  <a:cubicBezTo>
                    <a:pt x="89" y="86"/>
                    <a:pt x="89" y="86"/>
                    <a:pt x="89" y="86"/>
                  </a:cubicBezTo>
                  <a:cubicBezTo>
                    <a:pt x="91" y="92"/>
                    <a:pt x="93" y="97"/>
                    <a:pt x="93" y="101"/>
                  </a:cubicBezTo>
                  <a:cubicBezTo>
                    <a:pt x="94" y="106"/>
                    <a:pt x="94" y="110"/>
                    <a:pt x="94" y="113"/>
                  </a:cubicBezTo>
                  <a:cubicBezTo>
                    <a:pt x="90" y="137"/>
                    <a:pt x="87" y="119"/>
                    <a:pt x="81" y="10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7" name="Freeform 24">
              <a:extLst>
                <a:ext uri="{FF2B5EF4-FFF2-40B4-BE49-F238E27FC236}">
                  <a16:creationId xmlns:a16="http://schemas.microsoft.com/office/drawing/2014/main" xmlns="" id="{CB0258C1-9291-42E1-82BB-8815764D1430}"/>
                </a:ext>
              </a:extLst>
            </p:cNvPr>
            <p:cNvSpPr>
              <a:spLocks/>
            </p:cNvSpPr>
            <p:nvPr/>
          </p:nvSpPr>
          <p:spPr bwMode="auto">
            <a:xfrm flipH="1">
              <a:off x="1516012" y="6171830"/>
              <a:ext cx="118571" cy="179846"/>
            </a:xfrm>
            <a:custGeom>
              <a:avLst/>
              <a:gdLst>
                <a:gd name="T0" fmla="*/ 4 w 42"/>
                <a:gd name="T1" fmla="*/ 0 h 63"/>
                <a:gd name="T2" fmla="*/ 4 w 42"/>
                <a:gd name="T3" fmla="*/ 0 h 63"/>
                <a:gd name="T4" fmla="*/ 17 w 42"/>
                <a:gd name="T5" fmla="*/ 22 h 63"/>
                <a:gd name="T6" fmla="*/ 16 w 42"/>
                <a:gd name="T7" fmla="*/ 24 h 63"/>
                <a:gd name="T8" fmla="*/ 3 w 42"/>
                <a:gd name="T9" fmla="*/ 13 h 63"/>
                <a:gd name="T10" fmla="*/ 0 w 42"/>
                <a:gd name="T11" fmla="*/ 12 h 63"/>
                <a:gd name="T12" fmla="*/ 9 w 42"/>
                <a:gd name="T13" fmla="*/ 18 h 63"/>
                <a:gd name="T14" fmla="*/ 16 w 42"/>
                <a:gd name="T15" fmla="*/ 28 h 63"/>
                <a:gd name="T16" fmla="*/ 16 w 42"/>
                <a:gd name="T17" fmla="*/ 28 h 63"/>
                <a:gd name="T18" fmla="*/ 13 w 42"/>
                <a:gd name="T19" fmla="*/ 27 h 63"/>
                <a:gd name="T20" fmla="*/ 9 w 42"/>
                <a:gd name="T21" fmla="*/ 26 h 63"/>
                <a:gd name="T22" fmla="*/ 7 w 42"/>
                <a:gd name="T23" fmla="*/ 26 h 63"/>
                <a:gd name="T24" fmla="*/ 13 w 42"/>
                <a:gd name="T25" fmla="*/ 29 h 63"/>
                <a:gd name="T26" fmla="*/ 17 w 42"/>
                <a:gd name="T27" fmla="*/ 33 h 63"/>
                <a:gd name="T28" fmla="*/ 18 w 42"/>
                <a:gd name="T29" fmla="*/ 44 h 63"/>
                <a:gd name="T30" fmla="*/ 19 w 42"/>
                <a:gd name="T31" fmla="*/ 36 h 63"/>
                <a:gd name="T32" fmla="*/ 19 w 42"/>
                <a:gd name="T33" fmla="*/ 36 h 63"/>
                <a:gd name="T34" fmla="*/ 24 w 42"/>
                <a:gd name="T35" fmla="*/ 44 h 63"/>
                <a:gd name="T36" fmla="*/ 29 w 42"/>
                <a:gd name="T37" fmla="*/ 59 h 63"/>
                <a:gd name="T38" fmla="*/ 26 w 42"/>
                <a:gd name="T39" fmla="*/ 43 h 63"/>
                <a:gd name="T40" fmla="*/ 27 w 42"/>
                <a:gd name="T41" fmla="*/ 43 h 63"/>
                <a:gd name="T42" fmla="*/ 33 w 42"/>
                <a:gd name="T43" fmla="*/ 49 h 63"/>
                <a:gd name="T44" fmla="*/ 42 w 42"/>
                <a:gd name="T45" fmla="*/ 63 h 63"/>
                <a:gd name="T46" fmla="*/ 42 w 42"/>
                <a:gd name="T47" fmla="*/ 61 h 63"/>
                <a:gd name="T48" fmla="*/ 42 w 42"/>
                <a:gd name="T49" fmla="*/ 61 h 63"/>
                <a:gd name="T50" fmla="*/ 42 w 42"/>
                <a:gd name="T51" fmla="*/ 61 h 63"/>
                <a:gd name="T52" fmla="*/ 33 w 42"/>
                <a:gd name="T53" fmla="*/ 47 h 63"/>
                <a:gd name="T54" fmla="*/ 22 w 42"/>
                <a:gd name="T55" fmla="*/ 36 h 63"/>
                <a:gd name="T56" fmla="*/ 19 w 42"/>
                <a:gd name="T57" fmla="*/ 31 h 63"/>
                <a:gd name="T58" fmla="*/ 19 w 42"/>
                <a:gd name="T59" fmla="*/ 30 h 63"/>
                <a:gd name="T60" fmla="*/ 20 w 42"/>
                <a:gd name="T61" fmla="*/ 27 h 63"/>
                <a:gd name="T62" fmla="*/ 15 w 42"/>
                <a:gd name="T63" fmla="*/ 12 h 63"/>
                <a:gd name="T64" fmla="*/ 9 w 42"/>
                <a:gd name="T65" fmla="*/ 4 h 63"/>
                <a:gd name="T66" fmla="*/ 9 w 42"/>
                <a:gd name="T67" fmla="*/ 3 h 63"/>
                <a:gd name="T68" fmla="*/ 8 w 42"/>
                <a:gd name="T69" fmla="*/ 2 h 63"/>
                <a:gd name="T70" fmla="*/ 8 w 42"/>
                <a:gd name="T71" fmla="*/ 2 h 63"/>
                <a:gd name="T72" fmla="*/ 8 w 42"/>
                <a:gd name="T73" fmla="*/ 2 h 63"/>
                <a:gd name="T74" fmla="*/ 8 w 42"/>
                <a:gd name="T75" fmla="*/ 2 h 63"/>
                <a:gd name="T76" fmla="*/ 4 w 42"/>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3">
                  <a:moveTo>
                    <a:pt x="4" y="0"/>
                  </a:moveTo>
                  <a:cubicBezTo>
                    <a:pt x="4" y="0"/>
                    <a:pt x="4" y="0"/>
                    <a:pt x="4" y="0"/>
                  </a:cubicBezTo>
                  <a:cubicBezTo>
                    <a:pt x="9" y="5"/>
                    <a:pt x="18" y="15"/>
                    <a:pt x="17" y="22"/>
                  </a:cubicBezTo>
                  <a:cubicBezTo>
                    <a:pt x="17" y="23"/>
                    <a:pt x="17" y="24"/>
                    <a:pt x="16" y="24"/>
                  </a:cubicBezTo>
                  <a:cubicBezTo>
                    <a:pt x="16" y="24"/>
                    <a:pt x="14" y="17"/>
                    <a:pt x="3" y="13"/>
                  </a:cubicBezTo>
                  <a:cubicBezTo>
                    <a:pt x="2" y="12"/>
                    <a:pt x="1" y="12"/>
                    <a:pt x="0" y="12"/>
                  </a:cubicBezTo>
                  <a:cubicBezTo>
                    <a:pt x="0" y="12"/>
                    <a:pt x="3" y="14"/>
                    <a:pt x="9" y="18"/>
                  </a:cubicBezTo>
                  <a:cubicBezTo>
                    <a:pt x="14" y="22"/>
                    <a:pt x="15" y="25"/>
                    <a:pt x="16" y="28"/>
                  </a:cubicBezTo>
                  <a:cubicBezTo>
                    <a:pt x="16" y="28"/>
                    <a:pt x="16" y="28"/>
                    <a:pt x="16" y="28"/>
                  </a:cubicBezTo>
                  <a:cubicBezTo>
                    <a:pt x="16" y="28"/>
                    <a:pt x="15" y="28"/>
                    <a:pt x="13" y="27"/>
                  </a:cubicBezTo>
                  <a:cubicBezTo>
                    <a:pt x="12" y="26"/>
                    <a:pt x="10" y="26"/>
                    <a:pt x="9" y="26"/>
                  </a:cubicBezTo>
                  <a:cubicBezTo>
                    <a:pt x="8" y="26"/>
                    <a:pt x="7" y="26"/>
                    <a:pt x="7" y="26"/>
                  </a:cubicBezTo>
                  <a:cubicBezTo>
                    <a:pt x="9" y="27"/>
                    <a:pt x="11" y="27"/>
                    <a:pt x="13" y="29"/>
                  </a:cubicBezTo>
                  <a:cubicBezTo>
                    <a:pt x="15" y="32"/>
                    <a:pt x="16" y="31"/>
                    <a:pt x="17" y="33"/>
                  </a:cubicBezTo>
                  <a:cubicBezTo>
                    <a:pt x="18" y="34"/>
                    <a:pt x="18" y="40"/>
                    <a:pt x="18" y="44"/>
                  </a:cubicBezTo>
                  <a:cubicBezTo>
                    <a:pt x="21" y="40"/>
                    <a:pt x="18" y="36"/>
                    <a:pt x="19" y="36"/>
                  </a:cubicBezTo>
                  <a:cubicBezTo>
                    <a:pt x="19" y="36"/>
                    <a:pt x="19" y="36"/>
                    <a:pt x="19" y="36"/>
                  </a:cubicBezTo>
                  <a:cubicBezTo>
                    <a:pt x="20" y="36"/>
                    <a:pt x="21" y="36"/>
                    <a:pt x="24" y="44"/>
                  </a:cubicBezTo>
                  <a:cubicBezTo>
                    <a:pt x="26" y="49"/>
                    <a:pt x="27" y="52"/>
                    <a:pt x="29" y="59"/>
                  </a:cubicBezTo>
                  <a:cubicBezTo>
                    <a:pt x="30" y="48"/>
                    <a:pt x="25" y="46"/>
                    <a:pt x="26" y="43"/>
                  </a:cubicBezTo>
                  <a:cubicBezTo>
                    <a:pt x="26" y="43"/>
                    <a:pt x="26" y="43"/>
                    <a:pt x="27" y="43"/>
                  </a:cubicBezTo>
                  <a:cubicBezTo>
                    <a:pt x="28" y="43"/>
                    <a:pt x="30" y="45"/>
                    <a:pt x="33" y="49"/>
                  </a:cubicBezTo>
                  <a:cubicBezTo>
                    <a:pt x="38" y="54"/>
                    <a:pt x="42" y="63"/>
                    <a:pt x="42" y="63"/>
                  </a:cubicBezTo>
                  <a:cubicBezTo>
                    <a:pt x="42" y="63"/>
                    <a:pt x="42" y="62"/>
                    <a:pt x="42" y="61"/>
                  </a:cubicBezTo>
                  <a:cubicBezTo>
                    <a:pt x="42" y="61"/>
                    <a:pt x="42" y="61"/>
                    <a:pt x="42" y="61"/>
                  </a:cubicBezTo>
                  <a:cubicBezTo>
                    <a:pt x="42" y="61"/>
                    <a:pt x="42" y="61"/>
                    <a:pt x="42" y="61"/>
                  </a:cubicBezTo>
                  <a:cubicBezTo>
                    <a:pt x="40" y="56"/>
                    <a:pt x="37" y="51"/>
                    <a:pt x="33" y="47"/>
                  </a:cubicBezTo>
                  <a:cubicBezTo>
                    <a:pt x="29" y="41"/>
                    <a:pt x="25" y="38"/>
                    <a:pt x="22" y="36"/>
                  </a:cubicBezTo>
                  <a:cubicBezTo>
                    <a:pt x="20" y="35"/>
                    <a:pt x="19" y="33"/>
                    <a:pt x="19" y="31"/>
                  </a:cubicBezTo>
                  <a:cubicBezTo>
                    <a:pt x="19" y="31"/>
                    <a:pt x="19" y="31"/>
                    <a:pt x="19" y="30"/>
                  </a:cubicBezTo>
                  <a:cubicBezTo>
                    <a:pt x="20" y="29"/>
                    <a:pt x="20" y="28"/>
                    <a:pt x="20" y="27"/>
                  </a:cubicBezTo>
                  <a:cubicBezTo>
                    <a:pt x="20" y="23"/>
                    <a:pt x="18" y="18"/>
                    <a:pt x="15" y="12"/>
                  </a:cubicBezTo>
                  <a:cubicBezTo>
                    <a:pt x="13" y="9"/>
                    <a:pt x="11" y="6"/>
                    <a:pt x="9" y="4"/>
                  </a:cubicBezTo>
                  <a:cubicBezTo>
                    <a:pt x="9" y="3"/>
                    <a:pt x="9" y="3"/>
                    <a:pt x="9" y="3"/>
                  </a:cubicBezTo>
                  <a:cubicBezTo>
                    <a:pt x="8" y="2"/>
                    <a:pt x="8" y="2"/>
                    <a:pt x="8" y="2"/>
                  </a:cubicBezTo>
                  <a:cubicBezTo>
                    <a:pt x="8" y="2"/>
                    <a:pt x="8" y="2"/>
                    <a:pt x="8" y="2"/>
                  </a:cubicBezTo>
                  <a:cubicBezTo>
                    <a:pt x="8" y="2"/>
                    <a:pt x="8" y="2"/>
                    <a:pt x="8" y="2"/>
                  </a:cubicBezTo>
                  <a:cubicBezTo>
                    <a:pt x="8" y="2"/>
                    <a:pt x="8" y="2"/>
                    <a:pt x="8" y="2"/>
                  </a:cubicBezTo>
                  <a:cubicBezTo>
                    <a:pt x="7" y="1"/>
                    <a:pt x="5" y="0"/>
                    <a:pt x="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8" name="Freeform 25">
              <a:extLst>
                <a:ext uri="{FF2B5EF4-FFF2-40B4-BE49-F238E27FC236}">
                  <a16:creationId xmlns:a16="http://schemas.microsoft.com/office/drawing/2014/main" xmlns="" id="{636037F3-3B15-4D39-A462-2CD17B4A455D}"/>
                </a:ext>
              </a:extLst>
            </p:cNvPr>
            <p:cNvSpPr>
              <a:spLocks noEditPoints="1"/>
            </p:cNvSpPr>
            <p:nvPr/>
          </p:nvSpPr>
          <p:spPr bwMode="auto">
            <a:xfrm flipH="1">
              <a:off x="1861137" y="6186641"/>
              <a:ext cx="10587" cy="84633"/>
            </a:xfrm>
            <a:custGeom>
              <a:avLst/>
              <a:gdLst>
                <a:gd name="T0" fmla="*/ 1 w 4"/>
                <a:gd name="T1" fmla="*/ 28 h 30"/>
                <a:gd name="T2" fmla="*/ 2 w 4"/>
                <a:gd name="T3" fmla="*/ 28 h 30"/>
                <a:gd name="T4" fmla="*/ 3 w 4"/>
                <a:gd name="T5" fmla="*/ 30 h 30"/>
                <a:gd name="T6" fmla="*/ 1 w 4"/>
                <a:gd name="T7" fmla="*/ 28 h 30"/>
                <a:gd name="T8" fmla="*/ 4 w 4"/>
                <a:gd name="T9" fmla="*/ 0 h 30"/>
                <a:gd name="T10" fmla="*/ 4 w 4"/>
                <a:gd name="T11" fmla="*/ 0 h 30"/>
                <a:gd name="T12" fmla="*/ 0 w 4"/>
                <a:gd name="T13" fmla="*/ 4 h 30"/>
                <a:gd name="T14" fmla="*/ 0 w 4"/>
                <a:gd name="T15" fmla="*/ 4 h 30"/>
                <a:gd name="T16" fmla="*/ 4 w 4"/>
                <a:gd name="T17" fmla="*/ 0 h 30"/>
                <a:gd name="T18" fmla="*/ 4 w 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0">
                  <a:moveTo>
                    <a:pt x="1" y="28"/>
                  </a:moveTo>
                  <a:cubicBezTo>
                    <a:pt x="2" y="28"/>
                    <a:pt x="2" y="28"/>
                    <a:pt x="2" y="28"/>
                  </a:cubicBezTo>
                  <a:cubicBezTo>
                    <a:pt x="2" y="29"/>
                    <a:pt x="2" y="29"/>
                    <a:pt x="3" y="30"/>
                  </a:cubicBezTo>
                  <a:cubicBezTo>
                    <a:pt x="2" y="29"/>
                    <a:pt x="2" y="29"/>
                    <a:pt x="1" y="28"/>
                  </a:cubicBezTo>
                  <a:moveTo>
                    <a:pt x="4" y="0"/>
                  </a:moveTo>
                  <a:cubicBezTo>
                    <a:pt x="4" y="0"/>
                    <a:pt x="4" y="0"/>
                    <a:pt x="4" y="0"/>
                  </a:cubicBezTo>
                  <a:cubicBezTo>
                    <a:pt x="2" y="2"/>
                    <a:pt x="1" y="3"/>
                    <a:pt x="0" y="4"/>
                  </a:cubicBezTo>
                  <a:cubicBezTo>
                    <a:pt x="0" y="4"/>
                    <a:pt x="0" y="4"/>
                    <a:pt x="0" y="4"/>
                  </a:cubicBezTo>
                  <a:cubicBezTo>
                    <a:pt x="1" y="3"/>
                    <a:pt x="2" y="2"/>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89" name="Freeform 26">
              <a:extLst>
                <a:ext uri="{FF2B5EF4-FFF2-40B4-BE49-F238E27FC236}">
                  <a16:creationId xmlns:a16="http://schemas.microsoft.com/office/drawing/2014/main" xmlns="" id="{644F9A05-6AD8-413A-8E5A-61DB5D7FF409}"/>
                </a:ext>
              </a:extLst>
            </p:cNvPr>
            <p:cNvSpPr>
              <a:spLocks noEditPoints="1"/>
            </p:cNvSpPr>
            <p:nvPr/>
          </p:nvSpPr>
          <p:spPr bwMode="auto">
            <a:xfrm flipH="1">
              <a:off x="1806087" y="6171830"/>
              <a:ext cx="76224" cy="112140"/>
            </a:xfrm>
            <a:custGeom>
              <a:avLst/>
              <a:gdLst>
                <a:gd name="T0" fmla="*/ 16 w 27"/>
                <a:gd name="T1" fmla="*/ 34 h 39"/>
                <a:gd name="T2" fmla="*/ 20 w 27"/>
                <a:gd name="T3" fmla="*/ 36 h 39"/>
                <a:gd name="T4" fmla="*/ 22 w 27"/>
                <a:gd name="T5" fmla="*/ 35 h 39"/>
                <a:gd name="T6" fmla="*/ 22 w 27"/>
                <a:gd name="T7" fmla="*/ 35 h 39"/>
                <a:gd name="T8" fmla="*/ 20 w 27"/>
                <a:gd name="T9" fmla="*/ 35 h 39"/>
                <a:gd name="T10" fmla="*/ 16 w 27"/>
                <a:gd name="T11" fmla="*/ 34 h 39"/>
                <a:gd name="T12" fmla="*/ 8 w 27"/>
                <a:gd name="T13" fmla="*/ 11 h 39"/>
                <a:gd name="T14" fmla="*/ 8 w 27"/>
                <a:gd name="T15" fmla="*/ 11 h 39"/>
                <a:gd name="T16" fmla="*/ 9 w 27"/>
                <a:gd name="T17" fmla="*/ 12 h 39"/>
                <a:gd name="T18" fmla="*/ 8 w 27"/>
                <a:gd name="T19" fmla="*/ 11 h 39"/>
                <a:gd name="T20" fmla="*/ 20 w 27"/>
                <a:gd name="T21" fmla="*/ 0 h 39"/>
                <a:gd name="T22" fmla="*/ 8 w 27"/>
                <a:gd name="T23" fmla="*/ 5 h 39"/>
                <a:gd name="T24" fmla="*/ 8 w 27"/>
                <a:gd name="T25" fmla="*/ 5 h 39"/>
                <a:gd name="T26" fmla="*/ 4 w 27"/>
                <a:gd name="T27" fmla="*/ 9 h 39"/>
                <a:gd name="T28" fmla="*/ 4 w 27"/>
                <a:gd name="T29" fmla="*/ 9 h 39"/>
                <a:gd name="T30" fmla="*/ 4 w 27"/>
                <a:gd name="T31" fmla="*/ 9 h 39"/>
                <a:gd name="T32" fmla="*/ 3 w 27"/>
                <a:gd name="T33" fmla="*/ 13 h 39"/>
                <a:gd name="T34" fmla="*/ 3 w 27"/>
                <a:gd name="T35" fmla="*/ 18 h 39"/>
                <a:gd name="T36" fmla="*/ 2 w 27"/>
                <a:gd name="T37" fmla="*/ 20 h 39"/>
                <a:gd name="T38" fmla="*/ 1 w 27"/>
                <a:gd name="T39" fmla="*/ 21 h 39"/>
                <a:gd name="T40" fmla="*/ 0 w 27"/>
                <a:gd name="T41" fmla="*/ 23 h 39"/>
                <a:gd name="T42" fmla="*/ 5 w 27"/>
                <a:gd name="T43" fmla="*/ 32 h 39"/>
                <a:gd name="T44" fmla="*/ 5 w 27"/>
                <a:gd name="T45" fmla="*/ 33 h 39"/>
                <a:gd name="T46" fmla="*/ 7 w 27"/>
                <a:gd name="T47" fmla="*/ 35 h 39"/>
                <a:gd name="T48" fmla="*/ 7 w 27"/>
                <a:gd name="T49" fmla="*/ 35 h 39"/>
                <a:gd name="T50" fmla="*/ 7 w 27"/>
                <a:gd name="T51" fmla="*/ 35 h 39"/>
                <a:gd name="T52" fmla="*/ 16 w 27"/>
                <a:gd name="T53" fmla="*/ 39 h 39"/>
                <a:gd name="T54" fmla="*/ 18 w 27"/>
                <a:gd name="T55" fmla="*/ 38 h 39"/>
                <a:gd name="T56" fmla="*/ 8 w 27"/>
                <a:gd name="T57" fmla="*/ 31 h 39"/>
                <a:gd name="T58" fmla="*/ 8 w 27"/>
                <a:gd name="T59" fmla="*/ 31 h 39"/>
                <a:gd name="T60" fmla="*/ 9 w 27"/>
                <a:gd name="T61" fmla="*/ 31 h 39"/>
                <a:gd name="T62" fmla="*/ 8 w 27"/>
                <a:gd name="T63" fmla="*/ 31 h 39"/>
                <a:gd name="T64" fmla="*/ 8 w 27"/>
                <a:gd name="T65" fmla="*/ 31 h 39"/>
                <a:gd name="T66" fmla="*/ 7 w 27"/>
                <a:gd name="T67" fmla="*/ 28 h 39"/>
                <a:gd name="T68" fmla="*/ 7 w 27"/>
                <a:gd name="T69" fmla="*/ 28 h 39"/>
                <a:gd name="T70" fmla="*/ 6 w 27"/>
                <a:gd name="T71" fmla="*/ 20 h 39"/>
                <a:gd name="T72" fmla="*/ 8 w 27"/>
                <a:gd name="T73" fmla="*/ 19 h 39"/>
                <a:gd name="T74" fmla="*/ 16 w 27"/>
                <a:gd name="T75" fmla="*/ 22 h 39"/>
                <a:gd name="T76" fmla="*/ 8 w 27"/>
                <a:gd name="T77" fmla="*/ 15 h 39"/>
                <a:gd name="T78" fmla="*/ 9 w 27"/>
                <a:gd name="T79" fmla="*/ 15 h 39"/>
                <a:gd name="T80" fmla="*/ 27 w 27"/>
                <a:gd name="T81" fmla="*/ 19 h 39"/>
                <a:gd name="T82" fmla="*/ 24 w 27"/>
                <a:gd name="T83" fmla="*/ 17 h 39"/>
                <a:gd name="T84" fmla="*/ 27 w 27"/>
                <a:gd name="T85" fmla="*/ 19 h 39"/>
                <a:gd name="T86" fmla="*/ 9 w 27"/>
                <a:gd name="T87" fmla="*/ 15 h 39"/>
                <a:gd name="T88" fmla="*/ 8 w 27"/>
                <a:gd name="T89" fmla="*/ 15 h 39"/>
                <a:gd name="T90" fmla="*/ 8 w 27"/>
                <a:gd name="T91" fmla="*/ 11 h 39"/>
                <a:gd name="T92" fmla="*/ 8 w 27"/>
                <a:gd name="T93" fmla="*/ 11 h 39"/>
                <a:gd name="T94" fmla="*/ 8 w 27"/>
                <a:gd name="T95" fmla="*/ 11 h 39"/>
                <a:gd name="T96" fmla="*/ 8 w 27"/>
                <a:gd name="T97" fmla="*/ 11 h 39"/>
                <a:gd name="T98" fmla="*/ 8 w 27"/>
                <a:gd name="T99" fmla="*/ 11 h 39"/>
                <a:gd name="T100" fmla="*/ 22 w 27"/>
                <a:gd name="T101" fmla="*/ 9 h 39"/>
                <a:gd name="T102" fmla="*/ 22 w 27"/>
                <a:gd name="T103" fmla="*/ 9 h 39"/>
                <a:gd name="T104" fmla="*/ 8 w 27"/>
                <a:gd name="T105" fmla="*/ 11 h 39"/>
                <a:gd name="T106" fmla="*/ 9 w 27"/>
                <a:gd name="T107" fmla="*/ 8 h 39"/>
                <a:gd name="T108" fmla="*/ 9 w 27"/>
                <a:gd name="T109" fmla="*/ 8 h 39"/>
                <a:gd name="T110" fmla="*/ 9 w 27"/>
                <a:gd name="T111" fmla="*/ 7 h 39"/>
                <a:gd name="T112" fmla="*/ 9 w 27"/>
                <a:gd name="T113" fmla="*/ 7 h 39"/>
                <a:gd name="T114" fmla="*/ 9 w 27"/>
                <a:gd name="T115" fmla="*/ 7 h 39"/>
                <a:gd name="T116" fmla="*/ 9 w 27"/>
                <a:gd name="T117" fmla="*/ 7 h 39"/>
                <a:gd name="T118" fmla="*/ 22 w 27"/>
                <a:gd name="T119" fmla="*/ 0 h 39"/>
                <a:gd name="T120" fmla="*/ 20 w 27"/>
                <a:gd name="T1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9">
                  <a:moveTo>
                    <a:pt x="16" y="34"/>
                  </a:moveTo>
                  <a:cubicBezTo>
                    <a:pt x="18" y="35"/>
                    <a:pt x="19" y="36"/>
                    <a:pt x="20" y="36"/>
                  </a:cubicBezTo>
                  <a:cubicBezTo>
                    <a:pt x="21" y="36"/>
                    <a:pt x="22" y="36"/>
                    <a:pt x="22" y="35"/>
                  </a:cubicBezTo>
                  <a:cubicBezTo>
                    <a:pt x="22" y="35"/>
                    <a:pt x="22" y="35"/>
                    <a:pt x="22" y="35"/>
                  </a:cubicBezTo>
                  <a:cubicBezTo>
                    <a:pt x="21" y="35"/>
                    <a:pt x="21" y="35"/>
                    <a:pt x="20" y="35"/>
                  </a:cubicBezTo>
                  <a:cubicBezTo>
                    <a:pt x="19" y="35"/>
                    <a:pt x="17" y="35"/>
                    <a:pt x="16" y="34"/>
                  </a:cubicBezTo>
                  <a:moveTo>
                    <a:pt x="8" y="11"/>
                  </a:moveTo>
                  <a:cubicBezTo>
                    <a:pt x="8" y="11"/>
                    <a:pt x="8" y="11"/>
                    <a:pt x="8" y="11"/>
                  </a:cubicBezTo>
                  <a:cubicBezTo>
                    <a:pt x="8" y="11"/>
                    <a:pt x="9" y="12"/>
                    <a:pt x="9" y="12"/>
                  </a:cubicBezTo>
                  <a:cubicBezTo>
                    <a:pt x="9" y="12"/>
                    <a:pt x="8" y="11"/>
                    <a:pt x="8" y="11"/>
                  </a:cubicBezTo>
                  <a:moveTo>
                    <a:pt x="20" y="0"/>
                  </a:moveTo>
                  <a:cubicBezTo>
                    <a:pt x="14" y="0"/>
                    <a:pt x="8" y="5"/>
                    <a:pt x="8" y="5"/>
                  </a:cubicBezTo>
                  <a:cubicBezTo>
                    <a:pt x="8" y="5"/>
                    <a:pt x="8" y="5"/>
                    <a:pt x="8" y="5"/>
                  </a:cubicBezTo>
                  <a:cubicBezTo>
                    <a:pt x="6" y="7"/>
                    <a:pt x="5" y="8"/>
                    <a:pt x="4" y="9"/>
                  </a:cubicBezTo>
                  <a:cubicBezTo>
                    <a:pt x="4" y="9"/>
                    <a:pt x="4" y="9"/>
                    <a:pt x="4" y="9"/>
                  </a:cubicBezTo>
                  <a:cubicBezTo>
                    <a:pt x="4" y="9"/>
                    <a:pt x="4" y="9"/>
                    <a:pt x="4" y="9"/>
                  </a:cubicBezTo>
                  <a:cubicBezTo>
                    <a:pt x="3" y="11"/>
                    <a:pt x="3" y="12"/>
                    <a:pt x="3" y="13"/>
                  </a:cubicBezTo>
                  <a:cubicBezTo>
                    <a:pt x="3" y="15"/>
                    <a:pt x="3" y="16"/>
                    <a:pt x="3" y="18"/>
                  </a:cubicBezTo>
                  <a:cubicBezTo>
                    <a:pt x="3" y="19"/>
                    <a:pt x="3" y="19"/>
                    <a:pt x="2" y="20"/>
                  </a:cubicBezTo>
                  <a:cubicBezTo>
                    <a:pt x="2" y="20"/>
                    <a:pt x="2" y="21"/>
                    <a:pt x="1" y="21"/>
                  </a:cubicBezTo>
                  <a:cubicBezTo>
                    <a:pt x="0" y="22"/>
                    <a:pt x="0" y="22"/>
                    <a:pt x="0" y="23"/>
                  </a:cubicBezTo>
                  <a:cubicBezTo>
                    <a:pt x="0" y="26"/>
                    <a:pt x="1" y="29"/>
                    <a:pt x="5" y="32"/>
                  </a:cubicBezTo>
                  <a:cubicBezTo>
                    <a:pt x="5" y="33"/>
                    <a:pt x="5" y="33"/>
                    <a:pt x="5" y="33"/>
                  </a:cubicBezTo>
                  <a:cubicBezTo>
                    <a:pt x="6" y="34"/>
                    <a:pt x="6" y="34"/>
                    <a:pt x="7" y="35"/>
                  </a:cubicBezTo>
                  <a:cubicBezTo>
                    <a:pt x="7" y="35"/>
                    <a:pt x="7" y="35"/>
                    <a:pt x="7" y="35"/>
                  </a:cubicBezTo>
                  <a:cubicBezTo>
                    <a:pt x="7" y="35"/>
                    <a:pt x="7" y="35"/>
                    <a:pt x="7" y="35"/>
                  </a:cubicBezTo>
                  <a:cubicBezTo>
                    <a:pt x="10" y="37"/>
                    <a:pt x="14" y="39"/>
                    <a:pt x="16" y="39"/>
                  </a:cubicBezTo>
                  <a:cubicBezTo>
                    <a:pt x="17" y="39"/>
                    <a:pt x="17" y="39"/>
                    <a:pt x="18" y="38"/>
                  </a:cubicBezTo>
                  <a:cubicBezTo>
                    <a:pt x="14" y="38"/>
                    <a:pt x="6" y="32"/>
                    <a:pt x="8" y="31"/>
                  </a:cubicBezTo>
                  <a:cubicBezTo>
                    <a:pt x="8" y="31"/>
                    <a:pt x="8" y="31"/>
                    <a:pt x="8" y="31"/>
                  </a:cubicBezTo>
                  <a:cubicBezTo>
                    <a:pt x="8" y="31"/>
                    <a:pt x="9" y="31"/>
                    <a:pt x="9" y="31"/>
                  </a:cubicBezTo>
                  <a:cubicBezTo>
                    <a:pt x="9" y="31"/>
                    <a:pt x="8" y="31"/>
                    <a:pt x="8" y="31"/>
                  </a:cubicBezTo>
                  <a:cubicBezTo>
                    <a:pt x="8" y="31"/>
                    <a:pt x="8" y="31"/>
                    <a:pt x="8" y="31"/>
                  </a:cubicBezTo>
                  <a:cubicBezTo>
                    <a:pt x="7" y="28"/>
                    <a:pt x="7" y="28"/>
                    <a:pt x="7" y="28"/>
                  </a:cubicBezTo>
                  <a:cubicBezTo>
                    <a:pt x="7" y="28"/>
                    <a:pt x="7" y="28"/>
                    <a:pt x="7" y="28"/>
                  </a:cubicBezTo>
                  <a:cubicBezTo>
                    <a:pt x="1" y="24"/>
                    <a:pt x="3" y="22"/>
                    <a:pt x="6" y="20"/>
                  </a:cubicBezTo>
                  <a:cubicBezTo>
                    <a:pt x="6" y="19"/>
                    <a:pt x="7" y="19"/>
                    <a:pt x="8" y="19"/>
                  </a:cubicBezTo>
                  <a:cubicBezTo>
                    <a:pt x="11" y="19"/>
                    <a:pt x="14" y="21"/>
                    <a:pt x="16" y="22"/>
                  </a:cubicBezTo>
                  <a:cubicBezTo>
                    <a:pt x="15" y="19"/>
                    <a:pt x="5" y="17"/>
                    <a:pt x="8" y="15"/>
                  </a:cubicBezTo>
                  <a:cubicBezTo>
                    <a:pt x="8" y="15"/>
                    <a:pt x="8" y="15"/>
                    <a:pt x="9" y="15"/>
                  </a:cubicBezTo>
                  <a:cubicBezTo>
                    <a:pt x="13" y="15"/>
                    <a:pt x="22" y="18"/>
                    <a:pt x="27" y="19"/>
                  </a:cubicBezTo>
                  <a:cubicBezTo>
                    <a:pt x="26" y="19"/>
                    <a:pt x="25" y="18"/>
                    <a:pt x="24" y="17"/>
                  </a:cubicBezTo>
                  <a:cubicBezTo>
                    <a:pt x="25" y="18"/>
                    <a:pt x="26" y="19"/>
                    <a:pt x="27" y="19"/>
                  </a:cubicBezTo>
                  <a:cubicBezTo>
                    <a:pt x="22" y="18"/>
                    <a:pt x="13" y="15"/>
                    <a:pt x="9" y="15"/>
                  </a:cubicBezTo>
                  <a:cubicBezTo>
                    <a:pt x="8" y="15"/>
                    <a:pt x="8" y="15"/>
                    <a:pt x="8" y="15"/>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10" y="8"/>
                    <a:pt x="16" y="9"/>
                    <a:pt x="22" y="9"/>
                  </a:cubicBezTo>
                  <a:cubicBezTo>
                    <a:pt x="22" y="9"/>
                    <a:pt x="22" y="9"/>
                    <a:pt x="22" y="9"/>
                  </a:cubicBezTo>
                  <a:cubicBezTo>
                    <a:pt x="16" y="9"/>
                    <a:pt x="10" y="8"/>
                    <a:pt x="8" y="11"/>
                  </a:cubicBezTo>
                  <a:cubicBezTo>
                    <a:pt x="9" y="8"/>
                    <a:pt x="9" y="8"/>
                    <a:pt x="9" y="8"/>
                  </a:cubicBezTo>
                  <a:cubicBezTo>
                    <a:pt x="9" y="8"/>
                    <a:pt x="9" y="8"/>
                    <a:pt x="9" y="8"/>
                  </a:cubicBezTo>
                  <a:cubicBezTo>
                    <a:pt x="8" y="8"/>
                    <a:pt x="8" y="7"/>
                    <a:pt x="9" y="7"/>
                  </a:cubicBezTo>
                  <a:cubicBezTo>
                    <a:pt x="9" y="7"/>
                    <a:pt x="9" y="7"/>
                    <a:pt x="9" y="7"/>
                  </a:cubicBezTo>
                  <a:cubicBezTo>
                    <a:pt x="9" y="7"/>
                    <a:pt x="9" y="7"/>
                    <a:pt x="9" y="7"/>
                  </a:cubicBezTo>
                  <a:cubicBezTo>
                    <a:pt x="9" y="7"/>
                    <a:pt x="9" y="7"/>
                    <a:pt x="9" y="7"/>
                  </a:cubicBezTo>
                  <a:cubicBezTo>
                    <a:pt x="12" y="3"/>
                    <a:pt x="18" y="1"/>
                    <a:pt x="22" y="0"/>
                  </a:cubicBezTo>
                  <a:cubicBezTo>
                    <a:pt x="22" y="0"/>
                    <a:pt x="21" y="0"/>
                    <a:pt x="2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0" name="Freeform 27">
              <a:extLst>
                <a:ext uri="{FF2B5EF4-FFF2-40B4-BE49-F238E27FC236}">
                  <a16:creationId xmlns:a16="http://schemas.microsoft.com/office/drawing/2014/main" xmlns="" id="{201EDEA5-F5D2-4236-90CE-77A90E92E4BC}"/>
                </a:ext>
              </a:extLst>
            </p:cNvPr>
            <p:cNvSpPr>
              <a:spLocks/>
            </p:cNvSpPr>
            <p:nvPr/>
          </p:nvSpPr>
          <p:spPr bwMode="auto">
            <a:xfrm flipH="1">
              <a:off x="1698103" y="6379181"/>
              <a:ext cx="105867" cy="131182"/>
            </a:xfrm>
            <a:custGeom>
              <a:avLst/>
              <a:gdLst>
                <a:gd name="T0" fmla="*/ 11 w 37"/>
                <a:gd name="T1" fmla="*/ 0 h 46"/>
                <a:gd name="T2" fmla="*/ 2 w 37"/>
                <a:gd name="T3" fmla="*/ 14 h 46"/>
                <a:gd name="T4" fmla="*/ 2 w 37"/>
                <a:gd name="T5" fmla="*/ 14 h 46"/>
                <a:gd name="T6" fmla="*/ 2 w 37"/>
                <a:gd name="T7" fmla="*/ 14 h 46"/>
                <a:gd name="T8" fmla="*/ 0 w 37"/>
                <a:gd name="T9" fmla="*/ 26 h 46"/>
                <a:gd name="T10" fmla="*/ 0 w 37"/>
                <a:gd name="T11" fmla="*/ 30 h 46"/>
                <a:gd name="T12" fmla="*/ 4 w 37"/>
                <a:gd name="T13" fmla="*/ 33 h 46"/>
                <a:gd name="T14" fmla="*/ 7 w 37"/>
                <a:gd name="T15" fmla="*/ 35 h 46"/>
                <a:gd name="T16" fmla="*/ 8 w 37"/>
                <a:gd name="T17" fmla="*/ 37 h 46"/>
                <a:gd name="T18" fmla="*/ 8 w 37"/>
                <a:gd name="T19" fmla="*/ 39 h 46"/>
                <a:gd name="T20" fmla="*/ 8 w 37"/>
                <a:gd name="T21" fmla="*/ 40 h 46"/>
                <a:gd name="T22" fmla="*/ 10 w 37"/>
                <a:gd name="T23" fmla="*/ 44 h 46"/>
                <a:gd name="T24" fmla="*/ 22 w 37"/>
                <a:gd name="T25" fmla="*/ 46 h 46"/>
                <a:gd name="T26" fmla="*/ 22 w 37"/>
                <a:gd name="T27" fmla="*/ 46 h 46"/>
                <a:gd name="T28" fmla="*/ 37 w 37"/>
                <a:gd name="T29" fmla="*/ 38 h 46"/>
                <a:gd name="T30" fmla="*/ 23 w 37"/>
                <a:gd name="T31" fmla="*/ 43 h 46"/>
                <a:gd name="T32" fmla="*/ 14 w 37"/>
                <a:gd name="T33" fmla="*/ 38 h 46"/>
                <a:gd name="T34" fmla="*/ 16 w 37"/>
                <a:gd name="T35" fmla="*/ 39 h 46"/>
                <a:gd name="T36" fmla="*/ 35 w 37"/>
                <a:gd name="T37" fmla="*/ 26 h 46"/>
                <a:gd name="T38" fmla="*/ 15 w 37"/>
                <a:gd name="T39" fmla="*/ 37 h 46"/>
                <a:gd name="T40" fmla="*/ 13 w 37"/>
                <a:gd name="T41" fmla="*/ 36 h 46"/>
                <a:gd name="T42" fmla="*/ 23 w 37"/>
                <a:gd name="T43" fmla="*/ 24 h 46"/>
                <a:gd name="T44" fmla="*/ 11 w 37"/>
                <a:gd name="T45" fmla="*/ 33 h 46"/>
                <a:gd name="T46" fmla="*/ 21 w 37"/>
                <a:gd name="T47" fmla="*/ 21 h 46"/>
                <a:gd name="T48" fmla="*/ 9 w 37"/>
                <a:gd name="T49" fmla="*/ 29 h 46"/>
                <a:gd name="T50" fmla="*/ 8 w 37"/>
                <a:gd name="T51" fmla="*/ 28 h 46"/>
                <a:gd name="T52" fmla="*/ 23 w 37"/>
                <a:gd name="T53" fmla="*/ 14 h 46"/>
                <a:gd name="T54" fmla="*/ 22 w 37"/>
                <a:gd name="T55" fmla="*/ 14 h 46"/>
                <a:gd name="T56" fmla="*/ 12 w 37"/>
                <a:gd name="T57" fmla="*/ 20 h 46"/>
                <a:gd name="T58" fmla="*/ 6 w 37"/>
                <a:gd name="T59" fmla="*/ 26 h 46"/>
                <a:gd name="T60" fmla="*/ 6 w 37"/>
                <a:gd name="T61" fmla="*/ 26 h 46"/>
                <a:gd name="T62" fmla="*/ 18 w 37"/>
                <a:gd name="T63" fmla="*/ 7 h 46"/>
                <a:gd name="T64" fmla="*/ 2 w 37"/>
                <a:gd name="T65" fmla="*/ 25 h 46"/>
                <a:gd name="T66" fmla="*/ 2 w 37"/>
                <a:gd name="T67" fmla="*/ 22 h 46"/>
                <a:gd name="T68" fmla="*/ 11 w 3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46">
                  <a:moveTo>
                    <a:pt x="11" y="0"/>
                  </a:moveTo>
                  <a:cubicBezTo>
                    <a:pt x="6" y="3"/>
                    <a:pt x="2" y="12"/>
                    <a:pt x="2" y="14"/>
                  </a:cubicBezTo>
                  <a:cubicBezTo>
                    <a:pt x="2" y="14"/>
                    <a:pt x="2" y="14"/>
                    <a:pt x="2" y="14"/>
                  </a:cubicBezTo>
                  <a:cubicBezTo>
                    <a:pt x="2" y="14"/>
                    <a:pt x="2" y="14"/>
                    <a:pt x="2" y="14"/>
                  </a:cubicBezTo>
                  <a:cubicBezTo>
                    <a:pt x="1" y="18"/>
                    <a:pt x="0" y="23"/>
                    <a:pt x="0" y="26"/>
                  </a:cubicBezTo>
                  <a:cubicBezTo>
                    <a:pt x="0" y="28"/>
                    <a:pt x="0" y="29"/>
                    <a:pt x="0" y="30"/>
                  </a:cubicBezTo>
                  <a:cubicBezTo>
                    <a:pt x="1" y="32"/>
                    <a:pt x="2" y="33"/>
                    <a:pt x="4" y="33"/>
                  </a:cubicBezTo>
                  <a:cubicBezTo>
                    <a:pt x="5" y="33"/>
                    <a:pt x="7" y="34"/>
                    <a:pt x="7" y="35"/>
                  </a:cubicBezTo>
                  <a:cubicBezTo>
                    <a:pt x="8" y="36"/>
                    <a:pt x="8" y="37"/>
                    <a:pt x="8" y="37"/>
                  </a:cubicBezTo>
                  <a:cubicBezTo>
                    <a:pt x="8" y="38"/>
                    <a:pt x="8" y="39"/>
                    <a:pt x="8" y="39"/>
                  </a:cubicBezTo>
                  <a:cubicBezTo>
                    <a:pt x="8" y="39"/>
                    <a:pt x="8" y="40"/>
                    <a:pt x="8" y="40"/>
                  </a:cubicBezTo>
                  <a:cubicBezTo>
                    <a:pt x="8" y="42"/>
                    <a:pt x="9" y="43"/>
                    <a:pt x="10" y="44"/>
                  </a:cubicBezTo>
                  <a:cubicBezTo>
                    <a:pt x="13" y="45"/>
                    <a:pt x="17" y="46"/>
                    <a:pt x="22" y="46"/>
                  </a:cubicBezTo>
                  <a:cubicBezTo>
                    <a:pt x="22" y="46"/>
                    <a:pt x="22" y="46"/>
                    <a:pt x="22" y="46"/>
                  </a:cubicBezTo>
                  <a:cubicBezTo>
                    <a:pt x="33" y="43"/>
                    <a:pt x="34" y="41"/>
                    <a:pt x="37" y="38"/>
                  </a:cubicBezTo>
                  <a:cubicBezTo>
                    <a:pt x="31" y="41"/>
                    <a:pt x="27" y="43"/>
                    <a:pt x="23" y="43"/>
                  </a:cubicBezTo>
                  <a:cubicBezTo>
                    <a:pt x="17" y="43"/>
                    <a:pt x="14" y="40"/>
                    <a:pt x="14" y="38"/>
                  </a:cubicBezTo>
                  <a:cubicBezTo>
                    <a:pt x="14" y="39"/>
                    <a:pt x="15" y="39"/>
                    <a:pt x="16" y="39"/>
                  </a:cubicBezTo>
                  <a:cubicBezTo>
                    <a:pt x="22" y="39"/>
                    <a:pt x="32" y="35"/>
                    <a:pt x="35" y="26"/>
                  </a:cubicBezTo>
                  <a:cubicBezTo>
                    <a:pt x="33" y="31"/>
                    <a:pt x="20" y="37"/>
                    <a:pt x="15" y="37"/>
                  </a:cubicBezTo>
                  <a:cubicBezTo>
                    <a:pt x="13" y="37"/>
                    <a:pt x="13" y="36"/>
                    <a:pt x="13" y="36"/>
                  </a:cubicBezTo>
                  <a:cubicBezTo>
                    <a:pt x="12" y="32"/>
                    <a:pt x="19" y="29"/>
                    <a:pt x="23" y="24"/>
                  </a:cubicBezTo>
                  <a:cubicBezTo>
                    <a:pt x="19" y="25"/>
                    <a:pt x="13" y="32"/>
                    <a:pt x="11" y="33"/>
                  </a:cubicBezTo>
                  <a:cubicBezTo>
                    <a:pt x="10" y="29"/>
                    <a:pt x="19" y="23"/>
                    <a:pt x="21" y="21"/>
                  </a:cubicBezTo>
                  <a:cubicBezTo>
                    <a:pt x="15" y="23"/>
                    <a:pt x="10" y="29"/>
                    <a:pt x="9" y="29"/>
                  </a:cubicBezTo>
                  <a:cubicBezTo>
                    <a:pt x="9" y="29"/>
                    <a:pt x="8" y="29"/>
                    <a:pt x="8" y="28"/>
                  </a:cubicBezTo>
                  <a:cubicBezTo>
                    <a:pt x="8" y="26"/>
                    <a:pt x="18" y="15"/>
                    <a:pt x="23" y="14"/>
                  </a:cubicBezTo>
                  <a:cubicBezTo>
                    <a:pt x="23" y="14"/>
                    <a:pt x="22" y="14"/>
                    <a:pt x="22" y="14"/>
                  </a:cubicBezTo>
                  <a:cubicBezTo>
                    <a:pt x="19" y="14"/>
                    <a:pt x="15" y="17"/>
                    <a:pt x="12" y="20"/>
                  </a:cubicBezTo>
                  <a:cubicBezTo>
                    <a:pt x="9" y="23"/>
                    <a:pt x="7" y="26"/>
                    <a:pt x="6" y="26"/>
                  </a:cubicBezTo>
                  <a:cubicBezTo>
                    <a:pt x="6" y="26"/>
                    <a:pt x="6" y="26"/>
                    <a:pt x="6" y="26"/>
                  </a:cubicBezTo>
                  <a:cubicBezTo>
                    <a:pt x="5" y="23"/>
                    <a:pt x="11" y="10"/>
                    <a:pt x="18" y="7"/>
                  </a:cubicBezTo>
                  <a:cubicBezTo>
                    <a:pt x="7" y="8"/>
                    <a:pt x="3" y="25"/>
                    <a:pt x="2" y="25"/>
                  </a:cubicBezTo>
                  <a:cubicBezTo>
                    <a:pt x="2" y="25"/>
                    <a:pt x="2" y="24"/>
                    <a:pt x="2" y="22"/>
                  </a:cubicBezTo>
                  <a:cubicBezTo>
                    <a:pt x="2" y="11"/>
                    <a:pt x="7" y="7"/>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1" name="Freeform 28">
              <a:extLst>
                <a:ext uri="{FF2B5EF4-FFF2-40B4-BE49-F238E27FC236}">
                  <a16:creationId xmlns:a16="http://schemas.microsoft.com/office/drawing/2014/main" xmlns="" id="{FA46E7DE-3013-4825-873E-EC6B8CDAB027}"/>
                </a:ext>
              </a:extLst>
            </p:cNvPr>
            <p:cNvSpPr>
              <a:spLocks/>
            </p:cNvSpPr>
            <p:nvPr/>
          </p:nvSpPr>
          <p:spPr bwMode="auto">
            <a:xfrm flipH="1">
              <a:off x="1581649" y="6499785"/>
              <a:ext cx="93163" cy="69822"/>
            </a:xfrm>
            <a:custGeom>
              <a:avLst/>
              <a:gdLst>
                <a:gd name="T0" fmla="*/ 19 w 33"/>
                <a:gd name="T1" fmla="*/ 0 h 25"/>
                <a:gd name="T2" fmla="*/ 19 w 33"/>
                <a:gd name="T3" fmla="*/ 0 h 25"/>
                <a:gd name="T4" fmla="*/ 3 w 33"/>
                <a:gd name="T5" fmla="*/ 18 h 25"/>
                <a:gd name="T6" fmla="*/ 3 w 33"/>
                <a:gd name="T7" fmla="*/ 18 h 25"/>
                <a:gd name="T8" fmla="*/ 12 w 33"/>
                <a:gd name="T9" fmla="*/ 0 h 25"/>
                <a:gd name="T10" fmla="*/ 12 w 33"/>
                <a:gd name="T11" fmla="*/ 0 h 25"/>
                <a:gd name="T12" fmla="*/ 7 w 33"/>
                <a:gd name="T13" fmla="*/ 6 h 25"/>
                <a:gd name="T14" fmla="*/ 7 w 33"/>
                <a:gd name="T15" fmla="*/ 6 h 25"/>
                <a:gd name="T16" fmla="*/ 6 w 33"/>
                <a:gd name="T17" fmla="*/ 7 h 25"/>
                <a:gd name="T18" fmla="*/ 6 w 33"/>
                <a:gd name="T19" fmla="*/ 7 h 25"/>
                <a:gd name="T20" fmla="*/ 6 w 33"/>
                <a:gd name="T21" fmla="*/ 7 h 25"/>
                <a:gd name="T22" fmla="*/ 6 w 33"/>
                <a:gd name="T23" fmla="*/ 9 h 25"/>
                <a:gd name="T24" fmla="*/ 0 w 33"/>
                <a:gd name="T25" fmla="*/ 20 h 25"/>
                <a:gd name="T26" fmla="*/ 2 w 33"/>
                <a:gd name="T27" fmla="*/ 22 h 25"/>
                <a:gd name="T28" fmla="*/ 6 w 33"/>
                <a:gd name="T29" fmla="*/ 24 h 25"/>
                <a:gd name="T30" fmla="*/ 8 w 33"/>
                <a:gd name="T31" fmla="*/ 25 h 25"/>
                <a:gd name="T32" fmla="*/ 32 w 33"/>
                <a:gd name="T33" fmla="*/ 12 h 25"/>
                <a:gd name="T34" fmla="*/ 33 w 33"/>
                <a:gd name="T35" fmla="*/ 10 h 25"/>
                <a:gd name="T36" fmla="*/ 14 w 33"/>
                <a:gd name="T37" fmla="*/ 22 h 25"/>
                <a:gd name="T38" fmla="*/ 16 w 33"/>
                <a:gd name="T39" fmla="*/ 19 h 25"/>
                <a:gd name="T40" fmla="*/ 28 w 33"/>
                <a:gd name="T41" fmla="*/ 4 h 25"/>
                <a:gd name="T42" fmla="*/ 27 w 33"/>
                <a:gd name="T43" fmla="*/ 6 h 25"/>
                <a:gd name="T44" fmla="*/ 7 w 33"/>
                <a:gd name="T45" fmla="*/ 22 h 25"/>
                <a:gd name="T46" fmla="*/ 7 w 33"/>
                <a:gd name="T47" fmla="*/ 21 h 25"/>
                <a:gd name="T48" fmla="*/ 17 w 33"/>
                <a:gd name="T49" fmla="*/ 9 h 25"/>
                <a:gd name="T50" fmla="*/ 17 w 33"/>
                <a:gd name="T51" fmla="*/ 9 h 25"/>
                <a:gd name="T52" fmla="*/ 5 w 33"/>
                <a:gd name="T53" fmla="*/ 20 h 25"/>
                <a:gd name="T54" fmla="*/ 5 w 33"/>
                <a:gd name="T55" fmla="*/ 20 h 25"/>
                <a:gd name="T56" fmla="*/ 19 w 33"/>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19" y="0"/>
                  </a:moveTo>
                  <a:cubicBezTo>
                    <a:pt x="19" y="0"/>
                    <a:pt x="19" y="0"/>
                    <a:pt x="19" y="0"/>
                  </a:cubicBezTo>
                  <a:cubicBezTo>
                    <a:pt x="16" y="1"/>
                    <a:pt x="5" y="18"/>
                    <a:pt x="3" y="18"/>
                  </a:cubicBezTo>
                  <a:cubicBezTo>
                    <a:pt x="3" y="18"/>
                    <a:pt x="3" y="18"/>
                    <a:pt x="3" y="18"/>
                  </a:cubicBezTo>
                  <a:cubicBezTo>
                    <a:pt x="3" y="14"/>
                    <a:pt x="14" y="1"/>
                    <a:pt x="12" y="0"/>
                  </a:cubicBezTo>
                  <a:cubicBezTo>
                    <a:pt x="12" y="0"/>
                    <a:pt x="12" y="0"/>
                    <a:pt x="12" y="0"/>
                  </a:cubicBezTo>
                  <a:cubicBezTo>
                    <a:pt x="10" y="0"/>
                    <a:pt x="8" y="4"/>
                    <a:pt x="7" y="6"/>
                  </a:cubicBezTo>
                  <a:cubicBezTo>
                    <a:pt x="7" y="6"/>
                    <a:pt x="7" y="6"/>
                    <a:pt x="7" y="6"/>
                  </a:cubicBezTo>
                  <a:cubicBezTo>
                    <a:pt x="7" y="7"/>
                    <a:pt x="7" y="7"/>
                    <a:pt x="6" y="7"/>
                  </a:cubicBezTo>
                  <a:cubicBezTo>
                    <a:pt x="6" y="7"/>
                    <a:pt x="6" y="7"/>
                    <a:pt x="6" y="7"/>
                  </a:cubicBezTo>
                  <a:cubicBezTo>
                    <a:pt x="6" y="7"/>
                    <a:pt x="6" y="7"/>
                    <a:pt x="6" y="7"/>
                  </a:cubicBezTo>
                  <a:cubicBezTo>
                    <a:pt x="6" y="8"/>
                    <a:pt x="6" y="8"/>
                    <a:pt x="6" y="9"/>
                  </a:cubicBezTo>
                  <a:cubicBezTo>
                    <a:pt x="2" y="15"/>
                    <a:pt x="0" y="19"/>
                    <a:pt x="0" y="20"/>
                  </a:cubicBezTo>
                  <a:cubicBezTo>
                    <a:pt x="0" y="21"/>
                    <a:pt x="1" y="22"/>
                    <a:pt x="2" y="22"/>
                  </a:cubicBezTo>
                  <a:cubicBezTo>
                    <a:pt x="4" y="23"/>
                    <a:pt x="2" y="24"/>
                    <a:pt x="6" y="24"/>
                  </a:cubicBezTo>
                  <a:cubicBezTo>
                    <a:pt x="7" y="25"/>
                    <a:pt x="7" y="25"/>
                    <a:pt x="8" y="25"/>
                  </a:cubicBezTo>
                  <a:cubicBezTo>
                    <a:pt x="12" y="25"/>
                    <a:pt x="24" y="20"/>
                    <a:pt x="32" y="12"/>
                  </a:cubicBezTo>
                  <a:cubicBezTo>
                    <a:pt x="32" y="11"/>
                    <a:pt x="33" y="11"/>
                    <a:pt x="33" y="10"/>
                  </a:cubicBezTo>
                  <a:cubicBezTo>
                    <a:pt x="29" y="15"/>
                    <a:pt x="16" y="22"/>
                    <a:pt x="14" y="22"/>
                  </a:cubicBezTo>
                  <a:cubicBezTo>
                    <a:pt x="13" y="22"/>
                    <a:pt x="14" y="21"/>
                    <a:pt x="16" y="19"/>
                  </a:cubicBezTo>
                  <a:cubicBezTo>
                    <a:pt x="25" y="12"/>
                    <a:pt x="29" y="4"/>
                    <a:pt x="28" y="4"/>
                  </a:cubicBezTo>
                  <a:cubicBezTo>
                    <a:pt x="28" y="4"/>
                    <a:pt x="27" y="5"/>
                    <a:pt x="27" y="6"/>
                  </a:cubicBezTo>
                  <a:cubicBezTo>
                    <a:pt x="23" y="11"/>
                    <a:pt x="9" y="22"/>
                    <a:pt x="7" y="22"/>
                  </a:cubicBezTo>
                  <a:cubicBezTo>
                    <a:pt x="7" y="22"/>
                    <a:pt x="7" y="21"/>
                    <a:pt x="7" y="21"/>
                  </a:cubicBezTo>
                  <a:cubicBezTo>
                    <a:pt x="7" y="20"/>
                    <a:pt x="20" y="9"/>
                    <a:pt x="17" y="9"/>
                  </a:cubicBezTo>
                  <a:cubicBezTo>
                    <a:pt x="17" y="9"/>
                    <a:pt x="17" y="9"/>
                    <a:pt x="17" y="9"/>
                  </a:cubicBezTo>
                  <a:cubicBezTo>
                    <a:pt x="14" y="10"/>
                    <a:pt x="6" y="20"/>
                    <a:pt x="5" y="20"/>
                  </a:cubicBezTo>
                  <a:cubicBezTo>
                    <a:pt x="5" y="20"/>
                    <a:pt x="5" y="20"/>
                    <a:pt x="5" y="20"/>
                  </a:cubicBezTo>
                  <a:cubicBezTo>
                    <a:pt x="6" y="16"/>
                    <a:pt x="21" y="0"/>
                    <a:pt x="1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2" name="Freeform 29">
              <a:extLst>
                <a:ext uri="{FF2B5EF4-FFF2-40B4-BE49-F238E27FC236}">
                  <a16:creationId xmlns:a16="http://schemas.microsoft.com/office/drawing/2014/main" xmlns="" id="{2E21F3D9-73AB-4611-9FDF-E6AB3FE7D666}"/>
                </a:ext>
              </a:extLst>
            </p:cNvPr>
            <p:cNvSpPr>
              <a:spLocks/>
            </p:cNvSpPr>
            <p:nvPr/>
          </p:nvSpPr>
          <p:spPr bwMode="auto">
            <a:xfrm flipH="1">
              <a:off x="1501190" y="6358023"/>
              <a:ext cx="46581" cy="97328"/>
            </a:xfrm>
            <a:custGeom>
              <a:avLst/>
              <a:gdLst>
                <a:gd name="T0" fmla="*/ 7 w 16"/>
                <a:gd name="T1" fmla="*/ 0 h 35"/>
                <a:gd name="T2" fmla="*/ 9 w 16"/>
                <a:gd name="T3" fmla="*/ 3 h 35"/>
                <a:gd name="T4" fmla="*/ 14 w 16"/>
                <a:gd name="T5" fmla="*/ 23 h 35"/>
                <a:gd name="T6" fmla="*/ 13 w 16"/>
                <a:gd name="T7" fmla="*/ 25 h 35"/>
                <a:gd name="T8" fmla="*/ 9 w 16"/>
                <a:gd name="T9" fmla="*/ 9 h 35"/>
                <a:gd name="T10" fmla="*/ 7 w 16"/>
                <a:gd name="T11" fmla="*/ 7 h 35"/>
                <a:gd name="T12" fmla="*/ 8 w 16"/>
                <a:gd name="T13" fmla="*/ 13 h 35"/>
                <a:gd name="T14" fmla="*/ 10 w 16"/>
                <a:gd name="T15" fmla="*/ 26 h 35"/>
                <a:gd name="T16" fmla="*/ 10 w 16"/>
                <a:gd name="T17" fmla="*/ 26 h 35"/>
                <a:gd name="T18" fmla="*/ 3 w 16"/>
                <a:gd name="T19" fmla="*/ 7 h 35"/>
                <a:gd name="T20" fmla="*/ 0 w 16"/>
                <a:gd name="T21" fmla="*/ 5 h 35"/>
                <a:gd name="T22" fmla="*/ 1 w 16"/>
                <a:gd name="T23" fmla="*/ 9 h 35"/>
                <a:gd name="T24" fmla="*/ 1 w 16"/>
                <a:gd name="T25" fmla="*/ 9 h 35"/>
                <a:gd name="T26" fmla="*/ 1 w 16"/>
                <a:gd name="T27" fmla="*/ 9 h 35"/>
                <a:gd name="T28" fmla="*/ 3 w 16"/>
                <a:gd name="T29" fmla="*/ 14 h 35"/>
                <a:gd name="T30" fmla="*/ 12 w 16"/>
                <a:gd name="T31" fmla="*/ 35 h 35"/>
                <a:gd name="T32" fmla="*/ 16 w 16"/>
                <a:gd name="T33" fmla="*/ 23 h 35"/>
                <a:gd name="T34" fmla="*/ 16 w 16"/>
                <a:gd name="T35" fmla="*/ 18 h 35"/>
                <a:gd name="T36" fmla="*/ 15 w 16"/>
                <a:gd name="T37" fmla="*/ 11 h 35"/>
                <a:gd name="T38" fmla="*/ 15 w 16"/>
                <a:gd name="T39" fmla="*/ 11 h 35"/>
                <a:gd name="T40" fmla="*/ 8 w 16"/>
                <a:gd name="T41" fmla="*/ 1 h 35"/>
                <a:gd name="T42" fmla="*/ 7 w 16"/>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5">
                  <a:moveTo>
                    <a:pt x="7" y="0"/>
                  </a:moveTo>
                  <a:cubicBezTo>
                    <a:pt x="7" y="0"/>
                    <a:pt x="7" y="1"/>
                    <a:pt x="9" y="3"/>
                  </a:cubicBezTo>
                  <a:cubicBezTo>
                    <a:pt x="12" y="7"/>
                    <a:pt x="15" y="14"/>
                    <a:pt x="14" y="23"/>
                  </a:cubicBezTo>
                  <a:cubicBezTo>
                    <a:pt x="14" y="24"/>
                    <a:pt x="13" y="25"/>
                    <a:pt x="13" y="25"/>
                  </a:cubicBezTo>
                  <a:cubicBezTo>
                    <a:pt x="12" y="25"/>
                    <a:pt x="11" y="15"/>
                    <a:pt x="9" y="9"/>
                  </a:cubicBezTo>
                  <a:cubicBezTo>
                    <a:pt x="8" y="7"/>
                    <a:pt x="8" y="7"/>
                    <a:pt x="7" y="7"/>
                  </a:cubicBezTo>
                  <a:cubicBezTo>
                    <a:pt x="7" y="7"/>
                    <a:pt x="7" y="10"/>
                    <a:pt x="8" y="13"/>
                  </a:cubicBezTo>
                  <a:cubicBezTo>
                    <a:pt x="10" y="18"/>
                    <a:pt x="11" y="24"/>
                    <a:pt x="10" y="26"/>
                  </a:cubicBezTo>
                  <a:cubicBezTo>
                    <a:pt x="10" y="26"/>
                    <a:pt x="10" y="26"/>
                    <a:pt x="10" y="26"/>
                  </a:cubicBezTo>
                  <a:cubicBezTo>
                    <a:pt x="10" y="26"/>
                    <a:pt x="6" y="12"/>
                    <a:pt x="3" y="7"/>
                  </a:cubicBezTo>
                  <a:cubicBezTo>
                    <a:pt x="1" y="5"/>
                    <a:pt x="1" y="5"/>
                    <a:pt x="0" y="5"/>
                  </a:cubicBezTo>
                  <a:cubicBezTo>
                    <a:pt x="0" y="5"/>
                    <a:pt x="0" y="6"/>
                    <a:pt x="1" y="9"/>
                  </a:cubicBezTo>
                  <a:cubicBezTo>
                    <a:pt x="1" y="9"/>
                    <a:pt x="1" y="9"/>
                    <a:pt x="1" y="9"/>
                  </a:cubicBezTo>
                  <a:cubicBezTo>
                    <a:pt x="1" y="9"/>
                    <a:pt x="1" y="9"/>
                    <a:pt x="1" y="9"/>
                  </a:cubicBezTo>
                  <a:cubicBezTo>
                    <a:pt x="1" y="11"/>
                    <a:pt x="2" y="13"/>
                    <a:pt x="3" y="14"/>
                  </a:cubicBezTo>
                  <a:cubicBezTo>
                    <a:pt x="7" y="24"/>
                    <a:pt x="9" y="35"/>
                    <a:pt x="12" y="35"/>
                  </a:cubicBezTo>
                  <a:cubicBezTo>
                    <a:pt x="13" y="35"/>
                    <a:pt x="14" y="31"/>
                    <a:pt x="16" y="23"/>
                  </a:cubicBezTo>
                  <a:cubicBezTo>
                    <a:pt x="16" y="22"/>
                    <a:pt x="16" y="20"/>
                    <a:pt x="16" y="18"/>
                  </a:cubicBezTo>
                  <a:cubicBezTo>
                    <a:pt x="16" y="16"/>
                    <a:pt x="16" y="14"/>
                    <a:pt x="15" y="11"/>
                  </a:cubicBezTo>
                  <a:cubicBezTo>
                    <a:pt x="15" y="11"/>
                    <a:pt x="15" y="11"/>
                    <a:pt x="15" y="11"/>
                  </a:cubicBezTo>
                  <a:cubicBezTo>
                    <a:pt x="15" y="11"/>
                    <a:pt x="13" y="3"/>
                    <a:pt x="8" y="1"/>
                  </a:cubicBezTo>
                  <a:cubicBezTo>
                    <a:pt x="8" y="0"/>
                    <a:pt x="8"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3" name="Freeform 30">
              <a:extLst>
                <a:ext uri="{FF2B5EF4-FFF2-40B4-BE49-F238E27FC236}">
                  <a16:creationId xmlns:a16="http://schemas.microsoft.com/office/drawing/2014/main" xmlns="" id="{AB21C52C-DD2E-4DF5-A7B8-B08FFC8220FC}"/>
                </a:ext>
              </a:extLst>
            </p:cNvPr>
            <p:cNvSpPr>
              <a:spLocks/>
            </p:cNvSpPr>
            <p:nvPr/>
          </p:nvSpPr>
          <p:spPr bwMode="auto">
            <a:xfrm flipH="1">
              <a:off x="1655756" y="6110471"/>
              <a:ext cx="82575" cy="46548"/>
            </a:xfrm>
            <a:custGeom>
              <a:avLst/>
              <a:gdLst>
                <a:gd name="T0" fmla="*/ 1 w 29"/>
                <a:gd name="T1" fmla="*/ 0 h 17"/>
                <a:gd name="T2" fmla="*/ 0 w 29"/>
                <a:gd name="T3" fmla="*/ 1 h 17"/>
                <a:gd name="T4" fmla="*/ 15 w 29"/>
                <a:gd name="T5" fmla="*/ 16 h 17"/>
                <a:gd name="T6" fmla="*/ 17 w 29"/>
                <a:gd name="T7" fmla="*/ 17 h 17"/>
                <a:gd name="T8" fmla="*/ 7 w 29"/>
                <a:gd name="T9" fmla="*/ 6 h 17"/>
                <a:gd name="T10" fmla="*/ 7 w 29"/>
                <a:gd name="T11" fmla="*/ 6 h 17"/>
                <a:gd name="T12" fmla="*/ 20 w 29"/>
                <a:gd name="T13" fmla="*/ 14 h 17"/>
                <a:gd name="T14" fmla="*/ 20 w 29"/>
                <a:gd name="T15" fmla="*/ 13 h 17"/>
                <a:gd name="T16" fmla="*/ 8 w 29"/>
                <a:gd name="T17" fmla="*/ 4 h 17"/>
                <a:gd name="T18" fmla="*/ 10 w 29"/>
                <a:gd name="T19" fmla="*/ 5 h 17"/>
                <a:gd name="T20" fmla="*/ 29 w 29"/>
                <a:gd name="T21" fmla="*/ 15 h 17"/>
                <a:gd name="T22" fmla="*/ 29 w 29"/>
                <a:gd name="T23" fmla="*/ 14 h 17"/>
                <a:gd name="T24" fmla="*/ 28 w 29"/>
                <a:gd name="T25" fmla="*/ 12 h 17"/>
                <a:gd name="T26" fmla="*/ 28 w 29"/>
                <a:gd name="T27" fmla="*/ 12 h 17"/>
                <a:gd name="T28" fmla="*/ 7 w 29"/>
                <a:gd name="T29" fmla="*/ 2 h 17"/>
                <a:gd name="T30" fmla="*/ 1 w 29"/>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7">
                  <a:moveTo>
                    <a:pt x="1" y="0"/>
                  </a:moveTo>
                  <a:cubicBezTo>
                    <a:pt x="0" y="0"/>
                    <a:pt x="0" y="1"/>
                    <a:pt x="0" y="1"/>
                  </a:cubicBezTo>
                  <a:cubicBezTo>
                    <a:pt x="0" y="3"/>
                    <a:pt x="3" y="7"/>
                    <a:pt x="15" y="16"/>
                  </a:cubicBezTo>
                  <a:cubicBezTo>
                    <a:pt x="16" y="17"/>
                    <a:pt x="16" y="17"/>
                    <a:pt x="17" y="17"/>
                  </a:cubicBezTo>
                  <a:cubicBezTo>
                    <a:pt x="14" y="13"/>
                    <a:pt x="4" y="6"/>
                    <a:pt x="7" y="6"/>
                  </a:cubicBezTo>
                  <a:cubicBezTo>
                    <a:pt x="7" y="6"/>
                    <a:pt x="7" y="6"/>
                    <a:pt x="7" y="6"/>
                  </a:cubicBezTo>
                  <a:cubicBezTo>
                    <a:pt x="9" y="6"/>
                    <a:pt x="19" y="14"/>
                    <a:pt x="20" y="14"/>
                  </a:cubicBezTo>
                  <a:cubicBezTo>
                    <a:pt x="20" y="14"/>
                    <a:pt x="20" y="14"/>
                    <a:pt x="20" y="13"/>
                  </a:cubicBezTo>
                  <a:cubicBezTo>
                    <a:pt x="19" y="11"/>
                    <a:pt x="7" y="4"/>
                    <a:pt x="8" y="4"/>
                  </a:cubicBezTo>
                  <a:cubicBezTo>
                    <a:pt x="8" y="4"/>
                    <a:pt x="9" y="5"/>
                    <a:pt x="10" y="5"/>
                  </a:cubicBezTo>
                  <a:cubicBezTo>
                    <a:pt x="17" y="8"/>
                    <a:pt x="26" y="15"/>
                    <a:pt x="29" y="15"/>
                  </a:cubicBezTo>
                  <a:cubicBezTo>
                    <a:pt x="29" y="15"/>
                    <a:pt x="29" y="14"/>
                    <a:pt x="29" y="14"/>
                  </a:cubicBezTo>
                  <a:cubicBezTo>
                    <a:pt x="29" y="13"/>
                    <a:pt x="29" y="13"/>
                    <a:pt x="28" y="12"/>
                  </a:cubicBezTo>
                  <a:cubicBezTo>
                    <a:pt x="28" y="12"/>
                    <a:pt x="28" y="12"/>
                    <a:pt x="28" y="12"/>
                  </a:cubicBezTo>
                  <a:cubicBezTo>
                    <a:pt x="20" y="8"/>
                    <a:pt x="13" y="5"/>
                    <a:pt x="7" y="2"/>
                  </a:cubicBezTo>
                  <a:cubicBezTo>
                    <a:pt x="6" y="1"/>
                    <a:pt x="3"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4" name="Freeform 31">
              <a:extLst>
                <a:ext uri="{FF2B5EF4-FFF2-40B4-BE49-F238E27FC236}">
                  <a16:creationId xmlns:a16="http://schemas.microsoft.com/office/drawing/2014/main" xmlns="" id="{31CDF5CE-C5E6-4B0C-9949-243FC5C387CB}"/>
                </a:ext>
              </a:extLst>
            </p:cNvPr>
            <p:cNvSpPr>
              <a:spLocks/>
            </p:cNvSpPr>
            <p:nvPr/>
          </p:nvSpPr>
          <p:spPr bwMode="auto">
            <a:xfrm flipH="1">
              <a:off x="1861137" y="62035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5" name="Oval 32">
              <a:extLst>
                <a:ext uri="{FF2B5EF4-FFF2-40B4-BE49-F238E27FC236}">
                  <a16:creationId xmlns:a16="http://schemas.microsoft.com/office/drawing/2014/main" xmlns="" id="{A3093D58-093D-4532-A280-D7CE03401B53}"/>
                </a:ext>
              </a:extLst>
            </p:cNvPr>
            <p:cNvSpPr>
              <a:spLocks noChangeArrowheads="1"/>
            </p:cNvSpPr>
            <p:nvPr/>
          </p:nvSpPr>
          <p:spPr bwMode="auto">
            <a:xfrm flipH="1">
              <a:off x="1859021" y="6203568"/>
              <a:ext cx="2117" cy="2115"/>
            </a:xfrm>
            <a:prstGeom prst="ellipse">
              <a:avLst/>
            </a:pr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496" name="Freeform 33">
              <a:extLst>
                <a:ext uri="{FF2B5EF4-FFF2-40B4-BE49-F238E27FC236}">
                  <a16:creationId xmlns:a16="http://schemas.microsoft.com/office/drawing/2014/main" xmlns="" id="{8C654F99-0CF7-433A-86A6-01785FD2BAA0}"/>
                </a:ext>
              </a:extLst>
            </p:cNvPr>
            <p:cNvSpPr>
              <a:spLocks/>
            </p:cNvSpPr>
            <p:nvPr/>
          </p:nvSpPr>
          <p:spPr bwMode="auto">
            <a:xfrm flipH="1">
              <a:off x="1814556" y="6207800"/>
              <a:ext cx="42347" cy="12695"/>
            </a:xfrm>
            <a:custGeom>
              <a:avLst/>
              <a:gdLst>
                <a:gd name="T0" fmla="*/ 0 w 15"/>
                <a:gd name="T1" fmla="*/ 0 h 5"/>
                <a:gd name="T2" fmla="*/ 15 w 15"/>
                <a:gd name="T3" fmla="*/ 5 h 5"/>
                <a:gd name="T4" fmla="*/ 0 w 15"/>
                <a:gd name="T5" fmla="*/ 0 h 5"/>
              </a:gdLst>
              <a:ahLst/>
              <a:cxnLst>
                <a:cxn ang="0">
                  <a:pos x="T0" y="T1"/>
                </a:cxn>
                <a:cxn ang="0">
                  <a:pos x="T2" y="T3"/>
                </a:cxn>
                <a:cxn ang="0">
                  <a:pos x="T4" y="T5"/>
                </a:cxn>
              </a:cxnLst>
              <a:rect l="0" t="0" r="r" b="b"/>
              <a:pathLst>
                <a:path w="15" h="5">
                  <a:moveTo>
                    <a:pt x="0" y="0"/>
                  </a:moveTo>
                  <a:cubicBezTo>
                    <a:pt x="2" y="1"/>
                    <a:pt x="11" y="3"/>
                    <a:pt x="15" y="5"/>
                  </a:cubicBezTo>
                  <a:cubicBezTo>
                    <a:pt x="10"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7" name="Freeform 34">
              <a:extLst>
                <a:ext uri="{FF2B5EF4-FFF2-40B4-BE49-F238E27FC236}">
                  <a16:creationId xmlns:a16="http://schemas.microsoft.com/office/drawing/2014/main" xmlns="" id="{F0E5CEB0-4B9B-4B09-A1FE-E74EA8A58307}"/>
                </a:ext>
              </a:extLst>
            </p:cNvPr>
            <p:cNvSpPr>
              <a:spLocks/>
            </p:cNvSpPr>
            <p:nvPr/>
          </p:nvSpPr>
          <p:spPr bwMode="auto">
            <a:xfrm flipH="1">
              <a:off x="1806087" y="6203568"/>
              <a:ext cx="55051" cy="23273"/>
            </a:xfrm>
            <a:custGeom>
              <a:avLst/>
              <a:gdLst>
                <a:gd name="T0" fmla="*/ 0 w 19"/>
                <a:gd name="T1" fmla="*/ 0 h 8"/>
                <a:gd name="T2" fmla="*/ 0 w 19"/>
                <a:gd name="T3" fmla="*/ 4 h 8"/>
                <a:gd name="T4" fmla="*/ 1 w 19"/>
                <a:gd name="T5" fmla="*/ 4 h 8"/>
                <a:gd name="T6" fmla="*/ 19 w 19"/>
                <a:gd name="T7" fmla="*/ 8 h 8"/>
                <a:gd name="T8" fmla="*/ 16 w 19"/>
                <a:gd name="T9" fmla="*/ 6 h 8"/>
                <a:gd name="T10" fmla="*/ 1 w 19"/>
                <a:gd name="T11" fmla="*/ 1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4"/>
                    <a:pt x="0" y="4"/>
                    <a:pt x="0" y="4"/>
                  </a:cubicBezTo>
                  <a:cubicBezTo>
                    <a:pt x="0" y="4"/>
                    <a:pt x="0" y="4"/>
                    <a:pt x="1" y="4"/>
                  </a:cubicBezTo>
                  <a:cubicBezTo>
                    <a:pt x="5" y="4"/>
                    <a:pt x="14" y="7"/>
                    <a:pt x="19" y="8"/>
                  </a:cubicBezTo>
                  <a:cubicBezTo>
                    <a:pt x="18" y="8"/>
                    <a:pt x="17" y="7"/>
                    <a:pt x="16" y="6"/>
                  </a:cubicBezTo>
                  <a:cubicBezTo>
                    <a:pt x="12" y="4"/>
                    <a:pt x="3" y="2"/>
                    <a:pt x="1" y="1"/>
                  </a:cubicBezTo>
                  <a:cubicBezTo>
                    <a:pt x="1" y="1"/>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8" name="Freeform 35">
              <a:extLst>
                <a:ext uri="{FF2B5EF4-FFF2-40B4-BE49-F238E27FC236}">
                  <a16:creationId xmlns:a16="http://schemas.microsoft.com/office/drawing/2014/main" xmlns="" id="{4BAC23DE-9F9A-44E6-815B-C542D15811C1}"/>
                </a:ext>
              </a:extLst>
            </p:cNvPr>
            <p:cNvSpPr>
              <a:spLocks/>
            </p:cNvSpPr>
            <p:nvPr/>
          </p:nvSpPr>
          <p:spPr bwMode="auto">
            <a:xfrm flipH="1">
              <a:off x="1856903" y="6192988"/>
              <a:ext cx="4235" cy="2116"/>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1"/>
                    <a:pt x="1" y="1"/>
                  </a:cubicBezTo>
                  <a:cubicBezTo>
                    <a:pt x="1" y="0"/>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499" name="Freeform 36">
              <a:extLst>
                <a:ext uri="{FF2B5EF4-FFF2-40B4-BE49-F238E27FC236}">
                  <a16:creationId xmlns:a16="http://schemas.microsoft.com/office/drawing/2014/main" xmlns="" id="{AABD7AE6-7FC2-4C6B-955F-2F71E22811D4}"/>
                </a:ext>
              </a:extLst>
            </p:cNvPr>
            <p:cNvSpPr>
              <a:spLocks/>
            </p:cNvSpPr>
            <p:nvPr/>
          </p:nvSpPr>
          <p:spPr bwMode="auto">
            <a:xfrm flipH="1">
              <a:off x="1856903" y="6192988"/>
              <a:ext cx="4235" cy="2116"/>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0" y="1"/>
                    <a:pt x="0" y="0"/>
                    <a:pt x="1" y="0"/>
                  </a:cubicBezTo>
                  <a:cubicBezTo>
                    <a:pt x="1"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0" name="Freeform 37">
              <a:extLst>
                <a:ext uri="{FF2B5EF4-FFF2-40B4-BE49-F238E27FC236}">
                  <a16:creationId xmlns:a16="http://schemas.microsoft.com/office/drawing/2014/main" xmlns="" id="{657BE447-FABF-44C7-9CC4-5395EB50EE8B}"/>
                </a:ext>
              </a:extLst>
            </p:cNvPr>
            <p:cNvSpPr>
              <a:spLocks/>
            </p:cNvSpPr>
            <p:nvPr/>
          </p:nvSpPr>
          <p:spPr bwMode="auto">
            <a:xfrm flipH="1">
              <a:off x="1820909" y="6195105"/>
              <a:ext cx="35994" cy="2115"/>
            </a:xfrm>
            <a:custGeom>
              <a:avLst/>
              <a:gdLst>
                <a:gd name="T0" fmla="*/ 7 w 13"/>
                <a:gd name="T1" fmla="*/ 0 h 1"/>
                <a:gd name="T2" fmla="*/ 4 w 13"/>
                <a:gd name="T3" fmla="*/ 0 h 1"/>
                <a:gd name="T4" fmla="*/ 1 w 13"/>
                <a:gd name="T5" fmla="*/ 0 h 1"/>
                <a:gd name="T6" fmla="*/ 0 w 13"/>
                <a:gd name="T7" fmla="*/ 0 h 1"/>
                <a:gd name="T8" fmla="*/ 0 w 13"/>
                <a:gd name="T9" fmla="*/ 0 h 1"/>
                <a:gd name="T10" fmla="*/ 2 w 13"/>
                <a:gd name="T11" fmla="*/ 0 h 1"/>
                <a:gd name="T12" fmla="*/ 5 w 13"/>
                <a:gd name="T13" fmla="*/ 0 h 1"/>
                <a:gd name="T14" fmla="*/ 8 w 13"/>
                <a:gd name="T15" fmla="*/ 0 h 1"/>
                <a:gd name="T16" fmla="*/ 13 w 13"/>
                <a:gd name="T17" fmla="*/ 1 h 1"/>
                <a:gd name="T18" fmla="*/ 13 w 13"/>
                <a:gd name="T19" fmla="*/ 1 h 1"/>
                <a:gd name="T20" fmla="*/ 7 w 1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
                  <a:moveTo>
                    <a:pt x="7" y="0"/>
                  </a:moveTo>
                  <a:cubicBezTo>
                    <a:pt x="6" y="0"/>
                    <a:pt x="5" y="0"/>
                    <a:pt x="4" y="0"/>
                  </a:cubicBezTo>
                  <a:cubicBezTo>
                    <a:pt x="3" y="0"/>
                    <a:pt x="2" y="0"/>
                    <a:pt x="1" y="0"/>
                  </a:cubicBezTo>
                  <a:cubicBezTo>
                    <a:pt x="0" y="0"/>
                    <a:pt x="0" y="0"/>
                    <a:pt x="0" y="0"/>
                  </a:cubicBezTo>
                  <a:cubicBezTo>
                    <a:pt x="0" y="0"/>
                    <a:pt x="0" y="0"/>
                    <a:pt x="0" y="0"/>
                  </a:cubicBezTo>
                  <a:cubicBezTo>
                    <a:pt x="0" y="0"/>
                    <a:pt x="1" y="0"/>
                    <a:pt x="2" y="0"/>
                  </a:cubicBezTo>
                  <a:cubicBezTo>
                    <a:pt x="3" y="0"/>
                    <a:pt x="4" y="0"/>
                    <a:pt x="5" y="0"/>
                  </a:cubicBezTo>
                  <a:cubicBezTo>
                    <a:pt x="6" y="0"/>
                    <a:pt x="7" y="0"/>
                    <a:pt x="8" y="0"/>
                  </a:cubicBezTo>
                  <a:cubicBezTo>
                    <a:pt x="10" y="0"/>
                    <a:pt x="12" y="0"/>
                    <a:pt x="13" y="1"/>
                  </a:cubicBezTo>
                  <a:cubicBezTo>
                    <a:pt x="13" y="1"/>
                    <a:pt x="13" y="1"/>
                    <a:pt x="13" y="1"/>
                  </a:cubicBezTo>
                  <a:cubicBezTo>
                    <a:pt x="12" y="0"/>
                    <a:pt x="10" y="0"/>
                    <a:pt x="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1" name="Freeform 38">
              <a:extLst>
                <a:ext uri="{FF2B5EF4-FFF2-40B4-BE49-F238E27FC236}">
                  <a16:creationId xmlns:a16="http://schemas.microsoft.com/office/drawing/2014/main" xmlns="" id="{18CA2518-0D3B-480E-932B-104D05C75123}"/>
                </a:ext>
              </a:extLst>
            </p:cNvPr>
            <p:cNvSpPr>
              <a:spLocks/>
            </p:cNvSpPr>
            <p:nvPr/>
          </p:nvSpPr>
          <p:spPr bwMode="auto">
            <a:xfrm flipH="1">
              <a:off x="1820909" y="6195105"/>
              <a:ext cx="40229" cy="8463"/>
            </a:xfrm>
            <a:custGeom>
              <a:avLst/>
              <a:gdLst>
                <a:gd name="T0" fmla="*/ 1 w 14"/>
                <a:gd name="T1" fmla="*/ 0 h 3"/>
                <a:gd name="T2" fmla="*/ 0 w 14"/>
                <a:gd name="T3" fmla="*/ 3 h 3"/>
                <a:gd name="T4" fmla="*/ 14 w 14"/>
                <a:gd name="T5" fmla="*/ 1 h 3"/>
                <a:gd name="T6" fmla="*/ 9 w 14"/>
                <a:gd name="T7" fmla="*/ 0 h 3"/>
                <a:gd name="T8" fmla="*/ 6 w 14"/>
                <a:gd name="T9" fmla="*/ 0 h 3"/>
                <a:gd name="T10" fmla="*/ 3 w 14"/>
                <a:gd name="T11" fmla="*/ 0 h 3"/>
                <a:gd name="T12" fmla="*/ 1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 y="0"/>
                  </a:moveTo>
                  <a:cubicBezTo>
                    <a:pt x="0" y="3"/>
                    <a:pt x="0" y="3"/>
                    <a:pt x="0" y="3"/>
                  </a:cubicBezTo>
                  <a:cubicBezTo>
                    <a:pt x="2" y="0"/>
                    <a:pt x="8" y="1"/>
                    <a:pt x="14" y="1"/>
                  </a:cubicBezTo>
                  <a:cubicBezTo>
                    <a:pt x="13" y="0"/>
                    <a:pt x="11" y="0"/>
                    <a:pt x="9" y="0"/>
                  </a:cubicBezTo>
                  <a:cubicBezTo>
                    <a:pt x="8" y="0"/>
                    <a:pt x="7" y="0"/>
                    <a:pt x="6" y="0"/>
                  </a:cubicBezTo>
                  <a:cubicBezTo>
                    <a:pt x="5" y="0"/>
                    <a:pt x="4" y="0"/>
                    <a:pt x="3" y="0"/>
                  </a:cubicBezTo>
                  <a:cubicBezTo>
                    <a:pt x="2" y="0"/>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2" name="Freeform 39">
              <a:extLst>
                <a:ext uri="{FF2B5EF4-FFF2-40B4-BE49-F238E27FC236}">
                  <a16:creationId xmlns:a16="http://schemas.microsoft.com/office/drawing/2014/main" xmlns="" id="{50F79E36-0695-4D28-A723-8EC3C0992D3B}"/>
                </a:ext>
              </a:extLst>
            </p:cNvPr>
            <p:cNvSpPr>
              <a:spLocks/>
            </p:cNvSpPr>
            <p:nvPr/>
          </p:nvSpPr>
          <p:spPr bwMode="auto">
            <a:xfrm flipH="1">
              <a:off x="1835729" y="6260695"/>
              <a:ext cx="21173" cy="8463"/>
            </a:xfrm>
            <a:custGeom>
              <a:avLst/>
              <a:gdLst>
                <a:gd name="T0" fmla="*/ 0 w 7"/>
                <a:gd name="T1" fmla="*/ 0 h 3"/>
                <a:gd name="T2" fmla="*/ 4 w 7"/>
                <a:gd name="T3" fmla="*/ 2 h 3"/>
                <a:gd name="T4" fmla="*/ 7 w 7"/>
                <a:gd name="T5" fmla="*/ 3 h 3"/>
                <a:gd name="T6" fmla="*/ 5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cubicBezTo>
                    <a:pt x="1" y="1"/>
                    <a:pt x="3" y="2"/>
                    <a:pt x="4" y="2"/>
                  </a:cubicBezTo>
                  <a:cubicBezTo>
                    <a:pt x="5" y="3"/>
                    <a:pt x="6" y="3"/>
                    <a:pt x="7" y="3"/>
                  </a:cubicBezTo>
                  <a:cubicBezTo>
                    <a:pt x="6" y="3"/>
                    <a:pt x="5" y="3"/>
                    <a:pt x="5" y="2"/>
                  </a:cubicBezTo>
                  <a:cubicBezTo>
                    <a:pt x="3" y="2"/>
                    <a:pt x="2" y="1"/>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3" name="Freeform 40">
              <a:extLst>
                <a:ext uri="{FF2B5EF4-FFF2-40B4-BE49-F238E27FC236}">
                  <a16:creationId xmlns:a16="http://schemas.microsoft.com/office/drawing/2014/main" xmlns="" id="{516F9CE1-E6CA-42D6-8430-5DA27A6301F8}"/>
                </a:ext>
              </a:extLst>
            </p:cNvPr>
            <p:cNvSpPr>
              <a:spLocks/>
            </p:cNvSpPr>
            <p:nvPr/>
          </p:nvSpPr>
          <p:spPr bwMode="auto">
            <a:xfrm flipH="1">
              <a:off x="1820909" y="6252231"/>
              <a:ext cx="40229" cy="19043"/>
            </a:xfrm>
            <a:custGeom>
              <a:avLst/>
              <a:gdLst>
                <a:gd name="T0" fmla="*/ 0 w 15"/>
                <a:gd name="T1" fmla="*/ 0 h 7"/>
                <a:gd name="T2" fmla="*/ 1 w 15"/>
                <a:gd name="T3" fmla="*/ 3 h 7"/>
                <a:gd name="T4" fmla="*/ 1 w 15"/>
                <a:gd name="T5" fmla="*/ 3 h 7"/>
                <a:gd name="T6" fmla="*/ 2 w 15"/>
                <a:gd name="T7" fmla="*/ 3 h 7"/>
                <a:gd name="T8" fmla="*/ 7 w 15"/>
                <a:gd name="T9" fmla="*/ 5 h 7"/>
                <a:gd name="T10" fmla="*/ 9 w 15"/>
                <a:gd name="T11" fmla="*/ 6 h 7"/>
                <a:gd name="T12" fmla="*/ 13 w 15"/>
                <a:gd name="T13" fmla="*/ 7 h 7"/>
                <a:gd name="T14" fmla="*/ 15 w 15"/>
                <a:gd name="T15" fmla="*/ 7 h 7"/>
                <a:gd name="T16" fmla="*/ 0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0" y="0"/>
                  </a:moveTo>
                  <a:cubicBezTo>
                    <a:pt x="1" y="3"/>
                    <a:pt x="1" y="3"/>
                    <a:pt x="1" y="3"/>
                  </a:cubicBezTo>
                  <a:cubicBezTo>
                    <a:pt x="1" y="3"/>
                    <a:pt x="1" y="3"/>
                    <a:pt x="1" y="3"/>
                  </a:cubicBezTo>
                  <a:cubicBezTo>
                    <a:pt x="1" y="3"/>
                    <a:pt x="2" y="3"/>
                    <a:pt x="2" y="3"/>
                  </a:cubicBezTo>
                  <a:cubicBezTo>
                    <a:pt x="4" y="4"/>
                    <a:pt x="5" y="5"/>
                    <a:pt x="7" y="5"/>
                  </a:cubicBezTo>
                  <a:cubicBezTo>
                    <a:pt x="7" y="6"/>
                    <a:pt x="8" y="6"/>
                    <a:pt x="9" y="6"/>
                  </a:cubicBezTo>
                  <a:cubicBezTo>
                    <a:pt x="10" y="7"/>
                    <a:pt x="12" y="7"/>
                    <a:pt x="13" y="7"/>
                  </a:cubicBezTo>
                  <a:cubicBezTo>
                    <a:pt x="14" y="7"/>
                    <a:pt x="14" y="7"/>
                    <a:pt x="15" y="7"/>
                  </a:cubicBezTo>
                  <a:cubicBezTo>
                    <a:pt x="11" y="6"/>
                    <a:pt x="6" y="4"/>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4" name="Freeform 41">
              <a:extLst>
                <a:ext uri="{FF2B5EF4-FFF2-40B4-BE49-F238E27FC236}">
                  <a16:creationId xmlns:a16="http://schemas.microsoft.com/office/drawing/2014/main" xmlns="" id="{CEDBCD40-555E-4A36-A552-334AE91EECD3}"/>
                </a:ext>
              </a:extLst>
            </p:cNvPr>
            <p:cNvSpPr>
              <a:spLocks/>
            </p:cNvSpPr>
            <p:nvPr/>
          </p:nvSpPr>
          <p:spPr bwMode="auto">
            <a:xfrm flipH="1">
              <a:off x="1554124" y="6228958"/>
              <a:ext cx="44463" cy="67707"/>
            </a:xfrm>
            <a:custGeom>
              <a:avLst/>
              <a:gdLst>
                <a:gd name="T0" fmla="*/ 6 w 16"/>
                <a:gd name="T1" fmla="*/ 0 h 24"/>
                <a:gd name="T2" fmla="*/ 5 w 16"/>
                <a:gd name="T3" fmla="*/ 9 h 24"/>
                <a:gd name="T4" fmla="*/ 0 w 16"/>
                <a:gd name="T5" fmla="*/ 14 h 24"/>
                <a:gd name="T6" fmla="*/ 6 w 16"/>
                <a:gd name="T7" fmla="*/ 15 h 24"/>
                <a:gd name="T8" fmla="*/ 8 w 16"/>
                <a:gd name="T9" fmla="*/ 24 h 24"/>
                <a:gd name="T10" fmla="*/ 10 w 16"/>
                <a:gd name="T11" fmla="*/ 18 h 24"/>
                <a:gd name="T12" fmla="*/ 16 w 16"/>
                <a:gd name="T13" fmla="*/ 22 h 24"/>
                <a:gd name="T14" fmla="*/ 12 w 16"/>
                <a:gd name="T15" fmla="*/ 15 h 24"/>
                <a:gd name="T16" fmla="*/ 6 w 1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6" y="0"/>
                  </a:moveTo>
                  <a:cubicBezTo>
                    <a:pt x="6" y="0"/>
                    <a:pt x="6" y="7"/>
                    <a:pt x="5" y="9"/>
                  </a:cubicBezTo>
                  <a:cubicBezTo>
                    <a:pt x="4" y="12"/>
                    <a:pt x="0" y="14"/>
                    <a:pt x="0" y="14"/>
                  </a:cubicBezTo>
                  <a:cubicBezTo>
                    <a:pt x="0" y="14"/>
                    <a:pt x="5" y="14"/>
                    <a:pt x="6" y="15"/>
                  </a:cubicBezTo>
                  <a:cubicBezTo>
                    <a:pt x="8" y="16"/>
                    <a:pt x="8" y="21"/>
                    <a:pt x="8" y="24"/>
                  </a:cubicBezTo>
                  <a:cubicBezTo>
                    <a:pt x="8" y="24"/>
                    <a:pt x="9" y="17"/>
                    <a:pt x="10" y="18"/>
                  </a:cubicBezTo>
                  <a:cubicBezTo>
                    <a:pt x="11" y="18"/>
                    <a:pt x="16" y="22"/>
                    <a:pt x="16" y="22"/>
                  </a:cubicBezTo>
                  <a:cubicBezTo>
                    <a:pt x="16" y="22"/>
                    <a:pt x="15" y="17"/>
                    <a:pt x="12" y="15"/>
                  </a:cubicBezTo>
                  <a:cubicBezTo>
                    <a:pt x="10" y="12"/>
                    <a:pt x="8" y="4"/>
                    <a:pt x="6" y="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5" name="Freeform 42">
              <a:extLst>
                <a:ext uri="{FF2B5EF4-FFF2-40B4-BE49-F238E27FC236}">
                  <a16:creationId xmlns:a16="http://schemas.microsoft.com/office/drawing/2014/main" xmlns="" id="{A733E670-E5D7-4678-96CC-25B99AF44095}"/>
                </a:ext>
              </a:extLst>
            </p:cNvPr>
            <p:cNvSpPr>
              <a:spLocks/>
            </p:cNvSpPr>
            <p:nvPr/>
          </p:nvSpPr>
          <p:spPr bwMode="auto">
            <a:xfrm flipH="1">
              <a:off x="1558359" y="6245885"/>
              <a:ext cx="19055" cy="25390"/>
            </a:xfrm>
            <a:custGeom>
              <a:avLst/>
              <a:gdLst>
                <a:gd name="T0" fmla="*/ 0 w 6"/>
                <a:gd name="T1" fmla="*/ 0 h 9"/>
                <a:gd name="T2" fmla="*/ 4 w 6"/>
                <a:gd name="T3" fmla="*/ 3 h 9"/>
                <a:gd name="T4" fmla="*/ 5 w 6"/>
                <a:gd name="T5" fmla="*/ 9 h 9"/>
                <a:gd name="T6" fmla="*/ 1 w 6"/>
                <a:gd name="T7" fmla="*/ 5 h 9"/>
                <a:gd name="T8" fmla="*/ 0 w 6"/>
                <a:gd name="T9" fmla="*/ 0 h 9"/>
              </a:gdLst>
              <a:ahLst/>
              <a:cxnLst>
                <a:cxn ang="0">
                  <a:pos x="T0" y="T1"/>
                </a:cxn>
                <a:cxn ang="0">
                  <a:pos x="T2" y="T3"/>
                </a:cxn>
                <a:cxn ang="0">
                  <a:pos x="T4" y="T5"/>
                </a:cxn>
                <a:cxn ang="0">
                  <a:pos x="T6" y="T7"/>
                </a:cxn>
                <a:cxn ang="0">
                  <a:pos x="T8" y="T9"/>
                </a:cxn>
              </a:cxnLst>
              <a:rect l="0" t="0" r="r" b="b"/>
              <a:pathLst>
                <a:path w="6" h="9">
                  <a:moveTo>
                    <a:pt x="0" y="0"/>
                  </a:moveTo>
                  <a:cubicBezTo>
                    <a:pt x="0" y="0"/>
                    <a:pt x="3" y="1"/>
                    <a:pt x="4" y="3"/>
                  </a:cubicBezTo>
                  <a:cubicBezTo>
                    <a:pt x="6" y="5"/>
                    <a:pt x="5" y="9"/>
                    <a:pt x="5" y="9"/>
                  </a:cubicBezTo>
                  <a:cubicBezTo>
                    <a:pt x="1" y="5"/>
                    <a:pt x="1" y="5"/>
                    <a:pt x="1" y="5"/>
                  </a:cubicBezTo>
                  <a:lnTo>
                    <a:pt x="0"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6" name="Freeform 43">
              <a:extLst>
                <a:ext uri="{FF2B5EF4-FFF2-40B4-BE49-F238E27FC236}">
                  <a16:creationId xmlns:a16="http://schemas.microsoft.com/office/drawing/2014/main" xmlns="" id="{1DAC38DA-B585-4794-A176-E9F8AFDEE779}"/>
                </a:ext>
              </a:extLst>
            </p:cNvPr>
            <p:cNvSpPr>
              <a:spLocks/>
            </p:cNvSpPr>
            <p:nvPr/>
          </p:nvSpPr>
          <p:spPr bwMode="auto">
            <a:xfrm flipH="1">
              <a:off x="1352977" y="6087196"/>
              <a:ext cx="218086" cy="173498"/>
            </a:xfrm>
            <a:custGeom>
              <a:avLst/>
              <a:gdLst>
                <a:gd name="T0" fmla="*/ 0 w 77"/>
                <a:gd name="T1" fmla="*/ 58 h 61"/>
                <a:gd name="T2" fmla="*/ 69 w 77"/>
                <a:gd name="T3" fmla="*/ 5 h 61"/>
                <a:gd name="T4" fmla="*/ 74 w 77"/>
                <a:gd name="T5" fmla="*/ 1 h 61"/>
                <a:gd name="T6" fmla="*/ 2 w 77"/>
                <a:gd name="T7" fmla="*/ 61 h 61"/>
                <a:gd name="T8" fmla="*/ 0 w 77"/>
                <a:gd name="T9" fmla="*/ 58 h 61"/>
              </a:gdLst>
              <a:ahLst/>
              <a:cxnLst>
                <a:cxn ang="0">
                  <a:pos x="T0" y="T1"/>
                </a:cxn>
                <a:cxn ang="0">
                  <a:pos x="T2" y="T3"/>
                </a:cxn>
                <a:cxn ang="0">
                  <a:pos x="T4" y="T5"/>
                </a:cxn>
                <a:cxn ang="0">
                  <a:pos x="T6" y="T7"/>
                </a:cxn>
                <a:cxn ang="0">
                  <a:pos x="T8" y="T9"/>
                </a:cxn>
              </a:cxnLst>
              <a:rect l="0" t="0" r="r" b="b"/>
              <a:pathLst>
                <a:path w="77" h="61">
                  <a:moveTo>
                    <a:pt x="0" y="58"/>
                  </a:moveTo>
                  <a:cubicBezTo>
                    <a:pt x="0" y="58"/>
                    <a:pt x="43" y="44"/>
                    <a:pt x="69" y="5"/>
                  </a:cubicBezTo>
                  <a:cubicBezTo>
                    <a:pt x="69" y="5"/>
                    <a:pt x="72" y="0"/>
                    <a:pt x="74" y="1"/>
                  </a:cubicBezTo>
                  <a:cubicBezTo>
                    <a:pt x="77" y="3"/>
                    <a:pt x="50" y="43"/>
                    <a:pt x="2" y="61"/>
                  </a:cubicBezTo>
                  <a:cubicBezTo>
                    <a:pt x="0" y="58"/>
                    <a:pt x="0" y="58"/>
                    <a:pt x="0" y="58"/>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7" name="Freeform 44">
              <a:extLst>
                <a:ext uri="{FF2B5EF4-FFF2-40B4-BE49-F238E27FC236}">
                  <a16:creationId xmlns:a16="http://schemas.microsoft.com/office/drawing/2014/main" xmlns="" id="{CD6E7422-E18A-4863-B6CB-DEDAB616C6E3}"/>
                </a:ext>
              </a:extLst>
            </p:cNvPr>
            <p:cNvSpPr>
              <a:spLocks/>
            </p:cNvSpPr>
            <p:nvPr/>
          </p:nvSpPr>
          <p:spPr bwMode="auto">
            <a:xfrm flipH="1">
              <a:off x="838465" y="5987753"/>
              <a:ext cx="402294" cy="397777"/>
            </a:xfrm>
            <a:custGeom>
              <a:avLst/>
              <a:gdLst>
                <a:gd name="T0" fmla="*/ 124 w 142"/>
                <a:gd name="T1" fmla="*/ 98 h 140"/>
                <a:gd name="T2" fmla="*/ 114 w 142"/>
                <a:gd name="T3" fmla="*/ 99 h 140"/>
                <a:gd name="T4" fmla="*/ 74 w 142"/>
                <a:gd name="T5" fmla="*/ 73 h 140"/>
                <a:gd name="T6" fmla="*/ 103 w 142"/>
                <a:gd name="T7" fmla="*/ 102 h 140"/>
                <a:gd name="T8" fmla="*/ 102 w 142"/>
                <a:gd name="T9" fmla="*/ 120 h 140"/>
                <a:gd name="T10" fmla="*/ 91 w 142"/>
                <a:gd name="T11" fmla="*/ 136 h 140"/>
                <a:gd name="T12" fmla="*/ 70 w 142"/>
                <a:gd name="T13" fmla="*/ 131 h 140"/>
                <a:gd name="T14" fmla="*/ 69 w 142"/>
                <a:gd name="T15" fmla="*/ 130 h 140"/>
                <a:gd name="T16" fmla="*/ 69 w 142"/>
                <a:gd name="T17" fmla="*/ 129 h 140"/>
                <a:gd name="T18" fmla="*/ 61 w 142"/>
                <a:gd name="T19" fmla="*/ 90 h 140"/>
                <a:gd name="T20" fmla="*/ 57 w 142"/>
                <a:gd name="T21" fmla="*/ 87 h 140"/>
                <a:gd name="T22" fmla="*/ 39 w 142"/>
                <a:gd name="T23" fmla="*/ 105 h 140"/>
                <a:gd name="T24" fmla="*/ 27 w 142"/>
                <a:gd name="T25" fmla="*/ 108 h 140"/>
                <a:gd name="T26" fmla="*/ 4 w 142"/>
                <a:gd name="T27" fmla="*/ 94 h 140"/>
                <a:gd name="T28" fmla="*/ 12 w 142"/>
                <a:gd name="T29" fmla="*/ 71 h 140"/>
                <a:gd name="T30" fmla="*/ 15 w 142"/>
                <a:gd name="T31" fmla="*/ 67 h 140"/>
                <a:gd name="T32" fmla="*/ 62 w 142"/>
                <a:gd name="T33" fmla="*/ 65 h 140"/>
                <a:gd name="T34" fmla="*/ 41 w 142"/>
                <a:gd name="T35" fmla="*/ 57 h 140"/>
                <a:gd name="T36" fmla="*/ 25 w 142"/>
                <a:gd name="T37" fmla="*/ 49 h 140"/>
                <a:gd name="T38" fmla="*/ 23 w 142"/>
                <a:gd name="T39" fmla="*/ 48 h 140"/>
                <a:gd name="T40" fmla="*/ 16 w 142"/>
                <a:gd name="T41" fmla="*/ 39 h 140"/>
                <a:gd name="T42" fmla="*/ 15 w 142"/>
                <a:gd name="T43" fmla="*/ 20 h 140"/>
                <a:gd name="T44" fmla="*/ 34 w 142"/>
                <a:gd name="T45" fmla="*/ 12 h 140"/>
                <a:gd name="T46" fmla="*/ 40 w 142"/>
                <a:gd name="T47" fmla="*/ 13 h 140"/>
                <a:gd name="T48" fmla="*/ 63 w 142"/>
                <a:gd name="T49" fmla="*/ 30 h 140"/>
                <a:gd name="T50" fmla="*/ 69 w 142"/>
                <a:gd name="T51" fmla="*/ 56 h 140"/>
                <a:gd name="T52" fmla="*/ 75 w 142"/>
                <a:gd name="T53" fmla="*/ 20 h 140"/>
                <a:gd name="T54" fmla="*/ 86 w 142"/>
                <a:gd name="T55" fmla="*/ 6 h 140"/>
                <a:gd name="T56" fmla="*/ 104 w 142"/>
                <a:gd name="T57" fmla="*/ 2 h 140"/>
                <a:gd name="T58" fmla="*/ 115 w 142"/>
                <a:gd name="T59" fmla="*/ 19 h 140"/>
                <a:gd name="T60" fmla="*/ 116 w 142"/>
                <a:gd name="T61" fmla="*/ 25 h 140"/>
                <a:gd name="T62" fmla="*/ 113 w 142"/>
                <a:gd name="T63" fmla="*/ 38 h 140"/>
                <a:gd name="T64" fmla="*/ 112 w 142"/>
                <a:gd name="T65" fmla="*/ 41 h 140"/>
                <a:gd name="T66" fmla="*/ 102 w 142"/>
                <a:gd name="T67" fmla="*/ 51 h 140"/>
                <a:gd name="T68" fmla="*/ 78 w 142"/>
                <a:gd name="T69" fmla="*/ 63 h 140"/>
                <a:gd name="T70" fmla="*/ 78 w 142"/>
                <a:gd name="T71" fmla="*/ 63 h 140"/>
                <a:gd name="T72" fmla="*/ 109 w 142"/>
                <a:gd name="T73" fmla="*/ 54 h 140"/>
                <a:gd name="T74" fmla="*/ 114 w 142"/>
                <a:gd name="T75" fmla="*/ 55 h 140"/>
                <a:gd name="T76" fmla="*/ 115 w 142"/>
                <a:gd name="T77" fmla="*/ 55 h 140"/>
                <a:gd name="T78" fmla="*/ 125 w 142"/>
                <a:gd name="T79" fmla="*/ 59 h 140"/>
                <a:gd name="T80" fmla="*/ 127 w 142"/>
                <a:gd name="T81" fmla="*/ 61 h 140"/>
                <a:gd name="T82" fmla="*/ 135 w 142"/>
                <a:gd name="T83" fmla="*/ 70 h 140"/>
                <a:gd name="T84" fmla="*/ 138 w 142"/>
                <a:gd name="T85"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40">
                  <a:moveTo>
                    <a:pt x="138" y="90"/>
                  </a:moveTo>
                  <a:cubicBezTo>
                    <a:pt x="138" y="92"/>
                    <a:pt x="132" y="97"/>
                    <a:pt x="124" y="98"/>
                  </a:cubicBezTo>
                  <a:cubicBezTo>
                    <a:pt x="123" y="99"/>
                    <a:pt x="123" y="99"/>
                    <a:pt x="122" y="99"/>
                  </a:cubicBezTo>
                  <a:cubicBezTo>
                    <a:pt x="120" y="99"/>
                    <a:pt x="117" y="99"/>
                    <a:pt x="114" y="99"/>
                  </a:cubicBezTo>
                  <a:cubicBezTo>
                    <a:pt x="101" y="97"/>
                    <a:pt x="93" y="87"/>
                    <a:pt x="87" y="81"/>
                  </a:cubicBezTo>
                  <a:cubicBezTo>
                    <a:pt x="83" y="77"/>
                    <a:pt x="77" y="74"/>
                    <a:pt x="74" y="73"/>
                  </a:cubicBezTo>
                  <a:cubicBezTo>
                    <a:pt x="78" y="77"/>
                    <a:pt x="86" y="81"/>
                    <a:pt x="96" y="91"/>
                  </a:cubicBezTo>
                  <a:cubicBezTo>
                    <a:pt x="99" y="95"/>
                    <a:pt x="101" y="98"/>
                    <a:pt x="103" y="102"/>
                  </a:cubicBezTo>
                  <a:cubicBezTo>
                    <a:pt x="104" y="108"/>
                    <a:pt x="104" y="114"/>
                    <a:pt x="102" y="120"/>
                  </a:cubicBezTo>
                  <a:cubicBezTo>
                    <a:pt x="102" y="120"/>
                    <a:pt x="102" y="120"/>
                    <a:pt x="102" y="120"/>
                  </a:cubicBezTo>
                  <a:cubicBezTo>
                    <a:pt x="102" y="122"/>
                    <a:pt x="101" y="124"/>
                    <a:pt x="101" y="126"/>
                  </a:cubicBezTo>
                  <a:cubicBezTo>
                    <a:pt x="97" y="135"/>
                    <a:pt x="93" y="137"/>
                    <a:pt x="91" y="136"/>
                  </a:cubicBezTo>
                  <a:cubicBezTo>
                    <a:pt x="88" y="136"/>
                    <a:pt x="88" y="138"/>
                    <a:pt x="85" y="139"/>
                  </a:cubicBezTo>
                  <a:cubicBezTo>
                    <a:pt x="83" y="140"/>
                    <a:pt x="76" y="137"/>
                    <a:pt x="70" y="131"/>
                  </a:cubicBezTo>
                  <a:cubicBezTo>
                    <a:pt x="69" y="130"/>
                    <a:pt x="69" y="130"/>
                    <a:pt x="69" y="130"/>
                  </a:cubicBezTo>
                  <a:cubicBezTo>
                    <a:pt x="69" y="130"/>
                    <a:pt x="69" y="130"/>
                    <a:pt x="69" y="130"/>
                  </a:cubicBezTo>
                  <a:cubicBezTo>
                    <a:pt x="69" y="129"/>
                    <a:pt x="69" y="129"/>
                    <a:pt x="69" y="129"/>
                  </a:cubicBezTo>
                  <a:cubicBezTo>
                    <a:pt x="69" y="129"/>
                    <a:pt x="69" y="129"/>
                    <a:pt x="69" y="129"/>
                  </a:cubicBezTo>
                  <a:cubicBezTo>
                    <a:pt x="67" y="128"/>
                    <a:pt x="66" y="126"/>
                    <a:pt x="65" y="124"/>
                  </a:cubicBezTo>
                  <a:cubicBezTo>
                    <a:pt x="59" y="112"/>
                    <a:pt x="57" y="97"/>
                    <a:pt x="61" y="90"/>
                  </a:cubicBezTo>
                  <a:cubicBezTo>
                    <a:pt x="64" y="85"/>
                    <a:pt x="63" y="82"/>
                    <a:pt x="65" y="78"/>
                  </a:cubicBezTo>
                  <a:cubicBezTo>
                    <a:pt x="63" y="80"/>
                    <a:pt x="59" y="84"/>
                    <a:pt x="57" y="87"/>
                  </a:cubicBezTo>
                  <a:cubicBezTo>
                    <a:pt x="52" y="93"/>
                    <a:pt x="47" y="101"/>
                    <a:pt x="39" y="105"/>
                  </a:cubicBezTo>
                  <a:cubicBezTo>
                    <a:pt x="39" y="105"/>
                    <a:pt x="39" y="105"/>
                    <a:pt x="39" y="105"/>
                  </a:cubicBezTo>
                  <a:cubicBezTo>
                    <a:pt x="37" y="106"/>
                    <a:pt x="35" y="107"/>
                    <a:pt x="33" y="107"/>
                  </a:cubicBezTo>
                  <a:cubicBezTo>
                    <a:pt x="31" y="108"/>
                    <a:pt x="29" y="108"/>
                    <a:pt x="27" y="108"/>
                  </a:cubicBezTo>
                  <a:cubicBezTo>
                    <a:pt x="16" y="108"/>
                    <a:pt x="6" y="102"/>
                    <a:pt x="5" y="100"/>
                  </a:cubicBezTo>
                  <a:cubicBezTo>
                    <a:pt x="4" y="97"/>
                    <a:pt x="6" y="96"/>
                    <a:pt x="4" y="94"/>
                  </a:cubicBezTo>
                  <a:cubicBezTo>
                    <a:pt x="2" y="93"/>
                    <a:pt x="0" y="88"/>
                    <a:pt x="5" y="80"/>
                  </a:cubicBezTo>
                  <a:cubicBezTo>
                    <a:pt x="7" y="77"/>
                    <a:pt x="9" y="73"/>
                    <a:pt x="12" y="71"/>
                  </a:cubicBezTo>
                  <a:cubicBezTo>
                    <a:pt x="12" y="71"/>
                    <a:pt x="12" y="71"/>
                    <a:pt x="12" y="71"/>
                  </a:cubicBezTo>
                  <a:cubicBezTo>
                    <a:pt x="13" y="69"/>
                    <a:pt x="14" y="68"/>
                    <a:pt x="15" y="67"/>
                  </a:cubicBezTo>
                  <a:cubicBezTo>
                    <a:pt x="20" y="63"/>
                    <a:pt x="26" y="60"/>
                    <a:pt x="35" y="61"/>
                  </a:cubicBezTo>
                  <a:cubicBezTo>
                    <a:pt x="48" y="62"/>
                    <a:pt x="56" y="65"/>
                    <a:pt x="62" y="65"/>
                  </a:cubicBezTo>
                  <a:cubicBezTo>
                    <a:pt x="59" y="64"/>
                    <a:pt x="54" y="61"/>
                    <a:pt x="49" y="59"/>
                  </a:cubicBezTo>
                  <a:cubicBezTo>
                    <a:pt x="47" y="58"/>
                    <a:pt x="44" y="58"/>
                    <a:pt x="41" y="57"/>
                  </a:cubicBezTo>
                  <a:cubicBezTo>
                    <a:pt x="41" y="57"/>
                    <a:pt x="41" y="57"/>
                    <a:pt x="41" y="57"/>
                  </a:cubicBezTo>
                  <a:cubicBezTo>
                    <a:pt x="36" y="56"/>
                    <a:pt x="30" y="53"/>
                    <a:pt x="25" y="49"/>
                  </a:cubicBezTo>
                  <a:cubicBezTo>
                    <a:pt x="25" y="49"/>
                    <a:pt x="25" y="49"/>
                    <a:pt x="25" y="49"/>
                  </a:cubicBezTo>
                  <a:cubicBezTo>
                    <a:pt x="24" y="49"/>
                    <a:pt x="23" y="48"/>
                    <a:pt x="23" y="48"/>
                  </a:cubicBezTo>
                  <a:cubicBezTo>
                    <a:pt x="22" y="47"/>
                    <a:pt x="21" y="46"/>
                    <a:pt x="20" y="45"/>
                  </a:cubicBezTo>
                  <a:cubicBezTo>
                    <a:pt x="18" y="43"/>
                    <a:pt x="17" y="41"/>
                    <a:pt x="16" y="39"/>
                  </a:cubicBezTo>
                  <a:cubicBezTo>
                    <a:pt x="16" y="39"/>
                    <a:pt x="16" y="39"/>
                    <a:pt x="16" y="39"/>
                  </a:cubicBezTo>
                  <a:cubicBezTo>
                    <a:pt x="12" y="30"/>
                    <a:pt x="13" y="21"/>
                    <a:pt x="15" y="20"/>
                  </a:cubicBezTo>
                  <a:cubicBezTo>
                    <a:pt x="17" y="18"/>
                    <a:pt x="19" y="19"/>
                    <a:pt x="20" y="16"/>
                  </a:cubicBezTo>
                  <a:cubicBezTo>
                    <a:pt x="20" y="14"/>
                    <a:pt x="24" y="11"/>
                    <a:pt x="34" y="12"/>
                  </a:cubicBezTo>
                  <a:cubicBezTo>
                    <a:pt x="35" y="12"/>
                    <a:pt x="37" y="12"/>
                    <a:pt x="39" y="13"/>
                  </a:cubicBezTo>
                  <a:cubicBezTo>
                    <a:pt x="40" y="13"/>
                    <a:pt x="40" y="13"/>
                    <a:pt x="40" y="13"/>
                  </a:cubicBezTo>
                  <a:cubicBezTo>
                    <a:pt x="48" y="15"/>
                    <a:pt x="58" y="19"/>
                    <a:pt x="62" y="30"/>
                  </a:cubicBezTo>
                  <a:cubicBezTo>
                    <a:pt x="63" y="30"/>
                    <a:pt x="63" y="30"/>
                    <a:pt x="63" y="30"/>
                  </a:cubicBezTo>
                  <a:cubicBezTo>
                    <a:pt x="63" y="31"/>
                    <a:pt x="63" y="31"/>
                    <a:pt x="63" y="31"/>
                  </a:cubicBezTo>
                  <a:cubicBezTo>
                    <a:pt x="67" y="42"/>
                    <a:pt x="67" y="50"/>
                    <a:pt x="69" y="56"/>
                  </a:cubicBezTo>
                  <a:cubicBezTo>
                    <a:pt x="70" y="53"/>
                    <a:pt x="72" y="48"/>
                    <a:pt x="72" y="43"/>
                  </a:cubicBezTo>
                  <a:cubicBezTo>
                    <a:pt x="73" y="37"/>
                    <a:pt x="72" y="28"/>
                    <a:pt x="75" y="20"/>
                  </a:cubicBezTo>
                  <a:cubicBezTo>
                    <a:pt x="77" y="17"/>
                    <a:pt x="78" y="14"/>
                    <a:pt x="80" y="11"/>
                  </a:cubicBezTo>
                  <a:cubicBezTo>
                    <a:pt x="82" y="9"/>
                    <a:pt x="84" y="8"/>
                    <a:pt x="86" y="6"/>
                  </a:cubicBezTo>
                  <a:cubicBezTo>
                    <a:pt x="86" y="6"/>
                    <a:pt x="86" y="6"/>
                    <a:pt x="86" y="6"/>
                  </a:cubicBezTo>
                  <a:cubicBezTo>
                    <a:pt x="94" y="1"/>
                    <a:pt x="102" y="0"/>
                    <a:pt x="104" y="2"/>
                  </a:cubicBezTo>
                  <a:cubicBezTo>
                    <a:pt x="106" y="4"/>
                    <a:pt x="106" y="6"/>
                    <a:pt x="108" y="6"/>
                  </a:cubicBezTo>
                  <a:cubicBezTo>
                    <a:pt x="111" y="6"/>
                    <a:pt x="114" y="8"/>
                    <a:pt x="115" y="19"/>
                  </a:cubicBezTo>
                  <a:cubicBezTo>
                    <a:pt x="115" y="21"/>
                    <a:pt x="116" y="23"/>
                    <a:pt x="116" y="25"/>
                  </a:cubicBezTo>
                  <a:cubicBezTo>
                    <a:pt x="116" y="25"/>
                    <a:pt x="116" y="25"/>
                    <a:pt x="116" y="25"/>
                  </a:cubicBezTo>
                  <a:cubicBezTo>
                    <a:pt x="115" y="29"/>
                    <a:pt x="115" y="34"/>
                    <a:pt x="113" y="38"/>
                  </a:cubicBezTo>
                  <a:cubicBezTo>
                    <a:pt x="113" y="38"/>
                    <a:pt x="113" y="38"/>
                    <a:pt x="113" y="38"/>
                  </a:cubicBezTo>
                  <a:cubicBezTo>
                    <a:pt x="113" y="38"/>
                    <a:pt x="113" y="38"/>
                    <a:pt x="113" y="38"/>
                  </a:cubicBezTo>
                  <a:cubicBezTo>
                    <a:pt x="113" y="39"/>
                    <a:pt x="112" y="40"/>
                    <a:pt x="112" y="41"/>
                  </a:cubicBezTo>
                  <a:cubicBezTo>
                    <a:pt x="112" y="41"/>
                    <a:pt x="112" y="41"/>
                    <a:pt x="112" y="41"/>
                  </a:cubicBezTo>
                  <a:cubicBezTo>
                    <a:pt x="110" y="45"/>
                    <a:pt x="107" y="48"/>
                    <a:pt x="102" y="51"/>
                  </a:cubicBezTo>
                  <a:cubicBezTo>
                    <a:pt x="92" y="58"/>
                    <a:pt x="83" y="59"/>
                    <a:pt x="79" y="62"/>
                  </a:cubicBezTo>
                  <a:cubicBezTo>
                    <a:pt x="78" y="63"/>
                    <a:pt x="78" y="63"/>
                    <a:pt x="78" y="63"/>
                  </a:cubicBezTo>
                  <a:cubicBezTo>
                    <a:pt x="78" y="63"/>
                    <a:pt x="78" y="63"/>
                    <a:pt x="78" y="63"/>
                  </a:cubicBezTo>
                  <a:cubicBezTo>
                    <a:pt x="78" y="63"/>
                    <a:pt x="78" y="63"/>
                    <a:pt x="78" y="63"/>
                  </a:cubicBezTo>
                  <a:cubicBezTo>
                    <a:pt x="83" y="62"/>
                    <a:pt x="90" y="57"/>
                    <a:pt x="104" y="55"/>
                  </a:cubicBezTo>
                  <a:cubicBezTo>
                    <a:pt x="106" y="55"/>
                    <a:pt x="108" y="54"/>
                    <a:pt x="109" y="54"/>
                  </a:cubicBezTo>
                  <a:cubicBezTo>
                    <a:pt x="110" y="54"/>
                    <a:pt x="110" y="54"/>
                    <a:pt x="110" y="54"/>
                  </a:cubicBezTo>
                  <a:cubicBezTo>
                    <a:pt x="111" y="54"/>
                    <a:pt x="113" y="55"/>
                    <a:pt x="114" y="55"/>
                  </a:cubicBezTo>
                  <a:cubicBezTo>
                    <a:pt x="114" y="55"/>
                    <a:pt x="114" y="55"/>
                    <a:pt x="115" y="55"/>
                  </a:cubicBezTo>
                  <a:cubicBezTo>
                    <a:pt x="115" y="55"/>
                    <a:pt x="115" y="55"/>
                    <a:pt x="115" y="55"/>
                  </a:cubicBezTo>
                  <a:cubicBezTo>
                    <a:pt x="116" y="55"/>
                    <a:pt x="116" y="55"/>
                    <a:pt x="116" y="55"/>
                  </a:cubicBezTo>
                  <a:cubicBezTo>
                    <a:pt x="119" y="56"/>
                    <a:pt x="122" y="58"/>
                    <a:pt x="125" y="59"/>
                  </a:cubicBezTo>
                  <a:cubicBezTo>
                    <a:pt x="125" y="59"/>
                    <a:pt x="125" y="59"/>
                    <a:pt x="125" y="59"/>
                  </a:cubicBezTo>
                  <a:cubicBezTo>
                    <a:pt x="126" y="60"/>
                    <a:pt x="126" y="61"/>
                    <a:pt x="127" y="61"/>
                  </a:cubicBezTo>
                  <a:cubicBezTo>
                    <a:pt x="127" y="61"/>
                    <a:pt x="127" y="61"/>
                    <a:pt x="127" y="61"/>
                  </a:cubicBezTo>
                  <a:cubicBezTo>
                    <a:pt x="131" y="64"/>
                    <a:pt x="133" y="67"/>
                    <a:pt x="135" y="70"/>
                  </a:cubicBezTo>
                  <a:cubicBezTo>
                    <a:pt x="142" y="78"/>
                    <a:pt x="141" y="83"/>
                    <a:pt x="139" y="84"/>
                  </a:cubicBezTo>
                  <a:cubicBezTo>
                    <a:pt x="137" y="86"/>
                    <a:pt x="138" y="87"/>
                    <a:pt x="138" y="9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8" name="Freeform 45">
              <a:extLst>
                <a:ext uri="{FF2B5EF4-FFF2-40B4-BE49-F238E27FC236}">
                  <a16:creationId xmlns:a16="http://schemas.microsoft.com/office/drawing/2014/main" xmlns="" id="{F4F009B5-3D30-4102-B392-F4FE169F6C00}"/>
                </a:ext>
              </a:extLst>
            </p:cNvPr>
            <p:cNvSpPr>
              <a:spLocks noEditPoints="1"/>
            </p:cNvSpPr>
            <p:nvPr/>
          </p:nvSpPr>
          <p:spPr bwMode="auto">
            <a:xfrm flipH="1">
              <a:off x="885046" y="6095660"/>
              <a:ext cx="292192" cy="59243"/>
            </a:xfrm>
            <a:custGeom>
              <a:avLst/>
              <a:gdLst>
                <a:gd name="T0" fmla="*/ 91 w 102"/>
                <a:gd name="T1" fmla="*/ 17 h 21"/>
                <a:gd name="T2" fmla="*/ 91 w 102"/>
                <a:gd name="T3" fmla="*/ 17 h 21"/>
                <a:gd name="T4" fmla="*/ 92 w 102"/>
                <a:gd name="T5" fmla="*/ 17 h 21"/>
                <a:gd name="T6" fmla="*/ 92 w 102"/>
                <a:gd name="T7" fmla="*/ 17 h 21"/>
                <a:gd name="T8" fmla="*/ 93 w 102"/>
                <a:gd name="T9" fmla="*/ 17 h 21"/>
                <a:gd name="T10" fmla="*/ 102 w 102"/>
                <a:gd name="T11" fmla="*/ 21 h 21"/>
                <a:gd name="T12" fmla="*/ 102 w 102"/>
                <a:gd name="T13" fmla="*/ 21 h 21"/>
                <a:gd name="T14" fmla="*/ 102 w 102"/>
                <a:gd name="T15" fmla="*/ 21 h 21"/>
                <a:gd name="T16" fmla="*/ 102 w 102"/>
                <a:gd name="T17" fmla="*/ 21 h 21"/>
                <a:gd name="T18" fmla="*/ 93 w 102"/>
                <a:gd name="T19" fmla="*/ 17 h 21"/>
                <a:gd name="T20" fmla="*/ 92 w 102"/>
                <a:gd name="T21" fmla="*/ 17 h 21"/>
                <a:gd name="T22" fmla="*/ 92 w 102"/>
                <a:gd name="T23" fmla="*/ 17 h 21"/>
                <a:gd name="T24" fmla="*/ 91 w 102"/>
                <a:gd name="T25" fmla="*/ 17 h 21"/>
                <a:gd name="T26" fmla="*/ 91 w 102"/>
                <a:gd name="T27" fmla="*/ 17 h 21"/>
                <a:gd name="T28" fmla="*/ 0 w 102"/>
                <a:gd name="T29" fmla="*/ 10 h 21"/>
                <a:gd name="T30" fmla="*/ 2 w 102"/>
                <a:gd name="T31" fmla="*/ 11 h 21"/>
                <a:gd name="T32" fmla="*/ 0 w 102"/>
                <a:gd name="T33" fmla="*/ 10 h 21"/>
                <a:gd name="T34" fmla="*/ 90 w 102"/>
                <a:gd name="T35" fmla="*/ 0 h 21"/>
                <a:gd name="T36" fmla="*/ 90 w 102"/>
                <a:gd name="T37" fmla="*/ 0 h 21"/>
                <a:gd name="T38" fmla="*/ 90 w 102"/>
                <a:gd name="T39" fmla="*/ 0 h 21"/>
                <a:gd name="T40" fmla="*/ 90 w 102"/>
                <a:gd name="T41" fmla="*/ 0 h 21"/>
                <a:gd name="T42" fmla="*/ 90 w 102"/>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
                  <a:moveTo>
                    <a:pt x="91" y="17"/>
                  </a:moveTo>
                  <a:cubicBezTo>
                    <a:pt x="91" y="17"/>
                    <a:pt x="91" y="17"/>
                    <a:pt x="91" y="17"/>
                  </a:cubicBezTo>
                  <a:cubicBezTo>
                    <a:pt x="91" y="17"/>
                    <a:pt x="91" y="17"/>
                    <a:pt x="92" y="17"/>
                  </a:cubicBezTo>
                  <a:cubicBezTo>
                    <a:pt x="92" y="17"/>
                    <a:pt x="92" y="17"/>
                    <a:pt x="92" y="17"/>
                  </a:cubicBezTo>
                  <a:cubicBezTo>
                    <a:pt x="93" y="17"/>
                    <a:pt x="93" y="17"/>
                    <a:pt x="93" y="17"/>
                  </a:cubicBezTo>
                  <a:cubicBezTo>
                    <a:pt x="96" y="18"/>
                    <a:pt x="99" y="20"/>
                    <a:pt x="102" y="21"/>
                  </a:cubicBezTo>
                  <a:cubicBezTo>
                    <a:pt x="102" y="21"/>
                    <a:pt x="102" y="21"/>
                    <a:pt x="102" y="21"/>
                  </a:cubicBezTo>
                  <a:cubicBezTo>
                    <a:pt x="102" y="21"/>
                    <a:pt x="102" y="21"/>
                    <a:pt x="102" y="21"/>
                  </a:cubicBezTo>
                  <a:cubicBezTo>
                    <a:pt x="102" y="21"/>
                    <a:pt x="102" y="21"/>
                    <a:pt x="102" y="21"/>
                  </a:cubicBezTo>
                  <a:cubicBezTo>
                    <a:pt x="99" y="19"/>
                    <a:pt x="96" y="18"/>
                    <a:pt x="93" y="17"/>
                  </a:cubicBezTo>
                  <a:cubicBezTo>
                    <a:pt x="93" y="17"/>
                    <a:pt x="93" y="17"/>
                    <a:pt x="92" y="17"/>
                  </a:cubicBezTo>
                  <a:cubicBezTo>
                    <a:pt x="92" y="17"/>
                    <a:pt x="92" y="17"/>
                    <a:pt x="92" y="17"/>
                  </a:cubicBezTo>
                  <a:cubicBezTo>
                    <a:pt x="91" y="17"/>
                    <a:pt x="91" y="17"/>
                    <a:pt x="91" y="17"/>
                  </a:cubicBezTo>
                  <a:cubicBezTo>
                    <a:pt x="91" y="17"/>
                    <a:pt x="91" y="17"/>
                    <a:pt x="91" y="17"/>
                  </a:cubicBezTo>
                  <a:moveTo>
                    <a:pt x="0" y="10"/>
                  </a:moveTo>
                  <a:cubicBezTo>
                    <a:pt x="0" y="10"/>
                    <a:pt x="1" y="11"/>
                    <a:pt x="2" y="11"/>
                  </a:cubicBezTo>
                  <a:cubicBezTo>
                    <a:pt x="1" y="11"/>
                    <a:pt x="0" y="10"/>
                    <a:pt x="0" y="10"/>
                  </a:cubicBezTo>
                  <a:moveTo>
                    <a:pt x="90" y="0"/>
                  </a:move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09" name="Freeform 46">
              <a:extLst>
                <a:ext uri="{FF2B5EF4-FFF2-40B4-BE49-F238E27FC236}">
                  <a16:creationId xmlns:a16="http://schemas.microsoft.com/office/drawing/2014/main" xmlns="" id="{A72239A5-DFDF-4ED7-85F7-4E4818B513E5}"/>
                </a:ext>
              </a:extLst>
            </p:cNvPr>
            <p:cNvSpPr>
              <a:spLocks/>
            </p:cNvSpPr>
            <p:nvPr/>
          </p:nvSpPr>
          <p:spPr bwMode="auto">
            <a:xfrm flipH="1">
              <a:off x="885046" y="6021606"/>
              <a:ext cx="313366" cy="332185"/>
            </a:xfrm>
            <a:custGeom>
              <a:avLst/>
              <a:gdLst>
                <a:gd name="T0" fmla="*/ 60 w 110"/>
                <a:gd name="T1" fmla="*/ 8 h 117"/>
                <a:gd name="T2" fmla="*/ 48 w 110"/>
                <a:gd name="T3" fmla="*/ 19 h 117"/>
                <a:gd name="T4" fmla="*/ 47 w 110"/>
                <a:gd name="T5" fmla="*/ 18 h 117"/>
                <a:gd name="T6" fmla="*/ 42 w 110"/>
                <a:gd name="T7" fmla="*/ 13 h 117"/>
                <a:gd name="T8" fmla="*/ 38 w 110"/>
                <a:gd name="T9" fmla="*/ 18 h 117"/>
                <a:gd name="T10" fmla="*/ 47 w 110"/>
                <a:gd name="T11" fmla="*/ 40 h 117"/>
                <a:gd name="T12" fmla="*/ 44 w 110"/>
                <a:gd name="T13" fmla="*/ 42 h 117"/>
                <a:gd name="T14" fmla="*/ 40 w 110"/>
                <a:gd name="T15" fmla="*/ 42 h 117"/>
                <a:gd name="T16" fmla="*/ 12 w 110"/>
                <a:gd name="T17" fmla="*/ 27 h 117"/>
                <a:gd name="T18" fmla="*/ 12 w 110"/>
                <a:gd name="T19" fmla="*/ 37 h 117"/>
                <a:gd name="T20" fmla="*/ 8 w 110"/>
                <a:gd name="T21" fmla="*/ 36 h 117"/>
                <a:gd name="T22" fmla="*/ 10 w 110"/>
                <a:gd name="T23" fmla="*/ 37 h 117"/>
                <a:gd name="T24" fmla="*/ 34 w 110"/>
                <a:gd name="T25" fmla="*/ 47 h 117"/>
                <a:gd name="T26" fmla="*/ 47 w 110"/>
                <a:gd name="T27" fmla="*/ 53 h 117"/>
                <a:gd name="T28" fmla="*/ 0 w 110"/>
                <a:gd name="T29" fmla="*/ 55 h 117"/>
                <a:gd name="T30" fmla="*/ 34 w 110"/>
                <a:gd name="T31" fmla="*/ 57 h 117"/>
                <a:gd name="T32" fmla="*/ 37 w 110"/>
                <a:gd name="T33" fmla="*/ 60 h 117"/>
                <a:gd name="T34" fmla="*/ 41 w 110"/>
                <a:gd name="T35" fmla="*/ 64 h 117"/>
                <a:gd name="T36" fmla="*/ 44 w 110"/>
                <a:gd name="T37" fmla="*/ 66 h 117"/>
                <a:gd name="T38" fmla="*/ 42 w 110"/>
                <a:gd name="T39" fmla="*/ 75 h 117"/>
                <a:gd name="T40" fmla="*/ 50 w 110"/>
                <a:gd name="T41" fmla="*/ 66 h 117"/>
                <a:gd name="T42" fmla="*/ 50 w 110"/>
                <a:gd name="T43" fmla="*/ 112 h 117"/>
                <a:gd name="T44" fmla="*/ 51 w 110"/>
                <a:gd name="T45" fmla="*/ 76 h 117"/>
                <a:gd name="T46" fmla="*/ 58 w 110"/>
                <a:gd name="T47" fmla="*/ 77 h 117"/>
                <a:gd name="T48" fmla="*/ 62 w 110"/>
                <a:gd name="T49" fmla="*/ 73 h 117"/>
                <a:gd name="T50" fmla="*/ 76 w 110"/>
                <a:gd name="T51" fmla="*/ 102 h 117"/>
                <a:gd name="T52" fmla="*/ 81 w 110"/>
                <a:gd name="T53" fmla="*/ 79 h 117"/>
                <a:gd name="T54" fmla="*/ 59 w 110"/>
                <a:gd name="T55" fmla="*/ 61 h 117"/>
                <a:gd name="T56" fmla="*/ 103 w 110"/>
                <a:gd name="T57" fmla="*/ 87 h 117"/>
                <a:gd name="T58" fmla="*/ 78 w 110"/>
                <a:gd name="T59" fmla="*/ 71 h 117"/>
                <a:gd name="T60" fmla="*/ 71 w 110"/>
                <a:gd name="T61" fmla="*/ 64 h 117"/>
                <a:gd name="T62" fmla="*/ 91 w 110"/>
                <a:gd name="T63" fmla="*/ 64 h 117"/>
                <a:gd name="T64" fmla="*/ 88 w 110"/>
                <a:gd name="T65" fmla="*/ 56 h 117"/>
                <a:gd name="T66" fmla="*/ 78 w 110"/>
                <a:gd name="T67" fmla="*/ 54 h 117"/>
                <a:gd name="T68" fmla="*/ 95 w 110"/>
                <a:gd name="T69" fmla="*/ 45 h 117"/>
                <a:gd name="T70" fmla="*/ 100 w 110"/>
                <a:gd name="T71" fmla="*/ 43 h 117"/>
                <a:gd name="T72" fmla="*/ 99 w 110"/>
                <a:gd name="T73" fmla="*/ 43 h 117"/>
                <a:gd name="T74" fmla="*/ 94 w 110"/>
                <a:gd name="T75" fmla="*/ 42 h 117"/>
                <a:gd name="T76" fmla="*/ 63 w 110"/>
                <a:gd name="T77" fmla="*/ 51 h 117"/>
                <a:gd name="T78" fmla="*/ 63 w 110"/>
                <a:gd name="T79" fmla="*/ 51 h 117"/>
                <a:gd name="T80" fmla="*/ 97 w 110"/>
                <a:gd name="T81" fmla="*/ 29 h 117"/>
                <a:gd name="T82" fmla="*/ 98 w 110"/>
                <a:gd name="T83" fmla="*/ 26 h 117"/>
                <a:gd name="T84" fmla="*/ 75 w 110"/>
                <a:gd name="T85" fmla="*/ 42 h 117"/>
                <a:gd name="T86" fmla="*/ 89 w 110"/>
                <a:gd name="T87" fmla="*/ 21 h 117"/>
                <a:gd name="T88" fmla="*/ 69 w 110"/>
                <a:gd name="T89" fmla="*/ 36 h 117"/>
                <a:gd name="T90" fmla="*/ 62 w 110"/>
                <a:gd name="T91" fmla="*/ 30 h 117"/>
                <a:gd name="T92" fmla="*/ 60 w 110"/>
                <a:gd name="T93" fmla="*/ 25 h 117"/>
                <a:gd name="T94" fmla="*/ 70 w 110"/>
                <a:gd name="T9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7">
                  <a:moveTo>
                    <a:pt x="70" y="0"/>
                  </a:moveTo>
                  <a:cubicBezTo>
                    <a:pt x="69" y="0"/>
                    <a:pt x="64" y="2"/>
                    <a:pt x="60" y="8"/>
                  </a:cubicBezTo>
                  <a:cubicBezTo>
                    <a:pt x="60" y="8"/>
                    <a:pt x="60" y="8"/>
                    <a:pt x="60" y="8"/>
                  </a:cubicBezTo>
                  <a:cubicBezTo>
                    <a:pt x="57" y="16"/>
                    <a:pt x="58" y="25"/>
                    <a:pt x="57" y="31"/>
                  </a:cubicBezTo>
                  <a:cubicBezTo>
                    <a:pt x="57" y="36"/>
                    <a:pt x="55" y="41"/>
                    <a:pt x="54" y="44"/>
                  </a:cubicBezTo>
                  <a:cubicBezTo>
                    <a:pt x="52" y="38"/>
                    <a:pt x="52" y="30"/>
                    <a:pt x="48" y="19"/>
                  </a:cubicBezTo>
                  <a:cubicBezTo>
                    <a:pt x="48" y="18"/>
                    <a:pt x="48" y="18"/>
                    <a:pt x="48" y="18"/>
                  </a:cubicBezTo>
                  <a:cubicBezTo>
                    <a:pt x="47" y="18"/>
                    <a:pt x="47" y="18"/>
                    <a:pt x="47" y="18"/>
                  </a:cubicBezTo>
                  <a:cubicBezTo>
                    <a:pt x="47" y="18"/>
                    <a:pt x="47" y="18"/>
                    <a:pt x="47" y="18"/>
                  </a:cubicBezTo>
                  <a:cubicBezTo>
                    <a:pt x="47" y="18"/>
                    <a:pt x="44" y="12"/>
                    <a:pt x="40" y="11"/>
                  </a:cubicBezTo>
                  <a:cubicBezTo>
                    <a:pt x="38" y="10"/>
                    <a:pt x="38" y="10"/>
                    <a:pt x="38" y="10"/>
                  </a:cubicBezTo>
                  <a:cubicBezTo>
                    <a:pt x="37" y="10"/>
                    <a:pt x="40" y="11"/>
                    <a:pt x="42" y="13"/>
                  </a:cubicBezTo>
                  <a:cubicBezTo>
                    <a:pt x="44" y="16"/>
                    <a:pt x="50" y="28"/>
                    <a:pt x="50" y="34"/>
                  </a:cubicBezTo>
                  <a:cubicBezTo>
                    <a:pt x="50" y="35"/>
                    <a:pt x="50" y="35"/>
                    <a:pt x="49" y="35"/>
                  </a:cubicBezTo>
                  <a:cubicBezTo>
                    <a:pt x="48" y="35"/>
                    <a:pt x="43" y="19"/>
                    <a:pt x="38" y="18"/>
                  </a:cubicBezTo>
                  <a:cubicBezTo>
                    <a:pt x="41" y="22"/>
                    <a:pt x="42" y="23"/>
                    <a:pt x="44" y="30"/>
                  </a:cubicBezTo>
                  <a:cubicBezTo>
                    <a:pt x="47" y="37"/>
                    <a:pt x="47" y="39"/>
                    <a:pt x="47" y="40"/>
                  </a:cubicBezTo>
                  <a:cubicBezTo>
                    <a:pt x="47" y="40"/>
                    <a:pt x="47" y="40"/>
                    <a:pt x="47" y="40"/>
                  </a:cubicBezTo>
                  <a:cubicBezTo>
                    <a:pt x="46" y="40"/>
                    <a:pt x="41" y="22"/>
                    <a:pt x="31" y="20"/>
                  </a:cubicBezTo>
                  <a:cubicBezTo>
                    <a:pt x="39" y="27"/>
                    <a:pt x="43" y="35"/>
                    <a:pt x="44" y="40"/>
                  </a:cubicBezTo>
                  <a:cubicBezTo>
                    <a:pt x="45" y="41"/>
                    <a:pt x="45" y="42"/>
                    <a:pt x="44" y="42"/>
                  </a:cubicBezTo>
                  <a:cubicBezTo>
                    <a:pt x="41" y="42"/>
                    <a:pt x="32" y="34"/>
                    <a:pt x="29" y="30"/>
                  </a:cubicBezTo>
                  <a:cubicBezTo>
                    <a:pt x="28" y="29"/>
                    <a:pt x="28" y="29"/>
                    <a:pt x="28" y="29"/>
                  </a:cubicBezTo>
                  <a:cubicBezTo>
                    <a:pt x="27" y="29"/>
                    <a:pt x="32" y="38"/>
                    <a:pt x="40" y="42"/>
                  </a:cubicBezTo>
                  <a:cubicBezTo>
                    <a:pt x="44" y="44"/>
                    <a:pt x="44" y="45"/>
                    <a:pt x="42" y="45"/>
                  </a:cubicBezTo>
                  <a:cubicBezTo>
                    <a:pt x="39" y="45"/>
                    <a:pt x="30" y="43"/>
                    <a:pt x="26" y="40"/>
                  </a:cubicBezTo>
                  <a:cubicBezTo>
                    <a:pt x="20" y="34"/>
                    <a:pt x="17" y="32"/>
                    <a:pt x="12" y="27"/>
                  </a:cubicBezTo>
                  <a:cubicBezTo>
                    <a:pt x="13" y="29"/>
                    <a:pt x="20" y="39"/>
                    <a:pt x="28" y="43"/>
                  </a:cubicBezTo>
                  <a:cubicBezTo>
                    <a:pt x="30" y="43"/>
                    <a:pt x="30" y="44"/>
                    <a:pt x="29" y="44"/>
                  </a:cubicBezTo>
                  <a:cubicBezTo>
                    <a:pt x="27" y="44"/>
                    <a:pt x="14" y="40"/>
                    <a:pt x="12" y="37"/>
                  </a:cubicBezTo>
                  <a:cubicBezTo>
                    <a:pt x="8" y="34"/>
                    <a:pt x="7" y="34"/>
                    <a:pt x="4" y="28"/>
                  </a:cubicBezTo>
                  <a:cubicBezTo>
                    <a:pt x="4" y="29"/>
                    <a:pt x="6" y="34"/>
                    <a:pt x="8" y="36"/>
                  </a:cubicBezTo>
                  <a:cubicBezTo>
                    <a:pt x="8" y="36"/>
                    <a:pt x="8" y="36"/>
                    <a:pt x="8" y="36"/>
                  </a:cubicBezTo>
                  <a:cubicBezTo>
                    <a:pt x="8" y="36"/>
                    <a:pt x="9" y="37"/>
                    <a:pt x="10" y="37"/>
                  </a:cubicBezTo>
                  <a:cubicBezTo>
                    <a:pt x="10" y="37"/>
                    <a:pt x="10" y="37"/>
                    <a:pt x="10" y="37"/>
                  </a:cubicBezTo>
                  <a:cubicBezTo>
                    <a:pt x="10" y="37"/>
                    <a:pt x="10" y="37"/>
                    <a:pt x="10" y="37"/>
                  </a:cubicBezTo>
                  <a:cubicBezTo>
                    <a:pt x="15" y="41"/>
                    <a:pt x="21" y="44"/>
                    <a:pt x="26" y="45"/>
                  </a:cubicBezTo>
                  <a:cubicBezTo>
                    <a:pt x="26" y="45"/>
                    <a:pt x="26" y="45"/>
                    <a:pt x="26" y="45"/>
                  </a:cubicBezTo>
                  <a:cubicBezTo>
                    <a:pt x="29" y="46"/>
                    <a:pt x="32" y="46"/>
                    <a:pt x="34" y="47"/>
                  </a:cubicBezTo>
                  <a:cubicBezTo>
                    <a:pt x="39" y="49"/>
                    <a:pt x="44" y="52"/>
                    <a:pt x="47" y="53"/>
                  </a:cubicBezTo>
                  <a:cubicBezTo>
                    <a:pt x="47" y="53"/>
                    <a:pt x="47" y="53"/>
                    <a:pt x="47" y="53"/>
                  </a:cubicBezTo>
                  <a:cubicBezTo>
                    <a:pt x="47" y="53"/>
                    <a:pt x="47" y="53"/>
                    <a:pt x="47" y="53"/>
                  </a:cubicBezTo>
                  <a:cubicBezTo>
                    <a:pt x="41" y="53"/>
                    <a:pt x="33" y="50"/>
                    <a:pt x="20" y="49"/>
                  </a:cubicBezTo>
                  <a:cubicBezTo>
                    <a:pt x="19" y="49"/>
                    <a:pt x="19" y="49"/>
                    <a:pt x="18" y="49"/>
                  </a:cubicBezTo>
                  <a:cubicBezTo>
                    <a:pt x="11" y="49"/>
                    <a:pt x="5" y="51"/>
                    <a:pt x="0" y="55"/>
                  </a:cubicBezTo>
                  <a:cubicBezTo>
                    <a:pt x="0" y="55"/>
                    <a:pt x="11" y="52"/>
                    <a:pt x="21" y="52"/>
                  </a:cubicBezTo>
                  <a:cubicBezTo>
                    <a:pt x="25" y="52"/>
                    <a:pt x="29" y="52"/>
                    <a:pt x="32" y="54"/>
                  </a:cubicBezTo>
                  <a:cubicBezTo>
                    <a:pt x="32" y="54"/>
                    <a:pt x="35" y="55"/>
                    <a:pt x="34" y="57"/>
                  </a:cubicBezTo>
                  <a:cubicBezTo>
                    <a:pt x="33" y="59"/>
                    <a:pt x="20" y="57"/>
                    <a:pt x="9" y="66"/>
                  </a:cubicBezTo>
                  <a:cubicBezTo>
                    <a:pt x="9" y="66"/>
                    <a:pt x="27" y="60"/>
                    <a:pt x="35" y="60"/>
                  </a:cubicBezTo>
                  <a:cubicBezTo>
                    <a:pt x="36" y="60"/>
                    <a:pt x="36" y="60"/>
                    <a:pt x="37" y="60"/>
                  </a:cubicBezTo>
                  <a:cubicBezTo>
                    <a:pt x="42" y="62"/>
                    <a:pt x="28" y="67"/>
                    <a:pt x="26" y="68"/>
                  </a:cubicBezTo>
                  <a:cubicBezTo>
                    <a:pt x="28" y="68"/>
                    <a:pt x="37" y="66"/>
                    <a:pt x="40" y="65"/>
                  </a:cubicBezTo>
                  <a:cubicBezTo>
                    <a:pt x="40" y="64"/>
                    <a:pt x="41" y="64"/>
                    <a:pt x="41" y="64"/>
                  </a:cubicBezTo>
                  <a:cubicBezTo>
                    <a:pt x="43" y="64"/>
                    <a:pt x="41" y="70"/>
                    <a:pt x="27" y="75"/>
                  </a:cubicBezTo>
                  <a:cubicBezTo>
                    <a:pt x="27" y="75"/>
                    <a:pt x="38" y="73"/>
                    <a:pt x="43" y="67"/>
                  </a:cubicBezTo>
                  <a:cubicBezTo>
                    <a:pt x="43" y="67"/>
                    <a:pt x="44" y="66"/>
                    <a:pt x="44" y="66"/>
                  </a:cubicBezTo>
                  <a:cubicBezTo>
                    <a:pt x="44" y="66"/>
                    <a:pt x="45" y="67"/>
                    <a:pt x="45" y="67"/>
                  </a:cubicBezTo>
                  <a:cubicBezTo>
                    <a:pt x="45" y="70"/>
                    <a:pt x="31" y="88"/>
                    <a:pt x="24" y="93"/>
                  </a:cubicBezTo>
                  <a:cubicBezTo>
                    <a:pt x="32" y="89"/>
                    <a:pt x="37" y="81"/>
                    <a:pt x="42" y="75"/>
                  </a:cubicBezTo>
                  <a:cubicBezTo>
                    <a:pt x="44" y="72"/>
                    <a:pt x="48" y="68"/>
                    <a:pt x="50" y="66"/>
                  </a:cubicBezTo>
                  <a:cubicBezTo>
                    <a:pt x="50" y="66"/>
                    <a:pt x="50" y="66"/>
                    <a:pt x="50" y="66"/>
                  </a:cubicBezTo>
                  <a:cubicBezTo>
                    <a:pt x="50" y="66"/>
                    <a:pt x="50" y="66"/>
                    <a:pt x="50" y="66"/>
                  </a:cubicBezTo>
                  <a:cubicBezTo>
                    <a:pt x="48" y="70"/>
                    <a:pt x="49" y="73"/>
                    <a:pt x="46" y="78"/>
                  </a:cubicBezTo>
                  <a:cubicBezTo>
                    <a:pt x="45" y="80"/>
                    <a:pt x="44" y="84"/>
                    <a:pt x="44" y="88"/>
                  </a:cubicBezTo>
                  <a:cubicBezTo>
                    <a:pt x="44" y="95"/>
                    <a:pt x="46" y="104"/>
                    <a:pt x="50" y="112"/>
                  </a:cubicBezTo>
                  <a:cubicBezTo>
                    <a:pt x="51" y="114"/>
                    <a:pt x="52" y="116"/>
                    <a:pt x="54" y="117"/>
                  </a:cubicBezTo>
                  <a:cubicBezTo>
                    <a:pt x="53" y="116"/>
                    <a:pt x="42" y="95"/>
                    <a:pt x="49" y="78"/>
                  </a:cubicBezTo>
                  <a:cubicBezTo>
                    <a:pt x="49" y="78"/>
                    <a:pt x="50" y="76"/>
                    <a:pt x="51" y="76"/>
                  </a:cubicBezTo>
                  <a:cubicBezTo>
                    <a:pt x="52" y="76"/>
                    <a:pt x="52" y="76"/>
                    <a:pt x="53" y="76"/>
                  </a:cubicBezTo>
                  <a:cubicBezTo>
                    <a:pt x="55" y="78"/>
                    <a:pt x="50" y="90"/>
                    <a:pt x="56" y="99"/>
                  </a:cubicBezTo>
                  <a:cubicBezTo>
                    <a:pt x="56" y="98"/>
                    <a:pt x="54" y="78"/>
                    <a:pt x="58" y="77"/>
                  </a:cubicBezTo>
                  <a:cubicBezTo>
                    <a:pt x="58" y="77"/>
                    <a:pt x="58" y="77"/>
                    <a:pt x="58" y="77"/>
                  </a:cubicBezTo>
                  <a:cubicBezTo>
                    <a:pt x="62" y="77"/>
                    <a:pt x="66" y="92"/>
                    <a:pt x="66" y="92"/>
                  </a:cubicBezTo>
                  <a:cubicBezTo>
                    <a:pt x="66" y="92"/>
                    <a:pt x="67" y="81"/>
                    <a:pt x="62" y="73"/>
                  </a:cubicBezTo>
                  <a:cubicBezTo>
                    <a:pt x="61" y="71"/>
                    <a:pt x="61" y="70"/>
                    <a:pt x="62" y="70"/>
                  </a:cubicBezTo>
                  <a:cubicBezTo>
                    <a:pt x="64" y="70"/>
                    <a:pt x="70" y="76"/>
                    <a:pt x="72" y="79"/>
                  </a:cubicBezTo>
                  <a:cubicBezTo>
                    <a:pt x="76" y="90"/>
                    <a:pt x="76" y="94"/>
                    <a:pt x="76" y="102"/>
                  </a:cubicBezTo>
                  <a:cubicBezTo>
                    <a:pt x="76" y="102"/>
                    <a:pt x="81" y="88"/>
                    <a:pt x="72" y="75"/>
                  </a:cubicBezTo>
                  <a:cubicBezTo>
                    <a:pt x="72" y="75"/>
                    <a:pt x="81" y="78"/>
                    <a:pt x="88" y="90"/>
                  </a:cubicBezTo>
                  <a:cubicBezTo>
                    <a:pt x="86" y="86"/>
                    <a:pt x="84" y="83"/>
                    <a:pt x="81" y="79"/>
                  </a:cubicBezTo>
                  <a:cubicBezTo>
                    <a:pt x="71" y="69"/>
                    <a:pt x="63" y="65"/>
                    <a:pt x="59" y="61"/>
                  </a:cubicBezTo>
                  <a:cubicBezTo>
                    <a:pt x="59" y="61"/>
                    <a:pt x="59" y="61"/>
                    <a:pt x="59" y="61"/>
                  </a:cubicBezTo>
                  <a:cubicBezTo>
                    <a:pt x="59" y="61"/>
                    <a:pt x="59" y="61"/>
                    <a:pt x="59" y="61"/>
                  </a:cubicBezTo>
                  <a:cubicBezTo>
                    <a:pt x="62" y="62"/>
                    <a:pt x="68" y="65"/>
                    <a:pt x="72" y="69"/>
                  </a:cubicBezTo>
                  <a:cubicBezTo>
                    <a:pt x="78" y="75"/>
                    <a:pt x="86" y="85"/>
                    <a:pt x="99" y="87"/>
                  </a:cubicBezTo>
                  <a:cubicBezTo>
                    <a:pt x="101" y="87"/>
                    <a:pt x="102" y="87"/>
                    <a:pt x="103" y="87"/>
                  </a:cubicBezTo>
                  <a:cubicBezTo>
                    <a:pt x="104" y="87"/>
                    <a:pt x="106" y="87"/>
                    <a:pt x="107" y="87"/>
                  </a:cubicBezTo>
                  <a:cubicBezTo>
                    <a:pt x="100" y="86"/>
                    <a:pt x="94" y="83"/>
                    <a:pt x="94" y="83"/>
                  </a:cubicBezTo>
                  <a:cubicBezTo>
                    <a:pt x="75" y="73"/>
                    <a:pt x="78" y="71"/>
                    <a:pt x="78" y="71"/>
                  </a:cubicBezTo>
                  <a:cubicBezTo>
                    <a:pt x="80" y="71"/>
                    <a:pt x="82" y="72"/>
                    <a:pt x="85" y="72"/>
                  </a:cubicBezTo>
                  <a:cubicBezTo>
                    <a:pt x="90" y="72"/>
                    <a:pt x="96" y="70"/>
                    <a:pt x="96" y="70"/>
                  </a:cubicBezTo>
                  <a:cubicBezTo>
                    <a:pt x="78" y="69"/>
                    <a:pt x="68" y="64"/>
                    <a:pt x="71" y="64"/>
                  </a:cubicBezTo>
                  <a:cubicBezTo>
                    <a:pt x="71" y="64"/>
                    <a:pt x="72" y="64"/>
                    <a:pt x="74" y="64"/>
                  </a:cubicBezTo>
                  <a:cubicBezTo>
                    <a:pt x="77" y="65"/>
                    <a:pt x="80" y="66"/>
                    <a:pt x="82" y="66"/>
                  </a:cubicBezTo>
                  <a:cubicBezTo>
                    <a:pt x="87" y="66"/>
                    <a:pt x="91" y="64"/>
                    <a:pt x="91" y="64"/>
                  </a:cubicBezTo>
                  <a:cubicBezTo>
                    <a:pt x="90" y="64"/>
                    <a:pt x="89" y="64"/>
                    <a:pt x="88" y="64"/>
                  </a:cubicBezTo>
                  <a:cubicBezTo>
                    <a:pt x="81" y="64"/>
                    <a:pt x="69" y="61"/>
                    <a:pt x="73" y="58"/>
                  </a:cubicBezTo>
                  <a:cubicBezTo>
                    <a:pt x="75" y="56"/>
                    <a:pt x="82" y="56"/>
                    <a:pt x="88" y="56"/>
                  </a:cubicBezTo>
                  <a:cubicBezTo>
                    <a:pt x="95" y="56"/>
                    <a:pt x="100" y="56"/>
                    <a:pt x="100" y="56"/>
                  </a:cubicBezTo>
                  <a:cubicBezTo>
                    <a:pt x="96" y="54"/>
                    <a:pt x="91" y="53"/>
                    <a:pt x="86" y="53"/>
                  </a:cubicBezTo>
                  <a:cubicBezTo>
                    <a:pt x="83" y="53"/>
                    <a:pt x="80" y="53"/>
                    <a:pt x="78" y="54"/>
                  </a:cubicBezTo>
                  <a:cubicBezTo>
                    <a:pt x="75" y="54"/>
                    <a:pt x="73" y="54"/>
                    <a:pt x="72" y="54"/>
                  </a:cubicBezTo>
                  <a:cubicBezTo>
                    <a:pt x="70" y="54"/>
                    <a:pt x="71" y="53"/>
                    <a:pt x="76" y="50"/>
                  </a:cubicBezTo>
                  <a:cubicBezTo>
                    <a:pt x="82" y="46"/>
                    <a:pt x="89" y="45"/>
                    <a:pt x="95" y="45"/>
                  </a:cubicBezTo>
                  <a:cubicBezTo>
                    <a:pt x="103" y="45"/>
                    <a:pt x="109" y="47"/>
                    <a:pt x="110" y="47"/>
                  </a:cubicBezTo>
                  <a:cubicBezTo>
                    <a:pt x="107" y="46"/>
                    <a:pt x="104" y="44"/>
                    <a:pt x="101" y="43"/>
                  </a:cubicBezTo>
                  <a:cubicBezTo>
                    <a:pt x="101" y="43"/>
                    <a:pt x="101" y="43"/>
                    <a:pt x="100" y="43"/>
                  </a:cubicBezTo>
                  <a:cubicBezTo>
                    <a:pt x="100" y="43"/>
                    <a:pt x="100" y="43"/>
                    <a:pt x="100" y="43"/>
                  </a:cubicBezTo>
                  <a:cubicBezTo>
                    <a:pt x="99" y="43"/>
                    <a:pt x="99" y="43"/>
                    <a:pt x="99" y="43"/>
                  </a:cubicBezTo>
                  <a:cubicBezTo>
                    <a:pt x="99" y="43"/>
                    <a:pt x="99" y="43"/>
                    <a:pt x="99" y="43"/>
                  </a:cubicBezTo>
                  <a:cubicBezTo>
                    <a:pt x="97" y="43"/>
                    <a:pt x="96" y="42"/>
                    <a:pt x="95" y="42"/>
                  </a:cubicBezTo>
                  <a:cubicBezTo>
                    <a:pt x="95" y="42"/>
                    <a:pt x="95" y="42"/>
                    <a:pt x="95" y="42"/>
                  </a:cubicBezTo>
                  <a:cubicBezTo>
                    <a:pt x="94" y="42"/>
                    <a:pt x="94" y="42"/>
                    <a:pt x="94" y="42"/>
                  </a:cubicBezTo>
                  <a:cubicBezTo>
                    <a:pt x="94" y="42"/>
                    <a:pt x="94" y="42"/>
                    <a:pt x="94" y="42"/>
                  </a:cubicBezTo>
                  <a:cubicBezTo>
                    <a:pt x="92" y="42"/>
                    <a:pt x="91" y="43"/>
                    <a:pt x="89" y="43"/>
                  </a:cubicBezTo>
                  <a:cubicBezTo>
                    <a:pt x="75" y="45"/>
                    <a:pt x="68" y="50"/>
                    <a:pt x="63" y="51"/>
                  </a:cubicBezTo>
                  <a:cubicBezTo>
                    <a:pt x="63" y="51"/>
                    <a:pt x="63" y="51"/>
                    <a:pt x="63" y="51"/>
                  </a:cubicBezTo>
                  <a:cubicBezTo>
                    <a:pt x="63" y="51"/>
                    <a:pt x="63" y="51"/>
                    <a:pt x="63" y="51"/>
                  </a:cubicBezTo>
                  <a:cubicBezTo>
                    <a:pt x="63" y="51"/>
                    <a:pt x="63" y="51"/>
                    <a:pt x="63" y="51"/>
                  </a:cubicBezTo>
                  <a:cubicBezTo>
                    <a:pt x="63" y="50"/>
                    <a:pt x="63" y="50"/>
                    <a:pt x="64" y="50"/>
                  </a:cubicBezTo>
                  <a:cubicBezTo>
                    <a:pt x="68" y="47"/>
                    <a:pt x="77" y="46"/>
                    <a:pt x="87" y="39"/>
                  </a:cubicBezTo>
                  <a:cubicBezTo>
                    <a:pt x="92" y="36"/>
                    <a:pt x="95" y="33"/>
                    <a:pt x="97" y="29"/>
                  </a:cubicBezTo>
                  <a:cubicBezTo>
                    <a:pt x="97" y="29"/>
                    <a:pt x="97" y="29"/>
                    <a:pt x="97" y="29"/>
                  </a:cubicBezTo>
                  <a:cubicBezTo>
                    <a:pt x="98" y="26"/>
                    <a:pt x="98" y="26"/>
                    <a:pt x="98" y="26"/>
                  </a:cubicBezTo>
                  <a:cubicBezTo>
                    <a:pt x="98" y="26"/>
                    <a:pt x="98" y="26"/>
                    <a:pt x="98" y="26"/>
                  </a:cubicBezTo>
                  <a:cubicBezTo>
                    <a:pt x="98" y="26"/>
                    <a:pt x="98" y="26"/>
                    <a:pt x="98" y="26"/>
                  </a:cubicBezTo>
                  <a:cubicBezTo>
                    <a:pt x="98" y="26"/>
                    <a:pt x="98" y="26"/>
                    <a:pt x="98" y="26"/>
                  </a:cubicBezTo>
                  <a:cubicBezTo>
                    <a:pt x="94" y="33"/>
                    <a:pt x="78" y="42"/>
                    <a:pt x="75" y="42"/>
                  </a:cubicBezTo>
                  <a:cubicBezTo>
                    <a:pt x="75" y="43"/>
                    <a:pt x="75" y="43"/>
                    <a:pt x="74" y="43"/>
                  </a:cubicBezTo>
                  <a:cubicBezTo>
                    <a:pt x="73" y="43"/>
                    <a:pt x="74" y="41"/>
                    <a:pt x="74" y="41"/>
                  </a:cubicBezTo>
                  <a:cubicBezTo>
                    <a:pt x="84" y="37"/>
                    <a:pt x="88" y="24"/>
                    <a:pt x="89" y="21"/>
                  </a:cubicBezTo>
                  <a:cubicBezTo>
                    <a:pt x="86" y="30"/>
                    <a:pt x="71" y="40"/>
                    <a:pt x="68" y="40"/>
                  </a:cubicBezTo>
                  <a:cubicBezTo>
                    <a:pt x="68" y="40"/>
                    <a:pt x="67" y="40"/>
                    <a:pt x="67" y="40"/>
                  </a:cubicBezTo>
                  <a:cubicBezTo>
                    <a:pt x="66" y="38"/>
                    <a:pt x="69" y="36"/>
                    <a:pt x="69" y="36"/>
                  </a:cubicBezTo>
                  <a:cubicBezTo>
                    <a:pt x="76" y="28"/>
                    <a:pt x="78" y="19"/>
                    <a:pt x="78" y="19"/>
                  </a:cubicBezTo>
                  <a:cubicBezTo>
                    <a:pt x="76" y="23"/>
                    <a:pt x="67" y="35"/>
                    <a:pt x="63" y="35"/>
                  </a:cubicBezTo>
                  <a:cubicBezTo>
                    <a:pt x="62" y="35"/>
                    <a:pt x="62" y="34"/>
                    <a:pt x="62" y="30"/>
                  </a:cubicBezTo>
                  <a:cubicBezTo>
                    <a:pt x="64" y="17"/>
                    <a:pt x="75" y="6"/>
                    <a:pt x="75" y="6"/>
                  </a:cubicBezTo>
                  <a:cubicBezTo>
                    <a:pt x="71" y="6"/>
                    <a:pt x="68" y="11"/>
                    <a:pt x="65" y="15"/>
                  </a:cubicBezTo>
                  <a:cubicBezTo>
                    <a:pt x="63" y="18"/>
                    <a:pt x="61" y="25"/>
                    <a:pt x="60" y="25"/>
                  </a:cubicBezTo>
                  <a:cubicBezTo>
                    <a:pt x="59" y="25"/>
                    <a:pt x="59" y="23"/>
                    <a:pt x="60" y="19"/>
                  </a:cubicBezTo>
                  <a:cubicBezTo>
                    <a:pt x="61" y="5"/>
                    <a:pt x="71" y="0"/>
                    <a:pt x="71" y="0"/>
                  </a:cubicBezTo>
                  <a:cubicBezTo>
                    <a:pt x="71" y="0"/>
                    <a:pt x="70" y="0"/>
                    <a:pt x="7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0" name="Freeform 47">
              <a:extLst>
                <a:ext uri="{FF2B5EF4-FFF2-40B4-BE49-F238E27FC236}">
                  <a16:creationId xmlns:a16="http://schemas.microsoft.com/office/drawing/2014/main" xmlns="" id="{37BA2150-D224-4636-9D73-1291BAB73CA4}"/>
                </a:ext>
              </a:extLst>
            </p:cNvPr>
            <p:cNvSpPr>
              <a:spLocks/>
            </p:cNvSpPr>
            <p:nvPr/>
          </p:nvSpPr>
          <p:spPr bwMode="auto">
            <a:xfrm flipH="1">
              <a:off x="961270" y="6078733"/>
              <a:ext cx="177856" cy="190425"/>
            </a:xfrm>
            <a:custGeom>
              <a:avLst/>
              <a:gdLst>
                <a:gd name="T0" fmla="*/ 37 w 63"/>
                <a:gd name="T1" fmla="*/ 32 h 67"/>
                <a:gd name="T2" fmla="*/ 57 w 63"/>
                <a:gd name="T3" fmla="*/ 32 h 67"/>
                <a:gd name="T4" fmla="*/ 57 w 63"/>
                <a:gd name="T5" fmla="*/ 31 h 67"/>
                <a:gd name="T6" fmla="*/ 36 w 63"/>
                <a:gd name="T7" fmla="*/ 32 h 67"/>
                <a:gd name="T8" fmla="*/ 55 w 63"/>
                <a:gd name="T9" fmla="*/ 15 h 67"/>
                <a:gd name="T10" fmla="*/ 36 w 63"/>
                <a:gd name="T11" fmla="*/ 31 h 67"/>
                <a:gd name="T12" fmla="*/ 35 w 63"/>
                <a:gd name="T13" fmla="*/ 1 h 67"/>
                <a:gd name="T14" fmla="*/ 33 w 63"/>
                <a:gd name="T15" fmla="*/ 1 h 67"/>
                <a:gd name="T16" fmla="*/ 34 w 63"/>
                <a:gd name="T17" fmla="*/ 3 h 67"/>
                <a:gd name="T18" fmla="*/ 33 w 63"/>
                <a:gd name="T19" fmla="*/ 18 h 67"/>
                <a:gd name="T20" fmla="*/ 32 w 63"/>
                <a:gd name="T21" fmla="*/ 18 h 67"/>
                <a:gd name="T22" fmla="*/ 33 w 63"/>
                <a:gd name="T23" fmla="*/ 19 h 67"/>
                <a:gd name="T24" fmla="*/ 34 w 63"/>
                <a:gd name="T25" fmla="*/ 31 h 67"/>
                <a:gd name="T26" fmla="*/ 21 w 63"/>
                <a:gd name="T27" fmla="*/ 9 h 67"/>
                <a:gd name="T28" fmla="*/ 20 w 63"/>
                <a:gd name="T29" fmla="*/ 9 h 67"/>
                <a:gd name="T30" fmla="*/ 20 w 63"/>
                <a:gd name="T31" fmla="*/ 10 h 67"/>
                <a:gd name="T32" fmla="*/ 33 w 63"/>
                <a:gd name="T33" fmla="*/ 31 h 67"/>
                <a:gd name="T34" fmla="*/ 22 w 63"/>
                <a:gd name="T35" fmla="*/ 17 h 67"/>
                <a:gd name="T36" fmla="*/ 20 w 63"/>
                <a:gd name="T37" fmla="*/ 16 h 67"/>
                <a:gd name="T38" fmla="*/ 22 w 63"/>
                <a:gd name="T39" fmla="*/ 17 h 67"/>
                <a:gd name="T40" fmla="*/ 32 w 63"/>
                <a:gd name="T41" fmla="*/ 32 h 67"/>
                <a:gd name="T42" fmla="*/ 4 w 63"/>
                <a:gd name="T43" fmla="*/ 21 h 67"/>
                <a:gd name="T44" fmla="*/ 4 w 63"/>
                <a:gd name="T45" fmla="*/ 22 h 67"/>
                <a:gd name="T46" fmla="*/ 13 w 63"/>
                <a:gd name="T47" fmla="*/ 29 h 67"/>
                <a:gd name="T48" fmla="*/ 12 w 63"/>
                <a:gd name="T49" fmla="*/ 30 h 67"/>
                <a:gd name="T50" fmla="*/ 31 w 63"/>
                <a:gd name="T51" fmla="*/ 32 h 67"/>
                <a:gd name="T52" fmla="*/ 5 w 63"/>
                <a:gd name="T53" fmla="*/ 44 h 67"/>
                <a:gd name="T54" fmla="*/ 6 w 63"/>
                <a:gd name="T55" fmla="*/ 45 h 67"/>
                <a:gd name="T56" fmla="*/ 12 w 63"/>
                <a:gd name="T57" fmla="*/ 48 h 67"/>
                <a:gd name="T58" fmla="*/ 11 w 63"/>
                <a:gd name="T59" fmla="*/ 51 h 67"/>
                <a:gd name="T60" fmla="*/ 32 w 63"/>
                <a:gd name="T61" fmla="*/ 34 h 67"/>
                <a:gd name="T62" fmla="*/ 19 w 63"/>
                <a:gd name="T63" fmla="*/ 47 h 67"/>
                <a:gd name="T64" fmla="*/ 21 w 63"/>
                <a:gd name="T65" fmla="*/ 46 h 67"/>
                <a:gd name="T66" fmla="*/ 20 w 63"/>
                <a:gd name="T67" fmla="*/ 52 h 67"/>
                <a:gd name="T68" fmla="*/ 20 w 63"/>
                <a:gd name="T69" fmla="*/ 53 h 67"/>
                <a:gd name="T70" fmla="*/ 33 w 63"/>
                <a:gd name="T71" fmla="*/ 37 h 67"/>
                <a:gd name="T72" fmla="*/ 27 w 63"/>
                <a:gd name="T73" fmla="*/ 56 h 67"/>
                <a:gd name="T74" fmla="*/ 26 w 63"/>
                <a:gd name="T75" fmla="*/ 59 h 67"/>
                <a:gd name="T76" fmla="*/ 28 w 63"/>
                <a:gd name="T77" fmla="*/ 57 h 67"/>
                <a:gd name="T78" fmla="*/ 34 w 63"/>
                <a:gd name="T79" fmla="*/ 37 h 67"/>
                <a:gd name="T80" fmla="*/ 30 w 63"/>
                <a:gd name="T81" fmla="*/ 64 h 67"/>
                <a:gd name="T82" fmla="*/ 31 w 63"/>
                <a:gd name="T83" fmla="*/ 64 h 67"/>
                <a:gd name="T84" fmla="*/ 39 w 63"/>
                <a:gd name="T85" fmla="*/ 58 h 67"/>
                <a:gd name="T86" fmla="*/ 38 w 63"/>
                <a:gd name="T87" fmla="*/ 59 h 67"/>
                <a:gd name="T88" fmla="*/ 40 w 63"/>
                <a:gd name="T89" fmla="*/ 60 h 67"/>
                <a:gd name="T90" fmla="*/ 36 w 63"/>
                <a:gd name="T91" fmla="*/ 39 h 67"/>
                <a:gd name="T92" fmla="*/ 53 w 63"/>
                <a:gd name="T93" fmla="*/ 51 h 67"/>
                <a:gd name="T94" fmla="*/ 56 w 63"/>
                <a:gd name="T95" fmla="*/ 52 h 67"/>
                <a:gd name="T96" fmla="*/ 41 w 63"/>
                <a:gd name="T97" fmla="*/ 43 h 67"/>
                <a:gd name="T98" fmla="*/ 52 w 63"/>
                <a:gd name="T99" fmla="*/ 46 h 67"/>
                <a:gd name="T100" fmla="*/ 54 w 63"/>
                <a:gd name="T101" fmla="*/ 47 h 67"/>
                <a:gd name="T102" fmla="*/ 54 w 63"/>
                <a:gd name="T103" fmla="*/ 46 h 67"/>
                <a:gd name="T104" fmla="*/ 37 w 63"/>
                <a:gd name="T105" fmla="*/ 35 h 67"/>
                <a:gd name="T106" fmla="*/ 55 w 63"/>
                <a:gd name="T107" fmla="*/ 43 h 67"/>
                <a:gd name="T108" fmla="*/ 55 w 63"/>
                <a:gd name="T109" fmla="*/ 42 h 67"/>
                <a:gd name="T110" fmla="*/ 47 w 63"/>
                <a:gd name="T111" fmla="*/ 37 h 67"/>
                <a:gd name="T112" fmla="*/ 48 w 63"/>
                <a:gd name="T113" fmla="*/ 36 h 67"/>
                <a:gd name="T114" fmla="*/ 37 w 63"/>
                <a:gd name="T115" fmla="*/ 33 h 67"/>
                <a:gd name="T116" fmla="*/ 58 w 63"/>
                <a:gd name="T117" fmla="*/ 36 h 67"/>
                <a:gd name="T118" fmla="*/ 58 w 63"/>
                <a:gd name="T1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7">
                  <a:moveTo>
                    <a:pt x="58" y="35"/>
                  </a:moveTo>
                  <a:cubicBezTo>
                    <a:pt x="52" y="31"/>
                    <a:pt x="42" y="32"/>
                    <a:pt x="37" y="32"/>
                  </a:cubicBezTo>
                  <a:cubicBezTo>
                    <a:pt x="39" y="31"/>
                    <a:pt x="41" y="31"/>
                    <a:pt x="44" y="30"/>
                  </a:cubicBezTo>
                  <a:cubicBezTo>
                    <a:pt x="49" y="29"/>
                    <a:pt x="55" y="31"/>
                    <a:pt x="57" y="32"/>
                  </a:cubicBezTo>
                  <a:cubicBezTo>
                    <a:pt x="58" y="32"/>
                    <a:pt x="59" y="34"/>
                    <a:pt x="60" y="32"/>
                  </a:cubicBezTo>
                  <a:cubicBezTo>
                    <a:pt x="61" y="31"/>
                    <a:pt x="57" y="31"/>
                    <a:pt x="57" y="31"/>
                  </a:cubicBezTo>
                  <a:cubicBezTo>
                    <a:pt x="57" y="31"/>
                    <a:pt x="57" y="31"/>
                    <a:pt x="57" y="31"/>
                  </a:cubicBezTo>
                  <a:cubicBezTo>
                    <a:pt x="47" y="27"/>
                    <a:pt x="39" y="30"/>
                    <a:pt x="36" y="32"/>
                  </a:cubicBezTo>
                  <a:cubicBezTo>
                    <a:pt x="41" y="21"/>
                    <a:pt x="48" y="18"/>
                    <a:pt x="51" y="17"/>
                  </a:cubicBezTo>
                  <a:cubicBezTo>
                    <a:pt x="51" y="17"/>
                    <a:pt x="57" y="17"/>
                    <a:pt x="55" y="15"/>
                  </a:cubicBezTo>
                  <a:cubicBezTo>
                    <a:pt x="54" y="13"/>
                    <a:pt x="52" y="15"/>
                    <a:pt x="52" y="15"/>
                  </a:cubicBezTo>
                  <a:cubicBezTo>
                    <a:pt x="44" y="17"/>
                    <a:pt x="38" y="26"/>
                    <a:pt x="36" y="31"/>
                  </a:cubicBezTo>
                  <a:cubicBezTo>
                    <a:pt x="39" y="18"/>
                    <a:pt x="36" y="5"/>
                    <a:pt x="35" y="2"/>
                  </a:cubicBezTo>
                  <a:cubicBezTo>
                    <a:pt x="35" y="1"/>
                    <a:pt x="35" y="1"/>
                    <a:pt x="35" y="1"/>
                  </a:cubicBezTo>
                  <a:cubicBezTo>
                    <a:pt x="35" y="1"/>
                    <a:pt x="35" y="0"/>
                    <a:pt x="34" y="0"/>
                  </a:cubicBezTo>
                  <a:cubicBezTo>
                    <a:pt x="34" y="0"/>
                    <a:pt x="33" y="0"/>
                    <a:pt x="33" y="1"/>
                  </a:cubicBezTo>
                  <a:cubicBezTo>
                    <a:pt x="33" y="2"/>
                    <a:pt x="33" y="3"/>
                    <a:pt x="34" y="3"/>
                  </a:cubicBezTo>
                  <a:cubicBezTo>
                    <a:pt x="34" y="3"/>
                    <a:pt x="34" y="3"/>
                    <a:pt x="34" y="3"/>
                  </a:cubicBezTo>
                  <a:cubicBezTo>
                    <a:pt x="38" y="13"/>
                    <a:pt x="36" y="25"/>
                    <a:pt x="34" y="31"/>
                  </a:cubicBezTo>
                  <a:cubicBezTo>
                    <a:pt x="35" y="24"/>
                    <a:pt x="34" y="19"/>
                    <a:pt x="33" y="18"/>
                  </a:cubicBezTo>
                  <a:cubicBezTo>
                    <a:pt x="33" y="18"/>
                    <a:pt x="33" y="17"/>
                    <a:pt x="33" y="17"/>
                  </a:cubicBezTo>
                  <a:cubicBezTo>
                    <a:pt x="32" y="17"/>
                    <a:pt x="32" y="18"/>
                    <a:pt x="32" y="18"/>
                  </a:cubicBezTo>
                  <a:cubicBezTo>
                    <a:pt x="32" y="19"/>
                    <a:pt x="32" y="19"/>
                    <a:pt x="32" y="19"/>
                  </a:cubicBezTo>
                  <a:cubicBezTo>
                    <a:pt x="33" y="19"/>
                    <a:pt x="33" y="19"/>
                    <a:pt x="33" y="19"/>
                  </a:cubicBezTo>
                  <a:cubicBezTo>
                    <a:pt x="33" y="19"/>
                    <a:pt x="33" y="19"/>
                    <a:pt x="33" y="19"/>
                  </a:cubicBezTo>
                  <a:cubicBezTo>
                    <a:pt x="34" y="23"/>
                    <a:pt x="34" y="28"/>
                    <a:pt x="34" y="31"/>
                  </a:cubicBezTo>
                  <a:cubicBezTo>
                    <a:pt x="32" y="25"/>
                    <a:pt x="28" y="17"/>
                    <a:pt x="25" y="14"/>
                  </a:cubicBezTo>
                  <a:cubicBezTo>
                    <a:pt x="23" y="11"/>
                    <a:pt x="22" y="10"/>
                    <a:pt x="21" y="9"/>
                  </a:cubicBezTo>
                  <a:cubicBezTo>
                    <a:pt x="21" y="9"/>
                    <a:pt x="21" y="8"/>
                    <a:pt x="20" y="8"/>
                  </a:cubicBezTo>
                  <a:cubicBezTo>
                    <a:pt x="20" y="8"/>
                    <a:pt x="20" y="9"/>
                    <a:pt x="20" y="9"/>
                  </a:cubicBezTo>
                  <a:cubicBezTo>
                    <a:pt x="19" y="10"/>
                    <a:pt x="20" y="10"/>
                    <a:pt x="20" y="10"/>
                  </a:cubicBezTo>
                  <a:cubicBezTo>
                    <a:pt x="20" y="10"/>
                    <a:pt x="20" y="10"/>
                    <a:pt x="20" y="10"/>
                  </a:cubicBezTo>
                  <a:cubicBezTo>
                    <a:pt x="21" y="11"/>
                    <a:pt x="22" y="12"/>
                    <a:pt x="22" y="12"/>
                  </a:cubicBezTo>
                  <a:cubicBezTo>
                    <a:pt x="28" y="18"/>
                    <a:pt x="31" y="27"/>
                    <a:pt x="33" y="31"/>
                  </a:cubicBezTo>
                  <a:cubicBezTo>
                    <a:pt x="31" y="28"/>
                    <a:pt x="26" y="19"/>
                    <a:pt x="22" y="17"/>
                  </a:cubicBezTo>
                  <a:cubicBezTo>
                    <a:pt x="22" y="17"/>
                    <a:pt x="22" y="17"/>
                    <a:pt x="22" y="17"/>
                  </a:cubicBezTo>
                  <a:cubicBezTo>
                    <a:pt x="21" y="16"/>
                    <a:pt x="21" y="16"/>
                    <a:pt x="21" y="16"/>
                  </a:cubicBezTo>
                  <a:cubicBezTo>
                    <a:pt x="21" y="16"/>
                    <a:pt x="20" y="16"/>
                    <a:pt x="20" y="16"/>
                  </a:cubicBezTo>
                  <a:cubicBezTo>
                    <a:pt x="20" y="16"/>
                    <a:pt x="20" y="17"/>
                    <a:pt x="20" y="17"/>
                  </a:cubicBezTo>
                  <a:cubicBezTo>
                    <a:pt x="21" y="17"/>
                    <a:pt x="21" y="18"/>
                    <a:pt x="22" y="17"/>
                  </a:cubicBezTo>
                  <a:cubicBezTo>
                    <a:pt x="22" y="17"/>
                    <a:pt x="22" y="17"/>
                    <a:pt x="22" y="17"/>
                  </a:cubicBezTo>
                  <a:cubicBezTo>
                    <a:pt x="24" y="19"/>
                    <a:pt x="28" y="24"/>
                    <a:pt x="32" y="32"/>
                  </a:cubicBezTo>
                  <a:cubicBezTo>
                    <a:pt x="21" y="24"/>
                    <a:pt x="8" y="21"/>
                    <a:pt x="4" y="21"/>
                  </a:cubicBezTo>
                  <a:cubicBezTo>
                    <a:pt x="4" y="21"/>
                    <a:pt x="4" y="21"/>
                    <a:pt x="4" y="21"/>
                  </a:cubicBezTo>
                  <a:cubicBezTo>
                    <a:pt x="4" y="21"/>
                    <a:pt x="2" y="21"/>
                    <a:pt x="1" y="22"/>
                  </a:cubicBezTo>
                  <a:cubicBezTo>
                    <a:pt x="0" y="23"/>
                    <a:pt x="2" y="24"/>
                    <a:pt x="4" y="22"/>
                  </a:cubicBezTo>
                  <a:cubicBezTo>
                    <a:pt x="15" y="23"/>
                    <a:pt x="25" y="28"/>
                    <a:pt x="30" y="31"/>
                  </a:cubicBezTo>
                  <a:cubicBezTo>
                    <a:pt x="26" y="30"/>
                    <a:pt x="19" y="27"/>
                    <a:pt x="13" y="29"/>
                  </a:cubicBezTo>
                  <a:cubicBezTo>
                    <a:pt x="13" y="29"/>
                    <a:pt x="13" y="29"/>
                    <a:pt x="13" y="29"/>
                  </a:cubicBezTo>
                  <a:cubicBezTo>
                    <a:pt x="13" y="29"/>
                    <a:pt x="11" y="28"/>
                    <a:pt x="12" y="30"/>
                  </a:cubicBezTo>
                  <a:cubicBezTo>
                    <a:pt x="12" y="31"/>
                    <a:pt x="14" y="30"/>
                    <a:pt x="14" y="30"/>
                  </a:cubicBezTo>
                  <a:cubicBezTo>
                    <a:pt x="16" y="29"/>
                    <a:pt x="23" y="28"/>
                    <a:pt x="31" y="32"/>
                  </a:cubicBezTo>
                  <a:cubicBezTo>
                    <a:pt x="26" y="33"/>
                    <a:pt x="14" y="34"/>
                    <a:pt x="5" y="44"/>
                  </a:cubicBezTo>
                  <a:cubicBezTo>
                    <a:pt x="5" y="44"/>
                    <a:pt x="5" y="44"/>
                    <a:pt x="5" y="44"/>
                  </a:cubicBezTo>
                  <a:cubicBezTo>
                    <a:pt x="5" y="44"/>
                    <a:pt x="3" y="45"/>
                    <a:pt x="4" y="46"/>
                  </a:cubicBezTo>
                  <a:cubicBezTo>
                    <a:pt x="5" y="47"/>
                    <a:pt x="6" y="45"/>
                    <a:pt x="6" y="45"/>
                  </a:cubicBezTo>
                  <a:cubicBezTo>
                    <a:pt x="9" y="42"/>
                    <a:pt x="18" y="33"/>
                    <a:pt x="32" y="34"/>
                  </a:cubicBezTo>
                  <a:cubicBezTo>
                    <a:pt x="27" y="34"/>
                    <a:pt x="17" y="38"/>
                    <a:pt x="12" y="48"/>
                  </a:cubicBezTo>
                  <a:cubicBezTo>
                    <a:pt x="12" y="48"/>
                    <a:pt x="12" y="48"/>
                    <a:pt x="12" y="48"/>
                  </a:cubicBezTo>
                  <a:cubicBezTo>
                    <a:pt x="12" y="48"/>
                    <a:pt x="10" y="50"/>
                    <a:pt x="11" y="51"/>
                  </a:cubicBezTo>
                  <a:cubicBezTo>
                    <a:pt x="13" y="52"/>
                    <a:pt x="13" y="48"/>
                    <a:pt x="13" y="48"/>
                  </a:cubicBezTo>
                  <a:cubicBezTo>
                    <a:pt x="15" y="45"/>
                    <a:pt x="18" y="37"/>
                    <a:pt x="32" y="34"/>
                  </a:cubicBezTo>
                  <a:cubicBezTo>
                    <a:pt x="31" y="36"/>
                    <a:pt x="27" y="41"/>
                    <a:pt x="21" y="45"/>
                  </a:cubicBezTo>
                  <a:cubicBezTo>
                    <a:pt x="21" y="45"/>
                    <a:pt x="18" y="46"/>
                    <a:pt x="19" y="47"/>
                  </a:cubicBezTo>
                  <a:cubicBezTo>
                    <a:pt x="20" y="49"/>
                    <a:pt x="21" y="46"/>
                    <a:pt x="21" y="46"/>
                  </a:cubicBezTo>
                  <a:cubicBezTo>
                    <a:pt x="21" y="46"/>
                    <a:pt x="21" y="46"/>
                    <a:pt x="21" y="46"/>
                  </a:cubicBezTo>
                  <a:cubicBezTo>
                    <a:pt x="24" y="44"/>
                    <a:pt x="31" y="38"/>
                    <a:pt x="33" y="35"/>
                  </a:cubicBezTo>
                  <a:cubicBezTo>
                    <a:pt x="33" y="37"/>
                    <a:pt x="30" y="48"/>
                    <a:pt x="20" y="52"/>
                  </a:cubicBezTo>
                  <a:cubicBezTo>
                    <a:pt x="20" y="52"/>
                    <a:pt x="17" y="51"/>
                    <a:pt x="17" y="54"/>
                  </a:cubicBezTo>
                  <a:cubicBezTo>
                    <a:pt x="17" y="56"/>
                    <a:pt x="20" y="53"/>
                    <a:pt x="20" y="53"/>
                  </a:cubicBezTo>
                  <a:cubicBezTo>
                    <a:pt x="22" y="52"/>
                    <a:pt x="27" y="49"/>
                    <a:pt x="29" y="46"/>
                  </a:cubicBezTo>
                  <a:cubicBezTo>
                    <a:pt x="31" y="43"/>
                    <a:pt x="33" y="39"/>
                    <a:pt x="33" y="37"/>
                  </a:cubicBezTo>
                  <a:cubicBezTo>
                    <a:pt x="33" y="41"/>
                    <a:pt x="32" y="48"/>
                    <a:pt x="28" y="55"/>
                  </a:cubicBezTo>
                  <a:cubicBezTo>
                    <a:pt x="28" y="55"/>
                    <a:pt x="27" y="56"/>
                    <a:pt x="27" y="56"/>
                  </a:cubicBezTo>
                  <a:cubicBezTo>
                    <a:pt x="27" y="56"/>
                    <a:pt x="27" y="56"/>
                    <a:pt x="27" y="56"/>
                  </a:cubicBezTo>
                  <a:cubicBezTo>
                    <a:pt x="27" y="56"/>
                    <a:pt x="25" y="58"/>
                    <a:pt x="26" y="59"/>
                  </a:cubicBezTo>
                  <a:cubicBezTo>
                    <a:pt x="27" y="60"/>
                    <a:pt x="28" y="57"/>
                    <a:pt x="28" y="57"/>
                  </a:cubicBezTo>
                  <a:cubicBezTo>
                    <a:pt x="28" y="57"/>
                    <a:pt x="28" y="57"/>
                    <a:pt x="28" y="57"/>
                  </a:cubicBezTo>
                  <a:cubicBezTo>
                    <a:pt x="29" y="55"/>
                    <a:pt x="31" y="52"/>
                    <a:pt x="31" y="49"/>
                  </a:cubicBezTo>
                  <a:cubicBezTo>
                    <a:pt x="33" y="45"/>
                    <a:pt x="34" y="40"/>
                    <a:pt x="34" y="37"/>
                  </a:cubicBezTo>
                  <a:cubicBezTo>
                    <a:pt x="35" y="44"/>
                    <a:pt x="36" y="56"/>
                    <a:pt x="30" y="63"/>
                  </a:cubicBezTo>
                  <a:cubicBezTo>
                    <a:pt x="30" y="64"/>
                    <a:pt x="30" y="64"/>
                    <a:pt x="30" y="64"/>
                  </a:cubicBezTo>
                  <a:cubicBezTo>
                    <a:pt x="30" y="64"/>
                    <a:pt x="27" y="64"/>
                    <a:pt x="28" y="66"/>
                  </a:cubicBezTo>
                  <a:cubicBezTo>
                    <a:pt x="29" y="67"/>
                    <a:pt x="31" y="64"/>
                    <a:pt x="31" y="64"/>
                  </a:cubicBezTo>
                  <a:cubicBezTo>
                    <a:pt x="33" y="61"/>
                    <a:pt x="37" y="54"/>
                    <a:pt x="35" y="39"/>
                  </a:cubicBezTo>
                  <a:cubicBezTo>
                    <a:pt x="37" y="43"/>
                    <a:pt x="40" y="51"/>
                    <a:pt x="39" y="58"/>
                  </a:cubicBezTo>
                  <a:cubicBezTo>
                    <a:pt x="39" y="58"/>
                    <a:pt x="39" y="59"/>
                    <a:pt x="38" y="59"/>
                  </a:cubicBezTo>
                  <a:cubicBezTo>
                    <a:pt x="38" y="59"/>
                    <a:pt x="38" y="59"/>
                    <a:pt x="38" y="59"/>
                  </a:cubicBezTo>
                  <a:cubicBezTo>
                    <a:pt x="38" y="59"/>
                    <a:pt x="36" y="62"/>
                    <a:pt x="38" y="63"/>
                  </a:cubicBezTo>
                  <a:cubicBezTo>
                    <a:pt x="41" y="63"/>
                    <a:pt x="40" y="60"/>
                    <a:pt x="40" y="60"/>
                  </a:cubicBezTo>
                  <a:cubicBezTo>
                    <a:pt x="40" y="60"/>
                    <a:pt x="40" y="60"/>
                    <a:pt x="40" y="60"/>
                  </a:cubicBezTo>
                  <a:cubicBezTo>
                    <a:pt x="40" y="56"/>
                    <a:pt x="39" y="47"/>
                    <a:pt x="36" y="39"/>
                  </a:cubicBezTo>
                  <a:cubicBezTo>
                    <a:pt x="39" y="43"/>
                    <a:pt x="44" y="49"/>
                    <a:pt x="52" y="51"/>
                  </a:cubicBezTo>
                  <a:cubicBezTo>
                    <a:pt x="53" y="51"/>
                    <a:pt x="53" y="51"/>
                    <a:pt x="53" y="51"/>
                  </a:cubicBezTo>
                  <a:cubicBezTo>
                    <a:pt x="53" y="51"/>
                    <a:pt x="53" y="51"/>
                    <a:pt x="53" y="51"/>
                  </a:cubicBezTo>
                  <a:cubicBezTo>
                    <a:pt x="53" y="51"/>
                    <a:pt x="56" y="53"/>
                    <a:pt x="56" y="52"/>
                  </a:cubicBezTo>
                  <a:cubicBezTo>
                    <a:pt x="56" y="50"/>
                    <a:pt x="53" y="51"/>
                    <a:pt x="53" y="51"/>
                  </a:cubicBezTo>
                  <a:cubicBezTo>
                    <a:pt x="50" y="50"/>
                    <a:pt x="45" y="47"/>
                    <a:pt x="41" y="43"/>
                  </a:cubicBezTo>
                  <a:cubicBezTo>
                    <a:pt x="37" y="39"/>
                    <a:pt x="35" y="36"/>
                    <a:pt x="35" y="34"/>
                  </a:cubicBezTo>
                  <a:cubicBezTo>
                    <a:pt x="37" y="36"/>
                    <a:pt x="43" y="43"/>
                    <a:pt x="52" y="46"/>
                  </a:cubicBezTo>
                  <a:cubicBezTo>
                    <a:pt x="52" y="46"/>
                    <a:pt x="53" y="47"/>
                    <a:pt x="54" y="47"/>
                  </a:cubicBezTo>
                  <a:cubicBezTo>
                    <a:pt x="54" y="47"/>
                    <a:pt x="54" y="47"/>
                    <a:pt x="54" y="47"/>
                  </a:cubicBezTo>
                  <a:cubicBezTo>
                    <a:pt x="54" y="47"/>
                    <a:pt x="57" y="48"/>
                    <a:pt x="56" y="47"/>
                  </a:cubicBezTo>
                  <a:cubicBezTo>
                    <a:pt x="56" y="46"/>
                    <a:pt x="54" y="46"/>
                    <a:pt x="54" y="46"/>
                  </a:cubicBezTo>
                  <a:cubicBezTo>
                    <a:pt x="52" y="46"/>
                    <a:pt x="50" y="45"/>
                    <a:pt x="47" y="43"/>
                  </a:cubicBezTo>
                  <a:cubicBezTo>
                    <a:pt x="42" y="40"/>
                    <a:pt x="39" y="37"/>
                    <a:pt x="37" y="35"/>
                  </a:cubicBezTo>
                  <a:cubicBezTo>
                    <a:pt x="43" y="40"/>
                    <a:pt x="52" y="42"/>
                    <a:pt x="54" y="43"/>
                  </a:cubicBezTo>
                  <a:cubicBezTo>
                    <a:pt x="54" y="43"/>
                    <a:pt x="55" y="43"/>
                    <a:pt x="55" y="43"/>
                  </a:cubicBezTo>
                  <a:cubicBezTo>
                    <a:pt x="55" y="43"/>
                    <a:pt x="58" y="43"/>
                    <a:pt x="57" y="42"/>
                  </a:cubicBezTo>
                  <a:cubicBezTo>
                    <a:pt x="57" y="41"/>
                    <a:pt x="55" y="42"/>
                    <a:pt x="55" y="42"/>
                  </a:cubicBezTo>
                  <a:cubicBezTo>
                    <a:pt x="49" y="42"/>
                    <a:pt x="39" y="35"/>
                    <a:pt x="36" y="34"/>
                  </a:cubicBezTo>
                  <a:cubicBezTo>
                    <a:pt x="42" y="34"/>
                    <a:pt x="46" y="36"/>
                    <a:pt x="47" y="37"/>
                  </a:cubicBezTo>
                  <a:cubicBezTo>
                    <a:pt x="47" y="37"/>
                    <a:pt x="48" y="39"/>
                    <a:pt x="49" y="38"/>
                  </a:cubicBezTo>
                  <a:cubicBezTo>
                    <a:pt x="51" y="37"/>
                    <a:pt x="48" y="36"/>
                    <a:pt x="48" y="36"/>
                  </a:cubicBezTo>
                  <a:cubicBezTo>
                    <a:pt x="48" y="36"/>
                    <a:pt x="48" y="36"/>
                    <a:pt x="48" y="36"/>
                  </a:cubicBezTo>
                  <a:cubicBezTo>
                    <a:pt x="45" y="34"/>
                    <a:pt x="40" y="33"/>
                    <a:pt x="37" y="33"/>
                  </a:cubicBezTo>
                  <a:cubicBezTo>
                    <a:pt x="41" y="33"/>
                    <a:pt x="50" y="32"/>
                    <a:pt x="55" y="34"/>
                  </a:cubicBezTo>
                  <a:cubicBezTo>
                    <a:pt x="57" y="35"/>
                    <a:pt x="57" y="35"/>
                    <a:pt x="58" y="36"/>
                  </a:cubicBezTo>
                  <a:cubicBezTo>
                    <a:pt x="58" y="36"/>
                    <a:pt x="60" y="39"/>
                    <a:pt x="62" y="37"/>
                  </a:cubicBezTo>
                  <a:cubicBezTo>
                    <a:pt x="63" y="36"/>
                    <a:pt x="59" y="35"/>
                    <a:pt x="58" y="3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1" name="Freeform 48">
              <a:extLst>
                <a:ext uri="{FF2B5EF4-FFF2-40B4-BE49-F238E27FC236}">
                  <a16:creationId xmlns:a16="http://schemas.microsoft.com/office/drawing/2014/main" xmlns="" id="{2792C55B-064C-4603-A4F2-0DE6DEAA775A}"/>
                </a:ext>
              </a:extLst>
            </p:cNvPr>
            <p:cNvSpPr>
              <a:spLocks/>
            </p:cNvSpPr>
            <p:nvPr/>
          </p:nvSpPr>
          <p:spPr bwMode="auto">
            <a:xfrm flipH="1">
              <a:off x="1141243" y="6042765"/>
              <a:ext cx="423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2" name="Freeform 49">
              <a:extLst>
                <a:ext uri="{FF2B5EF4-FFF2-40B4-BE49-F238E27FC236}">
                  <a16:creationId xmlns:a16="http://schemas.microsoft.com/office/drawing/2014/main" xmlns="" id="{DCB26696-61E2-48E3-B70C-60096ED33F18}"/>
                </a:ext>
              </a:extLst>
            </p:cNvPr>
            <p:cNvSpPr>
              <a:spLocks/>
            </p:cNvSpPr>
            <p:nvPr/>
          </p:nvSpPr>
          <p:spPr bwMode="auto">
            <a:xfrm flipH="1">
              <a:off x="1141243" y="6042765"/>
              <a:ext cx="423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3" name="Freeform 50">
              <a:extLst>
                <a:ext uri="{FF2B5EF4-FFF2-40B4-BE49-F238E27FC236}">
                  <a16:creationId xmlns:a16="http://schemas.microsoft.com/office/drawing/2014/main" xmlns="" id="{14CAFE9C-3DE2-4EA6-BEF4-602962620F09}"/>
                </a:ext>
              </a:extLst>
            </p:cNvPr>
            <p:cNvSpPr>
              <a:spLocks/>
            </p:cNvSpPr>
            <p:nvPr/>
          </p:nvSpPr>
          <p:spPr bwMode="auto">
            <a:xfrm flipH="1">
              <a:off x="1130657" y="6021606"/>
              <a:ext cx="71989" cy="76170"/>
            </a:xfrm>
            <a:custGeom>
              <a:avLst/>
              <a:gdLst>
                <a:gd name="T0" fmla="*/ 16 w 25"/>
                <a:gd name="T1" fmla="*/ 0 h 27"/>
                <a:gd name="T2" fmla="*/ 12 w 25"/>
                <a:gd name="T3" fmla="*/ 0 h 27"/>
                <a:gd name="T4" fmla="*/ 6 w 25"/>
                <a:gd name="T5" fmla="*/ 5 h 27"/>
                <a:gd name="T6" fmla="*/ 1 w 25"/>
                <a:gd name="T7" fmla="*/ 8 h 27"/>
                <a:gd name="T8" fmla="*/ 0 w 25"/>
                <a:gd name="T9" fmla="*/ 14 h 27"/>
                <a:gd name="T10" fmla="*/ 2 w 25"/>
                <a:gd name="T11" fmla="*/ 27 h 27"/>
                <a:gd name="T12" fmla="*/ 3 w 25"/>
                <a:gd name="T13" fmla="*/ 12 h 27"/>
                <a:gd name="T14" fmla="*/ 4 w 25"/>
                <a:gd name="T15" fmla="*/ 11 h 27"/>
                <a:gd name="T16" fmla="*/ 10 w 25"/>
                <a:gd name="T17" fmla="*/ 27 h 27"/>
                <a:gd name="T18" fmla="*/ 8 w 25"/>
                <a:gd name="T19" fmla="*/ 10 h 27"/>
                <a:gd name="T20" fmla="*/ 9 w 25"/>
                <a:gd name="T21" fmla="*/ 9 h 27"/>
                <a:gd name="T22" fmla="*/ 19 w 25"/>
                <a:gd name="T23" fmla="*/ 16 h 27"/>
                <a:gd name="T24" fmla="*/ 11 w 25"/>
                <a:gd name="T25" fmla="*/ 7 h 27"/>
                <a:gd name="T26" fmla="*/ 11 w 25"/>
                <a:gd name="T27" fmla="*/ 4 h 27"/>
                <a:gd name="T28" fmla="*/ 20 w 25"/>
                <a:gd name="T29" fmla="*/ 7 h 27"/>
                <a:gd name="T30" fmla="*/ 13 w 25"/>
                <a:gd name="T31" fmla="*/ 2 h 27"/>
                <a:gd name="T32" fmla="*/ 22 w 25"/>
                <a:gd name="T33" fmla="*/ 1 h 27"/>
                <a:gd name="T34" fmla="*/ 25 w 25"/>
                <a:gd name="T35" fmla="*/ 1 h 27"/>
                <a:gd name="T36" fmla="*/ 20 w 25"/>
                <a:gd name="T37" fmla="*/ 0 h 27"/>
                <a:gd name="T38" fmla="*/ 16 w 25"/>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6" y="0"/>
                  </a:moveTo>
                  <a:cubicBezTo>
                    <a:pt x="14" y="0"/>
                    <a:pt x="13" y="0"/>
                    <a:pt x="12" y="0"/>
                  </a:cubicBezTo>
                  <a:cubicBezTo>
                    <a:pt x="10" y="1"/>
                    <a:pt x="8" y="3"/>
                    <a:pt x="6" y="5"/>
                  </a:cubicBezTo>
                  <a:cubicBezTo>
                    <a:pt x="5" y="7"/>
                    <a:pt x="3" y="6"/>
                    <a:pt x="1" y="8"/>
                  </a:cubicBezTo>
                  <a:cubicBezTo>
                    <a:pt x="0" y="9"/>
                    <a:pt x="0" y="11"/>
                    <a:pt x="0" y="14"/>
                  </a:cubicBezTo>
                  <a:cubicBezTo>
                    <a:pt x="0" y="18"/>
                    <a:pt x="0" y="22"/>
                    <a:pt x="2" y="27"/>
                  </a:cubicBezTo>
                  <a:cubicBezTo>
                    <a:pt x="2" y="25"/>
                    <a:pt x="0" y="14"/>
                    <a:pt x="3" y="12"/>
                  </a:cubicBezTo>
                  <a:cubicBezTo>
                    <a:pt x="4" y="11"/>
                    <a:pt x="4" y="11"/>
                    <a:pt x="4" y="11"/>
                  </a:cubicBezTo>
                  <a:cubicBezTo>
                    <a:pt x="6" y="11"/>
                    <a:pt x="6" y="22"/>
                    <a:pt x="10" y="27"/>
                  </a:cubicBezTo>
                  <a:cubicBezTo>
                    <a:pt x="10" y="27"/>
                    <a:pt x="6" y="12"/>
                    <a:pt x="8" y="10"/>
                  </a:cubicBezTo>
                  <a:cubicBezTo>
                    <a:pt x="8" y="10"/>
                    <a:pt x="9" y="9"/>
                    <a:pt x="9" y="9"/>
                  </a:cubicBezTo>
                  <a:cubicBezTo>
                    <a:pt x="12" y="9"/>
                    <a:pt x="17" y="13"/>
                    <a:pt x="19" y="16"/>
                  </a:cubicBezTo>
                  <a:cubicBezTo>
                    <a:pt x="19" y="16"/>
                    <a:pt x="17" y="11"/>
                    <a:pt x="11" y="7"/>
                  </a:cubicBezTo>
                  <a:cubicBezTo>
                    <a:pt x="9" y="5"/>
                    <a:pt x="10" y="4"/>
                    <a:pt x="11" y="4"/>
                  </a:cubicBezTo>
                  <a:cubicBezTo>
                    <a:pt x="14" y="4"/>
                    <a:pt x="18" y="5"/>
                    <a:pt x="20" y="7"/>
                  </a:cubicBezTo>
                  <a:cubicBezTo>
                    <a:pt x="18" y="5"/>
                    <a:pt x="14" y="3"/>
                    <a:pt x="13" y="2"/>
                  </a:cubicBezTo>
                  <a:cubicBezTo>
                    <a:pt x="13" y="2"/>
                    <a:pt x="18" y="1"/>
                    <a:pt x="22" y="1"/>
                  </a:cubicBezTo>
                  <a:cubicBezTo>
                    <a:pt x="23" y="1"/>
                    <a:pt x="24" y="1"/>
                    <a:pt x="25" y="1"/>
                  </a:cubicBezTo>
                  <a:cubicBezTo>
                    <a:pt x="23" y="0"/>
                    <a:pt x="21" y="0"/>
                    <a:pt x="20" y="0"/>
                  </a:cubicBezTo>
                  <a:cubicBezTo>
                    <a:pt x="18" y="0"/>
                    <a:pt x="17" y="0"/>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4" name="Freeform 51">
              <a:extLst>
                <a:ext uri="{FF2B5EF4-FFF2-40B4-BE49-F238E27FC236}">
                  <a16:creationId xmlns:a16="http://schemas.microsoft.com/office/drawing/2014/main" xmlns="" id="{8719FEE5-8B8F-471F-9873-F0CEC11238CB}"/>
                </a:ext>
              </a:extLst>
            </p:cNvPr>
            <p:cNvSpPr>
              <a:spLocks/>
            </p:cNvSpPr>
            <p:nvPr/>
          </p:nvSpPr>
          <p:spPr bwMode="auto">
            <a:xfrm flipH="1">
              <a:off x="912571" y="5989868"/>
              <a:ext cx="84693" cy="67707"/>
            </a:xfrm>
            <a:custGeom>
              <a:avLst/>
              <a:gdLst>
                <a:gd name="T0" fmla="*/ 15 w 30"/>
                <a:gd name="T1" fmla="*/ 0 h 24"/>
                <a:gd name="T2" fmla="*/ 0 w 30"/>
                <a:gd name="T3" fmla="*/ 5 h 24"/>
                <a:gd name="T4" fmla="*/ 10 w 30"/>
                <a:gd name="T5" fmla="*/ 3 h 24"/>
                <a:gd name="T6" fmla="*/ 14 w 30"/>
                <a:gd name="T7" fmla="*/ 4 h 24"/>
                <a:gd name="T8" fmla="*/ 2 w 30"/>
                <a:gd name="T9" fmla="*/ 14 h 24"/>
                <a:gd name="T10" fmla="*/ 16 w 30"/>
                <a:gd name="T11" fmla="*/ 7 h 24"/>
                <a:gd name="T12" fmla="*/ 17 w 30"/>
                <a:gd name="T13" fmla="*/ 7 h 24"/>
                <a:gd name="T14" fmla="*/ 16 w 30"/>
                <a:gd name="T15" fmla="*/ 18 h 24"/>
                <a:gd name="T16" fmla="*/ 21 w 30"/>
                <a:gd name="T17" fmla="*/ 9 h 24"/>
                <a:gd name="T18" fmla="*/ 22 w 30"/>
                <a:gd name="T19" fmla="*/ 9 h 24"/>
                <a:gd name="T20" fmla="*/ 23 w 30"/>
                <a:gd name="T21" fmla="*/ 19 h 24"/>
                <a:gd name="T22" fmla="*/ 26 w 30"/>
                <a:gd name="T23" fmla="*/ 11 h 24"/>
                <a:gd name="T24" fmla="*/ 30 w 30"/>
                <a:gd name="T25" fmla="*/ 24 h 24"/>
                <a:gd name="T26" fmla="*/ 30 w 30"/>
                <a:gd name="T27" fmla="*/ 23 h 24"/>
                <a:gd name="T28" fmla="*/ 29 w 30"/>
                <a:gd name="T29" fmla="*/ 18 h 24"/>
                <a:gd name="T30" fmla="*/ 22 w 30"/>
                <a:gd name="T31" fmla="*/ 5 h 24"/>
                <a:gd name="T32" fmla="*/ 22 w 30"/>
                <a:gd name="T33" fmla="*/ 5 h 24"/>
                <a:gd name="T34" fmla="*/ 22 w 30"/>
                <a:gd name="T35" fmla="*/ 5 h 24"/>
                <a:gd name="T36" fmla="*/ 18 w 30"/>
                <a:gd name="T37" fmla="*/ 1 h 24"/>
                <a:gd name="T38" fmla="*/ 15 w 30"/>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4">
                  <a:moveTo>
                    <a:pt x="15" y="0"/>
                  </a:moveTo>
                  <a:cubicBezTo>
                    <a:pt x="11" y="0"/>
                    <a:pt x="5" y="2"/>
                    <a:pt x="0" y="5"/>
                  </a:cubicBezTo>
                  <a:cubicBezTo>
                    <a:pt x="1" y="5"/>
                    <a:pt x="6" y="3"/>
                    <a:pt x="10" y="3"/>
                  </a:cubicBezTo>
                  <a:cubicBezTo>
                    <a:pt x="12" y="3"/>
                    <a:pt x="13" y="3"/>
                    <a:pt x="14" y="4"/>
                  </a:cubicBezTo>
                  <a:cubicBezTo>
                    <a:pt x="14" y="4"/>
                    <a:pt x="8" y="6"/>
                    <a:pt x="2" y="14"/>
                  </a:cubicBezTo>
                  <a:cubicBezTo>
                    <a:pt x="3" y="13"/>
                    <a:pt x="12" y="7"/>
                    <a:pt x="16" y="7"/>
                  </a:cubicBezTo>
                  <a:cubicBezTo>
                    <a:pt x="16" y="7"/>
                    <a:pt x="16" y="7"/>
                    <a:pt x="17" y="7"/>
                  </a:cubicBezTo>
                  <a:cubicBezTo>
                    <a:pt x="20" y="9"/>
                    <a:pt x="16" y="18"/>
                    <a:pt x="16" y="18"/>
                  </a:cubicBezTo>
                  <a:cubicBezTo>
                    <a:pt x="16" y="18"/>
                    <a:pt x="21" y="12"/>
                    <a:pt x="21" y="9"/>
                  </a:cubicBezTo>
                  <a:cubicBezTo>
                    <a:pt x="22" y="9"/>
                    <a:pt x="22" y="9"/>
                    <a:pt x="22" y="9"/>
                  </a:cubicBezTo>
                  <a:cubicBezTo>
                    <a:pt x="23" y="9"/>
                    <a:pt x="24" y="14"/>
                    <a:pt x="23" y="19"/>
                  </a:cubicBezTo>
                  <a:cubicBezTo>
                    <a:pt x="23" y="19"/>
                    <a:pt x="26" y="14"/>
                    <a:pt x="26" y="11"/>
                  </a:cubicBezTo>
                  <a:cubicBezTo>
                    <a:pt x="26" y="11"/>
                    <a:pt x="29" y="17"/>
                    <a:pt x="30" y="24"/>
                  </a:cubicBezTo>
                  <a:cubicBezTo>
                    <a:pt x="30" y="24"/>
                    <a:pt x="30" y="24"/>
                    <a:pt x="30" y="23"/>
                  </a:cubicBezTo>
                  <a:cubicBezTo>
                    <a:pt x="30" y="21"/>
                    <a:pt x="29" y="19"/>
                    <a:pt x="29" y="18"/>
                  </a:cubicBezTo>
                  <a:cubicBezTo>
                    <a:pt x="29" y="7"/>
                    <a:pt x="25" y="5"/>
                    <a:pt x="22" y="5"/>
                  </a:cubicBezTo>
                  <a:cubicBezTo>
                    <a:pt x="22" y="5"/>
                    <a:pt x="22" y="5"/>
                    <a:pt x="22" y="5"/>
                  </a:cubicBezTo>
                  <a:cubicBezTo>
                    <a:pt x="22" y="5"/>
                    <a:pt x="22" y="5"/>
                    <a:pt x="22" y="5"/>
                  </a:cubicBezTo>
                  <a:cubicBezTo>
                    <a:pt x="20" y="5"/>
                    <a:pt x="20" y="3"/>
                    <a:pt x="18" y="1"/>
                  </a:cubicBezTo>
                  <a:cubicBezTo>
                    <a:pt x="17" y="0"/>
                    <a:pt x="16"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5" name="Freeform 52">
              <a:extLst>
                <a:ext uri="{FF2B5EF4-FFF2-40B4-BE49-F238E27FC236}">
                  <a16:creationId xmlns:a16="http://schemas.microsoft.com/office/drawing/2014/main" xmlns="" id="{308AC7D6-84DA-4360-8AA1-78C080D81CEA}"/>
                </a:ext>
              </a:extLst>
            </p:cNvPr>
            <p:cNvSpPr>
              <a:spLocks/>
            </p:cNvSpPr>
            <p:nvPr/>
          </p:nvSpPr>
          <p:spPr bwMode="auto">
            <a:xfrm flipH="1">
              <a:off x="844816" y="6161251"/>
              <a:ext cx="59285" cy="103675"/>
            </a:xfrm>
            <a:custGeom>
              <a:avLst/>
              <a:gdLst>
                <a:gd name="T0" fmla="*/ 8 w 21"/>
                <a:gd name="T1" fmla="*/ 0 h 37"/>
                <a:gd name="T2" fmla="*/ 16 w 21"/>
                <a:gd name="T3" fmla="*/ 13 h 37"/>
                <a:gd name="T4" fmla="*/ 15 w 21"/>
                <a:gd name="T5" fmla="*/ 14 h 37"/>
                <a:gd name="T6" fmla="*/ 15 w 21"/>
                <a:gd name="T7" fmla="*/ 14 h 37"/>
                <a:gd name="T8" fmla="*/ 1 w 21"/>
                <a:gd name="T9" fmla="*/ 5 h 37"/>
                <a:gd name="T10" fmla="*/ 14 w 21"/>
                <a:gd name="T11" fmla="*/ 19 h 37"/>
                <a:gd name="T12" fmla="*/ 10 w 21"/>
                <a:gd name="T13" fmla="*/ 21 h 37"/>
                <a:gd name="T14" fmla="*/ 3 w 21"/>
                <a:gd name="T15" fmla="*/ 20 h 37"/>
                <a:gd name="T16" fmla="*/ 13 w 21"/>
                <a:gd name="T17" fmla="*/ 24 h 37"/>
                <a:gd name="T18" fmla="*/ 13 w 21"/>
                <a:gd name="T19" fmla="*/ 24 h 37"/>
                <a:gd name="T20" fmla="*/ 15 w 21"/>
                <a:gd name="T21" fmla="*/ 25 h 37"/>
                <a:gd name="T22" fmla="*/ 6 w 21"/>
                <a:gd name="T23" fmla="*/ 27 h 37"/>
                <a:gd name="T24" fmla="*/ 0 w 21"/>
                <a:gd name="T25" fmla="*/ 27 h 37"/>
                <a:gd name="T26" fmla="*/ 11 w 21"/>
                <a:gd name="T27" fmla="*/ 30 h 37"/>
                <a:gd name="T28" fmla="*/ 13 w 21"/>
                <a:gd name="T29" fmla="*/ 30 h 37"/>
                <a:gd name="T30" fmla="*/ 13 w 21"/>
                <a:gd name="T31" fmla="*/ 30 h 37"/>
                <a:gd name="T32" fmla="*/ 15 w 21"/>
                <a:gd name="T33" fmla="*/ 30 h 37"/>
                <a:gd name="T34" fmla="*/ 5 w 21"/>
                <a:gd name="T35" fmla="*/ 37 h 37"/>
                <a:gd name="T36" fmla="*/ 19 w 21"/>
                <a:gd name="T37" fmla="*/ 29 h 37"/>
                <a:gd name="T38" fmla="*/ 19 w 21"/>
                <a:gd name="T39" fmla="*/ 28 h 37"/>
                <a:gd name="T40" fmla="*/ 19 w 21"/>
                <a:gd name="T41" fmla="*/ 25 h 37"/>
                <a:gd name="T42" fmla="*/ 20 w 21"/>
                <a:gd name="T43" fmla="*/ 23 h 37"/>
                <a:gd name="T44" fmla="*/ 21 w 21"/>
                <a:gd name="T45" fmla="*/ 20 h 37"/>
                <a:gd name="T46" fmla="*/ 16 w 21"/>
                <a:gd name="T47" fmla="*/ 9 h 37"/>
                <a:gd name="T48" fmla="*/ 8 w 21"/>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37">
                  <a:moveTo>
                    <a:pt x="8" y="0"/>
                  </a:moveTo>
                  <a:cubicBezTo>
                    <a:pt x="9" y="1"/>
                    <a:pt x="15" y="8"/>
                    <a:pt x="16" y="13"/>
                  </a:cubicBezTo>
                  <a:cubicBezTo>
                    <a:pt x="16" y="14"/>
                    <a:pt x="16" y="14"/>
                    <a:pt x="15" y="14"/>
                  </a:cubicBezTo>
                  <a:cubicBezTo>
                    <a:pt x="15" y="14"/>
                    <a:pt x="15" y="14"/>
                    <a:pt x="15" y="14"/>
                  </a:cubicBezTo>
                  <a:cubicBezTo>
                    <a:pt x="13" y="11"/>
                    <a:pt x="8" y="7"/>
                    <a:pt x="1" y="5"/>
                  </a:cubicBezTo>
                  <a:cubicBezTo>
                    <a:pt x="1" y="5"/>
                    <a:pt x="14" y="15"/>
                    <a:pt x="14" y="19"/>
                  </a:cubicBezTo>
                  <a:cubicBezTo>
                    <a:pt x="14" y="20"/>
                    <a:pt x="12" y="21"/>
                    <a:pt x="10" y="21"/>
                  </a:cubicBezTo>
                  <a:cubicBezTo>
                    <a:pt x="7" y="21"/>
                    <a:pt x="3" y="20"/>
                    <a:pt x="3" y="20"/>
                  </a:cubicBezTo>
                  <a:cubicBezTo>
                    <a:pt x="3" y="20"/>
                    <a:pt x="9" y="24"/>
                    <a:pt x="13" y="24"/>
                  </a:cubicBezTo>
                  <a:cubicBezTo>
                    <a:pt x="13" y="24"/>
                    <a:pt x="13" y="24"/>
                    <a:pt x="13" y="24"/>
                  </a:cubicBezTo>
                  <a:cubicBezTo>
                    <a:pt x="13" y="24"/>
                    <a:pt x="16" y="24"/>
                    <a:pt x="15" y="25"/>
                  </a:cubicBezTo>
                  <a:cubicBezTo>
                    <a:pt x="15" y="26"/>
                    <a:pt x="10" y="27"/>
                    <a:pt x="6" y="27"/>
                  </a:cubicBezTo>
                  <a:cubicBezTo>
                    <a:pt x="4" y="27"/>
                    <a:pt x="2" y="27"/>
                    <a:pt x="0" y="27"/>
                  </a:cubicBezTo>
                  <a:cubicBezTo>
                    <a:pt x="1" y="27"/>
                    <a:pt x="6" y="30"/>
                    <a:pt x="11" y="30"/>
                  </a:cubicBezTo>
                  <a:cubicBezTo>
                    <a:pt x="11" y="30"/>
                    <a:pt x="12" y="30"/>
                    <a:pt x="13" y="30"/>
                  </a:cubicBezTo>
                  <a:cubicBezTo>
                    <a:pt x="13" y="30"/>
                    <a:pt x="13" y="30"/>
                    <a:pt x="13" y="30"/>
                  </a:cubicBezTo>
                  <a:cubicBezTo>
                    <a:pt x="14" y="30"/>
                    <a:pt x="15" y="30"/>
                    <a:pt x="15" y="30"/>
                  </a:cubicBezTo>
                  <a:cubicBezTo>
                    <a:pt x="15" y="31"/>
                    <a:pt x="9" y="36"/>
                    <a:pt x="5" y="37"/>
                  </a:cubicBezTo>
                  <a:cubicBezTo>
                    <a:pt x="13" y="36"/>
                    <a:pt x="19" y="31"/>
                    <a:pt x="19" y="29"/>
                  </a:cubicBezTo>
                  <a:cubicBezTo>
                    <a:pt x="19" y="29"/>
                    <a:pt x="19" y="29"/>
                    <a:pt x="19" y="28"/>
                  </a:cubicBezTo>
                  <a:cubicBezTo>
                    <a:pt x="19" y="27"/>
                    <a:pt x="19" y="26"/>
                    <a:pt x="19" y="25"/>
                  </a:cubicBezTo>
                  <a:cubicBezTo>
                    <a:pt x="19" y="25"/>
                    <a:pt x="19" y="24"/>
                    <a:pt x="20" y="23"/>
                  </a:cubicBezTo>
                  <a:cubicBezTo>
                    <a:pt x="21" y="23"/>
                    <a:pt x="21" y="21"/>
                    <a:pt x="21" y="20"/>
                  </a:cubicBezTo>
                  <a:cubicBezTo>
                    <a:pt x="21" y="17"/>
                    <a:pt x="20" y="14"/>
                    <a:pt x="16" y="9"/>
                  </a:cubicBezTo>
                  <a:cubicBezTo>
                    <a:pt x="14" y="6"/>
                    <a:pt x="12" y="3"/>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6" name="Freeform 53">
              <a:extLst>
                <a:ext uri="{FF2B5EF4-FFF2-40B4-BE49-F238E27FC236}">
                  <a16:creationId xmlns:a16="http://schemas.microsoft.com/office/drawing/2014/main" xmlns="" id="{EBB8A663-381D-438B-BBC2-7964D33E8684}"/>
                </a:ext>
              </a:extLst>
            </p:cNvPr>
            <p:cNvSpPr>
              <a:spLocks/>
            </p:cNvSpPr>
            <p:nvPr/>
          </p:nvSpPr>
          <p:spPr bwMode="auto">
            <a:xfrm flipH="1">
              <a:off x="952801" y="6319938"/>
              <a:ext cx="91045" cy="63475"/>
            </a:xfrm>
            <a:custGeom>
              <a:avLst/>
              <a:gdLst>
                <a:gd name="T0" fmla="*/ 11 w 32"/>
                <a:gd name="T1" fmla="*/ 0 h 22"/>
                <a:gd name="T2" fmla="*/ 14 w 32"/>
                <a:gd name="T3" fmla="*/ 13 h 22"/>
                <a:gd name="T4" fmla="*/ 13 w 32"/>
                <a:gd name="T5" fmla="*/ 18 h 22"/>
                <a:gd name="T6" fmla="*/ 0 w 32"/>
                <a:gd name="T7" fmla="*/ 4 h 22"/>
                <a:gd name="T8" fmla="*/ 9 w 32"/>
                <a:gd name="T9" fmla="*/ 19 h 22"/>
                <a:gd name="T10" fmla="*/ 0 w 32"/>
                <a:gd name="T11" fmla="*/ 14 h 22"/>
                <a:gd name="T12" fmla="*/ 14 w 32"/>
                <a:gd name="T13" fmla="*/ 22 h 22"/>
                <a:gd name="T14" fmla="*/ 15 w 32"/>
                <a:gd name="T15" fmla="*/ 22 h 22"/>
                <a:gd name="T16" fmla="*/ 20 w 32"/>
                <a:gd name="T17" fmla="*/ 19 h 22"/>
                <a:gd name="T18" fmla="*/ 21 w 32"/>
                <a:gd name="T19" fmla="*/ 19 h 22"/>
                <a:gd name="T20" fmla="*/ 22 w 32"/>
                <a:gd name="T21" fmla="*/ 19 h 22"/>
                <a:gd name="T22" fmla="*/ 31 w 32"/>
                <a:gd name="T23" fmla="*/ 9 h 22"/>
                <a:gd name="T24" fmla="*/ 32 w 32"/>
                <a:gd name="T25" fmla="*/ 3 h 22"/>
                <a:gd name="T26" fmla="*/ 26 w 32"/>
                <a:gd name="T27" fmla="*/ 14 h 22"/>
                <a:gd name="T28" fmla="*/ 27 w 32"/>
                <a:gd name="T29" fmla="*/ 2 h 22"/>
                <a:gd name="T30" fmla="*/ 21 w 32"/>
                <a:gd name="T31" fmla="*/ 14 h 22"/>
                <a:gd name="T32" fmla="*/ 21 w 32"/>
                <a:gd name="T33" fmla="*/ 14 h 22"/>
                <a:gd name="T34" fmla="*/ 19 w 32"/>
                <a:gd name="T35" fmla="*/ 2 h 22"/>
                <a:gd name="T36" fmla="*/ 17 w 32"/>
                <a:gd name="T37" fmla="*/ 15 h 22"/>
                <a:gd name="T38" fmla="*/ 17 w 32"/>
                <a:gd name="T39" fmla="*/ 15 h 22"/>
                <a:gd name="T40" fmla="*/ 11 w 3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11" y="0"/>
                  </a:moveTo>
                  <a:cubicBezTo>
                    <a:pt x="11" y="2"/>
                    <a:pt x="13" y="9"/>
                    <a:pt x="14" y="13"/>
                  </a:cubicBezTo>
                  <a:cubicBezTo>
                    <a:pt x="14" y="16"/>
                    <a:pt x="13" y="18"/>
                    <a:pt x="13" y="18"/>
                  </a:cubicBezTo>
                  <a:cubicBezTo>
                    <a:pt x="8" y="17"/>
                    <a:pt x="0" y="4"/>
                    <a:pt x="0" y="4"/>
                  </a:cubicBezTo>
                  <a:cubicBezTo>
                    <a:pt x="2" y="13"/>
                    <a:pt x="9" y="19"/>
                    <a:pt x="9" y="19"/>
                  </a:cubicBezTo>
                  <a:cubicBezTo>
                    <a:pt x="5" y="18"/>
                    <a:pt x="0" y="14"/>
                    <a:pt x="0" y="14"/>
                  </a:cubicBezTo>
                  <a:cubicBezTo>
                    <a:pt x="5" y="19"/>
                    <a:pt x="11" y="22"/>
                    <a:pt x="14" y="22"/>
                  </a:cubicBezTo>
                  <a:cubicBezTo>
                    <a:pt x="15" y="22"/>
                    <a:pt x="15" y="22"/>
                    <a:pt x="15" y="22"/>
                  </a:cubicBezTo>
                  <a:cubicBezTo>
                    <a:pt x="18" y="21"/>
                    <a:pt x="18" y="19"/>
                    <a:pt x="20" y="19"/>
                  </a:cubicBezTo>
                  <a:cubicBezTo>
                    <a:pt x="20" y="19"/>
                    <a:pt x="20" y="19"/>
                    <a:pt x="21" y="19"/>
                  </a:cubicBezTo>
                  <a:cubicBezTo>
                    <a:pt x="21" y="19"/>
                    <a:pt x="21" y="19"/>
                    <a:pt x="22" y="19"/>
                  </a:cubicBezTo>
                  <a:cubicBezTo>
                    <a:pt x="24" y="19"/>
                    <a:pt x="28" y="17"/>
                    <a:pt x="31" y="9"/>
                  </a:cubicBezTo>
                  <a:cubicBezTo>
                    <a:pt x="31" y="7"/>
                    <a:pt x="32" y="5"/>
                    <a:pt x="32" y="3"/>
                  </a:cubicBezTo>
                  <a:cubicBezTo>
                    <a:pt x="31" y="7"/>
                    <a:pt x="26" y="14"/>
                    <a:pt x="26" y="14"/>
                  </a:cubicBezTo>
                  <a:cubicBezTo>
                    <a:pt x="27" y="12"/>
                    <a:pt x="27" y="4"/>
                    <a:pt x="27" y="2"/>
                  </a:cubicBezTo>
                  <a:cubicBezTo>
                    <a:pt x="27" y="6"/>
                    <a:pt x="23" y="14"/>
                    <a:pt x="21" y="14"/>
                  </a:cubicBezTo>
                  <a:cubicBezTo>
                    <a:pt x="21" y="14"/>
                    <a:pt x="21" y="14"/>
                    <a:pt x="21" y="14"/>
                  </a:cubicBezTo>
                  <a:cubicBezTo>
                    <a:pt x="20" y="14"/>
                    <a:pt x="19" y="4"/>
                    <a:pt x="19" y="2"/>
                  </a:cubicBezTo>
                  <a:cubicBezTo>
                    <a:pt x="19" y="4"/>
                    <a:pt x="19" y="15"/>
                    <a:pt x="17" y="15"/>
                  </a:cubicBezTo>
                  <a:cubicBezTo>
                    <a:pt x="17" y="15"/>
                    <a:pt x="17" y="15"/>
                    <a:pt x="17" y="15"/>
                  </a:cubicBezTo>
                  <a:cubicBezTo>
                    <a:pt x="15" y="14"/>
                    <a:pt x="12" y="3"/>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7" name="Freeform 54">
              <a:extLst>
                <a:ext uri="{FF2B5EF4-FFF2-40B4-BE49-F238E27FC236}">
                  <a16:creationId xmlns:a16="http://schemas.microsoft.com/office/drawing/2014/main" xmlns="" id="{C3B19231-1D05-4788-99A6-D037FEAF8E11}"/>
                </a:ext>
              </a:extLst>
            </p:cNvPr>
            <p:cNvSpPr>
              <a:spLocks/>
            </p:cNvSpPr>
            <p:nvPr/>
          </p:nvSpPr>
          <p:spPr bwMode="auto">
            <a:xfrm flipH="1">
              <a:off x="1166651" y="6260695"/>
              <a:ext cx="6353"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8" name="Freeform 55">
              <a:extLst>
                <a:ext uri="{FF2B5EF4-FFF2-40B4-BE49-F238E27FC236}">
                  <a16:creationId xmlns:a16="http://schemas.microsoft.com/office/drawing/2014/main" xmlns="" id="{0E1B4B20-724F-4B73-BB95-7E6F092188F1}"/>
                </a:ext>
              </a:extLst>
            </p:cNvPr>
            <p:cNvSpPr>
              <a:spLocks/>
            </p:cNvSpPr>
            <p:nvPr/>
          </p:nvSpPr>
          <p:spPr bwMode="auto">
            <a:xfrm flipH="1">
              <a:off x="1164535" y="6188756"/>
              <a:ext cx="69871" cy="105792"/>
            </a:xfrm>
            <a:custGeom>
              <a:avLst/>
              <a:gdLst>
                <a:gd name="T0" fmla="*/ 10 w 25"/>
                <a:gd name="T1" fmla="*/ 0 h 37"/>
                <a:gd name="T2" fmla="*/ 3 w 25"/>
                <a:gd name="T3" fmla="*/ 9 h 37"/>
                <a:gd name="T4" fmla="*/ 0 w 25"/>
                <a:gd name="T5" fmla="*/ 19 h 37"/>
                <a:gd name="T6" fmla="*/ 2 w 25"/>
                <a:gd name="T7" fmla="*/ 23 h 37"/>
                <a:gd name="T8" fmla="*/ 3 w 25"/>
                <a:gd name="T9" fmla="*/ 25 h 37"/>
                <a:gd name="T10" fmla="*/ 3 w 25"/>
                <a:gd name="T11" fmla="*/ 27 h 37"/>
                <a:gd name="T12" fmla="*/ 3 w 25"/>
                <a:gd name="T13" fmla="*/ 29 h 37"/>
                <a:gd name="T14" fmla="*/ 24 w 25"/>
                <a:gd name="T15" fmla="*/ 37 h 37"/>
                <a:gd name="T16" fmla="*/ 25 w 25"/>
                <a:gd name="T17" fmla="*/ 37 h 37"/>
                <a:gd name="T18" fmla="*/ 12 w 25"/>
                <a:gd name="T19" fmla="*/ 31 h 37"/>
                <a:gd name="T20" fmla="*/ 22 w 25"/>
                <a:gd name="T21" fmla="*/ 25 h 37"/>
                <a:gd name="T22" fmla="*/ 12 w 25"/>
                <a:gd name="T23" fmla="*/ 27 h 37"/>
                <a:gd name="T24" fmla="*/ 10 w 25"/>
                <a:gd name="T25" fmla="*/ 26 h 37"/>
                <a:gd name="T26" fmla="*/ 22 w 25"/>
                <a:gd name="T27" fmla="*/ 18 h 37"/>
                <a:gd name="T28" fmla="*/ 9 w 25"/>
                <a:gd name="T29" fmla="*/ 22 h 37"/>
                <a:gd name="T30" fmla="*/ 9 w 25"/>
                <a:gd name="T31" fmla="*/ 22 h 37"/>
                <a:gd name="T32" fmla="*/ 17 w 25"/>
                <a:gd name="T33" fmla="*/ 9 h 37"/>
                <a:gd name="T34" fmla="*/ 6 w 25"/>
                <a:gd name="T35" fmla="*/ 17 h 37"/>
                <a:gd name="T36" fmla="*/ 5 w 25"/>
                <a:gd name="T37" fmla="*/ 16 h 37"/>
                <a:gd name="T38" fmla="*/ 10 w 25"/>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0" y="0"/>
                  </a:moveTo>
                  <a:cubicBezTo>
                    <a:pt x="7" y="2"/>
                    <a:pt x="5" y="6"/>
                    <a:pt x="3" y="9"/>
                  </a:cubicBezTo>
                  <a:cubicBezTo>
                    <a:pt x="1" y="13"/>
                    <a:pt x="0" y="16"/>
                    <a:pt x="0" y="19"/>
                  </a:cubicBezTo>
                  <a:cubicBezTo>
                    <a:pt x="0" y="21"/>
                    <a:pt x="1" y="23"/>
                    <a:pt x="2" y="23"/>
                  </a:cubicBezTo>
                  <a:cubicBezTo>
                    <a:pt x="3" y="24"/>
                    <a:pt x="3" y="25"/>
                    <a:pt x="3" y="25"/>
                  </a:cubicBezTo>
                  <a:cubicBezTo>
                    <a:pt x="3" y="26"/>
                    <a:pt x="3" y="27"/>
                    <a:pt x="3" y="27"/>
                  </a:cubicBezTo>
                  <a:cubicBezTo>
                    <a:pt x="3" y="28"/>
                    <a:pt x="3" y="28"/>
                    <a:pt x="3" y="29"/>
                  </a:cubicBezTo>
                  <a:cubicBezTo>
                    <a:pt x="4" y="31"/>
                    <a:pt x="14" y="37"/>
                    <a:pt x="24" y="37"/>
                  </a:cubicBezTo>
                  <a:cubicBezTo>
                    <a:pt x="24" y="37"/>
                    <a:pt x="24" y="37"/>
                    <a:pt x="25" y="37"/>
                  </a:cubicBezTo>
                  <a:cubicBezTo>
                    <a:pt x="20" y="37"/>
                    <a:pt x="14" y="34"/>
                    <a:pt x="12" y="31"/>
                  </a:cubicBezTo>
                  <a:cubicBezTo>
                    <a:pt x="10" y="29"/>
                    <a:pt x="17" y="27"/>
                    <a:pt x="22" y="25"/>
                  </a:cubicBezTo>
                  <a:cubicBezTo>
                    <a:pt x="19" y="26"/>
                    <a:pt x="15" y="27"/>
                    <a:pt x="12" y="27"/>
                  </a:cubicBezTo>
                  <a:cubicBezTo>
                    <a:pt x="11" y="27"/>
                    <a:pt x="11" y="27"/>
                    <a:pt x="10" y="26"/>
                  </a:cubicBezTo>
                  <a:cubicBezTo>
                    <a:pt x="10" y="24"/>
                    <a:pt x="21" y="18"/>
                    <a:pt x="22" y="18"/>
                  </a:cubicBezTo>
                  <a:cubicBezTo>
                    <a:pt x="22" y="18"/>
                    <a:pt x="12" y="22"/>
                    <a:pt x="9" y="22"/>
                  </a:cubicBezTo>
                  <a:cubicBezTo>
                    <a:pt x="9" y="22"/>
                    <a:pt x="9" y="22"/>
                    <a:pt x="9" y="22"/>
                  </a:cubicBezTo>
                  <a:cubicBezTo>
                    <a:pt x="7" y="21"/>
                    <a:pt x="16" y="11"/>
                    <a:pt x="17" y="9"/>
                  </a:cubicBezTo>
                  <a:cubicBezTo>
                    <a:pt x="16" y="10"/>
                    <a:pt x="10" y="17"/>
                    <a:pt x="6" y="17"/>
                  </a:cubicBezTo>
                  <a:cubicBezTo>
                    <a:pt x="5" y="17"/>
                    <a:pt x="5" y="16"/>
                    <a:pt x="5" y="16"/>
                  </a:cubicBezTo>
                  <a:cubicBezTo>
                    <a:pt x="2" y="12"/>
                    <a:pt x="9" y="1"/>
                    <a:pt x="1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19" name="Freeform 56">
              <a:extLst>
                <a:ext uri="{FF2B5EF4-FFF2-40B4-BE49-F238E27FC236}">
                  <a16:creationId xmlns:a16="http://schemas.microsoft.com/office/drawing/2014/main" xmlns="" id="{EBB55492-9600-4025-80DC-FFC681CC137F}"/>
                </a:ext>
              </a:extLst>
            </p:cNvPr>
            <p:cNvSpPr>
              <a:spLocks/>
            </p:cNvSpPr>
            <p:nvPr/>
          </p:nvSpPr>
          <p:spPr bwMode="auto">
            <a:xfrm flipH="1">
              <a:off x="2140626" y="6125281"/>
              <a:ext cx="218086" cy="137530"/>
            </a:xfrm>
            <a:custGeom>
              <a:avLst/>
              <a:gdLst>
                <a:gd name="T0" fmla="*/ 2 w 77"/>
                <a:gd name="T1" fmla="*/ 18 h 49"/>
                <a:gd name="T2" fmla="*/ 9 w 77"/>
                <a:gd name="T3" fmla="*/ 5 h 49"/>
                <a:gd name="T4" fmla="*/ 14 w 77"/>
                <a:gd name="T5" fmla="*/ 1 h 49"/>
                <a:gd name="T6" fmla="*/ 28 w 77"/>
                <a:gd name="T7" fmla="*/ 3 h 49"/>
                <a:gd name="T8" fmla="*/ 41 w 77"/>
                <a:gd name="T9" fmla="*/ 8 h 49"/>
                <a:gd name="T10" fmla="*/ 28 w 77"/>
                <a:gd name="T11" fmla="*/ 9 h 49"/>
                <a:gd name="T12" fmla="*/ 48 w 77"/>
                <a:gd name="T13" fmla="*/ 11 h 49"/>
                <a:gd name="T14" fmla="*/ 73 w 77"/>
                <a:gd name="T15" fmla="*/ 25 h 49"/>
                <a:gd name="T16" fmla="*/ 72 w 77"/>
                <a:gd name="T17" fmla="*/ 25 h 49"/>
                <a:gd name="T18" fmla="*/ 75 w 77"/>
                <a:gd name="T19" fmla="*/ 43 h 49"/>
                <a:gd name="T20" fmla="*/ 58 w 77"/>
                <a:gd name="T21" fmla="*/ 46 h 49"/>
                <a:gd name="T22" fmla="*/ 42 w 77"/>
                <a:gd name="T23" fmla="*/ 49 h 49"/>
                <a:gd name="T24" fmla="*/ 29 w 77"/>
                <a:gd name="T25" fmla="*/ 46 h 49"/>
                <a:gd name="T26" fmla="*/ 28 w 77"/>
                <a:gd name="T27" fmla="*/ 46 h 49"/>
                <a:gd name="T28" fmla="*/ 11 w 77"/>
                <a:gd name="T29" fmla="*/ 40 h 49"/>
                <a:gd name="T30" fmla="*/ 2 w 77"/>
                <a:gd name="T31" fmla="*/ 24 h 49"/>
                <a:gd name="T32" fmla="*/ 2 w 77"/>
                <a:gd name="T33"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9">
                  <a:moveTo>
                    <a:pt x="2" y="18"/>
                  </a:moveTo>
                  <a:cubicBezTo>
                    <a:pt x="4" y="15"/>
                    <a:pt x="4" y="11"/>
                    <a:pt x="9" y="5"/>
                  </a:cubicBezTo>
                  <a:cubicBezTo>
                    <a:pt x="10" y="4"/>
                    <a:pt x="12" y="3"/>
                    <a:pt x="14" y="1"/>
                  </a:cubicBezTo>
                  <a:cubicBezTo>
                    <a:pt x="17" y="0"/>
                    <a:pt x="22" y="1"/>
                    <a:pt x="28" y="3"/>
                  </a:cubicBezTo>
                  <a:cubicBezTo>
                    <a:pt x="32" y="4"/>
                    <a:pt x="36" y="6"/>
                    <a:pt x="41" y="8"/>
                  </a:cubicBezTo>
                  <a:cubicBezTo>
                    <a:pt x="35" y="8"/>
                    <a:pt x="30" y="9"/>
                    <a:pt x="28" y="9"/>
                  </a:cubicBezTo>
                  <a:cubicBezTo>
                    <a:pt x="33" y="9"/>
                    <a:pt x="41" y="10"/>
                    <a:pt x="48" y="11"/>
                  </a:cubicBezTo>
                  <a:cubicBezTo>
                    <a:pt x="57" y="16"/>
                    <a:pt x="67" y="21"/>
                    <a:pt x="73" y="25"/>
                  </a:cubicBezTo>
                  <a:cubicBezTo>
                    <a:pt x="72" y="25"/>
                    <a:pt x="72" y="25"/>
                    <a:pt x="72" y="25"/>
                  </a:cubicBezTo>
                  <a:cubicBezTo>
                    <a:pt x="59" y="30"/>
                    <a:pt x="77" y="43"/>
                    <a:pt x="75" y="43"/>
                  </a:cubicBezTo>
                  <a:cubicBezTo>
                    <a:pt x="58" y="46"/>
                    <a:pt x="58" y="46"/>
                    <a:pt x="58" y="46"/>
                  </a:cubicBezTo>
                  <a:cubicBezTo>
                    <a:pt x="42" y="49"/>
                    <a:pt x="42" y="49"/>
                    <a:pt x="42" y="49"/>
                  </a:cubicBezTo>
                  <a:cubicBezTo>
                    <a:pt x="42" y="49"/>
                    <a:pt x="36" y="48"/>
                    <a:pt x="29" y="46"/>
                  </a:cubicBezTo>
                  <a:cubicBezTo>
                    <a:pt x="28" y="46"/>
                    <a:pt x="28" y="46"/>
                    <a:pt x="28" y="46"/>
                  </a:cubicBezTo>
                  <a:cubicBezTo>
                    <a:pt x="22" y="45"/>
                    <a:pt x="15" y="42"/>
                    <a:pt x="11" y="40"/>
                  </a:cubicBezTo>
                  <a:cubicBezTo>
                    <a:pt x="4" y="34"/>
                    <a:pt x="3" y="26"/>
                    <a:pt x="2" y="24"/>
                  </a:cubicBezTo>
                  <a:cubicBezTo>
                    <a:pt x="2" y="23"/>
                    <a:pt x="0" y="21"/>
                    <a:pt x="2" y="18"/>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0" name="Freeform 57">
              <a:extLst>
                <a:ext uri="{FF2B5EF4-FFF2-40B4-BE49-F238E27FC236}">
                  <a16:creationId xmlns:a16="http://schemas.microsoft.com/office/drawing/2014/main" xmlns="" id="{7A4C4924-205F-4938-98F4-3A47BF55CB1C}"/>
                </a:ext>
              </a:extLst>
            </p:cNvPr>
            <p:cNvSpPr>
              <a:spLocks noEditPoints="1"/>
            </p:cNvSpPr>
            <p:nvPr/>
          </p:nvSpPr>
          <p:spPr bwMode="auto">
            <a:xfrm flipH="1">
              <a:off x="2271900" y="6137976"/>
              <a:ext cx="84693" cy="107908"/>
            </a:xfrm>
            <a:custGeom>
              <a:avLst/>
              <a:gdLst>
                <a:gd name="T0" fmla="*/ 15 w 30"/>
                <a:gd name="T1" fmla="*/ 33 h 38"/>
                <a:gd name="T2" fmla="*/ 12 w 30"/>
                <a:gd name="T3" fmla="*/ 36 h 38"/>
                <a:gd name="T4" fmla="*/ 17 w 30"/>
                <a:gd name="T5" fmla="*/ 38 h 38"/>
                <a:gd name="T6" fmla="*/ 19 w 30"/>
                <a:gd name="T7" fmla="*/ 36 h 38"/>
                <a:gd name="T8" fmla="*/ 15 w 30"/>
                <a:gd name="T9" fmla="*/ 33 h 38"/>
                <a:gd name="T10" fmla="*/ 25 w 30"/>
                <a:gd name="T11" fmla="*/ 24 h 38"/>
                <a:gd name="T12" fmla="*/ 24 w 30"/>
                <a:gd name="T13" fmla="*/ 25 h 38"/>
                <a:gd name="T14" fmla="*/ 30 w 30"/>
                <a:gd name="T15" fmla="*/ 26 h 38"/>
                <a:gd name="T16" fmla="*/ 25 w 30"/>
                <a:gd name="T17" fmla="*/ 24 h 38"/>
                <a:gd name="T18" fmla="*/ 18 w 30"/>
                <a:gd name="T19" fmla="*/ 21 h 38"/>
                <a:gd name="T20" fmla="*/ 6 w 30"/>
                <a:gd name="T21" fmla="*/ 30 h 38"/>
                <a:gd name="T22" fmla="*/ 10 w 30"/>
                <a:gd name="T23" fmla="*/ 35 h 38"/>
                <a:gd name="T24" fmla="*/ 11 w 30"/>
                <a:gd name="T25" fmla="*/ 35 h 38"/>
                <a:gd name="T26" fmla="*/ 13 w 30"/>
                <a:gd name="T27" fmla="*/ 32 h 38"/>
                <a:gd name="T28" fmla="*/ 11 w 30"/>
                <a:gd name="T29" fmla="*/ 27 h 38"/>
                <a:gd name="T30" fmla="*/ 18 w 30"/>
                <a:gd name="T31" fmla="*/ 24 h 38"/>
                <a:gd name="T32" fmla="*/ 22 w 30"/>
                <a:gd name="T33" fmla="*/ 24 h 38"/>
                <a:gd name="T34" fmla="*/ 23 w 30"/>
                <a:gd name="T35" fmla="*/ 23 h 38"/>
                <a:gd name="T36" fmla="*/ 18 w 30"/>
                <a:gd name="T37" fmla="*/ 21 h 38"/>
                <a:gd name="T38" fmla="*/ 15 w 30"/>
                <a:gd name="T39" fmla="*/ 13 h 38"/>
                <a:gd name="T40" fmla="*/ 1 w 30"/>
                <a:gd name="T41" fmla="*/ 19 h 38"/>
                <a:gd name="T42" fmla="*/ 5 w 30"/>
                <a:gd name="T43" fmla="*/ 29 h 38"/>
                <a:gd name="T44" fmla="*/ 16 w 30"/>
                <a:gd name="T45" fmla="*/ 20 h 38"/>
                <a:gd name="T46" fmla="*/ 12 w 30"/>
                <a:gd name="T47" fmla="*/ 16 h 38"/>
                <a:gd name="T48" fmla="*/ 15 w 30"/>
                <a:gd name="T49" fmla="*/ 13 h 38"/>
                <a:gd name="T50" fmla="*/ 15 w 30"/>
                <a:gd name="T51" fmla="*/ 13 h 38"/>
                <a:gd name="T52" fmla="*/ 10 w 30"/>
                <a:gd name="T53" fmla="*/ 6 h 38"/>
                <a:gd name="T54" fmla="*/ 3 w 30"/>
                <a:gd name="T55" fmla="*/ 8 h 38"/>
                <a:gd name="T56" fmla="*/ 1 w 30"/>
                <a:gd name="T57" fmla="*/ 13 h 38"/>
                <a:gd name="T58" fmla="*/ 0 w 30"/>
                <a:gd name="T59" fmla="*/ 16 h 38"/>
                <a:gd name="T60" fmla="*/ 0 w 30"/>
                <a:gd name="T61" fmla="*/ 17 h 38"/>
                <a:gd name="T62" fmla="*/ 14 w 30"/>
                <a:gd name="T63" fmla="*/ 11 h 38"/>
                <a:gd name="T64" fmla="*/ 13 w 30"/>
                <a:gd name="T65" fmla="*/ 10 h 38"/>
                <a:gd name="T66" fmla="*/ 9 w 30"/>
                <a:gd name="T67" fmla="*/ 7 h 38"/>
                <a:gd name="T68" fmla="*/ 10 w 30"/>
                <a:gd name="T69" fmla="*/ 6 h 38"/>
                <a:gd name="T70" fmla="*/ 8 w 30"/>
                <a:gd name="T71" fmla="*/ 0 h 38"/>
                <a:gd name="T72" fmla="*/ 8 w 30"/>
                <a:gd name="T73" fmla="*/ 0 h 38"/>
                <a:gd name="T74" fmla="*/ 5 w 30"/>
                <a:gd name="T75" fmla="*/ 5 h 38"/>
                <a:gd name="T76" fmla="*/ 9 w 30"/>
                <a:gd name="T77" fmla="*/ 3 h 38"/>
                <a:gd name="T78" fmla="*/ 8 w 30"/>
                <a:gd name="T7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8">
                  <a:moveTo>
                    <a:pt x="15" y="33"/>
                  </a:moveTo>
                  <a:cubicBezTo>
                    <a:pt x="14" y="34"/>
                    <a:pt x="13" y="35"/>
                    <a:pt x="12" y="36"/>
                  </a:cubicBezTo>
                  <a:cubicBezTo>
                    <a:pt x="14" y="37"/>
                    <a:pt x="15" y="37"/>
                    <a:pt x="17" y="38"/>
                  </a:cubicBezTo>
                  <a:cubicBezTo>
                    <a:pt x="17" y="37"/>
                    <a:pt x="18" y="37"/>
                    <a:pt x="19" y="36"/>
                  </a:cubicBezTo>
                  <a:cubicBezTo>
                    <a:pt x="17" y="35"/>
                    <a:pt x="16" y="34"/>
                    <a:pt x="15" y="33"/>
                  </a:cubicBezTo>
                  <a:moveTo>
                    <a:pt x="25" y="24"/>
                  </a:moveTo>
                  <a:cubicBezTo>
                    <a:pt x="25" y="24"/>
                    <a:pt x="24" y="25"/>
                    <a:pt x="24" y="25"/>
                  </a:cubicBezTo>
                  <a:cubicBezTo>
                    <a:pt x="27" y="25"/>
                    <a:pt x="29" y="26"/>
                    <a:pt x="30" y="26"/>
                  </a:cubicBezTo>
                  <a:cubicBezTo>
                    <a:pt x="29" y="26"/>
                    <a:pt x="27" y="25"/>
                    <a:pt x="25" y="24"/>
                  </a:cubicBezTo>
                  <a:moveTo>
                    <a:pt x="18" y="21"/>
                  </a:moveTo>
                  <a:cubicBezTo>
                    <a:pt x="13" y="24"/>
                    <a:pt x="9" y="27"/>
                    <a:pt x="6" y="30"/>
                  </a:cubicBezTo>
                  <a:cubicBezTo>
                    <a:pt x="7" y="32"/>
                    <a:pt x="8" y="33"/>
                    <a:pt x="10" y="35"/>
                  </a:cubicBezTo>
                  <a:cubicBezTo>
                    <a:pt x="10" y="35"/>
                    <a:pt x="11" y="35"/>
                    <a:pt x="11" y="35"/>
                  </a:cubicBezTo>
                  <a:cubicBezTo>
                    <a:pt x="12" y="34"/>
                    <a:pt x="13" y="33"/>
                    <a:pt x="13" y="32"/>
                  </a:cubicBezTo>
                  <a:cubicBezTo>
                    <a:pt x="12" y="31"/>
                    <a:pt x="11" y="29"/>
                    <a:pt x="11" y="27"/>
                  </a:cubicBezTo>
                  <a:cubicBezTo>
                    <a:pt x="11" y="25"/>
                    <a:pt x="14" y="24"/>
                    <a:pt x="18" y="24"/>
                  </a:cubicBezTo>
                  <a:cubicBezTo>
                    <a:pt x="19" y="24"/>
                    <a:pt x="20" y="24"/>
                    <a:pt x="22" y="24"/>
                  </a:cubicBezTo>
                  <a:cubicBezTo>
                    <a:pt x="22" y="24"/>
                    <a:pt x="22" y="24"/>
                    <a:pt x="23" y="23"/>
                  </a:cubicBezTo>
                  <a:cubicBezTo>
                    <a:pt x="21" y="23"/>
                    <a:pt x="19" y="22"/>
                    <a:pt x="18" y="21"/>
                  </a:cubicBezTo>
                  <a:moveTo>
                    <a:pt x="15" y="13"/>
                  </a:moveTo>
                  <a:cubicBezTo>
                    <a:pt x="10" y="15"/>
                    <a:pt x="6" y="17"/>
                    <a:pt x="1" y="19"/>
                  </a:cubicBezTo>
                  <a:cubicBezTo>
                    <a:pt x="1" y="21"/>
                    <a:pt x="2" y="24"/>
                    <a:pt x="5" y="29"/>
                  </a:cubicBezTo>
                  <a:cubicBezTo>
                    <a:pt x="8" y="25"/>
                    <a:pt x="12" y="22"/>
                    <a:pt x="16" y="20"/>
                  </a:cubicBezTo>
                  <a:cubicBezTo>
                    <a:pt x="14" y="19"/>
                    <a:pt x="12" y="17"/>
                    <a:pt x="12" y="16"/>
                  </a:cubicBezTo>
                  <a:cubicBezTo>
                    <a:pt x="12" y="14"/>
                    <a:pt x="13" y="14"/>
                    <a:pt x="15" y="13"/>
                  </a:cubicBezTo>
                  <a:cubicBezTo>
                    <a:pt x="15" y="13"/>
                    <a:pt x="15" y="13"/>
                    <a:pt x="15" y="13"/>
                  </a:cubicBezTo>
                  <a:moveTo>
                    <a:pt x="10" y="6"/>
                  </a:moveTo>
                  <a:cubicBezTo>
                    <a:pt x="7" y="7"/>
                    <a:pt x="5" y="7"/>
                    <a:pt x="3" y="8"/>
                  </a:cubicBezTo>
                  <a:cubicBezTo>
                    <a:pt x="2" y="10"/>
                    <a:pt x="2" y="12"/>
                    <a:pt x="1" y="13"/>
                  </a:cubicBezTo>
                  <a:cubicBezTo>
                    <a:pt x="0" y="14"/>
                    <a:pt x="0" y="15"/>
                    <a:pt x="0" y="16"/>
                  </a:cubicBezTo>
                  <a:cubicBezTo>
                    <a:pt x="0" y="17"/>
                    <a:pt x="0" y="17"/>
                    <a:pt x="0" y="17"/>
                  </a:cubicBezTo>
                  <a:cubicBezTo>
                    <a:pt x="5" y="15"/>
                    <a:pt x="9" y="13"/>
                    <a:pt x="14" y="11"/>
                  </a:cubicBezTo>
                  <a:cubicBezTo>
                    <a:pt x="14" y="11"/>
                    <a:pt x="13" y="11"/>
                    <a:pt x="13" y="10"/>
                  </a:cubicBezTo>
                  <a:cubicBezTo>
                    <a:pt x="11" y="10"/>
                    <a:pt x="10" y="9"/>
                    <a:pt x="9" y="7"/>
                  </a:cubicBezTo>
                  <a:cubicBezTo>
                    <a:pt x="9" y="7"/>
                    <a:pt x="9" y="6"/>
                    <a:pt x="10" y="6"/>
                  </a:cubicBezTo>
                  <a:moveTo>
                    <a:pt x="8" y="0"/>
                  </a:moveTo>
                  <a:cubicBezTo>
                    <a:pt x="8" y="0"/>
                    <a:pt x="8" y="0"/>
                    <a:pt x="8" y="0"/>
                  </a:cubicBezTo>
                  <a:cubicBezTo>
                    <a:pt x="6" y="2"/>
                    <a:pt x="5" y="3"/>
                    <a:pt x="5" y="5"/>
                  </a:cubicBezTo>
                  <a:cubicBezTo>
                    <a:pt x="6" y="4"/>
                    <a:pt x="8" y="4"/>
                    <a:pt x="9" y="3"/>
                  </a:cubicBezTo>
                  <a:cubicBezTo>
                    <a:pt x="9" y="2"/>
                    <a:pt x="8" y="1"/>
                    <a:pt x="8"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1" name="Freeform 58">
              <a:extLst>
                <a:ext uri="{FF2B5EF4-FFF2-40B4-BE49-F238E27FC236}">
                  <a16:creationId xmlns:a16="http://schemas.microsoft.com/office/drawing/2014/main" xmlns="" id="{5819BB69-F5C3-4B91-BFE8-CC2548C9EDFD}"/>
                </a:ext>
              </a:extLst>
            </p:cNvPr>
            <p:cNvSpPr>
              <a:spLocks/>
            </p:cNvSpPr>
            <p:nvPr/>
          </p:nvSpPr>
          <p:spPr bwMode="auto">
            <a:xfrm flipH="1">
              <a:off x="2098279" y="6296665"/>
              <a:ext cx="201148" cy="190425"/>
            </a:xfrm>
            <a:custGeom>
              <a:avLst/>
              <a:gdLst>
                <a:gd name="T0" fmla="*/ 3 w 71"/>
                <a:gd name="T1" fmla="*/ 26 h 67"/>
                <a:gd name="T2" fmla="*/ 3 w 71"/>
                <a:gd name="T3" fmla="*/ 26 h 67"/>
                <a:gd name="T4" fmla="*/ 4 w 71"/>
                <a:gd name="T5" fmla="*/ 26 h 67"/>
                <a:gd name="T6" fmla="*/ 26 w 71"/>
                <a:gd name="T7" fmla="*/ 0 h 67"/>
                <a:gd name="T8" fmla="*/ 71 w 71"/>
                <a:gd name="T9" fmla="*/ 12 h 67"/>
                <a:gd name="T10" fmla="*/ 40 w 71"/>
                <a:gd name="T11" fmla="*/ 55 h 67"/>
                <a:gd name="T12" fmla="*/ 40 w 71"/>
                <a:gd name="T13" fmla="*/ 55 h 67"/>
                <a:gd name="T14" fmla="*/ 22 w 71"/>
                <a:gd name="T15" fmla="*/ 63 h 67"/>
                <a:gd name="T16" fmla="*/ 16 w 71"/>
                <a:gd name="T17" fmla="*/ 63 h 67"/>
                <a:gd name="T18" fmla="*/ 11 w 71"/>
                <a:gd name="T19" fmla="*/ 53 h 67"/>
                <a:gd name="T20" fmla="*/ 3 w 71"/>
                <a:gd name="T21" fmla="*/ 49 h 67"/>
                <a:gd name="T22" fmla="*/ 3 w 71"/>
                <a:gd name="T23"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7">
                  <a:moveTo>
                    <a:pt x="3" y="26"/>
                  </a:moveTo>
                  <a:cubicBezTo>
                    <a:pt x="3" y="26"/>
                    <a:pt x="3" y="26"/>
                    <a:pt x="3" y="26"/>
                  </a:cubicBezTo>
                  <a:cubicBezTo>
                    <a:pt x="4" y="26"/>
                    <a:pt x="4" y="26"/>
                    <a:pt x="4" y="26"/>
                  </a:cubicBezTo>
                  <a:cubicBezTo>
                    <a:pt x="6" y="17"/>
                    <a:pt x="13" y="8"/>
                    <a:pt x="26" y="0"/>
                  </a:cubicBezTo>
                  <a:cubicBezTo>
                    <a:pt x="71" y="12"/>
                    <a:pt x="71" y="12"/>
                    <a:pt x="71" y="12"/>
                  </a:cubicBezTo>
                  <a:cubicBezTo>
                    <a:pt x="71" y="12"/>
                    <a:pt x="63" y="39"/>
                    <a:pt x="40" y="55"/>
                  </a:cubicBezTo>
                  <a:cubicBezTo>
                    <a:pt x="40" y="55"/>
                    <a:pt x="40" y="55"/>
                    <a:pt x="40" y="55"/>
                  </a:cubicBezTo>
                  <a:cubicBezTo>
                    <a:pt x="35" y="58"/>
                    <a:pt x="29" y="61"/>
                    <a:pt x="22" y="63"/>
                  </a:cubicBezTo>
                  <a:cubicBezTo>
                    <a:pt x="22" y="63"/>
                    <a:pt x="19" y="67"/>
                    <a:pt x="16" y="63"/>
                  </a:cubicBezTo>
                  <a:cubicBezTo>
                    <a:pt x="13" y="60"/>
                    <a:pt x="15" y="54"/>
                    <a:pt x="11" y="53"/>
                  </a:cubicBezTo>
                  <a:cubicBezTo>
                    <a:pt x="8" y="52"/>
                    <a:pt x="6" y="54"/>
                    <a:pt x="3" y="49"/>
                  </a:cubicBezTo>
                  <a:cubicBezTo>
                    <a:pt x="2" y="47"/>
                    <a:pt x="0" y="37"/>
                    <a:pt x="3" y="26"/>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2" name="Freeform 59">
              <a:extLst>
                <a:ext uri="{FF2B5EF4-FFF2-40B4-BE49-F238E27FC236}">
                  <a16:creationId xmlns:a16="http://schemas.microsoft.com/office/drawing/2014/main" xmlns="" id="{32EC3F6C-9B85-4073-AD78-EB42742B156E}"/>
                </a:ext>
              </a:extLst>
            </p:cNvPr>
            <p:cNvSpPr>
              <a:spLocks noEditPoints="1"/>
            </p:cNvSpPr>
            <p:nvPr/>
          </p:nvSpPr>
          <p:spPr bwMode="auto">
            <a:xfrm flipH="1">
              <a:off x="2185090" y="6372835"/>
              <a:ext cx="112218" cy="107907"/>
            </a:xfrm>
            <a:custGeom>
              <a:avLst/>
              <a:gdLst>
                <a:gd name="T0" fmla="*/ 39 w 39"/>
                <a:gd name="T1" fmla="*/ 29 h 39"/>
                <a:gd name="T2" fmla="*/ 28 w 39"/>
                <a:gd name="T3" fmla="*/ 32 h 39"/>
                <a:gd name="T4" fmla="*/ 18 w 39"/>
                <a:gd name="T5" fmla="*/ 39 h 39"/>
                <a:gd name="T6" fmla="*/ 18 w 39"/>
                <a:gd name="T7" fmla="*/ 39 h 39"/>
                <a:gd name="T8" fmla="*/ 21 w 39"/>
                <a:gd name="T9" fmla="*/ 37 h 39"/>
                <a:gd name="T10" fmla="*/ 39 w 39"/>
                <a:gd name="T11" fmla="*/ 29 h 39"/>
                <a:gd name="T12" fmla="*/ 32 w 39"/>
                <a:gd name="T13" fmla="*/ 18 h 39"/>
                <a:gd name="T14" fmla="*/ 17 w 39"/>
                <a:gd name="T15" fmla="*/ 23 h 39"/>
                <a:gd name="T16" fmla="*/ 16 w 39"/>
                <a:gd name="T17" fmla="*/ 23 h 39"/>
                <a:gd name="T18" fmla="*/ 7 w 39"/>
                <a:gd name="T19" fmla="*/ 24 h 39"/>
                <a:gd name="T20" fmla="*/ 3 w 39"/>
                <a:gd name="T21" fmla="*/ 24 h 39"/>
                <a:gd name="T22" fmla="*/ 10 w 39"/>
                <a:gd name="T23" fmla="*/ 27 h 39"/>
                <a:gd name="T24" fmla="*/ 15 w 39"/>
                <a:gd name="T25" fmla="*/ 37 h 39"/>
                <a:gd name="T26" fmla="*/ 16 w 39"/>
                <a:gd name="T27" fmla="*/ 38 h 39"/>
                <a:gd name="T28" fmla="*/ 25 w 39"/>
                <a:gd name="T29" fmla="*/ 32 h 39"/>
                <a:gd name="T30" fmla="*/ 22 w 39"/>
                <a:gd name="T31" fmla="*/ 31 h 39"/>
                <a:gd name="T32" fmla="*/ 32 w 39"/>
                <a:gd name="T33" fmla="*/ 18 h 39"/>
                <a:gd name="T34" fmla="*/ 19 w 39"/>
                <a:gd name="T35" fmla="*/ 12 h 39"/>
                <a:gd name="T36" fmla="*/ 18 w 39"/>
                <a:gd name="T37" fmla="*/ 12 h 39"/>
                <a:gd name="T38" fmla="*/ 10 w 39"/>
                <a:gd name="T39" fmla="*/ 17 h 39"/>
                <a:gd name="T40" fmla="*/ 9 w 39"/>
                <a:gd name="T41" fmla="*/ 17 h 39"/>
                <a:gd name="T42" fmla="*/ 9 w 39"/>
                <a:gd name="T43" fmla="*/ 14 h 39"/>
                <a:gd name="T44" fmla="*/ 1 w 39"/>
                <a:gd name="T45" fmla="*/ 15 h 39"/>
                <a:gd name="T46" fmla="*/ 2 w 39"/>
                <a:gd name="T47" fmla="*/ 22 h 39"/>
                <a:gd name="T48" fmla="*/ 8 w 39"/>
                <a:gd name="T49" fmla="*/ 22 h 39"/>
                <a:gd name="T50" fmla="*/ 14 w 39"/>
                <a:gd name="T51" fmla="*/ 22 h 39"/>
                <a:gd name="T52" fmla="*/ 19 w 39"/>
                <a:gd name="T53" fmla="*/ 12 h 39"/>
                <a:gd name="T54" fmla="*/ 22 w 39"/>
                <a:gd name="T55" fmla="*/ 9 h 39"/>
                <a:gd name="T56" fmla="*/ 21 w 39"/>
                <a:gd name="T57" fmla="*/ 9 h 39"/>
                <a:gd name="T58" fmla="*/ 22 w 39"/>
                <a:gd name="T59" fmla="*/ 9 h 39"/>
                <a:gd name="T60" fmla="*/ 22 w 39"/>
                <a:gd name="T61" fmla="*/ 9 h 39"/>
                <a:gd name="T62" fmla="*/ 2 w 39"/>
                <a:gd name="T63" fmla="*/ 9 h 39"/>
                <a:gd name="T64" fmla="*/ 1 w 39"/>
                <a:gd name="T65" fmla="*/ 9 h 39"/>
                <a:gd name="T66" fmla="*/ 0 w 39"/>
                <a:gd name="T67" fmla="*/ 12 h 39"/>
                <a:gd name="T68" fmla="*/ 3 w 39"/>
                <a:gd name="T69" fmla="*/ 12 h 39"/>
                <a:gd name="T70" fmla="*/ 3 w 39"/>
                <a:gd name="T71" fmla="*/ 12 h 39"/>
                <a:gd name="T72" fmla="*/ 2 w 39"/>
                <a:gd name="T73" fmla="*/ 9 h 39"/>
                <a:gd name="T74" fmla="*/ 9 w 39"/>
                <a:gd name="T75" fmla="*/ 8 h 39"/>
                <a:gd name="T76" fmla="*/ 8 w 39"/>
                <a:gd name="T77" fmla="*/ 8 h 39"/>
                <a:gd name="T78" fmla="*/ 5 w 39"/>
                <a:gd name="T79" fmla="*/ 12 h 39"/>
                <a:gd name="T80" fmla="*/ 9 w 39"/>
                <a:gd name="T81" fmla="*/ 12 h 39"/>
                <a:gd name="T82" fmla="*/ 9 w 39"/>
                <a:gd name="T83" fmla="*/ 8 h 39"/>
                <a:gd name="T84" fmla="*/ 10 w 39"/>
                <a:gd name="T85" fmla="*/ 3 h 39"/>
                <a:gd name="T86" fmla="*/ 8 w 39"/>
                <a:gd name="T87" fmla="*/ 6 h 39"/>
                <a:gd name="T88" fmla="*/ 9 w 39"/>
                <a:gd name="T89" fmla="*/ 6 h 39"/>
                <a:gd name="T90" fmla="*/ 10 w 39"/>
                <a:gd name="T91" fmla="*/ 3 h 39"/>
                <a:gd name="T92" fmla="*/ 2 w 39"/>
                <a:gd name="T93" fmla="*/ 0 h 39"/>
                <a:gd name="T94" fmla="*/ 1 w 39"/>
                <a:gd name="T95" fmla="*/ 7 h 39"/>
                <a:gd name="T96" fmla="*/ 1 w 39"/>
                <a:gd name="T97" fmla="*/ 7 h 39"/>
                <a:gd name="T98" fmla="*/ 2 w 39"/>
                <a:gd name="T99" fmla="*/ 7 h 39"/>
                <a:gd name="T100" fmla="*/ 2 w 39"/>
                <a:gd name="T101" fmla="*/ 0 h 39"/>
                <a:gd name="T102" fmla="*/ 2 w 39"/>
                <a:gd name="T103" fmla="*/ 0 h 39"/>
                <a:gd name="T104" fmla="*/ 2 w 39"/>
                <a:gd name="T105" fmla="*/ 0 h 39"/>
                <a:gd name="T106" fmla="*/ 2 w 39"/>
                <a:gd name="T10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9" y="29"/>
                  </a:moveTo>
                  <a:cubicBezTo>
                    <a:pt x="38" y="29"/>
                    <a:pt x="33" y="31"/>
                    <a:pt x="28" y="32"/>
                  </a:cubicBezTo>
                  <a:cubicBezTo>
                    <a:pt x="25" y="34"/>
                    <a:pt x="22" y="37"/>
                    <a:pt x="18" y="39"/>
                  </a:cubicBezTo>
                  <a:cubicBezTo>
                    <a:pt x="18" y="39"/>
                    <a:pt x="18" y="39"/>
                    <a:pt x="18" y="39"/>
                  </a:cubicBezTo>
                  <a:cubicBezTo>
                    <a:pt x="20" y="39"/>
                    <a:pt x="21" y="37"/>
                    <a:pt x="21" y="37"/>
                  </a:cubicBezTo>
                  <a:cubicBezTo>
                    <a:pt x="28" y="35"/>
                    <a:pt x="34" y="32"/>
                    <a:pt x="39" y="29"/>
                  </a:cubicBezTo>
                  <a:moveTo>
                    <a:pt x="32" y="18"/>
                  </a:moveTo>
                  <a:cubicBezTo>
                    <a:pt x="31" y="19"/>
                    <a:pt x="22" y="23"/>
                    <a:pt x="17" y="23"/>
                  </a:cubicBezTo>
                  <a:cubicBezTo>
                    <a:pt x="17" y="23"/>
                    <a:pt x="17" y="23"/>
                    <a:pt x="16" y="23"/>
                  </a:cubicBezTo>
                  <a:cubicBezTo>
                    <a:pt x="13" y="24"/>
                    <a:pt x="10" y="24"/>
                    <a:pt x="7" y="24"/>
                  </a:cubicBezTo>
                  <a:cubicBezTo>
                    <a:pt x="6" y="24"/>
                    <a:pt x="4" y="24"/>
                    <a:pt x="3" y="24"/>
                  </a:cubicBezTo>
                  <a:cubicBezTo>
                    <a:pt x="5" y="28"/>
                    <a:pt x="7" y="26"/>
                    <a:pt x="10" y="27"/>
                  </a:cubicBezTo>
                  <a:cubicBezTo>
                    <a:pt x="14" y="28"/>
                    <a:pt x="12" y="34"/>
                    <a:pt x="15" y="37"/>
                  </a:cubicBezTo>
                  <a:cubicBezTo>
                    <a:pt x="15" y="37"/>
                    <a:pt x="16" y="37"/>
                    <a:pt x="16" y="38"/>
                  </a:cubicBezTo>
                  <a:cubicBezTo>
                    <a:pt x="19" y="36"/>
                    <a:pt x="22" y="34"/>
                    <a:pt x="25" y="32"/>
                  </a:cubicBezTo>
                  <a:cubicBezTo>
                    <a:pt x="23" y="32"/>
                    <a:pt x="22" y="32"/>
                    <a:pt x="22" y="31"/>
                  </a:cubicBezTo>
                  <a:cubicBezTo>
                    <a:pt x="18" y="28"/>
                    <a:pt x="30" y="19"/>
                    <a:pt x="32" y="18"/>
                  </a:cubicBezTo>
                  <a:moveTo>
                    <a:pt x="19" y="12"/>
                  </a:moveTo>
                  <a:cubicBezTo>
                    <a:pt x="19" y="12"/>
                    <a:pt x="18" y="12"/>
                    <a:pt x="18" y="12"/>
                  </a:cubicBezTo>
                  <a:cubicBezTo>
                    <a:pt x="15" y="15"/>
                    <a:pt x="12" y="17"/>
                    <a:pt x="10" y="17"/>
                  </a:cubicBezTo>
                  <a:cubicBezTo>
                    <a:pt x="10" y="17"/>
                    <a:pt x="10" y="17"/>
                    <a:pt x="9" y="17"/>
                  </a:cubicBezTo>
                  <a:cubicBezTo>
                    <a:pt x="9" y="17"/>
                    <a:pt x="9" y="16"/>
                    <a:pt x="9" y="14"/>
                  </a:cubicBezTo>
                  <a:cubicBezTo>
                    <a:pt x="6" y="15"/>
                    <a:pt x="3" y="15"/>
                    <a:pt x="1" y="15"/>
                  </a:cubicBezTo>
                  <a:cubicBezTo>
                    <a:pt x="1" y="18"/>
                    <a:pt x="1" y="20"/>
                    <a:pt x="2" y="22"/>
                  </a:cubicBezTo>
                  <a:cubicBezTo>
                    <a:pt x="4" y="22"/>
                    <a:pt x="6" y="22"/>
                    <a:pt x="8" y="22"/>
                  </a:cubicBezTo>
                  <a:cubicBezTo>
                    <a:pt x="10" y="22"/>
                    <a:pt x="12" y="22"/>
                    <a:pt x="14" y="22"/>
                  </a:cubicBezTo>
                  <a:cubicBezTo>
                    <a:pt x="13" y="20"/>
                    <a:pt x="16" y="15"/>
                    <a:pt x="19" y="12"/>
                  </a:cubicBezTo>
                  <a:moveTo>
                    <a:pt x="22" y="9"/>
                  </a:moveTo>
                  <a:cubicBezTo>
                    <a:pt x="22" y="9"/>
                    <a:pt x="22" y="9"/>
                    <a:pt x="21" y="9"/>
                  </a:cubicBezTo>
                  <a:cubicBezTo>
                    <a:pt x="21" y="9"/>
                    <a:pt x="21" y="9"/>
                    <a:pt x="22" y="9"/>
                  </a:cubicBezTo>
                  <a:cubicBezTo>
                    <a:pt x="22" y="9"/>
                    <a:pt x="22" y="9"/>
                    <a:pt x="22" y="9"/>
                  </a:cubicBezTo>
                  <a:moveTo>
                    <a:pt x="2" y="9"/>
                  </a:moveTo>
                  <a:cubicBezTo>
                    <a:pt x="1" y="9"/>
                    <a:pt x="1" y="9"/>
                    <a:pt x="1" y="9"/>
                  </a:cubicBezTo>
                  <a:cubicBezTo>
                    <a:pt x="0" y="10"/>
                    <a:pt x="0" y="11"/>
                    <a:pt x="0" y="12"/>
                  </a:cubicBezTo>
                  <a:cubicBezTo>
                    <a:pt x="1" y="12"/>
                    <a:pt x="2" y="12"/>
                    <a:pt x="3" y="12"/>
                  </a:cubicBezTo>
                  <a:cubicBezTo>
                    <a:pt x="3" y="12"/>
                    <a:pt x="3" y="12"/>
                    <a:pt x="3" y="12"/>
                  </a:cubicBezTo>
                  <a:cubicBezTo>
                    <a:pt x="2" y="11"/>
                    <a:pt x="2" y="10"/>
                    <a:pt x="2" y="9"/>
                  </a:cubicBezTo>
                  <a:moveTo>
                    <a:pt x="9" y="8"/>
                  </a:moveTo>
                  <a:cubicBezTo>
                    <a:pt x="9" y="8"/>
                    <a:pt x="8" y="8"/>
                    <a:pt x="8" y="8"/>
                  </a:cubicBezTo>
                  <a:cubicBezTo>
                    <a:pt x="7" y="10"/>
                    <a:pt x="6" y="12"/>
                    <a:pt x="5" y="12"/>
                  </a:cubicBezTo>
                  <a:cubicBezTo>
                    <a:pt x="6" y="12"/>
                    <a:pt x="7" y="12"/>
                    <a:pt x="9" y="12"/>
                  </a:cubicBezTo>
                  <a:cubicBezTo>
                    <a:pt x="9" y="11"/>
                    <a:pt x="9" y="9"/>
                    <a:pt x="9" y="8"/>
                  </a:cubicBezTo>
                  <a:moveTo>
                    <a:pt x="10" y="3"/>
                  </a:moveTo>
                  <a:cubicBezTo>
                    <a:pt x="10" y="3"/>
                    <a:pt x="9" y="5"/>
                    <a:pt x="8" y="6"/>
                  </a:cubicBezTo>
                  <a:cubicBezTo>
                    <a:pt x="9" y="6"/>
                    <a:pt x="9" y="6"/>
                    <a:pt x="9" y="6"/>
                  </a:cubicBezTo>
                  <a:cubicBezTo>
                    <a:pt x="9" y="4"/>
                    <a:pt x="10" y="3"/>
                    <a:pt x="10" y="3"/>
                  </a:cubicBezTo>
                  <a:moveTo>
                    <a:pt x="2" y="0"/>
                  </a:moveTo>
                  <a:cubicBezTo>
                    <a:pt x="2" y="3"/>
                    <a:pt x="1" y="5"/>
                    <a:pt x="1" y="7"/>
                  </a:cubicBezTo>
                  <a:cubicBezTo>
                    <a:pt x="1" y="7"/>
                    <a:pt x="1" y="7"/>
                    <a:pt x="1" y="7"/>
                  </a:cubicBezTo>
                  <a:cubicBezTo>
                    <a:pt x="2" y="7"/>
                    <a:pt x="2" y="7"/>
                    <a:pt x="2" y="7"/>
                  </a:cubicBezTo>
                  <a:cubicBezTo>
                    <a:pt x="2" y="4"/>
                    <a:pt x="2" y="2"/>
                    <a:pt x="2" y="0"/>
                  </a:cubicBezTo>
                  <a:moveTo>
                    <a:pt x="2" y="0"/>
                  </a:moveTo>
                  <a:cubicBezTo>
                    <a:pt x="2" y="0"/>
                    <a:pt x="2" y="0"/>
                    <a:pt x="2" y="0"/>
                  </a:cubicBezTo>
                  <a:cubicBezTo>
                    <a:pt x="2" y="0"/>
                    <a:pt x="2" y="0"/>
                    <a:pt x="2" y="0"/>
                  </a:cubicBezTo>
                </a:path>
              </a:pathLst>
            </a:custGeom>
            <a:solidFill>
              <a:srgbClr val="FCF2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3" name="Freeform 60">
              <a:extLst>
                <a:ext uri="{FF2B5EF4-FFF2-40B4-BE49-F238E27FC236}">
                  <a16:creationId xmlns:a16="http://schemas.microsoft.com/office/drawing/2014/main" xmlns="" id="{45912DD7-55FB-44B6-9257-A5CCA2C65978}"/>
                </a:ext>
              </a:extLst>
            </p:cNvPr>
            <p:cNvSpPr>
              <a:spLocks/>
            </p:cNvSpPr>
            <p:nvPr/>
          </p:nvSpPr>
          <p:spPr bwMode="auto">
            <a:xfrm flipH="1">
              <a:off x="2115218" y="6222610"/>
              <a:ext cx="232907" cy="124835"/>
            </a:xfrm>
            <a:custGeom>
              <a:avLst/>
              <a:gdLst>
                <a:gd name="T0" fmla="*/ 8 w 82"/>
                <a:gd name="T1" fmla="*/ 34 h 44"/>
                <a:gd name="T2" fmla="*/ 52 w 82"/>
                <a:gd name="T3" fmla="*/ 27 h 44"/>
                <a:gd name="T4" fmla="*/ 81 w 82"/>
                <a:gd name="T5" fmla="*/ 0 h 44"/>
                <a:gd name="T6" fmla="*/ 82 w 82"/>
                <a:gd name="T7" fmla="*/ 4 h 44"/>
                <a:gd name="T8" fmla="*/ 7 w 82"/>
                <a:gd name="T9" fmla="*/ 35 h 44"/>
                <a:gd name="T10" fmla="*/ 7 w 82"/>
                <a:gd name="T11" fmla="*/ 35 h 44"/>
                <a:gd name="T12" fmla="*/ 2 w 82"/>
                <a:gd name="T13" fmla="*/ 35 h 44"/>
                <a:gd name="T14" fmla="*/ 5 w 82"/>
                <a:gd name="T15" fmla="*/ 31 h 44"/>
                <a:gd name="T16" fmla="*/ 8 w 82"/>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4">
                  <a:moveTo>
                    <a:pt x="8" y="34"/>
                  </a:moveTo>
                  <a:cubicBezTo>
                    <a:pt x="16" y="35"/>
                    <a:pt x="35" y="37"/>
                    <a:pt x="52" y="27"/>
                  </a:cubicBezTo>
                  <a:cubicBezTo>
                    <a:pt x="74" y="14"/>
                    <a:pt x="81" y="0"/>
                    <a:pt x="81" y="0"/>
                  </a:cubicBezTo>
                  <a:cubicBezTo>
                    <a:pt x="82" y="4"/>
                    <a:pt x="82" y="4"/>
                    <a:pt x="82" y="4"/>
                  </a:cubicBezTo>
                  <a:cubicBezTo>
                    <a:pt x="82" y="4"/>
                    <a:pt x="56" y="44"/>
                    <a:pt x="7" y="35"/>
                  </a:cubicBezTo>
                  <a:cubicBezTo>
                    <a:pt x="7" y="35"/>
                    <a:pt x="7" y="35"/>
                    <a:pt x="7" y="35"/>
                  </a:cubicBezTo>
                  <a:cubicBezTo>
                    <a:pt x="6" y="35"/>
                    <a:pt x="4" y="36"/>
                    <a:pt x="2" y="35"/>
                  </a:cubicBezTo>
                  <a:cubicBezTo>
                    <a:pt x="0" y="35"/>
                    <a:pt x="1" y="31"/>
                    <a:pt x="5" y="31"/>
                  </a:cubicBezTo>
                  <a:cubicBezTo>
                    <a:pt x="8" y="31"/>
                    <a:pt x="8" y="33"/>
                    <a:pt x="8" y="3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4" name="Freeform 61">
              <a:extLst>
                <a:ext uri="{FF2B5EF4-FFF2-40B4-BE49-F238E27FC236}">
                  <a16:creationId xmlns:a16="http://schemas.microsoft.com/office/drawing/2014/main" xmlns="" id="{01ECB059-DC7A-4C29-A63E-33093468D026}"/>
                </a:ext>
              </a:extLst>
            </p:cNvPr>
            <p:cNvSpPr>
              <a:spLocks/>
            </p:cNvSpPr>
            <p:nvPr/>
          </p:nvSpPr>
          <p:spPr bwMode="auto">
            <a:xfrm flipH="1">
              <a:off x="2123687" y="6182410"/>
              <a:ext cx="264668" cy="135413"/>
            </a:xfrm>
            <a:custGeom>
              <a:avLst/>
              <a:gdLst>
                <a:gd name="T0" fmla="*/ 92 w 93"/>
                <a:gd name="T1" fmla="*/ 5 h 47"/>
                <a:gd name="T2" fmla="*/ 93 w 93"/>
                <a:gd name="T3" fmla="*/ 0 h 47"/>
                <a:gd name="T4" fmla="*/ 9 w 93"/>
                <a:gd name="T5" fmla="*/ 43 h 47"/>
                <a:gd name="T6" fmla="*/ 3 w 93"/>
                <a:gd name="T7" fmla="*/ 42 h 47"/>
                <a:gd name="T8" fmla="*/ 9 w 93"/>
                <a:gd name="T9" fmla="*/ 44 h 47"/>
                <a:gd name="T10" fmla="*/ 9 w 93"/>
                <a:gd name="T11" fmla="*/ 44 h 47"/>
                <a:gd name="T12" fmla="*/ 40 w 93"/>
                <a:gd name="T13" fmla="*/ 38 h 47"/>
                <a:gd name="T14" fmla="*/ 92 w 93"/>
                <a:gd name="T15" fmla="*/ 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7">
                  <a:moveTo>
                    <a:pt x="92" y="5"/>
                  </a:moveTo>
                  <a:cubicBezTo>
                    <a:pt x="93" y="0"/>
                    <a:pt x="93" y="0"/>
                    <a:pt x="93" y="0"/>
                  </a:cubicBezTo>
                  <a:cubicBezTo>
                    <a:pt x="93" y="0"/>
                    <a:pt x="52" y="42"/>
                    <a:pt x="9" y="43"/>
                  </a:cubicBezTo>
                  <a:cubicBezTo>
                    <a:pt x="9" y="43"/>
                    <a:pt x="6" y="40"/>
                    <a:pt x="3" y="42"/>
                  </a:cubicBezTo>
                  <a:cubicBezTo>
                    <a:pt x="0" y="44"/>
                    <a:pt x="5" y="47"/>
                    <a:pt x="9" y="44"/>
                  </a:cubicBezTo>
                  <a:cubicBezTo>
                    <a:pt x="9" y="44"/>
                    <a:pt x="9" y="44"/>
                    <a:pt x="9" y="44"/>
                  </a:cubicBezTo>
                  <a:cubicBezTo>
                    <a:pt x="16" y="44"/>
                    <a:pt x="28" y="42"/>
                    <a:pt x="40" y="38"/>
                  </a:cubicBezTo>
                  <a:cubicBezTo>
                    <a:pt x="60" y="30"/>
                    <a:pt x="85" y="11"/>
                    <a:pt x="9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5" name="Freeform 62">
              <a:extLst>
                <a:ext uri="{FF2B5EF4-FFF2-40B4-BE49-F238E27FC236}">
                  <a16:creationId xmlns:a16="http://schemas.microsoft.com/office/drawing/2014/main" xmlns="" id="{75A16012-4DFC-4697-8C4C-B27CE96B5546}"/>
                </a:ext>
              </a:extLst>
            </p:cNvPr>
            <p:cNvSpPr>
              <a:spLocks/>
            </p:cNvSpPr>
            <p:nvPr/>
          </p:nvSpPr>
          <p:spPr bwMode="auto">
            <a:xfrm flipH="1">
              <a:off x="2132156" y="6030070"/>
              <a:ext cx="414998" cy="222162"/>
            </a:xfrm>
            <a:custGeom>
              <a:avLst/>
              <a:gdLst>
                <a:gd name="T0" fmla="*/ 5 w 146"/>
                <a:gd name="T1" fmla="*/ 67 h 78"/>
                <a:gd name="T2" fmla="*/ 0 w 146"/>
                <a:gd name="T3" fmla="*/ 73 h 78"/>
                <a:gd name="T4" fmla="*/ 10 w 146"/>
                <a:gd name="T5" fmla="*/ 67 h 78"/>
                <a:gd name="T6" fmla="*/ 143 w 146"/>
                <a:gd name="T7" fmla="*/ 60 h 78"/>
                <a:gd name="T8" fmla="*/ 146 w 146"/>
                <a:gd name="T9" fmla="*/ 57 h 78"/>
                <a:gd name="T10" fmla="*/ 5 w 146"/>
                <a:gd name="T11" fmla="*/ 67 h 78"/>
              </a:gdLst>
              <a:ahLst/>
              <a:cxnLst>
                <a:cxn ang="0">
                  <a:pos x="T0" y="T1"/>
                </a:cxn>
                <a:cxn ang="0">
                  <a:pos x="T2" y="T3"/>
                </a:cxn>
                <a:cxn ang="0">
                  <a:pos x="T4" y="T5"/>
                </a:cxn>
                <a:cxn ang="0">
                  <a:pos x="T6" y="T7"/>
                </a:cxn>
                <a:cxn ang="0">
                  <a:pos x="T8" y="T9"/>
                </a:cxn>
                <a:cxn ang="0">
                  <a:pos x="T10" y="T11"/>
                </a:cxn>
              </a:cxnLst>
              <a:rect l="0" t="0" r="r" b="b"/>
              <a:pathLst>
                <a:path w="146" h="78">
                  <a:moveTo>
                    <a:pt x="5" y="67"/>
                  </a:moveTo>
                  <a:cubicBezTo>
                    <a:pt x="3" y="68"/>
                    <a:pt x="0" y="70"/>
                    <a:pt x="0" y="73"/>
                  </a:cubicBezTo>
                  <a:cubicBezTo>
                    <a:pt x="1" y="78"/>
                    <a:pt x="13" y="73"/>
                    <a:pt x="10" y="67"/>
                  </a:cubicBezTo>
                  <a:cubicBezTo>
                    <a:pt x="60" y="3"/>
                    <a:pt x="142" y="60"/>
                    <a:pt x="143" y="60"/>
                  </a:cubicBezTo>
                  <a:cubicBezTo>
                    <a:pt x="146" y="57"/>
                    <a:pt x="146" y="57"/>
                    <a:pt x="146" y="57"/>
                  </a:cubicBezTo>
                  <a:cubicBezTo>
                    <a:pt x="145" y="56"/>
                    <a:pt x="55" y="0"/>
                    <a:pt x="5" y="6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6" name="Freeform 63">
              <a:extLst>
                <a:ext uri="{FF2B5EF4-FFF2-40B4-BE49-F238E27FC236}">
                  <a16:creationId xmlns:a16="http://schemas.microsoft.com/office/drawing/2014/main" xmlns="" id="{9704175D-4B9C-4ADD-B185-64A34592807E}"/>
                </a:ext>
              </a:extLst>
            </p:cNvPr>
            <p:cNvSpPr>
              <a:spLocks/>
            </p:cNvSpPr>
            <p:nvPr/>
          </p:nvSpPr>
          <p:spPr bwMode="auto">
            <a:xfrm flipH="1">
              <a:off x="2066520" y="6074501"/>
              <a:ext cx="395941" cy="251785"/>
            </a:xfrm>
            <a:custGeom>
              <a:avLst/>
              <a:gdLst>
                <a:gd name="T0" fmla="*/ 5 w 139"/>
                <a:gd name="T1" fmla="*/ 77 h 88"/>
                <a:gd name="T2" fmla="*/ 1 w 139"/>
                <a:gd name="T3" fmla="*/ 83 h 88"/>
                <a:gd name="T4" fmla="*/ 9 w 139"/>
                <a:gd name="T5" fmla="*/ 75 h 88"/>
                <a:gd name="T6" fmla="*/ 138 w 139"/>
                <a:gd name="T7" fmla="*/ 39 h 88"/>
                <a:gd name="T8" fmla="*/ 139 w 139"/>
                <a:gd name="T9" fmla="*/ 35 h 88"/>
                <a:gd name="T10" fmla="*/ 5 w 139"/>
                <a:gd name="T11" fmla="*/ 77 h 88"/>
              </a:gdLst>
              <a:ahLst/>
              <a:cxnLst>
                <a:cxn ang="0">
                  <a:pos x="T0" y="T1"/>
                </a:cxn>
                <a:cxn ang="0">
                  <a:pos x="T2" y="T3"/>
                </a:cxn>
                <a:cxn ang="0">
                  <a:pos x="T4" y="T5"/>
                </a:cxn>
                <a:cxn ang="0">
                  <a:pos x="T6" y="T7"/>
                </a:cxn>
                <a:cxn ang="0">
                  <a:pos x="T8" y="T9"/>
                </a:cxn>
                <a:cxn ang="0">
                  <a:pos x="T10" y="T11"/>
                </a:cxn>
              </a:cxnLst>
              <a:rect l="0" t="0" r="r" b="b"/>
              <a:pathLst>
                <a:path w="139" h="88">
                  <a:moveTo>
                    <a:pt x="5" y="77"/>
                  </a:moveTo>
                  <a:cubicBezTo>
                    <a:pt x="2" y="78"/>
                    <a:pt x="0" y="80"/>
                    <a:pt x="1" y="83"/>
                  </a:cubicBezTo>
                  <a:cubicBezTo>
                    <a:pt x="3" y="88"/>
                    <a:pt x="13" y="80"/>
                    <a:pt x="9" y="75"/>
                  </a:cubicBezTo>
                  <a:cubicBezTo>
                    <a:pt x="44" y="2"/>
                    <a:pt x="137" y="39"/>
                    <a:pt x="138" y="39"/>
                  </a:cubicBezTo>
                  <a:cubicBezTo>
                    <a:pt x="139" y="35"/>
                    <a:pt x="139" y="35"/>
                    <a:pt x="139" y="35"/>
                  </a:cubicBezTo>
                  <a:cubicBezTo>
                    <a:pt x="138" y="35"/>
                    <a:pt x="39" y="0"/>
                    <a:pt x="5" y="7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7" name="Freeform 64">
              <a:extLst>
                <a:ext uri="{FF2B5EF4-FFF2-40B4-BE49-F238E27FC236}">
                  <a16:creationId xmlns:a16="http://schemas.microsoft.com/office/drawing/2014/main" xmlns="" id="{A1CF4F86-C524-4043-805A-8E55D3B3EA0F}"/>
                </a:ext>
              </a:extLst>
            </p:cNvPr>
            <p:cNvSpPr>
              <a:spLocks/>
            </p:cNvSpPr>
            <p:nvPr/>
          </p:nvSpPr>
          <p:spPr bwMode="auto">
            <a:xfrm flipH="1">
              <a:off x="2032642" y="6228958"/>
              <a:ext cx="393824" cy="264478"/>
            </a:xfrm>
            <a:custGeom>
              <a:avLst/>
              <a:gdLst>
                <a:gd name="T0" fmla="*/ 9 w 139"/>
                <a:gd name="T1" fmla="*/ 56 h 93"/>
                <a:gd name="T2" fmla="*/ 2 w 139"/>
                <a:gd name="T3" fmla="*/ 53 h 93"/>
                <a:gd name="T4" fmla="*/ 13 w 139"/>
                <a:gd name="T5" fmla="*/ 55 h 93"/>
                <a:gd name="T6" fmla="*/ 135 w 139"/>
                <a:gd name="T7" fmla="*/ 0 h 93"/>
                <a:gd name="T8" fmla="*/ 139 w 139"/>
                <a:gd name="T9" fmla="*/ 2 h 93"/>
                <a:gd name="T10" fmla="*/ 9 w 139"/>
                <a:gd name="T11" fmla="*/ 56 h 93"/>
              </a:gdLst>
              <a:ahLst/>
              <a:cxnLst>
                <a:cxn ang="0">
                  <a:pos x="T0" y="T1"/>
                </a:cxn>
                <a:cxn ang="0">
                  <a:pos x="T2" y="T3"/>
                </a:cxn>
                <a:cxn ang="0">
                  <a:pos x="T4" y="T5"/>
                </a:cxn>
                <a:cxn ang="0">
                  <a:pos x="T6" y="T7"/>
                </a:cxn>
                <a:cxn ang="0">
                  <a:pos x="T8" y="T9"/>
                </a:cxn>
                <a:cxn ang="0">
                  <a:pos x="T10" y="T11"/>
                </a:cxn>
              </a:cxnLst>
              <a:rect l="0" t="0" r="r" b="b"/>
              <a:pathLst>
                <a:path w="139" h="93">
                  <a:moveTo>
                    <a:pt x="9" y="56"/>
                  </a:moveTo>
                  <a:cubicBezTo>
                    <a:pt x="6" y="56"/>
                    <a:pt x="3" y="56"/>
                    <a:pt x="2" y="53"/>
                  </a:cubicBezTo>
                  <a:cubicBezTo>
                    <a:pt x="0" y="48"/>
                    <a:pt x="13" y="48"/>
                    <a:pt x="13" y="55"/>
                  </a:cubicBezTo>
                  <a:cubicBezTo>
                    <a:pt x="86" y="89"/>
                    <a:pt x="134" y="1"/>
                    <a:pt x="135" y="0"/>
                  </a:cubicBezTo>
                  <a:cubicBezTo>
                    <a:pt x="139" y="2"/>
                    <a:pt x="139" y="2"/>
                    <a:pt x="139" y="2"/>
                  </a:cubicBezTo>
                  <a:cubicBezTo>
                    <a:pt x="138" y="3"/>
                    <a:pt x="83" y="93"/>
                    <a:pt x="9" y="5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8" name="Freeform 65">
              <a:extLst>
                <a:ext uri="{FF2B5EF4-FFF2-40B4-BE49-F238E27FC236}">
                  <a16:creationId xmlns:a16="http://schemas.microsoft.com/office/drawing/2014/main" xmlns="" id="{5C19C505-83BA-4E0B-AD20-64E64F3C94B7}"/>
                </a:ext>
              </a:extLst>
            </p:cNvPr>
            <p:cNvSpPr>
              <a:spLocks/>
            </p:cNvSpPr>
            <p:nvPr/>
          </p:nvSpPr>
          <p:spPr bwMode="auto">
            <a:xfrm flipH="1">
              <a:off x="2096162" y="6300896"/>
              <a:ext cx="258315" cy="186193"/>
            </a:xfrm>
            <a:custGeom>
              <a:avLst/>
              <a:gdLst>
                <a:gd name="T0" fmla="*/ 6 w 91"/>
                <a:gd name="T1" fmla="*/ 45 h 66"/>
                <a:gd name="T2" fmla="*/ 1 w 91"/>
                <a:gd name="T3" fmla="*/ 43 h 66"/>
                <a:gd name="T4" fmla="*/ 9 w 91"/>
                <a:gd name="T5" fmla="*/ 44 h 66"/>
                <a:gd name="T6" fmla="*/ 89 w 91"/>
                <a:gd name="T7" fmla="*/ 0 h 66"/>
                <a:gd name="T8" fmla="*/ 91 w 91"/>
                <a:gd name="T9" fmla="*/ 1 h 66"/>
                <a:gd name="T10" fmla="*/ 6 w 91"/>
                <a:gd name="T11" fmla="*/ 45 h 66"/>
              </a:gdLst>
              <a:ahLst/>
              <a:cxnLst>
                <a:cxn ang="0">
                  <a:pos x="T0" y="T1"/>
                </a:cxn>
                <a:cxn ang="0">
                  <a:pos x="T2" y="T3"/>
                </a:cxn>
                <a:cxn ang="0">
                  <a:pos x="T4" y="T5"/>
                </a:cxn>
                <a:cxn ang="0">
                  <a:pos x="T6" y="T7"/>
                </a:cxn>
                <a:cxn ang="0">
                  <a:pos x="T8" y="T9"/>
                </a:cxn>
                <a:cxn ang="0">
                  <a:pos x="T10" y="T11"/>
                </a:cxn>
              </a:cxnLst>
              <a:rect l="0" t="0" r="r" b="b"/>
              <a:pathLst>
                <a:path w="91" h="66">
                  <a:moveTo>
                    <a:pt x="6" y="45"/>
                  </a:moveTo>
                  <a:cubicBezTo>
                    <a:pt x="4" y="45"/>
                    <a:pt x="2" y="45"/>
                    <a:pt x="1" y="43"/>
                  </a:cubicBezTo>
                  <a:cubicBezTo>
                    <a:pt x="0" y="40"/>
                    <a:pt x="9" y="39"/>
                    <a:pt x="9" y="44"/>
                  </a:cubicBezTo>
                  <a:cubicBezTo>
                    <a:pt x="61" y="63"/>
                    <a:pt x="88" y="0"/>
                    <a:pt x="89" y="0"/>
                  </a:cubicBezTo>
                  <a:cubicBezTo>
                    <a:pt x="91" y="1"/>
                    <a:pt x="91" y="1"/>
                    <a:pt x="91" y="1"/>
                  </a:cubicBezTo>
                  <a:cubicBezTo>
                    <a:pt x="91" y="2"/>
                    <a:pt x="59" y="66"/>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29" name="Freeform 66">
              <a:extLst>
                <a:ext uri="{FF2B5EF4-FFF2-40B4-BE49-F238E27FC236}">
                  <a16:creationId xmlns:a16="http://schemas.microsoft.com/office/drawing/2014/main" xmlns="" id="{9C554F4B-E957-48C5-B2AE-06229A702C40}"/>
                </a:ext>
              </a:extLst>
            </p:cNvPr>
            <p:cNvSpPr>
              <a:spLocks/>
            </p:cNvSpPr>
            <p:nvPr/>
          </p:nvSpPr>
          <p:spPr bwMode="auto">
            <a:xfrm flipH="1">
              <a:off x="2163917" y="6055460"/>
              <a:ext cx="275254" cy="165035"/>
            </a:xfrm>
            <a:custGeom>
              <a:avLst/>
              <a:gdLst>
                <a:gd name="T0" fmla="*/ 3 w 97"/>
                <a:gd name="T1" fmla="*/ 50 h 58"/>
                <a:gd name="T2" fmla="*/ 0 w 97"/>
                <a:gd name="T3" fmla="*/ 54 h 58"/>
                <a:gd name="T4" fmla="*/ 6 w 97"/>
                <a:gd name="T5" fmla="*/ 49 h 58"/>
                <a:gd name="T6" fmla="*/ 95 w 97"/>
                <a:gd name="T7" fmla="*/ 33 h 58"/>
                <a:gd name="T8" fmla="*/ 97 w 97"/>
                <a:gd name="T9" fmla="*/ 30 h 58"/>
                <a:gd name="T10" fmla="*/ 3 w 97"/>
                <a:gd name="T11" fmla="*/ 50 h 58"/>
              </a:gdLst>
              <a:ahLst/>
              <a:cxnLst>
                <a:cxn ang="0">
                  <a:pos x="T0" y="T1"/>
                </a:cxn>
                <a:cxn ang="0">
                  <a:pos x="T2" y="T3"/>
                </a:cxn>
                <a:cxn ang="0">
                  <a:pos x="T4" y="T5"/>
                </a:cxn>
                <a:cxn ang="0">
                  <a:pos x="T6" y="T7"/>
                </a:cxn>
                <a:cxn ang="0">
                  <a:pos x="T8" y="T9"/>
                </a:cxn>
                <a:cxn ang="0">
                  <a:pos x="T10" y="T11"/>
                </a:cxn>
              </a:cxnLst>
              <a:rect l="0" t="0" r="r" b="b"/>
              <a:pathLst>
                <a:path w="97" h="58">
                  <a:moveTo>
                    <a:pt x="3" y="50"/>
                  </a:moveTo>
                  <a:cubicBezTo>
                    <a:pt x="1" y="51"/>
                    <a:pt x="0" y="52"/>
                    <a:pt x="0" y="54"/>
                  </a:cubicBezTo>
                  <a:cubicBezTo>
                    <a:pt x="1" y="58"/>
                    <a:pt x="9" y="53"/>
                    <a:pt x="6" y="49"/>
                  </a:cubicBezTo>
                  <a:cubicBezTo>
                    <a:pt x="34" y="2"/>
                    <a:pt x="95" y="33"/>
                    <a:pt x="95" y="33"/>
                  </a:cubicBezTo>
                  <a:cubicBezTo>
                    <a:pt x="97" y="30"/>
                    <a:pt x="97" y="30"/>
                    <a:pt x="97" y="30"/>
                  </a:cubicBezTo>
                  <a:cubicBezTo>
                    <a:pt x="96" y="30"/>
                    <a:pt x="31" y="0"/>
                    <a:pt x="3" y="5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0" name="Freeform 67">
              <a:extLst>
                <a:ext uri="{FF2B5EF4-FFF2-40B4-BE49-F238E27FC236}">
                  <a16:creationId xmlns:a16="http://schemas.microsoft.com/office/drawing/2014/main" xmlns="" id="{EEFCD21D-1949-4A59-ABDA-7A586694241D}"/>
                </a:ext>
              </a:extLst>
            </p:cNvPr>
            <p:cNvSpPr>
              <a:spLocks/>
            </p:cNvSpPr>
            <p:nvPr/>
          </p:nvSpPr>
          <p:spPr bwMode="auto">
            <a:xfrm flipH="1">
              <a:off x="2106748" y="6262811"/>
              <a:ext cx="277372" cy="260247"/>
            </a:xfrm>
            <a:custGeom>
              <a:avLst/>
              <a:gdLst>
                <a:gd name="T0" fmla="*/ 9 w 98"/>
                <a:gd name="T1" fmla="*/ 84 h 91"/>
                <a:gd name="T2" fmla="*/ 3 w 98"/>
                <a:gd name="T3" fmla="*/ 84 h 91"/>
                <a:gd name="T4" fmla="*/ 12 w 98"/>
                <a:gd name="T5" fmla="*/ 82 h 91"/>
                <a:gd name="T6" fmla="*/ 94 w 98"/>
                <a:gd name="T7" fmla="*/ 0 h 91"/>
                <a:gd name="T8" fmla="*/ 98 w 98"/>
                <a:gd name="T9" fmla="*/ 1 h 91"/>
                <a:gd name="T10" fmla="*/ 9 w 98"/>
                <a:gd name="T11" fmla="*/ 84 h 91"/>
              </a:gdLst>
              <a:ahLst/>
              <a:cxnLst>
                <a:cxn ang="0">
                  <a:pos x="T0" y="T1"/>
                </a:cxn>
                <a:cxn ang="0">
                  <a:pos x="T2" y="T3"/>
                </a:cxn>
                <a:cxn ang="0">
                  <a:pos x="T4" y="T5"/>
                </a:cxn>
                <a:cxn ang="0">
                  <a:pos x="T6" y="T7"/>
                </a:cxn>
                <a:cxn ang="0">
                  <a:pos x="T8" y="T9"/>
                </a:cxn>
                <a:cxn ang="0">
                  <a:pos x="T10" y="T11"/>
                </a:cxn>
              </a:cxnLst>
              <a:rect l="0" t="0" r="r" b="b"/>
              <a:pathLst>
                <a:path w="98" h="91">
                  <a:moveTo>
                    <a:pt x="9" y="84"/>
                  </a:moveTo>
                  <a:cubicBezTo>
                    <a:pt x="7" y="85"/>
                    <a:pt x="4" y="86"/>
                    <a:pt x="3" y="84"/>
                  </a:cubicBezTo>
                  <a:cubicBezTo>
                    <a:pt x="0" y="80"/>
                    <a:pt x="10" y="76"/>
                    <a:pt x="12" y="82"/>
                  </a:cubicBezTo>
                  <a:cubicBezTo>
                    <a:pt x="82" y="87"/>
                    <a:pt x="94" y="1"/>
                    <a:pt x="94" y="0"/>
                  </a:cubicBezTo>
                  <a:cubicBezTo>
                    <a:pt x="98" y="1"/>
                    <a:pt x="98" y="1"/>
                    <a:pt x="98" y="1"/>
                  </a:cubicBezTo>
                  <a:cubicBezTo>
                    <a:pt x="98" y="2"/>
                    <a:pt x="81" y="91"/>
                    <a:pt x="9" y="8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1" name="Freeform 68">
              <a:extLst>
                <a:ext uri="{FF2B5EF4-FFF2-40B4-BE49-F238E27FC236}">
                  <a16:creationId xmlns:a16="http://schemas.microsoft.com/office/drawing/2014/main" xmlns="" id="{373A67A4-A189-4A01-BF9A-721913FA0FAA}"/>
                </a:ext>
              </a:extLst>
            </p:cNvPr>
            <p:cNvSpPr>
              <a:spLocks/>
            </p:cNvSpPr>
            <p:nvPr/>
          </p:nvSpPr>
          <p:spPr bwMode="auto">
            <a:xfrm flipH="1">
              <a:off x="2115218" y="6271275"/>
              <a:ext cx="266784" cy="179845"/>
            </a:xfrm>
            <a:custGeom>
              <a:avLst/>
              <a:gdLst>
                <a:gd name="T0" fmla="*/ 5 w 94"/>
                <a:gd name="T1" fmla="*/ 37 h 63"/>
                <a:gd name="T2" fmla="*/ 1 w 94"/>
                <a:gd name="T3" fmla="*/ 36 h 63"/>
                <a:gd name="T4" fmla="*/ 8 w 94"/>
                <a:gd name="T5" fmla="*/ 36 h 63"/>
                <a:gd name="T6" fmla="*/ 92 w 94"/>
                <a:gd name="T7" fmla="*/ 0 h 63"/>
                <a:gd name="T8" fmla="*/ 94 w 94"/>
                <a:gd name="T9" fmla="*/ 1 h 63"/>
                <a:gd name="T10" fmla="*/ 5 w 94"/>
                <a:gd name="T11" fmla="*/ 37 h 63"/>
              </a:gdLst>
              <a:ahLst/>
              <a:cxnLst>
                <a:cxn ang="0">
                  <a:pos x="T0" y="T1"/>
                </a:cxn>
                <a:cxn ang="0">
                  <a:pos x="T2" y="T3"/>
                </a:cxn>
                <a:cxn ang="0">
                  <a:pos x="T4" y="T5"/>
                </a:cxn>
                <a:cxn ang="0">
                  <a:pos x="T6" y="T7"/>
                </a:cxn>
                <a:cxn ang="0">
                  <a:pos x="T8" y="T9"/>
                </a:cxn>
                <a:cxn ang="0">
                  <a:pos x="T10" y="T11"/>
                </a:cxn>
              </a:cxnLst>
              <a:rect l="0" t="0" r="r" b="b"/>
              <a:pathLst>
                <a:path w="94" h="63">
                  <a:moveTo>
                    <a:pt x="5" y="37"/>
                  </a:moveTo>
                  <a:cubicBezTo>
                    <a:pt x="4" y="38"/>
                    <a:pt x="2" y="38"/>
                    <a:pt x="1" y="36"/>
                  </a:cubicBezTo>
                  <a:cubicBezTo>
                    <a:pt x="0" y="32"/>
                    <a:pt x="9" y="32"/>
                    <a:pt x="8" y="36"/>
                  </a:cubicBezTo>
                  <a:cubicBezTo>
                    <a:pt x="58" y="60"/>
                    <a:pt x="91" y="0"/>
                    <a:pt x="92" y="0"/>
                  </a:cubicBezTo>
                  <a:cubicBezTo>
                    <a:pt x="94" y="1"/>
                    <a:pt x="94" y="1"/>
                    <a:pt x="94" y="1"/>
                  </a:cubicBezTo>
                  <a:cubicBezTo>
                    <a:pt x="94" y="2"/>
                    <a:pt x="56" y="63"/>
                    <a:pt x="5" y="3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2" name="Freeform 69">
              <a:extLst>
                <a:ext uri="{FF2B5EF4-FFF2-40B4-BE49-F238E27FC236}">
                  <a16:creationId xmlns:a16="http://schemas.microsoft.com/office/drawing/2014/main" xmlns="" id="{139DF455-3EB5-4FF8-9E53-D59CC2D8DC4B}"/>
                </a:ext>
              </a:extLst>
            </p:cNvPr>
            <p:cNvSpPr>
              <a:spLocks/>
            </p:cNvSpPr>
            <p:nvPr/>
          </p:nvSpPr>
          <p:spPr bwMode="auto">
            <a:xfrm flipH="1">
              <a:off x="2163917" y="6140093"/>
              <a:ext cx="226554"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1" y="21"/>
                    <a:pt x="40" y="15"/>
                  </a:cubicBezTo>
                  <a:cubicBezTo>
                    <a:pt x="65" y="7"/>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3" name="Freeform 70">
              <a:extLst>
                <a:ext uri="{FF2B5EF4-FFF2-40B4-BE49-F238E27FC236}">
                  <a16:creationId xmlns:a16="http://schemas.microsoft.com/office/drawing/2014/main" xmlns="" id="{DDC9C5C8-892D-4EDB-AEE7-B6BDDA761213}"/>
                </a:ext>
              </a:extLst>
            </p:cNvPr>
            <p:cNvSpPr>
              <a:spLocks/>
            </p:cNvSpPr>
            <p:nvPr/>
          </p:nvSpPr>
          <p:spPr bwMode="auto">
            <a:xfrm flipH="1">
              <a:off x="2108866" y="6157020"/>
              <a:ext cx="228672" cy="143877"/>
            </a:xfrm>
            <a:custGeom>
              <a:avLst/>
              <a:gdLst>
                <a:gd name="T0" fmla="*/ 6 w 80"/>
                <a:gd name="T1" fmla="*/ 43 h 50"/>
                <a:gd name="T2" fmla="*/ 40 w 80"/>
                <a:gd name="T3" fmla="*/ 15 h 50"/>
                <a:gd name="T4" fmla="*/ 80 w 80"/>
                <a:gd name="T5" fmla="*/ 11 h 50"/>
                <a:gd name="T6" fmla="*/ 78 w 80"/>
                <a:gd name="T7" fmla="*/ 8 h 50"/>
                <a:gd name="T8" fmla="*/ 5 w 80"/>
                <a:gd name="T9" fmla="*/ 43 h 50"/>
                <a:gd name="T10" fmla="*/ 5 w 80"/>
                <a:gd name="T11" fmla="*/ 43 h 50"/>
                <a:gd name="T12" fmla="*/ 1 w 80"/>
                <a:gd name="T13" fmla="*/ 46 h 50"/>
                <a:gd name="T14" fmla="*/ 6 w 80"/>
                <a:gd name="T15" fmla="*/ 47 h 50"/>
                <a:gd name="T16" fmla="*/ 6 w 80"/>
                <a:gd name="T1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0">
                  <a:moveTo>
                    <a:pt x="6" y="43"/>
                  </a:moveTo>
                  <a:cubicBezTo>
                    <a:pt x="10" y="37"/>
                    <a:pt x="22" y="21"/>
                    <a:pt x="40" y="15"/>
                  </a:cubicBezTo>
                  <a:cubicBezTo>
                    <a:pt x="65" y="8"/>
                    <a:pt x="80" y="11"/>
                    <a:pt x="80" y="11"/>
                  </a:cubicBezTo>
                  <a:cubicBezTo>
                    <a:pt x="78" y="8"/>
                    <a:pt x="78" y="8"/>
                    <a:pt x="78" y="8"/>
                  </a:cubicBezTo>
                  <a:cubicBezTo>
                    <a:pt x="78" y="8"/>
                    <a:pt x="30" y="0"/>
                    <a:pt x="5" y="43"/>
                  </a:cubicBezTo>
                  <a:cubicBezTo>
                    <a:pt x="5" y="43"/>
                    <a:pt x="5" y="43"/>
                    <a:pt x="5" y="43"/>
                  </a:cubicBezTo>
                  <a:cubicBezTo>
                    <a:pt x="4" y="44"/>
                    <a:pt x="2" y="45"/>
                    <a:pt x="1" y="46"/>
                  </a:cubicBezTo>
                  <a:cubicBezTo>
                    <a:pt x="0" y="48"/>
                    <a:pt x="3" y="50"/>
                    <a:pt x="6" y="47"/>
                  </a:cubicBezTo>
                  <a:cubicBezTo>
                    <a:pt x="8" y="45"/>
                    <a:pt x="7" y="44"/>
                    <a:pt x="6" y="4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4" name="Freeform 71">
              <a:extLst>
                <a:ext uri="{FF2B5EF4-FFF2-40B4-BE49-F238E27FC236}">
                  <a16:creationId xmlns:a16="http://schemas.microsoft.com/office/drawing/2014/main" xmlns="" id="{371182AB-2D8A-4F28-8020-EF1080D84036}"/>
                </a:ext>
              </a:extLst>
            </p:cNvPr>
            <p:cNvSpPr>
              <a:spLocks/>
            </p:cNvSpPr>
            <p:nvPr/>
          </p:nvSpPr>
          <p:spPr bwMode="auto">
            <a:xfrm flipH="1">
              <a:off x="2142744" y="6150671"/>
              <a:ext cx="220203" cy="145993"/>
            </a:xfrm>
            <a:custGeom>
              <a:avLst/>
              <a:gdLst>
                <a:gd name="T0" fmla="*/ 6 w 77"/>
                <a:gd name="T1" fmla="*/ 45 h 52"/>
                <a:gd name="T2" fmla="*/ 38 w 77"/>
                <a:gd name="T3" fmla="*/ 14 h 52"/>
                <a:gd name="T4" fmla="*/ 77 w 77"/>
                <a:gd name="T5" fmla="*/ 7 h 52"/>
                <a:gd name="T6" fmla="*/ 75 w 77"/>
                <a:gd name="T7" fmla="*/ 4 h 52"/>
                <a:gd name="T8" fmla="*/ 5 w 77"/>
                <a:gd name="T9" fmla="*/ 45 h 52"/>
                <a:gd name="T10" fmla="*/ 4 w 77"/>
                <a:gd name="T11" fmla="*/ 45 h 52"/>
                <a:gd name="T12" fmla="*/ 1 w 77"/>
                <a:gd name="T13" fmla="*/ 48 h 52"/>
                <a:gd name="T14" fmla="*/ 6 w 77"/>
                <a:gd name="T15" fmla="*/ 49 h 52"/>
                <a:gd name="T16" fmla="*/ 6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6" y="45"/>
                  </a:moveTo>
                  <a:cubicBezTo>
                    <a:pt x="9" y="38"/>
                    <a:pt x="20" y="22"/>
                    <a:pt x="38" y="14"/>
                  </a:cubicBezTo>
                  <a:cubicBezTo>
                    <a:pt x="61" y="4"/>
                    <a:pt x="77" y="7"/>
                    <a:pt x="77" y="7"/>
                  </a:cubicBezTo>
                  <a:cubicBezTo>
                    <a:pt x="75" y="4"/>
                    <a:pt x="75" y="4"/>
                    <a:pt x="75" y="4"/>
                  </a:cubicBezTo>
                  <a:cubicBezTo>
                    <a:pt x="75" y="4"/>
                    <a:pt x="26" y="0"/>
                    <a:pt x="5" y="45"/>
                  </a:cubicBezTo>
                  <a:cubicBezTo>
                    <a:pt x="4" y="45"/>
                    <a:pt x="4" y="45"/>
                    <a:pt x="4" y="45"/>
                  </a:cubicBezTo>
                  <a:cubicBezTo>
                    <a:pt x="4" y="45"/>
                    <a:pt x="2" y="47"/>
                    <a:pt x="1" y="48"/>
                  </a:cubicBezTo>
                  <a:cubicBezTo>
                    <a:pt x="0" y="50"/>
                    <a:pt x="3" y="52"/>
                    <a:pt x="6" y="49"/>
                  </a:cubicBezTo>
                  <a:cubicBezTo>
                    <a:pt x="8" y="46"/>
                    <a:pt x="6" y="45"/>
                    <a:pt x="6"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5" name="Freeform 72">
              <a:extLst>
                <a:ext uri="{FF2B5EF4-FFF2-40B4-BE49-F238E27FC236}">
                  <a16:creationId xmlns:a16="http://schemas.microsoft.com/office/drawing/2014/main" xmlns="" id="{748BE78D-75FA-4CD8-9CEB-1B68A7298188}"/>
                </a:ext>
              </a:extLst>
            </p:cNvPr>
            <p:cNvSpPr>
              <a:spLocks/>
            </p:cNvSpPr>
            <p:nvPr/>
          </p:nvSpPr>
          <p:spPr bwMode="auto">
            <a:xfrm flipH="1">
              <a:off x="2240141" y="6125281"/>
              <a:ext cx="218085" cy="145993"/>
            </a:xfrm>
            <a:custGeom>
              <a:avLst/>
              <a:gdLst>
                <a:gd name="T0" fmla="*/ 5 w 77"/>
                <a:gd name="T1" fmla="*/ 45 h 52"/>
                <a:gd name="T2" fmla="*/ 37 w 77"/>
                <a:gd name="T3" fmla="*/ 14 h 52"/>
                <a:gd name="T4" fmla="*/ 77 w 77"/>
                <a:gd name="T5" fmla="*/ 6 h 52"/>
                <a:gd name="T6" fmla="*/ 74 w 77"/>
                <a:gd name="T7" fmla="*/ 3 h 52"/>
                <a:gd name="T8" fmla="*/ 4 w 77"/>
                <a:gd name="T9" fmla="*/ 44 h 52"/>
                <a:gd name="T10" fmla="*/ 4 w 77"/>
                <a:gd name="T11" fmla="*/ 45 h 52"/>
                <a:gd name="T12" fmla="*/ 1 w 77"/>
                <a:gd name="T13" fmla="*/ 48 h 52"/>
                <a:gd name="T14" fmla="*/ 6 w 77"/>
                <a:gd name="T15" fmla="*/ 48 h 52"/>
                <a:gd name="T16" fmla="*/ 5 w 77"/>
                <a:gd name="T1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5" y="45"/>
                  </a:moveTo>
                  <a:cubicBezTo>
                    <a:pt x="9" y="38"/>
                    <a:pt x="19" y="21"/>
                    <a:pt x="37" y="14"/>
                  </a:cubicBezTo>
                  <a:cubicBezTo>
                    <a:pt x="61" y="4"/>
                    <a:pt x="77" y="6"/>
                    <a:pt x="77" y="6"/>
                  </a:cubicBezTo>
                  <a:cubicBezTo>
                    <a:pt x="74" y="3"/>
                    <a:pt x="74" y="3"/>
                    <a:pt x="74" y="3"/>
                  </a:cubicBezTo>
                  <a:cubicBezTo>
                    <a:pt x="74" y="3"/>
                    <a:pt x="26" y="0"/>
                    <a:pt x="4" y="44"/>
                  </a:cubicBezTo>
                  <a:cubicBezTo>
                    <a:pt x="4" y="45"/>
                    <a:pt x="4" y="45"/>
                    <a:pt x="4" y="45"/>
                  </a:cubicBezTo>
                  <a:cubicBezTo>
                    <a:pt x="3" y="45"/>
                    <a:pt x="1" y="47"/>
                    <a:pt x="1" y="48"/>
                  </a:cubicBezTo>
                  <a:cubicBezTo>
                    <a:pt x="0" y="50"/>
                    <a:pt x="3" y="52"/>
                    <a:pt x="6" y="48"/>
                  </a:cubicBezTo>
                  <a:cubicBezTo>
                    <a:pt x="7" y="46"/>
                    <a:pt x="6" y="45"/>
                    <a:pt x="5" y="4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6" name="Freeform 73">
              <a:extLst>
                <a:ext uri="{FF2B5EF4-FFF2-40B4-BE49-F238E27FC236}">
                  <a16:creationId xmlns:a16="http://schemas.microsoft.com/office/drawing/2014/main" xmlns="" id="{EA127258-1A5A-403E-8B31-41E7FF468595}"/>
                </a:ext>
              </a:extLst>
            </p:cNvPr>
            <p:cNvSpPr>
              <a:spLocks/>
            </p:cNvSpPr>
            <p:nvPr/>
          </p:nvSpPr>
          <p:spPr bwMode="auto">
            <a:xfrm flipH="1">
              <a:off x="2132156" y="6188756"/>
              <a:ext cx="209617" cy="171383"/>
            </a:xfrm>
            <a:custGeom>
              <a:avLst/>
              <a:gdLst>
                <a:gd name="T0" fmla="*/ 8 w 74"/>
                <a:gd name="T1" fmla="*/ 57 h 60"/>
                <a:gd name="T2" fmla="*/ 50 w 74"/>
                <a:gd name="T3" fmla="*/ 36 h 60"/>
                <a:gd name="T4" fmla="*/ 72 w 74"/>
                <a:gd name="T5" fmla="*/ 0 h 60"/>
                <a:gd name="T6" fmla="*/ 74 w 74"/>
                <a:gd name="T7" fmla="*/ 3 h 60"/>
                <a:gd name="T8" fmla="*/ 7 w 74"/>
                <a:gd name="T9" fmla="*/ 58 h 60"/>
                <a:gd name="T10" fmla="*/ 7 w 74"/>
                <a:gd name="T11" fmla="*/ 58 h 60"/>
                <a:gd name="T12" fmla="*/ 2 w 74"/>
                <a:gd name="T13" fmla="*/ 60 h 60"/>
                <a:gd name="T14" fmla="*/ 4 w 74"/>
                <a:gd name="T15" fmla="*/ 55 h 60"/>
                <a:gd name="T16" fmla="*/ 8 w 74"/>
                <a:gd name="T1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0">
                  <a:moveTo>
                    <a:pt x="8" y="57"/>
                  </a:moveTo>
                  <a:cubicBezTo>
                    <a:pt x="16" y="55"/>
                    <a:pt x="36" y="51"/>
                    <a:pt x="50" y="36"/>
                  </a:cubicBezTo>
                  <a:cubicBezTo>
                    <a:pt x="68" y="16"/>
                    <a:pt x="72" y="0"/>
                    <a:pt x="72" y="0"/>
                  </a:cubicBezTo>
                  <a:cubicBezTo>
                    <a:pt x="74" y="3"/>
                    <a:pt x="74" y="3"/>
                    <a:pt x="74" y="3"/>
                  </a:cubicBezTo>
                  <a:cubicBezTo>
                    <a:pt x="74" y="3"/>
                    <a:pt x="60" y="53"/>
                    <a:pt x="7" y="58"/>
                  </a:cubicBezTo>
                  <a:cubicBezTo>
                    <a:pt x="7" y="58"/>
                    <a:pt x="7" y="58"/>
                    <a:pt x="7" y="58"/>
                  </a:cubicBezTo>
                  <a:cubicBezTo>
                    <a:pt x="6" y="58"/>
                    <a:pt x="4" y="60"/>
                    <a:pt x="2" y="60"/>
                  </a:cubicBezTo>
                  <a:cubicBezTo>
                    <a:pt x="0" y="60"/>
                    <a:pt x="0" y="56"/>
                    <a:pt x="4" y="55"/>
                  </a:cubicBezTo>
                  <a:cubicBezTo>
                    <a:pt x="7" y="54"/>
                    <a:pt x="7" y="56"/>
                    <a:pt x="8" y="5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7" name="Freeform 74">
              <a:extLst>
                <a:ext uri="{FF2B5EF4-FFF2-40B4-BE49-F238E27FC236}">
                  <a16:creationId xmlns:a16="http://schemas.microsoft.com/office/drawing/2014/main" xmlns="" id="{1E2A9C5B-EE8F-4F81-95ED-8A576830E4F1}"/>
                </a:ext>
              </a:extLst>
            </p:cNvPr>
            <p:cNvSpPr>
              <a:spLocks/>
            </p:cNvSpPr>
            <p:nvPr/>
          </p:nvSpPr>
          <p:spPr bwMode="auto">
            <a:xfrm flipH="1">
              <a:off x="2019938" y="6239536"/>
              <a:ext cx="163034" cy="334302"/>
            </a:xfrm>
            <a:custGeom>
              <a:avLst/>
              <a:gdLst>
                <a:gd name="T0" fmla="*/ 10 w 57"/>
                <a:gd name="T1" fmla="*/ 42 h 117"/>
                <a:gd name="T2" fmla="*/ 10 w 57"/>
                <a:gd name="T3" fmla="*/ 42 h 117"/>
                <a:gd name="T4" fmla="*/ 10 w 57"/>
                <a:gd name="T5" fmla="*/ 42 h 117"/>
                <a:gd name="T6" fmla="*/ 10 w 57"/>
                <a:gd name="T7" fmla="*/ 42 h 117"/>
                <a:gd name="T8" fmla="*/ 13 w 57"/>
                <a:gd name="T9" fmla="*/ 38 h 117"/>
                <a:gd name="T10" fmla="*/ 54 w 57"/>
                <a:gd name="T11" fmla="*/ 0 h 117"/>
                <a:gd name="T12" fmla="*/ 57 w 57"/>
                <a:gd name="T13" fmla="*/ 2 h 117"/>
                <a:gd name="T14" fmla="*/ 53 w 57"/>
                <a:gd name="T15" fmla="*/ 48 h 117"/>
                <a:gd name="T16" fmla="*/ 44 w 57"/>
                <a:gd name="T17" fmla="*/ 85 h 117"/>
                <a:gd name="T18" fmla="*/ 44 w 57"/>
                <a:gd name="T19" fmla="*/ 86 h 117"/>
                <a:gd name="T20" fmla="*/ 42 w 57"/>
                <a:gd name="T21" fmla="*/ 90 h 117"/>
                <a:gd name="T22" fmla="*/ 42 w 57"/>
                <a:gd name="T23" fmla="*/ 90 h 117"/>
                <a:gd name="T24" fmla="*/ 27 w 57"/>
                <a:gd name="T25" fmla="*/ 113 h 117"/>
                <a:gd name="T26" fmla="*/ 22 w 57"/>
                <a:gd name="T27" fmla="*/ 112 h 117"/>
                <a:gd name="T28" fmla="*/ 15 w 57"/>
                <a:gd name="T29" fmla="*/ 107 h 117"/>
                <a:gd name="T30" fmla="*/ 10 w 57"/>
                <a:gd name="T31" fmla="*/ 101 h 117"/>
                <a:gd name="T32" fmla="*/ 4 w 57"/>
                <a:gd name="T33" fmla="*/ 85 h 117"/>
                <a:gd name="T34" fmla="*/ 4 w 57"/>
                <a:gd name="T35" fmla="*/ 85 h 117"/>
                <a:gd name="T36" fmla="*/ 10 w 57"/>
                <a:gd name="T37"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7">
                  <a:moveTo>
                    <a:pt x="10" y="42"/>
                  </a:moveTo>
                  <a:cubicBezTo>
                    <a:pt x="10" y="42"/>
                    <a:pt x="10" y="42"/>
                    <a:pt x="10" y="42"/>
                  </a:cubicBezTo>
                  <a:cubicBezTo>
                    <a:pt x="10" y="42"/>
                    <a:pt x="10" y="42"/>
                    <a:pt x="10" y="42"/>
                  </a:cubicBezTo>
                  <a:cubicBezTo>
                    <a:pt x="10" y="42"/>
                    <a:pt x="10" y="42"/>
                    <a:pt x="10" y="42"/>
                  </a:cubicBezTo>
                  <a:cubicBezTo>
                    <a:pt x="11" y="40"/>
                    <a:pt x="12" y="39"/>
                    <a:pt x="13" y="38"/>
                  </a:cubicBezTo>
                  <a:cubicBezTo>
                    <a:pt x="35" y="8"/>
                    <a:pt x="46" y="13"/>
                    <a:pt x="54" y="0"/>
                  </a:cubicBezTo>
                  <a:cubicBezTo>
                    <a:pt x="57" y="2"/>
                    <a:pt x="57" y="2"/>
                    <a:pt x="57" y="2"/>
                  </a:cubicBezTo>
                  <a:cubicBezTo>
                    <a:pt x="57" y="2"/>
                    <a:pt x="54" y="24"/>
                    <a:pt x="53" y="48"/>
                  </a:cubicBezTo>
                  <a:cubicBezTo>
                    <a:pt x="52" y="60"/>
                    <a:pt x="49" y="73"/>
                    <a:pt x="44" y="85"/>
                  </a:cubicBezTo>
                  <a:cubicBezTo>
                    <a:pt x="44" y="86"/>
                    <a:pt x="44" y="86"/>
                    <a:pt x="44" y="86"/>
                  </a:cubicBezTo>
                  <a:cubicBezTo>
                    <a:pt x="43" y="87"/>
                    <a:pt x="43" y="88"/>
                    <a:pt x="42" y="90"/>
                  </a:cubicBezTo>
                  <a:cubicBezTo>
                    <a:pt x="42" y="90"/>
                    <a:pt x="42" y="90"/>
                    <a:pt x="42" y="90"/>
                  </a:cubicBezTo>
                  <a:cubicBezTo>
                    <a:pt x="37" y="100"/>
                    <a:pt x="32" y="109"/>
                    <a:pt x="27" y="113"/>
                  </a:cubicBezTo>
                  <a:cubicBezTo>
                    <a:pt x="27" y="113"/>
                    <a:pt x="23" y="117"/>
                    <a:pt x="22" y="112"/>
                  </a:cubicBezTo>
                  <a:cubicBezTo>
                    <a:pt x="20" y="106"/>
                    <a:pt x="17" y="106"/>
                    <a:pt x="15" y="107"/>
                  </a:cubicBezTo>
                  <a:cubicBezTo>
                    <a:pt x="14" y="107"/>
                    <a:pt x="13" y="107"/>
                    <a:pt x="10" y="101"/>
                  </a:cubicBezTo>
                  <a:cubicBezTo>
                    <a:pt x="9" y="98"/>
                    <a:pt x="6" y="93"/>
                    <a:pt x="4" y="85"/>
                  </a:cubicBezTo>
                  <a:cubicBezTo>
                    <a:pt x="4" y="85"/>
                    <a:pt x="4" y="85"/>
                    <a:pt x="4" y="85"/>
                  </a:cubicBezTo>
                  <a:cubicBezTo>
                    <a:pt x="1" y="74"/>
                    <a:pt x="0" y="58"/>
                    <a:pt x="10" y="4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8" name="Freeform 75">
              <a:extLst>
                <a:ext uri="{FF2B5EF4-FFF2-40B4-BE49-F238E27FC236}">
                  <a16:creationId xmlns:a16="http://schemas.microsoft.com/office/drawing/2014/main" xmlns="" id="{E7DFA95B-777F-4FE6-BBD1-AA9FB21B2722}"/>
                </a:ext>
              </a:extLst>
            </p:cNvPr>
            <p:cNvSpPr>
              <a:spLocks noEditPoints="1"/>
            </p:cNvSpPr>
            <p:nvPr/>
          </p:nvSpPr>
          <p:spPr bwMode="auto">
            <a:xfrm flipH="1">
              <a:off x="2019938" y="6245885"/>
              <a:ext cx="133391" cy="234857"/>
            </a:xfrm>
            <a:custGeom>
              <a:avLst/>
              <a:gdLst>
                <a:gd name="T0" fmla="*/ 3 w 47"/>
                <a:gd name="T1" fmla="*/ 37 h 83"/>
                <a:gd name="T2" fmla="*/ 2 w 47"/>
                <a:gd name="T3" fmla="*/ 37 h 83"/>
                <a:gd name="T4" fmla="*/ 0 w 47"/>
                <a:gd name="T5" fmla="*/ 40 h 83"/>
                <a:gd name="T6" fmla="*/ 3 w 47"/>
                <a:gd name="T7" fmla="*/ 37 h 83"/>
                <a:gd name="T8" fmla="*/ 47 w 47"/>
                <a:gd name="T9" fmla="*/ 0 h 83"/>
                <a:gd name="T10" fmla="*/ 22 w 47"/>
                <a:gd name="T11" fmla="*/ 28 h 83"/>
                <a:gd name="T12" fmla="*/ 16 w 47"/>
                <a:gd name="T13" fmla="*/ 53 h 83"/>
                <a:gd name="T14" fmla="*/ 29 w 47"/>
                <a:gd name="T15" fmla="*/ 32 h 83"/>
                <a:gd name="T16" fmla="*/ 30 w 47"/>
                <a:gd name="T17" fmla="*/ 32 h 83"/>
                <a:gd name="T18" fmla="*/ 26 w 47"/>
                <a:gd name="T19" fmla="*/ 65 h 83"/>
                <a:gd name="T20" fmla="*/ 36 w 47"/>
                <a:gd name="T21" fmla="*/ 41 h 83"/>
                <a:gd name="T22" fmla="*/ 38 w 47"/>
                <a:gd name="T23" fmla="*/ 42 h 83"/>
                <a:gd name="T24" fmla="*/ 34 w 47"/>
                <a:gd name="T25" fmla="*/ 83 h 83"/>
                <a:gd name="T26" fmla="*/ 43 w 47"/>
                <a:gd name="T27" fmla="*/ 46 h 83"/>
                <a:gd name="T28" fmla="*/ 47 w 47"/>
                <a:gd name="T29" fmla="*/ 0 h 83"/>
                <a:gd name="T30" fmla="*/ 47 w 47"/>
                <a:gd name="T3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83">
                  <a:moveTo>
                    <a:pt x="3" y="37"/>
                  </a:moveTo>
                  <a:cubicBezTo>
                    <a:pt x="3" y="37"/>
                    <a:pt x="2" y="37"/>
                    <a:pt x="2" y="37"/>
                  </a:cubicBezTo>
                  <a:cubicBezTo>
                    <a:pt x="2" y="38"/>
                    <a:pt x="1" y="39"/>
                    <a:pt x="0" y="40"/>
                  </a:cubicBezTo>
                  <a:cubicBezTo>
                    <a:pt x="1" y="39"/>
                    <a:pt x="2" y="38"/>
                    <a:pt x="3" y="37"/>
                  </a:cubicBezTo>
                  <a:moveTo>
                    <a:pt x="47" y="0"/>
                  </a:moveTo>
                  <a:cubicBezTo>
                    <a:pt x="47" y="0"/>
                    <a:pt x="36" y="17"/>
                    <a:pt x="22" y="28"/>
                  </a:cubicBezTo>
                  <a:cubicBezTo>
                    <a:pt x="21" y="38"/>
                    <a:pt x="16" y="53"/>
                    <a:pt x="16" y="53"/>
                  </a:cubicBezTo>
                  <a:cubicBezTo>
                    <a:pt x="16" y="53"/>
                    <a:pt x="25" y="32"/>
                    <a:pt x="29" y="32"/>
                  </a:cubicBezTo>
                  <a:cubicBezTo>
                    <a:pt x="30" y="32"/>
                    <a:pt x="30" y="32"/>
                    <a:pt x="30" y="32"/>
                  </a:cubicBezTo>
                  <a:cubicBezTo>
                    <a:pt x="35" y="35"/>
                    <a:pt x="26" y="65"/>
                    <a:pt x="26" y="65"/>
                  </a:cubicBezTo>
                  <a:cubicBezTo>
                    <a:pt x="34" y="53"/>
                    <a:pt x="34" y="41"/>
                    <a:pt x="36" y="41"/>
                  </a:cubicBezTo>
                  <a:cubicBezTo>
                    <a:pt x="37" y="41"/>
                    <a:pt x="37" y="41"/>
                    <a:pt x="38" y="42"/>
                  </a:cubicBezTo>
                  <a:cubicBezTo>
                    <a:pt x="43" y="47"/>
                    <a:pt x="34" y="81"/>
                    <a:pt x="34" y="83"/>
                  </a:cubicBezTo>
                  <a:cubicBezTo>
                    <a:pt x="39" y="71"/>
                    <a:pt x="42" y="58"/>
                    <a:pt x="43" y="46"/>
                  </a:cubicBezTo>
                  <a:cubicBezTo>
                    <a:pt x="44" y="22"/>
                    <a:pt x="47" y="0"/>
                    <a:pt x="47" y="0"/>
                  </a:cubicBezTo>
                  <a:cubicBezTo>
                    <a:pt x="47" y="0"/>
                    <a:pt x="47" y="0"/>
                    <a:pt x="47"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39" name="Freeform 76">
              <a:extLst>
                <a:ext uri="{FF2B5EF4-FFF2-40B4-BE49-F238E27FC236}">
                  <a16:creationId xmlns:a16="http://schemas.microsoft.com/office/drawing/2014/main" xmlns="" id="{7375F291-E50B-49A2-89F7-555938D058B7}"/>
                </a:ext>
              </a:extLst>
            </p:cNvPr>
            <p:cNvSpPr>
              <a:spLocks/>
            </p:cNvSpPr>
            <p:nvPr/>
          </p:nvSpPr>
          <p:spPr bwMode="auto">
            <a:xfrm flipH="1">
              <a:off x="2034759" y="6042765"/>
              <a:ext cx="319718" cy="175613"/>
            </a:xfrm>
            <a:custGeom>
              <a:avLst/>
              <a:gdLst>
                <a:gd name="T0" fmla="*/ 4 w 112"/>
                <a:gd name="T1" fmla="*/ 10 h 62"/>
                <a:gd name="T2" fmla="*/ 6 w 112"/>
                <a:gd name="T3" fmla="*/ 3 h 62"/>
                <a:gd name="T4" fmla="*/ 18 w 112"/>
                <a:gd name="T5" fmla="*/ 0 h 62"/>
                <a:gd name="T6" fmla="*/ 19 w 112"/>
                <a:gd name="T7" fmla="*/ 0 h 62"/>
                <a:gd name="T8" fmla="*/ 19 w 112"/>
                <a:gd name="T9" fmla="*/ 0 h 62"/>
                <a:gd name="T10" fmla="*/ 38 w 112"/>
                <a:gd name="T11" fmla="*/ 4 h 62"/>
                <a:gd name="T12" fmla="*/ 39 w 112"/>
                <a:gd name="T13" fmla="*/ 5 h 62"/>
                <a:gd name="T14" fmla="*/ 40 w 112"/>
                <a:gd name="T15" fmla="*/ 5 h 62"/>
                <a:gd name="T16" fmla="*/ 44 w 112"/>
                <a:gd name="T17" fmla="*/ 6 h 62"/>
                <a:gd name="T18" fmla="*/ 112 w 112"/>
                <a:gd name="T19" fmla="*/ 57 h 62"/>
                <a:gd name="T20" fmla="*/ 82 w 112"/>
                <a:gd name="T21" fmla="*/ 62 h 62"/>
                <a:gd name="T22" fmla="*/ 78 w 112"/>
                <a:gd name="T23" fmla="*/ 62 h 62"/>
                <a:gd name="T24" fmla="*/ 33 w 112"/>
                <a:gd name="T25" fmla="*/ 56 h 62"/>
                <a:gd name="T26" fmla="*/ 32 w 112"/>
                <a:gd name="T27" fmla="*/ 56 h 62"/>
                <a:gd name="T28" fmla="*/ 32 w 112"/>
                <a:gd name="T29" fmla="*/ 56 h 62"/>
                <a:gd name="T30" fmla="*/ 27 w 112"/>
                <a:gd name="T31" fmla="*/ 55 h 62"/>
                <a:gd name="T32" fmla="*/ 16 w 112"/>
                <a:gd name="T33" fmla="*/ 49 h 62"/>
                <a:gd name="T34" fmla="*/ 7 w 112"/>
                <a:gd name="T35" fmla="*/ 34 h 62"/>
                <a:gd name="T36" fmla="*/ 2 w 112"/>
                <a:gd name="T37" fmla="*/ 19 h 62"/>
                <a:gd name="T38" fmla="*/ 4 w 112"/>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62">
                  <a:moveTo>
                    <a:pt x="4" y="10"/>
                  </a:moveTo>
                  <a:cubicBezTo>
                    <a:pt x="7" y="10"/>
                    <a:pt x="5" y="5"/>
                    <a:pt x="6" y="3"/>
                  </a:cubicBezTo>
                  <a:cubicBezTo>
                    <a:pt x="7" y="1"/>
                    <a:pt x="11" y="0"/>
                    <a:pt x="18" y="0"/>
                  </a:cubicBezTo>
                  <a:cubicBezTo>
                    <a:pt x="19" y="0"/>
                    <a:pt x="19" y="0"/>
                    <a:pt x="19" y="0"/>
                  </a:cubicBezTo>
                  <a:cubicBezTo>
                    <a:pt x="19" y="0"/>
                    <a:pt x="19" y="0"/>
                    <a:pt x="19" y="0"/>
                  </a:cubicBezTo>
                  <a:cubicBezTo>
                    <a:pt x="24" y="1"/>
                    <a:pt x="30" y="2"/>
                    <a:pt x="38" y="4"/>
                  </a:cubicBezTo>
                  <a:cubicBezTo>
                    <a:pt x="38" y="4"/>
                    <a:pt x="39" y="5"/>
                    <a:pt x="39" y="5"/>
                  </a:cubicBezTo>
                  <a:cubicBezTo>
                    <a:pt x="40" y="5"/>
                    <a:pt x="40" y="5"/>
                    <a:pt x="40" y="5"/>
                  </a:cubicBezTo>
                  <a:cubicBezTo>
                    <a:pt x="41" y="5"/>
                    <a:pt x="42" y="6"/>
                    <a:pt x="44" y="6"/>
                  </a:cubicBezTo>
                  <a:cubicBezTo>
                    <a:pt x="65" y="14"/>
                    <a:pt x="103" y="29"/>
                    <a:pt x="112" y="57"/>
                  </a:cubicBezTo>
                  <a:cubicBezTo>
                    <a:pt x="82" y="62"/>
                    <a:pt x="82" y="62"/>
                    <a:pt x="82" y="62"/>
                  </a:cubicBezTo>
                  <a:cubicBezTo>
                    <a:pt x="82" y="62"/>
                    <a:pt x="80" y="62"/>
                    <a:pt x="78" y="62"/>
                  </a:cubicBezTo>
                  <a:cubicBezTo>
                    <a:pt x="70" y="61"/>
                    <a:pt x="49" y="60"/>
                    <a:pt x="33" y="56"/>
                  </a:cubicBezTo>
                  <a:cubicBezTo>
                    <a:pt x="32" y="56"/>
                    <a:pt x="32" y="56"/>
                    <a:pt x="32" y="56"/>
                  </a:cubicBezTo>
                  <a:cubicBezTo>
                    <a:pt x="32" y="56"/>
                    <a:pt x="32" y="56"/>
                    <a:pt x="32" y="56"/>
                  </a:cubicBezTo>
                  <a:cubicBezTo>
                    <a:pt x="30" y="56"/>
                    <a:pt x="28" y="55"/>
                    <a:pt x="27" y="55"/>
                  </a:cubicBezTo>
                  <a:cubicBezTo>
                    <a:pt x="22" y="53"/>
                    <a:pt x="18" y="51"/>
                    <a:pt x="16" y="49"/>
                  </a:cubicBezTo>
                  <a:cubicBezTo>
                    <a:pt x="12" y="44"/>
                    <a:pt x="9" y="39"/>
                    <a:pt x="7" y="34"/>
                  </a:cubicBezTo>
                  <a:cubicBezTo>
                    <a:pt x="4" y="28"/>
                    <a:pt x="3" y="23"/>
                    <a:pt x="2" y="19"/>
                  </a:cubicBezTo>
                  <a:cubicBezTo>
                    <a:pt x="0" y="13"/>
                    <a:pt x="1" y="9"/>
                    <a:pt x="4" y="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0" name="Freeform 77">
              <a:extLst>
                <a:ext uri="{FF2B5EF4-FFF2-40B4-BE49-F238E27FC236}">
                  <a16:creationId xmlns:a16="http://schemas.microsoft.com/office/drawing/2014/main" xmlns="" id="{1918DF08-2BCF-4FDB-AB6A-5D07884B5E59}"/>
                </a:ext>
              </a:extLst>
            </p:cNvPr>
            <p:cNvSpPr>
              <a:spLocks/>
            </p:cNvSpPr>
            <p:nvPr/>
          </p:nvSpPr>
          <p:spPr bwMode="auto">
            <a:xfrm flipH="1">
              <a:off x="2034759" y="6057575"/>
              <a:ext cx="207499" cy="145993"/>
            </a:xfrm>
            <a:custGeom>
              <a:avLst/>
              <a:gdLst>
                <a:gd name="T0" fmla="*/ 5 w 73"/>
                <a:gd name="T1" fmla="*/ 0 h 51"/>
                <a:gd name="T2" fmla="*/ 37 w 73"/>
                <a:gd name="T3" fmla="*/ 22 h 51"/>
                <a:gd name="T4" fmla="*/ 36 w 73"/>
                <a:gd name="T5" fmla="*/ 24 h 51"/>
                <a:gd name="T6" fmla="*/ 35 w 73"/>
                <a:gd name="T7" fmla="*/ 24 h 51"/>
                <a:gd name="T8" fmla="*/ 2 w 73"/>
                <a:gd name="T9" fmla="*/ 17 h 51"/>
                <a:gd name="T10" fmla="*/ 0 w 73"/>
                <a:gd name="T11" fmla="*/ 17 h 51"/>
                <a:gd name="T12" fmla="*/ 29 w 73"/>
                <a:gd name="T13" fmla="*/ 33 h 51"/>
                <a:gd name="T14" fmla="*/ 26 w 73"/>
                <a:gd name="T15" fmla="*/ 32 h 51"/>
                <a:gd name="T16" fmla="*/ 7 w 73"/>
                <a:gd name="T17" fmla="*/ 31 h 51"/>
                <a:gd name="T18" fmla="*/ 0 w 73"/>
                <a:gd name="T19" fmla="*/ 31 h 51"/>
                <a:gd name="T20" fmla="*/ 7 w 73"/>
                <a:gd name="T21" fmla="*/ 34 h 51"/>
                <a:gd name="T22" fmla="*/ 32 w 73"/>
                <a:gd name="T23" fmla="*/ 48 h 51"/>
                <a:gd name="T24" fmla="*/ 33 w 73"/>
                <a:gd name="T25" fmla="*/ 49 h 51"/>
                <a:gd name="T26" fmla="*/ 46 w 73"/>
                <a:gd name="T27" fmla="*/ 49 h 51"/>
                <a:gd name="T28" fmla="*/ 73 w 73"/>
                <a:gd name="T29" fmla="*/ 51 h 51"/>
                <a:gd name="T30" fmla="*/ 5 w 7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1">
                  <a:moveTo>
                    <a:pt x="5" y="0"/>
                  </a:moveTo>
                  <a:cubicBezTo>
                    <a:pt x="17" y="5"/>
                    <a:pt x="34" y="19"/>
                    <a:pt x="37" y="22"/>
                  </a:cubicBezTo>
                  <a:cubicBezTo>
                    <a:pt x="39" y="24"/>
                    <a:pt x="37" y="24"/>
                    <a:pt x="36" y="24"/>
                  </a:cubicBezTo>
                  <a:cubicBezTo>
                    <a:pt x="35" y="24"/>
                    <a:pt x="35" y="24"/>
                    <a:pt x="35" y="24"/>
                  </a:cubicBezTo>
                  <a:cubicBezTo>
                    <a:pt x="22" y="17"/>
                    <a:pt x="8" y="17"/>
                    <a:pt x="2" y="17"/>
                  </a:cubicBezTo>
                  <a:cubicBezTo>
                    <a:pt x="1" y="17"/>
                    <a:pt x="0" y="17"/>
                    <a:pt x="0" y="17"/>
                  </a:cubicBezTo>
                  <a:cubicBezTo>
                    <a:pt x="17" y="18"/>
                    <a:pt x="38" y="33"/>
                    <a:pt x="29" y="33"/>
                  </a:cubicBezTo>
                  <a:cubicBezTo>
                    <a:pt x="28" y="33"/>
                    <a:pt x="27" y="33"/>
                    <a:pt x="26" y="32"/>
                  </a:cubicBezTo>
                  <a:cubicBezTo>
                    <a:pt x="21" y="31"/>
                    <a:pt x="14" y="31"/>
                    <a:pt x="7" y="31"/>
                  </a:cubicBezTo>
                  <a:cubicBezTo>
                    <a:pt x="5" y="31"/>
                    <a:pt x="2" y="31"/>
                    <a:pt x="0" y="31"/>
                  </a:cubicBezTo>
                  <a:cubicBezTo>
                    <a:pt x="3" y="32"/>
                    <a:pt x="5" y="33"/>
                    <a:pt x="7" y="34"/>
                  </a:cubicBezTo>
                  <a:cubicBezTo>
                    <a:pt x="23" y="38"/>
                    <a:pt x="38" y="45"/>
                    <a:pt x="32" y="48"/>
                  </a:cubicBezTo>
                  <a:cubicBezTo>
                    <a:pt x="32" y="48"/>
                    <a:pt x="33" y="49"/>
                    <a:pt x="33" y="49"/>
                  </a:cubicBezTo>
                  <a:cubicBezTo>
                    <a:pt x="38" y="49"/>
                    <a:pt x="42" y="49"/>
                    <a:pt x="46" y="49"/>
                  </a:cubicBezTo>
                  <a:cubicBezTo>
                    <a:pt x="62" y="49"/>
                    <a:pt x="73" y="51"/>
                    <a:pt x="73" y="51"/>
                  </a:cubicBezTo>
                  <a:cubicBezTo>
                    <a:pt x="64" y="23"/>
                    <a:pt x="26" y="8"/>
                    <a:pt x="5"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1" name="Freeform 78">
              <a:extLst>
                <a:ext uri="{FF2B5EF4-FFF2-40B4-BE49-F238E27FC236}">
                  <a16:creationId xmlns:a16="http://schemas.microsoft.com/office/drawing/2014/main" xmlns="" id="{87D15475-A968-4EDF-8520-0040E72E9661}"/>
                </a:ext>
              </a:extLst>
            </p:cNvPr>
            <p:cNvSpPr>
              <a:spLocks/>
            </p:cNvSpPr>
            <p:nvPr/>
          </p:nvSpPr>
          <p:spPr bwMode="auto">
            <a:xfrm flipH="1">
              <a:off x="2019938" y="6188756"/>
              <a:ext cx="328186" cy="165035"/>
            </a:xfrm>
            <a:custGeom>
              <a:avLst/>
              <a:gdLst>
                <a:gd name="T0" fmla="*/ 1 w 115"/>
                <a:gd name="T1" fmla="*/ 41 h 58"/>
                <a:gd name="T2" fmla="*/ 18 w 115"/>
                <a:gd name="T3" fmla="*/ 17 h 58"/>
                <a:gd name="T4" fmla="*/ 19 w 115"/>
                <a:gd name="T5" fmla="*/ 15 h 58"/>
                <a:gd name="T6" fmla="*/ 20 w 115"/>
                <a:gd name="T7" fmla="*/ 15 h 58"/>
                <a:gd name="T8" fmla="*/ 21 w 115"/>
                <a:gd name="T9" fmla="*/ 14 h 58"/>
                <a:gd name="T10" fmla="*/ 21 w 115"/>
                <a:gd name="T11" fmla="*/ 14 h 58"/>
                <a:gd name="T12" fmla="*/ 33 w 115"/>
                <a:gd name="T13" fmla="*/ 9 h 58"/>
                <a:gd name="T14" fmla="*/ 54 w 115"/>
                <a:gd name="T15" fmla="*/ 5 h 58"/>
                <a:gd name="T16" fmla="*/ 54 w 115"/>
                <a:gd name="T17" fmla="*/ 5 h 58"/>
                <a:gd name="T18" fmla="*/ 55 w 115"/>
                <a:gd name="T19" fmla="*/ 4 h 58"/>
                <a:gd name="T20" fmla="*/ 110 w 115"/>
                <a:gd name="T21" fmla="*/ 5 h 58"/>
                <a:gd name="T22" fmla="*/ 115 w 115"/>
                <a:gd name="T23" fmla="*/ 20 h 58"/>
                <a:gd name="T24" fmla="*/ 81 w 115"/>
                <a:gd name="T25" fmla="*/ 54 h 58"/>
                <a:gd name="T26" fmla="*/ 49 w 115"/>
                <a:gd name="T27" fmla="*/ 58 h 58"/>
                <a:gd name="T28" fmla="*/ 49 w 115"/>
                <a:gd name="T29" fmla="*/ 58 h 58"/>
                <a:gd name="T30" fmla="*/ 37 w 115"/>
                <a:gd name="T31" fmla="*/ 57 h 58"/>
                <a:gd name="T32" fmla="*/ 24 w 115"/>
                <a:gd name="T33" fmla="*/ 55 h 58"/>
                <a:gd name="T34" fmla="*/ 9 w 115"/>
                <a:gd name="T35" fmla="*/ 51 h 58"/>
                <a:gd name="T36" fmla="*/ 9 w 115"/>
                <a:gd name="T37" fmla="*/ 44 h 58"/>
                <a:gd name="T38" fmla="*/ 1 w 115"/>
                <a:gd name="T3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58">
                  <a:moveTo>
                    <a:pt x="1" y="41"/>
                  </a:moveTo>
                  <a:cubicBezTo>
                    <a:pt x="0" y="39"/>
                    <a:pt x="6" y="26"/>
                    <a:pt x="18" y="17"/>
                  </a:cubicBezTo>
                  <a:cubicBezTo>
                    <a:pt x="18" y="16"/>
                    <a:pt x="18" y="16"/>
                    <a:pt x="19" y="15"/>
                  </a:cubicBezTo>
                  <a:cubicBezTo>
                    <a:pt x="20" y="15"/>
                    <a:pt x="20" y="15"/>
                    <a:pt x="20" y="15"/>
                  </a:cubicBezTo>
                  <a:cubicBezTo>
                    <a:pt x="20" y="15"/>
                    <a:pt x="21" y="14"/>
                    <a:pt x="21" y="14"/>
                  </a:cubicBezTo>
                  <a:cubicBezTo>
                    <a:pt x="21" y="14"/>
                    <a:pt x="21" y="14"/>
                    <a:pt x="21" y="14"/>
                  </a:cubicBezTo>
                  <a:cubicBezTo>
                    <a:pt x="25" y="11"/>
                    <a:pt x="29" y="10"/>
                    <a:pt x="33" y="9"/>
                  </a:cubicBezTo>
                  <a:cubicBezTo>
                    <a:pt x="40" y="7"/>
                    <a:pt x="47" y="5"/>
                    <a:pt x="54" y="5"/>
                  </a:cubicBezTo>
                  <a:cubicBezTo>
                    <a:pt x="54" y="5"/>
                    <a:pt x="54" y="5"/>
                    <a:pt x="54" y="5"/>
                  </a:cubicBezTo>
                  <a:cubicBezTo>
                    <a:pt x="54" y="4"/>
                    <a:pt x="55" y="4"/>
                    <a:pt x="55" y="4"/>
                  </a:cubicBezTo>
                  <a:cubicBezTo>
                    <a:pt x="87" y="0"/>
                    <a:pt x="110" y="5"/>
                    <a:pt x="110" y="5"/>
                  </a:cubicBezTo>
                  <a:cubicBezTo>
                    <a:pt x="115" y="20"/>
                    <a:pt x="115" y="20"/>
                    <a:pt x="115" y="20"/>
                  </a:cubicBezTo>
                  <a:cubicBezTo>
                    <a:pt x="115" y="20"/>
                    <a:pt x="99" y="46"/>
                    <a:pt x="81" y="54"/>
                  </a:cubicBezTo>
                  <a:cubicBezTo>
                    <a:pt x="71" y="58"/>
                    <a:pt x="60" y="58"/>
                    <a:pt x="49" y="58"/>
                  </a:cubicBezTo>
                  <a:cubicBezTo>
                    <a:pt x="49" y="58"/>
                    <a:pt x="49" y="58"/>
                    <a:pt x="49" y="58"/>
                  </a:cubicBezTo>
                  <a:cubicBezTo>
                    <a:pt x="45" y="58"/>
                    <a:pt x="41" y="57"/>
                    <a:pt x="37" y="57"/>
                  </a:cubicBezTo>
                  <a:cubicBezTo>
                    <a:pt x="32" y="56"/>
                    <a:pt x="27" y="56"/>
                    <a:pt x="24" y="55"/>
                  </a:cubicBezTo>
                  <a:cubicBezTo>
                    <a:pt x="11" y="55"/>
                    <a:pt x="10" y="54"/>
                    <a:pt x="9" y="51"/>
                  </a:cubicBezTo>
                  <a:cubicBezTo>
                    <a:pt x="9" y="47"/>
                    <a:pt x="9" y="46"/>
                    <a:pt x="9" y="44"/>
                  </a:cubicBezTo>
                  <a:cubicBezTo>
                    <a:pt x="9" y="43"/>
                    <a:pt x="2" y="44"/>
                    <a:pt x="1" y="4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2" name="Freeform 79">
              <a:extLst>
                <a:ext uri="{FF2B5EF4-FFF2-40B4-BE49-F238E27FC236}">
                  <a16:creationId xmlns:a16="http://schemas.microsoft.com/office/drawing/2014/main" xmlns="" id="{BEB1070A-D23E-4EB6-9488-1815A0A0DF2F}"/>
                </a:ext>
              </a:extLst>
            </p:cNvPr>
            <p:cNvSpPr>
              <a:spLocks/>
            </p:cNvSpPr>
            <p:nvPr/>
          </p:nvSpPr>
          <p:spPr bwMode="auto">
            <a:xfrm flipH="1">
              <a:off x="2019938" y="6197220"/>
              <a:ext cx="194795" cy="156572"/>
            </a:xfrm>
            <a:custGeom>
              <a:avLst/>
              <a:gdLst>
                <a:gd name="T0" fmla="*/ 36 w 68"/>
                <a:gd name="T1" fmla="*/ 0 h 55"/>
                <a:gd name="T2" fmla="*/ 8 w 68"/>
                <a:gd name="T3" fmla="*/ 1 h 55"/>
                <a:gd name="T4" fmla="*/ 18 w 68"/>
                <a:gd name="T5" fmla="*/ 1 h 55"/>
                <a:gd name="T6" fmla="*/ 35 w 68"/>
                <a:gd name="T7" fmla="*/ 2 h 55"/>
                <a:gd name="T8" fmla="*/ 34 w 68"/>
                <a:gd name="T9" fmla="*/ 4 h 55"/>
                <a:gd name="T10" fmla="*/ 31 w 68"/>
                <a:gd name="T11" fmla="*/ 4 h 55"/>
                <a:gd name="T12" fmla="*/ 6 w 68"/>
                <a:gd name="T13" fmla="*/ 13 h 55"/>
                <a:gd name="T14" fmla="*/ 18 w 68"/>
                <a:gd name="T15" fmla="*/ 10 h 55"/>
                <a:gd name="T16" fmla="*/ 27 w 68"/>
                <a:gd name="T17" fmla="*/ 15 h 55"/>
                <a:gd name="T18" fmla="*/ 0 w 68"/>
                <a:gd name="T19" fmla="*/ 28 h 55"/>
                <a:gd name="T20" fmla="*/ 30 w 68"/>
                <a:gd name="T21" fmla="*/ 23 h 55"/>
                <a:gd name="T22" fmla="*/ 38 w 68"/>
                <a:gd name="T23" fmla="*/ 25 h 55"/>
                <a:gd name="T24" fmla="*/ 11 w 68"/>
                <a:gd name="T25" fmla="*/ 39 h 55"/>
                <a:gd name="T26" fmla="*/ 14 w 68"/>
                <a:gd name="T27" fmla="*/ 39 h 55"/>
                <a:gd name="T28" fmla="*/ 40 w 68"/>
                <a:gd name="T29" fmla="*/ 33 h 55"/>
                <a:gd name="T30" fmla="*/ 40 w 68"/>
                <a:gd name="T31" fmla="*/ 33 h 55"/>
                <a:gd name="T32" fmla="*/ 42 w 68"/>
                <a:gd name="T33" fmla="*/ 36 h 55"/>
                <a:gd name="T34" fmla="*/ 2 w 68"/>
                <a:gd name="T35" fmla="*/ 55 h 55"/>
                <a:gd name="T36" fmla="*/ 9 w 68"/>
                <a:gd name="T37" fmla="*/ 55 h 55"/>
                <a:gd name="T38" fmla="*/ 34 w 68"/>
                <a:gd name="T39" fmla="*/ 51 h 55"/>
                <a:gd name="T40" fmla="*/ 68 w 68"/>
                <a:gd name="T41" fmla="*/ 17 h 55"/>
                <a:gd name="T42" fmla="*/ 63 w 68"/>
                <a:gd name="T43" fmla="*/ 2 h 55"/>
                <a:gd name="T44" fmla="*/ 36 w 68"/>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5">
                  <a:moveTo>
                    <a:pt x="36" y="0"/>
                  </a:moveTo>
                  <a:cubicBezTo>
                    <a:pt x="28" y="0"/>
                    <a:pt x="18" y="0"/>
                    <a:pt x="8" y="1"/>
                  </a:cubicBezTo>
                  <a:cubicBezTo>
                    <a:pt x="11" y="1"/>
                    <a:pt x="14" y="1"/>
                    <a:pt x="18" y="1"/>
                  </a:cubicBezTo>
                  <a:cubicBezTo>
                    <a:pt x="26" y="1"/>
                    <a:pt x="34" y="2"/>
                    <a:pt x="35" y="2"/>
                  </a:cubicBezTo>
                  <a:cubicBezTo>
                    <a:pt x="37" y="3"/>
                    <a:pt x="34" y="4"/>
                    <a:pt x="34" y="4"/>
                  </a:cubicBezTo>
                  <a:cubicBezTo>
                    <a:pt x="33" y="4"/>
                    <a:pt x="32" y="4"/>
                    <a:pt x="31" y="4"/>
                  </a:cubicBezTo>
                  <a:cubicBezTo>
                    <a:pt x="18" y="4"/>
                    <a:pt x="6" y="13"/>
                    <a:pt x="6" y="13"/>
                  </a:cubicBezTo>
                  <a:cubicBezTo>
                    <a:pt x="9" y="11"/>
                    <a:pt x="14" y="10"/>
                    <a:pt x="18" y="10"/>
                  </a:cubicBezTo>
                  <a:cubicBezTo>
                    <a:pt x="27" y="10"/>
                    <a:pt x="34" y="13"/>
                    <a:pt x="27" y="15"/>
                  </a:cubicBezTo>
                  <a:cubicBezTo>
                    <a:pt x="16" y="17"/>
                    <a:pt x="2" y="27"/>
                    <a:pt x="0" y="28"/>
                  </a:cubicBezTo>
                  <a:cubicBezTo>
                    <a:pt x="5" y="26"/>
                    <a:pt x="20" y="23"/>
                    <a:pt x="30" y="23"/>
                  </a:cubicBezTo>
                  <a:cubicBezTo>
                    <a:pt x="34" y="23"/>
                    <a:pt x="38" y="23"/>
                    <a:pt x="38" y="25"/>
                  </a:cubicBezTo>
                  <a:cubicBezTo>
                    <a:pt x="40" y="31"/>
                    <a:pt x="11" y="39"/>
                    <a:pt x="11" y="39"/>
                  </a:cubicBezTo>
                  <a:cubicBezTo>
                    <a:pt x="12" y="39"/>
                    <a:pt x="13" y="39"/>
                    <a:pt x="14" y="39"/>
                  </a:cubicBezTo>
                  <a:cubicBezTo>
                    <a:pt x="25" y="39"/>
                    <a:pt x="37" y="33"/>
                    <a:pt x="40" y="33"/>
                  </a:cubicBezTo>
                  <a:cubicBezTo>
                    <a:pt x="40" y="33"/>
                    <a:pt x="40" y="33"/>
                    <a:pt x="40" y="33"/>
                  </a:cubicBezTo>
                  <a:cubicBezTo>
                    <a:pt x="44" y="33"/>
                    <a:pt x="42" y="36"/>
                    <a:pt x="42" y="36"/>
                  </a:cubicBezTo>
                  <a:cubicBezTo>
                    <a:pt x="33" y="51"/>
                    <a:pt x="8" y="54"/>
                    <a:pt x="2" y="55"/>
                  </a:cubicBezTo>
                  <a:cubicBezTo>
                    <a:pt x="4" y="55"/>
                    <a:pt x="7" y="55"/>
                    <a:pt x="9" y="55"/>
                  </a:cubicBezTo>
                  <a:cubicBezTo>
                    <a:pt x="18" y="55"/>
                    <a:pt x="26" y="54"/>
                    <a:pt x="34" y="51"/>
                  </a:cubicBezTo>
                  <a:cubicBezTo>
                    <a:pt x="52" y="43"/>
                    <a:pt x="68" y="17"/>
                    <a:pt x="68" y="17"/>
                  </a:cubicBezTo>
                  <a:cubicBezTo>
                    <a:pt x="63" y="2"/>
                    <a:pt x="63" y="2"/>
                    <a:pt x="63" y="2"/>
                  </a:cubicBezTo>
                  <a:cubicBezTo>
                    <a:pt x="63" y="2"/>
                    <a:pt x="52" y="0"/>
                    <a:pt x="36"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3" name="Freeform 80">
              <a:extLst>
                <a:ext uri="{FF2B5EF4-FFF2-40B4-BE49-F238E27FC236}">
                  <a16:creationId xmlns:a16="http://schemas.microsoft.com/office/drawing/2014/main" xmlns="" id="{E264A1E3-F5AD-4FCB-8874-5EDBB8D425BD}"/>
                </a:ext>
              </a:extLst>
            </p:cNvPr>
            <p:cNvSpPr>
              <a:spLocks/>
            </p:cNvSpPr>
            <p:nvPr/>
          </p:nvSpPr>
          <p:spPr bwMode="auto">
            <a:xfrm flipH="1">
              <a:off x="2064402" y="6427846"/>
              <a:ext cx="107985" cy="135413"/>
            </a:xfrm>
            <a:custGeom>
              <a:avLst/>
              <a:gdLst>
                <a:gd name="T0" fmla="*/ 25 w 38"/>
                <a:gd name="T1" fmla="*/ 0 h 48"/>
                <a:gd name="T2" fmla="*/ 12 w 38"/>
                <a:gd name="T3" fmla="*/ 27 h 48"/>
                <a:gd name="T4" fmla="*/ 11 w 38"/>
                <a:gd name="T5" fmla="*/ 28 h 48"/>
                <a:gd name="T6" fmla="*/ 10 w 38"/>
                <a:gd name="T7" fmla="*/ 1 h 48"/>
                <a:gd name="T8" fmla="*/ 2 w 38"/>
                <a:gd name="T9" fmla="*/ 20 h 48"/>
                <a:gd name="T10" fmla="*/ 0 w 38"/>
                <a:gd name="T11" fmla="*/ 19 h 48"/>
                <a:gd name="T12" fmla="*/ 6 w 38"/>
                <a:gd name="T13" fmla="*/ 35 h 48"/>
                <a:gd name="T14" fmla="*/ 11 w 38"/>
                <a:gd name="T15" fmla="*/ 41 h 48"/>
                <a:gd name="T16" fmla="*/ 11 w 38"/>
                <a:gd name="T17" fmla="*/ 41 h 48"/>
                <a:gd name="T18" fmla="*/ 12 w 38"/>
                <a:gd name="T19" fmla="*/ 41 h 48"/>
                <a:gd name="T20" fmla="*/ 18 w 38"/>
                <a:gd name="T21" fmla="*/ 46 h 48"/>
                <a:gd name="T22" fmla="*/ 20 w 38"/>
                <a:gd name="T23" fmla="*/ 48 h 48"/>
                <a:gd name="T24" fmla="*/ 23 w 38"/>
                <a:gd name="T25" fmla="*/ 47 h 48"/>
                <a:gd name="T26" fmla="*/ 38 w 38"/>
                <a:gd name="T27" fmla="*/ 24 h 48"/>
                <a:gd name="T28" fmla="*/ 26 w 38"/>
                <a:gd name="T29" fmla="*/ 38 h 48"/>
                <a:gd name="T30" fmla="*/ 26 w 38"/>
                <a:gd name="T31" fmla="*/ 38 h 48"/>
                <a:gd name="T32" fmla="*/ 36 w 38"/>
                <a:gd name="T33" fmla="*/ 10 h 48"/>
                <a:gd name="T34" fmla="*/ 20 w 38"/>
                <a:gd name="T35" fmla="*/ 34 h 48"/>
                <a:gd name="T36" fmla="*/ 18 w 38"/>
                <a:gd name="T37" fmla="*/ 33 h 48"/>
                <a:gd name="T38" fmla="*/ 25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25" y="0"/>
                  </a:moveTo>
                  <a:cubicBezTo>
                    <a:pt x="25" y="0"/>
                    <a:pt x="19" y="24"/>
                    <a:pt x="12" y="27"/>
                  </a:cubicBezTo>
                  <a:cubicBezTo>
                    <a:pt x="11" y="28"/>
                    <a:pt x="11" y="28"/>
                    <a:pt x="11" y="28"/>
                  </a:cubicBezTo>
                  <a:cubicBezTo>
                    <a:pt x="5" y="28"/>
                    <a:pt x="9" y="4"/>
                    <a:pt x="10" y="1"/>
                  </a:cubicBezTo>
                  <a:cubicBezTo>
                    <a:pt x="9" y="3"/>
                    <a:pt x="6" y="20"/>
                    <a:pt x="2" y="20"/>
                  </a:cubicBezTo>
                  <a:cubicBezTo>
                    <a:pt x="1" y="20"/>
                    <a:pt x="0" y="20"/>
                    <a:pt x="0" y="19"/>
                  </a:cubicBezTo>
                  <a:cubicBezTo>
                    <a:pt x="2" y="27"/>
                    <a:pt x="5" y="32"/>
                    <a:pt x="6" y="35"/>
                  </a:cubicBezTo>
                  <a:cubicBezTo>
                    <a:pt x="9" y="40"/>
                    <a:pt x="9" y="41"/>
                    <a:pt x="11" y="41"/>
                  </a:cubicBezTo>
                  <a:cubicBezTo>
                    <a:pt x="11" y="41"/>
                    <a:pt x="11" y="41"/>
                    <a:pt x="11" y="41"/>
                  </a:cubicBezTo>
                  <a:cubicBezTo>
                    <a:pt x="12" y="41"/>
                    <a:pt x="12" y="41"/>
                    <a:pt x="12" y="41"/>
                  </a:cubicBezTo>
                  <a:cubicBezTo>
                    <a:pt x="14" y="41"/>
                    <a:pt x="16" y="41"/>
                    <a:pt x="18" y="46"/>
                  </a:cubicBezTo>
                  <a:cubicBezTo>
                    <a:pt x="18" y="48"/>
                    <a:pt x="19" y="48"/>
                    <a:pt x="20" y="48"/>
                  </a:cubicBezTo>
                  <a:cubicBezTo>
                    <a:pt x="22" y="48"/>
                    <a:pt x="23" y="47"/>
                    <a:pt x="23" y="47"/>
                  </a:cubicBezTo>
                  <a:cubicBezTo>
                    <a:pt x="28" y="43"/>
                    <a:pt x="33" y="34"/>
                    <a:pt x="38" y="24"/>
                  </a:cubicBezTo>
                  <a:cubicBezTo>
                    <a:pt x="37" y="25"/>
                    <a:pt x="30" y="38"/>
                    <a:pt x="26" y="38"/>
                  </a:cubicBezTo>
                  <a:cubicBezTo>
                    <a:pt x="26" y="38"/>
                    <a:pt x="26" y="38"/>
                    <a:pt x="26" y="38"/>
                  </a:cubicBezTo>
                  <a:cubicBezTo>
                    <a:pt x="26" y="38"/>
                    <a:pt x="36" y="21"/>
                    <a:pt x="36" y="10"/>
                  </a:cubicBezTo>
                  <a:cubicBezTo>
                    <a:pt x="36" y="10"/>
                    <a:pt x="26" y="34"/>
                    <a:pt x="20" y="34"/>
                  </a:cubicBezTo>
                  <a:cubicBezTo>
                    <a:pt x="19" y="34"/>
                    <a:pt x="18" y="34"/>
                    <a:pt x="18" y="33"/>
                  </a:cubicBezTo>
                  <a:cubicBezTo>
                    <a:pt x="22" y="21"/>
                    <a:pt x="26" y="16"/>
                    <a:pt x="2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4" name="Freeform 81">
              <a:extLst>
                <a:ext uri="{FF2B5EF4-FFF2-40B4-BE49-F238E27FC236}">
                  <a16:creationId xmlns:a16="http://schemas.microsoft.com/office/drawing/2014/main" xmlns="" id="{9AE89C2F-A42B-4E94-9085-6C57C8AB9CEB}"/>
                </a:ext>
              </a:extLst>
            </p:cNvPr>
            <p:cNvSpPr>
              <a:spLocks/>
            </p:cNvSpPr>
            <p:nvPr/>
          </p:nvSpPr>
          <p:spPr bwMode="auto">
            <a:xfrm flipH="1">
              <a:off x="2254962" y="6271275"/>
              <a:ext cx="635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5" name="Freeform 82">
              <a:extLst>
                <a:ext uri="{FF2B5EF4-FFF2-40B4-BE49-F238E27FC236}">
                  <a16:creationId xmlns:a16="http://schemas.microsoft.com/office/drawing/2014/main" xmlns="" id="{D9740972-BB18-439E-B187-43D99F2DC20B}"/>
                </a:ext>
              </a:extLst>
            </p:cNvPr>
            <p:cNvSpPr>
              <a:spLocks/>
            </p:cNvSpPr>
            <p:nvPr/>
          </p:nvSpPr>
          <p:spPr bwMode="auto">
            <a:xfrm flipH="1">
              <a:off x="2286723" y="6228958"/>
              <a:ext cx="6351" cy="4232"/>
            </a:xfrm>
            <a:custGeom>
              <a:avLst/>
              <a:gdLst>
                <a:gd name="T0" fmla="*/ 1 w 3"/>
                <a:gd name="T1" fmla="*/ 1 h 1"/>
                <a:gd name="T2" fmla="*/ 0 w 3"/>
                <a:gd name="T3" fmla="*/ 1 h 1"/>
                <a:gd name="T4" fmla="*/ 2 w 3"/>
                <a:gd name="T5" fmla="*/ 0 h 1"/>
                <a:gd name="T6" fmla="*/ 2 w 3"/>
                <a:gd name="T7" fmla="*/ 0 h 1"/>
                <a:gd name="T8" fmla="*/ 3 w 3"/>
                <a:gd name="T9" fmla="*/ 0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0" y="1"/>
                  </a:cubicBezTo>
                  <a:cubicBezTo>
                    <a:pt x="1" y="1"/>
                    <a:pt x="2" y="0"/>
                    <a:pt x="2" y="0"/>
                  </a:cubicBezTo>
                  <a:cubicBezTo>
                    <a:pt x="2" y="0"/>
                    <a:pt x="2" y="0"/>
                    <a:pt x="2" y="0"/>
                  </a:cubicBezTo>
                  <a:cubicBezTo>
                    <a:pt x="3" y="0"/>
                    <a:pt x="3" y="0"/>
                    <a:pt x="3" y="0"/>
                  </a:cubicBezTo>
                  <a:cubicBezTo>
                    <a:pt x="3" y="0"/>
                    <a:pt x="2"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6" name="Freeform 83">
              <a:extLst>
                <a:ext uri="{FF2B5EF4-FFF2-40B4-BE49-F238E27FC236}">
                  <a16:creationId xmlns:a16="http://schemas.microsoft.com/office/drawing/2014/main" xmlns="" id="{D0816DDE-4328-4329-B6ED-CE7387101C30}"/>
                </a:ext>
              </a:extLst>
            </p:cNvPr>
            <p:cNvSpPr>
              <a:spLocks/>
            </p:cNvSpPr>
            <p:nvPr/>
          </p:nvSpPr>
          <p:spPr bwMode="auto">
            <a:xfrm flipH="1">
              <a:off x="2242258" y="6237421"/>
              <a:ext cx="101632" cy="114255"/>
            </a:xfrm>
            <a:custGeom>
              <a:avLst/>
              <a:gdLst>
                <a:gd name="T0" fmla="*/ 17 w 36"/>
                <a:gd name="T1" fmla="*/ 0 h 40"/>
                <a:gd name="T2" fmla="*/ 15 w 36"/>
                <a:gd name="T3" fmla="*/ 1 h 40"/>
                <a:gd name="T4" fmla="*/ 13 w 36"/>
                <a:gd name="T5" fmla="*/ 3 h 40"/>
                <a:gd name="T6" fmla="*/ 0 w 36"/>
                <a:gd name="T7" fmla="*/ 24 h 40"/>
                <a:gd name="T8" fmla="*/ 0 w 36"/>
                <a:gd name="T9" fmla="*/ 24 h 40"/>
                <a:gd name="T10" fmla="*/ 8 w 36"/>
                <a:gd name="T11" fmla="*/ 27 h 40"/>
                <a:gd name="T12" fmla="*/ 8 w 36"/>
                <a:gd name="T13" fmla="*/ 27 h 40"/>
                <a:gd name="T14" fmla="*/ 8 w 36"/>
                <a:gd name="T15" fmla="*/ 27 h 40"/>
                <a:gd name="T16" fmla="*/ 8 w 36"/>
                <a:gd name="T17" fmla="*/ 29 h 40"/>
                <a:gd name="T18" fmla="*/ 8 w 36"/>
                <a:gd name="T19" fmla="*/ 30 h 40"/>
                <a:gd name="T20" fmla="*/ 8 w 36"/>
                <a:gd name="T21" fmla="*/ 31 h 40"/>
                <a:gd name="T22" fmla="*/ 8 w 36"/>
                <a:gd name="T23" fmla="*/ 34 h 40"/>
                <a:gd name="T24" fmla="*/ 23 w 36"/>
                <a:gd name="T25" fmla="*/ 38 h 40"/>
                <a:gd name="T26" fmla="*/ 36 w 36"/>
                <a:gd name="T27" fmla="*/ 40 h 40"/>
                <a:gd name="T28" fmla="*/ 16 w 36"/>
                <a:gd name="T29" fmla="*/ 31 h 40"/>
                <a:gd name="T30" fmla="*/ 32 w 36"/>
                <a:gd name="T31" fmla="*/ 26 h 40"/>
                <a:gd name="T32" fmla="*/ 35 w 36"/>
                <a:gd name="T33" fmla="*/ 26 h 40"/>
                <a:gd name="T34" fmla="*/ 15 w 36"/>
                <a:gd name="T35" fmla="*/ 21 h 40"/>
                <a:gd name="T36" fmla="*/ 28 w 36"/>
                <a:gd name="T37" fmla="*/ 12 h 40"/>
                <a:gd name="T38" fmla="*/ 13 w 36"/>
                <a:gd name="T39" fmla="*/ 13 h 40"/>
                <a:gd name="T40" fmla="*/ 13 w 36"/>
                <a:gd name="T41" fmla="*/ 14 h 40"/>
                <a:gd name="T42" fmla="*/ 17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7" y="0"/>
                  </a:moveTo>
                  <a:cubicBezTo>
                    <a:pt x="16" y="0"/>
                    <a:pt x="15" y="1"/>
                    <a:pt x="15" y="1"/>
                  </a:cubicBezTo>
                  <a:cubicBezTo>
                    <a:pt x="14" y="2"/>
                    <a:pt x="13" y="2"/>
                    <a:pt x="13" y="3"/>
                  </a:cubicBezTo>
                  <a:cubicBezTo>
                    <a:pt x="4" y="11"/>
                    <a:pt x="0" y="21"/>
                    <a:pt x="0" y="24"/>
                  </a:cubicBezTo>
                  <a:cubicBezTo>
                    <a:pt x="0" y="24"/>
                    <a:pt x="0" y="24"/>
                    <a:pt x="0" y="24"/>
                  </a:cubicBezTo>
                  <a:cubicBezTo>
                    <a:pt x="1" y="27"/>
                    <a:pt x="8" y="26"/>
                    <a:pt x="8" y="27"/>
                  </a:cubicBezTo>
                  <a:cubicBezTo>
                    <a:pt x="8" y="27"/>
                    <a:pt x="8" y="27"/>
                    <a:pt x="8" y="27"/>
                  </a:cubicBezTo>
                  <a:cubicBezTo>
                    <a:pt x="8" y="27"/>
                    <a:pt x="8" y="27"/>
                    <a:pt x="8" y="27"/>
                  </a:cubicBezTo>
                  <a:cubicBezTo>
                    <a:pt x="8" y="28"/>
                    <a:pt x="8" y="28"/>
                    <a:pt x="8" y="29"/>
                  </a:cubicBezTo>
                  <a:cubicBezTo>
                    <a:pt x="8" y="29"/>
                    <a:pt x="8" y="30"/>
                    <a:pt x="8" y="30"/>
                  </a:cubicBezTo>
                  <a:cubicBezTo>
                    <a:pt x="8" y="30"/>
                    <a:pt x="8" y="31"/>
                    <a:pt x="8" y="31"/>
                  </a:cubicBezTo>
                  <a:cubicBezTo>
                    <a:pt x="8" y="32"/>
                    <a:pt x="8" y="33"/>
                    <a:pt x="8" y="34"/>
                  </a:cubicBezTo>
                  <a:cubicBezTo>
                    <a:pt x="9" y="37"/>
                    <a:pt x="10" y="38"/>
                    <a:pt x="23" y="38"/>
                  </a:cubicBezTo>
                  <a:cubicBezTo>
                    <a:pt x="26" y="39"/>
                    <a:pt x="31" y="39"/>
                    <a:pt x="36" y="40"/>
                  </a:cubicBezTo>
                  <a:cubicBezTo>
                    <a:pt x="36" y="40"/>
                    <a:pt x="17" y="36"/>
                    <a:pt x="16" y="31"/>
                  </a:cubicBezTo>
                  <a:cubicBezTo>
                    <a:pt x="14" y="26"/>
                    <a:pt x="26" y="26"/>
                    <a:pt x="32" y="26"/>
                  </a:cubicBezTo>
                  <a:cubicBezTo>
                    <a:pt x="34" y="26"/>
                    <a:pt x="35" y="26"/>
                    <a:pt x="35" y="26"/>
                  </a:cubicBezTo>
                  <a:cubicBezTo>
                    <a:pt x="35" y="26"/>
                    <a:pt x="16" y="24"/>
                    <a:pt x="15" y="21"/>
                  </a:cubicBezTo>
                  <a:cubicBezTo>
                    <a:pt x="14" y="18"/>
                    <a:pt x="21" y="13"/>
                    <a:pt x="28" y="12"/>
                  </a:cubicBezTo>
                  <a:cubicBezTo>
                    <a:pt x="24" y="12"/>
                    <a:pt x="17" y="13"/>
                    <a:pt x="13" y="13"/>
                  </a:cubicBezTo>
                  <a:cubicBezTo>
                    <a:pt x="13" y="13"/>
                    <a:pt x="13" y="14"/>
                    <a:pt x="13" y="14"/>
                  </a:cubicBezTo>
                  <a:cubicBezTo>
                    <a:pt x="8" y="14"/>
                    <a:pt x="11" y="5"/>
                    <a:pt x="1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7" name="Freeform 84">
              <a:extLst>
                <a:ext uri="{FF2B5EF4-FFF2-40B4-BE49-F238E27FC236}">
                  <a16:creationId xmlns:a16="http://schemas.microsoft.com/office/drawing/2014/main" xmlns="" id="{DF95838C-6CAA-449D-BB4C-E597069E89AB}"/>
                </a:ext>
              </a:extLst>
            </p:cNvPr>
            <p:cNvSpPr>
              <a:spLocks/>
            </p:cNvSpPr>
            <p:nvPr/>
          </p:nvSpPr>
          <p:spPr bwMode="auto">
            <a:xfrm flipH="1">
              <a:off x="2282488" y="617817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8" name="Freeform 85">
              <a:extLst>
                <a:ext uri="{FF2B5EF4-FFF2-40B4-BE49-F238E27FC236}">
                  <a16:creationId xmlns:a16="http://schemas.microsoft.com/office/drawing/2014/main" xmlns="" id="{291E4F8C-6B53-4925-8E1E-AE25A9C37231}"/>
                </a:ext>
              </a:extLst>
            </p:cNvPr>
            <p:cNvSpPr>
              <a:spLocks/>
            </p:cNvSpPr>
            <p:nvPr/>
          </p:nvSpPr>
          <p:spPr bwMode="auto">
            <a:xfrm flipH="1">
              <a:off x="2235906" y="6042765"/>
              <a:ext cx="114336" cy="154455"/>
            </a:xfrm>
            <a:custGeom>
              <a:avLst/>
              <a:gdLst>
                <a:gd name="T0" fmla="*/ 15 w 41"/>
                <a:gd name="T1" fmla="*/ 0 h 55"/>
                <a:gd name="T2" fmla="*/ 5 w 41"/>
                <a:gd name="T3" fmla="*/ 3 h 55"/>
                <a:gd name="T4" fmla="*/ 5 w 41"/>
                <a:gd name="T5" fmla="*/ 5 h 55"/>
                <a:gd name="T6" fmla="*/ 5 w 41"/>
                <a:gd name="T7" fmla="*/ 7 h 55"/>
                <a:gd name="T8" fmla="*/ 3 w 41"/>
                <a:gd name="T9" fmla="*/ 10 h 55"/>
                <a:gd name="T10" fmla="*/ 3 w 41"/>
                <a:gd name="T11" fmla="*/ 10 h 55"/>
                <a:gd name="T12" fmla="*/ 3 w 41"/>
                <a:gd name="T13" fmla="*/ 10 h 55"/>
                <a:gd name="T14" fmla="*/ 0 w 41"/>
                <a:gd name="T15" fmla="*/ 13 h 55"/>
                <a:gd name="T16" fmla="*/ 1 w 41"/>
                <a:gd name="T17" fmla="*/ 19 h 55"/>
                <a:gd name="T18" fmla="*/ 6 w 41"/>
                <a:gd name="T19" fmla="*/ 34 h 55"/>
                <a:gd name="T20" fmla="*/ 15 w 41"/>
                <a:gd name="T21" fmla="*/ 49 h 55"/>
                <a:gd name="T22" fmla="*/ 26 w 41"/>
                <a:gd name="T23" fmla="*/ 55 h 55"/>
                <a:gd name="T24" fmla="*/ 14 w 41"/>
                <a:gd name="T25" fmla="*/ 36 h 55"/>
                <a:gd name="T26" fmla="*/ 28 w 41"/>
                <a:gd name="T27" fmla="*/ 32 h 55"/>
                <a:gd name="T28" fmla="*/ 35 w 41"/>
                <a:gd name="T29" fmla="*/ 32 h 55"/>
                <a:gd name="T30" fmla="*/ 16 w 41"/>
                <a:gd name="T31" fmla="*/ 26 h 55"/>
                <a:gd name="T32" fmla="*/ 14 w 41"/>
                <a:gd name="T33" fmla="*/ 19 h 55"/>
                <a:gd name="T34" fmla="*/ 16 w 41"/>
                <a:gd name="T35" fmla="*/ 19 h 55"/>
                <a:gd name="T36" fmla="*/ 31 w 41"/>
                <a:gd name="T37" fmla="*/ 22 h 55"/>
                <a:gd name="T38" fmla="*/ 15 w 41"/>
                <a:gd name="T39" fmla="*/ 13 h 55"/>
                <a:gd name="T40" fmla="*/ 18 w 41"/>
                <a:gd name="T41" fmla="*/ 7 h 55"/>
                <a:gd name="T42" fmla="*/ 20 w 41"/>
                <a:gd name="T43" fmla="*/ 7 h 55"/>
                <a:gd name="T44" fmla="*/ 41 w 41"/>
                <a:gd name="T45" fmla="*/ 15 h 55"/>
                <a:gd name="T46" fmla="*/ 18 w 41"/>
                <a:gd name="T47" fmla="*/ 0 h 55"/>
                <a:gd name="T48" fmla="*/ 18 w 41"/>
                <a:gd name="T49" fmla="*/ 0 h 55"/>
                <a:gd name="T50" fmla="*/ 18 w 41"/>
                <a:gd name="T51" fmla="*/ 0 h 55"/>
                <a:gd name="T52" fmla="*/ 17 w 41"/>
                <a:gd name="T53" fmla="*/ 0 h 55"/>
                <a:gd name="T54" fmla="*/ 15 w 41"/>
                <a:gd name="T5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5">
                  <a:moveTo>
                    <a:pt x="15" y="0"/>
                  </a:moveTo>
                  <a:cubicBezTo>
                    <a:pt x="9" y="0"/>
                    <a:pt x="6" y="1"/>
                    <a:pt x="5" y="3"/>
                  </a:cubicBezTo>
                  <a:cubicBezTo>
                    <a:pt x="5" y="3"/>
                    <a:pt x="5" y="4"/>
                    <a:pt x="5" y="5"/>
                  </a:cubicBezTo>
                  <a:cubicBezTo>
                    <a:pt x="5" y="6"/>
                    <a:pt x="5" y="7"/>
                    <a:pt x="5" y="7"/>
                  </a:cubicBezTo>
                  <a:cubicBezTo>
                    <a:pt x="5" y="9"/>
                    <a:pt x="5" y="10"/>
                    <a:pt x="3" y="10"/>
                  </a:cubicBezTo>
                  <a:cubicBezTo>
                    <a:pt x="3" y="10"/>
                    <a:pt x="3" y="10"/>
                    <a:pt x="3" y="10"/>
                  </a:cubicBezTo>
                  <a:cubicBezTo>
                    <a:pt x="3" y="10"/>
                    <a:pt x="3" y="10"/>
                    <a:pt x="3" y="10"/>
                  </a:cubicBezTo>
                  <a:cubicBezTo>
                    <a:pt x="1" y="10"/>
                    <a:pt x="0" y="11"/>
                    <a:pt x="0" y="13"/>
                  </a:cubicBezTo>
                  <a:cubicBezTo>
                    <a:pt x="0" y="15"/>
                    <a:pt x="0" y="17"/>
                    <a:pt x="1" y="19"/>
                  </a:cubicBezTo>
                  <a:cubicBezTo>
                    <a:pt x="2" y="23"/>
                    <a:pt x="3" y="28"/>
                    <a:pt x="6" y="34"/>
                  </a:cubicBezTo>
                  <a:cubicBezTo>
                    <a:pt x="8" y="39"/>
                    <a:pt x="11" y="44"/>
                    <a:pt x="15" y="49"/>
                  </a:cubicBezTo>
                  <a:cubicBezTo>
                    <a:pt x="17" y="51"/>
                    <a:pt x="21" y="53"/>
                    <a:pt x="26" y="55"/>
                  </a:cubicBezTo>
                  <a:cubicBezTo>
                    <a:pt x="26" y="55"/>
                    <a:pt x="11" y="43"/>
                    <a:pt x="14" y="36"/>
                  </a:cubicBezTo>
                  <a:cubicBezTo>
                    <a:pt x="16" y="32"/>
                    <a:pt x="22" y="32"/>
                    <a:pt x="28" y="32"/>
                  </a:cubicBezTo>
                  <a:cubicBezTo>
                    <a:pt x="32" y="32"/>
                    <a:pt x="35" y="32"/>
                    <a:pt x="35" y="32"/>
                  </a:cubicBezTo>
                  <a:cubicBezTo>
                    <a:pt x="35" y="32"/>
                    <a:pt x="22" y="27"/>
                    <a:pt x="16" y="26"/>
                  </a:cubicBezTo>
                  <a:cubicBezTo>
                    <a:pt x="9" y="26"/>
                    <a:pt x="9" y="20"/>
                    <a:pt x="14" y="19"/>
                  </a:cubicBezTo>
                  <a:cubicBezTo>
                    <a:pt x="15" y="19"/>
                    <a:pt x="16" y="19"/>
                    <a:pt x="16" y="19"/>
                  </a:cubicBezTo>
                  <a:cubicBezTo>
                    <a:pt x="22" y="19"/>
                    <a:pt x="30" y="22"/>
                    <a:pt x="31" y="22"/>
                  </a:cubicBezTo>
                  <a:cubicBezTo>
                    <a:pt x="30" y="21"/>
                    <a:pt x="22" y="15"/>
                    <a:pt x="15" y="13"/>
                  </a:cubicBezTo>
                  <a:cubicBezTo>
                    <a:pt x="8" y="11"/>
                    <a:pt x="11" y="7"/>
                    <a:pt x="18" y="7"/>
                  </a:cubicBezTo>
                  <a:cubicBezTo>
                    <a:pt x="18" y="7"/>
                    <a:pt x="19" y="7"/>
                    <a:pt x="20" y="7"/>
                  </a:cubicBezTo>
                  <a:cubicBezTo>
                    <a:pt x="28" y="8"/>
                    <a:pt x="41" y="15"/>
                    <a:pt x="41" y="15"/>
                  </a:cubicBezTo>
                  <a:cubicBezTo>
                    <a:pt x="41" y="15"/>
                    <a:pt x="32" y="2"/>
                    <a:pt x="18" y="0"/>
                  </a:cubicBezTo>
                  <a:cubicBezTo>
                    <a:pt x="18" y="0"/>
                    <a:pt x="18" y="0"/>
                    <a:pt x="18" y="0"/>
                  </a:cubicBezTo>
                  <a:cubicBezTo>
                    <a:pt x="18" y="0"/>
                    <a:pt x="18" y="0"/>
                    <a:pt x="18" y="0"/>
                  </a:cubicBezTo>
                  <a:cubicBezTo>
                    <a:pt x="17" y="0"/>
                    <a:pt x="17" y="0"/>
                    <a:pt x="17" y="0"/>
                  </a:cubicBezTo>
                  <a:cubicBezTo>
                    <a:pt x="16" y="0"/>
                    <a:pt x="15" y="0"/>
                    <a:pt x="15"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49" name="Freeform 86">
              <a:extLst>
                <a:ext uri="{FF2B5EF4-FFF2-40B4-BE49-F238E27FC236}">
                  <a16:creationId xmlns:a16="http://schemas.microsoft.com/office/drawing/2014/main" xmlns="" id="{543BC363-9AD9-4A73-9AD0-47146145CF62}"/>
                </a:ext>
              </a:extLst>
            </p:cNvPr>
            <p:cNvSpPr>
              <a:spLocks/>
            </p:cNvSpPr>
            <p:nvPr/>
          </p:nvSpPr>
          <p:spPr bwMode="auto">
            <a:xfrm flipH="1">
              <a:off x="1994530" y="6163366"/>
              <a:ext cx="105867" cy="133298"/>
            </a:xfrm>
            <a:custGeom>
              <a:avLst/>
              <a:gdLst>
                <a:gd name="T0" fmla="*/ 0 w 38"/>
                <a:gd name="T1" fmla="*/ 13 h 47"/>
                <a:gd name="T2" fmla="*/ 22 w 38"/>
                <a:gd name="T3" fmla="*/ 24 h 47"/>
                <a:gd name="T4" fmla="*/ 10 w 38"/>
                <a:gd name="T5" fmla="*/ 38 h 47"/>
                <a:gd name="T6" fmla="*/ 23 w 38"/>
                <a:gd name="T7" fmla="*/ 32 h 47"/>
                <a:gd name="T8" fmla="*/ 26 w 38"/>
                <a:gd name="T9" fmla="*/ 47 h 47"/>
                <a:gd name="T10" fmla="*/ 29 w 38"/>
                <a:gd name="T11" fmla="*/ 36 h 47"/>
                <a:gd name="T12" fmla="*/ 31 w 38"/>
                <a:gd name="T13" fmla="*/ 27 h 47"/>
                <a:gd name="T14" fmla="*/ 31 w 38"/>
                <a:gd name="T15" fmla="*/ 17 h 47"/>
                <a:gd name="T16" fmla="*/ 15 w 38"/>
                <a:gd name="T17" fmla="*/ 0 h 47"/>
                <a:gd name="T18" fmla="*/ 22 w 38"/>
                <a:gd name="T19" fmla="*/ 17 h 47"/>
                <a:gd name="T20" fmla="*/ 0 w 38"/>
                <a:gd name="T21"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7">
                  <a:moveTo>
                    <a:pt x="0" y="13"/>
                  </a:moveTo>
                  <a:cubicBezTo>
                    <a:pt x="0" y="13"/>
                    <a:pt x="19" y="18"/>
                    <a:pt x="22" y="24"/>
                  </a:cubicBezTo>
                  <a:cubicBezTo>
                    <a:pt x="24" y="29"/>
                    <a:pt x="10" y="38"/>
                    <a:pt x="10" y="38"/>
                  </a:cubicBezTo>
                  <a:cubicBezTo>
                    <a:pt x="10" y="38"/>
                    <a:pt x="19" y="38"/>
                    <a:pt x="23" y="32"/>
                  </a:cubicBezTo>
                  <a:cubicBezTo>
                    <a:pt x="23" y="32"/>
                    <a:pt x="27" y="34"/>
                    <a:pt x="26" y="47"/>
                  </a:cubicBezTo>
                  <a:cubicBezTo>
                    <a:pt x="26" y="47"/>
                    <a:pt x="28" y="42"/>
                    <a:pt x="29" y="36"/>
                  </a:cubicBezTo>
                  <a:cubicBezTo>
                    <a:pt x="30" y="34"/>
                    <a:pt x="31" y="27"/>
                    <a:pt x="31" y="27"/>
                  </a:cubicBezTo>
                  <a:cubicBezTo>
                    <a:pt x="31" y="27"/>
                    <a:pt x="38" y="21"/>
                    <a:pt x="31" y="17"/>
                  </a:cubicBezTo>
                  <a:cubicBezTo>
                    <a:pt x="31" y="17"/>
                    <a:pt x="22" y="4"/>
                    <a:pt x="15" y="0"/>
                  </a:cubicBezTo>
                  <a:cubicBezTo>
                    <a:pt x="15" y="0"/>
                    <a:pt x="23" y="11"/>
                    <a:pt x="22" y="17"/>
                  </a:cubicBezTo>
                  <a:cubicBezTo>
                    <a:pt x="22" y="17"/>
                    <a:pt x="12" y="13"/>
                    <a:pt x="0" y="13"/>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0" name="Freeform 87">
              <a:extLst>
                <a:ext uri="{FF2B5EF4-FFF2-40B4-BE49-F238E27FC236}">
                  <a16:creationId xmlns:a16="http://schemas.microsoft.com/office/drawing/2014/main" xmlns="" id="{DE91D213-1BA6-461C-8D2F-F1380AA7C799}"/>
                </a:ext>
              </a:extLst>
            </p:cNvPr>
            <p:cNvSpPr>
              <a:spLocks/>
            </p:cNvSpPr>
            <p:nvPr/>
          </p:nvSpPr>
          <p:spPr bwMode="auto">
            <a:xfrm flipH="1">
              <a:off x="1717159" y="6036416"/>
              <a:ext cx="290076" cy="198888"/>
            </a:xfrm>
            <a:custGeom>
              <a:avLst/>
              <a:gdLst>
                <a:gd name="T0" fmla="*/ 0 w 102"/>
                <a:gd name="T1" fmla="*/ 70 h 70"/>
                <a:gd name="T2" fmla="*/ 98 w 102"/>
                <a:gd name="T3" fmla="*/ 5 h 70"/>
                <a:gd name="T4" fmla="*/ 98 w 102"/>
                <a:gd name="T5" fmla="*/ 0 h 70"/>
                <a:gd name="T6" fmla="*/ 0 w 102"/>
                <a:gd name="T7" fmla="*/ 64 h 70"/>
                <a:gd name="T8" fmla="*/ 0 w 102"/>
                <a:gd name="T9" fmla="*/ 70 h 70"/>
              </a:gdLst>
              <a:ahLst/>
              <a:cxnLst>
                <a:cxn ang="0">
                  <a:pos x="T0" y="T1"/>
                </a:cxn>
                <a:cxn ang="0">
                  <a:pos x="T2" y="T3"/>
                </a:cxn>
                <a:cxn ang="0">
                  <a:pos x="T4" y="T5"/>
                </a:cxn>
                <a:cxn ang="0">
                  <a:pos x="T6" y="T7"/>
                </a:cxn>
                <a:cxn ang="0">
                  <a:pos x="T8" y="T9"/>
                </a:cxn>
              </a:cxnLst>
              <a:rect l="0" t="0" r="r" b="b"/>
              <a:pathLst>
                <a:path w="102" h="70">
                  <a:moveTo>
                    <a:pt x="0" y="70"/>
                  </a:moveTo>
                  <a:cubicBezTo>
                    <a:pt x="0" y="70"/>
                    <a:pt x="57" y="55"/>
                    <a:pt x="98" y="5"/>
                  </a:cubicBezTo>
                  <a:cubicBezTo>
                    <a:pt x="98" y="5"/>
                    <a:pt x="102" y="0"/>
                    <a:pt x="98" y="0"/>
                  </a:cubicBezTo>
                  <a:cubicBezTo>
                    <a:pt x="89" y="0"/>
                    <a:pt x="75" y="41"/>
                    <a:pt x="0" y="64"/>
                  </a:cubicBezTo>
                  <a:cubicBezTo>
                    <a:pt x="0" y="70"/>
                    <a:pt x="0" y="70"/>
                    <a:pt x="0" y="7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1" name="Freeform 88">
              <a:extLst>
                <a:ext uri="{FF2B5EF4-FFF2-40B4-BE49-F238E27FC236}">
                  <a16:creationId xmlns:a16="http://schemas.microsoft.com/office/drawing/2014/main" xmlns="" id="{860683A4-F892-425A-B554-9A01977C37F4}"/>
                </a:ext>
              </a:extLst>
            </p:cNvPr>
            <p:cNvSpPr>
              <a:spLocks/>
            </p:cNvSpPr>
            <p:nvPr/>
          </p:nvSpPr>
          <p:spPr bwMode="auto">
            <a:xfrm flipH="1">
              <a:off x="1721393" y="5469373"/>
              <a:ext cx="192678" cy="171383"/>
            </a:xfrm>
            <a:custGeom>
              <a:avLst/>
              <a:gdLst>
                <a:gd name="T0" fmla="*/ 68 w 68"/>
                <a:gd name="T1" fmla="*/ 51 h 60"/>
                <a:gd name="T2" fmla="*/ 17 w 68"/>
                <a:gd name="T3" fmla="*/ 1 h 60"/>
                <a:gd name="T4" fmla="*/ 12 w 68"/>
                <a:gd name="T5" fmla="*/ 5 h 60"/>
                <a:gd name="T6" fmla="*/ 2 w 68"/>
                <a:gd name="T7" fmla="*/ 9 h 60"/>
                <a:gd name="T8" fmla="*/ 15 w 68"/>
                <a:gd name="T9" fmla="*/ 34 h 60"/>
                <a:gd name="T10" fmla="*/ 59 w 68"/>
                <a:gd name="T11" fmla="*/ 60 h 60"/>
              </a:gdLst>
              <a:ahLst/>
              <a:cxnLst>
                <a:cxn ang="0">
                  <a:pos x="T0" y="T1"/>
                </a:cxn>
                <a:cxn ang="0">
                  <a:pos x="T2" y="T3"/>
                </a:cxn>
                <a:cxn ang="0">
                  <a:pos x="T4" y="T5"/>
                </a:cxn>
                <a:cxn ang="0">
                  <a:pos x="T6" y="T7"/>
                </a:cxn>
                <a:cxn ang="0">
                  <a:pos x="T8" y="T9"/>
                </a:cxn>
                <a:cxn ang="0">
                  <a:pos x="T10" y="T11"/>
                </a:cxn>
              </a:cxnLst>
              <a:rect l="0" t="0" r="r" b="b"/>
              <a:pathLst>
                <a:path w="68" h="60">
                  <a:moveTo>
                    <a:pt x="68" y="51"/>
                  </a:moveTo>
                  <a:cubicBezTo>
                    <a:pt x="68" y="51"/>
                    <a:pt x="57" y="7"/>
                    <a:pt x="17" y="1"/>
                  </a:cubicBezTo>
                  <a:cubicBezTo>
                    <a:pt x="17" y="1"/>
                    <a:pt x="11" y="0"/>
                    <a:pt x="12" y="5"/>
                  </a:cubicBezTo>
                  <a:cubicBezTo>
                    <a:pt x="12" y="9"/>
                    <a:pt x="5" y="5"/>
                    <a:pt x="2" y="9"/>
                  </a:cubicBezTo>
                  <a:cubicBezTo>
                    <a:pt x="0" y="12"/>
                    <a:pt x="6" y="22"/>
                    <a:pt x="15" y="34"/>
                  </a:cubicBezTo>
                  <a:cubicBezTo>
                    <a:pt x="23" y="47"/>
                    <a:pt x="38" y="60"/>
                    <a:pt x="59" y="6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2" name="Freeform 89">
              <a:extLst>
                <a:ext uri="{FF2B5EF4-FFF2-40B4-BE49-F238E27FC236}">
                  <a16:creationId xmlns:a16="http://schemas.microsoft.com/office/drawing/2014/main" xmlns="" id="{0574FF06-92EC-45BA-A79D-8161E439945D}"/>
                </a:ext>
              </a:extLst>
            </p:cNvPr>
            <p:cNvSpPr>
              <a:spLocks/>
            </p:cNvSpPr>
            <p:nvPr/>
          </p:nvSpPr>
          <p:spPr bwMode="auto">
            <a:xfrm flipH="1">
              <a:off x="1738332" y="5518038"/>
              <a:ext cx="118571" cy="112138"/>
            </a:xfrm>
            <a:custGeom>
              <a:avLst/>
              <a:gdLst>
                <a:gd name="T0" fmla="*/ 15 w 42"/>
                <a:gd name="T1" fmla="*/ 0 h 39"/>
                <a:gd name="T2" fmla="*/ 26 w 42"/>
                <a:gd name="T3" fmla="*/ 20 h 39"/>
                <a:gd name="T4" fmla="*/ 8 w 42"/>
                <a:gd name="T5" fmla="*/ 9 h 39"/>
                <a:gd name="T6" fmla="*/ 35 w 42"/>
                <a:gd name="T7" fmla="*/ 39 h 39"/>
                <a:gd name="T8" fmla="*/ 41 w 42"/>
                <a:gd name="T9" fmla="*/ 38 h 39"/>
                <a:gd name="T10" fmla="*/ 39 w 42"/>
                <a:gd name="T11" fmla="*/ 24 h 39"/>
                <a:gd name="T12" fmla="*/ 15 w 4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15" y="0"/>
                  </a:moveTo>
                  <a:cubicBezTo>
                    <a:pt x="15" y="0"/>
                    <a:pt x="25" y="15"/>
                    <a:pt x="26" y="20"/>
                  </a:cubicBezTo>
                  <a:cubicBezTo>
                    <a:pt x="26" y="20"/>
                    <a:pt x="17" y="12"/>
                    <a:pt x="8" y="9"/>
                  </a:cubicBezTo>
                  <a:cubicBezTo>
                    <a:pt x="0" y="7"/>
                    <a:pt x="35" y="39"/>
                    <a:pt x="35" y="39"/>
                  </a:cubicBezTo>
                  <a:cubicBezTo>
                    <a:pt x="41" y="38"/>
                    <a:pt x="41" y="38"/>
                    <a:pt x="41" y="38"/>
                  </a:cubicBezTo>
                  <a:cubicBezTo>
                    <a:pt x="41" y="38"/>
                    <a:pt x="42" y="27"/>
                    <a:pt x="39" y="24"/>
                  </a:cubicBezTo>
                  <a:cubicBezTo>
                    <a:pt x="37" y="21"/>
                    <a:pt x="15" y="0"/>
                    <a:pt x="15"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3" name="Freeform 90">
              <a:extLst>
                <a:ext uri="{FF2B5EF4-FFF2-40B4-BE49-F238E27FC236}">
                  <a16:creationId xmlns:a16="http://schemas.microsoft.com/office/drawing/2014/main" xmlns="" id="{A3FF6E1B-A056-4CE8-BD3B-4B2BE7289DDB}"/>
                </a:ext>
              </a:extLst>
            </p:cNvPr>
            <p:cNvSpPr>
              <a:spLocks/>
            </p:cNvSpPr>
            <p:nvPr/>
          </p:nvSpPr>
          <p:spPr bwMode="auto">
            <a:xfrm flipH="1">
              <a:off x="1738332" y="5503227"/>
              <a:ext cx="179974" cy="171383"/>
            </a:xfrm>
            <a:custGeom>
              <a:avLst/>
              <a:gdLst>
                <a:gd name="T0" fmla="*/ 53 w 64"/>
                <a:gd name="T1" fmla="*/ 60 h 60"/>
                <a:gd name="T2" fmla="*/ 29 w 64"/>
                <a:gd name="T3" fmla="*/ 51 h 60"/>
                <a:gd name="T4" fmla="*/ 28 w 64"/>
                <a:gd name="T5" fmla="*/ 50 h 60"/>
                <a:gd name="T6" fmla="*/ 28 w 64"/>
                <a:gd name="T7" fmla="*/ 50 h 60"/>
                <a:gd name="T8" fmla="*/ 2 w 64"/>
                <a:gd name="T9" fmla="*/ 18 h 60"/>
                <a:gd name="T10" fmla="*/ 3 w 64"/>
                <a:gd name="T11" fmla="*/ 13 h 60"/>
                <a:gd name="T12" fmla="*/ 2 w 64"/>
                <a:gd name="T13" fmla="*/ 2 h 60"/>
                <a:gd name="T14" fmla="*/ 8 w 64"/>
                <a:gd name="T15" fmla="*/ 3 h 60"/>
                <a:gd name="T16" fmla="*/ 62 w 64"/>
                <a:gd name="T17" fmla="*/ 47 h 60"/>
                <a:gd name="T18" fmla="*/ 53 w 64"/>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0">
                  <a:moveTo>
                    <a:pt x="53" y="60"/>
                  </a:moveTo>
                  <a:cubicBezTo>
                    <a:pt x="45" y="60"/>
                    <a:pt x="36" y="56"/>
                    <a:pt x="29" y="51"/>
                  </a:cubicBezTo>
                  <a:cubicBezTo>
                    <a:pt x="29" y="51"/>
                    <a:pt x="29" y="50"/>
                    <a:pt x="28" y="50"/>
                  </a:cubicBezTo>
                  <a:cubicBezTo>
                    <a:pt x="28" y="50"/>
                    <a:pt x="28" y="50"/>
                    <a:pt x="28" y="50"/>
                  </a:cubicBezTo>
                  <a:cubicBezTo>
                    <a:pt x="14" y="39"/>
                    <a:pt x="3" y="22"/>
                    <a:pt x="2" y="18"/>
                  </a:cubicBezTo>
                  <a:cubicBezTo>
                    <a:pt x="0" y="12"/>
                    <a:pt x="3" y="16"/>
                    <a:pt x="3" y="13"/>
                  </a:cubicBezTo>
                  <a:cubicBezTo>
                    <a:pt x="3" y="11"/>
                    <a:pt x="0" y="5"/>
                    <a:pt x="2" y="2"/>
                  </a:cubicBezTo>
                  <a:cubicBezTo>
                    <a:pt x="4" y="0"/>
                    <a:pt x="8" y="3"/>
                    <a:pt x="8" y="3"/>
                  </a:cubicBezTo>
                  <a:cubicBezTo>
                    <a:pt x="37" y="14"/>
                    <a:pt x="57" y="34"/>
                    <a:pt x="62" y="47"/>
                  </a:cubicBezTo>
                  <a:cubicBezTo>
                    <a:pt x="64" y="54"/>
                    <a:pt x="61" y="59"/>
                    <a:pt x="53" y="6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4" name="Freeform 91">
              <a:extLst>
                <a:ext uri="{FF2B5EF4-FFF2-40B4-BE49-F238E27FC236}">
                  <a16:creationId xmlns:a16="http://schemas.microsoft.com/office/drawing/2014/main" xmlns="" id="{FDDB9EDA-7468-4213-8FAA-1485E02CD566}"/>
                </a:ext>
              </a:extLst>
            </p:cNvPr>
            <p:cNvSpPr>
              <a:spLocks/>
            </p:cNvSpPr>
            <p:nvPr/>
          </p:nvSpPr>
          <p:spPr bwMode="auto">
            <a:xfrm flipH="1">
              <a:off x="1738332" y="5604787"/>
              <a:ext cx="97397" cy="69823"/>
            </a:xfrm>
            <a:custGeom>
              <a:avLst/>
              <a:gdLst>
                <a:gd name="T0" fmla="*/ 24 w 35"/>
                <a:gd name="T1" fmla="*/ 24 h 24"/>
                <a:gd name="T2" fmla="*/ 0 w 35"/>
                <a:gd name="T3" fmla="*/ 15 h 24"/>
                <a:gd name="T4" fmla="*/ 18 w 35"/>
                <a:gd name="T5" fmla="*/ 22 h 24"/>
                <a:gd name="T6" fmla="*/ 3 w 35"/>
                <a:gd name="T7" fmla="*/ 6 h 24"/>
                <a:gd name="T8" fmla="*/ 20 w 35"/>
                <a:gd name="T9" fmla="*/ 14 h 24"/>
                <a:gd name="T10" fmla="*/ 5 w 35"/>
                <a:gd name="T11" fmla="*/ 0 h 24"/>
                <a:gd name="T12" fmla="*/ 21 w 35"/>
                <a:gd name="T13" fmla="*/ 11 h 24"/>
                <a:gd name="T14" fmla="*/ 30 w 35"/>
                <a:gd name="T15" fmla="*/ 9 h 24"/>
                <a:gd name="T16" fmla="*/ 33 w 35"/>
                <a:gd name="T17" fmla="*/ 11 h 24"/>
                <a:gd name="T18" fmla="*/ 24 w 35"/>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4">
                  <a:moveTo>
                    <a:pt x="24" y="24"/>
                  </a:moveTo>
                  <a:cubicBezTo>
                    <a:pt x="16" y="24"/>
                    <a:pt x="7" y="20"/>
                    <a:pt x="0" y="15"/>
                  </a:cubicBezTo>
                  <a:cubicBezTo>
                    <a:pt x="6" y="19"/>
                    <a:pt x="16" y="22"/>
                    <a:pt x="18" y="22"/>
                  </a:cubicBezTo>
                  <a:cubicBezTo>
                    <a:pt x="9" y="18"/>
                    <a:pt x="3" y="6"/>
                    <a:pt x="3" y="6"/>
                  </a:cubicBezTo>
                  <a:cubicBezTo>
                    <a:pt x="10" y="13"/>
                    <a:pt x="20" y="14"/>
                    <a:pt x="20" y="14"/>
                  </a:cubicBezTo>
                  <a:cubicBezTo>
                    <a:pt x="14" y="11"/>
                    <a:pt x="5" y="0"/>
                    <a:pt x="5" y="0"/>
                  </a:cubicBezTo>
                  <a:cubicBezTo>
                    <a:pt x="5" y="0"/>
                    <a:pt x="14" y="9"/>
                    <a:pt x="21" y="11"/>
                  </a:cubicBezTo>
                  <a:cubicBezTo>
                    <a:pt x="27" y="13"/>
                    <a:pt x="30" y="9"/>
                    <a:pt x="30" y="9"/>
                  </a:cubicBezTo>
                  <a:cubicBezTo>
                    <a:pt x="33" y="11"/>
                    <a:pt x="33" y="11"/>
                    <a:pt x="33" y="11"/>
                  </a:cubicBezTo>
                  <a:cubicBezTo>
                    <a:pt x="35" y="18"/>
                    <a:pt x="32" y="23"/>
                    <a:pt x="24" y="2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5" name="Freeform 92">
              <a:extLst>
                <a:ext uri="{FF2B5EF4-FFF2-40B4-BE49-F238E27FC236}">
                  <a16:creationId xmlns:a16="http://schemas.microsoft.com/office/drawing/2014/main" xmlns="" id="{10DA2789-AA8C-4C74-9C5F-2ACFDD3875C1}"/>
                </a:ext>
              </a:extLst>
            </p:cNvPr>
            <p:cNvSpPr>
              <a:spLocks/>
            </p:cNvSpPr>
            <p:nvPr/>
          </p:nvSpPr>
          <p:spPr bwMode="auto">
            <a:xfrm flipH="1">
              <a:off x="1702338" y="5450331"/>
              <a:ext cx="133391" cy="192540"/>
            </a:xfrm>
            <a:custGeom>
              <a:avLst/>
              <a:gdLst>
                <a:gd name="T0" fmla="*/ 37 w 47"/>
                <a:gd name="T1" fmla="*/ 63 h 68"/>
                <a:gd name="T2" fmla="*/ 27 w 47"/>
                <a:gd name="T3" fmla="*/ 50 h 68"/>
                <a:gd name="T4" fmla="*/ 27 w 47"/>
                <a:gd name="T5" fmla="*/ 50 h 68"/>
                <a:gd name="T6" fmla="*/ 24 w 47"/>
                <a:gd name="T7" fmla="*/ 47 h 68"/>
                <a:gd name="T8" fmla="*/ 23 w 47"/>
                <a:gd name="T9" fmla="*/ 46 h 68"/>
                <a:gd name="T10" fmla="*/ 23 w 47"/>
                <a:gd name="T11" fmla="*/ 45 h 68"/>
                <a:gd name="T12" fmla="*/ 1 w 47"/>
                <a:gd name="T13" fmla="*/ 9 h 68"/>
                <a:gd name="T14" fmla="*/ 10 w 47"/>
                <a:gd name="T15" fmla="*/ 7 h 68"/>
                <a:gd name="T16" fmla="*/ 16 w 47"/>
                <a:gd name="T17" fmla="*/ 0 h 68"/>
                <a:gd name="T18" fmla="*/ 40 w 47"/>
                <a:gd name="T19" fmla="*/ 29 h 68"/>
                <a:gd name="T20" fmla="*/ 46 w 47"/>
                <a:gd name="T21" fmla="*/ 59 h 68"/>
                <a:gd name="T22" fmla="*/ 37 w 47"/>
                <a:gd name="T23"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8">
                  <a:moveTo>
                    <a:pt x="37" y="63"/>
                  </a:moveTo>
                  <a:cubicBezTo>
                    <a:pt x="37" y="63"/>
                    <a:pt x="32" y="58"/>
                    <a:pt x="27" y="50"/>
                  </a:cubicBezTo>
                  <a:cubicBezTo>
                    <a:pt x="27" y="50"/>
                    <a:pt x="27" y="50"/>
                    <a:pt x="27" y="50"/>
                  </a:cubicBezTo>
                  <a:cubicBezTo>
                    <a:pt x="26" y="49"/>
                    <a:pt x="25" y="48"/>
                    <a:pt x="24" y="47"/>
                  </a:cubicBezTo>
                  <a:cubicBezTo>
                    <a:pt x="24" y="46"/>
                    <a:pt x="23" y="46"/>
                    <a:pt x="23" y="46"/>
                  </a:cubicBezTo>
                  <a:cubicBezTo>
                    <a:pt x="23" y="45"/>
                    <a:pt x="23" y="45"/>
                    <a:pt x="23" y="45"/>
                  </a:cubicBezTo>
                  <a:cubicBezTo>
                    <a:pt x="13" y="32"/>
                    <a:pt x="0" y="14"/>
                    <a:pt x="1" y="9"/>
                  </a:cubicBezTo>
                  <a:cubicBezTo>
                    <a:pt x="2" y="0"/>
                    <a:pt x="8" y="7"/>
                    <a:pt x="10" y="7"/>
                  </a:cubicBezTo>
                  <a:cubicBezTo>
                    <a:pt x="12" y="7"/>
                    <a:pt x="13" y="0"/>
                    <a:pt x="16" y="0"/>
                  </a:cubicBezTo>
                  <a:cubicBezTo>
                    <a:pt x="17" y="0"/>
                    <a:pt x="31" y="11"/>
                    <a:pt x="40" y="29"/>
                  </a:cubicBezTo>
                  <a:cubicBezTo>
                    <a:pt x="44" y="38"/>
                    <a:pt x="47" y="48"/>
                    <a:pt x="46" y="59"/>
                  </a:cubicBezTo>
                  <a:cubicBezTo>
                    <a:pt x="46" y="59"/>
                    <a:pt x="42" y="68"/>
                    <a:pt x="37" y="63"/>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6" name="Freeform 93">
              <a:extLst>
                <a:ext uri="{FF2B5EF4-FFF2-40B4-BE49-F238E27FC236}">
                  <a16:creationId xmlns:a16="http://schemas.microsoft.com/office/drawing/2014/main" xmlns="" id="{B3C05191-27A0-4E7F-8D1F-ABA34B1DC8D9}"/>
                </a:ext>
              </a:extLst>
            </p:cNvPr>
            <p:cNvSpPr>
              <a:spLocks/>
            </p:cNvSpPr>
            <p:nvPr/>
          </p:nvSpPr>
          <p:spPr bwMode="auto">
            <a:xfrm flipH="1">
              <a:off x="1706573" y="5585745"/>
              <a:ext cx="97397" cy="95212"/>
            </a:xfrm>
            <a:custGeom>
              <a:avLst/>
              <a:gdLst>
                <a:gd name="T0" fmla="*/ 33 w 34"/>
                <a:gd name="T1" fmla="*/ 8 h 33"/>
                <a:gd name="T2" fmla="*/ 30 w 34"/>
                <a:gd name="T3" fmla="*/ 0 h 33"/>
                <a:gd name="T4" fmla="*/ 26 w 34"/>
                <a:gd name="T5" fmla="*/ 13 h 33"/>
                <a:gd name="T6" fmla="*/ 14 w 34"/>
                <a:gd name="T7" fmla="*/ 7 h 33"/>
                <a:gd name="T8" fmla="*/ 17 w 34"/>
                <a:gd name="T9" fmla="*/ 21 h 33"/>
                <a:gd name="T10" fmla="*/ 0 w 34"/>
                <a:gd name="T11" fmla="*/ 21 h 33"/>
                <a:gd name="T12" fmla="*/ 12 w 34"/>
                <a:gd name="T13" fmla="*/ 28 h 33"/>
                <a:gd name="T14" fmla="*/ 6 w 34"/>
                <a:gd name="T15" fmla="*/ 31 h 33"/>
                <a:gd name="T16" fmla="*/ 24 w 34"/>
                <a:gd name="T17" fmla="*/ 28 h 33"/>
                <a:gd name="T18" fmla="*/ 29 w 34"/>
                <a:gd name="T19" fmla="*/ 28 h 33"/>
                <a:gd name="T20" fmla="*/ 30 w 34"/>
                <a:gd name="T21" fmla="*/ 22 h 33"/>
                <a:gd name="T22" fmla="*/ 33 w 34"/>
                <a:gd name="T2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3" y="8"/>
                  </a:moveTo>
                  <a:cubicBezTo>
                    <a:pt x="33" y="6"/>
                    <a:pt x="32" y="2"/>
                    <a:pt x="30" y="0"/>
                  </a:cubicBezTo>
                  <a:cubicBezTo>
                    <a:pt x="31" y="7"/>
                    <a:pt x="29" y="12"/>
                    <a:pt x="26" y="13"/>
                  </a:cubicBezTo>
                  <a:cubicBezTo>
                    <a:pt x="23" y="13"/>
                    <a:pt x="14" y="7"/>
                    <a:pt x="14" y="7"/>
                  </a:cubicBezTo>
                  <a:cubicBezTo>
                    <a:pt x="14" y="7"/>
                    <a:pt x="19" y="16"/>
                    <a:pt x="17" y="21"/>
                  </a:cubicBezTo>
                  <a:cubicBezTo>
                    <a:pt x="15" y="25"/>
                    <a:pt x="7" y="27"/>
                    <a:pt x="0" y="21"/>
                  </a:cubicBezTo>
                  <a:cubicBezTo>
                    <a:pt x="3" y="26"/>
                    <a:pt x="7" y="28"/>
                    <a:pt x="12" y="28"/>
                  </a:cubicBezTo>
                  <a:cubicBezTo>
                    <a:pt x="14" y="28"/>
                    <a:pt x="6" y="31"/>
                    <a:pt x="6" y="31"/>
                  </a:cubicBezTo>
                  <a:cubicBezTo>
                    <a:pt x="6" y="31"/>
                    <a:pt x="12" y="33"/>
                    <a:pt x="24" y="28"/>
                  </a:cubicBezTo>
                  <a:cubicBezTo>
                    <a:pt x="26" y="27"/>
                    <a:pt x="26" y="30"/>
                    <a:pt x="29" y="28"/>
                  </a:cubicBezTo>
                  <a:cubicBezTo>
                    <a:pt x="31" y="26"/>
                    <a:pt x="29" y="25"/>
                    <a:pt x="30" y="22"/>
                  </a:cubicBezTo>
                  <a:cubicBezTo>
                    <a:pt x="32" y="19"/>
                    <a:pt x="34" y="12"/>
                    <a:pt x="33" y="8"/>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7" name="Freeform 94">
              <a:extLst>
                <a:ext uri="{FF2B5EF4-FFF2-40B4-BE49-F238E27FC236}">
                  <a16:creationId xmlns:a16="http://schemas.microsoft.com/office/drawing/2014/main" xmlns="" id="{8F126371-5940-4A3D-9B8D-576E34CB7BB8}"/>
                </a:ext>
              </a:extLst>
            </p:cNvPr>
            <p:cNvSpPr>
              <a:spLocks/>
            </p:cNvSpPr>
            <p:nvPr/>
          </p:nvSpPr>
          <p:spPr bwMode="auto">
            <a:xfrm flipH="1">
              <a:off x="1429201" y="5651335"/>
              <a:ext cx="304896" cy="230626"/>
            </a:xfrm>
            <a:custGeom>
              <a:avLst/>
              <a:gdLst>
                <a:gd name="T0" fmla="*/ 3 w 108"/>
                <a:gd name="T1" fmla="*/ 0 h 81"/>
                <a:gd name="T2" fmla="*/ 108 w 108"/>
                <a:gd name="T3" fmla="*/ 72 h 81"/>
                <a:gd name="T4" fmla="*/ 105 w 108"/>
                <a:gd name="T5" fmla="*/ 79 h 81"/>
                <a:gd name="T6" fmla="*/ 0 w 108"/>
                <a:gd name="T7" fmla="*/ 2 h 81"/>
                <a:gd name="T8" fmla="*/ 3 w 108"/>
                <a:gd name="T9" fmla="*/ 0 h 81"/>
              </a:gdLst>
              <a:ahLst/>
              <a:cxnLst>
                <a:cxn ang="0">
                  <a:pos x="T0" y="T1"/>
                </a:cxn>
                <a:cxn ang="0">
                  <a:pos x="T2" y="T3"/>
                </a:cxn>
                <a:cxn ang="0">
                  <a:pos x="T4" y="T5"/>
                </a:cxn>
                <a:cxn ang="0">
                  <a:pos x="T6" y="T7"/>
                </a:cxn>
                <a:cxn ang="0">
                  <a:pos x="T8" y="T9"/>
                </a:cxn>
              </a:cxnLst>
              <a:rect l="0" t="0" r="r" b="b"/>
              <a:pathLst>
                <a:path w="108" h="81">
                  <a:moveTo>
                    <a:pt x="3" y="0"/>
                  </a:moveTo>
                  <a:cubicBezTo>
                    <a:pt x="3" y="0"/>
                    <a:pt x="57" y="76"/>
                    <a:pt x="108" y="72"/>
                  </a:cubicBezTo>
                  <a:cubicBezTo>
                    <a:pt x="108" y="72"/>
                    <a:pt x="107" y="76"/>
                    <a:pt x="105" y="79"/>
                  </a:cubicBezTo>
                  <a:cubicBezTo>
                    <a:pt x="103" y="81"/>
                    <a:pt x="56" y="77"/>
                    <a:pt x="0" y="2"/>
                  </a:cubicBezTo>
                  <a:cubicBezTo>
                    <a:pt x="3" y="0"/>
                    <a:pt x="3" y="0"/>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8" name="Freeform 95">
              <a:extLst>
                <a:ext uri="{FF2B5EF4-FFF2-40B4-BE49-F238E27FC236}">
                  <a16:creationId xmlns:a16="http://schemas.microsoft.com/office/drawing/2014/main" xmlns="" id="{B99C2DAA-76DE-4B49-9263-E2CD29466B7C}"/>
                </a:ext>
              </a:extLst>
            </p:cNvPr>
            <p:cNvSpPr>
              <a:spLocks/>
            </p:cNvSpPr>
            <p:nvPr/>
          </p:nvSpPr>
          <p:spPr bwMode="auto">
            <a:xfrm flipH="1">
              <a:off x="1702338" y="5532848"/>
              <a:ext cx="61402" cy="110023"/>
            </a:xfrm>
            <a:custGeom>
              <a:avLst/>
              <a:gdLst>
                <a:gd name="T0" fmla="*/ 11 w 21"/>
                <a:gd name="T1" fmla="*/ 34 h 39"/>
                <a:gd name="T2" fmla="*/ 1 w 21"/>
                <a:gd name="T3" fmla="*/ 21 h 39"/>
                <a:gd name="T4" fmla="*/ 10 w 21"/>
                <a:gd name="T5" fmla="*/ 27 h 39"/>
                <a:gd name="T6" fmla="*/ 0 w 21"/>
                <a:gd name="T7" fmla="*/ 7 h 39"/>
                <a:gd name="T8" fmla="*/ 14 w 21"/>
                <a:gd name="T9" fmla="*/ 25 h 39"/>
                <a:gd name="T10" fmla="*/ 7 w 21"/>
                <a:gd name="T11" fmla="*/ 0 h 39"/>
                <a:gd name="T12" fmla="*/ 17 w 21"/>
                <a:gd name="T13" fmla="*/ 17 h 39"/>
                <a:gd name="T14" fmla="*/ 14 w 21"/>
                <a:gd name="T15" fmla="*/ 5 h 39"/>
                <a:gd name="T16" fmla="*/ 14 w 21"/>
                <a:gd name="T17" fmla="*/ 0 h 39"/>
                <a:gd name="T18" fmla="*/ 20 w 21"/>
                <a:gd name="T19" fmla="*/ 30 h 39"/>
                <a:gd name="T20" fmla="*/ 11 w 21"/>
                <a:gd name="T2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1" y="34"/>
                  </a:moveTo>
                  <a:cubicBezTo>
                    <a:pt x="11" y="34"/>
                    <a:pt x="6" y="29"/>
                    <a:pt x="1" y="21"/>
                  </a:cubicBezTo>
                  <a:cubicBezTo>
                    <a:pt x="4" y="26"/>
                    <a:pt x="9" y="31"/>
                    <a:pt x="10" y="27"/>
                  </a:cubicBezTo>
                  <a:cubicBezTo>
                    <a:pt x="12" y="21"/>
                    <a:pt x="0" y="7"/>
                    <a:pt x="0" y="7"/>
                  </a:cubicBezTo>
                  <a:cubicBezTo>
                    <a:pt x="11" y="13"/>
                    <a:pt x="13" y="24"/>
                    <a:pt x="14" y="25"/>
                  </a:cubicBezTo>
                  <a:cubicBezTo>
                    <a:pt x="17" y="15"/>
                    <a:pt x="7" y="0"/>
                    <a:pt x="7" y="0"/>
                  </a:cubicBezTo>
                  <a:cubicBezTo>
                    <a:pt x="14" y="7"/>
                    <a:pt x="16" y="16"/>
                    <a:pt x="17" y="17"/>
                  </a:cubicBezTo>
                  <a:cubicBezTo>
                    <a:pt x="16" y="16"/>
                    <a:pt x="16" y="11"/>
                    <a:pt x="14" y="5"/>
                  </a:cubicBezTo>
                  <a:cubicBezTo>
                    <a:pt x="14" y="2"/>
                    <a:pt x="13" y="1"/>
                    <a:pt x="14" y="0"/>
                  </a:cubicBezTo>
                  <a:cubicBezTo>
                    <a:pt x="18" y="9"/>
                    <a:pt x="21" y="19"/>
                    <a:pt x="20" y="30"/>
                  </a:cubicBezTo>
                  <a:cubicBezTo>
                    <a:pt x="20" y="30"/>
                    <a:pt x="16" y="39"/>
                    <a:pt x="11" y="3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59" name="Freeform 96">
              <a:extLst>
                <a:ext uri="{FF2B5EF4-FFF2-40B4-BE49-F238E27FC236}">
                  <a16:creationId xmlns:a16="http://schemas.microsoft.com/office/drawing/2014/main" xmlns="" id="{F1E2C7B8-4F84-479E-A9EA-EB3D99E1AF91}"/>
                </a:ext>
              </a:extLst>
            </p:cNvPr>
            <p:cNvSpPr>
              <a:spLocks/>
            </p:cNvSpPr>
            <p:nvPr/>
          </p:nvSpPr>
          <p:spPr bwMode="auto">
            <a:xfrm flipH="1">
              <a:off x="787649" y="5941205"/>
              <a:ext cx="209616" cy="156572"/>
            </a:xfrm>
            <a:custGeom>
              <a:avLst/>
              <a:gdLst>
                <a:gd name="T0" fmla="*/ 69 w 74"/>
                <a:gd name="T1" fmla="*/ 9 h 55"/>
                <a:gd name="T2" fmla="*/ 3 w 74"/>
                <a:gd name="T3" fmla="*/ 35 h 55"/>
                <a:gd name="T4" fmla="*/ 4 w 74"/>
                <a:gd name="T5" fmla="*/ 41 h 55"/>
                <a:gd name="T6" fmla="*/ 4 w 74"/>
                <a:gd name="T7" fmla="*/ 52 h 55"/>
                <a:gd name="T8" fmla="*/ 33 w 74"/>
                <a:gd name="T9" fmla="*/ 51 h 55"/>
                <a:gd name="T10" fmla="*/ 74 w 74"/>
                <a:gd name="T11" fmla="*/ 20 h 55"/>
              </a:gdLst>
              <a:ahLst/>
              <a:cxnLst>
                <a:cxn ang="0">
                  <a:pos x="T0" y="T1"/>
                </a:cxn>
                <a:cxn ang="0">
                  <a:pos x="T2" y="T3"/>
                </a:cxn>
                <a:cxn ang="0">
                  <a:pos x="T4" y="T5"/>
                </a:cxn>
                <a:cxn ang="0">
                  <a:pos x="T6" y="T7"/>
                </a:cxn>
                <a:cxn ang="0">
                  <a:pos x="T8" y="T9"/>
                </a:cxn>
                <a:cxn ang="0">
                  <a:pos x="T10" y="T11"/>
                </a:cxn>
              </a:cxnLst>
              <a:rect l="0" t="0" r="r" b="b"/>
              <a:pathLst>
                <a:path w="74" h="55">
                  <a:moveTo>
                    <a:pt x="69" y="9"/>
                  </a:moveTo>
                  <a:cubicBezTo>
                    <a:pt x="69" y="9"/>
                    <a:pt x="25" y="0"/>
                    <a:pt x="3" y="35"/>
                  </a:cubicBezTo>
                  <a:cubicBezTo>
                    <a:pt x="3" y="35"/>
                    <a:pt x="0" y="41"/>
                    <a:pt x="4" y="41"/>
                  </a:cubicBezTo>
                  <a:cubicBezTo>
                    <a:pt x="8" y="42"/>
                    <a:pt x="2" y="48"/>
                    <a:pt x="4" y="52"/>
                  </a:cubicBezTo>
                  <a:cubicBezTo>
                    <a:pt x="6" y="55"/>
                    <a:pt x="18" y="53"/>
                    <a:pt x="33" y="51"/>
                  </a:cubicBezTo>
                  <a:cubicBezTo>
                    <a:pt x="47" y="48"/>
                    <a:pt x="66" y="39"/>
                    <a:pt x="74" y="2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60" name="Freeform 97">
              <a:extLst>
                <a:ext uri="{FF2B5EF4-FFF2-40B4-BE49-F238E27FC236}">
                  <a16:creationId xmlns:a16="http://schemas.microsoft.com/office/drawing/2014/main" xmlns="" id="{04DCA0D5-4B57-454C-8035-8A4C05C989AD}"/>
                </a:ext>
              </a:extLst>
            </p:cNvPr>
            <p:cNvSpPr>
              <a:spLocks/>
            </p:cNvSpPr>
            <p:nvPr/>
          </p:nvSpPr>
          <p:spPr bwMode="auto">
            <a:xfrm flipH="1">
              <a:off x="798235" y="5972941"/>
              <a:ext cx="127040" cy="84633"/>
            </a:xfrm>
            <a:custGeom>
              <a:avLst/>
              <a:gdLst>
                <a:gd name="T0" fmla="*/ 0 w 45"/>
                <a:gd name="T1" fmla="*/ 14 h 30"/>
                <a:gd name="T2" fmla="*/ 23 w 45"/>
                <a:gd name="T3" fmla="*/ 12 h 30"/>
                <a:gd name="T4" fmla="*/ 6 w 45"/>
                <a:gd name="T5" fmla="*/ 24 h 30"/>
                <a:gd name="T6" fmla="*/ 44 w 45"/>
                <a:gd name="T7" fmla="*/ 11 h 30"/>
                <a:gd name="T8" fmla="*/ 45 w 45"/>
                <a:gd name="T9" fmla="*/ 5 h 30"/>
                <a:gd name="T10" fmla="*/ 32 w 45"/>
                <a:gd name="T11" fmla="*/ 1 h 30"/>
                <a:gd name="T12" fmla="*/ 0 w 45"/>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0" y="14"/>
                  </a:moveTo>
                  <a:cubicBezTo>
                    <a:pt x="0" y="14"/>
                    <a:pt x="18" y="11"/>
                    <a:pt x="23" y="12"/>
                  </a:cubicBezTo>
                  <a:cubicBezTo>
                    <a:pt x="23" y="12"/>
                    <a:pt x="11" y="17"/>
                    <a:pt x="6" y="24"/>
                  </a:cubicBezTo>
                  <a:cubicBezTo>
                    <a:pt x="0" y="30"/>
                    <a:pt x="44" y="11"/>
                    <a:pt x="44" y="11"/>
                  </a:cubicBezTo>
                  <a:cubicBezTo>
                    <a:pt x="45" y="5"/>
                    <a:pt x="45" y="5"/>
                    <a:pt x="45" y="5"/>
                  </a:cubicBezTo>
                  <a:cubicBezTo>
                    <a:pt x="45" y="5"/>
                    <a:pt x="35" y="0"/>
                    <a:pt x="32" y="1"/>
                  </a:cubicBezTo>
                  <a:cubicBezTo>
                    <a:pt x="28" y="3"/>
                    <a:pt x="0" y="14"/>
                    <a:pt x="0" y="14"/>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61" name="Freeform 98">
              <a:extLst>
                <a:ext uri="{FF2B5EF4-FFF2-40B4-BE49-F238E27FC236}">
                  <a16:creationId xmlns:a16="http://schemas.microsoft.com/office/drawing/2014/main" xmlns="" id="{C823AC1E-6ADD-444B-BD2F-A672D9EC681C}"/>
                </a:ext>
              </a:extLst>
            </p:cNvPr>
            <p:cNvSpPr>
              <a:spLocks/>
            </p:cNvSpPr>
            <p:nvPr/>
          </p:nvSpPr>
          <p:spPr bwMode="auto">
            <a:xfrm flipH="1">
              <a:off x="755888" y="5991985"/>
              <a:ext cx="222321" cy="126950"/>
            </a:xfrm>
            <a:custGeom>
              <a:avLst/>
              <a:gdLst>
                <a:gd name="T0" fmla="*/ 75 w 78"/>
                <a:gd name="T1" fmla="*/ 14 h 44"/>
                <a:gd name="T2" fmla="*/ 57 w 78"/>
                <a:gd name="T3" fmla="*/ 32 h 44"/>
                <a:gd name="T4" fmla="*/ 56 w 78"/>
                <a:gd name="T5" fmla="*/ 33 h 44"/>
                <a:gd name="T6" fmla="*/ 55 w 78"/>
                <a:gd name="T7" fmla="*/ 33 h 44"/>
                <a:gd name="T8" fmla="*/ 16 w 78"/>
                <a:gd name="T9" fmla="*/ 44 h 44"/>
                <a:gd name="T10" fmla="*/ 12 w 78"/>
                <a:gd name="T11" fmla="*/ 41 h 44"/>
                <a:gd name="T12" fmla="*/ 1 w 78"/>
                <a:gd name="T13" fmla="*/ 38 h 44"/>
                <a:gd name="T14" fmla="*/ 5 w 78"/>
                <a:gd name="T15" fmla="*/ 32 h 44"/>
                <a:gd name="T16" fmla="*/ 66 w 78"/>
                <a:gd name="T17" fmla="*/ 1 h 44"/>
                <a:gd name="T18" fmla="*/ 75 w 78"/>
                <a:gd name="T1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4">
                  <a:moveTo>
                    <a:pt x="75" y="14"/>
                  </a:moveTo>
                  <a:cubicBezTo>
                    <a:pt x="72" y="22"/>
                    <a:pt x="65" y="28"/>
                    <a:pt x="57" y="32"/>
                  </a:cubicBezTo>
                  <a:cubicBezTo>
                    <a:pt x="57" y="33"/>
                    <a:pt x="56" y="33"/>
                    <a:pt x="56" y="33"/>
                  </a:cubicBezTo>
                  <a:cubicBezTo>
                    <a:pt x="55" y="33"/>
                    <a:pt x="55" y="33"/>
                    <a:pt x="55" y="33"/>
                  </a:cubicBezTo>
                  <a:cubicBezTo>
                    <a:pt x="39" y="42"/>
                    <a:pt x="20" y="44"/>
                    <a:pt x="16" y="44"/>
                  </a:cubicBezTo>
                  <a:cubicBezTo>
                    <a:pt x="10" y="43"/>
                    <a:pt x="14" y="42"/>
                    <a:pt x="12" y="41"/>
                  </a:cubicBezTo>
                  <a:cubicBezTo>
                    <a:pt x="10" y="40"/>
                    <a:pt x="3" y="41"/>
                    <a:pt x="1" y="38"/>
                  </a:cubicBezTo>
                  <a:cubicBezTo>
                    <a:pt x="0" y="35"/>
                    <a:pt x="5" y="32"/>
                    <a:pt x="5" y="32"/>
                  </a:cubicBezTo>
                  <a:cubicBezTo>
                    <a:pt x="26" y="11"/>
                    <a:pt x="53" y="0"/>
                    <a:pt x="66" y="1"/>
                  </a:cubicBezTo>
                  <a:cubicBezTo>
                    <a:pt x="74" y="2"/>
                    <a:pt x="78" y="6"/>
                    <a:pt x="75" y="14"/>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68" name="Freeform 99">
              <a:extLst>
                <a:ext uri="{FF2B5EF4-FFF2-40B4-BE49-F238E27FC236}">
                  <a16:creationId xmlns:a16="http://schemas.microsoft.com/office/drawing/2014/main" xmlns="" id="{B0A2A1F3-8922-4646-8229-2B799734632E}"/>
                </a:ext>
              </a:extLst>
            </p:cNvPr>
            <p:cNvSpPr>
              <a:spLocks/>
            </p:cNvSpPr>
            <p:nvPr/>
          </p:nvSpPr>
          <p:spPr bwMode="auto">
            <a:xfrm flipH="1">
              <a:off x="755888" y="5996216"/>
              <a:ext cx="93163" cy="86748"/>
            </a:xfrm>
            <a:custGeom>
              <a:avLst/>
              <a:gdLst>
                <a:gd name="T0" fmla="*/ 30 w 33"/>
                <a:gd name="T1" fmla="*/ 13 h 31"/>
                <a:gd name="T2" fmla="*/ 12 w 33"/>
                <a:gd name="T3" fmla="*/ 31 h 31"/>
                <a:gd name="T4" fmla="*/ 25 w 33"/>
                <a:gd name="T5" fmla="*/ 18 h 31"/>
                <a:gd name="T6" fmla="*/ 5 w 33"/>
                <a:gd name="T7" fmla="*/ 25 h 31"/>
                <a:gd name="T8" fmla="*/ 18 w 33"/>
                <a:gd name="T9" fmla="*/ 13 h 31"/>
                <a:gd name="T10" fmla="*/ 0 w 33"/>
                <a:gd name="T11" fmla="*/ 21 h 31"/>
                <a:gd name="T12" fmla="*/ 16 w 33"/>
                <a:gd name="T13" fmla="*/ 11 h 31"/>
                <a:gd name="T14" fmla="*/ 18 w 33"/>
                <a:gd name="T15" fmla="*/ 1 h 31"/>
                <a:gd name="T16" fmla="*/ 21 w 33"/>
                <a:gd name="T17" fmla="*/ 0 h 31"/>
                <a:gd name="T18" fmla="*/ 30 w 33"/>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0" y="13"/>
                  </a:moveTo>
                  <a:cubicBezTo>
                    <a:pt x="27" y="21"/>
                    <a:pt x="20" y="27"/>
                    <a:pt x="12" y="31"/>
                  </a:cubicBezTo>
                  <a:cubicBezTo>
                    <a:pt x="18" y="28"/>
                    <a:pt x="24" y="19"/>
                    <a:pt x="25" y="18"/>
                  </a:cubicBezTo>
                  <a:cubicBezTo>
                    <a:pt x="18" y="25"/>
                    <a:pt x="5" y="25"/>
                    <a:pt x="5" y="25"/>
                  </a:cubicBezTo>
                  <a:cubicBezTo>
                    <a:pt x="15" y="22"/>
                    <a:pt x="18" y="13"/>
                    <a:pt x="18" y="13"/>
                  </a:cubicBezTo>
                  <a:cubicBezTo>
                    <a:pt x="14" y="18"/>
                    <a:pt x="0" y="21"/>
                    <a:pt x="0" y="21"/>
                  </a:cubicBezTo>
                  <a:cubicBezTo>
                    <a:pt x="0" y="21"/>
                    <a:pt x="12" y="16"/>
                    <a:pt x="16" y="11"/>
                  </a:cubicBezTo>
                  <a:cubicBezTo>
                    <a:pt x="21" y="6"/>
                    <a:pt x="18" y="1"/>
                    <a:pt x="18" y="1"/>
                  </a:cubicBezTo>
                  <a:cubicBezTo>
                    <a:pt x="21" y="0"/>
                    <a:pt x="21" y="0"/>
                    <a:pt x="21" y="0"/>
                  </a:cubicBezTo>
                  <a:cubicBezTo>
                    <a:pt x="29" y="1"/>
                    <a:pt x="33" y="5"/>
                    <a:pt x="30" y="1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1" name="Freeform 100">
              <a:extLst>
                <a:ext uri="{FF2B5EF4-FFF2-40B4-BE49-F238E27FC236}">
                  <a16:creationId xmlns:a16="http://schemas.microsoft.com/office/drawing/2014/main" xmlns="" id="{61F47984-2254-4986-8830-B14F8FA76CE4}"/>
                </a:ext>
              </a:extLst>
            </p:cNvPr>
            <p:cNvSpPr>
              <a:spLocks/>
            </p:cNvSpPr>
            <p:nvPr/>
          </p:nvSpPr>
          <p:spPr bwMode="auto">
            <a:xfrm flipH="1">
              <a:off x="772827" y="5932741"/>
              <a:ext cx="220203" cy="88865"/>
            </a:xfrm>
            <a:custGeom>
              <a:avLst/>
              <a:gdLst>
                <a:gd name="T0" fmla="*/ 71 w 78"/>
                <a:gd name="T1" fmla="*/ 17 h 31"/>
                <a:gd name="T2" fmla="*/ 55 w 78"/>
                <a:gd name="T3" fmla="*/ 21 h 31"/>
                <a:gd name="T4" fmla="*/ 55 w 78"/>
                <a:gd name="T5" fmla="*/ 21 h 31"/>
                <a:gd name="T6" fmla="*/ 52 w 78"/>
                <a:gd name="T7" fmla="*/ 22 h 31"/>
                <a:gd name="T8" fmla="*/ 50 w 78"/>
                <a:gd name="T9" fmla="*/ 23 h 31"/>
                <a:gd name="T10" fmla="*/ 50 w 78"/>
                <a:gd name="T11" fmla="*/ 23 h 31"/>
                <a:gd name="T12" fmla="*/ 7 w 78"/>
                <a:gd name="T13" fmla="*/ 28 h 31"/>
                <a:gd name="T14" fmla="*/ 9 w 78"/>
                <a:gd name="T15" fmla="*/ 19 h 31"/>
                <a:gd name="T16" fmla="*/ 5 w 78"/>
                <a:gd name="T17" fmla="*/ 11 h 31"/>
                <a:gd name="T18" fmla="*/ 41 w 78"/>
                <a:gd name="T19" fmla="*/ 1 h 31"/>
                <a:gd name="T20" fmla="*/ 71 w 78"/>
                <a:gd name="T21" fmla="*/ 7 h 31"/>
                <a:gd name="T22" fmla="*/ 71 w 78"/>
                <a:gd name="T2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1">
                  <a:moveTo>
                    <a:pt x="71" y="17"/>
                  </a:moveTo>
                  <a:cubicBezTo>
                    <a:pt x="71" y="17"/>
                    <a:pt x="64" y="19"/>
                    <a:pt x="55" y="21"/>
                  </a:cubicBezTo>
                  <a:cubicBezTo>
                    <a:pt x="55" y="21"/>
                    <a:pt x="55" y="21"/>
                    <a:pt x="55" y="21"/>
                  </a:cubicBezTo>
                  <a:cubicBezTo>
                    <a:pt x="54" y="22"/>
                    <a:pt x="53" y="22"/>
                    <a:pt x="52" y="22"/>
                  </a:cubicBezTo>
                  <a:cubicBezTo>
                    <a:pt x="51" y="23"/>
                    <a:pt x="50" y="23"/>
                    <a:pt x="50" y="23"/>
                  </a:cubicBezTo>
                  <a:cubicBezTo>
                    <a:pt x="50" y="23"/>
                    <a:pt x="50" y="23"/>
                    <a:pt x="50" y="23"/>
                  </a:cubicBezTo>
                  <a:cubicBezTo>
                    <a:pt x="33" y="27"/>
                    <a:pt x="12" y="31"/>
                    <a:pt x="7" y="28"/>
                  </a:cubicBezTo>
                  <a:cubicBezTo>
                    <a:pt x="0" y="24"/>
                    <a:pt x="8" y="21"/>
                    <a:pt x="9" y="19"/>
                  </a:cubicBezTo>
                  <a:cubicBezTo>
                    <a:pt x="10" y="18"/>
                    <a:pt x="4" y="13"/>
                    <a:pt x="5" y="11"/>
                  </a:cubicBezTo>
                  <a:cubicBezTo>
                    <a:pt x="5" y="10"/>
                    <a:pt x="22" y="2"/>
                    <a:pt x="41" y="1"/>
                  </a:cubicBezTo>
                  <a:cubicBezTo>
                    <a:pt x="51" y="0"/>
                    <a:pt x="61" y="2"/>
                    <a:pt x="71" y="7"/>
                  </a:cubicBezTo>
                  <a:cubicBezTo>
                    <a:pt x="71" y="7"/>
                    <a:pt x="78" y="14"/>
                    <a:pt x="71" y="1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2" name="Freeform 101">
              <a:extLst>
                <a:ext uri="{FF2B5EF4-FFF2-40B4-BE49-F238E27FC236}">
                  <a16:creationId xmlns:a16="http://schemas.microsoft.com/office/drawing/2014/main" xmlns="" id="{99AEE9EC-19D1-4D9E-9ED5-40BB91EF1147}"/>
                </a:ext>
              </a:extLst>
            </p:cNvPr>
            <p:cNvSpPr>
              <a:spLocks/>
            </p:cNvSpPr>
            <p:nvPr/>
          </p:nvSpPr>
          <p:spPr bwMode="auto">
            <a:xfrm flipH="1">
              <a:off x="751653" y="5949668"/>
              <a:ext cx="76224" cy="103675"/>
            </a:xfrm>
            <a:custGeom>
              <a:avLst/>
              <a:gdLst>
                <a:gd name="T0" fmla="*/ 9 w 26"/>
                <a:gd name="T1" fmla="*/ 1 h 36"/>
                <a:gd name="T2" fmla="*/ 0 w 26"/>
                <a:gd name="T3" fmla="*/ 1 h 36"/>
                <a:gd name="T4" fmla="*/ 11 w 26"/>
                <a:gd name="T5" fmla="*/ 9 h 36"/>
                <a:gd name="T6" fmla="*/ 0 w 26"/>
                <a:gd name="T7" fmla="*/ 17 h 36"/>
                <a:gd name="T8" fmla="*/ 14 w 26"/>
                <a:gd name="T9" fmla="*/ 20 h 36"/>
                <a:gd name="T10" fmla="*/ 8 w 26"/>
                <a:gd name="T11" fmla="*/ 36 h 36"/>
                <a:gd name="T12" fmla="*/ 19 w 26"/>
                <a:gd name="T13" fmla="*/ 28 h 36"/>
                <a:gd name="T14" fmla="*/ 19 w 26"/>
                <a:gd name="T15" fmla="*/ 34 h 36"/>
                <a:gd name="T16" fmla="*/ 24 w 26"/>
                <a:gd name="T17" fmla="*/ 17 h 36"/>
                <a:gd name="T18" fmla="*/ 25 w 26"/>
                <a:gd name="T19" fmla="*/ 13 h 36"/>
                <a:gd name="T20" fmla="*/ 21 w 26"/>
                <a:gd name="T21" fmla="*/ 9 h 36"/>
                <a:gd name="T22" fmla="*/ 9 w 26"/>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6">
                  <a:moveTo>
                    <a:pt x="9" y="1"/>
                  </a:moveTo>
                  <a:cubicBezTo>
                    <a:pt x="7" y="0"/>
                    <a:pt x="3" y="0"/>
                    <a:pt x="0" y="1"/>
                  </a:cubicBezTo>
                  <a:cubicBezTo>
                    <a:pt x="8" y="2"/>
                    <a:pt x="11" y="6"/>
                    <a:pt x="11" y="9"/>
                  </a:cubicBezTo>
                  <a:cubicBezTo>
                    <a:pt x="10" y="12"/>
                    <a:pt x="0" y="17"/>
                    <a:pt x="0" y="17"/>
                  </a:cubicBezTo>
                  <a:cubicBezTo>
                    <a:pt x="0" y="17"/>
                    <a:pt x="11" y="17"/>
                    <a:pt x="14" y="20"/>
                  </a:cubicBezTo>
                  <a:cubicBezTo>
                    <a:pt x="18" y="24"/>
                    <a:pt x="16" y="32"/>
                    <a:pt x="8" y="36"/>
                  </a:cubicBezTo>
                  <a:cubicBezTo>
                    <a:pt x="14" y="36"/>
                    <a:pt x="17" y="33"/>
                    <a:pt x="19" y="28"/>
                  </a:cubicBezTo>
                  <a:cubicBezTo>
                    <a:pt x="20" y="26"/>
                    <a:pt x="19" y="34"/>
                    <a:pt x="19" y="34"/>
                  </a:cubicBezTo>
                  <a:cubicBezTo>
                    <a:pt x="19" y="34"/>
                    <a:pt x="24" y="30"/>
                    <a:pt x="24" y="17"/>
                  </a:cubicBezTo>
                  <a:cubicBezTo>
                    <a:pt x="24" y="15"/>
                    <a:pt x="26" y="15"/>
                    <a:pt x="25" y="13"/>
                  </a:cubicBezTo>
                  <a:cubicBezTo>
                    <a:pt x="25" y="10"/>
                    <a:pt x="22" y="11"/>
                    <a:pt x="21" y="9"/>
                  </a:cubicBezTo>
                  <a:cubicBezTo>
                    <a:pt x="18" y="6"/>
                    <a:pt x="13" y="2"/>
                    <a:pt x="9" y="1"/>
                  </a:cubicBezTo>
                  <a:close/>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3" name="Freeform 102">
              <a:extLst>
                <a:ext uri="{FF2B5EF4-FFF2-40B4-BE49-F238E27FC236}">
                  <a16:creationId xmlns:a16="http://schemas.microsoft.com/office/drawing/2014/main" xmlns="" id="{82F1BD4F-9155-4B82-8F8F-15F4E084B8B2}"/>
                </a:ext>
              </a:extLst>
            </p:cNvPr>
            <p:cNvSpPr>
              <a:spLocks/>
            </p:cNvSpPr>
            <p:nvPr/>
          </p:nvSpPr>
          <p:spPr bwMode="auto">
            <a:xfrm flipH="1">
              <a:off x="444640" y="5795212"/>
              <a:ext cx="321835" cy="196773"/>
            </a:xfrm>
            <a:custGeom>
              <a:avLst/>
              <a:gdLst>
                <a:gd name="T0" fmla="*/ 0 w 114"/>
                <a:gd name="T1" fmla="*/ 67 h 70"/>
                <a:gd name="T2" fmla="*/ 107 w 114"/>
                <a:gd name="T3" fmla="*/ 0 h 70"/>
                <a:gd name="T4" fmla="*/ 112 w 114"/>
                <a:gd name="T5" fmla="*/ 5 h 70"/>
                <a:gd name="T6" fmla="*/ 0 w 114"/>
                <a:gd name="T7" fmla="*/ 70 h 70"/>
              </a:gdLst>
              <a:ahLst/>
              <a:cxnLst>
                <a:cxn ang="0">
                  <a:pos x="T0" y="T1"/>
                </a:cxn>
                <a:cxn ang="0">
                  <a:pos x="T2" y="T3"/>
                </a:cxn>
                <a:cxn ang="0">
                  <a:pos x="T4" y="T5"/>
                </a:cxn>
                <a:cxn ang="0">
                  <a:pos x="T6" y="T7"/>
                </a:cxn>
              </a:cxnLst>
              <a:rect l="0" t="0" r="r" b="b"/>
              <a:pathLst>
                <a:path w="114" h="70">
                  <a:moveTo>
                    <a:pt x="0" y="67"/>
                  </a:moveTo>
                  <a:cubicBezTo>
                    <a:pt x="0" y="67"/>
                    <a:pt x="90" y="48"/>
                    <a:pt x="107" y="0"/>
                  </a:cubicBezTo>
                  <a:cubicBezTo>
                    <a:pt x="107" y="0"/>
                    <a:pt x="110" y="2"/>
                    <a:pt x="112" y="5"/>
                  </a:cubicBezTo>
                  <a:cubicBezTo>
                    <a:pt x="114" y="8"/>
                    <a:pt x="91" y="49"/>
                    <a:pt x="0" y="70"/>
                  </a:cubicBezTo>
                </a:path>
              </a:pathLst>
            </a:custGeom>
            <a:solidFill>
              <a:srgbClr val="A25C6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4" name="Freeform 103">
              <a:extLst>
                <a:ext uri="{FF2B5EF4-FFF2-40B4-BE49-F238E27FC236}">
                  <a16:creationId xmlns:a16="http://schemas.microsoft.com/office/drawing/2014/main" xmlns="" id="{38D9D2EE-7E30-4858-A40E-1E7F020D08B5}"/>
                </a:ext>
              </a:extLst>
            </p:cNvPr>
            <p:cNvSpPr>
              <a:spLocks/>
            </p:cNvSpPr>
            <p:nvPr/>
          </p:nvSpPr>
          <p:spPr bwMode="auto">
            <a:xfrm flipH="1">
              <a:off x="772827" y="5932741"/>
              <a:ext cx="112219" cy="59243"/>
            </a:xfrm>
            <a:custGeom>
              <a:avLst/>
              <a:gdLst>
                <a:gd name="T0" fmla="*/ 32 w 39"/>
                <a:gd name="T1" fmla="*/ 17 h 21"/>
                <a:gd name="T2" fmla="*/ 16 w 39"/>
                <a:gd name="T3" fmla="*/ 21 h 21"/>
                <a:gd name="T4" fmla="*/ 25 w 39"/>
                <a:gd name="T5" fmla="*/ 15 h 21"/>
                <a:gd name="T6" fmla="*/ 3 w 39"/>
                <a:gd name="T7" fmla="*/ 16 h 21"/>
                <a:gd name="T8" fmla="*/ 25 w 39"/>
                <a:gd name="T9" fmla="*/ 11 h 21"/>
                <a:gd name="T10" fmla="*/ 0 w 39"/>
                <a:gd name="T11" fmla="*/ 7 h 21"/>
                <a:gd name="T12" fmla="*/ 18 w 39"/>
                <a:gd name="T13" fmla="*/ 5 h 21"/>
                <a:gd name="T14" fmla="*/ 7 w 39"/>
                <a:gd name="T15" fmla="*/ 2 h 21"/>
                <a:gd name="T16" fmla="*/ 2 w 39"/>
                <a:gd name="T17" fmla="*/ 1 h 21"/>
                <a:gd name="T18" fmla="*/ 32 w 39"/>
                <a:gd name="T19" fmla="*/ 7 h 21"/>
                <a:gd name="T20" fmla="*/ 32 w 39"/>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1">
                  <a:moveTo>
                    <a:pt x="32" y="17"/>
                  </a:moveTo>
                  <a:cubicBezTo>
                    <a:pt x="32" y="17"/>
                    <a:pt x="25" y="19"/>
                    <a:pt x="16" y="21"/>
                  </a:cubicBezTo>
                  <a:cubicBezTo>
                    <a:pt x="22" y="20"/>
                    <a:pt x="28" y="17"/>
                    <a:pt x="25" y="15"/>
                  </a:cubicBezTo>
                  <a:cubicBezTo>
                    <a:pt x="21" y="10"/>
                    <a:pt x="3" y="16"/>
                    <a:pt x="3" y="16"/>
                  </a:cubicBezTo>
                  <a:cubicBezTo>
                    <a:pt x="13" y="8"/>
                    <a:pt x="24" y="11"/>
                    <a:pt x="25" y="11"/>
                  </a:cubicBezTo>
                  <a:cubicBezTo>
                    <a:pt x="18" y="4"/>
                    <a:pt x="0" y="7"/>
                    <a:pt x="0" y="7"/>
                  </a:cubicBezTo>
                  <a:cubicBezTo>
                    <a:pt x="9" y="4"/>
                    <a:pt x="18" y="5"/>
                    <a:pt x="18" y="5"/>
                  </a:cubicBezTo>
                  <a:cubicBezTo>
                    <a:pt x="18" y="5"/>
                    <a:pt x="13" y="3"/>
                    <a:pt x="7" y="2"/>
                  </a:cubicBezTo>
                  <a:cubicBezTo>
                    <a:pt x="4" y="2"/>
                    <a:pt x="3" y="1"/>
                    <a:pt x="2" y="1"/>
                  </a:cubicBezTo>
                  <a:cubicBezTo>
                    <a:pt x="12" y="0"/>
                    <a:pt x="22" y="2"/>
                    <a:pt x="32" y="7"/>
                  </a:cubicBezTo>
                  <a:cubicBezTo>
                    <a:pt x="32" y="7"/>
                    <a:pt x="39" y="14"/>
                    <a:pt x="32" y="17"/>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5" name="Freeform 104">
              <a:extLst>
                <a:ext uri="{FF2B5EF4-FFF2-40B4-BE49-F238E27FC236}">
                  <a16:creationId xmlns:a16="http://schemas.microsoft.com/office/drawing/2014/main" xmlns="" id="{CB9637A5-AB90-43F2-AA65-418E479583EE}"/>
                </a:ext>
              </a:extLst>
            </p:cNvPr>
            <p:cNvSpPr>
              <a:spLocks/>
            </p:cNvSpPr>
            <p:nvPr/>
          </p:nvSpPr>
          <p:spPr bwMode="auto">
            <a:xfrm flipH="1">
              <a:off x="2875342" y="6006795"/>
              <a:ext cx="218085" cy="148108"/>
            </a:xfrm>
            <a:custGeom>
              <a:avLst/>
              <a:gdLst>
                <a:gd name="T0" fmla="*/ 75 w 77"/>
                <a:gd name="T1" fmla="*/ 19 h 52"/>
                <a:gd name="T2" fmla="*/ 4 w 77"/>
                <a:gd name="T3" fmla="*/ 28 h 52"/>
                <a:gd name="T4" fmla="*/ 4 w 77"/>
                <a:gd name="T5" fmla="*/ 35 h 52"/>
                <a:gd name="T6" fmla="*/ 1 w 77"/>
                <a:gd name="T7" fmla="*/ 45 h 52"/>
                <a:gd name="T8" fmla="*/ 29 w 77"/>
                <a:gd name="T9" fmla="*/ 51 h 52"/>
                <a:gd name="T10" fmla="*/ 77 w 77"/>
                <a:gd name="T11" fmla="*/ 31 h 52"/>
              </a:gdLst>
              <a:ahLst/>
              <a:cxnLst>
                <a:cxn ang="0">
                  <a:pos x="T0" y="T1"/>
                </a:cxn>
                <a:cxn ang="0">
                  <a:pos x="T2" y="T3"/>
                </a:cxn>
                <a:cxn ang="0">
                  <a:pos x="T4" y="T5"/>
                </a:cxn>
                <a:cxn ang="0">
                  <a:pos x="T6" y="T7"/>
                </a:cxn>
                <a:cxn ang="0">
                  <a:pos x="T8" y="T9"/>
                </a:cxn>
                <a:cxn ang="0">
                  <a:pos x="T10" y="T11"/>
                </a:cxn>
              </a:cxnLst>
              <a:rect l="0" t="0" r="r" b="b"/>
              <a:pathLst>
                <a:path w="77" h="52">
                  <a:moveTo>
                    <a:pt x="75" y="19"/>
                  </a:moveTo>
                  <a:cubicBezTo>
                    <a:pt x="75" y="19"/>
                    <a:pt x="33" y="0"/>
                    <a:pt x="4" y="28"/>
                  </a:cubicBezTo>
                  <a:cubicBezTo>
                    <a:pt x="4" y="28"/>
                    <a:pt x="0" y="33"/>
                    <a:pt x="4" y="35"/>
                  </a:cubicBezTo>
                  <a:cubicBezTo>
                    <a:pt x="7" y="37"/>
                    <a:pt x="0" y="41"/>
                    <a:pt x="1" y="45"/>
                  </a:cubicBezTo>
                  <a:cubicBezTo>
                    <a:pt x="2" y="49"/>
                    <a:pt x="14" y="50"/>
                    <a:pt x="29" y="51"/>
                  </a:cubicBezTo>
                  <a:cubicBezTo>
                    <a:pt x="44" y="52"/>
                    <a:pt x="64" y="48"/>
                    <a:pt x="77"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6" name="Freeform 105">
              <a:extLst>
                <a:ext uri="{FF2B5EF4-FFF2-40B4-BE49-F238E27FC236}">
                  <a16:creationId xmlns:a16="http://schemas.microsoft.com/office/drawing/2014/main" xmlns="" id="{AC56E68B-0263-41F5-A14C-9621CD198174}"/>
                </a:ext>
              </a:extLst>
            </p:cNvPr>
            <p:cNvSpPr>
              <a:spLocks/>
            </p:cNvSpPr>
            <p:nvPr/>
          </p:nvSpPr>
          <p:spPr bwMode="auto">
            <a:xfrm flipH="1">
              <a:off x="2883811" y="6061806"/>
              <a:ext cx="141861" cy="59243"/>
            </a:xfrm>
            <a:custGeom>
              <a:avLst/>
              <a:gdLst>
                <a:gd name="T0" fmla="*/ 4 w 50"/>
                <a:gd name="T1" fmla="*/ 5 h 21"/>
                <a:gd name="T2" fmla="*/ 26 w 50"/>
                <a:gd name="T3" fmla="*/ 8 h 21"/>
                <a:gd name="T4" fmla="*/ 7 w 50"/>
                <a:gd name="T5" fmla="*/ 16 h 21"/>
                <a:gd name="T6" fmla="*/ 47 w 50"/>
                <a:gd name="T7" fmla="*/ 13 h 21"/>
                <a:gd name="T8" fmla="*/ 50 w 50"/>
                <a:gd name="T9" fmla="*/ 7 h 21"/>
                <a:gd name="T10" fmla="*/ 38 w 50"/>
                <a:gd name="T11" fmla="*/ 1 h 21"/>
                <a:gd name="T12" fmla="*/ 4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 y="5"/>
                  </a:moveTo>
                  <a:cubicBezTo>
                    <a:pt x="4" y="5"/>
                    <a:pt x="22" y="7"/>
                    <a:pt x="26" y="8"/>
                  </a:cubicBezTo>
                  <a:cubicBezTo>
                    <a:pt x="26" y="8"/>
                    <a:pt x="14" y="11"/>
                    <a:pt x="7" y="16"/>
                  </a:cubicBezTo>
                  <a:cubicBezTo>
                    <a:pt x="0" y="21"/>
                    <a:pt x="47" y="13"/>
                    <a:pt x="47" y="13"/>
                  </a:cubicBezTo>
                  <a:cubicBezTo>
                    <a:pt x="50" y="7"/>
                    <a:pt x="50" y="7"/>
                    <a:pt x="50" y="7"/>
                  </a:cubicBezTo>
                  <a:cubicBezTo>
                    <a:pt x="50" y="7"/>
                    <a:pt x="41" y="0"/>
                    <a:pt x="38" y="1"/>
                  </a:cubicBezTo>
                  <a:cubicBezTo>
                    <a:pt x="34" y="1"/>
                    <a:pt x="4" y="5"/>
                    <a:pt x="4" y="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7" name="Freeform 106">
              <a:extLst>
                <a:ext uri="{FF2B5EF4-FFF2-40B4-BE49-F238E27FC236}">
                  <a16:creationId xmlns:a16="http://schemas.microsoft.com/office/drawing/2014/main" xmlns="" id="{FC764BA1-BBDC-4805-952C-6A6555F66A46}"/>
                </a:ext>
              </a:extLst>
            </p:cNvPr>
            <p:cNvSpPr>
              <a:spLocks/>
            </p:cNvSpPr>
            <p:nvPr/>
          </p:nvSpPr>
          <p:spPr bwMode="auto">
            <a:xfrm flipH="1">
              <a:off x="2849934" y="6080850"/>
              <a:ext cx="237142" cy="105792"/>
            </a:xfrm>
            <a:custGeom>
              <a:avLst/>
              <a:gdLst>
                <a:gd name="T0" fmla="*/ 78 w 83"/>
                <a:gd name="T1" fmla="*/ 19 h 37"/>
                <a:gd name="T2" fmla="*/ 57 w 83"/>
                <a:gd name="T3" fmla="*/ 32 h 37"/>
                <a:gd name="T4" fmla="*/ 55 w 83"/>
                <a:gd name="T5" fmla="*/ 33 h 37"/>
                <a:gd name="T6" fmla="*/ 55 w 83"/>
                <a:gd name="T7" fmla="*/ 33 h 37"/>
                <a:gd name="T8" fmla="*/ 14 w 83"/>
                <a:gd name="T9" fmla="*/ 34 h 37"/>
                <a:gd name="T10" fmla="*/ 11 w 83"/>
                <a:gd name="T11" fmla="*/ 30 h 37"/>
                <a:gd name="T12" fmla="*/ 1 w 83"/>
                <a:gd name="T13" fmla="*/ 25 h 37"/>
                <a:gd name="T14" fmla="*/ 6 w 83"/>
                <a:gd name="T15" fmla="*/ 20 h 37"/>
                <a:gd name="T16" fmla="*/ 73 w 83"/>
                <a:gd name="T17" fmla="*/ 4 h 37"/>
                <a:gd name="T18" fmla="*/ 78 w 8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7">
                  <a:moveTo>
                    <a:pt x="78" y="19"/>
                  </a:moveTo>
                  <a:cubicBezTo>
                    <a:pt x="73" y="26"/>
                    <a:pt x="65" y="30"/>
                    <a:pt x="57" y="32"/>
                  </a:cubicBezTo>
                  <a:cubicBezTo>
                    <a:pt x="56" y="32"/>
                    <a:pt x="56" y="32"/>
                    <a:pt x="55" y="33"/>
                  </a:cubicBezTo>
                  <a:cubicBezTo>
                    <a:pt x="55" y="33"/>
                    <a:pt x="55" y="33"/>
                    <a:pt x="55" y="33"/>
                  </a:cubicBezTo>
                  <a:cubicBezTo>
                    <a:pt x="37" y="37"/>
                    <a:pt x="18" y="35"/>
                    <a:pt x="14" y="34"/>
                  </a:cubicBezTo>
                  <a:cubicBezTo>
                    <a:pt x="8" y="32"/>
                    <a:pt x="13" y="32"/>
                    <a:pt x="11" y="30"/>
                  </a:cubicBezTo>
                  <a:cubicBezTo>
                    <a:pt x="9" y="29"/>
                    <a:pt x="2" y="28"/>
                    <a:pt x="1" y="25"/>
                  </a:cubicBezTo>
                  <a:cubicBezTo>
                    <a:pt x="0" y="21"/>
                    <a:pt x="6" y="20"/>
                    <a:pt x="6" y="20"/>
                  </a:cubicBezTo>
                  <a:cubicBezTo>
                    <a:pt x="32" y="4"/>
                    <a:pt x="60" y="0"/>
                    <a:pt x="73" y="4"/>
                  </a:cubicBezTo>
                  <a:cubicBezTo>
                    <a:pt x="80" y="7"/>
                    <a:pt x="83" y="12"/>
                    <a:pt x="78" y="1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8" name="Freeform 107">
              <a:extLst>
                <a:ext uri="{FF2B5EF4-FFF2-40B4-BE49-F238E27FC236}">
                  <a16:creationId xmlns:a16="http://schemas.microsoft.com/office/drawing/2014/main" xmlns="" id="{7BA47015-E443-4CF3-B15C-14D1598AB57D}"/>
                </a:ext>
              </a:extLst>
            </p:cNvPr>
            <p:cNvSpPr>
              <a:spLocks/>
            </p:cNvSpPr>
            <p:nvPr/>
          </p:nvSpPr>
          <p:spPr bwMode="auto">
            <a:xfrm flipH="1">
              <a:off x="2849934" y="6093545"/>
              <a:ext cx="103749" cy="78285"/>
            </a:xfrm>
            <a:custGeom>
              <a:avLst/>
              <a:gdLst>
                <a:gd name="T0" fmla="*/ 31 w 36"/>
                <a:gd name="T1" fmla="*/ 15 h 28"/>
                <a:gd name="T2" fmla="*/ 10 w 36"/>
                <a:gd name="T3" fmla="*/ 28 h 28"/>
                <a:gd name="T4" fmla="*/ 26 w 36"/>
                <a:gd name="T5" fmla="*/ 19 h 28"/>
                <a:gd name="T6" fmla="*/ 5 w 36"/>
                <a:gd name="T7" fmla="*/ 20 h 28"/>
                <a:gd name="T8" fmla="*/ 20 w 36"/>
                <a:gd name="T9" fmla="*/ 12 h 28"/>
                <a:gd name="T10" fmla="*/ 0 w 36"/>
                <a:gd name="T11" fmla="*/ 15 h 28"/>
                <a:gd name="T12" fmla="*/ 19 w 36"/>
                <a:gd name="T13" fmla="*/ 9 h 28"/>
                <a:gd name="T14" fmla="*/ 23 w 36"/>
                <a:gd name="T15" fmla="*/ 1 h 28"/>
                <a:gd name="T16" fmla="*/ 26 w 36"/>
                <a:gd name="T17" fmla="*/ 0 h 28"/>
                <a:gd name="T18" fmla="*/ 31 w 36"/>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31" y="15"/>
                  </a:moveTo>
                  <a:cubicBezTo>
                    <a:pt x="26" y="22"/>
                    <a:pt x="18" y="26"/>
                    <a:pt x="10" y="28"/>
                  </a:cubicBezTo>
                  <a:cubicBezTo>
                    <a:pt x="16" y="26"/>
                    <a:pt x="25" y="19"/>
                    <a:pt x="26" y="19"/>
                  </a:cubicBezTo>
                  <a:cubicBezTo>
                    <a:pt x="17" y="23"/>
                    <a:pt x="5" y="20"/>
                    <a:pt x="5" y="20"/>
                  </a:cubicBezTo>
                  <a:cubicBezTo>
                    <a:pt x="14" y="19"/>
                    <a:pt x="20" y="12"/>
                    <a:pt x="20" y="12"/>
                  </a:cubicBezTo>
                  <a:cubicBezTo>
                    <a:pt x="15" y="15"/>
                    <a:pt x="0" y="15"/>
                    <a:pt x="0" y="15"/>
                  </a:cubicBezTo>
                  <a:cubicBezTo>
                    <a:pt x="0" y="15"/>
                    <a:pt x="13" y="13"/>
                    <a:pt x="19" y="9"/>
                  </a:cubicBezTo>
                  <a:cubicBezTo>
                    <a:pt x="24" y="6"/>
                    <a:pt x="23" y="1"/>
                    <a:pt x="23" y="1"/>
                  </a:cubicBezTo>
                  <a:cubicBezTo>
                    <a:pt x="26" y="0"/>
                    <a:pt x="26" y="0"/>
                    <a:pt x="26" y="0"/>
                  </a:cubicBezTo>
                  <a:cubicBezTo>
                    <a:pt x="33" y="3"/>
                    <a:pt x="36" y="8"/>
                    <a:pt x="31" y="15"/>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89" name="Freeform 108">
              <a:extLst>
                <a:ext uri="{FF2B5EF4-FFF2-40B4-BE49-F238E27FC236}">
                  <a16:creationId xmlns:a16="http://schemas.microsoft.com/office/drawing/2014/main" xmlns="" id="{C08D7559-5D39-4521-B001-77AB6E34FECD}"/>
                </a:ext>
              </a:extLst>
            </p:cNvPr>
            <p:cNvSpPr>
              <a:spLocks/>
            </p:cNvSpPr>
            <p:nvPr/>
          </p:nvSpPr>
          <p:spPr bwMode="auto">
            <a:xfrm flipH="1">
              <a:off x="2856285" y="6002563"/>
              <a:ext cx="224438" cy="76170"/>
            </a:xfrm>
            <a:custGeom>
              <a:avLst/>
              <a:gdLst>
                <a:gd name="T0" fmla="*/ 71 w 79"/>
                <a:gd name="T1" fmla="*/ 27 h 27"/>
                <a:gd name="T2" fmla="*/ 55 w 79"/>
                <a:gd name="T3" fmla="*/ 27 h 27"/>
                <a:gd name="T4" fmla="*/ 55 w 79"/>
                <a:gd name="T5" fmla="*/ 27 h 27"/>
                <a:gd name="T6" fmla="*/ 51 w 79"/>
                <a:gd name="T7" fmla="*/ 27 h 27"/>
                <a:gd name="T8" fmla="*/ 49 w 79"/>
                <a:gd name="T9" fmla="*/ 27 h 27"/>
                <a:gd name="T10" fmla="*/ 49 w 79"/>
                <a:gd name="T11" fmla="*/ 27 h 27"/>
                <a:gd name="T12" fmla="*/ 7 w 79"/>
                <a:gd name="T13" fmla="*/ 23 h 27"/>
                <a:gd name="T14" fmla="*/ 10 w 79"/>
                <a:gd name="T15" fmla="*/ 14 h 27"/>
                <a:gd name="T16" fmla="*/ 8 w 79"/>
                <a:gd name="T17" fmla="*/ 5 h 27"/>
                <a:gd name="T18" fmla="*/ 46 w 79"/>
                <a:gd name="T19" fmla="*/ 4 h 27"/>
                <a:gd name="T20" fmla="*/ 73 w 79"/>
                <a:gd name="T21" fmla="*/ 17 h 27"/>
                <a:gd name="T22" fmla="*/ 71 w 79"/>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7">
                  <a:moveTo>
                    <a:pt x="71" y="27"/>
                  </a:moveTo>
                  <a:cubicBezTo>
                    <a:pt x="71" y="27"/>
                    <a:pt x="64" y="27"/>
                    <a:pt x="55" y="27"/>
                  </a:cubicBezTo>
                  <a:cubicBezTo>
                    <a:pt x="55" y="27"/>
                    <a:pt x="55" y="27"/>
                    <a:pt x="55" y="27"/>
                  </a:cubicBezTo>
                  <a:cubicBezTo>
                    <a:pt x="54" y="27"/>
                    <a:pt x="52" y="27"/>
                    <a:pt x="51" y="27"/>
                  </a:cubicBezTo>
                  <a:cubicBezTo>
                    <a:pt x="50" y="27"/>
                    <a:pt x="49" y="27"/>
                    <a:pt x="49" y="27"/>
                  </a:cubicBezTo>
                  <a:cubicBezTo>
                    <a:pt x="49" y="27"/>
                    <a:pt x="49" y="27"/>
                    <a:pt x="49" y="27"/>
                  </a:cubicBezTo>
                  <a:cubicBezTo>
                    <a:pt x="32" y="27"/>
                    <a:pt x="10" y="26"/>
                    <a:pt x="7" y="23"/>
                  </a:cubicBezTo>
                  <a:cubicBezTo>
                    <a:pt x="0" y="16"/>
                    <a:pt x="9" y="16"/>
                    <a:pt x="10" y="14"/>
                  </a:cubicBezTo>
                  <a:cubicBezTo>
                    <a:pt x="12" y="13"/>
                    <a:pt x="7" y="7"/>
                    <a:pt x="8" y="5"/>
                  </a:cubicBezTo>
                  <a:cubicBezTo>
                    <a:pt x="9" y="4"/>
                    <a:pt x="27" y="0"/>
                    <a:pt x="46" y="4"/>
                  </a:cubicBezTo>
                  <a:cubicBezTo>
                    <a:pt x="55" y="6"/>
                    <a:pt x="65" y="10"/>
                    <a:pt x="73" y="17"/>
                  </a:cubicBezTo>
                  <a:cubicBezTo>
                    <a:pt x="73" y="17"/>
                    <a:pt x="79" y="26"/>
                    <a:pt x="71" y="27"/>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0" name="Freeform 109">
              <a:extLst>
                <a:ext uri="{FF2B5EF4-FFF2-40B4-BE49-F238E27FC236}">
                  <a16:creationId xmlns:a16="http://schemas.microsoft.com/office/drawing/2014/main" xmlns="" id="{FB139F4D-CE18-415B-813C-09160614055A}"/>
                </a:ext>
              </a:extLst>
            </p:cNvPr>
            <p:cNvSpPr>
              <a:spLocks/>
            </p:cNvSpPr>
            <p:nvPr/>
          </p:nvSpPr>
          <p:spPr bwMode="auto">
            <a:xfrm flipH="1">
              <a:off x="2841464" y="6042765"/>
              <a:ext cx="74106" cy="103675"/>
            </a:xfrm>
            <a:custGeom>
              <a:avLst/>
              <a:gdLst>
                <a:gd name="T0" fmla="*/ 13 w 26"/>
                <a:gd name="T1" fmla="*/ 2 h 37"/>
                <a:gd name="T2" fmla="*/ 4 w 26"/>
                <a:gd name="T3" fmla="*/ 0 h 37"/>
                <a:gd name="T4" fmla="*/ 12 w 26"/>
                <a:gd name="T5" fmla="*/ 10 h 37"/>
                <a:gd name="T6" fmla="*/ 0 w 26"/>
                <a:gd name="T7" fmla="*/ 16 h 37"/>
                <a:gd name="T8" fmla="*/ 13 w 26"/>
                <a:gd name="T9" fmla="*/ 23 h 37"/>
                <a:gd name="T10" fmla="*/ 3 w 26"/>
                <a:gd name="T11" fmla="*/ 37 h 37"/>
                <a:gd name="T12" fmla="*/ 16 w 26"/>
                <a:gd name="T13" fmla="*/ 31 h 37"/>
                <a:gd name="T14" fmla="*/ 14 w 26"/>
                <a:gd name="T15" fmla="*/ 37 h 37"/>
                <a:gd name="T16" fmla="*/ 23 w 26"/>
                <a:gd name="T17" fmla="*/ 22 h 37"/>
                <a:gd name="T18" fmla="*/ 26 w 26"/>
                <a:gd name="T19" fmla="*/ 18 h 37"/>
                <a:gd name="T20" fmla="*/ 22 w 26"/>
                <a:gd name="T21" fmla="*/ 13 h 37"/>
                <a:gd name="T22" fmla="*/ 13 w 26"/>
                <a:gd name="T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2"/>
                  </a:moveTo>
                  <a:cubicBezTo>
                    <a:pt x="11" y="1"/>
                    <a:pt x="7" y="0"/>
                    <a:pt x="4" y="0"/>
                  </a:cubicBezTo>
                  <a:cubicBezTo>
                    <a:pt x="11" y="3"/>
                    <a:pt x="14" y="7"/>
                    <a:pt x="12" y="10"/>
                  </a:cubicBezTo>
                  <a:cubicBezTo>
                    <a:pt x="11" y="13"/>
                    <a:pt x="0" y="16"/>
                    <a:pt x="0" y="16"/>
                  </a:cubicBezTo>
                  <a:cubicBezTo>
                    <a:pt x="0" y="16"/>
                    <a:pt x="11" y="18"/>
                    <a:pt x="13" y="23"/>
                  </a:cubicBezTo>
                  <a:cubicBezTo>
                    <a:pt x="15" y="27"/>
                    <a:pt x="12" y="34"/>
                    <a:pt x="3" y="37"/>
                  </a:cubicBezTo>
                  <a:cubicBezTo>
                    <a:pt x="9" y="37"/>
                    <a:pt x="13" y="35"/>
                    <a:pt x="16" y="31"/>
                  </a:cubicBezTo>
                  <a:cubicBezTo>
                    <a:pt x="18" y="29"/>
                    <a:pt x="14" y="37"/>
                    <a:pt x="14" y="37"/>
                  </a:cubicBezTo>
                  <a:cubicBezTo>
                    <a:pt x="14" y="37"/>
                    <a:pt x="20" y="34"/>
                    <a:pt x="23" y="22"/>
                  </a:cubicBezTo>
                  <a:cubicBezTo>
                    <a:pt x="24" y="19"/>
                    <a:pt x="26" y="20"/>
                    <a:pt x="26" y="18"/>
                  </a:cubicBezTo>
                  <a:cubicBezTo>
                    <a:pt x="26" y="15"/>
                    <a:pt x="23" y="16"/>
                    <a:pt x="22" y="13"/>
                  </a:cubicBezTo>
                  <a:cubicBezTo>
                    <a:pt x="21" y="10"/>
                    <a:pt x="17" y="4"/>
                    <a:pt x="13"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1" name="Freeform 110">
              <a:extLst>
                <a:ext uri="{FF2B5EF4-FFF2-40B4-BE49-F238E27FC236}">
                  <a16:creationId xmlns:a16="http://schemas.microsoft.com/office/drawing/2014/main" xmlns="" id="{18A7EE5F-D1A4-4F37-9580-30B3F4F6F0D9}"/>
                </a:ext>
              </a:extLst>
            </p:cNvPr>
            <p:cNvSpPr>
              <a:spLocks/>
            </p:cNvSpPr>
            <p:nvPr/>
          </p:nvSpPr>
          <p:spPr bwMode="auto">
            <a:xfrm flipH="1">
              <a:off x="2502691" y="5972941"/>
              <a:ext cx="353594" cy="124835"/>
            </a:xfrm>
            <a:custGeom>
              <a:avLst/>
              <a:gdLst>
                <a:gd name="T0" fmla="*/ 0 w 125"/>
                <a:gd name="T1" fmla="*/ 40 h 44"/>
                <a:gd name="T2" fmla="*/ 120 w 125"/>
                <a:gd name="T3" fmla="*/ 0 h 44"/>
                <a:gd name="T4" fmla="*/ 124 w 125"/>
                <a:gd name="T5" fmla="*/ 7 h 44"/>
                <a:gd name="T6" fmla="*/ 0 w 125"/>
                <a:gd name="T7" fmla="*/ 43 h 44"/>
              </a:gdLst>
              <a:ahLst/>
              <a:cxnLst>
                <a:cxn ang="0">
                  <a:pos x="T0" y="T1"/>
                </a:cxn>
                <a:cxn ang="0">
                  <a:pos x="T2" y="T3"/>
                </a:cxn>
                <a:cxn ang="0">
                  <a:pos x="T4" y="T5"/>
                </a:cxn>
                <a:cxn ang="0">
                  <a:pos x="T6" y="T7"/>
                </a:cxn>
              </a:cxnLst>
              <a:rect l="0" t="0" r="r" b="b"/>
              <a:pathLst>
                <a:path w="125" h="44">
                  <a:moveTo>
                    <a:pt x="0" y="40"/>
                  </a:moveTo>
                  <a:cubicBezTo>
                    <a:pt x="0" y="40"/>
                    <a:pt x="93" y="43"/>
                    <a:pt x="120" y="0"/>
                  </a:cubicBezTo>
                  <a:cubicBezTo>
                    <a:pt x="120" y="0"/>
                    <a:pt x="123" y="4"/>
                    <a:pt x="124" y="7"/>
                  </a:cubicBezTo>
                  <a:cubicBezTo>
                    <a:pt x="125" y="10"/>
                    <a:pt x="94" y="44"/>
                    <a:pt x="0" y="43"/>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2" name="Freeform 111">
              <a:extLst>
                <a:ext uri="{FF2B5EF4-FFF2-40B4-BE49-F238E27FC236}">
                  <a16:creationId xmlns:a16="http://schemas.microsoft.com/office/drawing/2014/main" xmlns="" id="{9F55C2E7-24B0-4961-9F80-0EAEE10DF91C}"/>
                </a:ext>
              </a:extLst>
            </p:cNvPr>
            <p:cNvSpPr>
              <a:spLocks/>
            </p:cNvSpPr>
            <p:nvPr/>
          </p:nvSpPr>
          <p:spPr bwMode="auto">
            <a:xfrm flipH="1">
              <a:off x="2856285" y="6013143"/>
              <a:ext cx="103750" cy="65590"/>
            </a:xfrm>
            <a:custGeom>
              <a:avLst/>
              <a:gdLst>
                <a:gd name="T0" fmla="*/ 29 w 37"/>
                <a:gd name="T1" fmla="*/ 23 h 23"/>
                <a:gd name="T2" fmla="*/ 13 w 37"/>
                <a:gd name="T3" fmla="*/ 23 h 23"/>
                <a:gd name="T4" fmla="*/ 23 w 37"/>
                <a:gd name="T5" fmla="*/ 19 h 23"/>
                <a:gd name="T6" fmla="*/ 1 w 37"/>
                <a:gd name="T7" fmla="*/ 15 h 23"/>
                <a:gd name="T8" fmla="*/ 24 w 37"/>
                <a:gd name="T9" fmla="*/ 15 h 23"/>
                <a:gd name="T10" fmla="*/ 0 w 37"/>
                <a:gd name="T11" fmla="*/ 5 h 23"/>
                <a:gd name="T12" fmla="*/ 19 w 37"/>
                <a:gd name="T13" fmla="*/ 8 h 23"/>
                <a:gd name="T14" fmla="*/ 8 w 37"/>
                <a:gd name="T15" fmla="*/ 3 h 23"/>
                <a:gd name="T16" fmla="*/ 4 w 37"/>
                <a:gd name="T17" fmla="*/ 0 h 23"/>
                <a:gd name="T18" fmla="*/ 31 w 37"/>
                <a:gd name="T19" fmla="*/ 13 h 23"/>
                <a:gd name="T20" fmla="*/ 29 w 37"/>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3">
                  <a:moveTo>
                    <a:pt x="29" y="23"/>
                  </a:moveTo>
                  <a:cubicBezTo>
                    <a:pt x="29" y="23"/>
                    <a:pt x="22" y="23"/>
                    <a:pt x="13" y="23"/>
                  </a:cubicBezTo>
                  <a:cubicBezTo>
                    <a:pt x="19" y="23"/>
                    <a:pt x="26" y="22"/>
                    <a:pt x="23" y="19"/>
                  </a:cubicBezTo>
                  <a:cubicBezTo>
                    <a:pt x="20" y="14"/>
                    <a:pt x="1" y="15"/>
                    <a:pt x="1" y="15"/>
                  </a:cubicBezTo>
                  <a:cubicBezTo>
                    <a:pt x="13" y="10"/>
                    <a:pt x="23" y="15"/>
                    <a:pt x="24" y="15"/>
                  </a:cubicBezTo>
                  <a:cubicBezTo>
                    <a:pt x="18" y="7"/>
                    <a:pt x="0" y="5"/>
                    <a:pt x="0" y="5"/>
                  </a:cubicBezTo>
                  <a:cubicBezTo>
                    <a:pt x="10" y="5"/>
                    <a:pt x="18" y="8"/>
                    <a:pt x="19" y="8"/>
                  </a:cubicBezTo>
                  <a:cubicBezTo>
                    <a:pt x="18" y="8"/>
                    <a:pt x="14" y="5"/>
                    <a:pt x="8" y="3"/>
                  </a:cubicBezTo>
                  <a:cubicBezTo>
                    <a:pt x="6" y="2"/>
                    <a:pt x="5" y="1"/>
                    <a:pt x="4" y="0"/>
                  </a:cubicBezTo>
                  <a:cubicBezTo>
                    <a:pt x="13" y="2"/>
                    <a:pt x="23" y="6"/>
                    <a:pt x="31" y="13"/>
                  </a:cubicBezTo>
                  <a:cubicBezTo>
                    <a:pt x="31" y="13"/>
                    <a:pt x="37" y="22"/>
                    <a:pt x="29" y="23"/>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3" name="Freeform 112">
              <a:extLst>
                <a:ext uri="{FF2B5EF4-FFF2-40B4-BE49-F238E27FC236}">
                  <a16:creationId xmlns:a16="http://schemas.microsoft.com/office/drawing/2014/main" xmlns="" id="{10228248-7536-496C-842E-4402DB89C46C}"/>
                </a:ext>
              </a:extLst>
            </p:cNvPr>
            <p:cNvSpPr>
              <a:spLocks/>
            </p:cNvSpPr>
            <p:nvPr/>
          </p:nvSpPr>
          <p:spPr bwMode="auto">
            <a:xfrm flipH="1">
              <a:off x="3190824" y="5805791"/>
              <a:ext cx="158801" cy="110023"/>
            </a:xfrm>
            <a:custGeom>
              <a:avLst/>
              <a:gdLst>
                <a:gd name="T0" fmla="*/ 56 w 56"/>
                <a:gd name="T1" fmla="*/ 22 h 39"/>
                <a:gd name="T2" fmla="*/ 6 w 56"/>
                <a:gd name="T3" fmla="*/ 13 h 39"/>
                <a:gd name="T4" fmla="*/ 4 w 56"/>
                <a:gd name="T5" fmla="*/ 18 h 39"/>
                <a:gd name="T6" fmla="*/ 0 w 56"/>
                <a:gd name="T7" fmla="*/ 24 h 39"/>
                <a:gd name="T8" fmla="*/ 18 w 56"/>
                <a:gd name="T9" fmla="*/ 34 h 39"/>
                <a:gd name="T10" fmla="*/ 55 w 56"/>
                <a:gd name="T11" fmla="*/ 31 h 39"/>
              </a:gdLst>
              <a:ahLst/>
              <a:cxnLst>
                <a:cxn ang="0">
                  <a:pos x="T0" y="T1"/>
                </a:cxn>
                <a:cxn ang="0">
                  <a:pos x="T2" y="T3"/>
                </a:cxn>
                <a:cxn ang="0">
                  <a:pos x="T4" y="T5"/>
                </a:cxn>
                <a:cxn ang="0">
                  <a:pos x="T6" y="T7"/>
                </a:cxn>
                <a:cxn ang="0">
                  <a:pos x="T8" y="T9"/>
                </a:cxn>
                <a:cxn ang="0">
                  <a:pos x="T10" y="T11"/>
                </a:cxn>
              </a:cxnLst>
              <a:rect l="0" t="0" r="r" b="b"/>
              <a:pathLst>
                <a:path w="56" h="39">
                  <a:moveTo>
                    <a:pt x="56" y="22"/>
                  </a:moveTo>
                  <a:cubicBezTo>
                    <a:pt x="56" y="22"/>
                    <a:pt x="32" y="0"/>
                    <a:pt x="6" y="13"/>
                  </a:cubicBezTo>
                  <a:cubicBezTo>
                    <a:pt x="6" y="13"/>
                    <a:pt x="2" y="16"/>
                    <a:pt x="4" y="18"/>
                  </a:cubicBezTo>
                  <a:cubicBezTo>
                    <a:pt x="6" y="20"/>
                    <a:pt x="0" y="21"/>
                    <a:pt x="0" y="24"/>
                  </a:cubicBezTo>
                  <a:cubicBezTo>
                    <a:pt x="0" y="27"/>
                    <a:pt x="8" y="30"/>
                    <a:pt x="18" y="34"/>
                  </a:cubicBezTo>
                  <a:cubicBezTo>
                    <a:pt x="28" y="38"/>
                    <a:pt x="43" y="39"/>
                    <a:pt x="55" y="3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4" name="Freeform 113">
              <a:extLst>
                <a:ext uri="{FF2B5EF4-FFF2-40B4-BE49-F238E27FC236}">
                  <a16:creationId xmlns:a16="http://schemas.microsoft.com/office/drawing/2014/main" xmlns="" id="{D028DFA3-1D03-432E-BE0A-6D0CFF2183B9}"/>
                </a:ext>
              </a:extLst>
            </p:cNvPr>
            <p:cNvSpPr>
              <a:spLocks/>
            </p:cNvSpPr>
            <p:nvPr/>
          </p:nvSpPr>
          <p:spPr bwMode="auto">
            <a:xfrm flipH="1">
              <a:off x="3195059" y="5850223"/>
              <a:ext cx="107985" cy="40201"/>
            </a:xfrm>
            <a:custGeom>
              <a:avLst/>
              <a:gdLst>
                <a:gd name="T0" fmla="*/ 6 w 37"/>
                <a:gd name="T1" fmla="*/ 0 h 14"/>
                <a:gd name="T2" fmla="*/ 21 w 37"/>
                <a:gd name="T3" fmla="*/ 6 h 14"/>
                <a:gd name="T4" fmla="*/ 6 w 37"/>
                <a:gd name="T5" fmla="*/ 7 h 14"/>
                <a:gd name="T6" fmla="*/ 34 w 37"/>
                <a:gd name="T7" fmla="*/ 14 h 14"/>
                <a:gd name="T8" fmla="*/ 37 w 37"/>
                <a:gd name="T9" fmla="*/ 11 h 14"/>
                <a:gd name="T10" fmla="*/ 30 w 37"/>
                <a:gd name="T11" fmla="*/ 4 h 14"/>
                <a:gd name="T12" fmla="*/ 6 w 3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6" y="0"/>
                  </a:moveTo>
                  <a:cubicBezTo>
                    <a:pt x="6" y="0"/>
                    <a:pt x="18" y="4"/>
                    <a:pt x="21" y="6"/>
                  </a:cubicBezTo>
                  <a:cubicBezTo>
                    <a:pt x="21" y="6"/>
                    <a:pt x="12" y="5"/>
                    <a:pt x="6" y="7"/>
                  </a:cubicBezTo>
                  <a:cubicBezTo>
                    <a:pt x="0" y="9"/>
                    <a:pt x="34" y="14"/>
                    <a:pt x="34" y="14"/>
                  </a:cubicBezTo>
                  <a:cubicBezTo>
                    <a:pt x="37" y="11"/>
                    <a:pt x="37" y="11"/>
                    <a:pt x="37" y="11"/>
                  </a:cubicBezTo>
                  <a:cubicBezTo>
                    <a:pt x="37" y="11"/>
                    <a:pt x="33" y="4"/>
                    <a:pt x="30" y="4"/>
                  </a:cubicBezTo>
                  <a:cubicBezTo>
                    <a:pt x="28" y="3"/>
                    <a:pt x="6" y="0"/>
                    <a:pt x="6" y="0"/>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5" name="Freeform 114">
              <a:extLst>
                <a:ext uri="{FF2B5EF4-FFF2-40B4-BE49-F238E27FC236}">
                  <a16:creationId xmlns:a16="http://schemas.microsoft.com/office/drawing/2014/main" xmlns="" id="{02669043-932D-4656-A92D-3D6C2C83D624}"/>
                </a:ext>
              </a:extLst>
            </p:cNvPr>
            <p:cNvSpPr>
              <a:spLocks/>
            </p:cNvSpPr>
            <p:nvPr/>
          </p:nvSpPr>
          <p:spPr bwMode="auto">
            <a:xfrm flipH="1">
              <a:off x="3180238" y="5865035"/>
              <a:ext cx="167269" cy="69822"/>
            </a:xfrm>
            <a:custGeom>
              <a:avLst/>
              <a:gdLst>
                <a:gd name="T0" fmla="*/ 54 w 59"/>
                <a:gd name="T1" fmla="*/ 20 h 25"/>
                <a:gd name="T2" fmla="*/ 37 w 59"/>
                <a:gd name="T3" fmla="*/ 24 h 25"/>
                <a:gd name="T4" fmla="*/ 36 w 59"/>
                <a:gd name="T5" fmla="*/ 24 h 25"/>
                <a:gd name="T6" fmla="*/ 35 w 59"/>
                <a:gd name="T7" fmla="*/ 24 h 25"/>
                <a:gd name="T8" fmla="*/ 7 w 59"/>
                <a:gd name="T9" fmla="*/ 16 h 25"/>
                <a:gd name="T10" fmla="*/ 6 w 59"/>
                <a:gd name="T11" fmla="*/ 13 h 25"/>
                <a:gd name="T12" fmla="*/ 0 w 59"/>
                <a:gd name="T13" fmla="*/ 7 h 25"/>
                <a:gd name="T14" fmla="*/ 4 w 59"/>
                <a:gd name="T15" fmla="*/ 5 h 25"/>
                <a:gd name="T16" fmla="*/ 54 w 59"/>
                <a:gd name="T17" fmla="*/ 9 h 25"/>
                <a:gd name="T18" fmla="*/ 54 w 59"/>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5">
                  <a:moveTo>
                    <a:pt x="54" y="20"/>
                  </a:moveTo>
                  <a:cubicBezTo>
                    <a:pt x="49" y="23"/>
                    <a:pt x="43" y="25"/>
                    <a:pt x="37" y="24"/>
                  </a:cubicBezTo>
                  <a:cubicBezTo>
                    <a:pt x="36" y="24"/>
                    <a:pt x="36" y="24"/>
                    <a:pt x="36" y="24"/>
                  </a:cubicBezTo>
                  <a:cubicBezTo>
                    <a:pt x="35" y="24"/>
                    <a:pt x="35" y="24"/>
                    <a:pt x="35" y="24"/>
                  </a:cubicBezTo>
                  <a:cubicBezTo>
                    <a:pt x="22" y="24"/>
                    <a:pt x="9" y="18"/>
                    <a:pt x="7" y="16"/>
                  </a:cubicBezTo>
                  <a:cubicBezTo>
                    <a:pt x="4" y="14"/>
                    <a:pt x="7" y="15"/>
                    <a:pt x="6" y="13"/>
                  </a:cubicBezTo>
                  <a:cubicBezTo>
                    <a:pt x="5" y="12"/>
                    <a:pt x="0" y="10"/>
                    <a:pt x="0" y="7"/>
                  </a:cubicBezTo>
                  <a:cubicBezTo>
                    <a:pt x="0" y="5"/>
                    <a:pt x="4" y="5"/>
                    <a:pt x="4" y="5"/>
                  </a:cubicBezTo>
                  <a:cubicBezTo>
                    <a:pt x="26" y="0"/>
                    <a:pt x="46" y="3"/>
                    <a:pt x="54" y="9"/>
                  </a:cubicBezTo>
                  <a:cubicBezTo>
                    <a:pt x="58" y="12"/>
                    <a:pt x="59" y="16"/>
                    <a:pt x="54" y="20"/>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6" name="Freeform 115">
              <a:extLst>
                <a:ext uri="{FF2B5EF4-FFF2-40B4-BE49-F238E27FC236}">
                  <a16:creationId xmlns:a16="http://schemas.microsoft.com/office/drawing/2014/main" xmlns="" id="{58E8C31E-A1BF-4590-9D1A-F0F5BA0D330C}"/>
                </a:ext>
              </a:extLst>
            </p:cNvPr>
            <p:cNvSpPr>
              <a:spLocks/>
            </p:cNvSpPr>
            <p:nvPr/>
          </p:nvSpPr>
          <p:spPr bwMode="auto">
            <a:xfrm flipH="1">
              <a:off x="3180238" y="5888308"/>
              <a:ext cx="71989" cy="46548"/>
            </a:xfrm>
            <a:custGeom>
              <a:avLst/>
              <a:gdLst>
                <a:gd name="T0" fmla="*/ 21 w 26"/>
                <a:gd name="T1" fmla="*/ 12 h 17"/>
                <a:gd name="T2" fmla="*/ 4 w 26"/>
                <a:gd name="T3" fmla="*/ 16 h 17"/>
                <a:gd name="T4" fmla="*/ 17 w 26"/>
                <a:gd name="T5" fmla="*/ 13 h 17"/>
                <a:gd name="T6" fmla="*/ 2 w 26"/>
                <a:gd name="T7" fmla="*/ 10 h 17"/>
                <a:gd name="T8" fmla="*/ 14 w 26"/>
                <a:gd name="T9" fmla="*/ 8 h 17"/>
                <a:gd name="T10" fmla="*/ 0 w 26"/>
                <a:gd name="T11" fmla="*/ 5 h 17"/>
                <a:gd name="T12" fmla="*/ 14 w 26"/>
                <a:gd name="T13" fmla="*/ 5 h 17"/>
                <a:gd name="T14" fmla="*/ 18 w 26"/>
                <a:gd name="T15" fmla="*/ 0 h 17"/>
                <a:gd name="T16" fmla="*/ 21 w 26"/>
                <a:gd name="T17" fmla="*/ 1 h 17"/>
                <a:gd name="T18" fmla="*/ 21 w 2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21" y="12"/>
                  </a:moveTo>
                  <a:cubicBezTo>
                    <a:pt x="16" y="15"/>
                    <a:pt x="10" y="17"/>
                    <a:pt x="4" y="16"/>
                  </a:cubicBezTo>
                  <a:cubicBezTo>
                    <a:pt x="8" y="16"/>
                    <a:pt x="16" y="14"/>
                    <a:pt x="17" y="13"/>
                  </a:cubicBezTo>
                  <a:cubicBezTo>
                    <a:pt x="10" y="15"/>
                    <a:pt x="2" y="10"/>
                    <a:pt x="2" y="10"/>
                  </a:cubicBezTo>
                  <a:cubicBezTo>
                    <a:pt x="9" y="11"/>
                    <a:pt x="14" y="8"/>
                    <a:pt x="14" y="8"/>
                  </a:cubicBezTo>
                  <a:cubicBezTo>
                    <a:pt x="10" y="9"/>
                    <a:pt x="0" y="5"/>
                    <a:pt x="0" y="5"/>
                  </a:cubicBezTo>
                  <a:cubicBezTo>
                    <a:pt x="0" y="5"/>
                    <a:pt x="9" y="7"/>
                    <a:pt x="14" y="5"/>
                  </a:cubicBezTo>
                  <a:cubicBezTo>
                    <a:pt x="18" y="4"/>
                    <a:pt x="18" y="0"/>
                    <a:pt x="18" y="0"/>
                  </a:cubicBezTo>
                  <a:cubicBezTo>
                    <a:pt x="21" y="1"/>
                    <a:pt x="21" y="1"/>
                    <a:pt x="21" y="1"/>
                  </a:cubicBezTo>
                  <a:cubicBezTo>
                    <a:pt x="25" y="4"/>
                    <a:pt x="26" y="8"/>
                    <a:pt x="21" y="12"/>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7" name="Freeform 116">
              <a:extLst>
                <a:ext uri="{FF2B5EF4-FFF2-40B4-BE49-F238E27FC236}">
                  <a16:creationId xmlns:a16="http://schemas.microsoft.com/office/drawing/2014/main" xmlns="" id="{6C020B13-F80C-4235-A4BC-3A6F41C4304B}"/>
                </a:ext>
              </a:extLst>
            </p:cNvPr>
            <p:cNvSpPr>
              <a:spLocks/>
            </p:cNvSpPr>
            <p:nvPr/>
          </p:nvSpPr>
          <p:spPr bwMode="auto">
            <a:xfrm flipH="1">
              <a:off x="3176003" y="5795212"/>
              <a:ext cx="146095" cy="86750"/>
            </a:xfrm>
            <a:custGeom>
              <a:avLst/>
              <a:gdLst>
                <a:gd name="T0" fmla="*/ 46 w 51"/>
                <a:gd name="T1" fmla="*/ 29 h 30"/>
                <a:gd name="T2" fmla="*/ 35 w 51"/>
                <a:gd name="T3" fmla="*/ 26 h 30"/>
                <a:gd name="T4" fmla="*/ 35 w 51"/>
                <a:gd name="T5" fmla="*/ 26 h 30"/>
                <a:gd name="T6" fmla="*/ 32 w 51"/>
                <a:gd name="T7" fmla="*/ 25 h 30"/>
                <a:gd name="T8" fmla="*/ 31 w 51"/>
                <a:gd name="T9" fmla="*/ 25 h 30"/>
                <a:gd name="T10" fmla="*/ 31 w 51"/>
                <a:gd name="T11" fmla="*/ 25 h 30"/>
                <a:gd name="T12" fmla="*/ 3 w 51"/>
                <a:gd name="T13" fmla="*/ 12 h 30"/>
                <a:gd name="T14" fmla="*/ 7 w 51"/>
                <a:gd name="T15" fmla="*/ 8 h 30"/>
                <a:gd name="T16" fmla="*/ 8 w 51"/>
                <a:gd name="T17" fmla="*/ 1 h 30"/>
                <a:gd name="T18" fmla="*/ 33 w 51"/>
                <a:gd name="T19" fmla="*/ 8 h 30"/>
                <a:gd name="T20" fmla="*/ 49 w 51"/>
                <a:gd name="T21" fmla="*/ 23 h 30"/>
                <a:gd name="T22" fmla="*/ 46 w 51"/>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0">
                  <a:moveTo>
                    <a:pt x="46" y="29"/>
                  </a:moveTo>
                  <a:cubicBezTo>
                    <a:pt x="46" y="29"/>
                    <a:pt x="41" y="28"/>
                    <a:pt x="35" y="26"/>
                  </a:cubicBezTo>
                  <a:cubicBezTo>
                    <a:pt x="35" y="26"/>
                    <a:pt x="35" y="26"/>
                    <a:pt x="35" y="26"/>
                  </a:cubicBezTo>
                  <a:cubicBezTo>
                    <a:pt x="34" y="26"/>
                    <a:pt x="33" y="25"/>
                    <a:pt x="32" y="25"/>
                  </a:cubicBezTo>
                  <a:cubicBezTo>
                    <a:pt x="31" y="25"/>
                    <a:pt x="31" y="25"/>
                    <a:pt x="31" y="25"/>
                  </a:cubicBezTo>
                  <a:cubicBezTo>
                    <a:pt x="31" y="25"/>
                    <a:pt x="31" y="25"/>
                    <a:pt x="31" y="25"/>
                  </a:cubicBezTo>
                  <a:cubicBezTo>
                    <a:pt x="19" y="21"/>
                    <a:pt x="4" y="16"/>
                    <a:pt x="3" y="12"/>
                  </a:cubicBezTo>
                  <a:cubicBezTo>
                    <a:pt x="0" y="7"/>
                    <a:pt x="6" y="8"/>
                    <a:pt x="7" y="8"/>
                  </a:cubicBezTo>
                  <a:cubicBezTo>
                    <a:pt x="8" y="7"/>
                    <a:pt x="6" y="2"/>
                    <a:pt x="8" y="1"/>
                  </a:cubicBezTo>
                  <a:cubicBezTo>
                    <a:pt x="8" y="0"/>
                    <a:pt x="21" y="1"/>
                    <a:pt x="33" y="8"/>
                  </a:cubicBezTo>
                  <a:cubicBezTo>
                    <a:pt x="40" y="11"/>
                    <a:pt x="45" y="16"/>
                    <a:pt x="49" y="23"/>
                  </a:cubicBezTo>
                  <a:cubicBezTo>
                    <a:pt x="49" y="23"/>
                    <a:pt x="51" y="30"/>
                    <a:pt x="46" y="29"/>
                  </a:cubicBezTo>
                  <a:close/>
                </a:path>
              </a:pathLst>
            </a:custGeom>
            <a:solidFill>
              <a:srgbClr val="FFEE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8" name="Freeform 117">
              <a:extLst>
                <a:ext uri="{FF2B5EF4-FFF2-40B4-BE49-F238E27FC236}">
                  <a16:creationId xmlns:a16="http://schemas.microsoft.com/office/drawing/2014/main" xmlns="" id="{DC570AE2-2692-4C47-82D4-8B7184BBB8D4}"/>
                </a:ext>
              </a:extLst>
            </p:cNvPr>
            <p:cNvSpPr>
              <a:spLocks/>
            </p:cNvSpPr>
            <p:nvPr/>
          </p:nvSpPr>
          <p:spPr bwMode="auto">
            <a:xfrm flipH="1">
              <a:off x="3169651" y="5848108"/>
              <a:ext cx="55051" cy="80402"/>
            </a:xfrm>
            <a:custGeom>
              <a:avLst/>
              <a:gdLst>
                <a:gd name="T0" fmla="*/ 14 w 20"/>
                <a:gd name="T1" fmla="*/ 4 h 28"/>
                <a:gd name="T2" fmla="*/ 9 w 20"/>
                <a:gd name="T3" fmla="*/ 0 h 28"/>
                <a:gd name="T4" fmla="*/ 12 w 20"/>
                <a:gd name="T5" fmla="*/ 9 h 28"/>
                <a:gd name="T6" fmla="*/ 2 w 20"/>
                <a:gd name="T7" fmla="*/ 11 h 28"/>
                <a:gd name="T8" fmla="*/ 10 w 20"/>
                <a:gd name="T9" fmla="*/ 18 h 28"/>
                <a:gd name="T10" fmla="*/ 0 w 20"/>
                <a:gd name="T11" fmla="*/ 25 h 28"/>
                <a:gd name="T12" fmla="*/ 10 w 20"/>
                <a:gd name="T13" fmla="*/ 24 h 28"/>
                <a:gd name="T14" fmla="*/ 8 w 20"/>
                <a:gd name="T15" fmla="*/ 28 h 28"/>
                <a:gd name="T16" fmla="*/ 17 w 20"/>
                <a:gd name="T17" fmla="*/ 19 h 28"/>
                <a:gd name="T18" fmla="*/ 20 w 20"/>
                <a:gd name="T19" fmla="*/ 17 h 28"/>
                <a:gd name="T20" fmla="*/ 18 w 20"/>
                <a:gd name="T21" fmla="*/ 13 h 28"/>
                <a:gd name="T22" fmla="*/ 14 w 20"/>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8">
                  <a:moveTo>
                    <a:pt x="14" y="4"/>
                  </a:moveTo>
                  <a:cubicBezTo>
                    <a:pt x="13" y="3"/>
                    <a:pt x="11" y="1"/>
                    <a:pt x="9" y="0"/>
                  </a:cubicBezTo>
                  <a:cubicBezTo>
                    <a:pt x="12" y="4"/>
                    <a:pt x="13" y="8"/>
                    <a:pt x="12" y="9"/>
                  </a:cubicBezTo>
                  <a:cubicBezTo>
                    <a:pt x="10" y="11"/>
                    <a:pt x="2" y="11"/>
                    <a:pt x="2" y="11"/>
                  </a:cubicBezTo>
                  <a:cubicBezTo>
                    <a:pt x="2" y="11"/>
                    <a:pt x="9" y="14"/>
                    <a:pt x="10" y="18"/>
                  </a:cubicBezTo>
                  <a:cubicBezTo>
                    <a:pt x="11" y="21"/>
                    <a:pt x="7" y="26"/>
                    <a:pt x="0" y="25"/>
                  </a:cubicBezTo>
                  <a:cubicBezTo>
                    <a:pt x="4" y="27"/>
                    <a:pt x="7" y="26"/>
                    <a:pt x="10" y="24"/>
                  </a:cubicBezTo>
                  <a:cubicBezTo>
                    <a:pt x="11" y="23"/>
                    <a:pt x="8" y="28"/>
                    <a:pt x="8" y="28"/>
                  </a:cubicBezTo>
                  <a:cubicBezTo>
                    <a:pt x="8" y="28"/>
                    <a:pt x="12" y="27"/>
                    <a:pt x="17" y="19"/>
                  </a:cubicBezTo>
                  <a:cubicBezTo>
                    <a:pt x="18" y="18"/>
                    <a:pt x="19" y="19"/>
                    <a:pt x="20" y="17"/>
                  </a:cubicBezTo>
                  <a:cubicBezTo>
                    <a:pt x="20" y="15"/>
                    <a:pt x="18" y="15"/>
                    <a:pt x="18" y="13"/>
                  </a:cubicBezTo>
                  <a:cubicBezTo>
                    <a:pt x="18" y="11"/>
                    <a:pt x="16" y="6"/>
                    <a:pt x="14" y="4"/>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599" name="Freeform 118">
              <a:extLst>
                <a:ext uri="{FF2B5EF4-FFF2-40B4-BE49-F238E27FC236}">
                  <a16:creationId xmlns:a16="http://schemas.microsoft.com/office/drawing/2014/main" xmlns="" id="{CBA27CF8-3A03-41EA-8C20-CC117FB50C20}"/>
                </a:ext>
              </a:extLst>
            </p:cNvPr>
            <p:cNvSpPr>
              <a:spLocks/>
            </p:cNvSpPr>
            <p:nvPr/>
          </p:nvSpPr>
          <p:spPr bwMode="auto">
            <a:xfrm flipH="1">
              <a:off x="2915571" y="5884077"/>
              <a:ext cx="264668" cy="71938"/>
            </a:xfrm>
            <a:custGeom>
              <a:avLst/>
              <a:gdLst>
                <a:gd name="T0" fmla="*/ 1 w 93"/>
                <a:gd name="T1" fmla="*/ 2 h 25"/>
                <a:gd name="T2" fmla="*/ 92 w 93"/>
                <a:gd name="T3" fmla="*/ 0 h 25"/>
                <a:gd name="T4" fmla="*/ 93 w 93"/>
                <a:gd name="T5" fmla="*/ 6 h 25"/>
                <a:gd name="T6" fmla="*/ 0 w 93"/>
                <a:gd name="T7" fmla="*/ 4 h 25"/>
              </a:gdLst>
              <a:ahLst/>
              <a:cxnLst>
                <a:cxn ang="0">
                  <a:pos x="T0" y="T1"/>
                </a:cxn>
                <a:cxn ang="0">
                  <a:pos x="T2" y="T3"/>
                </a:cxn>
                <a:cxn ang="0">
                  <a:pos x="T4" y="T5"/>
                </a:cxn>
                <a:cxn ang="0">
                  <a:pos x="T6" y="T7"/>
                </a:cxn>
              </a:cxnLst>
              <a:rect l="0" t="0" r="r" b="b"/>
              <a:pathLst>
                <a:path w="93" h="25">
                  <a:moveTo>
                    <a:pt x="1" y="2"/>
                  </a:moveTo>
                  <a:cubicBezTo>
                    <a:pt x="1" y="2"/>
                    <a:pt x="63" y="24"/>
                    <a:pt x="92" y="0"/>
                  </a:cubicBezTo>
                  <a:cubicBezTo>
                    <a:pt x="92" y="0"/>
                    <a:pt x="93" y="3"/>
                    <a:pt x="93" y="6"/>
                  </a:cubicBezTo>
                  <a:cubicBezTo>
                    <a:pt x="92" y="8"/>
                    <a:pt x="64" y="25"/>
                    <a:pt x="0" y="4"/>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0" name="Freeform 119">
              <a:extLst>
                <a:ext uri="{FF2B5EF4-FFF2-40B4-BE49-F238E27FC236}">
                  <a16:creationId xmlns:a16="http://schemas.microsoft.com/office/drawing/2014/main" xmlns="" id="{AECBDC90-0916-414F-BBCA-2727B298C68E}"/>
                </a:ext>
              </a:extLst>
            </p:cNvPr>
            <p:cNvSpPr>
              <a:spLocks/>
            </p:cNvSpPr>
            <p:nvPr/>
          </p:nvSpPr>
          <p:spPr bwMode="auto">
            <a:xfrm flipH="1">
              <a:off x="3176003" y="5820602"/>
              <a:ext cx="63520" cy="61360"/>
            </a:xfrm>
            <a:custGeom>
              <a:avLst/>
              <a:gdLst>
                <a:gd name="T0" fmla="*/ 17 w 22"/>
                <a:gd name="T1" fmla="*/ 21 h 22"/>
                <a:gd name="T2" fmla="*/ 6 w 22"/>
                <a:gd name="T3" fmla="*/ 18 h 22"/>
                <a:gd name="T4" fmla="*/ 14 w 22"/>
                <a:gd name="T5" fmla="*/ 17 h 22"/>
                <a:gd name="T6" fmla="*/ 0 w 22"/>
                <a:gd name="T7" fmla="*/ 10 h 22"/>
                <a:gd name="T8" fmla="*/ 15 w 22"/>
                <a:gd name="T9" fmla="*/ 15 h 22"/>
                <a:gd name="T10" fmla="*/ 1 w 22"/>
                <a:gd name="T11" fmla="*/ 3 h 22"/>
                <a:gd name="T12" fmla="*/ 13 w 22"/>
                <a:gd name="T13" fmla="*/ 9 h 22"/>
                <a:gd name="T14" fmla="*/ 7 w 22"/>
                <a:gd name="T15" fmla="*/ 3 h 22"/>
                <a:gd name="T16" fmla="*/ 4 w 22"/>
                <a:gd name="T17" fmla="*/ 0 h 22"/>
                <a:gd name="T18" fmla="*/ 20 w 22"/>
                <a:gd name="T19" fmla="*/ 15 h 22"/>
                <a:gd name="T20" fmla="*/ 17 w 22"/>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17" y="21"/>
                  </a:moveTo>
                  <a:cubicBezTo>
                    <a:pt x="17" y="21"/>
                    <a:pt x="12" y="20"/>
                    <a:pt x="6" y="18"/>
                  </a:cubicBezTo>
                  <a:cubicBezTo>
                    <a:pt x="10" y="19"/>
                    <a:pt x="15" y="20"/>
                    <a:pt x="14" y="17"/>
                  </a:cubicBezTo>
                  <a:cubicBezTo>
                    <a:pt x="12" y="13"/>
                    <a:pt x="0" y="10"/>
                    <a:pt x="0" y="10"/>
                  </a:cubicBezTo>
                  <a:cubicBezTo>
                    <a:pt x="9" y="9"/>
                    <a:pt x="14" y="14"/>
                    <a:pt x="15" y="15"/>
                  </a:cubicBezTo>
                  <a:cubicBezTo>
                    <a:pt x="13" y="8"/>
                    <a:pt x="1" y="3"/>
                    <a:pt x="1" y="3"/>
                  </a:cubicBezTo>
                  <a:cubicBezTo>
                    <a:pt x="8" y="5"/>
                    <a:pt x="13" y="8"/>
                    <a:pt x="13" y="9"/>
                  </a:cubicBezTo>
                  <a:cubicBezTo>
                    <a:pt x="13" y="8"/>
                    <a:pt x="10" y="6"/>
                    <a:pt x="7" y="3"/>
                  </a:cubicBezTo>
                  <a:cubicBezTo>
                    <a:pt x="6" y="2"/>
                    <a:pt x="5" y="1"/>
                    <a:pt x="4" y="0"/>
                  </a:cubicBezTo>
                  <a:cubicBezTo>
                    <a:pt x="11" y="3"/>
                    <a:pt x="16" y="8"/>
                    <a:pt x="20" y="15"/>
                  </a:cubicBezTo>
                  <a:cubicBezTo>
                    <a:pt x="20" y="15"/>
                    <a:pt x="22" y="22"/>
                    <a:pt x="17" y="21"/>
                  </a:cubicBezTo>
                  <a:close/>
                </a:path>
              </a:pathLst>
            </a:custGeom>
            <a:solidFill>
              <a:srgbClr val="FFE1F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1" name="Freeform 120">
              <a:extLst>
                <a:ext uri="{FF2B5EF4-FFF2-40B4-BE49-F238E27FC236}">
                  <a16:creationId xmlns:a16="http://schemas.microsoft.com/office/drawing/2014/main" xmlns="" id="{7B0A2013-35B7-4B28-86F3-F2333F20F0DF}"/>
                </a:ext>
              </a:extLst>
            </p:cNvPr>
            <p:cNvSpPr>
              <a:spLocks/>
            </p:cNvSpPr>
            <p:nvPr/>
          </p:nvSpPr>
          <p:spPr bwMode="auto">
            <a:xfrm flipH="1">
              <a:off x="1361446" y="5369930"/>
              <a:ext cx="101632" cy="190425"/>
            </a:xfrm>
            <a:custGeom>
              <a:avLst/>
              <a:gdLst>
                <a:gd name="T0" fmla="*/ 16 w 36"/>
                <a:gd name="T1" fmla="*/ 1 h 67"/>
                <a:gd name="T2" fmla="*/ 19 w 36"/>
                <a:gd name="T3" fmla="*/ 1 h 67"/>
                <a:gd name="T4" fmla="*/ 28 w 36"/>
                <a:gd name="T5" fmla="*/ 3 h 67"/>
                <a:gd name="T6" fmla="*/ 33 w 36"/>
                <a:gd name="T7" fmla="*/ 6 h 67"/>
                <a:gd name="T8" fmla="*/ 36 w 36"/>
                <a:gd name="T9" fmla="*/ 17 h 67"/>
                <a:gd name="T10" fmla="*/ 35 w 36"/>
                <a:gd name="T11" fmla="*/ 29 h 67"/>
                <a:gd name="T12" fmla="*/ 31 w 36"/>
                <a:gd name="T13" fmla="*/ 19 h 67"/>
                <a:gd name="T14" fmla="*/ 35 w 36"/>
                <a:gd name="T15" fmla="*/ 36 h 67"/>
                <a:gd name="T16" fmla="*/ 31 w 36"/>
                <a:gd name="T17" fmla="*/ 59 h 67"/>
                <a:gd name="T18" fmla="*/ 30 w 36"/>
                <a:gd name="T19" fmla="*/ 58 h 67"/>
                <a:gd name="T20" fmla="*/ 20 w 36"/>
                <a:gd name="T21" fmla="*/ 61 h 67"/>
                <a:gd name="T22" fmla="*/ 17 w 36"/>
                <a:gd name="T23" fmla="*/ 66 h 67"/>
                <a:gd name="T24" fmla="*/ 10 w 36"/>
                <a:gd name="T25" fmla="*/ 53 h 67"/>
                <a:gd name="T26" fmla="*/ 3 w 36"/>
                <a:gd name="T27" fmla="*/ 42 h 67"/>
                <a:gd name="T28" fmla="*/ 1 w 36"/>
                <a:gd name="T29" fmla="*/ 30 h 67"/>
                <a:gd name="T30" fmla="*/ 1 w 36"/>
                <a:gd name="T31" fmla="*/ 30 h 67"/>
                <a:gd name="T32" fmla="*/ 1 w 36"/>
                <a:gd name="T33" fmla="*/ 14 h 67"/>
                <a:gd name="T34" fmla="*/ 11 w 36"/>
                <a:gd name="T35" fmla="*/ 3 h 67"/>
                <a:gd name="T36" fmla="*/ 16 w 36"/>
                <a:gd name="T3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67">
                  <a:moveTo>
                    <a:pt x="16" y="1"/>
                  </a:moveTo>
                  <a:cubicBezTo>
                    <a:pt x="17" y="1"/>
                    <a:pt x="18" y="1"/>
                    <a:pt x="19" y="1"/>
                  </a:cubicBezTo>
                  <a:cubicBezTo>
                    <a:pt x="21" y="1"/>
                    <a:pt x="24" y="1"/>
                    <a:pt x="28" y="3"/>
                  </a:cubicBezTo>
                  <a:cubicBezTo>
                    <a:pt x="29" y="3"/>
                    <a:pt x="31" y="4"/>
                    <a:pt x="33" y="6"/>
                  </a:cubicBezTo>
                  <a:cubicBezTo>
                    <a:pt x="35" y="7"/>
                    <a:pt x="36" y="11"/>
                    <a:pt x="36" y="17"/>
                  </a:cubicBezTo>
                  <a:cubicBezTo>
                    <a:pt x="36" y="20"/>
                    <a:pt x="36" y="25"/>
                    <a:pt x="35" y="29"/>
                  </a:cubicBezTo>
                  <a:cubicBezTo>
                    <a:pt x="33" y="24"/>
                    <a:pt x="32" y="20"/>
                    <a:pt x="31" y="19"/>
                  </a:cubicBezTo>
                  <a:cubicBezTo>
                    <a:pt x="33" y="23"/>
                    <a:pt x="34" y="29"/>
                    <a:pt x="35" y="36"/>
                  </a:cubicBezTo>
                  <a:cubicBezTo>
                    <a:pt x="34" y="44"/>
                    <a:pt x="32" y="53"/>
                    <a:pt x="31" y="59"/>
                  </a:cubicBezTo>
                  <a:cubicBezTo>
                    <a:pt x="30" y="58"/>
                    <a:pt x="30" y="58"/>
                    <a:pt x="30" y="58"/>
                  </a:cubicBezTo>
                  <a:cubicBezTo>
                    <a:pt x="26" y="53"/>
                    <a:pt x="23" y="57"/>
                    <a:pt x="20" y="61"/>
                  </a:cubicBezTo>
                  <a:cubicBezTo>
                    <a:pt x="19" y="64"/>
                    <a:pt x="18" y="67"/>
                    <a:pt x="17" y="66"/>
                  </a:cubicBezTo>
                  <a:cubicBezTo>
                    <a:pt x="10" y="53"/>
                    <a:pt x="10" y="53"/>
                    <a:pt x="10" y="53"/>
                  </a:cubicBezTo>
                  <a:cubicBezTo>
                    <a:pt x="3" y="42"/>
                    <a:pt x="3" y="42"/>
                    <a:pt x="3" y="42"/>
                  </a:cubicBezTo>
                  <a:cubicBezTo>
                    <a:pt x="3" y="42"/>
                    <a:pt x="2" y="36"/>
                    <a:pt x="1" y="30"/>
                  </a:cubicBezTo>
                  <a:cubicBezTo>
                    <a:pt x="1" y="30"/>
                    <a:pt x="1" y="30"/>
                    <a:pt x="1" y="30"/>
                  </a:cubicBezTo>
                  <a:cubicBezTo>
                    <a:pt x="1" y="24"/>
                    <a:pt x="0" y="18"/>
                    <a:pt x="1" y="14"/>
                  </a:cubicBezTo>
                  <a:cubicBezTo>
                    <a:pt x="4" y="7"/>
                    <a:pt x="10" y="3"/>
                    <a:pt x="11" y="3"/>
                  </a:cubicBezTo>
                  <a:cubicBezTo>
                    <a:pt x="12" y="2"/>
                    <a:pt x="13" y="0"/>
                    <a:pt x="16"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2" name="Freeform 121">
              <a:extLst>
                <a:ext uri="{FF2B5EF4-FFF2-40B4-BE49-F238E27FC236}">
                  <a16:creationId xmlns:a16="http://schemas.microsoft.com/office/drawing/2014/main" xmlns="" id="{02C551E0-EFD7-4B70-9261-4EE170A4C008}"/>
                </a:ext>
              </a:extLst>
            </p:cNvPr>
            <p:cNvSpPr>
              <a:spLocks noEditPoints="1"/>
            </p:cNvSpPr>
            <p:nvPr/>
          </p:nvSpPr>
          <p:spPr bwMode="auto">
            <a:xfrm flipH="1">
              <a:off x="1382620" y="5372045"/>
              <a:ext cx="78342" cy="74055"/>
            </a:xfrm>
            <a:custGeom>
              <a:avLst/>
              <a:gdLst>
                <a:gd name="T0" fmla="*/ 12 w 27"/>
                <a:gd name="T1" fmla="*/ 22 h 26"/>
                <a:gd name="T2" fmla="*/ 13 w 27"/>
                <a:gd name="T3" fmla="*/ 26 h 26"/>
                <a:gd name="T4" fmla="*/ 13 w 27"/>
                <a:gd name="T5" fmla="*/ 22 h 26"/>
                <a:gd name="T6" fmla="*/ 12 w 27"/>
                <a:gd name="T7" fmla="*/ 22 h 26"/>
                <a:gd name="T8" fmla="*/ 0 w 27"/>
                <a:gd name="T9" fmla="*/ 15 h 26"/>
                <a:gd name="T10" fmla="*/ 0 w 27"/>
                <a:gd name="T11" fmla="*/ 20 h 26"/>
                <a:gd name="T12" fmla="*/ 1 w 27"/>
                <a:gd name="T13" fmla="*/ 21 h 26"/>
                <a:gd name="T14" fmla="*/ 3 w 27"/>
                <a:gd name="T15" fmla="*/ 16 h 26"/>
                <a:gd name="T16" fmla="*/ 0 w 27"/>
                <a:gd name="T17" fmla="*/ 15 h 26"/>
                <a:gd name="T18" fmla="*/ 3 w 27"/>
                <a:gd name="T19" fmla="*/ 8 h 26"/>
                <a:gd name="T20" fmla="*/ 0 w 27"/>
                <a:gd name="T21" fmla="*/ 13 h 26"/>
                <a:gd name="T22" fmla="*/ 0 w 27"/>
                <a:gd name="T23" fmla="*/ 14 h 26"/>
                <a:gd name="T24" fmla="*/ 3 w 27"/>
                <a:gd name="T25" fmla="*/ 15 h 26"/>
                <a:gd name="T26" fmla="*/ 6 w 27"/>
                <a:gd name="T27" fmla="*/ 12 h 26"/>
                <a:gd name="T28" fmla="*/ 7 w 27"/>
                <a:gd name="T29" fmla="*/ 12 h 26"/>
                <a:gd name="T30" fmla="*/ 12 w 27"/>
                <a:gd name="T31" fmla="*/ 19 h 26"/>
                <a:gd name="T32" fmla="*/ 13 w 27"/>
                <a:gd name="T33" fmla="*/ 20 h 26"/>
                <a:gd name="T34" fmla="*/ 14 w 27"/>
                <a:gd name="T35" fmla="*/ 15 h 26"/>
                <a:gd name="T36" fmla="*/ 3 w 27"/>
                <a:gd name="T37" fmla="*/ 8 h 26"/>
                <a:gd name="T38" fmla="*/ 10 w 27"/>
                <a:gd name="T39" fmla="*/ 2 h 26"/>
                <a:gd name="T40" fmla="*/ 4 w 27"/>
                <a:gd name="T41" fmla="*/ 7 h 26"/>
                <a:gd name="T42" fmla="*/ 14 w 27"/>
                <a:gd name="T43" fmla="*/ 13 h 26"/>
                <a:gd name="T44" fmla="*/ 16 w 27"/>
                <a:gd name="T45" fmla="*/ 9 h 26"/>
                <a:gd name="T46" fmla="*/ 17 w 27"/>
                <a:gd name="T47" fmla="*/ 9 h 26"/>
                <a:gd name="T48" fmla="*/ 19 w 27"/>
                <a:gd name="T49" fmla="*/ 11 h 26"/>
                <a:gd name="T50" fmla="*/ 19 w 27"/>
                <a:gd name="T51" fmla="*/ 11 h 26"/>
                <a:gd name="T52" fmla="*/ 10 w 27"/>
                <a:gd name="T53" fmla="*/ 2 h 26"/>
                <a:gd name="T54" fmla="*/ 23 w 27"/>
                <a:gd name="T55" fmla="*/ 0 h 26"/>
                <a:gd name="T56" fmla="*/ 25 w 27"/>
                <a:gd name="T57" fmla="*/ 3 h 26"/>
                <a:gd name="T58" fmla="*/ 27 w 27"/>
                <a:gd name="T59" fmla="*/ 2 h 26"/>
                <a:gd name="T60" fmla="*/ 23 w 27"/>
                <a:gd name="T61" fmla="*/ 0 h 26"/>
                <a:gd name="T62" fmla="*/ 13 w 27"/>
                <a:gd name="T63" fmla="*/ 0 h 26"/>
                <a:gd name="T64" fmla="*/ 11 w 27"/>
                <a:gd name="T65" fmla="*/ 0 h 26"/>
                <a:gd name="T66" fmla="*/ 20 w 27"/>
                <a:gd name="T67" fmla="*/ 9 h 26"/>
                <a:gd name="T68" fmla="*/ 21 w 27"/>
                <a:gd name="T69" fmla="*/ 9 h 26"/>
                <a:gd name="T70" fmla="*/ 22 w 27"/>
                <a:gd name="T71" fmla="*/ 5 h 26"/>
                <a:gd name="T72" fmla="*/ 23 w 27"/>
                <a:gd name="T73" fmla="*/ 4 h 26"/>
                <a:gd name="T74" fmla="*/ 23 w 27"/>
                <a:gd name="T75" fmla="*/ 4 h 26"/>
                <a:gd name="T76" fmla="*/ 19 w 27"/>
                <a:gd name="T77" fmla="*/ 0 h 26"/>
                <a:gd name="T78" fmla="*/ 18 w 27"/>
                <a:gd name="T79" fmla="*/ 0 h 26"/>
                <a:gd name="T80" fmla="*/ 17 w 27"/>
                <a:gd name="T81" fmla="*/ 0 h 26"/>
                <a:gd name="T82" fmla="*/ 15 w 27"/>
                <a:gd name="T83" fmla="*/ 0 h 26"/>
                <a:gd name="T84" fmla="*/ 13 w 27"/>
                <a:gd name="T8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6">
                  <a:moveTo>
                    <a:pt x="12" y="22"/>
                  </a:moveTo>
                  <a:cubicBezTo>
                    <a:pt x="13" y="24"/>
                    <a:pt x="13" y="26"/>
                    <a:pt x="13" y="26"/>
                  </a:cubicBezTo>
                  <a:cubicBezTo>
                    <a:pt x="13" y="26"/>
                    <a:pt x="13" y="24"/>
                    <a:pt x="13" y="22"/>
                  </a:cubicBezTo>
                  <a:cubicBezTo>
                    <a:pt x="13" y="22"/>
                    <a:pt x="13" y="22"/>
                    <a:pt x="12" y="22"/>
                  </a:cubicBezTo>
                  <a:moveTo>
                    <a:pt x="0" y="15"/>
                  </a:moveTo>
                  <a:cubicBezTo>
                    <a:pt x="0" y="17"/>
                    <a:pt x="0" y="18"/>
                    <a:pt x="0" y="20"/>
                  </a:cubicBezTo>
                  <a:cubicBezTo>
                    <a:pt x="0" y="20"/>
                    <a:pt x="1" y="20"/>
                    <a:pt x="1" y="21"/>
                  </a:cubicBezTo>
                  <a:cubicBezTo>
                    <a:pt x="2" y="19"/>
                    <a:pt x="2" y="18"/>
                    <a:pt x="3" y="16"/>
                  </a:cubicBezTo>
                  <a:cubicBezTo>
                    <a:pt x="2" y="16"/>
                    <a:pt x="1" y="16"/>
                    <a:pt x="0" y="15"/>
                  </a:cubicBezTo>
                  <a:moveTo>
                    <a:pt x="3" y="8"/>
                  </a:moveTo>
                  <a:cubicBezTo>
                    <a:pt x="2" y="10"/>
                    <a:pt x="1" y="11"/>
                    <a:pt x="0" y="13"/>
                  </a:cubicBezTo>
                  <a:cubicBezTo>
                    <a:pt x="0" y="14"/>
                    <a:pt x="0" y="14"/>
                    <a:pt x="0" y="14"/>
                  </a:cubicBezTo>
                  <a:cubicBezTo>
                    <a:pt x="1" y="14"/>
                    <a:pt x="2" y="15"/>
                    <a:pt x="3" y="15"/>
                  </a:cubicBezTo>
                  <a:cubicBezTo>
                    <a:pt x="4" y="14"/>
                    <a:pt x="5" y="12"/>
                    <a:pt x="6" y="12"/>
                  </a:cubicBezTo>
                  <a:cubicBezTo>
                    <a:pt x="7" y="12"/>
                    <a:pt x="7" y="12"/>
                    <a:pt x="7" y="12"/>
                  </a:cubicBezTo>
                  <a:cubicBezTo>
                    <a:pt x="10" y="12"/>
                    <a:pt x="11" y="16"/>
                    <a:pt x="12" y="19"/>
                  </a:cubicBezTo>
                  <a:cubicBezTo>
                    <a:pt x="12" y="20"/>
                    <a:pt x="13" y="20"/>
                    <a:pt x="13" y="20"/>
                  </a:cubicBezTo>
                  <a:cubicBezTo>
                    <a:pt x="13" y="19"/>
                    <a:pt x="13" y="17"/>
                    <a:pt x="14" y="15"/>
                  </a:cubicBezTo>
                  <a:cubicBezTo>
                    <a:pt x="10" y="12"/>
                    <a:pt x="6" y="10"/>
                    <a:pt x="3" y="8"/>
                  </a:cubicBezTo>
                  <a:moveTo>
                    <a:pt x="10" y="2"/>
                  </a:moveTo>
                  <a:cubicBezTo>
                    <a:pt x="9" y="2"/>
                    <a:pt x="6" y="4"/>
                    <a:pt x="4" y="7"/>
                  </a:cubicBezTo>
                  <a:cubicBezTo>
                    <a:pt x="7" y="9"/>
                    <a:pt x="11" y="11"/>
                    <a:pt x="14" y="13"/>
                  </a:cubicBezTo>
                  <a:cubicBezTo>
                    <a:pt x="14" y="12"/>
                    <a:pt x="15" y="10"/>
                    <a:pt x="16" y="9"/>
                  </a:cubicBezTo>
                  <a:cubicBezTo>
                    <a:pt x="16" y="9"/>
                    <a:pt x="16" y="9"/>
                    <a:pt x="17" y="9"/>
                  </a:cubicBezTo>
                  <a:cubicBezTo>
                    <a:pt x="17" y="9"/>
                    <a:pt x="18" y="10"/>
                    <a:pt x="19" y="11"/>
                  </a:cubicBezTo>
                  <a:cubicBezTo>
                    <a:pt x="19" y="11"/>
                    <a:pt x="19" y="11"/>
                    <a:pt x="19" y="11"/>
                  </a:cubicBezTo>
                  <a:cubicBezTo>
                    <a:pt x="16" y="7"/>
                    <a:pt x="13" y="4"/>
                    <a:pt x="10" y="2"/>
                  </a:cubicBezTo>
                  <a:moveTo>
                    <a:pt x="23" y="0"/>
                  </a:moveTo>
                  <a:cubicBezTo>
                    <a:pt x="24" y="1"/>
                    <a:pt x="24" y="2"/>
                    <a:pt x="25" y="3"/>
                  </a:cubicBezTo>
                  <a:cubicBezTo>
                    <a:pt x="26" y="3"/>
                    <a:pt x="26" y="2"/>
                    <a:pt x="27" y="2"/>
                  </a:cubicBezTo>
                  <a:cubicBezTo>
                    <a:pt x="25" y="1"/>
                    <a:pt x="24" y="0"/>
                    <a:pt x="23" y="0"/>
                  </a:cubicBezTo>
                  <a:moveTo>
                    <a:pt x="13" y="0"/>
                  </a:moveTo>
                  <a:cubicBezTo>
                    <a:pt x="12" y="0"/>
                    <a:pt x="12" y="0"/>
                    <a:pt x="11" y="0"/>
                  </a:cubicBezTo>
                  <a:cubicBezTo>
                    <a:pt x="15" y="3"/>
                    <a:pt x="18" y="6"/>
                    <a:pt x="20" y="9"/>
                  </a:cubicBezTo>
                  <a:cubicBezTo>
                    <a:pt x="20" y="9"/>
                    <a:pt x="20" y="9"/>
                    <a:pt x="21" y="9"/>
                  </a:cubicBezTo>
                  <a:cubicBezTo>
                    <a:pt x="21" y="7"/>
                    <a:pt x="21" y="5"/>
                    <a:pt x="22" y="5"/>
                  </a:cubicBezTo>
                  <a:cubicBezTo>
                    <a:pt x="22" y="4"/>
                    <a:pt x="22" y="4"/>
                    <a:pt x="23" y="4"/>
                  </a:cubicBezTo>
                  <a:cubicBezTo>
                    <a:pt x="23" y="4"/>
                    <a:pt x="23" y="4"/>
                    <a:pt x="23" y="4"/>
                  </a:cubicBezTo>
                  <a:cubicBezTo>
                    <a:pt x="22" y="3"/>
                    <a:pt x="21" y="1"/>
                    <a:pt x="19" y="0"/>
                  </a:cubicBezTo>
                  <a:cubicBezTo>
                    <a:pt x="19" y="0"/>
                    <a:pt x="18" y="0"/>
                    <a:pt x="18" y="0"/>
                  </a:cubicBezTo>
                  <a:cubicBezTo>
                    <a:pt x="18" y="0"/>
                    <a:pt x="17" y="0"/>
                    <a:pt x="17" y="0"/>
                  </a:cubicBezTo>
                  <a:cubicBezTo>
                    <a:pt x="16" y="0"/>
                    <a:pt x="16" y="0"/>
                    <a:pt x="15" y="0"/>
                  </a:cubicBezTo>
                  <a:cubicBezTo>
                    <a:pt x="14" y="0"/>
                    <a:pt x="14" y="0"/>
                    <a:pt x="13"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3" name="Freeform 122">
              <a:extLst>
                <a:ext uri="{FF2B5EF4-FFF2-40B4-BE49-F238E27FC236}">
                  <a16:creationId xmlns:a16="http://schemas.microsoft.com/office/drawing/2014/main" xmlns="" id="{6B9933F2-BF27-4456-99EF-C0EAA548B5EA}"/>
                </a:ext>
              </a:extLst>
            </p:cNvPr>
            <p:cNvSpPr>
              <a:spLocks/>
            </p:cNvSpPr>
            <p:nvPr/>
          </p:nvSpPr>
          <p:spPr bwMode="auto">
            <a:xfrm flipH="1">
              <a:off x="1469431" y="5477837"/>
              <a:ext cx="165152" cy="148108"/>
            </a:xfrm>
            <a:custGeom>
              <a:avLst/>
              <a:gdLst>
                <a:gd name="T0" fmla="*/ 27 w 58"/>
                <a:gd name="T1" fmla="*/ 1 h 52"/>
                <a:gd name="T2" fmla="*/ 27 w 58"/>
                <a:gd name="T3" fmla="*/ 1 h 52"/>
                <a:gd name="T4" fmla="*/ 28 w 58"/>
                <a:gd name="T5" fmla="*/ 1 h 52"/>
                <a:gd name="T6" fmla="*/ 54 w 58"/>
                <a:gd name="T7" fmla="*/ 11 h 52"/>
                <a:gd name="T8" fmla="*/ 58 w 58"/>
                <a:gd name="T9" fmla="*/ 50 h 52"/>
                <a:gd name="T10" fmla="*/ 15 w 58"/>
                <a:gd name="T11" fmla="*/ 38 h 52"/>
                <a:gd name="T12" fmla="*/ 15 w 58"/>
                <a:gd name="T13" fmla="*/ 38 h 52"/>
                <a:gd name="T14" fmla="*/ 3 w 58"/>
                <a:gd name="T15" fmla="*/ 26 h 52"/>
                <a:gd name="T16" fmla="*/ 2 w 58"/>
                <a:gd name="T17" fmla="*/ 22 h 52"/>
                <a:gd name="T18" fmla="*/ 8 w 58"/>
                <a:gd name="T19" fmla="*/ 15 h 52"/>
                <a:gd name="T20" fmla="*/ 9 w 58"/>
                <a:gd name="T21" fmla="*/ 7 h 52"/>
                <a:gd name="T22" fmla="*/ 27 w 58"/>
                <a:gd name="T2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2">
                  <a:moveTo>
                    <a:pt x="27" y="1"/>
                  </a:moveTo>
                  <a:cubicBezTo>
                    <a:pt x="27" y="1"/>
                    <a:pt x="27" y="1"/>
                    <a:pt x="27" y="1"/>
                  </a:cubicBezTo>
                  <a:cubicBezTo>
                    <a:pt x="28" y="1"/>
                    <a:pt x="28" y="1"/>
                    <a:pt x="28" y="1"/>
                  </a:cubicBezTo>
                  <a:cubicBezTo>
                    <a:pt x="35" y="0"/>
                    <a:pt x="44" y="3"/>
                    <a:pt x="54" y="11"/>
                  </a:cubicBezTo>
                  <a:cubicBezTo>
                    <a:pt x="58" y="50"/>
                    <a:pt x="58" y="50"/>
                    <a:pt x="58" y="50"/>
                  </a:cubicBezTo>
                  <a:cubicBezTo>
                    <a:pt x="58" y="50"/>
                    <a:pt x="35" y="52"/>
                    <a:pt x="15" y="38"/>
                  </a:cubicBezTo>
                  <a:cubicBezTo>
                    <a:pt x="15" y="38"/>
                    <a:pt x="15" y="38"/>
                    <a:pt x="15" y="38"/>
                  </a:cubicBezTo>
                  <a:cubicBezTo>
                    <a:pt x="11" y="35"/>
                    <a:pt x="7" y="31"/>
                    <a:pt x="3" y="26"/>
                  </a:cubicBezTo>
                  <a:cubicBezTo>
                    <a:pt x="3" y="26"/>
                    <a:pt x="0" y="25"/>
                    <a:pt x="2" y="22"/>
                  </a:cubicBezTo>
                  <a:cubicBezTo>
                    <a:pt x="4" y="18"/>
                    <a:pt x="8" y="18"/>
                    <a:pt x="8" y="15"/>
                  </a:cubicBezTo>
                  <a:cubicBezTo>
                    <a:pt x="8" y="12"/>
                    <a:pt x="6" y="10"/>
                    <a:pt x="9" y="7"/>
                  </a:cubicBezTo>
                  <a:cubicBezTo>
                    <a:pt x="11" y="6"/>
                    <a:pt x="17" y="1"/>
                    <a:pt x="27" y="1"/>
                  </a:cubicBezTo>
                </a:path>
              </a:pathLst>
            </a:custGeom>
            <a:solidFill>
              <a:srgbClr val="F9E5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4" name="Freeform 123">
              <a:extLst>
                <a:ext uri="{FF2B5EF4-FFF2-40B4-BE49-F238E27FC236}">
                  <a16:creationId xmlns:a16="http://schemas.microsoft.com/office/drawing/2014/main" xmlns="" id="{5651123F-14BE-409E-B395-E69BDBD92807}"/>
                </a:ext>
              </a:extLst>
            </p:cNvPr>
            <p:cNvSpPr>
              <a:spLocks noEditPoints="1"/>
            </p:cNvSpPr>
            <p:nvPr/>
          </p:nvSpPr>
          <p:spPr bwMode="auto">
            <a:xfrm flipH="1">
              <a:off x="1556241" y="5479953"/>
              <a:ext cx="74107" cy="105792"/>
            </a:xfrm>
            <a:custGeom>
              <a:avLst/>
              <a:gdLst>
                <a:gd name="T0" fmla="*/ 25 w 26"/>
                <a:gd name="T1" fmla="*/ 17 h 37"/>
                <a:gd name="T2" fmla="*/ 25 w 26"/>
                <a:gd name="T3" fmla="*/ 18 h 37"/>
                <a:gd name="T4" fmla="*/ 25 w 26"/>
                <a:gd name="T5" fmla="*/ 18 h 37"/>
                <a:gd name="T6" fmla="*/ 25 w 26"/>
                <a:gd name="T7" fmla="*/ 17 h 37"/>
                <a:gd name="T8" fmla="*/ 17 w 26"/>
                <a:gd name="T9" fmla="*/ 5 h 37"/>
                <a:gd name="T10" fmla="*/ 19 w 26"/>
                <a:gd name="T11" fmla="*/ 8 h 37"/>
                <a:gd name="T12" fmla="*/ 26 w 26"/>
                <a:gd name="T13" fmla="*/ 6 h 37"/>
                <a:gd name="T14" fmla="*/ 25 w 26"/>
                <a:gd name="T15" fmla="*/ 6 h 37"/>
                <a:gd name="T16" fmla="*/ 17 w 26"/>
                <a:gd name="T17" fmla="*/ 5 h 37"/>
                <a:gd name="T18" fmla="*/ 14 w 26"/>
                <a:gd name="T19" fmla="*/ 2 h 37"/>
                <a:gd name="T20" fmla="*/ 8 w 26"/>
                <a:gd name="T21" fmla="*/ 6 h 37"/>
                <a:gd name="T22" fmla="*/ 6 w 26"/>
                <a:gd name="T23" fmla="*/ 9 h 37"/>
                <a:gd name="T24" fmla="*/ 7 w 26"/>
                <a:gd name="T25" fmla="*/ 14 h 37"/>
                <a:gd name="T26" fmla="*/ 7 w 26"/>
                <a:gd name="T27" fmla="*/ 14 h 37"/>
                <a:gd name="T28" fmla="*/ 1 w 26"/>
                <a:gd name="T29" fmla="*/ 21 h 37"/>
                <a:gd name="T30" fmla="*/ 0 w 26"/>
                <a:gd name="T31" fmla="*/ 22 h 37"/>
                <a:gd name="T32" fmla="*/ 2 w 26"/>
                <a:gd name="T33" fmla="*/ 25 h 37"/>
                <a:gd name="T34" fmla="*/ 14 w 26"/>
                <a:gd name="T35" fmla="*/ 37 h 37"/>
                <a:gd name="T36" fmla="*/ 7 w 26"/>
                <a:gd name="T37" fmla="*/ 24 h 37"/>
                <a:gd name="T38" fmla="*/ 9 w 26"/>
                <a:gd name="T39" fmla="*/ 23 h 37"/>
                <a:gd name="T40" fmla="*/ 20 w 26"/>
                <a:gd name="T41" fmla="*/ 28 h 37"/>
                <a:gd name="T42" fmla="*/ 12 w 26"/>
                <a:gd name="T43" fmla="*/ 16 h 37"/>
                <a:gd name="T44" fmla="*/ 15 w 26"/>
                <a:gd name="T45" fmla="*/ 15 h 37"/>
                <a:gd name="T46" fmla="*/ 22 w 26"/>
                <a:gd name="T47" fmla="*/ 16 h 37"/>
                <a:gd name="T48" fmla="*/ 21 w 26"/>
                <a:gd name="T49" fmla="*/ 15 h 37"/>
                <a:gd name="T50" fmla="*/ 15 w 26"/>
                <a:gd name="T51" fmla="*/ 10 h 37"/>
                <a:gd name="T52" fmla="*/ 17 w 26"/>
                <a:gd name="T53" fmla="*/ 9 h 37"/>
                <a:gd name="T54" fmla="*/ 14 w 26"/>
                <a:gd name="T55" fmla="*/ 2 h 37"/>
                <a:gd name="T56" fmla="*/ 26 w 26"/>
                <a:gd name="T57" fmla="*/ 0 h 37"/>
                <a:gd name="T58" fmla="*/ 16 w 26"/>
                <a:gd name="T59" fmla="*/ 2 h 37"/>
                <a:gd name="T60" fmla="*/ 17 w 26"/>
                <a:gd name="T61" fmla="*/ 4 h 37"/>
                <a:gd name="T62" fmla="*/ 17 w 26"/>
                <a:gd name="T63" fmla="*/ 4 h 37"/>
                <a:gd name="T64" fmla="*/ 26 w 26"/>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7">
                  <a:moveTo>
                    <a:pt x="25" y="17"/>
                  </a:moveTo>
                  <a:cubicBezTo>
                    <a:pt x="25" y="17"/>
                    <a:pt x="25" y="17"/>
                    <a:pt x="25" y="18"/>
                  </a:cubicBezTo>
                  <a:cubicBezTo>
                    <a:pt x="25" y="18"/>
                    <a:pt x="25" y="18"/>
                    <a:pt x="25" y="18"/>
                  </a:cubicBezTo>
                  <a:cubicBezTo>
                    <a:pt x="25" y="18"/>
                    <a:pt x="25" y="18"/>
                    <a:pt x="25" y="17"/>
                  </a:cubicBezTo>
                  <a:moveTo>
                    <a:pt x="17" y="5"/>
                  </a:moveTo>
                  <a:cubicBezTo>
                    <a:pt x="18" y="6"/>
                    <a:pt x="18" y="7"/>
                    <a:pt x="19" y="8"/>
                  </a:cubicBezTo>
                  <a:cubicBezTo>
                    <a:pt x="22" y="7"/>
                    <a:pt x="26" y="6"/>
                    <a:pt x="26" y="6"/>
                  </a:cubicBezTo>
                  <a:cubicBezTo>
                    <a:pt x="26" y="6"/>
                    <a:pt x="26" y="6"/>
                    <a:pt x="25" y="6"/>
                  </a:cubicBezTo>
                  <a:cubicBezTo>
                    <a:pt x="23" y="6"/>
                    <a:pt x="19" y="6"/>
                    <a:pt x="17" y="5"/>
                  </a:cubicBezTo>
                  <a:moveTo>
                    <a:pt x="14" y="2"/>
                  </a:moveTo>
                  <a:cubicBezTo>
                    <a:pt x="11" y="4"/>
                    <a:pt x="9" y="5"/>
                    <a:pt x="8" y="6"/>
                  </a:cubicBezTo>
                  <a:cubicBezTo>
                    <a:pt x="7" y="8"/>
                    <a:pt x="6" y="8"/>
                    <a:pt x="6" y="9"/>
                  </a:cubicBezTo>
                  <a:cubicBezTo>
                    <a:pt x="6" y="11"/>
                    <a:pt x="7" y="12"/>
                    <a:pt x="7" y="14"/>
                  </a:cubicBezTo>
                  <a:cubicBezTo>
                    <a:pt x="7" y="14"/>
                    <a:pt x="7" y="14"/>
                    <a:pt x="7" y="14"/>
                  </a:cubicBezTo>
                  <a:cubicBezTo>
                    <a:pt x="7" y="17"/>
                    <a:pt x="3" y="17"/>
                    <a:pt x="1" y="21"/>
                  </a:cubicBezTo>
                  <a:cubicBezTo>
                    <a:pt x="0" y="21"/>
                    <a:pt x="0" y="22"/>
                    <a:pt x="0" y="22"/>
                  </a:cubicBezTo>
                  <a:cubicBezTo>
                    <a:pt x="0" y="25"/>
                    <a:pt x="2" y="25"/>
                    <a:pt x="2" y="25"/>
                  </a:cubicBezTo>
                  <a:cubicBezTo>
                    <a:pt x="6" y="30"/>
                    <a:pt x="10" y="34"/>
                    <a:pt x="14" y="37"/>
                  </a:cubicBezTo>
                  <a:cubicBezTo>
                    <a:pt x="13" y="36"/>
                    <a:pt x="6" y="28"/>
                    <a:pt x="7" y="24"/>
                  </a:cubicBezTo>
                  <a:cubicBezTo>
                    <a:pt x="8" y="23"/>
                    <a:pt x="8" y="23"/>
                    <a:pt x="9" y="23"/>
                  </a:cubicBezTo>
                  <a:cubicBezTo>
                    <a:pt x="13" y="23"/>
                    <a:pt x="19" y="28"/>
                    <a:pt x="20" y="28"/>
                  </a:cubicBezTo>
                  <a:cubicBezTo>
                    <a:pt x="19" y="27"/>
                    <a:pt x="11" y="19"/>
                    <a:pt x="12" y="16"/>
                  </a:cubicBezTo>
                  <a:cubicBezTo>
                    <a:pt x="13" y="15"/>
                    <a:pt x="14" y="15"/>
                    <a:pt x="15" y="15"/>
                  </a:cubicBezTo>
                  <a:cubicBezTo>
                    <a:pt x="17" y="15"/>
                    <a:pt x="19" y="16"/>
                    <a:pt x="22" y="16"/>
                  </a:cubicBezTo>
                  <a:cubicBezTo>
                    <a:pt x="21" y="16"/>
                    <a:pt x="21" y="16"/>
                    <a:pt x="21" y="15"/>
                  </a:cubicBezTo>
                  <a:cubicBezTo>
                    <a:pt x="18" y="14"/>
                    <a:pt x="15" y="11"/>
                    <a:pt x="15" y="10"/>
                  </a:cubicBezTo>
                  <a:cubicBezTo>
                    <a:pt x="15" y="10"/>
                    <a:pt x="16" y="9"/>
                    <a:pt x="17" y="9"/>
                  </a:cubicBezTo>
                  <a:cubicBezTo>
                    <a:pt x="16" y="7"/>
                    <a:pt x="15" y="5"/>
                    <a:pt x="14" y="2"/>
                  </a:cubicBezTo>
                  <a:moveTo>
                    <a:pt x="26" y="0"/>
                  </a:moveTo>
                  <a:cubicBezTo>
                    <a:pt x="22" y="0"/>
                    <a:pt x="19" y="1"/>
                    <a:pt x="16" y="2"/>
                  </a:cubicBezTo>
                  <a:cubicBezTo>
                    <a:pt x="16" y="2"/>
                    <a:pt x="17" y="3"/>
                    <a:pt x="17" y="4"/>
                  </a:cubicBezTo>
                  <a:cubicBezTo>
                    <a:pt x="17" y="4"/>
                    <a:pt x="17" y="4"/>
                    <a:pt x="17" y="4"/>
                  </a:cubicBezTo>
                  <a:cubicBezTo>
                    <a:pt x="18" y="1"/>
                    <a:pt x="24" y="0"/>
                    <a:pt x="26" y="0"/>
                  </a:cubicBezTo>
                </a:path>
              </a:pathLst>
            </a:custGeom>
            <a:solidFill>
              <a:srgbClr val="FBEC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5" name="Freeform 124">
              <a:extLst>
                <a:ext uri="{FF2B5EF4-FFF2-40B4-BE49-F238E27FC236}">
                  <a16:creationId xmlns:a16="http://schemas.microsoft.com/office/drawing/2014/main" xmlns="" id="{35747D07-30BC-4A3B-AFA0-FABC1EA84DE2}"/>
                </a:ext>
              </a:extLst>
            </p:cNvPr>
            <p:cNvSpPr>
              <a:spLocks/>
            </p:cNvSpPr>
            <p:nvPr/>
          </p:nvSpPr>
          <p:spPr bwMode="auto">
            <a:xfrm flipH="1">
              <a:off x="1386854" y="5418593"/>
              <a:ext cx="146097" cy="160803"/>
            </a:xfrm>
            <a:custGeom>
              <a:avLst/>
              <a:gdLst>
                <a:gd name="T0" fmla="*/ 3 w 52"/>
                <a:gd name="T1" fmla="*/ 6 h 57"/>
                <a:gd name="T2" fmla="*/ 22 w 52"/>
                <a:gd name="T3" fmla="*/ 39 h 57"/>
                <a:gd name="T4" fmla="*/ 52 w 52"/>
                <a:gd name="T5" fmla="*/ 55 h 57"/>
                <a:gd name="T6" fmla="*/ 49 w 52"/>
                <a:gd name="T7" fmla="*/ 57 h 57"/>
                <a:gd name="T8" fmla="*/ 3 w 52"/>
                <a:gd name="T9" fmla="*/ 6 h 57"/>
                <a:gd name="T10" fmla="*/ 3 w 52"/>
                <a:gd name="T11" fmla="*/ 6 h 57"/>
                <a:gd name="T12" fmla="*/ 1 w 52"/>
                <a:gd name="T13" fmla="*/ 2 h 57"/>
                <a:gd name="T14" fmla="*/ 5 w 52"/>
                <a:gd name="T15" fmla="*/ 3 h 57"/>
                <a:gd name="T16" fmla="*/ 3 w 52"/>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7">
                  <a:moveTo>
                    <a:pt x="3" y="6"/>
                  </a:moveTo>
                  <a:cubicBezTo>
                    <a:pt x="5" y="13"/>
                    <a:pt x="9" y="29"/>
                    <a:pt x="22" y="39"/>
                  </a:cubicBezTo>
                  <a:cubicBezTo>
                    <a:pt x="38" y="53"/>
                    <a:pt x="52" y="55"/>
                    <a:pt x="52" y="55"/>
                  </a:cubicBezTo>
                  <a:cubicBezTo>
                    <a:pt x="49" y="57"/>
                    <a:pt x="49" y="57"/>
                    <a:pt x="49" y="57"/>
                  </a:cubicBezTo>
                  <a:cubicBezTo>
                    <a:pt x="49" y="57"/>
                    <a:pt x="9" y="48"/>
                    <a:pt x="3" y="6"/>
                  </a:cubicBezTo>
                  <a:cubicBezTo>
                    <a:pt x="3" y="6"/>
                    <a:pt x="3" y="6"/>
                    <a:pt x="3" y="6"/>
                  </a:cubicBezTo>
                  <a:cubicBezTo>
                    <a:pt x="2" y="5"/>
                    <a:pt x="1" y="4"/>
                    <a:pt x="1" y="2"/>
                  </a:cubicBezTo>
                  <a:cubicBezTo>
                    <a:pt x="0" y="0"/>
                    <a:pt x="3" y="0"/>
                    <a:pt x="5" y="3"/>
                  </a:cubicBezTo>
                  <a:cubicBezTo>
                    <a:pt x="6" y="6"/>
                    <a:pt x="4" y="6"/>
                    <a:pt x="3"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6" name="Freeform 125">
              <a:extLst>
                <a:ext uri="{FF2B5EF4-FFF2-40B4-BE49-F238E27FC236}">
                  <a16:creationId xmlns:a16="http://schemas.microsoft.com/office/drawing/2014/main" xmlns="" id="{AEC0F21E-8531-474C-A05F-D18B5755D4A2}"/>
                </a:ext>
              </a:extLst>
            </p:cNvPr>
            <p:cNvSpPr>
              <a:spLocks/>
            </p:cNvSpPr>
            <p:nvPr/>
          </p:nvSpPr>
          <p:spPr bwMode="auto">
            <a:xfrm flipH="1">
              <a:off x="1357211" y="5382625"/>
              <a:ext cx="179974" cy="177730"/>
            </a:xfrm>
            <a:custGeom>
              <a:avLst/>
              <a:gdLst>
                <a:gd name="T0" fmla="*/ 59 w 63"/>
                <a:gd name="T1" fmla="*/ 62 h 62"/>
                <a:gd name="T2" fmla="*/ 63 w 63"/>
                <a:gd name="T3" fmla="*/ 61 h 62"/>
                <a:gd name="T4" fmla="*/ 5 w 63"/>
                <a:gd name="T5" fmla="*/ 7 h 62"/>
                <a:gd name="T6" fmla="*/ 3 w 63"/>
                <a:gd name="T7" fmla="*/ 2 h 62"/>
                <a:gd name="T8" fmla="*/ 4 w 63"/>
                <a:gd name="T9" fmla="*/ 7 h 62"/>
                <a:gd name="T10" fmla="*/ 4 w 63"/>
                <a:gd name="T11" fmla="*/ 7 h 62"/>
                <a:gd name="T12" fmla="*/ 18 w 63"/>
                <a:gd name="T13" fmla="*/ 30 h 62"/>
                <a:gd name="T14" fmla="*/ 59 w 6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59" y="62"/>
                  </a:moveTo>
                  <a:cubicBezTo>
                    <a:pt x="63" y="61"/>
                    <a:pt x="63" y="61"/>
                    <a:pt x="63" y="61"/>
                  </a:cubicBezTo>
                  <a:cubicBezTo>
                    <a:pt x="63" y="61"/>
                    <a:pt x="18" y="41"/>
                    <a:pt x="5" y="7"/>
                  </a:cubicBezTo>
                  <a:cubicBezTo>
                    <a:pt x="5" y="7"/>
                    <a:pt x="6" y="3"/>
                    <a:pt x="3" y="2"/>
                  </a:cubicBezTo>
                  <a:cubicBezTo>
                    <a:pt x="1" y="0"/>
                    <a:pt x="0" y="5"/>
                    <a:pt x="4" y="7"/>
                  </a:cubicBezTo>
                  <a:cubicBezTo>
                    <a:pt x="4" y="7"/>
                    <a:pt x="4" y="7"/>
                    <a:pt x="4" y="7"/>
                  </a:cubicBezTo>
                  <a:cubicBezTo>
                    <a:pt x="6" y="12"/>
                    <a:pt x="11" y="21"/>
                    <a:pt x="18" y="30"/>
                  </a:cubicBezTo>
                  <a:cubicBezTo>
                    <a:pt x="29" y="43"/>
                    <a:pt x="52" y="58"/>
                    <a:pt x="59" y="6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7" name="Freeform 126">
              <a:extLst>
                <a:ext uri="{FF2B5EF4-FFF2-40B4-BE49-F238E27FC236}">
                  <a16:creationId xmlns:a16="http://schemas.microsoft.com/office/drawing/2014/main" xmlns="" id="{82072080-529F-41D7-930D-A659C7B4768D}"/>
                </a:ext>
              </a:extLst>
            </p:cNvPr>
            <p:cNvSpPr>
              <a:spLocks/>
            </p:cNvSpPr>
            <p:nvPr/>
          </p:nvSpPr>
          <p:spPr bwMode="auto">
            <a:xfrm flipH="1">
              <a:off x="1312748" y="5232400"/>
              <a:ext cx="220203" cy="319491"/>
            </a:xfrm>
            <a:custGeom>
              <a:avLst/>
              <a:gdLst>
                <a:gd name="T0" fmla="*/ 10 w 78"/>
                <a:gd name="T1" fmla="*/ 3 h 112"/>
                <a:gd name="T2" fmla="*/ 4 w 78"/>
                <a:gd name="T3" fmla="*/ 1 h 112"/>
                <a:gd name="T4" fmla="*/ 12 w 78"/>
                <a:gd name="T5" fmla="*/ 7 h 112"/>
                <a:gd name="T6" fmla="*/ 56 w 78"/>
                <a:gd name="T7" fmla="*/ 111 h 112"/>
                <a:gd name="T8" fmla="*/ 59 w 78"/>
                <a:gd name="T9" fmla="*/ 112 h 112"/>
                <a:gd name="T10" fmla="*/ 10 w 78"/>
                <a:gd name="T11" fmla="*/ 3 h 112"/>
              </a:gdLst>
              <a:ahLst/>
              <a:cxnLst>
                <a:cxn ang="0">
                  <a:pos x="T0" y="T1"/>
                </a:cxn>
                <a:cxn ang="0">
                  <a:pos x="T2" y="T3"/>
                </a:cxn>
                <a:cxn ang="0">
                  <a:pos x="T4" y="T5"/>
                </a:cxn>
                <a:cxn ang="0">
                  <a:pos x="T6" y="T7"/>
                </a:cxn>
                <a:cxn ang="0">
                  <a:pos x="T8" y="T9"/>
                </a:cxn>
                <a:cxn ang="0">
                  <a:pos x="T10" y="T11"/>
                </a:cxn>
              </a:cxnLst>
              <a:rect l="0" t="0" r="r" b="b"/>
              <a:pathLst>
                <a:path w="78" h="112">
                  <a:moveTo>
                    <a:pt x="10" y="3"/>
                  </a:moveTo>
                  <a:cubicBezTo>
                    <a:pt x="8" y="2"/>
                    <a:pt x="6" y="0"/>
                    <a:pt x="4" y="1"/>
                  </a:cubicBezTo>
                  <a:cubicBezTo>
                    <a:pt x="0" y="3"/>
                    <a:pt x="8" y="11"/>
                    <a:pt x="12" y="7"/>
                  </a:cubicBezTo>
                  <a:cubicBezTo>
                    <a:pt x="77" y="28"/>
                    <a:pt x="56" y="110"/>
                    <a:pt x="56" y="111"/>
                  </a:cubicBezTo>
                  <a:cubicBezTo>
                    <a:pt x="59" y="112"/>
                    <a:pt x="59" y="112"/>
                    <a:pt x="59" y="112"/>
                  </a:cubicBezTo>
                  <a:cubicBezTo>
                    <a:pt x="59" y="111"/>
                    <a:pt x="78" y="24"/>
                    <a:pt x="10"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8" name="Freeform 127">
              <a:extLst>
                <a:ext uri="{FF2B5EF4-FFF2-40B4-BE49-F238E27FC236}">
                  <a16:creationId xmlns:a16="http://schemas.microsoft.com/office/drawing/2014/main" xmlns="" id="{4BBBA3D8-918D-4D97-9CB4-E5C9A7F1970A}"/>
                </a:ext>
              </a:extLst>
            </p:cNvPr>
            <p:cNvSpPr>
              <a:spLocks/>
            </p:cNvSpPr>
            <p:nvPr/>
          </p:nvSpPr>
          <p:spPr bwMode="auto">
            <a:xfrm flipH="1">
              <a:off x="1336038" y="5325497"/>
              <a:ext cx="230790" cy="275058"/>
            </a:xfrm>
            <a:custGeom>
              <a:avLst/>
              <a:gdLst>
                <a:gd name="T0" fmla="*/ 10 w 82"/>
                <a:gd name="T1" fmla="*/ 2 h 97"/>
                <a:gd name="T2" fmla="*/ 4 w 82"/>
                <a:gd name="T3" fmla="*/ 1 h 97"/>
                <a:gd name="T4" fmla="*/ 12 w 82"/>
                <a:gd name="T5" fmla="*/ 5 h 97"/>
                <a:gd name="T6" fmla="*/ 79 w 82"/>
                <a:gd name="T7" fmla="*/ 97 h 97"/>
                <a:gd name="T8" fmla="*/ 82 w 82"/>
                <a:gd name="T9" fmla="*/ 97 h 97"/>
                <a:gd name="T10" fmla="*/ 10 w 82"/>
                <a:gd name="T11" fmla="*/ 2 h 97"/>
              </a:gdLst>
              <a:ahLst/>
              <a:cxnLst>
                <a:cxn ang="0">
                  <a:pos x="T0" y="T1"/>
                </a:cxn>
                <a:cxn ang="0">
                  <a:pos x="T2" y="T3"/>
                </a:cxn>
                <a:cxn ang="0">
                  <a:pos x="T4" y="T5"/>
                </a:cxn>
                <a:cxn ang="0">
                  <a:pos x="T6" y="T7"/>
                </a:cxn>
                <a:cxn ang="0">
                  <a:pos x="T8" y="T9"/>
                </a:cxn>
                <a:cxn ang="0">
                  <a:pos x="T10" y="T11"/>
                </a:cxn>
              </a:cxnLst>
              <a:rect l="0" t="0" r="r" b="b"/>
              <a:pathLst>
                <a:path w="82" h="97">
                  <a:moveTo>
                    <a:pt x="10" y="2"/>
                  </a:moveTo>
                  <a:cubicBezTo>
                    <a:pt x="8" y="1"/>
                    <a:pt x="6" y="0"/>
                    <a:pt x="4" y="1"/>
                  </a:cubicBezTo>
                  <a:cubicBezTo>
                    <a:pt x="0" y="4"/>
                    <a:pt x="10" y="10"/>
                    <a:pt x="12" y="5"/>
                  </a:cubicBezTo>
                  <a:cubicBezTo>
                    <a:pt x="81" y="11"/>
                    <a:pt x="79" y="96"/>
                    <a:pt x="79" y="97"/>
                  </a:cubicBezTo>
                  <a:cubicBezTo>
                    <a:pt x="82" y="97"/>
                    <a:pt x="82" y="97"/>
                    <a:pt x="82" y="97"/>
                  </a:cubicBezTo>
                  <a:cubicBezTo>
                    <a:pt x="82" y="96"/>
                    <a:pt x="81" y="7"/>
                    <a:pt x="10"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09" name="Freeform 128">
              <a:extLst>
                <a:ext uri="{FF2B5EF4-FFF2-40B4-BE49-F238E27FC236}">
                  <a16:creationId xmlns:a16="http://schemas.microsoft.com/office/drawing/2014/main" xmlns="" id="{0369DEB3-39F5-4C0F-A4D1-70A83F706235}"/>
                </a:ext>
              </a:extLst>
            </p:cNvPr>
            <p:cNvSpPr>
              <a:spLocks/>
            </p:cNvSpPr>
            <p:nvPr/>
          </p:nvSpPr>
          <p:spPr bwMode="auto">
            <a:xfrm flipH="1">
              <a:off x="1367799" y="5367813"/>
              <a:ext cx="256197" cy="275058"/>
            </a:xfrm>
            <a:custGeom>
              <a:avLst/>
              <a:gdLst>
                <a:gd name="T0" fmla="*/ 8 w 90"/>
                <a:gd name="T1" fmla="*/ 10 h 97"/>
                <a:gd name="T2" fmla="*/ 8 w 90"/>
                <a:gd name="T3" fmla="*/ 3 h 97"/>
                <a:gd name="T4" fmla="*/ 10 w 90"/>
                <a:gd name="T5" fmla="*/ 12 h 97"/>
                <a:gd name="T6" fmla="*/ 90 w 90"/>
                <a:gd name="T7" fmla="*/ 94 h 97"/>
                <a:gd name="T8" fmla="*/ 89 w 90"/>
                <a:gd name="T9" fmla="*/ 97 h 97"/>
                <a:gd name="T10" fmla="*/ 8 w 90"/>
                <a:gd name="T11" fmla="*/ 10 h 97"/>
              </a:gdLst>
              <a:ahLst/>
              <a:cxnLst>
                <a:cxn ang="0">
                  <a:pos x="T0" y="T1"/>
                </a:cxn>
                <a:cxn ang="0">
                  <a:pos x="T2" y="T3"/>
                </a:cxn>
                <a:cxn ang="0">
                  <a:pos x="T4" y="T5"/>
                </a:cxn>
                <a:cxn ang="0">
                  <a:pos x="T6" y="T7"/>
                </a:cxn>
                <a:cxn ang="0">
                  <a:pos x="T8" y="T9"/>
                </a:cxn>
                <a:cxn ang="0">
                  <a:pos x="T10" y="T11"/>
                </a:cxn>
              </a:cxnLst>
              <a:rect l="0" t="0" r="r" b="b"/>
              <a:pathLst>
                <a:path w="90" h="97">
                  <a:moveTo>
                    <a:pt x="8" y="10"/>
                  </a:moveTo>
                  <a:cubicBezTo>
                    <a:pt x="7" y="8"/>
                    <a:pt x="6" y="5"/>
                    <a:pt x="8" y="3"/>
                  </a:cubicBezTo>
                  <a:cubicBezTo>
                    <a:pt x="12" y="0"/>
                    <a:pt x="16" y="11"/>
                    <a:pt x="10" y="12"/>
                  </a:cubicBezTo>
                  <a:cubicBezTo>
                    <a:pt x="5" y="81"/>
                    <a:pt x="89" y="94"/>
                    <a:pt x="90" y="94"/>
                  </a:cubicBezTo>
                  <a:cubicBezTo>
                    <a:pt x="89" y="97"/>
                    <a:pt x="89" y="97"/>
                    <a:pt x="89" y="97"/>
                  </a:cubicBezTo>
                  <a:cubicBezTo>
                    <a:pt x="88" y="97"/>
                    <a:pt x="0" y="80"/>
                    <a:pt x="8" y="10"/>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0" name="Freeform 129">
              <a:extLst>
                <a:ext uri="{FF2B5EF4-FFF2-40B4-BE49-F238E27FC236}">
                  <a16:creationId xmlns:a16="http://schemas.microsoft.com/office/drawing/2014/main" xmlns="" id="{62A4249C-2BB1-4DF6-BC45-FCC4BB4BE4D2}"/>
                </a:ext>
              </a:extLst>
            </p:cNvPr>
            <p:cNvSpPr>
              <a:spLocks/>
            </p:cNvSpPr>
            <p:nvPr/>
          </p:nvSpPr>
          <p:spPr bwMode="auto">
            <a:xfrm flipH="1">
              <a:off x="1444023" y="5439752"/>
              <a:ext cx="175738" cy="175615"/>
            </a:xfrm>
            <a:custGeom>
              <a:avLst/>
              <a:gdLst>
                <a:gd name="T0" fmla="*/ 2 w 62"/>
                <a:gd name="T1" fmla="*/ 6 h 61"/>
                <a:gd name="T2" fmla="*/ 2 w 62"/>
                <a:gd name="T3" fmla="*/ 2 h 61"/>
                <a:gd name="T4" fmla="*/ 4 w 62"/>
                <a:gd name="T5" fmla="*/ 8 h 61"/>
                <a:gd name="T6" fmla="*/ 62 w 62"/>
                <a:gd name="T7" fmla="*/ 59 h 61"/>
                <a:gd name="T8" fmla="*/ 62 w 62"/>
                <a:gd name="T9" fmla="*/ 61 h 61"/>
                <a:gd name="T10" fmla="*/ 2 w 62"/>
                <a:gd name="T11" fmla="*/ 6 h 61"/>
              </a:gdLst>
              <a:ahLst/>
              <a:cxnLst>
                <a:cxn ang="0">
                  <a:pos x="T0" y="T1"/>
                </a:cxn>
                <a:cxn ang="0">
                  <a:pos x="T2" y="T3"/>
                </a:cxn>
                <a:cxn ang="0">
                  <a:pos x="T4" y="T5"/>
                </a:cxn>
                <a:cxn ang="0">
                  <a:pos x="T6" y="T7"/>
                </a:cxn>
                <a:cxn ang="0">
                  <a:pos x="T8" y="T9"/>
                </a:cxn>
                <a:cxn ang="0">
                  <a:pos x="T10" y="T11"/>
                </a:cxn>
              </a:cxnLst>
              <a:rect l="0" t="0" r="r" b="b"/>
              <a:pathLst>
                <a:path w="62" h="61">
                  <a:moveTo>
                    <a:pt x="2" y="6"/>
                  </a:moveTo>
                  <a:cubicBezTo>
                    <a:pt x="1" y="5"/>
                    <a:pt x="0" y="3"/>
                    <a:pt x="2" y="2"/>
                  </a:cubicBezTo>
                  <a:cubicBezTo>
                    <a:pt x="4" y="0"/>
                    <a:pt x="7" y="7"/>
                    <a:pt x="4" y="8"/>
                  </a:cubicBezTo>
                  <a:cubicBezTo>
                    <a:pt x="4" y="55"/>
                    <a:pt x="61" y="59"/>
                    <a:pt x="62" y="59"/>
                  </a:cubicBezTo>
                  <a:cubicBezTo>
                    <a:pt x="62" y="61"/>
                    <a:pt x="62" y="61"/>
                    <a:pt x="62" y="61"/>
                  </a:cubicBezTo>
                  <a:cubicBezTo>
                    <a:pt x="61" y="61"/>
                    <a:pt x="1" y="55"/>
                    <a:pt x="2"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1" name="Freeform 130">
              <a:extLst>
                <a:ext uri="{FF2B5EF4-FFF2-40B4-BE49-F238E27FC236}">
                  <a16:creationId xmlns:a16="http://schemas.microsoft.com/office/drawing/2014/main" xmlns="" id="{7FAE85DD-871E-478B-8F4D-945E414D8D44}"/>
                </a:ext>
              </a:extLst>
            </p:cNvPr>
            <p:cNvSpPr>
              <a:spLocks/>
            </p:cNvSpPr>
            <p:nvPr/>
          </p:nvSpPr>
          <p:spPr bwMode="auto">
            <a:xfrm flipH="1">
              <a:off x="1323334" y="5310686"/>
              <a:ext cx="152448" cy="201003"/>
            </a:xfrm>
            <a:custGeom>
              <a:avLst/>
              <a:gdLst>
                <a:gd name="T0" fmla="*/ 7 w 54"/>
                <a:gd name="T1" fmla="*/ 2 h 71"/>
                <a:gd name="T2" fmla="*/ 3 w 54"/>
                <a:gd name="T3" fmla="*/ 1 h 71"/>
                <a:gd name="T4" fmla="*/ 8 w 54"/>
                <a:gd name="T5" fmla="*/ 4 h 71"/>
                <a:gd name="T6" fmla="*/ 47 w 54"/>
                <a:gd name="T7" fmla="*/ 71 h 71"/>
                <a:gd name="T8" fmla="*/ 50 w 54"/>
                <a:gd name="T9" fmla="*/ 71 h 71"/>
                <a:gd name="T10" fmla="*/ 7 w 54"/>
                <a:gd name="T11" fmla="*/ 2 h 71"/>
              </a:gdLst>
              <a:ahLst/>
              <a:cxnLst>
                <a:cxn ang="0">
                  <a:pos x="T0" y="T1"/>
                </a:cxn>
                <a:cxn ang="0">
                  <a:pos x="T2" y="T3"/>
                </a:cxn>
                <a:cxn ang="0">
                  <a:pos x="T4" y="T5"/>
                </a:cxn>
                <a:cxn ang="0">
                  <a:pos x="T6" y="T7"/>
                </a:cxn>
                <a:cxn ang="0">
                  <a:pos x="T8" y="T9"/>
                </a:cxn>
                <a:cxn ang="0">
                  <a:pos x="T10" y="T11"/>
                </a:cxn>
              </a:cxnLst>
              <a:rect l="0" t="0" r="r" b="b"/>
              <a:pathLst>
                <a:path w="54" h="71">
                  <a:moveTo>
                    <a:pt x="7" y="2"/>
                  </a:moveTo>
                  <a:cubicBezTo>
                    <a:pt x="6" y="1"/>
                    <a:pt x="4" y="0"/>
                    <a:pt x="3" y="1"/>
                  </a:cubicBezTo>
                  <a:cubicBezTo>
                    <a:pt x="0" y="3"/>
                    <a:pt x="6" y="8"/>
                    <a:pt x="8" y="4"/>
                  </a:cubicBezTo>
                  <a:cubicBezTo>
                    <a:pt x="54" y="13"/>
                    <a:pt x="47" y="71"/>
                    <a:pt x="47" y="71"/>
                  </a:cubicBezTo>
                  <a:cubicBezTo>
                    <a:pt x="50" y="71"/>
                    <a:pt x="50" y="71"/>
                    <a:pt x="50" y="71"/>
                  </a:cubicBezTo>
                  <a:cubicBezTo>
                    <a:pt x="50" y="71"/>
                    <a:pt x="54" y="10"/>
                    <a:pt x="7"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2" name="Freeform 131">
              <a:extLst>
                <a:ext uri="{FF2B5EF4-FFF2-40B4-BE49-F238E27FC236}">
                  <a16:creationId xmlns:a16="http://schemas.microsoft.com/office/drawing/2014/main" xmlns="" id="{965AB6FD-7162-43D8-B0E8-B6FBC394EAD2}"/>
                </a:ext>
              </a:extLst>
            </p:cNvPr>
            <p:cNvSpPr>
              <a:spLocks/>
            </p:cNvSpPr>
            <p:nvPr/>
          </p:nvSpPr>
          <p:spPr bwMode="auto">
            <a:xfrm flipH="1">
              <a:off x="1418615" y="5439752"/>
              <a:ext cx="268901" cy="190425"/>
            </a:xfrm>
            <a:custGeom>
              <a:avLst/>
              <a:gdLst>
                <a:gd name="T0" fmla="*/ 3 w 95"/>
                <a:gd name="T1" fmla="*/ 8 h 68"/>
                <a:gd name="T2" fmla="*/ 1 w 95"/>
                <a:gd name="T3" fmla="*/ 3 h 68"/>
                <a:gd name="T4" fmla="*/ 5 w 95"/>
                <a:gd name="T5" fmla="*/ 10 h 68"/>
                <a:gd name="T6" fmla="*/ 94 w 95"/>
                <a:gd name="T7" fmla="*/ 52 h 68"/>
                <a:gd name="T8" fmla="*/ 95 w 95"/>
                <a:gd name="T9" fmla="*/ 55 h 68"/>
                <a:gd name="T10" fmla="*/ 3 w 95"/>
                <a:gd name="T11" fmla="*/ 8 h 68"/>
              </a:gdLst>
              <a:ahLst/>
              <a:cxnLst>
                <a:cxn ang="0">
                  <a:pos x="T0" y="T1"/>
                </a:cxn>
                <a:cxn ang="0">
                  <a:pos x="T2" y="T3"/>
                </a:cxn>
                <a:cxn ang="0">
                  <a:pos x="T4" y="T5"/>
                </a:cxn>
                <a:cxn ang="0">
                  <a:pos x="T6" y="T7"/>
                </a:cxn>
                <a:cxn ang="0">
                  <a:pos x="T8" y="T9"/>
                </a:cxn>
                <a:cxn ang="0">
                  <a:pos x="T10" y="T11"/>
                </a:cxn>
              </a:cxnLst>
              <a:rect l="0" t="0" r="r" b="b"/>
              <a:pathLst>
                <a:path w="95" h="68">
                  <a:moveTo>
                    <a:pt x="3" y="8"/>
                  </a:moveTo>
                  <a:cubicBezTo>
                    <a:pt x="1" y="7"/>
                    <a:pt x="0" y="5"/>
                    <a:pt x="1" y="3"/>
                  </a:cubicBezTo>
                  <a:cubicBezTo>
                    <a:pt x="3" y="0"/>
                    <a:pt x="9" y="7"/>
                    <a:pt x="5" y="10"/>
                  </a:cubicBezTo>
                  <a:cubicBezTo>
                    <a:pt x="22" y="67"/>
                    <a:pt x="93" y="52"/>
                    <a:pt x="94" y="52"/>
                  </a:cubicBezTo>
                  <a:cubicBezTo>
                    <a:pt x="95" y="55"/>
                    <a:pt x="95" y="55"/>
                    <a:pt x="95" y="55"/>
                  </a:cubicBezTo>
                  <a:cubicBezTo>
                    <a:pt x="94" y="55"/>
                    <a:pt x="18" y="68"/>
                    <a:pt x="3" y="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3" name="Freeform 132">
              <a:extLst>
                <a:ext uri="{FF2B5EF4-FFF2-40B4-BE49-F238E27FC236}">
                  <a16:creationId xmlns:a16="http://schemas.microsoft.com/office/drawing/2014/main" xmlns="" id="{C4650194-E11F-4EFB-91A1-4F66C2474BB8}"/>
                </a:ext>
              </a:extLst>
            </p:cNvPr>
            <p:cNvSpPr>
              <a:spLocks/>
            </p:cNvSpPr>
            <p:nvPr/>
          </p:nvSpPr>
          <p:spPr bwMode="auto">
            <a:xfrm flipH="1">
              <a:off x="1424966" y="5403783"/>
              <a:ext cx="173622" cy="188308"/>
            </a:xfrm>
            <a:custGeom>
              <a:avLst/>
              <a:gdLst>
                <a:gd name="T0" fmla="*/ 6 w 61"/>
                <a:gd name="T1" fmla="*/ 6 h 66"/>
                <a:gd name="T2" fmla="*/ 6 w 61"/>
                <a:gd name="T3" fmla="*/ 2 h 66"/>
                <a:gd name="T4" fmla="*/ 7 w 61"/>
                <a:gd name="T5" fmla="*/ 8 h 66"/>
                <a:gd name="T6" fmla="*/ 61 w 61"/>
                <a:gd name="T7" fmla="*/ 64 h 66"/>
                <a:gd name="T8" fmla="*/ 60 w 61"/>
                <a:gd name="T9" fmla="*/ 66 h 66"/>
                <a:gd name="T10" fmla="*/ 6 w 61"/>
                <a:gd name="T11" fmla="*/ 6 h 66"/>
              </a:gdLst>
              <a:ahLst/>
              <a:cxnLst>
                <a:cxn ang="0">
                  <a:pos x="T0" y="T1"/>
                </a:cxn>
                <a:cxn ang="0">
                  <a:pos x="T2" y="T3"/>
                </a:cxn>
                <a:cxn ang="0">
                  <a:pos x="T4" y="T5"/>
                </a:cxn>
                <a:cxn ang="0">
                  <a:pos x="T6" y="T7"/>
                </a:cxn>
                <a:cxn ang="0">
                  <a:pos x="T8" y="T9"/>
                </a:cxn>
                <a:cxn ang="0">
                  <a:pos x="T10" y="T11"/>
                </a:cxn>
              </a:cxnLst>
              <a:rect l="0" t="0" r="r" b="b"/>
              <a:pathLst>
                <a:path w="61" h="66">
                  <a:moveTo>
                    <a:pt x="6" y="6"/>
                  </a:moveTo>
                  <a:cubicBezTo>
                    <a:pt x="5" y="4"/>
                    <a:pt x="5" y="3"/>
                    <a:pt x="6" y="2"/>
                  </a:cubicBezTo>
                  <a:cubicBezTo>
                    <a:pt x="8" y="0"/>
                    <a:pt x="11" y="7"/>
                    <a:pt x="7" y="8"/>
                  </a:cubicBezTo>
                  <a:cubicBezTo>
                    <a:pt x="3" y="54"/>
                    <a:pt x="60" y="63"/>
                    <a:pt x="61" y="64"/>
                  </a:cubicBezTo>
                  <a:cubicBezTo>
                    <a:pt x="60" y="66"/>
                    <a:pt x="60" y="66"/>
                    <a:pt x="60" y="66"/>
                  </a:cubicBezTo>
                  <a:cubicBezTo>
                    <a:pt x="60" y="66"/>
                    <a:pt x="0" y="54"/>
                    <a:pt x="6"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4" name="Freeform 133">
              <a:extLst>
                <a:ext uri="{FF2B5EF4-FFF2-40B4-BE49-F238E27FC236}">
                  <a16:creationId xmlns:a16="http://schemas.microsoft.com/office/drawing/2014/main" xmlns="" id="{68D9CCD8-9CB3-4DC8-927F-52549043B47F}"/>
                </a:ext>
              </a:extLst>
            </p:cNvPr>
            <p:cNvSpPr>
              <a:spLocks/>
            </p:cNvSpPr>
            <p:nvPr/>
          </p:nvSpPr>
          <p:spPr bwMode="auto">
            <a:xfrm flipH="1">
              <a:off x="1355095" y="5372045"/>
              <a:ext cx="156683" cy="150225"/>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6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2" y="39"/>
                    <a:pt x="53" y="53"/>
                    <a:pt x="53" y="53"/>
                  </a:cubicBezTo>
                  <a:cubicBezTo>
                    <a:pt x="55" y="50"/>
                    <a:pt x="55" y="50"/>
                    <a:pt x="55" y="50"/>
                  </a:cubicBezTo>
                  <a:cubicBezTo>
                    <a:pt x="55" y="50"/>
                    <a:pt x="47" y="10"/>
                    <a:pt x="6" y="2"/>
                  </a:cubicBezTo>
                  <a:cubicBezTo>
                    <a:pt x="6" y="2"/>
                    <a:pt x="6" y="2"/>
                    <a:pt x="6" y="2"/>
                  </a:cubicBezTo>
                  <a:cubicBezTo>
                    <a:pt x="5" y="1"/>
                    <a:pt x="4"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5" name="Freeform 134">
              <a:extLst>
                <a:ext uri="{FF2B5EF4-FFF2-40B4-BE49-F238E27FC236}">
                  <a16:creationId xmlns:a16="http://schemas.microsoft.com/office/drawing/2014/main" xmlns="" id="{D6EECB6E-1562-45CC-ABDB-B1C11FA3ECFF}"/>
                </a:ext>
              </a:extLst>
            </p:cNvPr>
            <p:cNvSpPr>
              <a:spLocks/>
            </p:cNvSpPr>
            <p:nvPr/>
          </p:nvSpPr>
          <p:spPr bwMode="auto">
            <a:xfrm flipH="1">
              <a:off x="1352977" y="5420710"/>
              <a:ext cx="154566" cy="152340"/>
            </a:xfrm>
            <a:custGeom>
              <a:avLst/>
              <a:gdLst>
                <a:gd name="T0" fmla="*/ 6 w 55"/>
                <a:gd name="T1" fmla="*/ 3 h 53"/>
                <a:gd name="T2" fmla="*/ 38 w 55"/>
                <a:gd name="T3" fmla="*/ 22 h 53"/>
                <a:gd name="T4" fmla="*/ 53 w 55"/>
                <a:gd name="T5" fmla="*/ 53 h 53"/>
                <a:gd name="T6" fmla="*/ 55 w 55"/>
                <a:gd name="T7" fmla="*/ 50 h 53"/>
                <a:gd name="T8" fmla="*/ 6 w 55"/>
                <a:gd name="T9" fmla="*/ 2 h 53"/>
                <a:gd name="T10" fmla="*/ 5 w 55"/>
                <a:gd name="T11" fmla="*/ 2 h 53"/>
                <a:gd name="T12" fmla="*/ 2 w 55"/>
                <a:gd name="T13" fmla="*/ 0 h 53"/>
                <a:gd name="T14" fmla="*/ 3 w 55"/>
                <a:gd name="T15" fmla="*/ 4 h 53"/>
                <a:gd name="T16" fmla="*/ 6 w 55"/>
                <a:gd name="T1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3">
                  <a:moveTo>
                    <a:pt x="6" y="3"/>
                  </a:moveTo>
                  <a:cubicBezTo>
                    <a:pt x="12" y="5"/>
                    <a:pt x="28" y="9"/>
                    <a:pt x="38" y="22"/>
                  </a:cubicBezTo>
                  <a:cubicBezTo>
                    <a:pt x="51" y="39"/>
                    <a:pt x="53" y="53"/>
                    <a:pt x="53" y="53"/>
                  </a:cubicBezTo>
                  <a:cubicBezTo>
                    <a:pt x="55" y="50"/>
                    <a:pt x="55" y="50"/>
                    <a:pt x="55" y="50"/>
                  </a:cubicBezTo>
                  <a:cubicBezTo>
                    <a:pt x="55" y="50"/>
                    <a:pt x="47" y="10"/>
                    <a:pt x="6" y="2"/>
                  </a:cubicBezTo>
                  <a:cubicBezTo>
                    <a:pt x="5" y="2"/>
                    <a:pt x="5" y="2"/>
                    <a:pt x="5" y="2"/>
                  </a:cubicBezTo>
                  <a:cubicBezTo>
                    <a:pt x="5" y="1"/>
                    <a:pt x="3" y="0"/>
                    <a:pt x="2" y="0"/>
                  </a:cubicBezTo>
                  <a:cubicBezTo>
                    <a:pt x="0" y="0"/>
                    <a:pt x="0" y="3"/>
                    <a:pt x="3" y="4"/>
                  </a:cubicBezTo>
                  <a:cubicBezTo>
                    <a:pt x="5"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6" name="Freeform 135">
              <a:extLst>
                <a:ext uri="{FF2B5EF4-FFF2-40B4-BE49-F238E27FC236}">
                  <a16:creationId xmlns:a16="http://schemas.microsoft.com/office/drawing/2014/main" xmlns="" id="{2E275A08-BDED-4A67-A4A2-C2955865570B}"/>
                </a:ext>
              </a:extLst>
            </p:cNvPr>
            <p:cNvSpPr>
              <a:spLocks/>
            </p:cNvSpPr>
            <p:nvPr/>
          </p:nvSpPr>
          <p:spPr bwMode="auto">
            <a:xfrm flipH="1">
              <a:off x="1346625" y="5397435"/>
              <a:ext cx="167269" cy="139645"/>
            </a:xfrm>
            <a:custGeom>
              <a:avLst/>
              <a:gdLst>
                <a:gd name="T0" fmla="*/ 6 w 59"/>
                <a:gd name="T1" fmla="*/ 3 h 49"/>
                <a:gd name="T2" fmla="*/ 40 w 59"/>
                <a:gd name="T3" fmla="*/ 20 h 49"/>
                <a:gd name="T4" fmla="*/ 57 w 59"/>
                <a:gd name="T5" fmla="*/ 49 h 49"/>
                <a:gd name="T6" fmla="*/ 59 w 59"/>
                <a:gd name="T7" fmla="*/ 46 h 49"/>
                <a:gd name="T8" fmla="*/ 6 w 59"/>
                <a:gd name="T9" fmla="*/ 2 h 49"/>
                <a:gd name="T10" fmla="*/ 6 w 59"/>
                <a:gd name="T11" fmla="*/ 2 h 49"/>
                <a:gd name="T12" fmla="*/ 2 w 59"/>
                <a:gd name="T13" fmla="*/ 1 h 49"/>
                <a:gd name="T14" fmla="*/ 3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7" y="49"/>
                    <a:pt x="57" y="49"/>
                  </a:cubicBezTo>
                  <a:cubicBezTo>
                    <a:pt x="59" y="46"/>
                    <a:pt x="59" y="46"/>
                    <a:pt x="59" y="46"/>
                  </a:cubicBezTo>
                  <a:cubicBezTo>
                    <a:pt x="59" y="46"/>
                    <a:pt x="48" y="7"/>
                    <a:pt x="6" y="2"/>
                  </a:cubicBezTo>
                  <a:cubicBezTo>
                    <a:pt x="6" y="2"/>
                    <a:pt x="6" y="2"/>
                    <a:pt x="6" y="2"/>
                  </a:cubicBezTo>
                  <a:cubicBezTo>
                    <a:pt x="5" y="2"/>
                    <a:pt x="4" y="1"/>
                    <a:pt x="2" y="1"/>
                  </a:cubicBezTo>
                  <a:cubicBezTo>
                    <a:pt x="0" y="0"/>
                    <a:pt x="0" y="3"/>
                    <a:pt x="3"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7" name="Freeform 136">
              <a:extLst>
                <a:ext uri="{FF2B5EF4-FFF2-40B4-BE49-F238E27FC236}">
                  <a16:creationId xmlns:a16="http://schemas.microsoft.com/office/drawing/2014/main" xmlns="" id="{BF75A4C4-7ED3-41B6-ABD5-9A3DB890C06E}"/>
                </a:ext>
              </a:extLst>
            </p:cNvPr>
            <p:cNvSpPr>
              <a:spLocks/>
            </p:cNvSpPr>
            <p:nvPr/>
          </p:nvSpPr>
          <p:spPr bwMode="auto">
            <a:xfrm flipH="1">
              <a:off x="1355095" y="5312802"/>
              <a:ext cx="167269" cy="139645"/>
            </a:xfrm>
            <a:custGeom>
              <a:avLst/>
              <a:gdLst>
                <a:gd name="T0" fmla="*/ 6 w 59"/>
                <a:gd name="T1" fmla="*/ 3 h 49"/>
                <a:gd name="T2" fmla="*/ 40 w 59"/>
                <a:gd name="T3" fmla="*/ 20 h 49"/>
                <a:gd name="T4" fmla="*/ 58 w 59"/>
                <a:gd name="T5" fmla="*/ 49 h 49"/>
                <a:gd name="T6" fmla="*/ 59 w 59"/>
                <a:gd name="T7" fmla="*/ 46 h 49"/>
                <a:gd name="T8" fmla="*/ 6 w 59"/>
                <a:gd name="T9" fmla="*/ 2 h 49"/>
                <a:gd name="T10" fmla="*/ 6 w 59"/>
                <a:gd name="T11" fmla="*/ 2 h 49"/>
                <a:gd name="T12" fmla="*/ 2 w 59"/>
                <a:gd name="T13" fmla="*/ 0 h 49"/>
                <a:gd name="T14" fmla="*/ 4 w 59"/>
                <a:gd name="T15" fmla="*/ 5 h 49"/>
                <a:gd name="T16" fmla="*/ 6 w 59"/>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9">
                  <a:moveTo>
                    <a:pt x="6" y="3"/>
                  </a:moveTo>
                  <a:cubicBezTo>
                    <a:pt x="13" y="4"/>
                    <a:pt x="29" y="7"/>
                    <a:pt x="40" y="20"/>
                  </a:cubicBezTo>
                  <a:cubicBezTo>
                    <a:pt x="55" y="36"/>
                    <a:pt x="58" y="49"/>
                    <a:pt x="58" y="49"/>
                  </a:cubicBezTo>
                  <a:cubicBezTo>
                    <a:pt x="59" y="46"/>
                    <a:pt x="59" y="46"/>
                    <a:pt x="59" y="46"/>
                  </a:cubicBezTo>
                  <a:cubicBezTo>
                    <a:pt x="59" y="46"/>
                    <a:pt x="48" y="7"/>
                    <a:pt x="6" y="2"/>
                  </a:cubicBezTo>
                  <a:cubicBezTo>
                    <a:pt x="6" y="2"/>
                    <a:pt x="6" y="2"/>
                    <a:pt x="6" y="2"/>
                  </a:cubicBezTo>
                  <a:cubicBezTo>
                    <a:pt x="5" y="2"/>
                    <a:pt x="4" y="1"/>
                    <a:pt x="2" y="0"/>
                  </a:cubicBezTo>
                  <a:cubicBezTo>
                    <a:pt x="1" y="0"/>
                    <a:pt x="0" y="3"/>
                    <a:pt x="4" y="5"/>
                  </a:cubicBezTo>
                  <a:cubicBezTo>
                    <a:pt x="6" y="5"/>
                    <a:pt x="6" y="4"/>
                    <a:pt x="6"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8" name="Freeform 137">
              <a:extLst>
                <a:ext uri="{FF2B5EF4-FFF2-40B4-BE49-F238E27FC236}">
                  <a16:creationId xmlns:a16="http://schemas.microsoft.com/office/drawing/2014/main" xmlns="" id="{B9651A55-69BF-4312-A5C1-9372066B9A54}"/>
                </a:ext>
              </a:extLst>
            </p:cNvPr>
            <p:cNvSpPr>
              <a:spLocks/>
            </p:cNvSpPr>
            <p:nvPr/>
          </p:nvSpPr>
          <p:spPr bwMode="auto">
            <a:xfrm flipH="1">
              <a:off x="1367799" y="5429173"/>
              <a:ext cx="194795" cy="133297"/>
            </a:xfrm>
            <a:custGeom>
              <a:avLst/>
              <a:gdLst>
                <a:gd name="T0" fmla="*/ 5 w 69"/>
                <a:gd name="T1" fmla="*/ 7 h 47"/>
                <a:gd name="T2" fmla="*/ 34 w 69"/>
                <a:gd name="T3" fmla="*/ 35 h 47"/>
                <a:gd name="T4" fmla="*/ 69 w 69"/>
                <a:gd name="T5" fmla="*/ 42 h 47"/>
                <a:gd name="T6" fmla="*/ 67 w 69"/>
                <a:gd name="T7" fmla="*/ 44 h 47"/>
                <a:gd name="T8" fmla="*/ 4 w 69"/>
                <a:gd name="T9" fmla="*/ 7 h 47"/>
                <a:gd name="T10" fmla="*/ 4 w 69"/>
                <a:gd name="T11" fmla="*/ 7 h 47"/>
                <a:gd name="T12" fmla="*/ 1 w 69"/>
                <a:gd name="T13" fmla="*/ 4 h 47"/>
                <a:gd name="T14" fmla="*/ 6 w 69"/>
                <a:gd name="T15" fmla="*/ 3 h 47"/>
                <a:gd name="T16" fmla="*/ 5 w 69"/>
                <a:gd name="T1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7">
                  <a:moveTo>
                    <a:pt x="5" y="7"/>
                  </a:moveTo>
                  <a:cubicBezTo>
                    <a:pt x="9" y="13"/>
                    <a:pt x="18" y="28"/>
                    <a:pt x="34" y="35"/>
                  </a:cubicBezTo>
                  <a:cubicBezTo>
                    <a:pt x="55" y="44"/>
                    <a:pt x="69" y="42"/>
                    <a:pt x="69" y="42"/>
                  </a:cubicBezTo>
                  <a:cubicBezTo>
                    <a:pt x="67" y="44"/>
                    <a:pt x="67" y="44"/>
                    <a:pt x="67" y="44"/>
                  </a:cubicBezTo>
                  <a:cubicBezTo>
                    <a:pt x="67" y="44"/>
                    <a:pt x="24" y="47"/>
                    <a:pt x="4" y="7"/>
                  </a:cubicBezTo>
                  <a:cubicBezTo>
                    <a:pt x="4" y="7"/>
                    <a:pt x="4" y="7"/>
                    <a:pt x="4" y="7"/>
                  </a:cubicBezTo>
                  <a:cubicBezTo>
                    <a:pt x="3" y="6"/>
                    <a:pt x="2" y="5"/>
                    <a:pt x="1" y="4"/>
                  </a:cubicBezTo>
                  <a:cubicBezTo>
                    <a:pt x="0" y="2"/>
                    <a:pt x="3" y="0"/>
                    <a:pt x="6" y="3"/>
                  </a:cubicBezTo>
                  <a:cubicBezTo>
                    <a:pt x="7" y="5"/>
                    <a:pt x="6" y="6"/>
                    <a:pt x="5" y="7"/>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19" name="Freeform 138">
              <a:extLst>
                <a:ext uri="{FF2B5EF4-FFF2-40B4-BE49-F238E27FC236}">
                  <a16:creationId xmlns:a16="http://schemas.microsoft.com/office/drawing/2014/main" xmlns="" id="{2DF727AE-162E-4C83-9ADA-4FC6C9521839}"/>
                </a:ext>
              </a:extLst>
            </p:cNvPr>
            <p:cNvSpPr>
              <a:spLocks/>
            </p:cNvSpPr>
            <p:nvPr/>
          </p:nvSpPr>
          <p:spPr bwMode="auto">
            <a:xfrm flipH="1">
              <a:off x="1378385" y="5575165"/>
              <a:ext cx="285841" cy="122718"/>
            </a:xfrm>
            <a:custGeom>
              <a:avLst/>
              <a:gdLst>
                <a:gd name="T0" fmla="*/ 55 w 101"/>
                <a:gd name="T1" fmla="*/ 4 h 43"/>
                <a:gd name="T2" fmla="*/ 56 w 101"/>
                <a:gd name="T3" fmla="*/ 4 h 43"/>
                <a:gd name="T4" fmla="*/ 56 w 101"/>
                <a:gd name="T5" fmla="*/ 4 h 43"/>
                <a:gd name="T6" fmla="*/ 56 w 101"/>
                <a:gd name="T7" fmla="*/ 4 h 43"/>
                <a:gd name="T8" fmla="*/ 60 w 101"/>
                <a:gd name="T9" fmla="*/ 5 h 43"/>
                <a:gd name="T10" fmla="*/ 101 w 101"/>
                <a:gd name="T11" fmla="*/ 26 h 43"/>
                <a:gd name="T12" fmla="*/ 101 w 101"/>
                <a:gd name="T13" fmla="*/ 29 h 43"/>
                <a:gd name="T14" fmla="*/ 63 w 101"/>
                <a:gd name="T15" fmla="*/ 39 h 43"/>
                <a:gd name="T16" fmla="*/ 31 w 101"/>
                <a:gd name="T17" fmla="*/ 43 h 43"/>
                <a:gd name="T18" fmla="*/ 31 w 101"/>
                <a:gd name="T19" fmla="*/ 43 h 43"/>
                <a:gd name="T20" fmla="*/ 27 w 101"/>
                <a:gd name="T21" fmla="*/ 43 h 43"/>
                <a:gd name="T22" fmla="*/ 27 w 101"/>
                <a:gd name="T23" fmla="*/ 43 h 43"/>
                <a:gd name="T24" fmla="*/ 3 w 101"/>
                <a:gd name="T25" fmla="*/ 37 h 43"/>
                <a:gd name="T26" fmla="*/ 3 w 101"/>
                <a:gd name="T27" fmla="*/ 33 h 43"/>
                <a:gd name="T28" fmla="*/ 6 w 101"/>
                <a:gd name="T29" fmla="*/ 27 h 43"/>
                <a:gd name="T30" fmla="*/ 9 w 101"/>
                <a:gd name="T31" fmla="*/ 21 h 43"/>
                <a:gd name="T32" fmla="*/ 20 w 101"/>
                <a:gd name="T33" fmla="*/ 11 h 43"/>
                <a:gd name="T34" fmla="*/ 20 w 101"/>
                <a:gd name="T35" fmla="*/ 11 h 43"/>
                <a:gd name="T36" fmla="*/ 55 w 101"/>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43">
                  <a:moveTo>
                    <a:pt x="55" y="4"/>
                  </a:moveTo>
                  <a:cubicBezTo>
                    <a:pt x="56" y="4"/>
                    <a:pt x="56" y="4"/>
                    <a:pt x="56" y="4"/>
                  </a:cubicBezTo>
                  <a:cubicBezTo>
                    <a:pt x="56" y="4"/>
                    <a:pt x="56" y="4"/>
                    <a:pt x="56" y="4"/>
                  </a:cubicBezTo>
                  <a:cubicBezTo>
                    <a:pt x="56" y="4"/>
                    <a:pt x="56" y="4"/>
                    <a:pt x="56" y="4"/>
                  </a:cubicBezTo>
                  <a:cubicBezTo>
                    <a:pt x="57" y="4"/>
                    <a:pt x="59" y="4"/>
                    <a:pt x="60" y="5"/>
                  </a:cubicBezTo>
                  <a:cubicBezTo>
                    <a:pt x="90" y="14"/>
                    <a:pt x="89" y="24"/>
                    <a:pt x="101" y="26"/>
                  </a:cubicBezTo>
                  <a:cubicBezTo>
                    <a:pt x="101" y="29"/>
                    <a:pt x="101" y="29"/>
                    <a:pt x="101" y="29"/>
                  </a:cubicBezTo>
                  <a:cubicBezTo>
                    <a:pt x="101" y="29"/>
                    <a:pt x="82" y="33"/>
                    <a:pt x="63" y="39"/>
                  </a:cubicBezTo>
                  <a:cubicBezTo>
                    <a:pt x="54" y="42"/>
                    <a:pt x="42" y="43"/>
                    <a:pt x="31" y="43"/>
                  </a:cubicBezTo>
                  <a:cubicBezTo>
                    <a:pt x="31" y="43"/>
                    <a:pt x="31" y="43"/>
                    <a:pt x="31" y="43"/>
                  </a:cubicBezTo>
                  <a:cubicBezTo>
                    <a:pt x="29" y="43"/>
                    <a:pt x="28" y="43"/>
                    <a:pt x="27" y="43"/>
                  </a:cubicBezTo>
                  <a:cubicBezTo>
                    <a:pt x="27" y="43"/>
                    <a:pt x="27" y="43"/>
                    <a:pt x="27" y="43"/>
                  </a:cubicBezTo>
                  <a:cubicBezTo>
                    <a:pt x="17" y="42"/>
                    <a:pt x="9" y="40"/>
                    <a:pt x="3" y="37"/>
                  </a:cubicBezTo>
                  <a:cubicBezTo>
                    <a:pt x="3" y="37"/>
                    <a:pt x="0" y="36"/>
                    <a:pt x="3" y="33"/>
                  </a:cubicBezTo>
                  <a:cubicBezTo>
                    <a:pt x="7" y="30"/>
                    <a:pt x="6" y="28"/>
                    <a:pt x="6" y="27"/>
                  </a:cubicBezTo>
                  <a:cubicBezTo>
                    <a:pt x="5" y="25"/>
                    <a:pt x="5" y="25"/>
                    <a:pt x="9" y="21"/>
                  </a:cubicBezTo>
                  <a:cubicBezTo>
                    <a:pt x="10" y="19"/>
                    <a:pt x="14" y="15"/>
                    <a:pt x="20" y="11"/>
                  </a:cubicBezTo>
                  <a:cubicBezTo>
                    <a:pt x="20" y="11"/>
                    <a:pt x="20" y="11"/>
                    <a:pt x="20" y="11"/>
                  </a:cubicBezTo>
                  <a:cubicBezTo>
                    <a:pt x="28" y="5"/>
                    <a:pt x="40" y="0"/>
                    <a:pt x="55" y="4"/>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0" name="Freeform 139">
              <a:extLst>
                <a:ext uri="{FF2B5EF4-FFF2-40B4-BE49-F238E27FC236}">
                  <a16:creationId xmlns:a16="http://schemas.microsoft.com/office/drawing/2014/main" xmlns="" id="{750784C5-B837-4342-A065-D31DC0CA79F2}"/>
                </a:ext>
              </a:extLst>
            </p:cNvPr>
            <p:cNvSpPr>
              <a:spLocks/>
            </p:cNvSpPr>
            <p:nvPr/>
          </p:nvSpPr>
          <p:spPr bwMode="auto">
            <a:xfrm flipH="1">
              <a:off x="1378385" y="5585745"/>
              <a:ext cx="199030" cy="112138"/>
            </a:xfrm>
            <a:custGeom>
              <a:avLst/>
              <a:gdLst>
                <a:gd name="T0" fmla="*/ 25 w 70"/>
                <a:gd name="T1" fmla="*/ 0 h 39"/>
                <a:gd name="T2" fmla="*/ 29 w 70"/>
                <a:gd name="T3" fmla="*/ 1 h 39"/>
                <a:gd name="T4" fmla="*/ 70 w 70"/>
                <a:gd name="T5" fmla="*/ 22 h 39"/>
                <a:gd name="T6" fmla="*/ 70 w 70"/>
                <a:gd name="T7" fmla="*/ 25 h 39"/>
                <a:gd name="T8" fmla="*/ 32 w 70"/>
                <a:gd name="T9" fmla="*/ 35 h 39"/>
                <a:gd name="T10" fmla="*/ 0 w 70"/>
                <a:gd name="T11" fmla="*/ 39 h 39"/>
                <a:gd name="T12" fmla="*/ 34 w 70"/>
                <a:gd name="T13" fmla="*/ 30 h 39"/>
                <a:gd name="T14" fmla="*/ 29 w 70"/>
                <a:gd name="T15" fmla="*/ 28 h 39"/>
                <a:gd name="T16" fmla="*/ 12 w 70"/>
                <a:gd name="T17" fmla="*/ 27 h 39"/>
                <a:gd name="T18" fmla="*/ 40 w 70"/>
                <a:gd name="T19" fmla="*/ 21 h 39"/>
                <a:gd name="T20" fmla="*/ 19 w 70"/>
                <a:gd name="T21" fmla="*/ 16 h 39"/>
                <a:gd name="T22" fmla="*/ 46 w 70"/>
                <a:gd name="T23" fmla="*/ 11 h 39"/>
                <a:gd name="T24" fmla="*/ 25 w 70"/>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9">
                  <a:moveTo>
                    <a:pt x="25" y="0"/>
                  </a:moveTo>
                  <a:cubicBezTo>
                    <a:pt x="26" y="0"/>
                    <a:pt x="28" y="0"/>
                    <a:pt x="29" y="1"/>
                  </a:cubicBezTo>
                  <a:cubicBezTo>
                    <a:pt x="59" y="10"/>
                    <a:pt x="58" y="20"/>
                    <a:pt x="70" y="22"/>
                  </a:cubicBezTo>
                  <a:cubicBezTo>
                    <a:pt x="70" y="25"/>
                    <a:pt x="70" y="25"/>
                    <a:pt x="70" y="25"/>
                  </a:cubicBezTo>
                  <a:cubicBezTo>
                    <a:pt x="70" y="25"/>
                    <a:pt x="51" y="29"/>
                    <a:pt x="32" y="35"/>
                  </a:cubicBezTo>
                  <a:cubicBezTo>
                    <a:pt x="23" y="38"/>
                    <a:pt x="11" y="39"/>
                    <a:pt x="0" y="39"/>
                  </a:cubicBezTo>
                  <a:cubicBezTo>
                    <a:pt x="2" y="39"/>
                    <a:pt x="31" y="36"/>
                    <a:pt x="34" y="30"/>
                  </a:cubicBezTo>
                  <a:cubicBezTo>
                    <a:pt x="36" y="27"/>
                    <a:pt x="33" y="28"/>
                    <a:pt x="29" y="28"/>
                  </a:cubicBezTo>
                  <a:cubicBezTo>
                    <a:pt x="24" y="29"/>
                    <a:pt x="19" y="29"/>
                    <a:pt x="12" y="27"/>
                  </a:cubicBezTo>
                  <a:cubicBezTo>
                    <a:pt x="12" y="27"/>
                    <a:pt x="39" y="26"/>
                    <a:pt x="40" y="21"/>
                  </a:cubicBezTo>
                  <a:cubicBezTo>
                    <a:pt x="41" y="17"/>
                    <a:pt x="19" y="16"/>
                    <a:pt x="19" y="16"/>
                  </a:cubicBezTo>
                  <a:cubicBezTo>
                    <a:pt x="19" y="16"/>
                    <a:pt x="47" y="15"/>
                    <a:pt x="46" y="11"/>
                  </a:cubicBezTo>
                  <a:cubicBezTo>
                    <a:pt x="45" y="7"/>
                    <a:pt x="27" y="1"/>
                    <a:pt x="25" y="0"/>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1" name="Freeform 140">
              <a:extLst>
                <a:ext uri="{FF2B5EF4-FFF2-40B4-BE49-F238E27FC236}">
                  <a16:creationId xmlns:a16="http://schemas.microsoft.com/office/drawing/2014/main" xmlns="" id="{62EDD3AB-31B4-4A25-9BE5-15305C8A244F}"/>
                </a:ext>
              </a:extLst>
            </p:cNvPr>
            <p:cNvSpPr>
              <a:spLocks/>
            </p:cNvSpPr>
            <p:nvPr/>
          </p:nvSpPr>
          <p:spPr bwMode="auto">
            <a:xfrm flipH="1">
              <a:off x="1289457" y="5342423"/>
              <a:ext cx="124923" cy="287753"/>
            </a:xfrm>
            <a:custGeom>
              <a:avLst/>
              <a:gdLst>
                <a:gd name="T0" fmla="*/ 30 w 44"/>
                <a:gd name="T1" fmla="*/ 3 h 102"/>
                <a:gd name="T2" fmla="*/ 33 w 44"/>
                <a:gd name="T3" fmla="*/ 3 h 102"/>
                <a:gd name="T4" fmla="*/ 36 w 44"/>
                <a:gd name="T5" fmla="*/ 3 h 102"/>
                <a:gd name="T6" fmla="*/ 42 w 44"/>
                <a:gd name="T7" fmla="*/ 12 h 102"/>
                <a:gd name="T8" fmla="*/ 42 w 44"/>
                <a:gd name="T9" fmla="*/ 12 h 102"/>
                <a:gd name="T10" fmla="*/ 42 w 44"/>
                <a:gd name="T11" fmla="*/ 12 h 102"/>
                <a:gd name="T12" fmla="*/ 44 w 44"/>
                <a:gd name="T13" fmla="*/ 28 h 102"/>
                <a:gd name="T14" fmla="*/ 44 w 44"/>
                <a:gd name="T15" fmla="*/ 30 h 102"/>
                <a:gd name="T16" fmla="*/ 44 w 44"/>
                <a:gd name="T17" fmla="*/ 31 h 102"/>
                <a:gd name="T18" fmla="*/ 44 w 44"/>
                <a:gd name="T19" fmla="*/ 34 h 102"/>
                <a:gd name="T20" fmla="*/ 24 w 44"/>
                <a:gd name="T21" fmla="*/ 102 h 102"/>
                <a:gd name="T22" fmla="*/ 11 w 44"/>
                <a:gd name="T23" fmla="*/ 80 h 102"/>
                <a:gd name="T24" fmla="*/ 10 w 44"/>
                <a:gd name="T25" fmla="*/ 77 h 102"/>
                <a:gd name="T26" fmla="*/ 1 w 44"/>
                <a:gd name="T27" fmla="*/ 40 h 102"/>
                <a:gd name="T28" fmla="*/ 1 w 44"/>
                <a:gd name="T29" fmla="*/ 39 h 102"/>
                <a:gd name="T30" fmla="*/ 1 w 44"/>
                <a:gd name="T31" fmla="*/ 39 h 102"/>
                <a:gd name="T32" fmla="*/ 0 w 44"/>
                <a:gd name="T33" fmla="*/ 34 h 102"/>
                <a:gd name="T34" fmla="*/ 2 w 44"/>
                <a:gd name="T35" fmla="*/ 24 h 102"/>
                <a:gd name="T36" fmla="*/ 11 w 44"/>
                <a:gd name="T37" fmla="*/ 13 h 102"/>
                <a:gd name="T38" fmla="*/ 22 w 44"/>
                <a:gd name="T39" fmla="*/ 4 h 102"/>
                <a:gd name="T40" fmla="*/ 30 w 44"/>
                <a:gd name="T41"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02">
                  <a:moveTo>
                    <a:pt x="30" y="3"/>
                  </a:moveTo>
                  <a:cubicBezTo>
                    <a:pt x="30" y="5"/>
                    <a:pt x="32" y="4"/>
                    <a:pt x="33" y="3"/>
                  </a:cubicBezTo>
                  <a:cubicBezTo>
                    <a:pt x="34" y="3"/>
                    <a:pt x="35" y="3"/>
                    <a:pt x="36" y="3"/>
                  </a:cubicBezTo>
                  <a:cubicBezTo>
                    <a:pt x="38" y="3"/>
                    <a:pt x="40" y="6"/>
                    <a:pt x="42" y="12"/>
                  </a:cubicBezTo>
                  <a:cubicBezTo>
                    <a:pt x="42" y="12"/>
                    <a:pt x="42" y="12"/>
                    <a:pt x="42" y="12"/>
                  </a:cubicBezTo>
                  <a:cubicBezTo>
                    <a:pt x="42" y="12"/>
                    <a:pt x="42" y="12"/>
                    <a:pt x="42" y="12"/>
                  </a:cubicBezTo>
                  <a:cubicBezTo>
                    <a:pt x="43" y="16"/>
                    <a:pt x="44" y="21"/>
                    <a:pt x="44" y="28"/>
                  </a:cubicBezTo>
                  <a:cubicBezTo>
                    <a:pt x="44" y="29"/>
                    <a:pt x="44" y="29"/>
                    <a:pt x="44" y="30"/>
                  </a:cubicBezTo>
                  <a:cubicBezTo>
                    <a:pt x="44" y="31"/>
                    <a:pt x="44" y="31"/>
                    <a:pt x="44" y="31"/>
                  </a:cubicBezTo>
                  <a:cubicBezTo>
                    <a:pt x="44" y="32"/>
                    <a:pt x="44" y="33"/>
                    <a:pt x="44" y="34"/>
                  </a:cubicBezTo>
                  <a:cubicBezTo>
                    <a:pt x="44" y="53"/>
                    <a:pt x="43" y="88"/>
                    <a:pt x="24" y="102"/>
                  </a:cubicBezTo>
                  <a:cubicBezTo>
                    <a:pt x="11" y="80"/>
                    <a:pt x="11" y="80"/>
                    <a:pt x="11" y="80"/>
                  </a:cubicBezTo>
                  <a:cubicBezTo>
                    <a:pt x="11" y="80"/>
                    <a:pt x="11" y="79"/>
                    <a:pt x="10" y="77"/>
                  </a:cubicBezTo>
                  <a:cubicBezTo>
                    <a:pt x="8" y="71"/>
                    <a:pt x="3" y="53"/>
                    <a:pt x="1" y="40"/>
                  </a:cubicBezTo>
                  <a:cubicBezTo>
                    <a:pt x="1" y="39"/>
                    <a:pt x="1" y="39"/>
                    <a:pt x="1" y="39"/>
                  </a:cubicBezTo>
                  <a:cubicBezTo>
                    <a:pt x="1" y="39"/>
                    <a:pt x="1" y="39"/>
                    <a:pt x="1" y="39"/>
                  </a:cubicBezTo>
                  <a:cubicBezTo>
                    <a:pt x="1" y="37"/>
                    <a:pt x="1" y="36"/>
                    <a:pt x="0" y="34"/>
                  </a:cubicBezTo>
                  <a:cubicBezTo>
                    <a:pt x="0" y="30"/>
                    <a:pt x="1" y="26"/>
                    <a:pt x="2" y="24"/>
                  </a:cubicBezTo>
                  <a:cubicBezTo>
                    <a:pt x="5" y="19"/>
                    <a:pt x="8" y="15"/>
                    <a:pt x="11" y="13"/>
                  </a:cubicBezTo>
                  <a:cubicBezTo>
                    <a:pt x="15" y="9"/>
                    <a:pt x="19" y="6"/>
                    <a:pt x="22" y="4"/>
                  </a:cubicBezTo>
                  <a:cubicBezTo>
                    <a:pt x="26" y="0"/>
                    <a:pt x="29" y="0"/>
                    <a:pt x="30" y="3"/>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2" name="Freeform 141">
              <a:extLst>
                <a:ext uri="{FF2B5EF4-FFF2-40B4-BE49-F238E27FC236}">
                  <a16:creationId xmlns:a16="http://schemas.microsoft.com/office/drawing/2014/main" xmlns="" id="{B0464807-3AE9-4912-9115-78FEDCDEEBEC}"/>
                </a:ext>
              </a:extLst>
            </p:cNvPr>
            <p:cNvSpPr>
              <a:spLocks/>
            </p:cNvSpPr>
            <p:nvPr/>
          </p:nvSpPr>
          <p:spPr bwMode="auto">
            <a:xfrm flipH="1">
              <a:off x="1289457" y="5439752"/>
              <a:ext cx="97397" cy="190425"/>
            </a:xfrm>
            <a:custGeom>
              <a:avLst/>
              <a:gdLst>
                <a:gd name="T0" fmla="*/ 8 w 34"/>
                <a:gd name="T1" fmla="*/ 12 h 68"/>
                <a:gd name="T2" fmla="*/ 8 w 34"/>
                <a:gd name="T3" fmla="*/ 5 h 68"/>
                <a:gd name="T4" fmla="*/ 15 w 34"/>
                <a:gd name="T5" fmla="*/ 26 h 68"/>
                <a:gd name="T6" fmla="*/ 20 w 34"/>
                <a:gd name="T7" fmla="*/ 1 h 68"/>
                <a:gd name="T8" fmla="*/ 24 w 34"/>
                <a:gd name="T9" fmla="*/ 31 h 68"/>
                <a:gd name="T10" fmla="*/ 26 w 34"/>
                <a:gd name="T11" fmla="*/ 32 h 68"/>
                <a:gd name="T12" fmla="*/ 34 w 34"/>
                <a:gd name="T13" fmla="*/ 0 h 68"/>
                <a:gd name="T14" fmla="*/ 14 w 34"/>
                <a:gd name="T15" fmla="*/ 68 h 68"/>
                <a:gd name="T16" fmla="*/ 1 w 34"/>
                <a:gd name="T17" fmla="*/ 46 h 68"/>
                <a:gd name="T18" fmla="*/ 0 w 34"/>
                <a:gd name="T19" fmla="*/ 43 h 68"/>
                <a:gd name="T20" fmla="*/ 2 w 34"/>
                <a:gd name="T21" fmla="*/ 42 h 68"/>
                <a:gd name="T22" fmla="*/ 4 w 34"/>
                <a:gd name="T23" fmla="*/ 28 h 68"/>
                <a:gd name="T24" fmla="*/ 8 w 34"/>
                <a:gd name="T25"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8">
                  <a:moveTo>
                    <a:pt x="8" y="12"/>
                  </a:moveTo>
                  <a:cubicBezTo>
                    <a:pt x="8" y="9"/>
                    <a:pt x="8" y="7"/>
                    <a:pt x="8" y="5"/>
                  </a:cubicBezTo>
                  <a:cubicBezTo>
                    <a:pt x="11" y="12"/>
                    <a:pt x="14" y="20"/>
                    <a:pt x="15" y="26"/>
                  </a:cubicBezTo>
                  <a:cubicBezTo>
                    <a:pt x="17" y="39"/>
                    <a:pt x="24" y="16"/>
                    <a:pt x="20" y="1"/>
                  </a:cubicBezTo>
                  <a:cubicBezTo>
                    <a:pt x="20" y="1"/>
                    <a:pt x="26" y="15"/>
                    <a:pt x="24" y="31"/>
                  </a:cubicBezTo>
                  <a:cubicBezTo>
                    <a:pt x="24" y="31"/>
                    <a:pt x="25" y="35"/>
                    <a:pt x="26" y="32"/>
                  </a:cubicBezTo>
                  <a:cubicBezTo>
                    <a:pt x="28" y="29"/>
                    <a:pt x="34" y="11"/>
                    <a:pt x="34" y="0"/>
                  </a:cubicBezTo>
                  <a:cubicBezTo>
                    <a:pt x="34" y="19"/>
                    <a:pt x="33" y="54"/>
                    <a:pt x="14" y="68"/>
                  </a:cubicBezTo>
                  <a:cubicBezTo>
                    <a:pt x="1" y="46"/>
                    <a:pt x="1" y="46"/>
                    <a:pt x="1" y="46"/>
                  </a:cubicBezTo>
                  <a:cubicBezTo>
                    <a:pt x="1" y="46"/>
                    <a:pt x="1" y="45"/>
                    <a:pt x="0" y="43"/>
                  </a:cubicBezTo>
                  <a:cubicBezTo>
                    <a:pt x="2" y="42"/>
                    <a:pt x="2" y="42"/>
                    <a:pt x="2" y="42"/>
                  </a:cubicBezTo>
                  <a:cubicBezTo>
                    <a:pt x="2" y="42"/>
                    <a:pt x="5" y="38"/>
                    <a:pt x="4" y="28"/>
                  </a:cubicBezTo>
                  <a:cubicBezTo>
                    <a:pt x="10" y="41"/>
                    <a:pt x="9" y="25"/>
                    <a:pt x="8" y="1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3" name="Freeform 142">
              <a:extLst>
                <a:ext uri="{FF2B5EF4-FFF2-40B4-BE49-F238E27FC236}">
                  <a16:creationId xmlns:a16="http://schemas.microsoft.com/office/drawing/2014/main" xmlns="" id="{A87C0C25-FA5B-4CE0-9715-5654BBC9E675}"/>
                </a:ext>
              </a:extLst>
            </p:cNvPr>
            <p:cNvSpPr>
              <a:spLocks/>
            </p:cNvSpPr>
            <p:nvPr/>
          </p:nvSpPr>
          <p:spPr bwMode="auto">
            <a:xfrm flipH="1">
              <a:off x="1346625" y="5412246"/>
              <a:ext cx="194795" cy="245437"/>
            </a:xfrm>
            <a:custGeom>
              <a:avLst/>
              <a:gdLst>
                <a:gd name="T0" fmla="*/ 8 w 69"/>
                <a:gd name="T1" fmla="*/ 1 h 86"/>
                <a:gd name="T2" fmla="*/ 32 w 69"/>
                <a:gd name="T3" fmla="*/ 8 h 86"/>
                <a:gd name="T4" fmla="*/ 34 w 69"/>
                <a:gd name="T5" fmla="*/ 8 h 86"/>
                <a:gd name="T6" fmla="*/ 34 w 69"/>
                <a:gd name="T7" fmla="*/ 9 h 86"/>
                <a:gd name="T8" fmla="*/ 36 w 69"/>
                <a:gd name="T9" fmla="*/ 10 h 86"/>
                <a:gd name="T10" fmla="*/ 36 w 69"/>
                <a:gd name="T11" fmla="*/ 10 h 86"/>
                <a:gd name="T12" fmla="*/ 43 w 69"/>
                <a:gd name="T13" fmla="*/ 18 h 86"/>
                <a:gd name="T14" fmla="*/ 53 w 69"/>
                <a:gd name="T15" fmla="*/ 33 h 86"/>
                <a:gd name="T16" fmla="*/ 53 w 69"/>
                <a:gd name="T17" fmla="*/ 33 h 86"/>
                <a:gd name="T18" fmla="*/ 53 w 69"/>
                <a:gd name="T19" fmla="*/ 34 h 86"/>
                <a:gd name="T20" fmla="*/ 69 w 69"/>
                <a:gd name="T21" fmla="*/ 77 h 86"/>
                <a:gd name="T22" fmla="*/ 58 w 69"/>
                <a:gd name="T23" fmla="*/ 86 h 86"/>
                <a:gd name="T24" fmla="*/ 21 w 69"/>
                <a:gd name="T25" fmla="*/ 69 h 86"/>
                <a:gd name="T26" fmla="*/ 9 w 69"/>
                <a:gd name="T27" fmla="*/ 45 h 86"/>
                <a:gd name="T28" fmla="*/ 9 w 69"/>
                <a:gd name="T29" fmla="*/ 45 h 86"/>
                <a:gd name="T30" fmla="*/ 6 w 69"/>
                <a:gd name="T31" fmla="*/ 35 h 86"/>
                <a:gd name="T32" fmla="*/ 3 w 69"/>
                <a:gd name="T33" fmla="*/ 24 h 86"/>
                <a:gd name="T34" fmla="*/ 3 w 69"/>
                <a:gd name="T35" fmla="*/ 11 h 86"/>
                <a:gd name="T36" fmla="*/ 8 w 69"/>
                <a:gd name="T37" fmla="*/ 9 h 86"/>
                <a:gd name="T38" fmla="*/ 8 w 69"/>
                <a:gd name="T39"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6">
                  <a:moveTo>
                    <a:pt x="8" y="1"/>
                  </a:moveTo>
                  <a:cubicBezTo>
                    <a:pt x="9" y="0"/>
                    <a:pt x="22" y="1"/>
                    <a:pt x="32" y="8"/>
                  </a:cubicBezTo>
                  <a:cubicBezTo>
                    <a:pt x="33" y="8"/>
                    <a:pt x="33" y="8"/>
                    <a:pt x="34" y="8"/>
                  </a:cubicBezTo>
                  <a:cubicBezTo>
                    <a:pt x="34" y="9"/>
                    <a:pt x="34" y="9"/>
                    <a:pt x="34" y="9"/>
                  </a:cubicBezTo>
                  <a:cubicBezTo>
                    <a:pt x="35" y="9"/>
                    <a:pt x="35" y="9"/>
                    <a:pt x="36" y="10"/>
                  </a:cubicBezTo>
                  <a:cubicBezTo>
                    <a:pt x="36" y="10"/>
                    <a:pt x="36" y="10"/>
                    <a:pt x="36" y="10"/>
                  </a:cubicBezTo>
                  <a:cubicBezTo>
                    <a:pt x="39" y="12"/>
                    <a:pt x="41" y="15"/>
                    <a:pt x="43" y="18"/>
                  </a:cubicBezTo>
                  <a:cubicBezTo>
                    <a:pt x="47" y="23"/>
                    <a:pt x="50" y="28"/>
                    <a:pt x="53" y="33"/>
                  </a:cubicBezTo>
                  <a:cubicBezTo>
                    <a:pt x="53" y="33"/>
                    <a:pt x="53" y="33"/>
                    <a:pt x="53" y="33"/>
                  </a:cubicBezTo>
                  <a:cubicBezTo>
                    <a:pt x="53" y="33"/>
                    <a:pt x="53" y="34"/>
                    <a:pt x="53" y="34"/>
                  </a:cubicBezTo>
                  <a:cubicBezTo>
                    <a:pt x="66" y="58"/>
                    <a:pt x="69" y="77"/>
                    <a:pt x="69" y="77"/>
                  </a:cubicBezTo>
                  <a:cubicBezTo>
                    <a:pt x="58" y="86"/>
                    <a:pt x="58" y="86"/>
                    <a:pt x="58" y="86"/>
                  </a:cubicBezTo>
                  <a:cubicBezTo>
                    <a:pt x="58" y="86"/>
                    <a:pt x="33" y="81"/>
                    <a:pt x="21" y="69"/>
                  </a:cubicBezTo>
                  <a:cubicBezTo>
                    <a:pt x="15" y="62"/>
                    <a:pt x="11" y="53"/>
                    <a:pt x="9" y="45"/>
                  </a:cubicBezTo>
                  <a:cubicBezTo>
                    <a:pt x="9" y="45"/>
                    <a:pt x="9" y="45"/>
                    <a:pt x="9" y="45"/>
                  </a:cubicBezTo>
                  <a:cubicBezTo>
                    <a:pt x="8" y="41"/>
                    <a:pt x="7" y="38"/>
                    <a:pt x="6" y="35"/>
                  </a:cubicBezTo>
                  <a:cubicBezTo>
                    <a:pt x="5" y="30"/>
                    <a:pt x="4" y="26"/>
                    <a:pt x="3" y="24"/>
                  </a:cubicBezTo>
                  <a:cubicBezTo>
                    <a:pt x="0" y="14"/>
                    <a:pt x="1" y="12"/>
                    <a:pt x="3" y="11"/>
                  </a:cubicBezTo>
                  <a:cubicBezTo>
                    <a:pt x="5" y="9"/>
                    <a:pt x="7" y="9"/>
                    <a:pt x="8" y="9"/>
                  </a:cubicBezTo>
                  <a:cubicBezTo>
                    <a:pt x="9" y="9"/>
                    <a:pt x="6" y="3"/>
                    <a:pt x="8" y="1"/>
                  </a:cubicBezTo>
                </a:path>
              </a:pathLst>
            </a:custGeom>
            <a:solidFill>
              <a:srgbClr val="FFDCF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4" name="Freeform 143">
              <a:extLst>
                <a:ext uri="{FF2B5EF4-FFF2-40B4-BE49-F238E27FC236}">
                  <a16:creationId xmlns:a16="http://schemas.microsoft.com/office/drawing/2014/main" xmlns="" id="{41DA2D5D-7AFB-44D8-A6F1-9D31E7F00D16}"/>
                </a:ext>
              </a:extLst>
            </p:cNvPr>
            <p:cNvSpPr>
              <a:spLocks/>
            </p:cNvSpPr>
            <p:nvPr/>
          </p:nvSpPr>
          <p:spPr bwMode="auto">
            <a:xfrm flipH="1">
              <a:off x="1346625" y="5509575"/>
              <a:ext cx="169387" cy="148108"/>
            </a:xfrm>
            <a:custGeom>
              <a:avLst/>
              <a:gdLst>
                <a:gd name="T0" fmla="*/ 52 w 60"/>
                <a:gd name="T1" fmla="*/ 22 h 52"/>
                <a:gd name="T2" fmla="*/ 44 w 60"/>
                <a:gd name="T3" fmla="*/ 0 h 52"/>
                <a:gd name="T4" fmla="*/ 60 w 60"/>
                <a:gd name="T5" fmla="*/ 43 h 52"/>
                <a:gd name="T6" fmla="*/ 49 w 60"/>
                <a:gd name="T7" fmla="*/ 52 h 52"/>
                <a:gd name="T8" fmla="*/ 12 w 60"/>
                <a:gd name="T9" fmla="*/ 35 h 52"/>
                <a:gd name="T10" fmla="*/ 0 w 60"/>
                <a:gd name="T11" fmla="*/ 11 h 52"/>
                <a:gd name="T12" fmla="*/ 26 w 60"/>
                <a:gd name="T13" fmla="*/ 37 h 52"/>
                <a:gd name="T14" fmla="*/ 29 w 60"/>
                <a:gd name="T15" fmla="*/ 34 h 52"/>
                <a:gd name="T16" fmla="*/ 15 w 60"/>
                <a:gd name="T17" fmla="*/ 13 h 52"/>
                <a:gd name="T18" fmla="*/ 34 w 60"/>
                <a:gd name="T19" fmla="*/ 31 h 52"/>
                <a:gd name="T20" fmla="*/ 20 w 60"/>
                <a:gd name="T21" fmla="*/ 1 h 52"/>
                <a:gd name="T22" fmla="*/ 39 w 60"/>
                <a:gd name="T23" fmla="*/ 19 h 52"/>
                <a:gd name="T24" fmla="*/ 35 w 60"/>
                <a:gd name="T25" fmla="*/ 1 h 52"/>
                <a:gd name="T26" fmla="*/ 50 w 60"/>
                <a:gd name="T27" fmla="*/ 21 h 52"/>
                <a:gd name="T28" fmla="*/ 52 w 60"/>
                <a:gd name="T2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2"/>
                  </a:moveTo>
                  <a:cubicBezTo>
                    <a:pt x="52" y="20"/>
                    <a:pt x="47" y="6"/>
                    <a:pt x="44" y="0"/>
                  </a:cubicBezTo>
                  <a:cubicBezTo>
                    <a:pt x="57" y="24"/>
                    <a:pt x="60" y="43"/>
                    <a:pt x="60" y="43"/>
                  </a:cubicBezTo>
                  <a:cubicBezTo>
                    <a:pt x="49" y="52"/>
                    <a:pt x="49" y="52"/>
                    <a:pt x="49" y="52"/>
                  </a:cubicBezTo>
                  <a:cubicBezTo>
                    <a:pt x="49" y="52"/>
                    <a:pt x="24" y="47"/>
                    <a:pt x="12" y="35"/>
                  </a:cubicBezTo>
                  <a:cubicBezTo>
                    <a:pt x="6" y="28"/>
                    <a:pt x="2" y="19"/>
                    <a:pt x="0" y="11"/>
                  </a:cubicBezTo>
                  <a:cubicBezTo>
                    <a:pt x="2" y="15"/>
                    <a:pt x="11" y="34"/>
                    <a:pt x="26" y="37"/>
                  </a:cubicBezTo>
                  <a:cubicBezTo>
                    <a:pt x="26" y="37"/>
                    <a:pt x="30" y="37"/>
                    <a:pt x="29" y="34"/>
                  </a:cubicBezTo>
                  <a:cubicBezTo>
                    <a:pt x="27" y="32"/>
                    <a:pt x="17" y="23"/>
                    <a:pt x="15" y="13"/>
                  </a:cubicBezTo>
                  <a:cubicBezTo>
                    <a:pt x="15" y="13"/>
                    <a:pt x="30" y="34"/>
                    <a:pt x="34" y="31"/>
                  </a:cubicBezTo>
                  <a:cubicBezTo>
                    <a:pt x="38" y="27"/>
                    <a:pt x="25" y="6"/>
                    <a:pt x="20" y="1"/>
                  </a:cubicBezTo>
                  <a:cubicBezTo>
                    <a:pt x="22" y="3"/>
                    <a:pt x="34" y="11"/>
                    <a:pt x="39" y="19"/>
                  </a:cubicBezTo>
                  <a:cubicBezTo>
                    <a:pt x="45" y="27"/>
                    <a:pt x="42" y="8"/>
                    <a:pt x="35" y="1"/>
                  </a:cubicBezTo>
                  <a:cubicBezTo>
                    <a:pt x="35" y="1"/>
                    <a:pt x="47" y="10"/>
                    <a:pt x="50" y="21"/>
                  </a:cubicBezTo>
                  <a:cubicBezTo>
                    <a:pt x="50" y="21"/>
                    <a:pt x="51" y="23"/>
                    <a:pt x="52" y="22"/>
                  </a:cubicBezTo>
                </a:path>
              </a:pathLst>
            </a:custGeom>
            <a:solidFill>
              <a:srgbClr val="F9C7E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5" name="Rectangle 144">
              <a:extLst>
                <a:ext uri="{FF2B5EF4-FFF2-40B4-BE49-F238E27FC236}">
                  <a16:creationId xmlns:a16="http://schemas.microsoft.com/office/drawing/2014/main" xmlns="" id="{628B1AB1-8F94-480F-A85B-8AB9B4B85838}"/>
                </a:ext>
              </a:extLst>
            </p:cNvPr>
            <p:cNvSpPr>
              <a:spLocks noChangeArrowheads="1"/>
            </p:cNvSpPr>
            <p:nvPr/>
          </p:nvSpPr>
          <p:spPr bwMode="auto">
            <a:xfrm flipH="1">
              <a:off x="1545655" y="5604787"/>
              <a:ext cx="103749" cy="76170"/>
            </a:xfrm>
            <a:prstGeom prst="rect">
              <a:avLst/>
            </a:prstGeom>
            <a:solidFill>
              <a:srgbClr val="FFE5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626" name="Freeform 145">
              <a:extLst>
                <a:ext uri="{FF2B5EF4-FFF2-40B4-BE49-F238E27FC236}">
                  <a16:creationId xmlns:a16="http://schemas.microsoft.com/office/drawing/2014/main" xmlns="" id="{9F2798CA-5319-4A8C-9271-FF46949177E0}"/>
                </a:ext>
              </a:extLst>
            </p:cNvPr>
            <p:cNvSpPr>
              <a:spLocks/>
            </p:cNvSpPr>
            <p:nvPr/>
          </p:nvSpPr>
          <p:spPr bwMode="auto">
            <a:xfrm flipH="1">
              <a:off x="1465196" y="5471490"/>
              <a:ext cx="4235" cy="6347"/>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7" name="Freeform 146">
              <a:extLst>
                <a:ext uri="{FF2B5EF4-FFF2-40B4-BE49-F238E27FC236}">
                  <a16:creationId xmlns:a16="http://schemas.microsoft.com/office/drawing/2014/main" xmlns="" id="{B73104F6-E3C6-43F6-A57B-805CE46A7A42}"/>
                </a:ext>
              </a:extLst>
            </p:cNvPr>
            <p:cNvSpPr>
              <a:spLocks/>
            </p:cNvSpPr>
            <p:nvPr/>
          </p:nvSpPr>
          <p:spPr bwMode="auto">
            <a:xfrm flipH="1">
              <a:off x="1439788" y="5435520"/>
              <a:ext cx="6351" cy="4232"/>
            </a:xfrm>
            <a:custGeom>
              <a:avLst/>
              <a:gdLst>
                <a:gd name="T0" fmla="*/ 0 w 2"/>
                <a:gd name="T1" fmla="*/ 1 h 2"/>
                <a:gd name="T2" fmla="*/ 0 w 2"/>
                <a:gd name="T3" fmla="*/ 0 h 2"/>
                <a:gd name="T4" fmla="*/ 2 w 2"/>
                <a:gd name="T5" fmla="*/ 2 h 2"/>
                <a:gd name="T6" fmla="*/ 2 w 2"/>
                <a:gd name="T7" fmla="*/ 2 h 2"/>
                <a:gd name="T8" fmla="*/ 2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0"/>
                  </a:cubicBezTo>
                  <a:cubicBezTo>
                    <a:pt x="1" y="1"/>
                    <a:pt x="1" y="1"/>
                    <a:pt x="2" y="2"/>
                  </a:cubicBezTo>
                  <a:cubicBezTo>
                    <a:pt x="2" y="2"/>
                    <a:pt x="2" y="2"/>
                    <a:pt x="2" y="2"/>
                  </a:cubicBezTo>
                  <a:cubicBezTo>
                    <a:pt x="2" y="2"/>
                    <a:pt x="2" y="2"/>
                    <a:pt x="2" y="2"/>
                  </a:cubicBezTo>
                  <a:cubicBezTo>
                    <a:pt x="2" y="2"/>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8" name="Freeform 147">
              <a:extLst>
                <a:ext uri="{FF2B5EF4-FFF2-40B4-BE49-F238E27FC236}">
                  <a16:creationId xmlns:a16="http://schemas.microsoft.com/office/drawing/2014/main" xmlns="" id="{E556932C-0270-47EA-81B4-C765AC0B32DB}"/>
                </a:ext>
              </a:extLst>
            </p:cNvPr>
            <p:cNvSpPr>
              <a:spLocks/>
            </p:cNvSpPr>
            <p:nvPr/>
          </p:nvSpPr>
          <p:spPr bwMode="auto">
            <a:xfrm flipH="1">
              <a:off x="1450374" y="5414362"/>
              <a:ext cx="88928" cy="97328"/>
            </a:xfrm>
            <a:custGeom>
              <a:avLst/>
              <a:gdLst>
                <a:gd name="T0" fmla="*/ 9 w 31"/>
                <a:gd name="T1" fmla="*/ 0 h 34"/>
                <a:gd name="T2" fmla="*/ 7 w 31"/>
                <a:gd name="T3" fmla="*/ 0 h 34"/>
                <a:gd name="T4" fmla="*/ 7 w 31"/>
                <a:gd name="T5" fmla="*/ 0 h 34"/>
                <a:gd name="T6" fmla="*/ 7 w 31"/>
                <a:gd name="T7" fmla="*/ 1 h 34"/>
                <a:gd name="T8" fmla="*/ 6 w 31"/>
                <a:gd name="T9" fmla="*/ 2 h 34"/>
                <a:gd name="T10" fmla="*/ 7 w 31"/>
                <a:gd name="T11" fmla="*/ 7 h 34"/>
                <a:gd name="T12" fmla="*/ 7 w 31"/>
                <a:gd name="T13" fmla="*/ 8 h 34"/>
                <a:gd name="T14" fmla="*/ 6 w 31"/>
                <a:gd name="T15" fmla="*/ 8 h 34"/>
                <a:gd name="T16" fmla="*/ 5 w 31"/>
                <a:gd name="T17" fmla="*/ 9 h 34"/>
                <a:gd name="T18" fmla="*/ 2 w 31"/>
                <a:gd name="T19" fmla="*/ 10 h 34"/>
                <a:gd name="T20" fmla="*/ 0 w 31"/>
                <a:gd name="T21" fmla="*/ 13 h 34"/>
                <a:gd name="T22" fmla="*/ 2 w 31"/>
                <a:gd name="T23" fmla="*/ 23 h 34"/>
                <a:gd name="T24" fmla="*/ 5 w 31"/>
                <a:gd name="T25" fmla="*/ 34 h 34"/>
                <a:gd name="T26" fmla="*/ 7 w 31"/>
                <a:gd name="T27" fmla="*/ 15 h 34"/>
                <a:gd name="T28" fmla="*/ 7 w 31"/>
                <a:gd name="T29" fmla="*/ 15 h 34"/>
                <a:gd name="T30" fmla="*/ 16 w 31"/>
                <a:gd name="T31" fmla="*/ 29 h 34"/>
                <a:gd name="T32" fmla="*/ 14 w 31"/>
                <a:gd name="T33" fmla="*/ 11 h 34"/>
                <a:gd name="T34" fmla="*/ 15 w 31"/>
                <a:gd name="T35" fmla="*/ 11 h 34"/>
                <a:gd name="T36" fmla="*/ 25 w 31"/>
                <a:gd name="T37" fmla="*/ 19 h 34"/>
                <a:gd name="T38" fmla="*/ 19 w 31"/>
                <a:gd name="T39" fmla="*/ 8 h 34"/>
                <a:gd name="T40" fmla="*/ 23 w 31"/>
                <a:gd name="T41" fmla="*/ 5 h 34"/>
                <a:gd name="T42" fmla="*/ 31 w 31"/>
                <a:gd name="T43" fmla="*/ 7 h 34"/>
                <a:gd name="T44" fmla="*/ 29 w 31"/>
                <a:gd name="T45" fmla="*/ 6 h 34"/>
                <a:gd name="T46" fmla="*/ 28 w 31"/>
                <a:gd name="T47" fmla="*/ 5 h 34"/>
                <a:gd name="T48" fmla="*/ 9 w 31"/>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4">
                  <a:moveTo>
                    <a:pt x="9" y="0"/>
                  </a:moveTo>
                  <a:cubicBezTo>
                    <a:pt x="8" y="0"/>
                    <a:pt x="8" y="0"/>
                    <a:pt x="7" y="0"/>
                  </a:cubicBezTo>
                  <a:cubicBezTo>
                    <a:pt x="7" y="0"/>
                    <a:pt x="7" y="0"/>
                    <a:pt x="7" y="0"/>
                  </a:cubicBezTo>
                  <a:cubicBezTo>
                    <a:pt x="7" y="0"/>
                    <a:pt x="7" y="0"/>
                    <a:pt x="7" y="1"/>
                  </a:cubicBezTo>
                  <a:cubicBezTo>
                    <a:pt x="7" y="1"/>
                    <a:pt x="6" y="2"/>
                    <a:pt x="6" y="2"/>
                  </a:cubicBezTo>
                  <a:cubicBezTo>
                    <a:pt x="6" y="4"/>
                    <a:pt x="7" y="6"/>
                    <a:pt x="7" y="7"/>
                  </a:cubicBezTo>
                  <a:cubicBezTo>
                    <a:pt x="7" y="8"/>
                    <a:pt x="7" y="8"/>
                    <a:pt x="7" y="8"/>
                  </a:cubicBezTo>
                  <a:cubicBezTo>
                    <a:pt x="7" y="8"/>
                    <a:pt x="6" y="8"/>
                    <a:pt x="6" y="8"/>
                  </a:cubicBezTo>
                  <a:cubicBezTo>
                    <a:pt x="5" y="8"/>
                    <a:pt x="5" y="8"/>
                    <a:pt x="5" y="9"/>
                  </a:cubicBezTo>
                  <a:cubicBezTo>
                    <a:pt x="4" y="9"/>
                    <a:pt x="3" y="9"/>
                    <a:pt x="2" y="10"/>
                  </a:cubicBezTo>
                  <a:cubicBezTo>
                    <a:pt x="1" y="11"/>
                    <a:pt x="0" y="11"/>
                    <a:pt x="0" y="13"/>
                  </a:cubicBezTo>
                  <a:cubicBezTo>
                    <a:pt x="0" y="15"/>
                    <a:pt x="1" y="18"/>
                    <a:pt x="2" y="23"/>
                  </a:cubicBezTo>
                  <a:cubicBezTo>
                    <a:pt x="3" y="25"/>
                    <a:pt x="4" y="29"/>
                    <a:pt x="5" y="34"/>
                  </a:cubicBezTo>
                  <a:cubicBezTo>
                    <a:pt x="5" y="34"/>
                    <a:pt x="3" y="18"/>
                    <a:pt x="7" y="15"/>
                  </a:cubicBezTo>
                  <a:cubicBezTo>
                    <a:pt x="7" y="15"/>
                    <a:pt x="7" y="15"/>
                    <a:pt x="7" y="15"/>
                  </a:cubicBezTo>
                  <a:cubicBezTo>
                    <a:pt x="11" y="15"/>
                    <a:pt x="16" y="29"/>
                    <a:pt x="16" y="29"/>
                  </a:cubicBezTo>
                  <a:cubicBezTo>
                    <a:pt x="16" y="29"/>
                    <a:pt x="12" y="13"/>
                    <a:pt x="14" y="11"/>
                  </a:cubicBezTo>
                  <a:cubicBezTo>
                    <a:pt x="14" y="11"/>
                    <a:pt x="15" y="11"/>
                    <a:pt x="15" y="11"/>
                  </a:cubicBezTo>
                  <a:cubicBezTo>
                    <a:pt x="17" y="11"/>
                    <a:pt x="22" y="15"/>
                    <a:pt x="25" y="19"/>
                  </a:cubicBezTo>
                  <a:cubicBezTo>
                    <a:pt x="23" y="16"/>
                    <a:pt x="21" y="11"/>
                    <a:pt x="19" y="8"/>
                  </a:cubicBezTo>
                  <a:cubicBezTo>
                    <a:pt x="18" y="6"/>
                    <a:pt x="20" y="5"/>
                    <a:pt x="23" y="5"/>
                  </a:cubicBezTo>
                  <a:cubicBezTo>
                    <a:pt x="26" y="5"/>
                    <a:pt x="29" y="5"/>
                    <a:pt x="31" y="7"/>
                  </a:cubicBezTo>
                  <a:cubicBezTo>
                    <a:pt x="31" y="6"/>
                    <a:pt x="30" y="6"/>
                    <a:pt x="29" y="6"/>
                  </a:cubicBezTo>
                  <a:cubicBezTo>
                    <a:pt x="29" y="5"/>
                    <a:pt x="28" y="5"/>
                    <a:pt x="28" y="5"/>
                  </a:cubicBezTo>
                  <a:cubicBezTo>
                    <a:pt x="20" y="1"/>
                    <a:pt x="13" y="0"/>
                    <a:pt x="9"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29" name="Freeform 148">
              <a:extLst>
                <a:ext uri="{FF2B5EF4-FFF2-40B4-BE49-F238E27FC236}">
                  <a16:creationId xmlns:a16="http://schemas.microsoft.com/office/drawing/2014/main" xmlns="" id="{915253B9-5B57-4BB7-B742-EC566CDB26F8}"/>
                </a:ext>
              </a:extLst>
            </p:cNvPr>
            <p:cNvSpPr>
              <a:spLocks/>
            </p:cNvSpPr>
            <p:nvPr/>
          </p:nvSpPr>
          <p:spPr bwMode="auto">
            <a:xfrm flipH="1">
              <a:off x="1397442" y="54291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0" name="Freeform 149">
              <a:extLst>
                <a:ext uri="{FF2B5EF4-FFF2-40B4-BE49-F238E27FC236}">
                  <a16:creationId xmlns:a16="http://schemas.microsoft.com/office/drawing/2014/main" xmlns="" id="{0F4820F7-55EF-4576-9FD1-3F4940C454B8}"/>
                </a:ext>
              </a:extLst>
            </p:cNvPr>
            <p:cNvSpPr>
              <a:spLocks/>
            </p:cNvSpPr>
            <p:nvPr/>
          </p:nvSpPr>
          <p:spPr bwMode="auto">
            <a:xfrm flipH="1">
              <a:off x="1289457" y="5344540"/>
              <a:ext cx="124923" cy="95212"/>
            </a:xfrm>
            <a:custGeom>
              <a:avLst/>
              <a:gdLst>
                <a:gd name="T0" fmla="*/ 28 w 44"/>
                <a:gd name="T1" fmla="*/ 0 h 34"/>
                <a:gd name="T2" fmla="*/ 22 w 44"/>
                <a:gd name="T3" fmla="*/ 3 h 34"/>
                <a:gd name="T4" fmla="*/ 15 w 44"/>
                <a:gd name="T5" fmla="*/ 8 h 34"/>
                <a:gd name="T6" fmla="*/ 14 w 44"/>
                <a:gd name="T7" fmla="*/ 9 h 34"/>
                <a:gd name="T8" fmla="*/ 14 w 44"/>
                <a:gd name="T9" fmla="*/ 9 h 34"/>
                <a:gd name="T10" fmla="*/ 12 w 44"/>
                <a:gd name="T11" fmla="*/ 10 h 34"/>
                <a:gd name="T12" fmla="*/ 11 w 44"/>
                <a:gd name="T13" fmla="*/ 12 h 34"/>
                <a:gd name="T14" fmla="*/ 9 w 44"/>
                <a:gd name="T15" fmla="*/ 13 h 34"/>
                <a:gd name="T16" fmla="*/ 8 w 44"/>
                <a:gd name="T17" fmla="*/ 15 h 34"/>
                <a:gd name="T18" fmla="*/ 4 w 44"/>
                <a:gd name="T19" fmla="*/ 19 h 34"/>
                <a:gd name="T20" fmla="*/ 3 w 44"/>
                <a:gd name="T21" fmla="*/ 21 h 34"/>
                <a:gd name="T22" fmla="*/ 2 w 44"/>
                <a:gd name="T23" fmla="*/ 23 h 34"/>
                <a:gd name="T24" fmla="*/ 1 w 44"/>
                <a:gd name="T25" fmla="*/ 26 h 34"/>
                <a:gd name="T26" fmla="*/ 1 w 44"/>
                <a:gd name="T27" fmla="*/ 28 h 34"/>
                <a:gd name="T28" fmla="*/ 0 w 44"/>
                <a:gd name="T29" fmla="*/ 31 h 34"/>
                <a:gd name="T30" fmla="*/ 0 w 44"/>
                <a:gd name="T31" fmla="*/ 33 h 34"/>
                <a:gd name="T32" fmla="*/ 12 w 44"/>
                <a:gd name="T33" fmla="*/ 19 h 34"/>
                <a:gd name="T34" fmla="*/ 12 w 44"/>
                <a:gd name="T35" fmla="*/ 19 h 34"/>
                <a:gd name="T36" fmla="*/ 21 w 44"/>
                <a:gd name="T37" fmla="*/ 34 h 34"/>
                <a:gd name="T38" fmla="*/ 20 w 44"/>
                <a:gd name="T39" fmla="*/ 17 h 34"/>
                <a:gd name="T40" fmla="*/ 22 w 44"/>
                <a:gd name="T41" fmla="*/ 12 h 34"/>
                <a:gd name="T42" fmla="*/ 25 w 44"/>
                <a:gd name="T43" fmla="*/ 14 h 34"/>
                <a:gd name="T44" fmla="*/ 28 w 44"/>
                <a:gd name="T45" fmla="*/ 28 h 34"/>
                <a:gd name="T46" fmla="*/ 31 w 44"/>
                <a:gd name="T47" fmla="*/ 12 h 34"/>
                <a:gd name="T48" fmla="*/ 32 w 44"/>
                <a:gd name="T49" fmla="*/ 8 h 34"/>
                <a:gd name="T50" fmla="*/ 37 w 44"/>
                <a:gd name="T51" fmla="*/ 15 h 34"/>
                <a:gd name="T52" fmla="*/ 37 w 44"/>
                <a:gd name="T53" fmla="*/ 34 h 34"/>
                <a:gd name="T54" fmla="*/ 42 w 44"/>
                <a:gd name="T55" fmla="*/ 11 h 34"/>
                <a:gd name="T56" fmla="*/ 42 w 44"/>
                <a:gd name="T57" fmla="*/ 11 h 34"/>
                <a:gd name="T58" fmla="*/ 42 w 44"/>
                <a:gd name="T59" fmla="*/ 11 h 34"/>
                <a:gd name="T60" fmla="*/ 42 w 44"/>
                <a:gd name="T61" fmla="*/ 11 h 34"/>
                <a:gd name="T62" fmla="*/ 36 w 44"/>
                <a:gd name="T63" fmla="*/ 2 h 34"/>
                <a:gd name="T64" fmla="*/ 36 w 44"/>
                <a:gd name="T65" fmla="*/ 2 h 34"/>
                <a:gd name="T66" fmla="*/ 33 w 44"/>
                <a:gd name="T67" fmla="*/ 2 h 34"/>
                <a:gd name="T68" fmla="*/ 31 w 44"/>
                <a:gd name="T69" fmla="*/ 3 h 34"/>
                <a:gd name="T70" fmla="*/ 30 w 44"/>
                <a:gd name="T71" fmla="*/ 2 h 34"/>
                <a:gd name="T72" fmla="*/ 28 w 4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34">
                  <a:moveTo>
                    <a:pt x="28" y="0"/>
                  </a:moveTo>
                  <a:cubicBezTo>
                    <a:pt x="26" y="0"/>
                    <a:pt x="24" y="1"/>
                    <a:pt x="22" y="3"/>
                  </a:cubicBezTo>
                  <a:cubicBezTo>
                    <a:pt x="20" y="4"/>
                    <a:pt x="18" y="6"/>
                    <a:pt x="15" y="8"/>
                  </a:cubicBezTo>
                  <a:cubicBezTo>
                    <a:pt x="14" y="9"/>
                    <a:pt x="14" y="9"/>
                    <a:pt x="14" y="9"/>
                  </a:cubicBezTo>
                  <a:cubicBezTo>
                    <a:pt x="14" y="9"/>
                    <a:pt x="14" y="9"/>
                    <a:pt x="14" y="9"/>
                  </a:cubicBezTo>
                  <a:cubicBezTo>
                    <a:pt x="13" y="9"/>
                    <a:pt x="13" y="10"/>
                    <a:pt x="12" y="10"/>
                  </a:cubicBezTo>
                  <a:cubicBezTo>
                    <a:pt x="12" y="11"/>
                    <a:pt x="11" y="11"/>
                    <a:pt x="11" y="12"/>
                  </a:cubicBezTo>
                  <a:cubicBezTo>
                    <a:pt x="10" y="12"/>
                    <a:pt x="10" y="13"/>
                    <a:pt x="9" y="13"/>
                  </a:cubicBezTo>
                  <a:cubicBezTo>
                    <a:pt x="9" y="14"/>
                    <a:pt x="8" y="14"/>
                    <a:pt x="8" y="15"/>
                  </a:cubicBezTo>
                  <a:cubicBezTo>
                    <a:pt x="6" y="16"/>
                    <a:pt x="5" y="18"/>
                    <a:pt x="4" y="19"/>
                  </a:cubicBezTo>
                  <a:cubicBezTo>
                    <a:pt x="4" y="20"/>
                    <a:pt x="4" y="20"/>
                    <a:pt x="3" y="21"/>
                  </a:cubicBezTo>
                  <a:cubicBezTo>
                    <a:pt x="3" y="21"/>
                    <a:pt x="2" y="22"/>
                    <a:pt x="2" y="23"/>
                  </a:cubicBezTo>
                  <a:cubicBezTo>
                    <a:pt x="2" y="24"/>
                    <a:pt x="1" y="25"/>
                    <a:pt x="1" y="26"/>
                  </a:cubicBezTo>
                  <a:cubicBezTo>
                    <a:pt x="1" y="27"/>
                    <a:pt x="1" y="27"/>
                    <a:pt x="1" y="28"/>
                  </a:cubicBezTo>
                  <a:cubicBezTo>
                    <a:pt x="0" y="29"/>
                    <a:pt x="0" y="30"/>
                    <a:pt x="0" y="31"/>
                  </a:cubicBezTo>
                  <a:cubicBezTo>
                    <a:pt x="0" y="32"/>
                    <a:pt x="0" y="33"/>
                    <a:pt x="0" y="33"/>
                  </a:cubicBezTo>
                  <a:cubicBezTo>
                    <a:pt x="0" y="33"/>
                    <a:pt x="6" y="19"/>
                    <a:pt x="12" y="19"/>
                  </a:cubicBezTo>
                  <a:cubicBezTo>
                    <a:pt x="12" y="19"/>
                    <a:pt x="12" y="19"/>
                    <a:pt x="12" y="19"/>
                  </a:cubicBezTo>
                  <a:cubicBezTo>
                    <a:pt x="18" y="19"/>
                    <a:pt x="21" y="34"/>
                    <a:pt x="21" y="34"/>
                  </a:cubicBezTo>
                  <a:cubicBezTo>
                    <a:pt x="21" y="34"/>
                    <a:pt x="22" y="22"/>
                    <a:pt x="20" y="17"/>
                  </a:cubicBezTo>
                  <a:cubicBezTo>
                    <a:pt x="19" y="13"/>
                    <a:pt x="21" y="12"/>
                    <a:pt x="22" y="12"/>
                  </a:cubicBezTo>
                  <a:cubicBezTo>
                    <a:pt x="23" y="12"/>
                    <a:pt x="25" y="12"/>
                    <a:pt x="25" y="14"/>
                  </a:cubicBezTo>
                  <a:cubicBezTo>
                    <a:pt x="28" y="17"/>
                    <a:pt x="28" y="27"/>
                    <a:pt x="28" y="28"/>
                  </a:cubicBezTo>
                  <a:cubicBezTo>
                    <a:pt x="29" y="27"/>
                    <a:pt x="31" y="19"/>
                    <a:pt x="31" y="12"/>
                  </a:cubicBezTo>
                  <a:cubicBezTo>
                    <a:pt x="30" y="10"/>
                    <a:pt x="31" y="8"/>
                    <a:pt x="32" y="8"/>
                  </a:cubicBezTo>
                  <a:cubicBezTo>
                    <a:pt x="34" y="8"/>
                    <a:pt x="36" y="11"/>
                    <a:pt x="37" y="15"/>
                  </a:cubicBezTo>
                  <a:cubicBezTo>
                    <a:pt x="39" y="21"/>
                    <a:pt x="37" y="34"/>
                    <a:pt x="37" y="34"/>
                  </a:cubicBezTo>
                  <a:cubicBezTo>
                    <a:pt x="37" y="34"/>
                    <a:pt x="44" y="23"/>
                    <a:pt x="42" y="11"/>
                  </a:cubicBezTo>
                  <a:cubicBezTo>
                    <a:pt x="42" y="11"/>
                    <a:pt x="42" y="11"/>
                    <a:pt x="42" y="11"/>
                  </a:cubicBezTo>
                  <a:cubicBezTo>
                    <a:pt x="42" y="11"/>
                    <a:pt x="42" y="11"/>
                    <a:pt x="42" y="11"/>
                  </a:cubicBezTo>
                  <a:cubicBezTo>
                    <a:pt x="42" y="11"/>
                    <a:pt x="42" y="11"/>
                    <a:pt x="42" y="11"/>
                  </a:cubicBezTo>
                  <a:cubicBezTo>
                    <a:pt x="40" y="5"/>
                    <a:pt x="38" y="2"/>
                    <a:pt x="36" y="2"/>
                  </a:cubicBezTo>
                  <a:cubicBezTo>
                    <a:pt x="36" y="2"/>
                    <a:pt x="36" y="2"/>
                    <a:pt x="36" y="2"/>
                  </a:cubicBezTo>
                  <a:cubicBezTo>
                    <a:pt x="35" y="2"/>
                    <a:pt x="34" y="2"/>
                    <a:pt x="33" y="2"/>
                  </a:cubicBezTo>
                  <a:cubicBezTo>
                    <a:pt x="33" y="3"/>
                    <a:pt x="32" y="3"/>
                    <a:pt x="31" y="3"/>
                  </a:cubicBezTo>
                  <a:cubicBezTo>
                    <a:pt x="31" y="3"/>
                    <a:pt x="30" y="3"/>
                    <a:pt x="30" y="2"/>
                  </a:cubicBezTo>
                  <a:cubicBezTo>
                    <a:pt x="30" y="1"/>
                    <a:pt x="29" y="0"/>
                    <a:pt x="28" y="0"/>
                  </a:cubicBezTo>
                </a:path>
              </a:pathLst>
            </a:custGeom>
            <a:solidFill>
              <a:srgbClr val="FFE5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1" name="Freeform 150">
              <a:extLst>
                <a:ext uri="{FF2B5EF4-FFF2-40B4-BE49-F238E27FC236}">
                  <a16:creationId xmlns:a16="http://schemas.microsoft.com/office/drawing/2014/main" xmlns="" id="{F6C2D3DE-48D2-41B0-A26F-B012CEE3E194}"/>
                </a:ext>
              </a:extLst>
            </p:cNvPr>
            <p:cNvSpPr>
              <a:spLocks/>
            </p:cNvSpPr>
            <p:nvPr/>
          </p:nvSpPr>
          <p:spPr bwMode="auto">
            <a:xfrm flipH="1">
              <a:off x="1321217" y="5579397"/>
              <a:ext cx="99514" cy="93097"/>
            </a:xfrm>
            <a:custGeom>
              <a:avLst/>
              <a:gdLst>
                <a:gd name="T0" fmla="*/ 20 w 35"/>
                <a:gd name="T1" fmla="*/ 0 h 32"/>
                <a:gd name="T2" fmla="*/ 18 w 35"/>
                <a:gd name="T3" fmla="*/ 21 h 32"/>
                <a:gd name="T4" fmla="*/ 3 w 35"/>
                <a:gd name="T5" fmla="*/ 15 h 32"/>
                <a:gd name="T6" fmla="*/ 11 w 35"/>
                <a:gd name="T7" fmla="*/ 24 h 32"/>
                <a:gd name="T8" fmla="*/ 0 w 35"/>
                <a:gd name="T9" fmla="*/ 31 h 32"/>
                <a:gd name="T10" fmla="*/ 10 w 35"/>
                <a:gd name="T11" fmla="*/ 30 h 32"/>
                <a:gd name="T12" fmla="*/ 17 w 35"/>
                <a:gd name="T13" fmla="*/ 29 h 32"/>
                <a:gd name="T14" fmla="*/ 25 w 35"/>
                <a:gd name="T15" fmla="*/ 26 h 32"/>
                <a:gd name="T16" fmla="*/ 35 w 35"/>
                <a:gd name="T17" fmla="*/ 9 h 32"/>
                <a:gd name="T18" fmla="*/ 23 w 35"/>
                <a:gd name="T19" fmla="*/ 19 h 32"/>
                <a:gd name="T20" fmla="*/ 20 w 35"/>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2">
                  <a:moveTo>
                    <a:pt x="20" y="0"/>
                  </a:moveTo>
                  <a:cubicBezTo>
                    <a:pt x="20" y="0"/>
                    <a:pt x="21" y="17"/>
                    <a:pt x="18" y="21"/>
                  </a:cubicBezTo>
                  <a:cubicBezTo>
                    <a:pt x="14" y="24"/>
                    <a:pt x="3" y="15"/>
                    <a:pt x="3" y="15"/>
                  </a:cubicBezTo>
                  <a:cubicBezTo>
                    <a:pt x="3" y="15"/>
                    <a:pt x="5" y="23"/>
                    <a:pt x="11" y="24"/>
                  </a:cubicBezTo>
                  <a:cubicBezTo>
                    <a:pt x="11" y="24"/>
                    <a:pt x="11" y="27"/>
                    <a:pt x="0" y="31"/>
                  </a:cubicBezTo>
                  <a:cubicBezTo>
                    <a:pt x="0" y="31"/>
                    <a:pt x="5" y="31"/>
                    <a:pt x="10" y="30"/>
                  </a:cubicBezTo>
                  <a:cubicBezTo>
                    <a:pt x="12" y="30"/>
                    <a:pt x="17" y="29"/>
                    <a:pt x="17" y="29"/>
                  </a:cubicBezTo>
                  <a:cubicBezTo>
                    <a:pt x="17" y="29"/>
                    <a:pt x="25" y="32"/>
                    <a:pt x="25" y="26"/>
                  </a:cubicBezTo>
                  <a:cubicBezTo>
                    <a:pt x="25" y="26"/>
                    <a:pt x="33" y="15"/>
                    <a:pt x="35" y="9"/>
                  </a:cubicBezTo>
                  <a:cubicBezTo>
                    <a:pt x="35" y="9"/>
                    <a:pt x="28" y="18"/>
                    <a:pt x="23" y="19"/>
                  </a:cubicBezTo>
                  <a:cubicBezTo>
                    <a:pt x="23" y="19"/>
                    <a:pt x="23" y="10"/>
                    <a:pt x="20"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2" name="Freeform 151">
              <a:extLst>
                <a:ext uri="{FF2B5EF4-FFF2-40B4-BE49-F238E27FC236}">
                  <a16:creationId xmlns:a16="http://schemas.microsoft.com/office/drawing/2014/main" xmlns="" id="{FE87078F-889C-4069-865A-6B353BC49962}"/>
                </a:ext>
              </a:extLst>
            </p:cNvPr>
            <p:cNvSpPr>
              <a:spLocks/>
            </p:cNvSpPr>
            <p:nvPr/>
          </p:nvSpPr>
          <p:spPr bwMode="auto">
            <a:xfrm flipH="1">
              <a:off x="1122188" y="5659798"/>
              <a:ext cx="241376" cy="179846"/>
            </a:xfrm>
            <a:custGeom>
              <a:avLst/>
              <a:gdLst>
                <a:gd name="T0" fmla="*/ 0 w 85"/>
                <a:gd name="T1" fmla="*/ 2 h 63"/>
                <a:gd name="T2" fmla="*/ 80 w 85"/>
                <a:gd name="T3" fmla="*/ 61 h 63"/>
                <a:gd name="T4" fmla="*/ 84 w 85"/>
                <a:gd name="T5" fmla="*/ 60 h 63"/>
                <a:gd name="T6" fmla="*/ 5 w 85"/>
                <a:gd name="T7" fmla="*/ 0 h 63"/>
                <a:gd name="T8" fmla="*/ 0 w 85"/>
                <a:gd name="T9" fmla="*/ 2 h 63"/>
              </a:gdLst>
              <a:ahLst/>
              <a:cxnLst>
                <a:cxn ang="0">
                  <a:pos x="T0" y="T1"/>
                </a:cxn>
                <a:cxn ang="0">
                  <a:pos x="T2" y="T3"/>
                </a:cxn>
                <a:cxn ang="0">
                  <a:pos x="T4" y="T5"/>
                </a:cxn>
                <a:cxn ang="0">
                  <a:pos x="T6" y="T7"/>
                </a:cxn>
                <a:cxn ang="0">
                  <a:pos x="T8" y="T9"/>
                </a:cxn>
              </a:cxnLst>
              <a:rect l="0" t="0" r="r" b="b"/>
              <a:pathLst>
                <a:path w="85" h="63">
                  <a:moveTo>
                    <a:pt x="0" y="2"/>
                  </a:moveTo>
                  <a:cubicBezTo>
                    <a:pt x="0" y="2"/>
                    <a:pt x="29" y="43"/>
                    <a:pt x="80" y="61"/>
                  </a:cubicBezTo>
                  <a:cubicBezTo>
                    <a:pt x="80" y="61"/>
                    <a:pt x="85" y="63"/>
                    <a:pt x="84" y="60"/>
                  </a:cubicBezTo>
                  <a:cubicBezTo>
                    <a:pt x="82" y="53"/>
                    <a:pt x="45" y="54"/>
                    <a:pt x="5" y="0"/>
                  </a:cubicBezTo>
                  <a:cubicBezTo>
                    <a:pt x="0" y="2"/>
                    <a:pt x="0" y="2"/>
                    <a:pt x="0" y="2"/>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3" name="Freeform 152">
              <a:extLst>
                <a:ext uri="{FF2B5EF4-FFF2-40B4-BE49-F238E27FC236}">
                  <a16:creationId xmlns:a16="http://schemas.microsoft.com/office/drawing/2014/main" xmlns="" id="{A6CDCB87-DD8D-40B4-A72C-5418A61C469F}"/>
                </a:ext>
              </a:extLst>
            </p:cNvPr>
            <p:cNvSpPr>
              <a:spLocks/>
            </p:cNvSpPr>
            <p:nvPr/>
          </p:nvSpPr>
          <p:spPr bwMode="auto">
            <a:xfrm flipH="1">
              <a:off x="1973357" y="5833297"/>
              <a:ext cx="313366" cy="126950"/>
            </a:xfrm>
            <a:custGeom>
              <a:avLst/>
              <a:gdLst>
                <a:gd name="T0" fmla="*/ 24 w 111"/>
                <a:gd name="T1" fmla="*/ 36 h 44"/>
                <a:gd name="T2" fmla="*/ 23 w 111"/>
                <a:gd name="T3" fmla="*/ 35 h 44"/>
                <a:gd name="T4" fmla="*/ 21 w 111"/>
                <a:gd name="T5" fmla="*/ 34 h 44"/>
                <a:gd name="T6" fmla="*/ 1 w 111"/>
                <a:gd name="T7" fmla="*/ 13 h 44"/>
                <a:gd name="T8" fmla="*/ 2 w 111"/>
                <a:gd name="T9" fmla="*/ 8 h 44"/>
                <a:gd name="T10" fmla="*/ 16 w 111"/>
                <a:gd name="T11" fmla="*/ 8 h 44"/>
                <a:gd name="T12" fmla="*/ 18 w 111"/>
                <a:gd name="T13" fmla="*/ 8 h 44"/>
                <a:gd name="T14" fmla="*/ 18 w 111"/>
                <a:gd name="T15" fmla="*/ 8 h 44"/>
                <a:gd name="T16" fmla="*/ 18 w 111"/>
                <a:gd name="T17" fmla="*/ 8 h 44"/>
                <a:gd name="T18" fmla="*/ 19 w 111"/>
                <a:gd name="T19" fmla="*/ 8 h 44"/>
                <a:gd name="T20" fmla="*/ 31 w 111"/>
                <a:gd name="T21" fmla="*/ 9 h 44"/>
                <a:gd name="T22" fmla="*/ 64 w 111"/>
                <a:gd name="T23" fmla="*/ 7 h 44"/>
                <a:gd name="T24" fmla="*/ 96 w 111"/>
                <a:gd name="T25" fmla="*/ 1 h 44"/>
                <a:gd name="T26" fmla="*/ 102 w 111"/>
                <a:gd name="T27" fmla="*/ 0 h 44"/>
                <a:gd name="T28" fmla="*/ 111 w 111"/>
                <a:gd name="T29" fmla="*/ 7 h 44"/>
                <a:gd name="T30" fmla="*/ 102 w 111"/>
                <a:gd name="T31" fmla="*/ 18 h 44"/>
                <a:gd name="T32" fmla="*/ 50 w 111"/>
                <a:gd name="T33" fmla="*/ 43 h 44"/>
                <a:gd name="T34" fmla="*/ 24 w 111"/>
                <a:gd name="T3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44">
                  <a:moveTo>
                    <a:pt x="24" y="36"/>
                  </a:moveTo>
                  <a:cubicBezTo>
                    <a:pt x="23" y="35"/>
                    <a:pt x="23" y="35"/>
                    <a:pt x="23" y="35"/>
                  </a:cubicBezTo>
                  <a:cubicBezTo>
                    <a:pt x="22" y="35"/>
                    <a:pt x="21" y="35"/>
                    <a:pt x="21" y="34"/>
                  </a:cubicBezTo>
                  <a:cubicBezTo>
                    <a:pt x="8" y="28"/>
                    <a:pt x="0" y="15"/>
                    <a:pt x="1" y="13"/>
                  </a:cubicBezTo>
                  <a:cubicBezTo>
                    <a:pt x="0" y="9"/>
                    <a:pt x="2" y="11"/>
                    <a:pt x="2" y="8"/>
                  </a:cubicBezTo>
                  <a:cubicBezTo>
                    <a:pt x="2" y="6"/>
                    <a:pt x="4" y="5"/>
                    <a:pt x="16" y="8"/>
                  </a:cubicBezTo>
                  <a:cubicBezTo>
                    <a:pt x="17" y="8"/>
                    <a:pt x="17" y="8"/>
                    <a:pt x="18" y="8"/>
                  </a:cubicBezTo>
                  <a:cubicBezTo>
                    <a:pt x="18" y="8"/>
                    <a:pt x="18" y="8"/>
                    <a:pt x="18" y="8"/>
                  </a:cubicBezTo>
                  <a:cubicBezTo>
                    <a:pt x="18" y="8"/>
                    <a:pt x="18" y="8"/>
                    <a:pt x="18" y="8"/>
                  </a:cubicBezTo>
                  <a:cubicBezTo>
                    <a:pt x="18" y="8"/>
                    <a:pt x="19" y="8"/>
                    <a:pt x="19" y="8"/>
                  </a:cubicBezTo>
                  <a:cubicBezTo>
                    <a:pt x="22" y="9"/>
                    <a:pt x="26" y="9"/>
                    <a:pt x="31" y="9"/>
                  </a:cubicBezTo>
                  <a:cubicBezTo>
                    <a:pt x="42" y="10"/>
                    <a:pt x="56" y="9"/>
                    <a:pt x="64" y="7"/>
                  </a:cubicBezTo>
                  <a:cubicBezTo>
                    <a:pt x="71" y="6"/>
                    <a:pt x="87" y="3"/>
                    <a:pt x="96" y="1"/>
                  </a:cubicBezTo>
                  <a:cubicBezTo>
                    <a:pt x="99" y="1"/>
                    <a:pt x="102" y="0"/>
                    <a:pt x="102" y="0"/>
                  </a:cubicBezTo>
                  <a:cubicBezTo>
                    <a:pt x="111" y="7"/>
                    <a:pt x="111" y="7"/>
                    <a:pt x="111" y="7"/>
                  </a:cubicBezTo>
                  <a:cubicBezTo>
                    <a:pt x="108" y="11"/>
                    <a:pt x="105" y="15"/>
                    <a:pt x="102" y="18"/>
                  </a:cubicBezTo>
                  <a:cubicBezTo>
                    <a:pt x="84" y="39"/>
                    <a:pt x="66" y="44"/>
                    <a:pt x="50" y="43"/>
                  </a:cubicBezTo>
                  <a:cubicBezTo>
                    <a:pt x="40" y="42"/>
                    <a:pt x="30" y="39"/>
                    <a:pt x="24" y="3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4" name="Freeform 153">
              <a:extLst>
                <a:ext uri="{FF2B5EF4-FFF2-40B4-BE49-F238E27FC236}">
                  <a16:creationId xmlns:a16="http://schemas.microsoft.com/office/drawing/2014/main" xmlns="" id="{D1A8F66F-6DA9-4B22-A756-FD67DA1EA96D}"/>
                </a:ext>
              </a:extLst>
            </p:cNvPr>
            <p:cNvSpPr>
              <a:spLocks noEditPoints="1"/>
            </p:cNvSpPr>
            <p:nvPr/>
          </p:nvSpPr>
          <p:spPr bwMode="auto">
            <a:xfrm flipH="1">
              <a:off x="2009351" y="5858687"/>
              <a:ext cx="190560" cy="97328"/>
            </a:xfrm>
            <a:custGeom>
              <a:avLst/>
              <a:gdLst>
                <a:gd name="T0" fmla="*/ 36 w 67"/>
                <a:gd name="T1" fmla="*/ 31 h 34"/>
                <a:gd name="T2" fmla="*/ 19 w 67"/>
                <a:gd name="T3" fmla="*/ 34 h 34"/>
                <a:gd name="T4" fmla="*/ 23 w 67"/>
                <a:gd name="T5" fmla="*/ 34 h 34"/>
                <a:gd name="T6" fmla="*/ 33 w 67"/>
                <a:gd name="T7" fmla="*/ 33 h 34"/>
                <a:gd name="T8" fmla="*/ 36 w 67"/>
                <a:gd name="T9" fmla="*/ 31 h 34"/>
                <a:gd name="T10" fmla="*/ 67 w 67"/>
                <a:gd name="T11" fmla="*/ 3 h 34"/>
                <a:gd name="T12" fmla="*/ 64 w 67"/>
                <a:gd name="T13" fmla="*/ 3 h 34"/>
                <a:gd name="T14" fmla="*/ 47 w 67"/>
                <a:gd name="T15" fmla="*/ 6 h 34"/>
                <a:gd name="T16" fmla="*/ 44 w 67"/>
                <a:gd name="T17" fmla="*/ 5 h 34"/>
                <a:gd name="T18" fmla="*/ 40 w 67"/>
                <a:gd name="T19" fmla="*/ 10 h 34"/>
                <a:gd name="T20" fmla="*/ 25 w 67"/>
                <a:gd name="T21" fmla="*/ 12 h 34"/>
                <a:gd name="T22" fmla="*/ 7 w 67"/>
                <a:gd name="T23" fmla="*/ 11 h 34"/>
                <a:gd name="T24" fmla="*/ 32 w 67"/>
                <a:gd name="T25" fmla="*/ 16 h 34"/>
                <a:gd name="T26" fmla="*/ 35 w 67"/>
                <a:gd name="T27" fmla="*/ 15 h 34"/>
                <a:gd name="T28" fmla="*/ 47 w 67"/>
                <a:gd name="T29" fmla="*/ 15 h 34"/>
                <a:gd name="T30" fmla="*/ 49 w 67"/>
                <a:gd name="T31" fmla="*/ 19 h 34"/>
                <a:gd name="T32" fmla="*/ 28 w 67"/>
                <a:gd name="T33" fmla="*/ 24 h 34"/>
                <a:gd name="T34" fmla="*/ 18 w 67"/>
                <a:gd name="T35" fmla="*/ 24 h 34"/>
                <a:gd name="T36" fmla="*/ 31 w 67"/>
                <a:gd name="T37" fmla="*/ 27 h 34"/>
                <a:gd name="T38" fmla="*/ 38 w 67"/>
                <a:gd name="T39" fmla="*/ 27 h 34"/>
                <a:gd name="T40" fmla="*/ 42 w 67"/>
                <a:gd name="T41" fmla="*/ 26 h 34"/>
                <a:gd name="T42" fmla="*/ 45 w 67"/>
                <a:gd name="T43" fmla="*/ 23 h 34"/>
                <a:gd name="T44" fmla="*/ 46 w 67"/>
                <a:gd name="T45" fmla="*/ 23 h 34"/>
                <a:gd name="T46" fmla="*/ 67 w 67"/>
                <a:gd name="T47" fmla="*/ 3 h 34"/>
                <a:gd name="T48" fmla="*/ 16 w 67"/>
                <a:gd name="T49" fmla="*/ 0 h 34"/>
                <a:gd name="T50" fmla="*/ 4 w 67"/>
                <a:gd name="T51" fmla="*/ 0 h 34"/>
                <a:gd name="T52" fmla="*/ 0 w 67"/>
                <a:gd name="T53" fmla="*/ 0 h 34"/>
                <a:gd name="T54" fmla="*/ 9 w 67"/>
                <a:gd name="T55" fmla="*/ 2 h 34"/>
                <a:gd name="T56" fmla="*/ 19 w 67"/>
                <a:gd name="T57" fmla="*/ 2 h 34"/>
                <a:gd name="T58" fmla="*/ 21 w 67"/>
                <a:gd name="T59" fmla="*/ 2 h 34"/>
                <a:gd name="T60" fmla="*/ 16 w 67"/>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34">
                  <a:moveTo>
                    <a:pt x="36" y="31"/>
                  </a:moveTo>
                  <a:cubicBezTo>
                    <a:pt x="30" y="32"/>
                    <a:pt x="23" y="34"/>
                    <a:pt x="19" y="34"/>
                  </a:cubicBezTo>
                  <a:cubicBezTo>
                    <a:pt x="20" y="34"/>
                    <a:pt x="22" y="34"/>
                    <a:pt x="23" y="34"/>
                  </a:cubicBezTo>
                  <a:cubicBezTo>
                    <a:pt x="26" y="34"/>
                    <a:pt x="29" y="34"/>
                    <a:pt x="33" y="33"/>
                  </a:cubicBezTo>
                  <a:cubicBezTo>
                    <a:pt x="34" y="33"/>
                    <a:pt x="35" y="32"/>
                    <a:pt x="36" y="31"/>
                  </a:cubicBezTo>
                  <a:moveTo>
                    <a:pt x="67" y="3"/>
                  </a:moveTo>
                  <a:cubicBezTo>
                    <a:pt x="67" y="3"/>
                    <a:pt x="66" y="3"/>
                    <a:pt x="64" y="3"/>
                  </a:cubicBezTo>
                  <a:cubicBezTo>
                    <a:pt x="59" y="5"/>
                    <a:pt x="53" y="6"/>
                    <a:pt x="47" y="6"/>
                  </a:cubicBezTo>
                  <a:cubicBezTo>
                    <a:pt x="46" y="6"/>
                    <a:pt x="45" y="5"/>
                    <a:pt x="44" y="5"/>
                  </a:cubicBezTo>
                  <a:cubicBezTo>
                    <a:pt x="44" y="7"/>
                    <a:pt x="43" y="9"/>
                    <a:pt x="40" y="10"/>
                  </a:cubicBezTo>
                  <a:cubicBezTo>
                    <a:pt x="37" y="12"/>
                    <a:pt x="31" y="12"/>
                    <a:pt x="25" y="12"/>
                  </a:cubicBezTo>
                  <a:cubicBezTo>
                    <a:pt x="16" y="12"/>
                    <a:pt x="7" y="11"/>
                    <a:pt x="7" y="11"/>
                  </a:cubicBezTo>
                  <a:cubicBezTo>
                    <a:pt x="7" y="11"/>
                    <a:pt x="20" y="16"/>
                    <a:pt x="32" y="16"/>
                  </a:cubicBezTo>
                  <a:cubicBezTo>
                    <a:pt x="33" y="16"/>
                    <a:pt x="34" y="16"/>
                    <a:pt x="35" y="15"/>
                  </a:cubicBezTo>
                  <a:cubicBezTo>
                    <a:pt x="40" y="15"/>
                    <a:pt x="44" y="15"/>
                    <a:pt x="47" y="15"/>
                  </a:cubicBezTo>
                  <a:cubicBezTo>
                    <a:pt x="51" y="15"/>
                    <a:pt x="52" y="16"/>
                    <a:pt x="49" y="19"/>
                  </a:cubicBezTo>
                  <a:cubicBezTo>
                    <a:pt x="46" y="22"/>
                    <a:pt x="38" y="24"/>
                    <a:pt x="28" y="24"/>
                  </a:cubicBezTo>
                  <a:cubicBezTo>
                    <a:pt x="25" y="24"/>
                    <a:pt x="22" y="24"/>
                    <a:pt x="18" y="24"/>
                  </a:cubicBezTo>
                  <a:cubicBezTo>
                    <a:pt x="21" y="26"/>
                    <a:pt x="26" y="27"/>
                    <a:pt x="31" y="27"/>
                  </a:cubicBezTo>
                  <a:cubicBezTo>
                    <a:pt x="33" y="27"/>
                    <a:pt x="36" y="27"/>
                    <a:pt x="38" y="27"/>
                  </a:cubicBezTo>
                  <a:cubicBezTo>
                    <a:pt x="39" y="26"/>
                    <a:pt x="41" y="26"/>
                    <a:pt x="42" y="26"/>
                  </a:cubicBezTo>
                  <a:cubicBezTo>
                    <a:pt x="43" y="25"/>
                    <a:pt x="44" y="24"/>
                    <a:pt x="45" y="23"/>
                  </a:cubicBezTo>
                  <a:cubicBezTo>
                    <a:pt x="46" y="23"/>
                    <a:pt x="46" y="23"/>
                    <a:pt x="46" y="23"/>
                  </a:cubicBezTo>
                  <a:cubicBezTo>
                    <a:pt x="54" y="17"/>
                    <a:pt x="62" y="12"/>
                    <a:pt x="67" y="3"/>
                  </a:cubicBezTo>
                  <a:moveTo>
                    <a:pt x="16" y="0"/>
                  </a:moveTo>
                  <a:cubicBezTo>
                    <a:pt x="12" y="0"/>
                    <a:pt x="8" y="0"/>
                    <a:pt x="4" y="0"/>
                  </a:cubicBezTo>
                  <a:cubicBezTo>
                    <a:pt x="3" y="0"/>
                    <a:pt x="1" y="0"/>
                    <a:pt x="0" y="0"/>
                  </a:cubicBezTo>
                  <a:cubicBezTo>
                    <a:pt x="2" y="2"/>
                    <a:pt x="5" y="2"/>
                    <a:pt x="9" y="2"/>
                  </a:cubicBezTo>
                  <a:cubicBezTo>
                    <a:pt x="12" y="2"/>
                    <a:pt x="15" y="2"/>
                    <a:pt x="19" y="2"/>
                  </a:cubicBezTo>
                  <a:cubicBezTo>
                    <a:pt x="20" y="2"/>
                    <a:pt x="20" y="2"/>
                    <a:pt x="21" y="2"/>
                  </a:cubicBezTo>
                  <a:cubicBezTo>
                    <a:pt x="19" y="1"/>
                    <a:pt x="18" y="1"/>
                    <a:pt x="16"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5" name="Freeform 154">
              <a:extLst>
                <a:ext uri="{FF2B5EF4-FFF2-40B4-BE49-F238E27FC236}">
                  <a16:creationId xmlns:a16="http://schemas.microsoft.com/office/drawing/2014/main" xmlns="" id="{9FA3055C-8046-458A-A1E4-B2E0E1FB1EFB}"/>
                </a:ext>
              </a:extLst>
            </p:cNvPr>
            <p:cNvSpPr>
              <a:spLocks/>
            </p:cNvSpPr>
            <p:nvPr/>
          </p:nvSpPr>
          <p:spPr bwMode="auto">
            <a:xfrm flipH="1">
              <a:off x="1975473" y="5687305"/>
              <a:ext cx="281606" cy="209467"/>
            </a:xfrm>
            <a:custGeom>
              <a:avLst/>
              <a:gdLst>
                <a:gd name="T0" fmla="*/ 20 w 99"/>
                <a:gd name="T1" fmla="*/ 53 h 73"/>
                <a:gd name="T2" fmla="*/ 11 w 99"/>
                <a:gd name="T3" fmla="*/ 46 h 73"/>
                <a:gd name="T4" fmla="*/ 2 w 99"/>
                <a:gd name="T5" fmla="*/ 30 h 73"/>
                <a:gd name="T6" fmla="*/ 2 w 99"/>
                <a:gd name="T7" fmla="*/ 30 h 73"/>
                <a:gd name="T8" fmla="*/ 0 w 99"/>
                <a:gd name="T9" fmla="*/ 17 h 73"/>
                <a:gd name="T10" fmla="*/ 4 w 99"/>
                <a:gd name="T11" fmla="*/ 13 h 73"/>
                <a:gd name="T12" fmla="*/ 7 w 99"/>
                <a:gd name="T13" fmla="*/ 12 h 73"/>
                <a:gd name="T14" fmla="*/ 8 w 99"/>
                <a:gd name="T15" fmla="*/ 8 h 73"/>
                <a:gd name="T16" fmla="*/ 10 w 99"/>
                <a:gd name="T17" fmla="*/ 4 h 73"/>
                <a:gd name="T18" fmla="*/ 27 w 99"/>
                <a:gd name="T19" fmla="*/ 0 h 73"/>
                <a:gd name="T20" fmla="*/ 27 w 99"/>
                <a:gd name="T21" fmla="*/ 0 h 73"/>
                <a:gd name="T22" fmla="*/ 33 w 99"/>
                <a:gd name="T23" fmla="*/ 0 h 73"/>
                <a:gd name="T24" fmla="*/ 50 w 99"/>
                <a:gd name="T25" fmla="*/ 3 h 73"/>
                <a:gd name="T26" fmla="*/ 50 w 99"/>
                <a:gd name="T27" fmla="*/ 3 h 73"/>
                <a:gd name="T28" fmla="*/ 53 w 99"/>
                <a:gd name="T29" fmla="*/ 4 h 73"/>
                <a:gd name="T30" fmla="*/ 53 w 99"/>
                <a:gd name="T31" fmla="*/ 4 h 73"/>
                <a:gd name="T32" fmla="*/ 80 w 99"/>
                <a:gd name="T33" fmla="*/ 21 h 73"/>
                <a:gd name="T34" fmla="*/ 99 w 99"/>
                <a:gd name="T35" fmla="*/ 55 h 73"/>
                <a:gd name="T36" fmla="*/ 20 w 99"/>
                <a:gd name="T37"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73">
                  <a:moveTo>
                    <a:pt x="20" y="53"/>
                  </a:moveTo>
                  <a:cubicBezTo>
                    <a:pt x="16" y="50"/>
                    <a:pt x="13" y="48"/>
                    <a:pt x="11" y="46"/>
                  </a:cubicBezTo>
                  <a:cubicBezTo>
                    <a:pt x="6" y="40"/>
                    <a:pt x="3" y="35"/>
                    <a:pt x="2" y="30"/>
                  </a:cubicBezTo>
                  <a:cubicBezTo>
                    <a:pt x="2" y="30"/>
                    <a:pt x="2" y="30"/>
                    <a:pt x="2" y="30"/>
                  </a:cubicBezTo>
                  <a:cubicBezTo>
                    <a:pt x="0" y="25"/>
                    <a:pt x="0" y="20"/>
                    <a:pt x="0" y="17"/>
                  </a:cubicBezTo>
                  <a:cubicBezTo>
                    <a:pt x="0" y="15"/>
                    <a:pt x="1" y="14"/>
                    <a:pt x="4" y="13"/>
                  </a:cubicBezTo>
                  <a:cubicBezTo>
                    <a:pt x="5" y="13"/>
                    <a:pt x="6" y="13"/>
                    <a:pt x="7" y="12"/>
                  </a:cubicBezTo>
                  <a:cubicBezTo>
                    <a:pt x="8" y="11"/>
                    <a:pt x="8" y="10"/>
                    <a:pt x="8" y="8"/>
                  </a:cubicBezTo>
                  <a:cubicBezTo>
                    <a:pt x="8" y="6"/>
                    <a:pt x="8" y="4"/>
                    <a:pt x="10" y="4"/>
                  </a:cubicBezTo>
                  <a:cubicBezTo>
                    <a:pt x="14" y="2"/>
                    <a:pt x="19" y="1"/>
                    <a:pt x="27" y="0"/>
                  </a:cubicBezTo>
                  <a:cubicBezTo>
                    <a:pt x="27" y="0"/>
                    <a:pt x="27" y="0"/>
                    <a:pt x="27" y="0"/>
                  </a:cubicBezTo>
                  <a:cubicBezTo>
                    <a:pt x="29" y="0"/>
                    <a:pt x="31" y="0"/>
                    <a:pt x="33" y="0"/>
                  </a:cubicBezTo>
                  <a:cubicBezTo>
                    <a:pt x="38" y="0"/>
                    <a:pt x="44" y="1"/>
                    <a:pt x="50" y="3"/>
                  </a:cubicBezTo>
                  <a:cubicBezTo>
                    <a:pt x="50" y="3"/>
                    <a:pt x="50" y="3"/>
                    <a:pt x="50" y="3"/>
                  </a:cubicBezTo>
                  <a:cubicBezTo>
                    <a:pt x="51" y="3"/>
                    <a:pt x="52" y="3"/>
                    <a:pt x="53" y="4"/>
                  </a:cubicBezTo>
                  <a:cubicBezTo>
                    <a:pt x="53" y="4"/>
                    <a:pt x="53" y="4"/>
                    <a:pt x="53" y="4"/>
                  </a:cubicBezTo>
                  <a:cubicBezTo>
                    <a:pt x="63" y="7"/>
                    <a:pt x="72" y="13"/>
                    <a:pt x="80" y="21"/>
                  </a:cubicBezTo>
                  <a:cubicBezTo>
                    <a:pt x="93" y="36"/>
                    <a:pt x="99" y="55"/>
                    <a:pt x="99" y="55"/>
                  </a:cubicBezTo>
                  <a:cubicBezTo>
                    <a:pt x="79" y="73"/>
                    <a:pt x="40" y="65"/>
                    <a:pt x="20" y="53"/>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6" name="Freeform 155">
              <a:extLst>
                <a:ext uri="{FF2B5EF4-FFF2-40B4-BE49-F238E27FC236}">
                  <a16:creationId xmlns:a16="http://schemas.microsoft.com/office/drawing/2014/main" xmlns="" id="{EDA315AE-1C30-40A0-83EC-FA0237FB15ED}"/>
                </a:ext>
              </a:extLst>
            </p:cNvPr>
            <p:cNvSpPr>
              <a:spLocks/>
            </p:cNvSpPr>
            <p:nvPr/>
          </p:nvSpPr>
          <p:spPr bwMode="auto">
            <a:xfrm flipH="1">
              <a:off x="2070754" y="5697883"/>
              <a:ext cx="44463" cy="19043"/>
            </a:xfrm>
            <a:custGeom>
              <a:avLst/>
              <a:gdLst>
                <a:gd name="T0" fmla="*/ 0 w 16"/>
                <a:gd name="T1" fmla="*/ 0 h 7"/>
                <a:gd name="T2" fmla="*/ 0 w 16"/>
                <a:gd name="T3" fmla="*/ 0 h 7"/>
                <a:gd name="T4" fmla="*/ 0 w 16"/>
                <a:gd name="T5" fmla="*/ 0 h 7"/>
                <a:gd name="T6" fmla="*/ 3 w 16"/>
                <a:gd name="T7" fmla="*/ 1 h 7"/>
                <a:gd name="T8" fmla="*/ 3 w 16"/>
                <a:gd name="T9" fmla="*/ 1 h 7"/>
                <a:gd name="T10" fmla="*/ 16 w 16"/>
                <a:gd name="T11" fmla="*/ 7 h 7"/>
                <a:gd name="T12" fmla="*/ 16 w 16"/>
                <a:gd name="T13" fmla="*/ 7 h 7"/>
                <a:gd name="T14" fmla="*/ 3 w 16"/>
                <a:gd name="T15" fmla="*/ 1 h 7"/>
                <a:gd name="T16" fmla="*/ 3 w 16"/>
                <a:gd name="T17" fmla="*/ 1 h 7"/>
                <a:gd name="T18" fmla="*/ 0 w 16"/>
                <a:gd name="T19" fmla="*/ 0 h 7"/>
                <a:gd name="T20" fmla="*/ 0 w 16"/>
                <a:gd name="T21" fmla="*/ 0 h 7"/>
                <a:gd name="T22" fmla="*/ 0 w 1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0" y="0"/>
                  </a:moveTo>
                  <a:cubicBezTo>
                    <a:pt x="0" y="0"/>
                    <a:pt x="0" y="0"/>
                    <a:pt x="0" y="0"/>
                  </a:cubicBezTo>
                  <a:cubicBezTo>
                    <a:pt x="0" y="0"/>
                    <a:pt x="0" y="0"/>
                    <a:pt x="0" y="0"/>
                  </a:cubicBezTo>
                  <a:cubicBezTo>
                    <a:pt x="1" y="0"/>
                    <a:pt x="2" y="0"/>
                    <a:pt x="3" y="1"/>
                  </a:cubicBezTo>
                  <a:cubicBezTo>
                    <a:pt x="3" y="1"/>
                    <a:pt x="3" y="1"/>
                    <a:pt x="3" y="1"/>
                  </a:cubicBezTo>
                  <a:cubicBezTo>
                    <a:pt x="7" y="2"/>
                    <a:pt x="12" y="4"/>
                    <a:pt x="16" y="7"/>
                  </a:cubicBezTo>
                  <a:cubicBezTo>
                    <a:pt x="16" y="7"/>
                    <a:pt x="16" y="7"/>
                    <a:pt x="16" y="7"/>
                  </a:cubicBezTo>
                  <a:cubicBezTo>
                    <a:pt x="12" y="4"/>
                    <a:pt x="7" y="2"/>
                    <a:pt x="3" y="1"/>
                  </a:cubicBezTo>
                  <a:cubicBezTo>
                    <a:pt x="3" y="1"/>
                    <a:pt x="3" y="1"/>
                    <a:pt x="3" y="1"/>
                  </a:cubicBezTo>
                  <a:cubicBezTo>
                    <a:pt x="2" y="0"/>
                    <a:pt x="1" y="0"/>
                    <a:pt x="0" y="0"/>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7" name="Freeform 156">
              <a:extLst>
                <a:ext uri="{FF2B5EF4-FFF2-40B4-BE49-F238E27FC236}">
                  <a16:creationId xmlns:a16="http://schemas.microsoft.com/office/drawing/2014/main" xmlns="" id="{6945DE71-AC57-4BE7-94AE-B90DB5EBE101}"/>
                </a:ext>
              </a:extLst>
            </p:cNvPr>
            <p:cNvSpPr>
              <a:spLocks noEditPoints="1"/>
            </p:cNvSpPr>
            <p:nvPr/>
          </p:nvSpPr>
          <p:spPr bwMode="auto">
            <a:xfrm flipH="1">
              <a:off x="1983943" y="5691536"/>
              <a:ext cx="215968" cy="186193"/>
            </a:xfrm>
            <a:custGeom>
              <a:avLst/>
              <a:gdLst>
                <a:gd name="T0" fmla="*/ 47 w 76"/>
                <a:gd name="T1" fmla="*/ 65 h 65"/>
                <a:gd name="T2" fmla="*/ 59 w 76"/>
                <a:gd name="T3" fmla="*/ 62 h 65"/>
                <a:gd name="T4" fmla="*/ 40 w 76"/>
                <a:gd name="T5" fmla="*/ 60 h 65"/>
                <a:gd name="T6" fmla="*/ 0 w 76"/>
                <a:gd name="T7" fmla="*/ 52 h 65"/>
                <a:gd name="T8" fmla="*/ 72 w 76"/>
                <a:gd name="T9" fmla="*/ 53 h 65"/>
                <a:gd name="T10" fmla="*/ 66 w 76"/>
                <a:gd name="T11" fmla="*/ 50 h 65"/>
                <a:gd name="T12" fmla="*/ 50 w 76"/>
                <a:gd name="T13" fmla="*/ 51 h 65"/>
                <a:gd name="T14" fmla="*/ 71 w 76"/>
                <a:gd name="T15" fmla="*/ 54 h 65"/>
                <a:gd name="T16" fmla="*/ 58 w 76"/>
                <a:gd name="T17" fmla="*/ 47 h 65"/>
                <a:gd name="T18" fmla="*/ 23 w 76"/>
                <a:gd name="T19" fmla="*/ 45 h 65"/>
                <a:gd name="T20" fmla="*/ 44 w 76"/>
                <a:gd name="T21" fmla="*/ 60 h 65"/>
                <a:gd name="T22" fmla="*/ 68 w 76"/>
                <a:gd name="T23" fmla="*/ 60 h 65"/>
                <a:gd name="T24" fmla="*/ 49 w 76"/>
                <a:gd name="T25" fmla="*/ 51 h 65"/>
                <a:gd name="T26" fmla="*/ 39 w 76"/>
                <a:gd name="T27" fmla="*/ 50 h 65"/>
                <a:gd name="T28" fmla="*/ 16 w 76"/>
                <a:gd name="T29" fmla="*/ 39 h 65"/>
                <a:gd name="T30" fmla="*/ 19 w 76"/>
                <a:gd name="T31" fmla="*/ 41 h 65"/>
                <a:gd name="T32" fmla="*/ 49 w 76"/>
                <a:gd name="T33" fmla="*/ 38 h 65"/>
                <a:gd name="T34" fmla="*/ 55 w 76"/>
                <a:gd name="T35" fmla="*/ 40 h 65"/>
                <a:gd name="T36" fmla="*/ 38 w 76"/>
                <a:gd name="T37" fmla="*/ 34 h 65"/>
                <a:gd name="T38" fmla="*/ 52 w 76"/>
                <a:gd name="T39" fmla="*/ 43 h 65"/>
                <a:gd name="T40" fmla="*/ 38 w 76"/>
                <a:gd name="T41" fmla="*/ 34 h 65"/>
                <a:gd name="T42" fmla="*/ 38 w 76"/>
                <a:gd name="T43" fmla="*/ 36 h 65"/>
                <a:gd name="T44" fmla="*/ 34 w 76"/>
                <a:gd name="T45" fmla="*/ 33 h 65"/>
                <a:gd name="T46" fmla="*/ 51 w 76"/>
                <a:gd name="T47" fmla="*/ 31 h 65"/>
                <a:gd name="T48" fmla="*/ 59 w 76"/>
                <a:gd name="T49" fmla="*/ 41 h 65"/>
                <a:gd name="T50" fmla="*/ 56 w 76"/>
                <a:gd name="T51" fmla="*/ 41 h 65"/>
                <a:gd name="T52" fmla="*/ 74 w 76"/>
                <a:gd name="T53" fmla="*/ 50 h 65"/>
                <a:gd name="T54" fmla="*/ 71 w 76"/>
                <a:gd name="T55" fmla="*/ 44 h 65"/>
                <a:gd name="T56" fmla="*/ 58 w 76"/>
                <a:gd name="T57" fmla="*/ 33 h 65"/>
                <a:gd name="T58" fmla="*/ 38 w 76"/>
                <a:gd name="T59" fmla="*/ 24 h 65"/>
                <a:gd name="T60" fmla="*/ 52 w 76"/>
                <a:gd name="T61" fmla="*/ 34 h 65"/>
                <a:gd name="T62" fmla="*/ 50 w 76"/>
                <a:gd name="T63" fmla="*/ 30 h 65"/>
                <a:gd name="T64" fmla="*/ 28 w 76"/>
                <a:gd name="T65" fmla="*/ 20 h 65"/>
                <a:gd name="T66" fmla="*/ 37 w 76"/>
                <a:gd name="T67" fmla="*/ 24 h 65"/>
                <a:gd name="T68" fmla="*/ 28 w 76"/>
                <a:gd name="T69" fmla="*/ 20 h 65"/>
                <a:gd name="T70" fmla="*/ 21 w 76"/>
                <a:gd name="T71" fmla="*/ 1 h 65"/>
                <a:gd name="T72" fmla="*/ 46 w 76"/>
                <a:gd name="T73" fmla="*/ 9 h 65"/>
                <a:gd name="T74" fmla="*/ 33 w 76"/>
                <a:gd name="T75" fmla="*/ 3 h 65"/>
                <a:gd name="T76" fmla="*/ 30 w 76"/>
                <a:gd name="T77" fmla="*/ 2 h 65"/>
                <a:gd name="T78" fmla="*/ 22 w 76"/>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5">
                  <a:moveTo>
                    <a:pt x="0" y="52"/>
                  </a:moveTo>
                  <a:cubicBezTo>
                    <a:pt x="12" y="59"/>
                    <a:pt x="30" y="65"/>
                    <a:pt x="47" y="65"/>
                  </a:cubicBezTo>
                  <a:cubicBezTo>
                    <a:pt x="53" y="65"/>
                    <a:pt x="59" y="64"/>
                    <a:pt x="64" y="62"/>
                  </a:cubicBezTo>
                  <a:cubicBezTo>
                    <a:pt x="63" y="62"/>
                    <a:pt x="61" y="62"/>
                    <a:pt x="59" y="62"/>
                  </a:cubicBezTo>
                  <a:cubicBezTo>
                    <a:pt x="54" y="62"/>
                    <a:pt x="48" y="62"/>
                    <a:pt x="41" y="60"/>
                  </a:cubicBezTo>
                  <a:cubicBezTo>
                    <a:pt x="41" y="60"/>
                    <a:pt x="41" y="60"/>
                    <a:pt x="40" y="60"/>
                  </a:cubicBezTo>
                  <a:cubicBezTo>
                    <a:pt x="35" y="60"/>
                    <a:pt x="28" y="59"/>
                    <a:pt x="24" y="58"/>
                  </a:cubicBezTo>
                  <a:cubicBezTo>
                    <a:pt x="8" y="54"/>
                    <a:pt x="8" y="54"/>
                    <a:pt x="0" y="52"/>
                  </a:cubicBezTo>
                  <a:moveTo>
                    <a:pt x="66" y="50"/>
                  </a:moveTo>
                  <a:cubicBezTo>
                    <a:pt x="68" y="51"/>
                    <a:pt x="70" y="52"/>
                    <a:pt x="72" y="53"/>
                  </a:cubicBezTo>
                  <a:cubicBezTo>
                    <a:pt x="72" y="52"/>
                    <a:pt x="73" y="52"/>
                    <a:pt x="73" y="51"/>
                  </a:cubicBezTo>
                  <a:cubicBezTo>
                    <a:pt x="71" y="51"/>
                    <a:pt x="69" y="51"/>
                    <a:pt x="66" y="50"/>
                  </a:cubicBezTo>
                  <a:moveTo>
                    <a:pt x="58" y="47"/>
                  </a:moveTo>
                  <a:cubicBezTo>
                    <a:pt x="60" y="49"/>
                    <a:pt x="56" y="51"/>
                    <a:pt x="50" y="51"/>
                  </a:cubicBezTo>
                  <a:cubicBezTo>
                    <a:pt x="57" y="56"/>
                    <a:pt x="65" y="58"/>
                    <a:pt x="69" y="59"/>
                  </a:cubicBezTo>
                  <a:cubicBezTo>
                    <a:pt x="70" y="57"/>
                    <a:pt x="70" y="56"/>
                    <a:pt x="71" y="54"/>
                  </a:cubicBezTo>
                  <a:cubicBezTo>
                    <a:pt x="68" y="53"/>
                    <a:pt x="65" y="51"/>
                    <a:pt x="62" y="48"/>
                  </a:cubicBezTo>
                  <a:cubicBezTo>
                    <a:pt x="61" y="48"/>
                    <a:pt x="60" y="47"/>
                    <a:pt x="58" y="47"/>
                  </a:cubicBezTo>
                  <a:moveTo>
                    <a:pt x="21" y="42"/>
                  </a:moveTo>
                  <a:cubicBezTo>
                    <a:pt x="21" y="43"/>
                    <a:pt x="22" y="44"/>
                    <a:pt x="23" y="45"/>
                  </a:cubicBezTo>
                  <a:cubicBezTo>
                    <a:pt x="29" y="50"/>
                    <a:pt x="38" y="56"/>
                    <a:pt x="45" y="58"/>
                  </a:cubicBezTo>
                  <a:cubicBezTo>
                    <a:pt x="50" y="59"/>
                    <a:pt x="49" y="59"/>
                    <a:pt x="44" y="60"/>
                  </a:cubicBezTo>
                  <a:cubicBezTo>
                    <a:pt x="49" y="61"/>
                    <a:pt x="53" y="61"/>
                    <a:pt x="57" y="61"/>
                  </a:cubicBezTo>
                  <a:cubicBezTo>
                    <a:pt x="62" y="61"/>
                    <a:pt x="66" y="61"/>
                    <a:pt x="68" y="60"/>
                  </a:cubicBezTo>
                  <a:cubicBezTo>
                    <a:pt x="68" y="60"/>
                    <a:pt x="69" y="60"/>
                    <a:pt x="69" y="60"/>
                  </a:cubicBezTo>
                  <a:cubicBezTo>
                    <a:pt x="64" y="59"/>
                    <a:pt x="56" y="56"/>
                    <a:pt x="49" y="51"/>
                  </a:cubicBezTo>
                  <a:cubicBezTo>
                    <a:pt x="49" y="51"/>
                    <a:pt x="49" y="51"/>
                    <a:pt x="49" y="51"/>
                  </a:cubicBezTo>
                  <a:cubicBezTo>
                    <a:pt x="46" y="51"/>
                    <a:pt x="42" y="51"/>
                    <a:pt x="39" y="50"/>
                  </a:cubicBezTo>
                  <a:cubicBezTo>
                    <a:pt x="33" y="48"/>
                    <a:pt x="26" y="44"/>
                    <a:pt x="21" y="42"/>
                  </a:cubicBezTo>
                  <a:moveTo>
                    <a:pt x="16" y="39"/>
                  </a:moveTo>
                  <a:cubicBezTo>
                    <a:pt x="16" y="39"/>
                    <a:pt x="17" y="41"/>
                    <a:pt x="20" y="43"/>
                  </a:cubicBezTo>
                  <a:cubicBezTo>
                    <a:pt x="20" y="42"/>
                    <a:pt x="19" y="42"/>
                    <a:pt x="19" y="41"/>
                  </a:cubicBezTo>
                  <a:cubicBezTo>
                    <a:pt x="17" y="40"/>
                    <a:pt x="16" y="39"/>
                    <a:pt x="16" y="39"/>
                  </a:cubicBezTo>
                  <a:moveTo>
                    <a:pt x="49" y="38"/>
                  </a:moveTo>
                  <a:cubicBezTo>
                    <a:pt x="51" y="41"/>
                    <a:pt x="55" y="44"/>
                    <a:pt x="59" y="46"/>
                  </a:cubicBezTo>
                  <a:cubicBezTo>
                    <a:pt x="58" y="44"/>
                    <a:pt x="56" y="43"/>
                    <a:pt x="55" y="40"/>
                  </a:cubicBezTo>
                  <a:cubicBezTo>
                    <a:pt x="53" y="40"/>
                    <a:pt x="51" y="39"/>
                    <a:pt x="49" y="38"/>
                  </a:cubicBezTo>
                  <a:moveTo>
                    <a:pt x="38" y="34"/>
                  </a:moveTo>
                  <a:cubicBezTo>
                    <a:pt x="39" y="35"/>
                    <a:pt x="39" y="36"/>
                    <a:pt x="39" y="37"/>
                  </a:cubicBezTo>
                  <a:cubicBezTo>
                    <a:pt x="43" y="39"/>
                    <a:pt x="48" y="41"/>
                    <a:pt x="52" y="43"/>
                  </a:cubicBezTo>
                  <a:cubicBezTo>
                    <a:pt x="50" y="41"/>
                    <a:pt x="49" y="39"/>
                    <a:pt x="47" y="37"/>
                  </a:cubicBezTo>
                  <a:cubicBezTo>
                    <a:pt x="44" y="36"/>
                    <a:pt x="41" y="35"/>
                    <a:pt x="38" y="34"/>
                  </a:cubicBezTo>
                  <a:moveTo>
                    <a:pt x="33" y="33"/>
                  </a:moveTo>
                  <a:cubicBezTo>
                    <a:pt x="30" y="33"/>
                    <a:pt x="33" y="34"/>
                    <a:pt x="38" y="36"/>
                  </a:cubicBezTo>
                  <a:cubicBezTo>
                    <a:pt x="38" y="35"/>
                    <a:pt x="38" y="34"/>
                    <a:pt x="37" y="33"/>
                  </a:cubicBezTo>
                  <a:cubicBezTo>
                    <a:pt x="36" y="33"/>
                    <a:pt x="35" y="33"/>
                    <a:pt x="34" y="33"/>
                  </a:cubicBezTo>
                  <a:cubicBezTo>
                    <a:pt x="33" y="33"/>
                    <a:pt x="33" y="33"/>
                    <a:pt x="33" y="33"/>
                  </a:cubicBezTo>
                  <a:moveTo>
                    <a:pt x="51" y="31"/>
                  </a:moveTo>
                  <a:cubicBezTo>
                    <a:pt x="52" y="32"/>
                    <a:pt x="52" y="34"/>
                    <a:pt x="53" y="35"/>
                  </a:cubicBezTo>
                  <a:cubicBezTo>
                    <a:pt x="56" y="37"/>
                    <a:pt x="59" y="39"/>
                    <a:pt x="59" y="41"/>
                  </a:cubicBezTo>
                  <a:cubicBezTo>
                    <a:pt x="59" y="41"/>
                    <a:pt x="59" y="42"/>
                    <a:pt x="58" y="42"/>
                  </a:cubicBezTo>
                  <a:cubicBezTo>
                    <a:pt x="58" y="42"/>
                    <a:pt x="57" y="41"/>
                    <a:pt x="56" y="41"/>
                  </a:cubicBezTo>
                  <a:cubicBezTo>
                    <a:pt x="58" y="43"/>
                    <a:pt x="60" y="45"/>
                    <a:pt x="62" y="47"/>
                  </a:cubicBezTo>
                  <a:cubicBezTo>
                    <a:pt x="67" y="49"/>
                    <a:pt x="71" y="49"/>
                    <a:pt x="74" y="50"/>
                  </a:cubicBezTo>
                  <a:cubicBezTo>
                    <a:pt x="75" y="49"/>
                    <a:pt x="75" y="48"/>
                    <a:pt x="76" y="47"/>
                  </a:cubicBezTo>
                  <a:cubicBezTo>
                    <a:pt x="71" y="44"/>
                    <a:pt x="71" y="44"/>
                    <a:pt x="71" y="44"/>
                  </a:cubicBezTo>
                  <a:cubicBezTo>
                    <a:pt x="67" y="41"/>
                    <a:pt x="63" y="37"/>
                    <a:pt x="59" y="33"/>
                  </a:cubicBezTo>
                  <a:cubicBezTo>
                    <a:pt x="59" y="33"/>
                    <a:pt x="59" y="33"/>
                    <a:pt x="58" y="33"/>
                  </a:cubicBezTo>
                  <a:cubicBezTo>
                    <a:pt x="57" y="33"/>
                    <a:pt x="54" y="33"/>
                    <a:pt x="51" y="31"/>
                  </a:cubicBezTo>
                  <a:moveTo>
                    <a:pt x="38" y="24"/>
                  </a:moveTo>
                  <a:cubicBezTo>
                    <a:pt x="39" y="25"/>
                    <a:pt x="39" y="26"/>
                    <a:pt x="39" y="26"/>
                  </a:cubicBezTo>
                  <a:cubicBezTo>
                    <a:pt x="43" y="29"/>
                    <a:pt x="48" y="32"/>
                    <a:pt x="52" y="34"/>
                  </a:cubicBezTo>
                  <a:cubicBezTo>
                    <a:pt x="51" y="33"/>
                    <a:pt x="51" y="32"/>
                    <a:pt x="51" y="30"/>
                  </a:cubicBezTo>
                  <a:cubicBezTo>
                    <a:pt x="50" y="30"/>
                    <a:pt x="50" y="30"/>
                    <a:pt x="50" y="30"/>
                  </a:cubicBezTo>
                  <a:cubicBezTo>
                    <a:pt x="46" y="28"/>
                    <a:pt x="42" y="26"/>
                    <a:pt x="38" y="24"/>
                  </a:cubicBezTo>
                  <a:moveTo>
                    <a:pt x="28" y="20"/>
                  </a:moveTo>
                  <a:cubicBezTo>
                    <a:pt x="28" y="20"/>
                    <a:pt x="32" y="22"/>
                    <a:pt x="36" y="25"/>
                  </a:cubicBezTo>
                  <a:cubicBezTo>
                    <a:pt x="36" y="25"/>
                    <a:pt x="37" y="24"/>
                    <a:pt x="37" y="24"/>
                  </a:cubicBezTo>
                  <a:cubicBezTo>
                    <a:pt x="37" y="24"/>
                    <a:pt x="37" y="24"/>
                    <a:pt x="37" y="24"/>
                  </a:cubicBezTo>
                  <a:cubicBezTo>
                    <a:pt x="32" y="21"/>
                    <a:pt x="28" y="20"/>
                    <a:pt x="28" y="20"/>
                  </a:cubicBezTo>
                  <a:moveTo>
                    <a:pt x="22" y="0"/>
                  </a:moveTo>
                  <a:cubicBezTo>
                    <a:pt x="22" y="0"/>
                    <a:pt x="21" y="1"/>
                    <a:pt x="21" y="1"/>
                  </a:cubicBezTo>
                  <a:cubicBezTo>
                    <a:pt x="25" y="2"/>
                    <a:pt x="38" y="7"/>
                    <a:pt x="48" y="14"/>
                  </a:cubicBezTo>
                  <a:cubicBezTo>
                    <a:pt x="47" y="12"/>
                    <a:pt x="46" y="10"/>
                    <a:pt x="46" y="9"/>
                  </a:cubicBezTo>
                  <a:cubicBezTo>
                    <a:pt x="42" y="6"/>
                    <a:pt x="37" y="4"/>
                    <a:pt x="33" y="3"/>
                  </a:cubicBezTo>
                  <a:cubicBezTo>
                    <a:pt x="33" y="3"/>
                    <a:pt x="33" y="3"/>
                    <a:pt x="33" y="3"/>
                  </a:cubicBezTo>
                  <a:cubicBezTo>
                    <a:pt x="32" y="2"/>
                    <a:pt x="31" y="2"/>
                    <a:pt x="30" y="2"/>
                  </a:cubicBezTo>
                  <a:cubicBezTo>
                    <a:pt x="30" y="2"/>
                    <a:pt x="30" y="2"/>
                    <a:pt x="30" y="2"/>
                  </a:cubicBezTo>
                  <a:cubicBezTo>
                    <a:pt x="30" y="2"/>
                    <a:pt x="30" y="2"/>
                    <a:pt x="30" y="2"/>
                  </a:cubicBezTo>
                  <a:cubicBezTo>
                    <a:pt x="29" y="1"/>
                    <a:pt x="24" y="0"/>
                    <a:pt x="2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8" name="Freeform 157">
              <a:extLst>
                <a:ext uri="{FF2B5EF4-FFF2-40B4-BE49-F238E27FC236}">
                  <a16:creationId xmlns:a16="http://schemas.microsoft.com/office/drawing/2014/main" xmlns="" id="{470CAF81-FC21-48B3-9EB8-5D99F1826F81}"/>
                </a:ext>
              </a:extLst>
            </p:cNvPr>
            <p:cNvSpPr>
              <a:spLocks/>
            </p:cNvSpPr>
            <p:nvPr/>
          </p:nvSpPr>
          <p:spPr bwMode="auto">
            <a:xfrm flipH="1">
              <a:off x="1899249" y="5547660"/>
              <a:ext cx="177856" cy="285637"/>
            </a:xfrm>
            <a:custGeom>
              <a:avLst/>
              <a:gdLst>
                <a:gd name="T0" fmla="*/ 37 w 63"/>
                <a:gd name="T1" fmla="*/ 101 h 101"/>
                <a:gd name="T2" fmla="*/ 28 w 63"/>
                <a:gd name="T3" fmla="*/ 95 h 101"/>
                <a:gd name="T4" fmla="*/ 1 w 63"/>
                <a:gd name="T5" fmla="*/ 51 h 101"/>
                <a:gd name="T6" fmla="*/ 1 w 63"/>
                <a:gd name="T7" fmla="*/ 51 h 101"/>
                <a:gd name="T8" fmla="*/ 0 w 63"/>
                <a:gd name="T9" fmla="*/ 46 h 101"/>
                <a:gd name="T10" fmla="*/ 1 w 63"/>
                <a:gd name="T11" fmla="*/ 33 h 101"/>
                <a:gd name="T12" fmla="*/ 7 w 63"/>
                <a:gd name="T13" fmla="*/ 12 h 101"/>
                <a:gd name="T14" fmla="*/ 8 w 63"/>
                <a:gd name="T15" fmla="*/ 12 h 101"/>
                <a:gd name="T16" fmla="*/ 9 w 63"/>
                <a:gd name="T17" fmla="*/ 10 h 101"/>
                <a:gd name="T18" fmla="*/ 9 w 63"/>
                <a:gd name="T19" fmla="*/ 9 h 101"/>
                <a:gd name="T20" fmla="*/ 19 w 63"/>
                <a:gd name="T21" fmla="*/ 2 h 101"/>
                <a:gd name="T22" fmla="*/ 20 w 63"/>
                <a:gd name="T23" fmla="*/ 3 h 101"/>
                <a:gd name="T24" fmla="*/ 25 w 63"/>
                <a:gd name="T25" fmla="*/ 2 h 101"/>
                <a:gd name="T26" fmla="*/ 31 w 63"/>
                <a:gd name="T27" fmla="*/ 1 h 101"/>
                <a:gd name="T28" fmla="*/ 31 w 63"/>
                <a:gd name="T29" fmla="*/ 1 h 101"/>
                <a:gd name="T30" fmla="*/ 36 w 63"/>
                <a:gd name="T31" fmla="*/ 4 h 101"/>
                <a:gd name="T32" fmla="*/ 43 w 63"/>
                <a:gd name="T33" fmla="*/ 9 h 101"/>
                <a:gd name="T34" fmla="*/ 60 w 63"/>
                <a:gd name="T35" fmla="*/ 34 h 101"/>
                <a:gd name="T36" fmla="*/ 60 w 63"/>
                <a:gd name="T37" fmla="*/ 34 h 101"/>
                <a:gd name="T38" fmla="*/ 62 w 63"/>
                <a:gd name="T39" fmla="*/ 52 h 101"/>
                <a:gd name="T40" fmla="*/ 49 w 63"/>
                <a:gd name="T41" fmla="*/ 87 h 101"/>
                <a:gd name="T42" fmla="*/ 37 w 63"/>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01">
                  <a:moveTo>
                    <a:pt x="37" y="101"/>
                  </a:moveTo>
                  <a:cubicBezTo>
                    <a:pt x="28" y="95"/>
                    <a:pt x="28" y="95"/>
                    <a:pt x="28" y="95"/>
                  </a:cubicBezTo>
                  <a:cubicBezTo>
                    <a:pt x="14" y="84"/>
                    <a:pt x="4" y="68"/>
                    <a:pt x="1" y="51"/>
                  </a:cubicBezTo>
                  <a:cubicBezTo>
                    <a:pt x="1" y="51"/>
                    <a:pt x="1" y="51"/>
                    <a:pt x="1" y="51"/>
                  </a:cubicBezTo>
                  <a:cubicBezTo>
                    <a:pt x="1" y="49"/>
                    <a:pt x="1" y="48"/>
                    <a:pt x="0" y="46"/>
                  </a:cubicBezTo>
                  <a:cubicBezTo>
                    <a:pt x="0" y="42"/>
                    <a:pt x="0" y="38"/>
                    <a:pt x="1" y="33"/>
                  </a:cubicBezTo>
                  <a:cubicBezTo>
                    <a:pt x="2" y="24"/>
                    <a:pt x="5" y="17"/>
                    <a:pt x="7" y="12"/>
                  </a:cubicBezTo>
                  <a:cubicBezTo>
                    <a:pt x="8" y="12"/>
                    <a:pt x="8" y="12"/>
                    <a:pt x="8" y="12"/>
                  </a:cubicBezTo>
                  <a:cubicBezTo>
                    <a:pt x="8" y="11"/>
                    <a:pt x="8" y="11"/>
                    <a:pt x="9" y="10"/>
                  </a:cubicBezTo>
                  <a:cubicBezTo>
                    <a:pt x="9" y="9"/>
                    <a:pt x="9" y="9"/>
                    <a:pt x="9" y="9"/>
                  </a:cubicBezTo>
                  <a:cubicBezTo>
                    <a:pt x="13" y="3"/>
                    <a:pt x="17" y="0"/>
                    <a:pt x="19" y="2"/>
                  </a:cubicBezTo>
                  <a:cubicBezTo>
                    <a:pt x="20" y="3"/>
                    <a:pt x="20" y="3"/>
                    <a:pt x="20" y="3"/>
                  </a:cubicBezTo>
                  <a:cubicBezTo>
                    <a:pt x="22" y="4"/>
                    <a:pt x="24" y="3"/>
                    <a:pt x="25" y="2"/>
                  </a:cubicBezTo>
                  <a:cubicBezTo>
                    <a:pt x="27" y="2"/>
                    <a:pt x="29" y="1"/>
                    <a:pt x="31" y="1"/>
                  </a:cubicBezTo>
                  <a:cubicBezTo>
                    <a:pt x="31" y="1"/>
                    <a:pt x="31" y="1"/>
                    <a:pt x="31" y="1"/>
                  </a:cubicBezTo>
                  <a:cubicBezTo>
                    <a:pt x="33" y="2"/>
                    <a:pt x="35" y="3"/>
                    <a:pt x="36" y="4"/>
                  </a:cubicBezTo>
                  <a:cubicBezTo>
                    <a:pt x="39" y="6"/>
                    <a:pt x="41" y="7"/>
                    <a:pt x="43" y="9"/>
                  </a:cubicBezTo>
                  <a:cubicBezTo>
                    <a:pt x="52" y="17"/>
                    <a:pt x="58" y="25"/>
                    <a:pt x="60" y="34"/>
                  </a:cubicBezTo>
                  <a:cubicBezTo>
                    <a:pt x="60" y="34"/>
                    <a:pt x="60" y="34"/>
                    <a:pt x="60" y="34"/>
                  </a:cubicBezTo>
                  <a:cubicBezTo>
                    <a:pt x="62" y="40"/>
                    <a:pt x="63" y="47"/>
                    <a:pt x="62" y="52"/>
                  </a:cubicBezTo>
                  <a:cubicBezTo>
                    <a:pt x="62" y="65"/>
                    <a:pt x="57" y="77"/>
                    <a:pt x="49" y="87"/>
                  </a:cubicBezTo>
                  <a:cubicBezTo>
                    <a:pt x="37" y="101"/>
                    <a:pt x="37" y="101"/>
                    <a:pt x="37" y="10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39" name="Freeform 158">
              <a:extLst>
                <a:ext uri="{FF2B5EF4-FFF2-40B4-BE49-F238E27FC236}">
                  <a16:creationId xmlns:a16="http://schemas.microsoft.com/office/drawing/2014/main" xmlns="" id="{E9F917B8-A89B-43C6-A403-4E47767B9628}"/>
                </a:ext>
              </a:extLst>
            </p:cNvPr>
            <p:cNvSpPr>
              <a:spLocks noEditPoints="1"/>
            </p:cNvSpPr>
            <p:nvPr/>
          </p:nvSpPr>
          <p:spPr bwMode="auto">
            <a:xfrm flipH="1">
              <a:off x="1899249" y="5636525"/>
              <a:ext cx="177856" cy="188308"/>
            </a:xfrm>
            <a:custGeom>
              <a:avLst/>
              <a:gdLst>
                <a:gd name="T0" fmla="*/ 13 w 63"/>
                <a:gd name="T1" fmla="*/ 47 h 66"/>
                <a:gd name="T2" fmla="*/ 28 w 63"/>
                <a:gd name="T3" fmla="*/ 63 h 66"/>
                <a:gd name="T4" fmla="*/ 33 w 63"/>
                <a:gd name="T5" fmla="*/ 66 h 66"/>
                <a:gd name="T6" fmla="*/ 36 w 63"/>
                <a:gd name="T7" fmla="*/ 63 h 66"/>
                <a:gd name="T8" fmla="*/ 32 w 63"/>
                <a:gd name="T9" fmla="*/ 58 h 66"/>
                <a:gd name="T10" fmla="*/ 27 w 63"/>
                <a:gd name="T11" fmla="*/ 53 h 66"/>
                <a:gd name="T12" fmla="*/ 27 w 63"/>
                <a:gd name="T13" fmla="*/ 55 h 66"/>
                <a:gd name="T14" fmla="*/ 26 w 63"/>
                <a:gd name="T15" fmla="*/ 55 h 66"/>
                <a:gd name="T16" fmla="*/ 19 w 63"/>
                <a:gd name="T17" fmla="*/ 49 h 66"/>
                <a:gd name="T18" fmla="*/ 13 w 63"/>
                <a:gd name="T19" fmla="*/ 47 h 66"/>
                <a:gd name="T20" fmla="*/ 24 w 63"/>
                <a:gd name="T21" fmla="*/ 40 h 66"/>
                <a:gd name="T22" fmla="*/ 27 w 63"/>
                <a:gd name="T23" fmla="*/ 52 h 66"/>
                <a:gd name="T24" fmla="*/ 37 w 63"/>
                <a:gd name="T25" fmla="*/ 62 h 66"/>
                <a:gd name="T26" fmla="*/ 40 w 63"/>
                <a:gd name="T27" fmla="*/ 59 h 66"/>
                <a:gd name="T28" fmla="*/ 34 w 63"/>
                <a:gd name="T29" fmla="*/ 49 h 66"/>
                <a:gd name="T30" fmla="*/ 33 w 63"/>
                <a:gd name="T31" fmla="*/ 49 h 66"/>
                <a:gd name="T32" fmla="*/ 33 w 63"/>
                <a:gd name="T33" fmla="*/ 49 h 66"/>
                <a:gd name="T34" fmla="*/ 28 w 63"/>
                <a:gd name="T35" fmla="*/ 43 h 66"/>
                <a:gd name="T36" fmla="*/ 24 w 63"/>
                <a:gd name="T37" fmla="*/ 40 h 66"/>
                <a:gd name="T38" fmla="*/ 19 w 63"/>
                <a:gd name="T39" fmla="*/ 28 h 66"/>
                <a:gd name="T40" fmla="*/ 23 w 63"/>
                <a:gd name="T41" fmla="*/ 39 h 66"/>
                <a:gd name="T42" fmla="*/ 27 w 63"/>
                <a:gd name="T43" fmla="*/ 41 h 66"/>
                <a:gd name="T44" fmla="*/ 19 w 63"/>
                <a:gd name="T45" fmla="*/ 28 h 66"/>
                <a:gd name="T46" fmla="*/ 33 w 63"/>
                <a:gd name="T47" fmla="*/ 27 h 66"/>
                <a:gd name="T48" fmla="*/ 34 w 63"/>
                <a:gd name="T49" fmla="*/ 47 h 66"/>
                <a:gd name="T50" fmla="*/ 40 w 63"/>
                <a:gd name="T51" fmla="*/ 55 h 66"/>
                <a:gd name="T52" fmla="*/ 39 w 63"/>
                <a:gd name="T53" fmla="*/ 46 h 66"/>
                <a:gd name="T54" fmla="*/ 38 w 63"/>
                <a:gd name="T55" fmla="*/ 48 h 66"/>
                <a:gd name="T56" fmla="*/ 36 w 63"/>
                <a:gd name="T57" fmla="*/ 35 h 66"/>
                <a:gd name="T58" fmla="*/ 33 w 63"/>
                <a:gd name="T59" fmla="*/ 27 h 66"/>
                <a:gd name="T60" fmla="*/ 30 w 63"/>
                <a:gd name="T61" fmla="*/ 16 h 66"/>
                <a:gd name="T62" fmla="*/ 32 w 63"/>
                <a:gd name="T63" fmla="*/ 24 h 66"/>
                <a:gd name="T64" fmla="*/ 35 w 63"/>
                <a:gd name="T65" fmla="*/ 28 h 66"/>
                <a:gd name="T66" fmla="*/ 30 w 63"/>
                <a:gd name="T67" fmla="*/ 16 h 66"/>
                <a:gd name="T68" fmla="*/ 2 w 63"/>
                <a:gd name="T69" fmla="*/ 10 h 66"/>
                <a:gd name="T70" fmla="*/ 1 w 63"/>
                <a:gd name="T71" fmla="*/ 19 h 66"/>
                <a:gd name="T72" fmla="*/ 1 w 63"/>
                <a:gd name="T73" fmla="*/ 19 h 66"/>
                <a:gd name="T74" fmla="*/ 1 w 63"/>
                <a:gd name="T75" fmla="*/ 19 h 66"/>
                <a:gd name="T76" fmla="*/ 1 w 63"/>
                <a:gd name="T77" fmla="*/ 19 h 66"/>
                <a:gd name="T78" fmla="*/ 12 w 63"/>
                <a:gd name="T79" fmla="*/ 47 h 66"/>
                <a:gd name="T80" fmla="*/ 18 w 63"/>
                <a:gd name="T81" fmla="*/ 48 h 66"/>
                <a:gd name="T82" fmla="*/ 11 w 63"/>
                <a:gd name="T83" fmla="*/ 37 h 66"/>
                <a:gd name="T84" fmla="*/ 10 w 63"/>
                <a:gd name="T85" fmla="*/ 37 h 66"/>
                <a:gd name="T86" fmla="*/ 9 w 63"/>
                <a:gd name="T87" fmla="*/ 34 h 66"/>
                <a:gd name="T88" fmla="*/ 2 w 63"/>
                <a:gd name="T89" fmla="*/ 10 h 66"/>
                <a:gd name="T90" fmla="*/ 2 w 63"/>
                <a:gd name="T91" fmla="*/ 10 h 66"/>
                <a:gd name="T92" fmla="*/ 45 w 63"/>
                <a:gd name="T93" fmla="*/ 6 h 66"/>
                <a:gd name="T94" fmla="*/ 40 w 63"/>
                <a:gd name="T95" fmla="*/ 44 h 66"/>
                <a:gd name="T96" fmla="*/ 41 w 63"/>
                <a:gd name="T97" fmla="*/ 57 h 66"/>
                <a:gd name="T98" fmla="*/ 45 w 63"/>
                <a:gd name="T99" fmla="*/ 53 h 66"/>
                <a:gd name="T100" fmla="*/ 44 w 63"/>
                <a:gd name="T101" fmla="*/ 52 h 66"/>
                <a:gd name="T102" fmla="*/ 45 w 63"/>
                <a:gd name="T103" fmla="*/ 6 h 66"/>
                <a:gd name="T104" fmla="*/ 58 w 63"/>
                <a:gd name="T105" fmla="*/ 0 h 66"/>
                <a:gd name="T106" fmla="*/ 58 w 63"/>
                <a:gd name="T107" fmla="*/ 0 h 66"/>
                <a:gd name="T108" fmla="*/ 55 w 63"/>
                <a:gd name="T109" fmla="*/ 42 h 66"/>
                <a:gd name="T110" fmla="*/ 59 w 63"/>
                <a:gd name="T111" fmla="*/ 36 h 66"/>
                <a:gd name="T112" fmla="*/ 62 w 63"/>
                <a:gd name="T113" fmla="*/ 20 h 66"/>
                <a:gd name="T114" fmla="*/ 63 w 63"/>
                <a:gd name="T115" fmla="*/ 17 h 66"/>
                <a:gd name="T116" fmla="*/ 60 w 63"/>
                <a:gd name="T117" fmla="*/ 2 h 66"/>
                <a:gd name="T118" fmla="*/ 60 w 63"/>
                <a:gd name="T119" fmla="*/ 2 h 66"/>
                <a:gd name="T120" fmla="*/ 60 w 63"/>
                <a:gd name="T121" fmla="*/ 2 h 66"/>
                <a:gd name="T122" fmla="*/ 58 w 63"/>
                <a:gd name="T1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 h="66">
                  <a:moveTo>
                    <a:pt x="13" y="47"/>
                  </a:moveTo>
                  <a:cubicBezTo>
                    <a:pt x="17" y="53"/>
                    <a:pt x="22" y="58"/>
                    <a:pt x="28" y="63"/>
                  </a:cubicBezTo>
                  <a:cubicBezTo>
                    <a:pt x="33" y="66"/>
                    <a:pt x="33" y="66"/>
                    <a:pt x="33" y="66"/>
                  </a:cubicBezTo>
                  <a:cubicBezTo>
                    <a:pt x="34" y="65"/>
                    <a:pt x="35" y="64"/>
                    <a:pt x="36" y="63"/>
                  </a:cubicBezTo>
                  <a:cubicBezTo>
                    <a:pt x="35" y="61"/>
                    <a:pt x="33" y="59"/>
                    <a:pt x="32" y="58"/>
                  </a:cubicBezTo>
                  <a:cubicBezTo>
                    <a:pt x="30" y="56"/>
                    <a:pt x="29" y="55"/>
                    <a:pt x="27" y="53"/>
                  </a:cubicBezTo>
                  <a:cubicBezTo>
                    <a:pt x="27" y="54"/>
                    <a:pt x="27" y="54"/>
                    <a:pt x="27" y="55"/>
                  </a:cubicBezTo>
                  <a:cubicBezTo>
                    <a:pt x="27" y="55"/>
                    <a:pt x="27" y="55"/>
                    <a:pt x="26" y="55"/>
                  </a:cubicBezTo>
                  <a:cubicBezTo>
                    <a:pt x="25" y="55"/>
                    <a:pt x="22" y="53"/>
                    <a:pt x="19" y="49"/>
                  </a:cubicBezTo>
                  <a:cubicBezTo>
                    <a:pt x="16" y="48"/>
                    <a:pt x="14" y="48"/>
                    <a:pt x="13" y="47"/>
                  </a:cubicBezTo>
                  <a:moveTo>
                    <a:pt x="24" y="40"/>
                  </a:moveTo>
                  <a:cubicBezTo>
                    <a:pt x="25" y="45"/>
                    <a:pt x="27" y="49"/>
                    <a:pt x="27" y="52"/>
                  </a:cubicBezTo>
                  <a:cubicBezTo>
                    <a:pt x="31" y="55"/>
                    <a:pt x="34" y="58"/>
                    <a:pt x="37" y="62"/>
                  </a:cubicBezTo>
                  <a:cubicBezTo>
                    <a:pt x="38" y="61"/>
                    <a:pt x="39" y="60"/>
                    <a:pt x="40" y="59"/>
                  </a:cubicBezTo>
                  <a:cubicBezTo>
                    <a:pt x="38" y="56"/>
                    <a:pt x="37" y="53"/>
                    <a:pt x="34" y="49"/>
                  </a:cubicBezTo>
                  <a:cubicBezTo>
                    <a:pt x="34" y="49"/>
                    <a:pt x="34" y="49"/>
                    <a:pt x="33" y="49"/>
                  </a:cubicBezTo>
                  <a:cubicBezTo>
                    <a:pt x="33" y="49"/>
                    <a:pt x="33" y="49"/>
                    <a:pt x="33" y="49"/>
                  </a:cubicBezTo>
                  <a:cubicBezTo>
                    <a:pt x="32" y="49"/>
                    <a:pt x="30" y="46"/>
                    <a:pt x="28" y="43"/>
                  </a:cubicBezTo>
                  <a:cubicBezTo>
                    <a:pt x="27" y="42"/>
                    <a:pt x="25" y="41"/>
                    <a:pt x="24" y="40"/>
                  </a:cubicBezTo>
                  <a:moveTo>
                    <a:pt x="19" y="28"/>
                  </a:moveTo>
                  <a:cubicBezTo>
                    <a:pt x="19" y="28"/>
                    <a:pt x="21" y="33"/>
                    <a:pt x="23" y="39"/>
                  </a:cubicBezTo>
                  <a:cubicBezTo>
                    <a:pt x="25" y="40"/>
                    <a:pt x="26" y="40"/>
                    <a:pt x="27" y="41"/>
                  </a:cubicBezTo>
                  <a:cubicBezTo>
                    <a:pt x="23" y="35"/>
                    <a:pt x="19" y="28"/>
                    <a:pt x="19" y="28"/>
                  </a:cubicBezTo>
                  <a:moveTo>
                    <a:pt x="33" y="27"/>
                  </a:moveTo>
                  <a:cubicBezTo>
                    <a:pt x="34" y="33"/>
                    <a:pt x="35" y="42"/>
                    <a:pt x="34" y="47"/>
                  </a:cubicBezTo>
                  <a:cubicBezTo>
                    <a:pt x="37" y="50"/>
                    <a:pt x="38" y="53"/>
                    <a:pt x="40" y="55"/>
                  </a:cubicBezTo>
                  <a:cubicBezTo>
                    <a:pt x="40" y="53"/>
                    <a:pt x="40" y="50"/>
                    <a:pt x="39" y="46"/>
                  </a:cubicBezTo>
                  <a:cubicBezTo>
                    <a:pt x="39" y="47"/>
                    <a:pt x="39" y="47"/>
                    <a:pt x="38" y="48"/>
                  </a:cubicBezTo>
                  <a:cubicBezTo>
                    <a:pt x="38" y="43"/>
                    <a:pt x="37" y="39"/>
                    <a:pt x="36" y="35"/>
                  </a:cubicBezTo>
                  <a:cubicBezTo>
                    <a:pt x="36" y="32"/>
                    <a:pt x="34" y="29"/>
                    <a:pt x="33" y="27"/>
                  </a:cubicBezTo>
                  <a:moveTo>
                    <a:pt x="30" y="16"/>
                  </a:moveTo>
                  <a:cubicBezTo>
                    <a:pt x="30" y="16"/>
                    <a:pt x="31" y="19"/>
                    <a:pt x="32" y="24"/>
                  </a:cubicBezTo>
                  <a:cubicBezTo>
                    <a:pt x="33" y="25"/>
                    <a:pt x="34" y="27"/>
                    <a:pt x="35" y="28"/>
                  </a:cubicBezTo>
                  <a:cubicBezTo>
                    <a:pt x="33" y="21"/>
                    <a:pt x="30" y="16"/>
                    <a:pt x="30" y="16"/>
                  </a:cubicBezTo>
                  <a:moveTo>
                    <a:pt x="2" y="10"/>
                  </a:moveTo>
                  <a:cubicBezTo>
                    <a:pt x="0" y="10"/>
                    <a:pt x="1" y="18"/>
                    <a:pt x="1" y="19"/>
                  </a:cubicBezTo>
                  <a:cubicBezTo>
                    <a:pt x="1" y="19"/>
                    <a:pt x="1" y="19"/>
                    <a:pt x="1" y="19"/>
                  </a:cubicBezTo>
                  <a:cubicBezTo>
                    <a:pt x="1" y="19"/>
                    <a:pt x="1" y="19"/>
                    <a:pt x="1" y="19"/>
                  </a:cubicBezTo>
                  <a:cubicBezTo>
                    <a:pt x="1" y="19"/>
                    <a:pt x="1" y="19"/>
                    <a:pt x="1" y="19"/>
                  </a:cubicBezTo>
                  <a:cubicBezTo>
                    <a:pt x="2" y="29"/>
                    <a:pt x="6" y="38"/>
                    <a:pt x="12" y="47"/>
                  </a:cubicBezTo>
                  <a:cubicBezTo>
                    <a:pt x="14" y="47"/>
                    <a:pt x="16" y="47"/>
                    <a:pt x="18" y="48"/>
                  </a:cubicBezTo>
                  <a:cubicBezTo>
                    <a:pt x="16" y="45"/>
                    <a:pt x="13" y="41"/>
                    <a:pt x="11" y="37"/>
                  </a:cubicBezTo>
                  <a:cubicBezTo>
                    <a:pt x="11" y="37"/>
                    <a:pt x="11" y="37"/>
                    <a:pt x="10" y="37"/>
                  </a:cubicBezTo>
                  <a:cubicBezTo>
                    <a:pt x="9" y="36"/>
                    <a:pt x="9" y="35"/>
                    <a:pt x="9" y="34"/>
                  </a:cubicBezTo>
                  <a:cubicBezTo>
                    <a:pt x="6" y="27"/>
                    <a:pt x="3" y="19"/>
                    <a:pt x="2" y="10"/>
                  </a:cubicBezTo>
                  <a:cubicBezTo>
                    <a:pt x="2" y="10"/>
                    <a:pt x="2" y="10"/>
                    <a:pt x="2" y="10"/>
                  </a:cubicBezTo>
                  <a:moveTo>
                    <a:pt x="45" y="6"/>
                  </a:moveTo>
                  <a:cubicBezTo>
                    <a:pt x="45" y="6"/>
                    <a:pt x="46" y="31"/>
                    <a:pt x="40" y="44"/>
                  </a:cubicBezTo>
                  <a:cubicBezTo>
                    <a:pt x="41" y="49"/>
                    <a:pt x="41" y="53"/>
                    <a:pt x="41" y="57"/>
                  </a:cubicBezTo>
                  <a:cubicBezTo>
                    <a:pt x="43" y="56"/>
                    <a:pt x="44" y="55"/>
                    <a:pt x="45" y="53"/>
                  </a:cubicBezTo>
                  <a:cubicBezTo>
                    <a:pt x="45" y="53"/>
                    <a:pt x="44" y="53"/>
                    <a:pt x="44" y="52"/>
                  </a:cubicBezTo>
                  <a:cubicBezTo>
                    <a:pt x="51" y="28"/>
                    <a:pt x="45" y="6"/>
                    <a:pt x="45" y="6"/>
                  </a:cubicBezTo>
                  <a:moveTo>
                    <a:pt x="58" y="0"/>
                  </a:moveTo>
                  <a:cubicBezTo>
                    <a:pt x="58" y="0"/>
                    <a:pt x="58" y="0"/>
                    <a:pt x="58" y="0"/>
                  </a:cubicBezTo>
                  <a:cubicBezTo>
                    <a:pt x="58" y="0"/>
                    <a:pt x="63" y="20"/>
                    <a:pt x="55" y="42"/>
                  </a:cubicBezTo>
                  <a:cubicBezTo>
                    <a:pt x="57" y="40"/>
                    <a:pt x="58" y="38"/>
                    <a:pt x="59" y="36"/>
                  </a:cubicBezTo>
                  <a:cubicBezTo>
                    <a:pt x="61" y="31"/>
                    <a:pt x="62" y="26"/>
                    <a:pt x="62" y="20"/>
                  </a:cubicBezTo>
                  <a:cubicBezTo>
                    <a:pt x="62" y="19"/>
                    <a:pt x="63" y="18"/>
                    <a:pt x="63" y="17"/>
                  </a:cubicBezTo>
                  <a:cubicBezTo>
                    <a:pt x="63" y="12"/>
                    <a:pt x="62" y="7"/>
                    <a:pt x="60" y="2"/>
                  </a:cubicBezTo>
                  <a:cubicBezTo>
                    <a:pt x="60" y="2"/>
                    <a:pt x="60" y="2"/>
                    <a:pt x="60" y="2"/>
                  </a:cubicBezTo>
                  <a:cubicBezTo>
                    <a:pt x="60" y="2"/>
                    <a:pt x="60" y="2"/>
                    <a:pt x="60" y="2"/>
                  </a:cubicBezTo>
                  <a:cubicBezTo>
                    <a:pt x="60" y="0"/>
                    <a:pt x="59" y="0"/>
                    <a:pt x="5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0" name="Freeform 159">
              <a:extLst>
                <a:ext uri="{FF2B5EF4-FFF2-40B4-BE49-F238E27FC236}">
                  <a16:creationId xmlns:a16="http://schemas.microsoft.com/office/drawing/2014/main" xmlns="" id="{84754842-5461-45A8-9269-769D62634DAE}"/>
                </a:ext>
              </a:extLst>
            </p:cNvPr>
            <p:cNvSpPr>
              <a:spLocks/>
            </p:cNvSpPr>
            <p:nvPr/>
          </p:nvSpPr>
          <p:spPr bwMode="auto">
            <a:xfrm flipH="1">
              <a:off x="1969122" y="5763475"/>
              <a:ext cx="91045" cy="88865"/>
            </a:xfrm>
            <a:custGeom>
              <a:avLst/>
              <a:gdLst>
                <a:gd name="T0" fmla="*/ 2 w 32"/>
                <a:gd name="T1" fmla="*/ 3 h 32"/>
                <a:gd name="T2" fmla="*/ 13 w 32"/>
                <a:gd name="T3" fmla="*/ 22 h 32"/>
                <a:gd name="T4" fmla="*/ 32 w 32"/>
                <a:gd name="T5" fmla="*/ 31 h 32"/>
                <a:gd name="T6" fmla="*/ 30 w 32"/>
                <a:gd name="T7" fmla="*/ 32 h 32"/>
                <a:gd name="T8" fmla="*/ 1 w 32"/>
                <a:gd name="T9" fmla="*/ 3 h 32"/>
                <a:gd name="T10" fmla="*/ 1 w 32"/>
                <a:gd name="T11" fmla="*/ 3 h 32"/>
                <a:gd name="T12" fmla="*/ 0 w 32"/>
                <a:gd name="T13" fmla="*/ 1 h 32"/>
                <a:gd name="T14" fmla="*/ 2 w 32"/>
                <a:gd name="T15" fmla="*/ 1 h 32"/>
                <a:gd name="T16" fmla="*/ 2 w 32"/>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 y="3"/>
                  </a:moveTo>
                  <a:cubicBezTo>
                    <a:pt x="3" y="7"/>
                    <a:pt x="5" y="16"/>
                    <a:pt x="13" y="22"/>
                  </a:cubicBezTo>
                  <a:cubicBezTo>
                    <a:pt x="24" y="30"/>
                    <a:pt x="32" y="31"/>
                    <a:pt x="32" y="31"/>
                  </a:cubicBezTo>
                  <a:cubicBezTo>
                    <a:pt x="30" y="32"/>
                    <a:pt x="30" y="32"/>
                    <a:pt x="30" y="32"/>
                  </a:cubicBezTo>
                  <a:cubicBezTo>
                    <a:pt x="30" y="32"/>
                    <a:pt x="6" y="28"/>
                    <a:pt x="1" y="3"/>
                  </a:cubicBezTo>
                  <a:cubicBezTo>
                    <a:pt x="1" y="3"/>
                    <a:pt x="1" y="3"/>
                    <a:pt x="1" y="3"/>
                  </a:cubicBezTo>
                  <a:cubicBezTo>
                    <a:pt x="1" y="3"/>
                    <a:pt x="0" y="2"/>
                    <a:pt x="0" y="1"/>
                  </a:cubicBezTo>
                  <a:cubicBezTo>
                    <a:pt x="0" y="0"/>
                    <a:pt x="1" y="0"/>
                    <a:pt x="2" y="1"/>
                  </a:cubicBezTo>
                  <a:cubicBezTo>
                    <a:pt x="3" y="3"/>
                    <a:pt x="2" y="3"/>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1" name="Freeform 160">
              <a:extLst>
                <a:ext uri="{FF2B5EF4-FFF2-40B4-BE49-F238E27FC236}">
                  <a16:creationId xmlns:a16="http://schemas.microsoft.com/office/drawing/2014/main" xmlns="" id="{E9BB769B-E2CD-490C-9D18-E3C11548797C}"/>
                </a:ext>
              </a:extLst>
            </p:cNvPr>
            <p:cNvSpPr>
              <a:spLocks/>
            </p:cNvSpPr>
            <p:nvPr/>
          </p:nvSpPr>
          <p:spPr bwMode="auto">
            <a:xfrm flipH="1">
              <a:off x="1967004" y="5744432"/>
              <a:ext cx="103750" cy="88865"/>
            </a:xfrm>
            <a:custGeom>
              <a:avLst/>
              <a:gdLst>
                <a:gd name="T0" fmla="*/ 34 w 36"/>
                <a:gd name="T1" fmla="*/ 31 h 31"/>
                <a:gd name="T2" fmla="*/ 36 w 36"/>
                <a:gd name="T3" fmla="*/ 31 h 31"/>
                <a:gd name="T4" fmla="*/ 3 w 36"/>
                <a:gd name="T5" fmla="*/ 3 h 31"/>
                <a:gd name="T6" fmla="*/ 2 w 36"/>
                <a:gd name="T7" fmla="*/ 0 h 31"/>
                <a:gd name="T8" fmla="*/ 2 w 36"/>
                <a:gd name="T9" fmla="*/ 3 h 31"/>
                <a:gd name="T10" fmla="*/ 2 w 36"/>
                <a:gd name="T11" fmla="*/ 3 h 31"/>
                <a:gd name="T12" fmla="*/ 10 w 36"/>
                <a:gd name="T13" fmla="*/ 15 h 31"/>
                <a:gd name="T14" fmla="*/ 34 w 36"/>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1">
                  <a:moveTo>
                    <a:pt x="34" y="31"/>
                  </a:moveTo>
                  <a:cubicBezTo>
                    <a:pt x="36" y="31"/>
                    <a:pt x="36" y="31"/>
                    <a:pt x="36" y="31"/>
                  </a:cubicBezTo>
                  <a:cubicBezTo>
                    <a:pt x="36" y="31"/>
                    <a:pt x="11" y="21"/>
                    <a:pt x="3" y="3"/>
                  </a:cubicBezTo>
                  <a:cubicBezTo>
                    <a:pt x="3" y="3"/>
                    <a:pt x="3" y="1"/>
                    <a:pt x="2" y="0"/>
                  </a:cubicBezTo>
                  <a:cubicBezTo>
                    <a:pt x="1" y="0"/>
                    <a:pt x="0" y="2"/>
                    <a:pt x="2" y="3"/>
                  </a:cubicBezTo>
                  <a:cubicBezTo>
                    <a:pt x="2" y="3"/>
                    <a:pt x="2" y="3"/>
                    <a:pt x="2" y="3"/>
                  </a:cubicBezTo>
                  <a:cubicBezTo>
                    <a:pt x="4" y="6"/>
                    <a:pt x="7" y="11"/>
                    <a:pt x="10" y="15"/>
                  </a:cubicBezTo>
                  <a:cubicBezTo>
                    <a:pt x="17" y="22"/>
                    <a:pt x="30" y="29"/>
                    <a:pt x="34" y="3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2" name="Freeform 161">
              <a:extLst>
                <a:ext uri="{FF2B5EF4-FFF2-40B4-BE49-F238E27FC236}">
                  <a16:creationId xmlns:a16="http://schemas.microsoft.com/office/drawing/2014/main" xmlns="" id="{A11C9FE4-99FD-4E92-8E5A-A8F6D3E8F15B}"/>
                </a:ext>
              </a:extLst>
            </p:cNvPr>
            <p:cNvSpPr>
              <a:spLocks/>
            </p:cNvSpPr>
            <p:nvPr/>
          </p:nvSpPr>
          <p:spPr bwMode="auto">
            <a:xfrm flipH="1">
              <a:off x="1939479" y="5651335"/>
              <a:ext cx="133391" cy="188310"/>
            </a:xfrm>
            <a:custGeom>
              <a:avLst/>
              <a:gdLst>
                <a:gd name="T0" fmla="*/ 6 w 47"/>
                <a:gd name="T1" fmla="*/ 2 h 66"/>
                <a:gd name="T2" fmla="*/ 3 w 47"/>
                <a:gd name="T3" fmla="*/ 1 h 66"/>
                <a:gd name="T4" fmla="*/ 7 w 47"/>
                <a:gd name="T5" fmla="*/ 4 h 66"/>
                <a:gd name="T6" fmla="*/ 37 w 47"/>
                <a:gd name="T7" fmla="*/ 65 h 66"/>
                <a:gd name="T8" fmla="*/ 39 w 47"/>
                <a:gd name="T9" fmla="*/ 66 h 66"/>
                <a:gd name="T10" fmla="*/ 6 w 47"/>
                <a:gd name="T11" fmla="*/ 2 h 66"/>
              </a:gdLst>
              <a:ahLst/>
              <a:cxnLst>
                <a:cxn ang="0">
                  <a:pos x="T0" y="T1"/>
                </a:cxn>
                <a:cxn ang="0">
                  <a:pos x="T2" y="T3"/>
                </a:cxn>
                <a:cxn ang="0">
                  <a:pos x="T4" y="T5"/>
                </a:cxn>
                <a:cxn ang="0">
                  <a:pos x="T6" y="T7"/>
                </a:cxn>
                <a:cxn ang="0">
                  <a:pos x="T8" y="T9"/>
                </a:cxn>
                <a:cxn ang="0">
                  <a:pos x="T10" y="T11"/>
                </a:cxn>
              </a:cxnLst>
              <a:rect l="0" t="0" r="r" b="b"/>
              <a:pathLst>
                <a:path w="47" h="66">
                  <a:moveTo>
                    <a:pt x="6" y="2"/>
                  </a:moveTo>
                  <a:cubicBezTo>
                    <a:pt x="5" y="1"/>
                    <a:pt x="4" y="0"/>
                    <a:pt x="3" y="1"/>
                  </a:cubicBezTo>
                  <a:cubicBezTo>
                    <a:pt x="0" y="3"/>
                    <a:pt x="5" y="7"/>
                    <a:pt x="7" y="4"/>
                  </a:cubicBezTo>
                  <a:cubicBezTo>
                    <a:pt x="47" y="15"/>
                    <a:pt x="37" y="65"/>
                    <a:pt x="37" y="65"/>
                  </a:cubicBezTo>
                  <a:cubicBezTo>
                    <a:pt x="39" y="66"/>
                    <a:pt x="39" y="66"/>
                    <a:pt x="39" y="66"/>
                  </a:cubicBezTo>
                  <a:cubicBezTo>
                    <a:pt x="39" y="65"/>
                    <a:pt x="47" y="13"/>
                    <a:pt x="6"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3" name="Freeform 162">
              <a:extLst>
                <a:ext uri="{FF2B5EF4-FFF2-40B4-BE49-F238E27FC236}">
                  <a16:creationId xmlns:a16="http://schemas.microsoft.com/office/drawing/2014/main" xmlns="" id="{D41C64AD-588E-4A66-AFA8-185AAE501AF9}"/>
                </a:ext>
              </a:extLst>
            </p:cNvPr>
            <p:cNvSpPr>
              <a:spLocks/>
            </p:cNvSpPr>
            <p:nvPr/>
          </p:nvSpPr>
          <p:spPr bwMode="auto">
            <a:xfrm flipH="1">
              <a:off x="2007234" y="5780401"/>
              <a:ext cx="107983" cy="97328"/>
            </a:xfrm>
            <a:custGeom>
              <a:avLst/>
              <a:gdLst>
                <a:gd name="T0" fmla="*/ 1 w 38"/>
                <a:gd name="T1" fmla="*/ 4 h 35"/>
                <a:gd name="T2" fmla="*/ 1 w 38"/>
                <a:gd name="T3" fmla="*/ 1 h 35"/>
                <a:gd name="T4" fmla="*/ 2 w 38"/>
                <a:gd name="T5" fmla="*/ 5 h 35"/>
                <a:gd name="T6" fmla="*/ 38 w 38"/>
                <a:gd name="T7" fmla="*/ 33 h 35"/>
                <a:gd name="T8" fmla="*/ 38 w 38"/>
                <a:gd name="T9" fmla="*/ 35 h 35"/>
                <a:gd name="T10" fmla="*/ 1 w 38"/>
                <a:gd name="T11" fmla="*/ 4 h 35"/>
              </a:gdLst>
              <a:ahLst/>
              <a:cxnLst>
                <a:cxn ang="0">
                  <a:pos x="T0" y="T1"/>
                </a:cxn>
                <a:cxn ang="0">
                  <a:pos x="T2" y="T3"/>
                </a:cxn>
                <a:cxn ang="0">
                  <a:pos x="T4" y="T5"/>
                </a:cxn>
                <a:cxn ang="0">
                  <a:pos x="T6" y="T7"/>
                </a:cxn>
                <a:cxn ang="0">
                  <a:pos x="T8" y="T9"/>
                </a:cxn>
                <a:cxn ang="0">
                  <a:pos x="T10" y="T11"/>
                </a:cxn>
              </a:cxnLst>
              <a:rect l="0" t="0" r="r" b="b"/>
              <a:pathLst>
                <a:path w="38" h="35">
                  <a:moveTo>
                    <a:pt x="1" y="4"/>
                  </a:moveTo>
                  <a:cubicBezTo>
                    <a:pt x="0" y="3"/>
                    <a:pt x="0" y="2"/>
                    <a:pt x="1" y="1"/>
                  </a:cubicBezTo>
                  <a:cubicBezTo>
                    <a:pt x="2" y="0"/>
                    <a:pt x="4" y="4"/>
                    <a:pt x="2" y="5"/>
                  </a:cubicBezTo>
                  <a:cubicBezTo>
                    <a:pt x="3" y="32"/>
                    <a:pt x="38" y="33"/>
                    <a:pt x="38" y="33"/>
                  </a:cubicBezTo>
                  <a:cubicBezTo>
                    <a:pt x="38" y="35"/>
                    <a:pt x="38" y="35"/>
                    <a:pt x="38" y="35"/>
                  </a:cubicBezTo>
                  <a:cubicBezTo>
                    <a:pt x="38" y="35"/>
                    <a:pt x="2" y="32"/>
                    <a:pt x="1" y="4"/>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4" name="Freeform 163">
              <a:extLst>
                <a:ext uri="{FF2B5EF4-FFF2-40B4-BE49-F238E27FC236}">
                  <a16:creationId xmlns:a16="http://schemas.microsoft.com/office/drawing/2014/main" xmlns="" id="{2CCD3160-2A2A-464B-AF0F-3F161C6DE011}"/>
                </a:ext>
              </a:extLst>
            </p:cNvPr>
            <p:cNvSpPr>
              <a:spLocks/>
            </p:cNvSpPr>
            <p:nvPr/>
          </p:nvSpPr>
          <p:spPr bwMode="auto">
            <a:xfrm flipH="1">
              <a:off x="1941596" y="5697883"/>
              <a:ext cx="93163" cy="116371"/>
            </a:xfrm>
            <a:custGeom>
              <a:avLst/>
              <a:gdLst>
                <a:gd name="T0" fmla="*/ 4 w 33"/>
                <a:gd name="T1" fmla="*/ 1 h 41"/>
                <a:gd name="T2" fmla="*/ 2 w 33"/>
                <a:gd name="T3" fmla="*/ 1 h 41"/>
                <a:gd name="T4" fmla="*/ 5 w 33"/>
                <a:gd name="T5" fmla="*/ 3 h 41"/>
                <a:gd name="T6" fmla="*/ 30 w 33"/>
                <a:gd name="T7" fmla="*/ 41 h 41"/>
                <a:gd name="T8" fmla="*/ 32 w 33"/>
                <a:gd name="T9" fmla="*/ 41 h 41"/>
                <a:gd name="T10" fmla="*/ 4 w 33"/>
                <a:gd name="T11" fmla="*/ 1 h 41"/>
              </a:gdLst>
              <a:ahLst/>
              <a:cxnLst>
                <a:cxn ang="0">
                  <a:pos x="T0" y="T1"/>
                </a:cxn>
                <a:cxn ang="0">
                  <a:pos x="T2" y="T3"/>
                </a:cxn>
                <a:cxn ang="0">
                  <a:pos x="T4" y="T5"/>
                </a:cxn>
                <a:cxn ang="0">
                  <a:pos x="T6" y="T7"/>
                </a:cxn>
                <a:cxn ang="0">
                  <a:pos x="T8" y="T9"/>
                </a:cxn>
                <a:cxn ang="0">
                  <a:pos x="T10" y="T11"/>
                </a:cxn>
              </a:cxnLst>
              <a:rect l="0" t="0" r="r" b="b"/>
              <a:pathLst>
                <a:path w="33" h="41">
                  <a:moveTo>
                    <a:pt x="4" y="1"/>
                  </a:moveTo>
                  <a:cubicBezTo>
                    <a:pt x="3" y="1"/>
                    <a:pt x="2" y="0"/>
                    <a:pt x="2" y="1"/>
                  </a:cubicBezTo>
                  <a:cubicBezTo>
                    <a:pt x="0" y="2"/>
                    <a:pt x="4" y="5"/>
                    <a:pt x="5" y="3"/>
                  </a:cubicBezTo>
                  <a:cubicBezTo>
                    <a:pt x="33" y="6"/>
                    <a:pt x="30" y="41"/>
                    <a:pt x="30" y="41"/>
                  </a:cubicBezTo>
                  <a:cubicBezTo>
                    <a:pt x="32" y="41"/>
                    <a:pt x="32" y="41"/>
                    <a:pt x="32" y="41"/>
                  </a:cubicBezTo>
                  <a:cubicBezTo>
                    <a:pt x="32" y="41"/>
                    <a:pt x="32" y="5"/>
                    <a:pt x="4" y="1"/>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5" name="Freeform 164">
              <a:extLst>
                <a:ext uri="{FF2B5EF4-FFF2-40B4-BE49-F238E27FC236}">
                  <a16:creationId xmlns:a16="http://schemas.microsoft.com/office/drawing/2014/main" xmlns="" id="{0E350F07-AB51-4747-B028-0FF2239754F9}"/>
                </a:ext>
              </a:extLst>
            </p:cNvPr>
            <p:cNvSpPr>
              <a:spLocks/>
            </p:cNvSpPr>
            <p:nvPr/>
          </p:nvSpPr>
          <p:spPr bwMode="auto">
            <a:xfrm flipH="1">
              <a:off x="1994530" y="5780401"/>
              <a:ext cx="163034" cy="112138"/>
            </a:xfrm>
            <a:custGeom>
              <a:avLst/>
              <a:gdLst>
                <a:gd name="T0" fmla="*/ 2 w 58"/>
                <a:gd name="T1" fmla="*/ 5 h 40"/>
                <a:gd name="T2" fmla="*/ 1 w 58"/>
                <a:gd name="T3" fmla="*/ 2 h 40"/>
                <a:gd name="T4" fmla="*/ 4 w 58"/>
                <a:gd name="T5" fmla="*/ 6 h 40"/>
                <a:gd name="T6" fmla="*/ 58 w 58"/>
                <a:gd name="T7" fmla="*/ 28 h 40"/>
                <a:gd name="T8" fmla="*/ 58 w 58"/>
                <a:gd name="T9" fmla="*/ 30 h 40"/>
                <a:gd name="T10" fmla="*/ 2 w 58"/>
                <a:gd name="T11" fmla="*/ 5 h 40"/>
              </a:gdLst>
              <a:ahLst/>
              <a:cxnLst>
                <a:cxn ang="0">
                  <a:pos x="T0" y="T1"/>
                </a:cxn>
                <a:cxn ang="0">
                  <a:pos x="T2" y="T3"/>
                </a:cxn>
                <a:cxn ang="0">
                  <a:pos x="T4" y="T5"/>
                </a:cxn>
                <a:cxn ang="0">
                  <a:pos x="T6" y="T7"/>
                </a:cxn>
                <a:cxn ang="0">
                  <a:pos x="T8" y="T9"/>
                </a:cxn>
                <a:cxn ang="0">
                  <a:pos x="T10" y="T11"/>
                </a:cxn>
              </a:cxnLst>
              <a:rect l="0" t="0" r="r" b="b"/>
              <a:pathLst>
                <a:path w="58" h="40">
                  <a:moveTo>
                    <a:pt x="2" y="5"/>
                  </a:moveTo>
                  <a:cubicBezTo>
                    <a:pt x="1" y="4"/>
                    <a:pt x="0" y="3"/>
                    <a:pt x="1" y="2"/>
                  </a:cubicBezTo>
                  <a:cubicBezTo>
                    <a:pt x="2" y="0"/>
                    <a:pt x="6" y="4"/>
                    <a:pt x="4" y="6"/>
                  </a:cubicBezTo>
                  <a:cubicBezTo>
                    <a:pt x="15" y="39"/>
                    <a:pt x="57" y="28"/>
                    <a:pt x="58" y="28"/>
                  </a:cubicBezTo>
                  <a:cubicBezTo>
                    <a:pt x="58" y="30"/>
                    <a:pt x="58" y="30"/>
                    <a:pt x="58" y="30"/>
                  </a:cubicBezTo>
                  <a:cubicBezTo>
                    <a:pt x="58" y="30"/>
                    <a:pt x="13" y="40"/>
                    <a:pt x="2"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6" name="Freeform 165">
              <a:extLst>
                <a:ext uri="{FF2B5EF4-FFF2-40B4-BE49-F238E27FC236}">
                  <a16:creationId xmlns:a16="http://schemas.microsoft.com/office/drawing/2014/main" xmlns="" id="{330BE935-87BD-402C-89CC-D8D3CFD957F0}"/>
                </a:ext>
              </a:extLst>
            </p:cNvPr>
            <p:cNvSpPr>
              <a:spLocks/>
            </p:cNvSpPr>
            <p:nvPr/>
          </p:nvSpPr>
          <p:spPr bwMode="auto">
            <a:xfrm flipH="1">
              <a:off x="1998765" y="5757127"/>
              <a:ext cx="101632" cy="105792"/>
            </a:xfrm>
            <a:custGeom>
              <a:avLst/>
              <a:gdLst>
                <a:gd name="T0" fmla="*/ 2 w 36"/>
                <a:gd name="T1" fmla="*/ 3 h 37"/>
                <a:gd name="T2" fmla="*/ 2 w 36"/>
                <a:gd name="T3" fmla="*/ 1 h 37"/>
                <a:gd name="T4" fmla="*/ 3 w 36"/>
                <a:gd name="T5" fmla="*/ 4 h 37"/>
                <a:gd name="T6" fmla="*/ 36 w 36"/>
                <a:gd name="T7" fmla="*/ 36 h 37"/>
                <a:gd name="T8" fmla="*/ 36 w 36"/>
                <a:gd name="T9" fmla="*/ 37 h 37"/>
                <a:gd name="T10" fmla="*/ 2 w 36"/>
                <a:gd name="T11" fmla="*/ 3 h 37"/>
              </a:gdLst>
              <a:ahLst/>
              <a:cxnLst>
                <a:cxn ang="0">
                  <a:pos x="T0" y="T1"/>
                </a:cxn>
                <a:cxn ang="0">
                  <a:pos x="T2" y="T3"/>
                </a:cxn>
                <a:cxn ang="0">
                  <a:pos x="T4" y="T5"/>
                </a:cxn>
                <a:cxn ang="0">
                  <a:pos x="T6" y="T7"/>
                </a:cxn>
                <a:cxn ang="0">
                  <a:pos x="T8" y="T9"/>
                </a:cxn>
                <a:cxn ang="0">
                  <a:pos x="T10" y="T11"/>
                </a:cxn>
              </a:cxnLst>
              <a:rect l="0" t="0" r="r" b="b"/>
              <a:pathLst>
                <a:path w="36" h="37">
                  <a:moveTo>
                    <a:pt x="2" y="3"/>
                  </a:moveTo>
                  <a:cubicBezTo>
                    <a:pt x="2" y="3"/>
                    <a:pt x="1" y="1"/>
                    <a:pt x="2" y="1"/>
                  </a:cubicBezTo>
                  <a:cubicBezTo>
                    <a:pt x="3" y="0"/>
                    <a:pt x="5" y="4"/>
                    <a:pt x="3" y="4"/>
                  </a:cubicBezTo>
                  <a:cubicBezTo>
                    <a:pt x="2" y="32"/>
                    <a:pt x="36" y="36"/>
                    <a:pt x="36" y="36"/>
                  </a:cubicBezTo>
                  <a:cubicBezTo>
                    <a:pt x="36" y="37"/>
                    <a:pt x="36" y="37"/>
                    <a:pt x="36" y="37"/>
                  </a:cubicBezTo>
                  <a:cubicBezTo>
                    <a:pt x="36" y="37"/>
                    <a:pt x="0" y="32"/>
                    <a:pt x="2" y="3"/>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7" name="Freeform 166">
              <a:extLst>
                <a:ext uri="{FF2B5EF4-FFF2-40B4-BE49-F238E27FC236}">
                  <a16:creationId xmlns:a16="http://schemas.microsoft.com/office/drawing/2014/main" xmlns="" id="{55A77D80-CBDE-4092-AF7B-B8E75AAEFF4C}"/>
                </a:ext>
              </a:extLst>
            </p:cNvPr>
            <p:cNvSpPr>
              <a:spLocks/>
            </p:cNvSpPr>
            <p:nvPr/>
          </p:nvSpPr>
          <p:spPr bwMode="auto">
            <a:xfrm flipH="1">
              <a:off x="1956418" y="5733853"/>
              <a:ext cx="99514" cy="86748"/>
            </a:xfrm>
            <a:custGeom>
              <a:avLst/>
              <a:gdLst>
                <a:gd name="T0" fmla="*/ 4 w 35"/>
                <a:gd name="T1" fmla="*/ 2 h 30"/>
                <a:gd name="T2" fmla="*/ 24 w 35"/>
                <a:gd name="T3" fmla="*/ 13 h 30"/>
                <a:gd name="T4" fmla="*/ 34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4" y="30"/>
                    <a:pt x="34" y="30"/>
                  </a:cubicBezTo>
                  <a:cubicBezTo>
                    <a:pt x="35" y="29"/>
                    <a:pt x="35" y="29"/>
                    <a:pt x="35" y="29"/>
                  </a:cubicBezTo>
                  <a:cubicBezTo>
                    <a:pt x="35" y="29"/>
                    <a:pt x="29" y="5"/>
                    <a:pt x="4" y="2"/>
                  </a:cubicBezTo>
                  <a:cubicBezTo>
                    <a:pt x="4" y="2"/>
                    <a:pt x="4" y="2"/>
                    <a:pt x="4" y="2"/>
                  </a:cubicBezTo>
                  <a:cubicBezTo>
                    <a:pt x="4" y="1"/>
                    <a:pt x="3" y="1"/>
                    <a:pt x="2" y="0"/>
                  </a:cubicBezTo>
                  <a:cubicBezTo>
                    <a:pt x="1"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8" name="Freeform 167">
              <a:extLst>
                <a:ext uri="{FF2B5EF4-FFF2-40B4-BE49-F238E27FC236}">
                  <a16:creationId xmlns:a16="http://schemas.microsoft.com/office/drawing/2014/main" xmlns="" id="{4C4AA545-6B32-41CA-B1CA-52DC868833AD}"/>
                </a:ext>
              </a:extLst>
            </p:cNvPr>
            <p:cNvSpPr>
              <a:spLocks/>
            </p:cNvSpPr>
            <p:nvPr/>
          </p:nvSpPr>
          <p:spPr bwMode="auto">
            <a:xfrm flipH="1">
              <a:off x="1956418" y="5765590"/>
              <a:ext cx="99514" cy="84633"/>
            </a:xfrm>
            <a:custGeom>
              <a:avLst/>
              <a:gdLst>
                <a:gd name="T0" fmla="*/ 4 w 35"/>
                <a:gd name="T1" fmla="*/ 2 h 30"/>
                <a:gd name="T2" fmla="*/ 24 w 35"/>
                <a:gd name="T3" fmla="*/ 13 h 30"/>
                <a:gd name="T4" fmla="*/ 33 w 35"/>
                <a:gd name="T5" fmla="*/ 30 h 30"/>
                <a:gd name="T6" fmla="*/ 35 w 35"/>
                <a:gd name="T7" fmla="*/ 29 h 30"/>
                <a:gd name="T8" fmla="*/ 4 w 35"/>
                <a:gd name="T9" fmla="*/ 2 h 30"/>
                <a:gd name="T10" fmla="*/ 4 w 35"/>
                <a:gd name="T11" fmla="*/ 2 h 30"/>
                <a:gd name="T12" fmla="*/ 2 w 35"/>
                <a:gd name="T13" fmla="*/ 0 h 30"/>
                <a:gd name="T14" fmla="*/ 2 w 35"/>
                <a:gd name="T15" fmla="*/ 3 h 30"/>
                <a:gd name="T16" fmla="*/ 4 w 35"/>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4" y="2"/>
                  </a:moveTo>
                  <a:cubicBezTo>
                    <a:pt x="8" y="3"/>
                    <a:pt x="17" y="5"/>
                    <a:pt x="24" y="13"/>
                  </a:cubicBezTo>
                  <a:cubicBezTo>
                    <a:pt x="32" y="22"/>
                    <a:pt x="33" y="30"/>
                    <a:pt x="33" y="30"/>
                  </a:cubicBezTo>
                  <a:cubicBezTo>
                    <a:pt x="35" y="29"/>
                    <a:pt x="35" y="29"/>
                    <a:pt x="35" y="29"/>
                  </a:cubicBezTo>
                  <a:cubicBezTo>
                    <a:pt x="35" y="29"/>
                    <a:pt x="29" y="5"/>
                    <a:pt x="4" y="2"/>
                  </a:cubicBezTo>
                  <a:cubicBezTo>
                    <a:pt x="4" y="2"/>
                    <a:pt x="4" y="2"/>
                    <a:pt x="4" y="2"/>
                  </a:cubicBezTo>
                  <a:cubicBezTo>
                    <a:pt x="3" y="1"/>
                    <a:pt x="2" y="1"/>
                    <a:pt x="2" y="0"/>
                  </a:cubicBezTo>
                  <a:cubicBezTo>
                    <a:pt x="0" y="0"/>
                    <a:pt x="0" y="2"/>
                    <a:pt x="2" y="3"/>
                  </a:cubicBezTo>
                  <a:cubicBezTo>
                    <a:pt x="4" y="3"/>
                    <a:pt x="4" y="3"/>
                    <a:pt x="4" y="2"/>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49" name="Freeform 168">
              <a:extLst>
                <a:ext uri="{FF2B5EF4-FFF2-40B4-BE49-F238E27FC236}">
                  <a16:creationId xmlns:a16="http://schemas.microsoft.com/office/drawing/2014/main" xmlns="" id="{DB012455-97B1-471E-AB5F-4A5F7190547D}"/>
                </a:ext>
              </a:extLst>
            </p:cNvPr>
            <p:cNvSpPr>
              <a:spLocks/>
            </p:cNvSpPr>
            <p:nvPr/>
          </p:nvSpPr>
          <p:spPr bwMode="auto">
            <a:xfrm flipH="1">
              <a:off x="1969122" y="5769822"/>
              <a:ext cx="114336" cy="76170"/>
            </a:xfrm>
            <a:custGeom>
              <a:avLst/>
              <a:gdLst>
                <a:gd name="T0" fmla="*/ 3 w 40"/>
                <a:gd name="T1" fmla="*/ 4 h 26"/>
                <a:gd name="T2" fmla="*/ 20 w 40"/>
                <a:gd name="T3" fmla="*/ 19 h 26"/>
                <a:gd name="T4" fmla="*/ 40 w 40"/>
                <a:gd name="T5" fmla="*/ 22 h 26"/>
                <a:gd name="T6" fmla="*/ 39 w 40"/>
                <a:gd name="T7" fmla="*/ 23 h 26"/>
                <a:gd name="T8" fmla="*/ 3 w 40"/>
                <a:gd name="T9" fmla="*/ 4 h 26"/>
                <a:gd name="T10" fmla="*/ 3 w 40"/>
                <a:gd name="T11" fmla="*/ 4 h 26"/>
                <a:gd name="T12" fmla="*/ 1 w 40"/>
                <a:gd name="T13" fmla="*/ 2 h 26"/>
                <a:gd name="T14" fmla="*/ 3 w 40"/>
                <a:gd name="T15" fmla="*/ 2 h 26"/>
                <a:gd name="T16" fmla="*/ 3 w 40"/>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 y="4"/>
                  </a:moveTo>
                  <a:cubicBezTo>
                    <a:pt x="5" y="7"/>
                    <a:pt x="11" y="15"/>
                    <a:pt x="20" y="19"/>
                  </a:cubicBezTo>
                  <a:cubicBezTo>
                    <a:pt x="32" y="23"/>
                    <a:pt x="40" y="22"/>
                    <a:pt x="40" y="22"/>
                  </a:cubicBezTo>
                  <a:cubicBezTo>
                    <a:pt x="39" y="23"/>
                    <a:pt x="39" y="23"/>
                    <a:pt x="39" y="23"/>
                  </a:cubicBezTo>
                  <a:cubicBezTo>
                    <a:pt x="39" y="23"/>
                    <a:pt x="15" y="26"/>
                    <a:pt x="3" y="4"/>
                  </a:cubicBezTo>
                  <a:cubicBezTo>
                    <a:pt x="3" y="4"/>
                    <a:pt x="3" y="4"/>
                    <a:pt x="3" y="4"/>
                  </a:cubicBezTo>
                  <a:cubicBezTo>
                    <a:pt x="2" y="4"/>
                    <a:pt x="1" y="3"/>
                    <a:pt x="1" y="2"/>
                  </a:cubicBezTo>
                  <a:cubicBezTo>
                    <a:pt x="0" y="1"/>
                    <a:pt x="2" y="0"/>
                    <a:pt x="3" y="2"/>
                  </a:cubicBezTo>
                  <a:cubicBezTo>
                    <a:pt x="4" y="3"/>
                    <a:pt x="4" y="4"/>
                    <a:pt x="3" y="4"/>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0" name="Freeform 169">
              <a:extLst>
                <a:ext uri="{FF2B5EF4-FFF2-40B4-BE49-F238E27FC236}">
                  <a16:creationId xmlns:a16="http://schemas.microsoft.com/office/drawing/2014/main" xmlns="" id="{3274F75E-7E94-4A7A-A3F0-A4BC54C16BD6}"/>
                </a:ext>
              </a:extLst>
            </p:cNvPr>
            <p:cNvSpPr>
              <a:spLocks/>
            </p:cNvSpPr>
            <p:nvPr/>
          </p:nvSpPr>
          <p:spPr bwMode="auto">
            <a:xfrm flipH="1">
              <a:off x="1856903" y="5623830"/>
              <a:ext cx="309131" cy="363923"/>
            </a:xfrm>
            <a:custGeom>
              <a:avLst/>
              <a:gdLst>
                <a:gd name="T0" fmla="*/ 29 w 109"/>
                <a:gd name="T1" fmla="*/ 110 h 128"/>
                <a:gd name="T2" fmla="*/ 33 w 109"/>
                <a:gd name="T3" fmla="*/ 106 h 128"/>
                <a:gd name="T4" fmla="*/ 34 w 109"/>
                <a:gd name="T5" fmla="*/ 106 h 128"/>
                <a:gd name="T6" fmla="*/ 59 w 109"/>
                <a:gd name="T7" fmla="*/ 78 h 128"/>
                <a:gd name="T8" fmla="*/ 67 w 109"/>
                <a:gd name="T9" fmla="*/ 67 h 128"/>
                <a:gd name="T10" fmla="*/ 67 w 109"/>
                <a:gd name="T11" fmla="*/ 67 h 128"/>
                <a:gd name="T12" fmla="*/ 72 w 109"/>
                <a:gd name="T13" fmla="*/ 63 h 128"/>
                <a:gd name="T14" fmla="*/ 95 w 109"/>
                <a:gd name="T15" fmla="*/ 33 h 128"/>
                <a:gd name="T16" fmla="*/ 96 w 109"/>
                <a:gd name="T17" fmla="*/ 31 h 128"/>
                <a:gd name="T18" fmla="*/ 107 w 109"/>
                <a:gd name="T19" fmla="*/ 19 h 128"/>
                <a:gd name="T20" fmla="*/ 104 w 109"/>
                <a:gd name="T21" fmla="*/ 42 h 128"/>
                <a:gd name="T22" fmla="*/ 97 w 109"/>
                <a:gd name="T23" fmla="*/ 61 h 128"/>
                <a:gd name="T24" fmla="*/ 97 w 109"/>
                <a:gd name="T25" fmla="*/ 61 h 128"/>
                <a:gd name="T26" fmla="*/ 97 w 109"/>
                <a:gd name="T27" fmla="*/ 62 h 128"/>
                <a:gd name="T28" fmla="*/ 96 w 109"/>
                <a:gd name="T29" fmla="*/ 62 h 128"/>
                <a:gd name="T30" fmla="*/ 96 w 109"/>
                <a:gd name="T31" fmla="*/ 63 h 128"/>
                <a:gd name="T32" fmla="*/ 90 w 109"/>
                <a:gd name="T33" fmla="*/ 71 h 128"/>
                <a:gd name="T34" fmla="*/ 73 w 109"/>
                <a:gd name="T35" fmla="*/ 81 h 128"/>
                <a:gd name="T36" fmla="*/ 68 w 109"/>
                <a:gd name="T37" fmla="*/ 85 h 128"/>
                <a:gd name="T38" fmla="*/ 61 w 109"/>
                <a:gd name="T39" fmla="*/ 99 h 128"/>
                <a:gd name="T40" fmla="*/ 49 w 109"/>
                <a:gd name="T41" fmla="*/ 112 h 128"/>
                <a:gd name="T42" fmla="*/ 49 w 109"/>
                <a:gd name="T43" fmla="*/ 112 h 128"/>
                <a:gd name="T44" fmla="*/ 36 w 109"/>
                <a:gd name="T45" fmla="*/ 121 h 128"/>
                <a:gd name="T46" fmla="*/ 24 w 109"/>
                <a:gd name="T47" fmla="*/ 125 h 128"/>
                <a:gd name="T48" fmla="*/ 29 w 109"/>
                <a:gd name="T49"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28">
                  <a:moveTo>
                    <a:pt x="29" y="110"/>
                  </a:moveTo>
                  <a:cubicBezTo>
                    <a:pt x="31" y="109"/>
                    <a:pt x="32" y="108"/>
                    <a:pt x="33" y="106"/>
                  </a:cubicBezTo>
                  <a:cubicBezTo>
                    <a:pt x="34" y="106"/>
                    <a:pt x="34" y="106"/>
                    <a:pt x="34" y="106"/>
                  </a:cubicBezTo>
                  <a:cubicBezTo>
                    <a:pt x="44" y="98"/>
                    <a:pt x="54" y="93"/>
                    <a:pt x="59" y="78"/>
                  </a:cubicBezTo>
                  <a:cubicBezTo>
                    <a:pt x="59" y="78"/>
                    <a:pt x="62" y="73"/>
                    <a:pt x="67" y="67"/>
                  </a:cubicBezTo>
                  <a:cubicBezTo>
                    <a:pt x="67" y="67"/>
                    <a:pt x="67" y="67"/>
                    <a:pt x="67" y="67"/>
                  </a:cubicBezTo>
                  <a:cubicBezTo>
                    <a:pt x="68" y="66"/>
                    <a:pt x="70" y="64"/>
                    <a:pt x="72" y="63"/>
                  </a:cubicBezTo>
                  <a:cubicBezTo>
                    <a:pt x="78" y="57"/>
                    <a:pt x="91" y="42"/>
                    <a:pt x="95" y="33"/>
                  </a:cubicBezTo>
                  <a:cubicBezTo>
                    <a:pt x="95" y="32"/>
                    <a:pt x="96" y="32"/>
                    <a:pt x="96" y="31"/>
                  </a:cubicBezTo>
                  <a:cubicBezTo>
                    <a:pt x="107" y="0"/>
                    <a:pt x="109" y="14"/>
                    <a:pt x="107" y="19"/>
                  </a:cubicBezTo>
                  <a:cubicBezTo>
                    <a:pt x="106" y="25"/>
                    <a:pt x="106" y="33"/>
                    <a:pt x="104" y="42"/>
                  </a:cubicBezTo>
                  <a:cubicBezTo>
                    <a:pt x="103" y="48"/>
                    <a:pt x="101" y="55"/>
                    <a:pt x="97" y="61"/>
                  </a:cubicBezTo>
                  <a:cubicBezTo>
                    <a:pt x="97" y="61"/>
                    <a:pt x="97" y="61"/>
                    <a:pt x="97" y="61"/>
                  </a:cubicBezTo>
                  <a:cubicBezTo>
                    <a:pt x="97" y="62"/>
                    <a:pt x="97" y="62"/>
                    <a:pt x="97" y="62"/>
                  </a:cubicBezTo>
                  <a:cubicBezTo>
                    <a:pt x="96" y="62"/>
                    <a:pt x="96" y="62"/>
                    <a:pt x="96" y="62"/>
                  </a:cubicBezTo>
                  <a:cubicBezTo>
                    <a:pt x="96" y="63"/>
                    <a:pt x="96" y="63"/>
                    <a:pt x="96" y="63"/>
                  </a:cubicBezTo>
                  <a:cubicBezTo>
                    <a:pt x="94" y="66"/>
                    <a:pt x="92" y="68"/>
                    <a:pt x="90" y="71"/>
                  </a:cubicBezTo>
                  <a:cubicBezTo>
                    <a:pt x="83" y="78"/>
                    <a:pt x="78" y="81"/>
                    <a:pt x="73" y="81"/>
                  </a:cubicBezTo>
                  <a:cubicBezTo>
                    <a:pt x="71" y="81"/>
                    <a:pt x="69" y="83"/>
                    <a:pt x="68" y="85"/>
                  </a:cubicBezTo>
                  <a:cubicBezTo>
                    <a:pt x="67" y="89"/>
                    <a:pt x="65" y="94"/>
                    <a:pt x="61" y="99"/>
                  </a:cubicBezTo>
                  <a:cubicBezTo>
                    <a:pt x="57" y="105"/>
                    <a:pt x="53" y="109"/>
                    <a:pt x="49" y="112"/>
                  </a:cubicBezTo>
                  <a:cubicBezTo>
                    <a:pt x="49" y="112"/>
                    <a:pt x="49" y="112"/>
                    <a:pt x="49" y="112"/>
                  </a:cubicBezTo>
                  <a:cubicBezTo>
                    <a:pt x="45" y="116"/>
                    <a:pt x="40" y="119"/>
                    <a:pt x="36" y="121"/>
                  </a:cubicBezTo>
                  <a:cubicBezTo>
                    <a:pt x="31" y="123"/>
                    <a:pt x="27" y="125"/>
                    <a:pt x="24" y="125"/>
                  </a:cubicBezTo>
                  <a:cubicBezTo>
                    <a:pt x="0" y="128"/>
                    <a:pt x="16" y="121"/>
                    <a:pt x="29" y="11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1" name="Freeform 170">
              <a:extLst>
                <a:ext uri="{FF2B5EF4-FFF2-40B4-BE49-F238E27FC236}">
                  <a16:creationId xmlns:a16="http://schemas.microsoft.com/office/drawing/2014/main" xmlns="" id="{71434C88-4333-470B-B1EC-A67CF938C83A}"/>
                </a:ext>
              </a:extLst>
            </p:cNvPr>
            <p:cNvSpPr>
              <a:spLocks/>
            </p:cNvSpPr>
            <p:nvPr/>
          </p:nvSpPr>
          <p:spPr bwMode="auto">
            <a:xfrm flipH="1">
              <a:off x="1886545" y="5784633"/>
              <a:ext cx="146097" cy="160803"/>
            </a:xfrm>
            <a:custGeom>
              <a:avLst/>
              <a:gdLst>
                <a:gd name="T0" fmla="*/ 38 w 51"/>
                <a:gd name="T1" fmla="*/ 0 h 56"/>
                <a:gd name="T2" fmla="*/ 35 w 51"/>
                <a:gd name="T3" fmla="*/ 10 h 56"/>
                <a:gd name="T4" fmla="*/ 27 w 51"/>
                <a:gd name="T5" fmla="*/ 20 h 56"/>
                <a:gd name="T6" fmla="*/ 27 w 51"/>
                <a:gd name="T7" fmla="*/ 20 h 56"/>
                <a:gd name="T8" fmla="*/ 26 w 51"/>
                <a:gd name="T9" fmla="*/ 10 h 56"/>
                <a:gd name="T10" fmla="*/ 25 w 51"/>
                <a:gd name="T11" fmla="*/ 18 h 56"/>
                <a:gd name="T12" fmla="*/ 23 w 51"/>
                <a:gd name="T13" fmla="*/ 22 h 56"/>
                <a:gd name="T14" fmla="*/ 12 w 51"/>
                <a:gd name="T15" fmla="*/ 27 h 56"/>
                <a:gd name="T16" fmla="*/ 14 w 51"/>
                <a:gd name="T17" fmla="*/ 28 h 56"/>
                <a:gd name="T18" fmla="*/ 18 w 51"/>
                <a:gd name="T19" fmla="*/ 26 h 56"/>
                <a:gd name="T20" fmla="*/ 20 w 51"/>
                <a:gd name="T21" fmla="*/ 25 h 56"/>
                <a:gd name="T22" fmla="*/ 20 w 51"/>
                <a:gd name="T23" fmla="*/ 25 h 56"/>
                <a:gd name="T24" fmla="*/ 14 w 51"/>
                <a:gd name="T25" fmla="*/ 33 h 56"/>
                <a:gd name="T26" fmla="*/ 1 w 51"/>
                <a:gd name="T27" fmla="*/ 42 h 56"/>
                <a:gd name="T28" fmla="*/ 15 w 51"/>
                <a:gd name="T29" fmla="*/ 34 h 56"/>
                <a:gd name="T30" fmla="*/ 15 w 51"/>
                <a:gd name="T31" fmla="*/ 34 h 56"/>
                <a:gd name="T32" fmla="*/ 12 w 51"/>
                <a:gd name="T33" fmla="*/ 43 h 56"/>
                <a:gd name="T34" fmla="*/ 1 w 51"/>
                <a:gd name="T35" fmla="*/ 56 h 56"/>
                <a:gd name="T36" fmla="*/ 2 w 51"/>
                <a:gd name="T37" fmla="*/ 55 h 56"/>
                <a:gd name="T38" fmla="*/ 2 w 51"/>
                <a:gd name="T39" fmla="*/ 55 h 56"/>
                <a:gd name="T40" fmla="*/ 14 w 51"/>
                <a:gd name="T41" fmla="*/ 42 h 56"/>
                <a:gd name="T42" fmla="*/ 21 w 51"/>
                <a:gd name="T43" fmla="*/ 28 h 56"/>
                <a:gd name="T44" fmla="*/ 26 w 51"/>
                <a:gd name="T45" fmla="*/ 24 h 56"/>
                <a:gd name="T46" fmla="*/ 43 w 51"/>
                <a:gd name="T47" fmla="*/ 14 h 56"/>
                <a:gd name="T48" fmla="*/ 49 w 51"/>
                <a:gd name="T49" fmla="*/ 6 h 56"/>
                <a:gd name="T50" fmla="*/ 49 w 51"/>
                <a:gd name="T51" fmla="*/ 5 h 56"/>
                <a:gd name="T52" fmla="*/ 50 w 51"/>
                <a:gd name="T53" fmla="*/ 5 h 56"/>
                <a:gd name="T54" fmla="*/ 50 w 51"/>
                <a:gd name="T55" fmla="*/ 4 h 56"/>
                <a:gd name="T56" fmla="*/ 50 w 51"/>
                <a:gd name="T57" fmla="*/ 4 h 56"/>
                <a:gd name="T58" fmla="*/ 51 w 51"/>
                <a:gd name="T59" fmla="*/ 0 h 56"/>
                <a:gd name="T60" fmla="*/ 51 w 51"/>
                <a:gd name="T61" fmla="*/ 0 h 56"/>
                <a:gd name="T62" fmla="*/ 34 w 51"/>
                <a:gd name="T63" fmla="*/ 19 h 56"/>
                <a:gd name="T64" fmla="*/ 31 w 51"/>
                <a:gd name="T65" fmla="*/ 19 h 56"/>
                <a:gd name="T66" fmla="*/ 38 w 51"/>
                <a:gd name="T67" fmla="*/ 3 h 56"/>
                <a:gd name="T68" fmla="*/ 38 w 51"/>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6">
                  <a:moveTo>
                    <a:pt x="38" y="0"/>
                  </a:moveTo>
                  <a:cubicBezTo>
                    <a:pt x="38" y="0"/>
                    <a:pt x="37" y="3"/>
                    <a:pt x="35" y="10"/>
                  </a:cubicBezTo>
                  <a:cubicBezTo>
                    <a:pt x="33" y="16"/>
                    <a:pt x="29" y="18"/>
                    <a:pt x="27" y="20"/>
                  </a:cubicBezTo>
                  <a:cubicBezTo>
                    <a:pt x="27" y="20"/>
                    <a:pt x="27" y="20"/>
                    <a:pt x="27" y="20"/>
                  </a:cubicBezTo>
                  <a:cubicBezTo>
                    <a:pt x="26" y="20"/>
                    <a:pt x="29" y="14"/>
                    <a:pt x="26" y="10"/>
                  </a:cubicBezTo>
                  <a:cubicBezTo>
                    <a:pt x="26" y="13"/>
                    <a:pt x="27" y="15"/>
                    <a:pt x="25" y="18"/>
                  </a:cubicBezTo>
                  <a:cubicBezTo>
                    <a:pt x="23" y="20"/>
                    <a:pt x="24" y="21"/>
                    <a:pt x="23" y="22"/>
                  </a:cubicBezTo>
                  <a:cubicBezTo>
                    <a:pt x="21" y="23"/>
                    <a:pt x="16" y="26"/>
                    <a:pt x="12" y="27"/>
                  </a:cubicBezTo>
                  <a:cubicBezTo>
                    <a:pt x="12" y="27"/>
                    <a:pt x="13" y="28"/>
                    <a:pt x="14" y="28"/>
                  </a:cubicBezTo>
                  <a:cubicBezTo>
                    <a:pt x="15" y="28"/>
                    <a:pt x="17" y="27"/>
                    <a:pt x="18" y="26"/>
                  </a:cubicBezTo>
                  <a:cubicBezTo>
                    <a:pt x="19" y="26"/>
                    <a:pt x="20" y="25"/>
                    <a:pt x="20" y="25"/>
                  </a:cubicBezTo>
                  <a:cubicBezTo>
                    <a:pt x="20" y="25"/>
                    <a:pt x="20" y="25"/>
                    <a:pt x="20" y="25"/>
                  </a:cubicBezTo>
                  <a:cubicBezTo>
                    <a:pt x="21" y="26"/>
                    <a:pt x="20" y="27"/>
                    <a:pt x="14" y="33"/>
                  </a:cubicBezTo>
                  <a:cubicBezTo>
                    <a:pt x="9" y="37"/>
                    <a:pt x="7" y="38"/>
                    <a:pt x="1" y="42"/>
                  </a:cubicBezTo>
                  <a:cubicBezTo>
                    <a:pt x="11" y="40"/>
                    <a:pt x="13" y="35"/>
                    <a:pt x="15" y="34"/>
                  </a:cubicBezTo>
                  <a:cubicBezTo>
                    <a:pt x="15" y="34"/>
                    <a:pt x="15" y="34"/>
                    <a:pt x="15" y="34"/>
                  </a:cubicBezTo>
                  <a:cubicBezTo>
                    <a:pt x="17" y="34"/>
                    <a:pt x="15" y="38"/>
                    <a:pt x="12" y="43"/>
                  </a:cubicBezTo>
                  <a:cubicBezTo>
                    <a:pt x="8" y="49"/>
                    <a:pt x="0" y="56"/>
                    <a:pt x="1" y="56"/>
                  </a:cubicBezTo>
                  <a:cubicBezTo>
                    <a:pt x="1" y="56"/>
                    <a:pt x="2" y="56"/>
                    <a:pt x="2" y="55"/>
                  </a:cubicBezTo>
                  <a:cubicBezTo>
                    <a:pt x="2" y="55"/>
                    <a:pt x="2" y="55"/>
                    <a:pt x="2" y="55"/>
                  </a:cubicBezTo>
                  <a:cubicBezTo>
                    <a:pt x="6" y="52"/>
                    <a:pt x="10" y="48"/>
                    <a:pt x="14" y="42"/>
                  </a:cubicBezTo>
                  <a:cubicBezTo>
                    <a:pt x="18" y="37"/>
                    <a:pt x="20" y="32"/>
                    <a:pt x="21" y="28"/>
                  </a:cubicBezTo>
                  <a:cubicBezTo>
                    <a:pt x="22" y="26"/>
                    <a:pt x="24" y="24"/>
                    <a:pt x="26" y="24"/>
                  </a:cubicBezTo>
                  <a:cubicBezTo>
                    <a:pt x="31" y="24"/>
                    <a:pt x="36" y="21"/>
                    <a:pt x="43" y="14"/>
                  </a:cubicBezTo>
                  <a:cubicBezTo>
                    <a:pt x="45" y="11"/>
                    <a:pt x="47" y="9"/>
                    <a:pt x="49" y="6"/>
                  </a:cubicBezTo>
                  <a:cubicBezTo>
                    <a:pt x="49" y="5"/>
                    <a:pt x="49" y="5"/>
                    <a:pt x="49" y="5"/>
                  </a:cubicBezTo>
                  <a:cubicBezTo>
                    <a:pt x="50" y="5"/>
                    <a:pt x="50" y="5"/>
                    <a:pt x="50" y="5"/>
                  </a:cubicBezTo>
                  <a:cubicBezTo>
                    <a:pt x="50" y="4"/>
                    <a:pt x="50" y="4"/>
                    <a:pt x="50" y="4"/>
                  </a:cubicBezTo>
                  <a:cubicBezTo>
                    <a:pt x="50" y="4"/>
                    <a:pt x="50" y="4"/>
                    <a:pt x="50" y="4"/>
                  </a:cubicBezTo>
                  <a:cubicBezTo>
                    <a:pt x="51" y="3"/>
                    <a:pt x="51" y="0"/>
                    <a:pt x="51" y="0"/>
                  </a:cubicBezTo>
                  <a:cubicBezTo>
                    <a:pt x="51" y="0"/>
                    <a:pt x="51" y="0"/>
                    <a:pt x="51" y="0"/>
                  </a:cubicBezTo>
                  <a:cubicBezTo>
                    <a:pt x="47" y="6"/>
                    <a:pt x="40" y="18"/>
                    <a:pt x="34" y="19"/>
                  </a:cubicBezTo>
                  <a:cubicBezTo>
                    <a:pt x="32" y="19"/>
                    <a:pt x="32" y="19"/>
                    <a:pt x="31" y="19"/>
                  </a:cubicBezTo>
                  <a:cubicBezTo>
                    <a:pt x="30" y="19"/>
                    <a:pt x="37" y="16"/>
                    <a:pt x="38" y="3"/>
                  </a:cubicBezTo>
                  <a:cubicBezTo>
                    <a:pt x="38" y="1"/>
                    <a:pt x="38" y="0"/>
                    <a:pt x="38"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2" name="Freeform 171">
              <a:extLst>
                <a:ext uri="{FF2B5EF4-FFF2-40B4-BE49-F238E27FC236}">
                  <a16:creationId xmlns:a16="http://schemas.microsoft.com/office/drawing/2014/main" xmlns="" id="{D33346DB-810F-475F-B4C6-E6C207686A13}"/>
                </a:ext>
              </a:extLst>
            </p:cNvPr>
            <p:cNvSpPr>
              <a:spLocks/>
            </p:cNvSpPr>
            <p:nvPr/>
          </p:nvSpPr>
          <p:spPr bwMode="auto">
            <a:xfrm flipH="1">
              <a:off x="1975473" y="5547660"/>
              <a:ext cx="82577" cy="31737"/>
            </a:xfrm>
            <a:custGeom>
              <a:avLst/>
              <a:gdLst>
                <a:gd name="T0" fmla="*/ 22 w 29"/>
                <a:gd name="T1" fmla="*/ 0 h 11"/>
                <a:gd name="T2" fmla="*/ 18 w 29"/>
                <a:gd name="T3" fmla="*/ 1 h 11"/>
                <a:gd name="T4" fmla="*/ 15 w 29"/>
                <a:gd name="T5" fmla="*/ 3 h 11"/>
                <a:gd name="T6" fmla="*/ 13 w 29"/>
                <a:gd name="T7" fmla="*/ 2 h 11"/>
                <a:gd name="T8" fmla="*/ 12 w 29"/>
                <a:gd name="T9" fmla="*/ 1 h 11"/>
                <a:gd name="T10" fmla="*/ 10 w 29"/>
                <a:gd name="T11" fmla="*/ 1 h 11"/>
                <a:gd name="T12" fmla="*/ 2 w 29"/>
                <a:gd name="T13" fmla="*/ 8 h 11"/>
                <a:gd name="T14" fmla="*/ 2 w 29"/>
                <a:gd name="T15" fmla="*/ 9 h 11"/>
                <a:gd name="T16" fmla="*/ 1 w 29"/>
                <a:gd name="T17" fmla="*/ 10 h 11"/>
                <a:gd name="T18" fmla="*/ 1 w 29"/>
                <a:gd name="T19" fmla="*/ 11 h 11"/>
                <a:gd name="T20" fmla="*/ 0 w 29"/>
                <a:gd name="T21" fmla="*/ 11 h 11"/>
                <a:gd name="T22" fmla="*/ 0 w 29"/>
                <a:gd name="T23" fmla="*/ 11 h 11"/>
                <a:gd name="T24" fmla="*/ 0 w 29"/>
                <a:gd name="T25" fmla="*/ 11 h 11"/>
                <a:gd name="T26" fmla="*/ 1 w 29"/>
                <a:gd name="T27" fmla="*/ 11 h 11"/>
                <a:gd name="T28" fmla="*/ 2 w 29"/>
                <a:gd name="T29" fmla="*/ 9 h 11"/>
                <a:gd name="T30" fmla="*/ 2 w 29"/>
                <a:gd name="T31" fmla="*/ 8 h 11"/>
                <a:gd name="T32" fmla="*/ 10 w 29"/>
                <a:gd name="T33" fmla="*/ 1 h 11"/>
                <a:gd name="T34" fmla="*/ 12 w 29"/>
                <a:gd name="T35" fmla="*/ 1 h 11"/>
                <a:gd name="T36" fmla="*/ 13 w 29"/>
                <a:gd name="T37" fmla="*/ 2 h 11"/>
                <a:gd name="T38" fmla="*/ 15 w 29"/>
                <a:gd name="T39" fmla="*/ 3 h 11"/>
                <a:gd name="T40" fmla="*/ 18 w 29"/>
                <a:gd name="T41" fmla="*/ 1 h 11"/>
                <a:gd name="T42" fmla="*/ 22 w 29"/>
                <a:gd name="T43" fmla="*/ 0 h 11"/>
                <a:gd name="T44" fmla="*/ 24 w 29"/>
                <a:gd name="T45" fmla="*/ 0 h 11"/>
                <a:gd name="T46" fmla="*/ 24 w 29"/>
                <a:gd name="T47" fmla="*/ 0 h 11"/>
                <a:gd name="T48" fmla="*/ 29 w 29"/>
                <a:gd name="T49" fmla="*/ 3 h 11"/>
                <a:gd name="T50" fmla="*/ 29 w 29"/>
                <a:gd name="T51" fmla="*/ 3 h 11"/>
                <a:gd name="T52" fmla="*/ 29 w 29"/>
                <a:gd name="T53" fmla="*/ 3 h 11"/>
                <a:gd name="T54" fmla="*/ 24 w 29"/>
                <a:gd name="T55" fmla="*/ 0 h 11"/>
                <a:gd name="T56" fmla="*/ 24 w 29"/>
                <a:gd name="T57" fmla="*/ 0 h 11"/>
                <a:gd name="T58" fmla="*/ 22 w 29"/>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1">
                  <a:moveTo>
                    <a:pt x="22" y="0"/>
                  </a:moveTo>
                  <a:cubicBezTo>
                    <a:pt x="21" y="0"/>
                    <a:pt x="20" y="1"/>
                    <a:pt x="18" y="1"/>
                  </a:cubicBezTo>
                  <a:cubicBezTo>
                    <a:pt x="17" y="2"/>
                    <a:pt x="16" y="3"/>
                    <a:pt x="15" y="3"/>
                  </a:cubicBezTo>
                  <a:cubicBezTo>
                    <a:pt x="15" y="3"/>
                    <a:pt x="14" y="3"/>
                    <a:pt x="13" y="2"/>
                  </a:cubicBezTo>
                  <a:cubicBezTo>
                    <a:pt x="12" y="1"/>
                    <a:pt x="12" y="1"/>
                    <a:pt x="12" y="1"/>
                  </a:cubicBezTo>
                  <a:cubicBezTo>
                    <a:pt x="12" y="1"/>
                    <a:pt x="11" y="1"/>
                    <a:pt x="10" y="1"/>
                  </a:cubicBezTo>
                  <a:cubicBezTo>
                    <a:pt x="8" y="1"/>
                    <a:pt x="5" y="3"/>
                    <a:pt x="2" y="8"/>
                  </a:cubicBezTo>
                  <a:cubicBezTo>
                    <a:pt x="2" y="9"/>
                    <a:pt x="2" y="9"/>
                    <a:pt x="2" y="9"/>
                  </a:cubicBezTo>
                  <a:cubicBezTo>
                    <a:pt x="1" y="10"/>
                    <a:pt x="1" y="10"/>
                    <a:pt x="1" y="10"/>
                  </a:cubicBezTo>
                  <a:cubicBezTo>
                    <a:pt x="1" y="10"/>
                    <a:pt x="1" y="11"/>
                    <a:pt x="1" y="11"/>
                  </a:cubicBezTo>
                  <a:cubicBezTo>
                    <a:pt x="0" y="11"/>
                    <a:pt x="0" y="11"/>
                    <a:pt x="0" y="11"/>
                  </a:cubicBezTo>
                  <a:cubicBezTo>
                    <a:pt x="0" y="11"/>
                    <a:pt x="0" y="11"/>
                    <a:pt x="0" y="11"/>
                  </a:cubicBezTo>
                  <a:cubicBezTo>
                    <a:pt x="0" y="11"/>
                    <a:pt x="0" y="11"/>
                    <a:pt x="0" y="11"/>
                  </a:cubicBezTo>
                  <a:cubicBezTo>
                    <a:pt x="1" y="11"/>
                    <a:pt x="1" y="11"/>
                    <a:pt x="1" y="11"/>
                  </a:cubicBezTo>
                  <a:cubicBezTo>
                    <a:pt x="1" y="10"/>
                    <a:pt x="1" y="10"/>
                    <a:pt x="2" y="9"/>
                  </a:cubicBezTo>
                  <a:cubicBezTo>
                    <a:pt x="2" y="8"/>
                    <a:pt x="2" y="8"/>
                    <a:pt x="2" y="8"/>
                  </a:cubicBezTo>
                  <a:cubicBezTo>
                    <a:pt x="5" y="3"/>
                    <a:pt x="8" y="1"/>
                    <a:pt x="10" y="1"/>
                  </a:cubicBezTo>
                  <a:cubicBezTo>
                    <a:pt x="11" y="1"/>
                    <a:pt x="12" y="1"/>
                    <a:pt x="12" y="1"/>
                  </a:cubicBezTo>
                  <a:cubicBezTo>
                    <a:pt x="13" y="2"/>
                    <a:pt x="13" y="2"/>
                    <a:pt x="13" y="2"/>
                  </a:cubicBezTo>
                  <a:cubicBezTo>
                    <a:pt x="14" y="3"/>
                    <a:pt x="15" y="3"/>
                    <a:pt x="15" y="3"/>
                  </a:cubicBezTo>
                  <a:cubicBezTo>
                    <a:pt x="16" y="3"/>
                    <a:pt x="17" y="2"/>
                    <a:pt x="18" y="1"/>
                  </a:cubicBezTo>
                  <a:cubicBezTo>
                    <a:pt x="20" y="1"/>
                    <a:pt x="21" y="0"/>
                    <a:pt x="22" y="0"/>
                  </a:cubicBezTo>
                  <a:cubicBezTo>
                    <a:pt x="23" y="0"/>
                    <a:pt x="24" y="0"/>
                    <a:pt x="24" y="0"/>
                  </a:cubicBezTo>
                  <a:cubicBezTo>
                    <a:pt x="24" y="0"/>
                    <a:pt x="24" y="0"/>
                    <a:pt x="24" y="0"/>
                  </a:cubicBezTo>
                  <a:cubicBezTo>
                    <a:pt x="26" y="1"/>
                    <a:pt x="28" y="2"/>
                    <a:pt x="29" y="3"/>
                  </a:cubicBezTo>
                  <a:cubicBezTo>
                    <a:pt x="29" y="3"/>
                    <a:pt x="29" y="3"/>
                    <a:pt x="29" y="3"/>
                  </a:cubicBezTo>
                  <a:cubicBezTo>
                    <a:pt x="29" y="3"/>
                    <a:pt x="29" y="3"/>
                    <a:pt x="29" y="3"/>
                  </a:cubicBezTo>
                  <a:cubicBezTo>
                    <a:pt x="28" y="2"/>
                    <a:pt x="26" y="1"/>
                    <a:pt x="24" y="0"/>
                  </a:cubicBezTo>
                  <a:cubicBezTo>
                    <a:pt x="24" y="0"/>
                    <a:pt x="24" y="0"/>
                    <a:pt x="24" y="0"/>
                  </a:cubicBezTo>
                  <a:cubicBezTo>
                    <a:pt x="24" y="0"/>
                    <a:pt x="23"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3" name="Freeform 172">
              <a:extLst>
                <a:ext uri="{FF2B5EF4-FFF2-40B4-BE49-F238E27FC236}">
                  <a16:creationId xmlns:a16="http://schemas.microsoft.com/office/drawing/2014/main" xmlns="" id="{3419D930-5320-4ACC-A02F-8C67915D8F39}"/>
                </a:ext>
              </a:extLst>
            </p:cNvPr>
            <p:cNvSpPr>
              <a:spLocks noEditPoints="1"/>
            </p:cNvSpPr>
            <p:nvPr/>
          </p:nvSpPr>
          <p:spPr bwMode="auto">
            <a:xfrm flipH="1">
              <a:off x="1947949" y="5547660"/>
              <a:ext cx="112218" cy="76170"/>
            </a:xfrm>
            <a:custGeom>
              <a:avLst/>
              <a:gdLst>
                <a:gd name="T0" fmla="*/ 24 w 40"/>
                <a:gd name="T1" fmla="*/ 23 h 26"/>
                <a:gd name="T2" fmla="*/ 23 w 40"/>
                <a:gd name="T3" fmla="*/ 26 h 26"/>
                <a:gd name="T4" fmla="*/ 23 w 40"/>
                <a:gd name="T5" fmla="*/ 26 h 26"/>
                <a:gd name="T6" fmla="*/ 24 w 40"/>
                <a:gd name="T7" fmla="*/ 23 h 26"/>
                <a:gd name="T8" fmla="*/ 5 w 40"/>
                <a:gd name="T9" fmla="*/ 20 h 26"/>
                <a:gd name="T10" fmla="*/ 6 w 40"/>
                <a:gd name="T11" fmla="*/ 26 h 26"/>
                <a:gd name="T12" fmla="*/ 6 w 40"/>
                <a:gd name="T13" fmla="*/ 26 h 26"/>
                <a:gd name="T14" fmla="*/ 6 w 40"/>
                <a:gd name="T15" fmla="*/ 26 h 26"/>
                <a:gd name="T16" fmla="*/ 5 w 40"/>
                <a:gd name="T17" fmla="*/ 20 h 26"/>
                <a:gd name="T18" fmla="*/ 5 w 40"/>
                <a:gd name="T19" fmla="*/ 11 h 26"/>
                <a:gd name="T20" fmla="*/ 5 w 40"/>
                <a:gd name="T21" fmla="*/ 13 h 26"/>
                <a:gd name="T22" fmla="*/ 5 w 40"/>
                <a:gd name="T23" fmla="*/ 11 h 26"/>
                <a:gd name="T24" fmla="*/ 25 w 40"/>
                <a:gd name="T25" fmla="*/ 5 h 26"/>
                <a:gd name="T26" fmla="*/ 25 w 40"/>
                <a:gd name="T27" fmla="*/ 5 h 26"/>
                <a:gd name="T28" fmla="*/ 24 w 40"/>
                <a:gd name="T29" fmla="*/ 6 h 26"/>
                <a:gd name="T30" fmla="*/ 25 w 40"/>
                <a:gd name="T31" fmla="*/ 5 h 26"/>
                <a:gd name="T32" fmla="*/ 23 w 40"/>
                <a:gd name="T33" fmla="*/ 0 h 26"/>
                <a:gd name="T34" fmla="*/ 19 w 40"/>
                <a:gd name="T35" fmla="*/ 1 h 26"/>
                <a:gd name="T36" fmla="*/ 16 w 40"/>
                <a:gd name="T37" fmla="*/ 3 h 26"/>
                <a:gd name="T38" fmla="*/ 14 w 40"/>
                <a:gd name="T39" fmla="*/ 2 h 26"/>
                <a:gd name="T40" fmla="*/ 13 w 40"/>
                <a:gd name="T41" fmla="*/ 1 h 26"/>
                <a:gd name="T42" fmla="*/ 11 w 40"/>
                <a:gd name="T43" fmla="*/ 1 h 26"/>
                <a:gd name="T44" fmla="*/ 3 w 40"/>
                <a:gd name="T45" fmla="*/ 8 h 26"/>
                <a:gd name="T46" fmla="*/ 3 w 40"/>
                <a:gd name="T47" fmla="*/ 9 h 26"/>
                <a:gd name="T48" fmla="*/ 2 w 40"/>
                <a:gd name="T49" fmla="*/ 11 h 26"/>
                <a:gd name="T50" fmla="*/ 1 w 40"/>
                <a:gd name="T51" fmla="*/ 11 h 26"/>
                <a:gd name="T52" fmla="*/ 1 w 40"/>
                <a:gd name="T53" fmla="*/ 11 h 26"/>
                <a:gd name="T54" fmla="*/ 1 w 40"/>
                <a:gd name="T55" fmla="*/ 23 h 26"/>
                <a:gd name="T56" fmla="*/ 5 w 40"/>
                <a:gd name="T57" fmla="*/ 11 h 26"/>
                <a:gd name="T58" fmla="*/ 5 w 40"/>
                <a:gd name="T59" fmla="*/ 11 h 26"/>
                <a:gd name="T60" fmla="*/ 5 w 40"/>
                <a:gd name="T61" fmla="*/ 11 h 26"/>
                <a:gd name="T62" fmla="*/ 5 w 40"/>
                <a:gd name="T63" fmla="*/ 11 h 26"/>
                <a:gd name="T64" fmla="*/ 8 w 40"/>
                <a:gd name="T65" fmla="*/ 9 h 26"/>
                <a:gd name="T66" fmla="*/ 6 w 40"/>
                <a:gd name="T67" fmla="*/ 25 h 26"/>
                <a:gd name="T68" fmla="*/ 8 w 40"/>
                <a:gd name="T69" fmla="*/ 9 h 26"/>
                <a:gd name="T70" fmla="*/ 12 w 40"/>
                <a:gd name="T71" fmla="*/ 4 h 26"/>
                <a:gd name="T72" fmla="*/ 16 w 40"/>
                <a:gd name="T73" fmla="*/ 5 h 26"/>
                <a:gd name="T74" fmla="*/ 17 w 40"/>
                <a:gd name="T75" fmla="*/ 17 h 26"/>
                <a:gd name="T76" fmla="*/ 21 w 40"/>
                <a:gd name="T77" fmla="*/ 6 h 26"/>
                <a:gd name="T78" fmla="*/ 21 w 40"/>
                <a:gd name="T79" fmla="*/ 6 h 26"/>
                <a:gd name="T80" fmla="*/ 23 w 40"/>
                <a:gd name="T81" fmla="*/ 18 h 26"/>
                <a:gd name="T82" fmla="*/ 21 w 40"/>
                <a:gd name="T83" fmla="*/ 6 h 26"/>
                <a:gd name="T84" fmla="*/ 25 w 40"/>
                <a:gd name="T85" fmla="*/ 5 h 26"/>
                <a:gd name="T86" fmla="*/ 25 w 40"/>
                <a:gd name="T87" fmla="*/ 5 h 26"/>
                <a:gd name="T88" fmla="*/ 25 w 40"/>
                <a:gd name="T89" fmla="*/ 5 h 26"/>
                <a:gd name="T90" fmla="*/ 25 w 40"/>
                <a:gd name="T91" fmla="*/ 5 h 26"/>
                <a:gd name="T92" fmla="*/ 25 w 40"/>
                <a:gd name="T93" fmla="*/ 5 h 26"/>
                <a:gd name="T94" fmla="*/ 31 w 40"/>
                <a:gd name="T95" fmla="*/ 18 h 26"/>
                <a:gd name="T96" fmla="*/ 31 w 40"/>
                <a:gd name="T97" fmla="*/ 18 h 26"/>
                <a:gd name="T98" fmla="*/ 31 w 40"/>
                <a:gd name="T99" fmla="*/ 18 h 26"/>
                <a:gd name="T100" fmla="*/ 25 w 40"/>
                <a:gd name="T101" fmla="*/ 5 h 26"/>
                <a:gd name="T102" fmla="*/ 28 w 40"/>
                <a:gd name="T103" fmla="*/ 5 h 26"/>
                <a:gd name="T104" fmla="*/ 28 w 40"/>
                <a:gd name="T105" fmla="*/ 5 h 26"/>
                <a:gd name="T106" fmla="*/ 29 w 40"/>
                <a:gd name="T107" fmla="*/ 4 h 26"/>
                <a:gd name="T108" fmla="*/ 30 w 40"/>
                <a:gd name="T109" fmla="*/ 5 h 26"/>
                <a:gd name="T110" fmla="*/ 30 w 40"/>
                <a:gd name="T111" fmla="*/ 5 h 26"/>
                <a:gd name="T112" fmla="*/ 30 w 40"/>
                <a:gd name="T113" fmla="*/ 5 h 26"/>
                <a:gd name="T114" fmla="*/ 40 w 40"/>
                <a:gd name="T115" fmla="*/ 15 h 26"/>
                <a:gd name="T116" fmla="*/ 30 w 40"/>
                <a:gd name="T117" fmla="*/ 3 h 26"/>
                <a:gd name="T118" fmla="*/ 30 w 40"/>
                <a:gd name="T119" fmla="*/ 3 h 26"/>
                <a:gd name="T120" fmla="*/ 25 w 40"/>
                <a:gd name="T121" fmla="*/ 0 h 26"/>
                <a:gd name="T122" fmla="*/ 25 w 40"/>
                <a:gd name="T123" fmla="*/ 0 h 26"/>
                <a:gd name="T124" fmla="*/ 23 w 40"/>
                <a:gd name="T1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26">
                  <a:moveTo>
                    <a:pt x="24" y="23"/>
                  </a:moveTo>
                  <a:cubicBezTo>
                    <a:pt x="24" y="24"/>
                    <a:pt x="23" y="25"/>
                    <a:pt x="23" y="26"/>
                  </a:cubicBezTo>
                  <a:cubicBezTo>
                    <a:pt x="23" y="26"/>
                    <a:pt x="23" y="26"/>
                    <a:pt x="23" y="26"/>
                  </a:cubicBezTo>
                  <a:cubicBezTo>
                    <a:pt x="23" y="25"/>
                    <a:pt x="24" y="24"/>
                    <a:pt x="24" y="23"/>
                  </a:cubicBezTo>
                  <a:moveTo>
                    <a:pt x="5" y="20"/>
                  </a:moveTo>
                  <a:cubicBezTo>
                    <a:pt x="4" y="23"/>
                    <a:pt x="4" y="26"/>
                    <a:pt x="6" y="26"/>
                  </a:cubicBezTo>
                  <a:cubicBezTo>
                    <a:pt x="6" y="26"/>
                    <a:pt x="6" y="26"/>
                    <a:pt x="6" y="26"/>
                  </a:cubicBezTo>
                  <a:cubicBezTo>
                    <a:pt x="6" y="26"/>
                    <a:pt x="6" y="26"/>
                    <a:pt x="6" y="26"/>
                  </a:cubicBezTo>
                  <a:cubicBezTo>
                    <a:pt x="5" y="24"/>
                    <a:pt x="4" y="22"/>
                    <a:pt x="5" y="20"/>
                  </a:cubicBezTo>
                  <a:moveTo>
                    <a:pt x="5" y="11"/>
                  </a:moveTo>
                  <a:cubicBezTo>
                    <a:pt x="6" y="11"/>
                    <a:pt x="6" y="12"/>
                    <a:pt x="5" y="13"/>
                  </a:cubicBezTo>
                  <a:cubicBezTo>
                    <a:pt x="6" y="12"/>
                    <a:pt x="6" y="11"/>
                    <a:pt x="5" y="11"/>
                  </a:cubicBezTo>
                  <a:moveTo>
                    <a:pt x="25" y="5"/>
                  </a:moveTo>
                  <a:cubicBezTo>
                    <a:pt x="25" y="5"/>
                    <a:pt x="25" y="5"/>
                    <a:pt x="25" y="5"/>
                  </a:cubicBezTo>
                  <a:cubicBezTo>
                    <a:pt x="25" y="6"/>
                    <a:pt x="25" y="6"/>
                    <a:pt x="24" y="6"/>
                  </a:cubicBezTo>
                  <a:cubicBezTo>
                    <a:pt x="25" y="6"/>
                    <a:pt x="25" y="6"/>
                    <a:pt x="25" y="5"/>
                  </a:cubicBezTo>
                  <a:moveTo>
                    <a:pt x="23" y="0"/>
                  </a:moveTo>
                  <a:cubicBezTo>
                    <a:pt x="22" y="0"/>
                    <a:pt x="21" y="1"/>
                    <a:pt x="19" y="1"/>
                  </a:cubicBezTo>
                  <a:cubicBezTo>
                    <a:pt x="18" y="2"/>
                    <a:pt x="17" y="3"/>
                    <a:pt x="16" y="3"/>
                  </a:cubicBezTo>
                  <a:cubicBezTo>
                    <a:pt x="16" y="3"/>
                    <a:pt x="15" y="3"/>
                    <a:pt x="14" y="2"/>
                  </a:cubicBezTo>
                  <a:cubicBezTo>
                    <a:pt x="13" y="1"/>
                    <a:pt x="13" y="1"/>
                    <a:pt x="13" y="1"/>
                  </a:cubicBezTo>
                  <a:cubicBezTo>
                    <a:pt x="13" y="1"/>
                    <a:pt x="12" y="1"/>
                    <a:pt x="11" y="1"/>
                  </a:cubicBezTo>
                  <a:cubicBezTo>
                    <a:pt x="9" y="1"/>
                    <a:pt x="6" y="3"/>
                    <a:pt x="3" y="8"/>
                  </a:cubicBezTo>
                  <a:cubicBezTo>
                    <a:pt x="3" y="9"/>
                    <a:pt x="3" y="9"/>
                    <a:pt x="3" y="9"/>
                  </a:cubicBezTo>
                  <a:cubicBezTo>
                    <a:pt x="2" y="10"/>
                    <a:pt x="2" y="10"/>
                    <a:pt x="2" y="11"/>
                  </a:cubicBezTo>
                  <a:cubicBezTo>
                    <a:pt x="1" y="11"/>
                    <a:pt x="1" y="11"/>
                    <a:pt x="1" y="11"/>
                  </a:cubicBezTo>
                  <a:cubicBezTo>
                    <a:pt x="1" y="11"/>
                    <a:pt x="1" y="11"/>
                    <a:pt x="1" y="11"/>
                  </a:cubicBezTo>
                  <a:cubicBezTo>
                    <a:pt x="0" y="16"/>
                    <a:pt x="0" y="21"/>
                    <a:pt x="1" y="23"/>
                  </a:cubicBezTo>
                  <a:cubicBezTo>
                    <a:pt x="0" y="20"/>
                    <a:pt x="4" y="11"/>
                    <a:pt x="5" y="11"/>
                  </a:cubicBezTo>
                  <a:cubicBezTo>
                    <a:pt x="5" y="11"/>
                    <a:pt x="5" y="11"/>
                    <a:pt x="5" y="11"/>
                  </a:cubicBezTo>
                  <a:cubicBezTo>
                    <a:pt x="5" y="11"/>
                    <a:pt x="5" y="11"/>
                    <a:pt x="5" y="11"/>
                  </a:cubicBezTo>
                  <a:cubicBezTo>
                    <a:pt x="5" y="11"/>
                    <a:pt x="5" y="11"/>
                    <a:pt x="5" y="11"/>
                  </a:cubicBezTo>
                  <a:cubicBezTo>
                    <a:pt x="8" y="9"/>
                    <a:pt x="8" y="9"/>
                    <a:pt x="8" y="9"/>
                  </a:cubicBezTo>
                  <a:cubicBezTo>
                    <a:pt x="6" y="16"/>
                    <a:pt x="6" y="21"/>
                    <a:pt x="6" y="25"/>
                  </a:cubicBezTo>
                  <a:cubicBezTo>
                    <a:pt x="6" y="21"/>
                    <a:pt x="6" y="16"/>
                    <a:pt x="8" y="9"/>
                  </a:cubicBezTo>
                  <a:cubicBezTo>
                    <a:pt x="9" y="5"/>
                    <a:pt x="11" y="4"/>
                    <a:pt x="12" y="4"/>
                  </a:cubicBezTo>
                  <a:cubicBezTo>
                    <a:pt x="13" y="4"/>
                    <a:pt x="14" y="5"/>
                    <a:pt x="16" y="5"/>
                  </a:cubicBezTo>
                  <a:cubicBezTo>
                    <a:pt x="19" y="7"/>
                    <a:pt x="17" y="13"/>
                    <a:pt x="17" y="17"/>
                  </a:cubicBezTo>
                  <a:cubicBezTo>
                    <a:pt x="19" y="15"/>
                    <a:pt x="19" y="6"/>
                    <a:pt x="21" y="6"/>
                  </a:cubicBezTo>
                  <a:cubicBezTo>
                    <a:pt x="21" y="6"/>
                    <a:pt x="21" y="6"/>
                    <a:pt x="21" y="6"/>
                  </a:cubicBezTo>
                  <a:cubicBezTo>
                    <a:pt x="22" y="7"/>
                    <a:pt x="23" y="12"/>
                    <a:pt x="23" y="18"/>
                  </a:cubicBezTo>
                  <a:cubicBezTo>
                    <a:pt x="23" y="12"/>
                    <a:pt x="22" y="7"/>
                    <a:pt x="21" y="6"/>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8" y="6"/>
                    <a:pt x="29" y="12"/>
                    <a:pt x="31" y="18"/>
                  </a:cubicBezTo>
                  <a:cubicBezTo>
                    <a:pt x="31" y="18"/>
                    <a:pt x="31" y="18"/>
                    <a:pt x="31" y="18"/>
                  </a:cubicBezTo>
                  <a:cubicBezTo>
                    <a:pt x="31" y="18"/>
                    <a:pt x="31" y="18"/>
                    <a:pt x="31" y="18"/>
                  </a:cubicBezTo>
                  <a:cubicBezTo>
                    <a:pt x="29" y="12"/>
                    <a:pt x="28" y="6"/>
                    <a:pt x="25" y="5"/>
                  </a:cubicBezTo>
                  <a:cubicBezTo>
                    <a:pt x="28" y="5"/>
                    <a:pt x="28" y="5"/>
                    <a:pt x="28" y="5"/>
                  </a:cubicBezTo>
                  <a:cubicBezTo>
                    <a:pt x="28" y="5"/>
                    <a:pt x="28" y="5"/>
                    <a:pt x="28" y="5"/>
                  </a:cubicBezTo>
                  <a:cubicBezTo>
                    <a:pt x="28" y="5"/>
                    <a:pt x="29" y="4"/>
                    <a:pt x="29" y="4"/>
                  </a:cubicBezTo>
                  <a:cubicBezTo>
                    <a:pt x="29" y="4"/>
                    <a:pt x="29" y="5"/>
                    <a:pt x="30" y="5"/>
                  </a:cubicBezTo>
                  <a:cubicBezTo>
                    <a:pt x="30" y="5"/>
                    <a:pt x="30" y="5"/>
                    <a:pt x="30" y="5"/>
                  </a:cubicBezTo>
                  <a:cubicBezTo>
                    <a:pt x="30" y="5"/>
                    <a:pt x="30" y="5"/>
                    <a:pt x="30" y="5"/>
                  </a:cubicBezTo>
                  <a:cubicBezTo>
                    <a:pt x="34" y="7"/>
                    <a:pt x="38" y="12"/>
                    <a:pt x="40" y="15"/>
                  </a:cubicBezTo>
                  <a:cubicBezTo>
                    <a:pt x="39" y="8"/>
                    <a:pt x="30" y="3"/>
                    <a:pt x="30" y="3"/>
                  </a:cubicBezTo>
                  <a:cubicBezTo>
                    <a:pt x="30" y="3"/>
                    <a:pt x="30" y="3"/>
                    <a:pt x="30" y="3"/>
                  </a:cubicBezTo>
                  <a:cubicBezTo>
                    <a:pt x="29" y="2"/>
                    <a:pt x="27" y="1"/>
                    <a:pt x="25" y="0"/>
                  </a:cubicBezTo>
                  <a:cubicBezTo>
                    <a:pt x="25" y="0"/>
                    <a:pt x="25" y="0"/>
                    <a:pt x="25" y="0"/>
                  </a:cubicBezTo>
                  <a:cubicBezTo>
                    <a:pt x="25" y="0"/>
                    <a:pt x="24" y="0"/>
                    <a:pt x="2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4" name="Freeform 173">
              <a:extLst>
                <a:ext uri="{FF2B5EF4-FFF2-40B4-BE49-F238E27FC236}">
                  <a16:creationId xmlns:a16="http://schemas.microsoft.com/office/drawing/2014/main" xmlns="" id="{22D52B49-4A39-4742-BC46-059CD03C317D}"/>
                </a:ext>
              </a:extLst>
            </p:cNvPr>
            <p:cNvSpPr>
              <a:spLocks/>
            </p:cNvSpPr>
            <p:nvPr/>
          </p:nvSpPr>
          <p:spPr bwMode="auto">
            <a:xfrm flipH="1">
              <a:off x="2134274" y="5687305"/>
              <a:ext cx="122805" cy="118487"/>
            </a:xfrm>
            <a:custGeom>
              <a:avLst/>
              <a:gdLst>
                <a:gd name="T0" fmla="*/ 27 w 43"/>
                <a:gd name="T1" fmla="*/ 0 h 41"/>
                <a:gd name="T2" fmla="*/ 27 w 43"/>
                <a:gd name="T3" fmla="*/ 0 h 41"/>
                <a:gd name="T4" fmla="*/ 27 w 43"/>
                <a:gd name="T5" fmla="*/ 0 h 41"/>
                <a:gd name="T6" fmla="*/ 10 w 43"/>
                <a:gd name="T7" fmla="*/ 4 h 41"/>
                <a:gd name="T8" fmla="*/ 8 w 43"/>
                <a:gd name="T9" fmla="*/ 7 h 41"/>
                <a:gd name="T10" fmla="*/ 8 w 43"/>
                <a:gd name="T11" fmla="*/ 8 h 41"/>
                <a:gd name="T12" fmla="*/ 8 w 43"/>
                <a:gd name="T13" fmla="*/ 10 h 41"/>
                <a:gd name="T14" fmla="*/ 7 w 43"/>
                <a:gd name="T15" fmla="*/ 12 h 41"/>
                <a:gd name="T16" fmla="*/ 4 w 43"/>
                <a:gd name="T17" fmla="*/ 13 h 41"/>
                <a:gd name="T18" fmla="*/ 0 w 43"/>
                <a:gd name="T19" fmla="*/ 17 h 41"/>
                <a:gd name="T20" fmla="*/ 0 w 43"/>
                <a:gd name="T21" fmla="*/ 18 h 41"/>
                <a:gd name="T22" fmla="*/ 2 w 43"/>
                <a:gd name="T23" fmla="*/ 30 h 41"/>
                <a:gd name="T24" fmla="*/ 2 w 43"/>
                <a:gd name="T25" fmla="*/ 30 h 41"/>
                <a:gd name="T26" fmla="*/ 14 w 43"/>
                <a:gd name="T27" fmla="*/ 41 h 41"/>
                <a:gd name="T28" fmla="*/ 6 w 43"/>
                <a:gd name="T29" fmla="*/ 19 h 41"/>
                <a:gd name="T30" fmla="*/ 24 w 43"/>
                <a:gd name="T31" fmla="*/ 37 h 41"/>
                <a:gd name="T32" fmla="*/ 8 w 43"/>
                <a:gd name="T33" fmla="*/ 17 h 41"/>
                <a:gd name="T34" fmla="*/ 9 w 43"/>
                <a:gd name="T35" fmla="*/ 17 h 41"/>
                <a:gd name="T36" fmla="*/ 23 w 43"/>
                <a:gd name="T37" fmla="*/ 24 h 41"/>
                <a:gd name="T38" fmla="*/ 11 w 43"/>
                <a:gd name="T39" fmla="*/ 15 h 41"/>
                <a:gd name="T40" fmla="*/ 12 w 43"/>
                <a:gd name="T41" fmla="*/ 14 h 41"/>
                <a:gd name="T42" fmla="*/ 25 w 43"/>
                <a:gd name="T43" fmla="*/ 21 h 41"/>
                <a:gd name="T44" fmla="*/ 14 w 43"/>
                <a:gd name="T45" fmla="*/ 11 h 41"/>
                <a:gd name="T46" fmla="*/ 15 w 43"/>
                <a:gd name="T47" fmla="*/ 11 h 41"/>
                <a:gd name="T48" fmla="*/ 33 w 43"/>
                <a:gd name="T49" fmla="*/ 21 h 41"/>
                <a:gd name="T50" fmla="*/ 16 w 43"/>
                <a:gd name="T51" fmla="*/ 7 h 41"/>
                <a:gd name="T52" fmla="*/ 19 w 43"/>
                <a:gd name="T53" fmla="*/ 7 h 41"/>
                <a:gd name="T54" fmla="*/ 38 w 43"/>
                <a:gd name="T55" fmla="*/ 14 h 41"/>
                <a:gd name="T56" fmla="*/ 18 w 43"/>
                <a:gd name="T57" fmla="*/ 3 h 41"/>
                <a:gd name="T58" fmla="*/ 27 w 43"/>
                <a:gd name="T59" fmla="*/ 2 h 41"/>
                <a:gd name="T60" fmla="*/ 43 w 43"/>
                <a:gd name="T61" fmla="*/ 4 h 41"/>
                <a:gd name="T62" fmla="*/ 27 w 43"/>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1">
                  <a:moveTo>
                    <a:pt x="27" y="0"/>
                  </a:moveTo>
                  <a:cubicBezTo>
                    <a:pt x="27" y="0"/>
                    <a:pt x="27" y="0"/>
                    <a:pt x="27" y="0"/>
                  </a:cubicBezTo>
                  <a:cubicBezTo>
                    <a:pt x="27" y="0"/>
                    <a:pt x="27" y="0"/>
                    <a:pt x="27" y="0"/>
                  </a:cubicBezTo>
                  <a:cubicBezTo>
                    <a:pt x="19" y="1"/>
                    <a:pt x="14" y="2"/>
                    <a:pt x="10" y="4"/>
                  </a:cubicBezTo>
                  <a:cubicBezTo>
                    <a:pt x="9" y="4"/>
                    <a:pt x="8" y="6"/>
                    <a:pt x="8" y="7"/>
                  </a:cubicBezTo>
                  <a:cubicBezTo>
                    <a:pt x="8" y="8"/>
                    <a:pt x="8" y="8"/>
                    <a:pt x="8" y="8"/>
                  </a:cubicBezTo>
                  <a:cubicBezTo>
                    <a:pt x="8" y="9"/>
                    <a:pt x="8" y="9"/>
                    <a:pt x="8" y="10"/>
                  </a:cubicBezTo>
                  <a:cubicBezTo>
                    <a:pt x="8" y="11"/>
                    <a:pt x="8" y="11"/>
                    <a:pt x="7" y="12"/>
                  </a:cubicBezTo>
                  <a:cubicBezTo>
                    <a:pt x="6" y="13"/>
                    <a:pt x="5" y="13"/>
                    <a:pt x="4" y="13"/>
                  </a:cubicBezTo>
                  <a:cubicBezTo>
                    <a:pt x="1" y="14"/>
                    <a:pt x="0" y="15"/>
                    <a:pt x="0" y="17"/>
                  </a:cubicBezTo>
                  <a:cubicBezTo>
                    <a:pt x="0" y="17"/>
                    <a:pt x="0" y="18"/>
                    <a:pt x="0" y="18"/>
                  </a:cubicBezTo>
                  <a:cubicBezTo>
                    <a:pt x="0" y="21"/>
                    <a:pt x="0" y="25"/>
                    <a:pt x="2" y="30"/>
                  </a:cubicBezTo>
                  <a:cubicBezTo>
                    <a:pt x="2" y="30"/>
                    <a:pt x="2" y="30"/>
                    <a:pt x="2" y="30"/>
                  </a:cubicBezTo>
                  <a:cubicBezTo>
                    <a:pt x="7" y="39"/>
                    <a:pt x="10" y="40"/>
                    <a:pt x="14" y="41"/>
                  </a:cubicBezTo>
                  <a:cubicBezTo>
                    <a:pt x="1" y="32"/>
                    <a:pt x="3" y="20"/>
                    <a:pt x="6" y="19"/>
                  </a:cubicBezTo>
                  <a:cubicBezTo>
                    <a:pt x="6" y="25"/>
                    <a:pt x="13" y="36"/>
                    <a:pt x="24" y="37"/>
                  </a:cubicBezTo>
                  <a:cubicBezTo>
                    <a:pt x="17" y="36"/>
                    <a:pt x="5" y="19"/>
                    <a:pt x="8" y="17"/>
                  </a:cubicBezTo>
                  <a:cubicBezTo>
                    <a:pt x="9" y="17"/>
                    <a:pt x="9" y="17"/>
                    <a:pt x="9" y="17"/>
                  </a:cubicBezTo>
                  <a:cubicBezTo>
                    <a:pt x="13" y="17"/>
                    <a:pt x="18" y="22"/>
                    <a:pt x="23" y="24"/>
                  </a:cubicBezTo>
                  <a:cubicBezTo>
                    <a:pt x="20" y="20"/>
                    <a:pt x="12" y="17"/>
                    <a:pt x="11" y="15"/>
                  </a:cubicBezTo>
                  <a:cubicBezTo>
                    <a:pt x="11" y="15"/>
                    <a:pt x="12" y="14"/>
                    <a:pt x="12" y="14"/>
                  </a:cubicBezTo>
                  <a:cubicBezTo>
                    <a:pt x="16" y="14"/>
                    <a:pt x="23" y="20"/>
                    <a:pt x="25" y="21"/>
                  </a:cubicBezTo>
                  <a:cubicBezTo>
                    <a:pt x="21" y="15"/>
                    <a:pt x="12" y="12"/>
                    <a:pt x="14" y="11"/>
                  </a:cubicBezTo>
                  <a:cubicBezTo>
                    <a:pt x="14" y="11"/>
                    <a:pt x="15" y="11"/>
                    <a:pt x="15" y="11"/>
                  </a:cubicBezTo>
                  <a:cubicBezTo>
                    <a:pt x="19" y="11"/>
                    <a:pt x="30" y="17"/>
                    <a:pt x="33" y="21"/>
                  </a:cubicBezTo>
                  <a:cubicBezTo>
                    <a:pt x="33" y="13"/>
                    <a:pt x="13" y="9"/>
                    <a:pt x="16" y="7"/>
                  </a:cubicBezTo>
                  <a:cubicBezTo>
                    <a:pt x="16" y="7"/>
                    <a:pt x="17" y="7"/>
                    <a:pt x="19" y="7"/>
                  </a:cubicBezTo>
                  <a:cubicBezTo>
                    <a:pt x="24" y="7"/>
                    <a:pt x="34" y="9"/>
                    <a:pt x="38" y="14"/>
                  </a:cubicBezTo>
                  <a:cubicBezTo>
                    <a:pt x="33" y="1"/>
                    <a:pt x="7" y="6"/>
                    <a:pt x="18" y="3"/>
                  </a:cubicBezTo>
                  <a:cubicBezTo>
                    <a:pt x="22" y="2"/>
                    <a:pt x="24" y="2"/>
                    <a:pt x="27" y="2"/>
                  </a:cubicBezTo>
                  <a:cubicBezTo>
                    <a:pt x="33" y="2"/>
                    <a:pt x="37" y="4"/>
                    <a:pt x="43" y="4"/>
                  </a:cubicBezTo>
                  <a:cubicBezTo>
                    <a:pt x="38" y="1"/>
                    <a:pt x="28" y="0"/>
                    <a:pt x="27"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5" name="Freeform 174">
              <a:extLst>
                <a:ext uri="{FF2B5EF4-FFF2-40B4-BE49-F238E27FC236}">
                  <a16:creationId xmlns:a16="http://schemas.microsoft.com/office/drawing/2014/main" xmlns="" id="{87F80B33-2959-4482-8ED1-4A9D75229993}"/>
                </a:ext>
              </a:extLst>
            </p:cNvPr>
            <p:cNvSpPr>
              <a:spLocks/>
            </p:cNvSpPr>
            <p:nvPr/>
          </p:nvSpPr>
          <p:spPr bwMode="auto">
            <a:xfrm flipH="1">
              <a:off x="2206264" y="5850223"/>
              <a:ext cx="80459" cy="82518"/>
            </a:xfrm>
            <a:custGeom>
              <a:avLst/>
              <a:gdLst>
                <a:gd name="T0" fmla="*/ 4 w 28"/>
                <a:gd name="T1" fmla="*/ 0 h 29"/>
                <a:gd name="T2" fmla="*/ 1 w 28"/>
                <a:gd name="T3" fmla="*/ 2 h 29"/>
                <a:gd name="T4" fmla="*/ 1 w 28"/>
                <a:gd name="T5" fmla="*/ 2 h 29"/>
                <a:gd name="T6" fmla="*/ 1 w 28"/>
                <a:gd name="T7" fmla="*/ 2 h 29"/>
                <a:gd name="T8" fmla="*/ 0 w 28"/>
                <a:gd name="T9" fmla="*/ 5 h 29"/>
                <a:gd name="T10" fmla="*/ 0 w 28"/>
                <a:gd name="T11" fmla="*/ 7 h 29"/>
                <a:gd name="T12" fmla="*/ 0 w 28"/>
                <a:gd name="T13" fmla="*/ 7 h 29"/>
                <a:gd name="T14" fmla="*/ 0 w 28"/>
                <a:gd name="T15" fmla="*/ 7 h 29"/>
                <a:gd name="T16" fmla="*/ 0 w 28"/>
                <a:gd name="T17" fmla="*/ 8 h 29"/>
                <a:gd name="T18" fmla="*/ 20 w 28"/>
                <a:gd name="T19" fmla="*/ 28 h 29"/>
                <a:gd name="T20" fmla="*/ 22 w 28"/>
                <a:gd name="T21" fmla="*/ 29 h 29"/>
                <a:gd name="T22" fmla="*/ 5 w 28"/>
                <a:gd name="T23" fmla="*/ 14 h 29"/>
                <a:gd name="T24" fmla="*/ 8 w 28"/>
                <a:gd name="T25" fmla="*/ 15 h 29"/>
                <a:gd name="T26" fmla="*/ 26 w 28"/>
                <a:gd name="T27" fmla="*/ 23 h 29"/>
                <a:gd name="T28" fmla="*/ 24 w 28"/>
                <a:gd name="T29" fmla="*/ 22 h 29"/>
                <a:gd name="T30" fmla="*/ 3 w 28"/>
                <a:gd name="T31" fmla="*/ 7 h 29"/>
                <a:gd name="T32" fmla="*/ 3 w 28"/>
                <a:gd name="T33" fmla="*/ 7 h 29"/>
                <a:gd name="T34" fmla="*/ 10 w 28"/>
                <a:gd name="T35" fmla="*/ 11 h 29"/>
                <a:gd name="T36" fmla="*/ 18 w 28"/>
                <a:gd name="T37" fmla="*/ 14 h 29"/>
                <a:gd name="T38" fmla="*/ 18 w 28"/>
                <a:gd name="T39" fmla="*/ 13 h 29"/>
                <a:gd name="T40" fmla="*/ 4 w 28"/>
                <a:gd name="T41" fmla="*/ 5 h 29"/>
                <a:gd name="T42" fmla="*/ 4 w 28"/>
                <a:gd name="T43" fmla="*/ 5 h 29"/>
                <a:gd name="T44" fmla="*/ 16 w 28"/>
                <a:gd name="T45" fmla="*/ 9 h 29"/>
                <a:gd name="T46" fmla="*/ 27 w 28"/>
                <a:gd name="T47" fmla="*/ 13 h 29"/>
                <a:gd name="T48" fmla="*/ 28 w 28"/>
                <a:gd name="T49" fmla="*/ 12 h 29"/>
                <a:gd name="T50" fmla="*/ 6 w 28"/>
                <a:gd name="T51" fmla="*/ 2 h 29"/>
                <a:gd name="T52" fmla="*/ 7 w 28"/>
                <a:gd name="T53" fmla="*/ 2 h 29"/>
                <a:gd name="T54" fmla="*/ 16 w 28"/>
                <a:gd name="T55" fmla="*/ 4 h 29"/>
                <a:gd name="T56" fmla="*/ 25 w 28"/>
                <a:gd name="T57" fmla="*/ 6 h 29"/>
                <a:gd name="T58" fmla="*/ 25 w 28"/>
                <a:gd name="T59" fmla="*/ 6 h 29"/>
                <a:gd name="T60" fmla="*/ 18 w 28"/>
                <a:gd name="T61" fmla="*/ 2 h 29"/>
                <a:gd name="T62" fmla="*/ 18 w 28"/>
                <a:gd name="T63" fmla="*/ 2 h 29"/>
                <a:gd name="T64" fmla="*/ 17 w 28"/>
                <a:gd name="T65" fmla="*/ 2 h 29"/>
                <a:gd name="T66" fmla="*/ 17 w 28"/>
                <a:gd name="T67" fmla="*/ 2 h 29"/>
                <a:gd name="T68" fmla="*/ 17 w 28"/>
                <a:gd name="T69" fmla="*/ 2 h 29"/>
                <a:gd name="T70" fmla="*/ 15 w 28"/>
                <a:gd name="T71" fmla="*/ 2 h 29"/>
                <a:gd name="T72" fmla="*/ 4 w 28"/>
                <a:gd name="T7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4" y="0"/>
                  </a:moveTo>
                  <a:cubicBezTo>
                    <a:pt x="1" y="0"/>
                    <a:pt x="1" y="1"/>
                    <a:pt x="1" y="2"/>
                  </a:cubicBezTo>
                  <a:cubicBezTo>
                    <a:pt x="1" y="2"/>
                    <a:pt x="1" y="2"/>
                    <a:pt x="1" y="2"/>
                  </a:cubicBezTo>
                  <a:cubicBezTo>
                    <a:pt x="1" y="2"/>
                    <a:pt x="1" y="2"/>
                    <a:pt x="1" y="2"/>
                  </a:cubicBezTo>
                  <a:cubicBezTo>
                    <a:pt x="1" y="4"/>
                    <a:pt x="0" y="4"/>
                    <a:pt x="0" y="5"/>
                  </a:cubicBezTo>
                  <a:cubicBezTo>
                    <a:pt x="0" y="6"/>
                    <a:pt x="0" y="6"/>
                    <a:pt x="0" y="7"/>
                  </a:cubicBezTo>
                  <a:cubicBezTo>
                    <a:pt x="0" y="7"/>
                    <a:pt x="0" y="7"/>
                    <a:pt x="0" y="7"/>
                  </a:cubicBezTo>
                  <a:cubicBezTo>
                    <a:pt x="0" y="7"/>
                    <a:pt x="0" y="7"/>
                    <a:pt x="0" y="7"/>
                  </a:cubicBezTo>
                  <a:cubicBezTo>
                    <a:pt x="0" y="7"/>
                    <a:pt x="0" y="8"/>
                    <a:pt x="0" y="8"/>
                  </a:cubicBezTo>
                  <a:cubicBezTo>
                    <a:pt x="0" y="11"/>
                    <a:pt x="8" y="23"/>
                    <a:pt x="20" y="28"/>
                  </a:cubicBezTo>
                  <a:cubicBezTo>
                    <a:pt x="20" y="29"/>
                    <a:pt x="21" y="29"/>
                    <a:pt x="22" y="29"/>
                  </a:cubicBezTo>
                  <a:cubicBezTo>
                    <a:pt x="16" y="26"/>
                    <a:pt x="3" y="14"/>
                    <a:pt x="5" y="14"/>
                  </a:cubicBezTo>
                  <a:cubicBezTo>
                    <a:pt x="6" y="14"/>
                    <a:pt x="7" y="14"/>
                    <a:pt x="8" y="15"/>
                  </a:cubicBezTo>
                  <a:cubicBezTo>
                    <a:pt x="16" y="21"/>
                    <a:pt x="24" y="23"/>
                    <a:pt x="26" y="23"/>
                  </a:cubicBezTo>
                  <a:cubicBezTo>
                    <a:pt x="26" y="23"/>
                    <a:pt x="26" y="22"/>
                    <a:pt x="24" y="22"/>
                  </a:cubicBezTo>
                  <a:cubicBezTo>
                    <a:pt x="18" y="20"/>
                    <a:pt x="2" y="8"/>
                    <a:pt x="3" y="7"/>
                  </a:cubicBezTo>
                  <a:cubicBezTo>
                    <a:pt x="3" y="7"/>
                    <a:pt x="3" y="7"/>
                    <a:pt x="3" y="7"/>
                  </a:cubicBezTo>
                  <a:cubicBezTo>
                    <a:pt x="4" y="7"/>
                    <a:pt x="7" y="9"/>
                    <a:pt x="10" y="11"/>
                  </a:cubicBezTo>
                  <a:cubicBezTo>
                    <a:pt x="13" y="12"/>
                    <a:pt x="17" y="14"/>
                    <a:pt x="18" y="14"/>
                  </a:cubicBezTo>
                  <a:cubicBezTo>
                    <a:pt x="18" y="14"/>
                    <a:pt x="18" y="14"/>
                    <a:pt x="18" y="13"/>
                  </a:cubicBezTo>
                  <a:cubicBezTo>
                    <a:pt x="16" y="10"/>
                    <a:pt x="1" y="5"/>
                    <a:pt x="4" y="5"/>
                  </a:cubicBezTo>
                  <a:cubicBezTo>
                    <a:pt x="4" y="5"/>
                    <a:pt x="4" y="5"/>
                    <a:pt x="4" y="5"/>
                  </a:cubicBezTo>
                  <a:cubicBezTo>
                    <a:pt x="6" y="5"/>
                    <a:pt x="11" y="7"/>
                    <a:pt x="16" y="9"/>
                  </a:cubicBezTo>
                  <a:cubicBezTo>
                    <a:pt x="21" y="11"/>
                    <a:pt x="26" y="13"/>
                    <a:pt x="27" y="13"/>
                  </a:cubicBezTo>
                  <a:cubicBezTo>
                    <a:pt x="28" y="13"/>
                    <a:pt x="28" y="12"/>
                    <a:pt x="28" y="12"/>
                  </a:cubicBezTo>
                  <a:cubicBezTo>
                    <a:pt x="26" y="10"/>
                    <a:pt x="2" y="3"/>
                    <a:pt x="6" y="2"/>
                  </a:cubicBezTo>
                  <a:cubicBezTo>
                    <a:pt x="6" y="2"/>
                    <a:pt x="6" y="2"/>
                    <a:pt x="7" y="2"/>
                  </a:cubicBezTo>
                  <a:cubicBezTo>
                    <a:pt x="9" y="2"/>
                    <a:pt x="12" y="3"/>
                    <a:pt x="16" y="4"/>
                  </a:cubicBezTo>
                  <a:cubicBezTo>
                    <a:pt x="19" y="5"/>
                    <a:pt x="23" y="6"/>
                    <a:pt x="25" y="6"/>
                  </a:cubicBezTo>
                  <a:cubicBezTo>
                    <a:pt x="25" y="6"/>
                    <a:pt x="25" y="6"/>
                    <a:pt x="25" y="6"/>
                  </a:cubicBezTo>
                  <a:cubicBezTo>
                    <a:pt x="26" y="4"/>
                    <a:pt x="20" y="3"/>
                    <a:pt x="18" y="2"/>
                  </a:cubicBezTo>
                  <a:cubicBezTo>
                    <a:pt x="18" y="2"/>
                    <a:pt x="18" y="2"/>
                    <a:pt x="18" y="2"/>
                  </a:cubicBezTo>
                  <a:cubicBezTo>
                    <a:pt x="18" y="2"/>
                    <a:pt x="17" y="2"/>
                    <a:pt x="17" y="2"/>
                  </a:cubicBezTo>
                  <a:cubicBezTo>
                    <a:pt x="17" y="2"/>
                    <a:pt x="17" y="2"/>
                    <a:pt x="17" y="2"/>
                  </a:cubicBezTo>
                  <a:cubicBezTo>
                    <a:pt x="17" y="2"/>
                    <a:pt x="17" y="2"/>
                    <a:pt x="17" y="2"/>
                  </a:cubicBezTo>
                  <a:cubicBezTo>
                    <a:pt x="16" y="2"/>
                    <a:pt x="16" y="2"/>
                    <a:pt x="15" y="2"/>
                  </a:cubicBezTo>
                  <a:cubicBezTo>
                    <a:pt x="10" y="1"/>
                    <a:pt x="6" y="0"/>
                    <a:pt x="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6" name="Freeform 175">
              <a:extLst>
                <a:ext uri="{FF2B5EF4-FFF2-40B4-BE49-F238E27FC236}">
                  <a16:creationId xmlns:a16="http://schemas.microsoft.com/office/drawing/2014/main" xmlns="" id="{5A789D04-5283-4EE2-B79C-D1E09BD591C7}"/>
                </a:ext>
              </a:extLst>
            </p:cNvPr>
            <p:cNvSpPr>
              <a:spLocks/>
            </p:cNvSpPr>
            <p:nvPr/>
          </p:nvSpPr>
          <p:spPr bwMode="auto">
            <a:xfrm flipH="1">
              <a:off x="2041112" y="5920046"/>
              <a:ext cx="91045" cy="61358"/>
            </a:xfrm>
            <a:custGeom>
              <a:avLst/>
              <a:gdLst>
                <a:gd name="T0" fmla="*/ 26 w 32"/>
                <a:gd name="T1" fmla="*/ 0 h 22"/>
                <a:gd name="T2" fmla="*/ 22 w 32"/>
                <a:gd name="T3" fmla="*/ 2 h 22"/>
                <a:gd name="T4" fmla="*/ 22 w 32"/>
                <a:gd name="T5" fmla="*/ 2 h 22"/>
                <a:gd name="T6" fmla="*/ 22 w 32"/>
                <a:gd name="T7" fmla="*/ 2 h 22"/>
                <a:gd name="T8" fmla="*/ 21 w 32"/>
                <a:gd name="T9" fmla="*/ 2 h 22"/>
                <a:gd name="T10" fmla="*/ 17 w 32"/>
                <a:gd name="T11" fmla="*/ 6 h 22"/>
                <a:gd name="T12" fmla="*/ 0 w 32"/>
                <a:gd name="T13" fmla="*/ 20 h 22"/>
                <a:gd name="T14" fmla="*/ 4 w 32"/>
                <a:gd name="T15" fmla="*/ 22 h 22"/>
                <a:gd name="T16" fmla="*/ 12 w 32"/>
                <a:gd name="T17" fmla="*/ 21 h 22"/>
                <a:gd name="T18" fmla="*/ 24 w 32"/>
                <a:gd name="T19" fmla="*/ 17 h 22"/>
                <a:gd name="T20" fmla="*/ 32 w 32"/>
                <a:gd name="T21" fmla="*/ 7 h 22"/>
                <a:gd name="T22" fmla="*/ 32 w 32"/>
                <a:gd name="T23" fmla="*/ 6 h 22"/>
                <a:gd name="T24" fmla="*/ 30 w 32"/>
                <a:gd name="T25" fmla="*/ 9 h 22"/>
                <a:gd name="T26" fmla="*/ 13 w 32"/>
                <a:gd name="T27" fmla="*/ 19 h 22"/>
                <a:gd name="T28" fmla="*/ 11 w 32"/>
                <a:gd name="T29" fmla="*/ 19 h 22"/>
                <a:gd name="T30" fmla="*/ 24 w 32"/>
                <a:gd name="T31" fmla="*/ 10 h 22"/>
                <a:gd name="T32" fmla="*/ 26 w 32"/>
                <a:gd name="T33" fmla="*/ 8 h 22"/>
                <a:gd name="T34" fmla="*/ 20 w 32"/>
                <a:gd name="T35" fmla="*/ 11 h 22"/>
                <a:gd name="T36" fmla="*/ 8 w 32"/>
                <a:gd name="T37" fmla="*/ 17 h 22"/>
                <a:gd name="T38" fmla="*/ 8 w 32"/>
                <a:gd name="T39" fmla="*/ 17 h 22"/>
                <a:gd name="T40" fmla="*/ 24 w 32"/>
                <a:gd name="T41" fmla="*/ 4 h 22"/>
                <a:gd name="T42" fmla="*/ 26 w 3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2">
                  <a:moveTo>
                    <a:pt x="26" y="0"/>
                  </a:moveTo>
                  <a:cubicBezTo>
                    <a:pt x="25" y="0"/>
                    <a:pt x="24" y="1"/>
                    <a:pt x="22" y="2"/>
                  </a:cubicBezTo>
                  <a:cubicBezTo>
                    <a:pt x="22" y="2"/>
                    <a:pt x="22" y="2"/>
                    <a:pt x="22" y="2"/>
                  </a:cubicBezTo>
                  <a:cubicBezTo>
                    <a:pt x="22" y="2"/>
                    <a:pt x="22" y="2"/>
                    <a:pt x="22" y="2"/>
                  </a:cubicBezTo>
                  <a:cubicBezTo>
                    <a:pt x="21" y="2"/>
                    <a:pt x="21" y="2"/>
                    <a:pt x="21" y="2"/>
                  </a:cubicBezTo>
                  <a:cubicBezTo>
                    <a:pt x="20" y="4"/>
                    <a:pt x="19" y="5"/>
                    <a:pt x="17" y="6"/>
                  </a:cubicBezTo>
                  <a:cubicBezTo>
                    <a:pt x="9" y="13"/>
                    <a:pt x="0" y="18"/>
                    <a:pt x="0" y="20"/>
                  </a:cubicBezTo>
                  <a:cubicBezTo>
                    <a:pt x="0" y="21"/>
                    <a:pt x="1" y="22"/>
                    <a:pt x="4" y="22"/>
                  </a:cubicBezTo>
                  <a:cubicBezTo>
                    <a:pt x="6" y="22"/>
                    <a:pt x="9" y="21"/>
                    <a:pt x="12" y="21"/>
                  </a:cubicBezTo>
                  <a:cubicBezTo>
                    <a:pt x="15" y="21"/>
                    <a:pt x="19" y="19"/>
                    <a:pt x="24" y="17"/>
                  </a:cubicBezTo>
                  <a:cubicBezTo>
                    <a:pt x="24" y="17"/>
                    <a:pt x="31" y="12"/>
                    <a:pt x="32" y="7"/>
                  </a:cubicBezTo>
                  <a:cubicBezTo>
                    <a:pt x="32" y="7"/>
                    <a:pt x="32" y="6"/>
                    <a:pt x="32" y="6"/>
                  </a:cubicBezTo>
                  <a:cubicBezTo>
                    <a:pt x="32" y="6"/>
                    <a:pt x="31" y="7"/>
                    <a:pt x="30" y="9"/>
                  </a:cubicBezTo>
                  <a:cubicBezTo>
                    <a:pt x="27" y="13"/>
                    <a:pt x="21" y="18"/>
                    <a:pt x="13" y="19"/>
                  </a:cubicBezTo>
                  <a:cubicBezTo>
                    <a:pt x="12" y="19"/>
                    <a:pt x="11" y="19"/>
                    <a:pt x="11" y="19"/>
                  </a:cubicBezTo>
                  <a:cubicBezTo>
                    <a:pt x="7" y="19"/>
                    <a:pt x="19" y="14"/>
                    <a:pt x="24" y="10"/>
                  </a:cubicBezTo>
                  <a:cubicBezTo>
                    <a:pt x="26" y="8"/>
                    <a:pt x="26" y="8"/>
                    <a:pt x="26" y="8"/>
                  </a:cubicBezTo>
                  <a:cubicBezTo>
                    <a:pt x="25" y="8"/>
                    <a:pt x="22" y="9"/>
                    <a:pt x="20" y="11"/>
                  </a:cubicBezTo>
                  <a:cubicBezTo>
                    <a:pt x="16" y="14"/>
                    <a:pt x="10" y="16"/>
                    <a:pt x="8" y="17"/>
                  </a:cubicBezTo>
                  <a:cubicBezTo>
                    <a:pt x="8" y="17"/>
                    <a:pt x="8" y="17"/>
                    <a:pt x="8" y="17"/>
                  </a:cubicBezTo>
                  <a:cubicBezTo>
                    <a:pt x="6" y="17"/>
                    <a:pt x="20" y="8"/>
                    <a:pt x="24" y="4"/>
                  </a:cubicBezTo>
                  <a:cubicBezTo>
                    <a:pt x="26" y="1"/>
                    <a:pt x="26"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7" name="Freeform 176">
              <a:extLst>
                <a:ext uri="{FF2B5EF4-FFF2-40B4-BE49-F238E27FC236}">
                  <a16:creationId xmlns:a16="http://schemas.microsoft.com/office/drawing/2014/main" xmlns="" id="{8469BA79-4BE0-419D-A749-42430932637B}"/>
                </a:ext>
              </a:extLst>
            </p:cNvPr>
            <p:cNvSpPr>
              <a:spLocks/>
            </p:cNvSpPr>
            <p:nvPr/>
          </p:nvSpPr>
          <p:spPr bwMode="auto">
            <a:xfrm flipH="1">
              <a:off x="1861137" y="5655567"/>
              <a:ext cx="35995" cy="93097"/>
            </a:xfrm>
            <a:custGeom>
              <a:avLst/>
              <a:gdLst>
                <a:gd name="T0" fmla="*/ 11 w 13"/>
                <a:gd name="T1" fmla="*/ 0 h 33"/>
                <a:gd name="T2" fmla="*/ 1 w 13"/>
                <a:gd name="T3" fmla="*/ 20 h 33"/>
                <a:gd name="T4" fmla="*/ 0 w 13"/>
                <a:gd name="T5" fmla="*/ 22 h 33"/>
                <a:gd name="T6" fmla="*/ 8 w 13"/>
                <a:gd name="T7" fmla="*/ 8 h 33"/>
                <a:gd name="T8" fmla="*/ 9 w 13"/>
                <a:gd name="T9" fmla="*/ 8 h 33"/>
                <a:gd name="T10" fmla="*/ 5 w 13"/>
                <a:gd name="T11" fmla="*/ 24 h 33"/>
                <a:gd name="T12" fmla="*/ 5 w 13"/>
                <a:gd name="T13" fmla="*/ 24 h 33"/>
                <a:gd name="T14" fmla="*/ 10 w 13"/>
                <a:gd name="T15" fmla="*/ 9 h 33"/>
                <a:gd name="T16" fmla="*/ 10 w 13"/>
                <a:gd name="T17" fmla="*/ 12 h 33"/>
                <a:gd name="T18" fmla="*/ 7 w 13"/>
                <a:gd name="T19" fmla="*/ 33 h 33"/>
                <a:gd name="T20" fmla="*/ 7 w 13"/>
                <a:gd name="T21" fmla="*/ 33 h 33"/>
                <a:gd name="T22" fmla="*/ 9 w 13"/>
                <a:gd name="T23" fmla="*/ 31 h 33"/>
                <a:gd name="T24" fmla="*/ 12 w 13"/>
                <a:gd name="T25" fmla="*/ 8 h 33"/>
                <a:gd name="T26" fmla="*/ 13 w 13"/>
                <a:gd name="T27" fmla="*/ 5 h 33"/>
                <a:gd name="T28" fmla="*/ 11 w 1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3">
                  <a:moveTo>
                    <a:pt x="11" y="0"/>
                  </a:moveTo>
                  <a:cubicBezTo>
                    <a:pt x="9" y="0"/>
                    <a:pt x="6" y="5"/>
                    <a:pt x="1" y="20"/>
                  </a:cubicBezTo>
                  <a:cubicBezTo>
                    <a:pt x="1" y="21"/>
                    <a:pt x="0" y="21"/>
                    <a:pt x="0" y="22"/>
                  </a:cubicBezTo>
                  <a:cubicBezTo>
                    <a:pt x="3" y="18"/>
                    <a:pt x="7" y="8"/>
                    <a:pt x="8" y="8"/>
                  </a:cubicBezTo>
                  <a:cubicBezTo>
                    <a:pt x="8" y="8"/>
                    <a:pt x="9" y="8"/>
                    <a:pt x="9" y="8"/>
                  </a:cubicBezTo>
                  <a:cubicBezTo>
                    <a:pt x="9" y="11"/>
                    <a:pt x="4" y="24"/>
                    <a:pt x="5" y="24"/>
                  </a:cubicBezTo>
                  <a:cubicBezTo>
                    <a:pt x="5" y="24"/>
                    <a:pt x="5" y="24"/>
                    <a:pt x="5" y="24"/>
                  </a:cubicBezTo>
                  <a:cubicBezTo>
                    <a:pt x="7" y="22"/>
                    <a:pt x="10" y="9"/>
                    <a:pt x="10" y="9"/>
                  </a:cubicBezTo>
                  <a:cubicBezTo>
                    <a:pt x="11" y="9"/>
                    <a:pt x="10" y="10"/>
                    <a:pt x="10" y="12"/>
                  </a:cubicBezTo>
                  <a:cubicBezTo>
                    <a:pt x="9" y="20"/>
                    <a:pt x="5" y="33"/>
                    <a:pt x="7" y="33"/>
                  </a:cubicBezTo>
                  <a:cubicBezTo>
                    <a:pt x="7" y="33"/>
                    <a:pt x="7" y="33"/>
                    <a:pt x="7" y="33"/>
                  </a:cubicBezTo>
                  <a:cubicBezTo>
                    <a:pt x="8" y="33"/>
                    <a:pt x="9" y="32"/>
                    <a:pt x="9" y="31"/>
                  </a:cubicBezTo>
                  <a:cubicBezTo>
                    <a:pt x="11" y="22"/>
                    <a:pt x="11" y="14"/>
                    <a:pt x="12" y="8"/>
                  </a:cubicBezTo>
                  <a:cubicBezTo>
                    <a:pt x="13" y="7"/>
                    <a:pt x="13" y="6"/>
                    <a:pt x="13" y="5"/>
                  </a:cubicBezTo>
                  <a:cubicBezTo>
                    <a:pt x="13" y="2"/>
                    <a:pt x="12" y="0"/>
                    <a:pt x="1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8" name="Freeform 177">
              <a:extLst>
                <a:ext uri="{FF2B5EF4-FFF2-40B4-BE49-F238E27FC236}">
                  <a16:creationId xmlns:a16="http://schemas.microsoft.com/office/drawing/2014/main" xmlns="" id="{2F9AAE2B-428B-4295-A0C7-BD0F236174AC}"/>
                </a:ext>
              </a:extLst>
            </p:cNvPr>
            <p:cNvSpPr>
              <a:spLocks/>
            </p:cNvSpPr>
            <p:nvPr/>
          </p:nvSpPr>
          <p:spPr bwMode="auto">
            <a:xfrm flipH="1">
              <a:off x="1990296" y="55624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59" name="Freeform 178">
              <a:extLst>
                <a:ext uri="{FF2B5EF4-FFF2-40B4-BE49-F238E27FC236}">
                  <a16:creationId xmlns:a16="http://schemas.microsoft.com/office/drawing/2014/main" xmlns="" id="{A4803CC1-C281-41A0-9C9A-4ADC1E0CD1A2}"/>
                </a:ext>
              </a:extLst>
            </p:cNvPr>
            <p:cNvSpPr>
              <a:spLocks/>
            </p:cNvSpPr>
            <p:nvPr/>
          </p:nvSpPr>
          <p:spPr bwMode="auto">
            <a:xfrm flipH="1">
              <a:off x="1990296" y="556247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0" name="Freeform 179">
              <a:extLst>
                <a:ext uri="{FF2B5EF4-FFF2-40B4-BE49-F238E27FC236}">
                  <a16:creationId xmlns:a16="http://schemas.microsoft.com/office/drawing/2014/main" xmlns="" id="{AAF8C8A4-2380-4AF6-A0CB-29903312D575}"/>
                </a:ext>
              </a:extLst>
            </p:cNvPr>
            <p:cNvSpPr>
              <a:spLocks/>
            </p:cNvSpPr>
            <p:nvPr/>
          </p:nvSpPr>
          <p:spPr bwMode="auto">
            <a:xfrm flipH="1">
              <a:off x="1988178" y="5566702"/>
              <a:ext cx="6353" cy="48665"/>
            </a:xfrm>
            <a:custGeom>
              <a:avLst/>
              <a:gdLst>
                <a:gd name="T0" fmla="*/ 0 w 2"/>
                <a:gd name="T1" fmla="*/ 0 h 17"/>
                <a:gd name="T2" fmla="*/ 0 w 2"/>
                <a:gd name="T3" fmla="*/ 17 h 17"/>
                <a:gd name="T4" fmla="*/ 0 w 2"/>
                <a:gd name="T5" fmla="*/ 0 h 17"/>
              </a:gdLst>
              <a:ahLst/>
              <a:cxnLst>
                <a:cxn ang="0">
                  <a:pos x="T0" y="T1"/>
                </a:cxn>
                <a:cxn ang="0">
                  <a:pos x="T2" y="T3"/>
                </a:cxn>
                <a:cxn ang="0">
                  <a:pos x="T4" y="T5"/>
                </a:cxn>
              </a:cxnLst>
              <a:rect l="0" t="0" r="r" b="b"/>
              <a:pathLst>
                <a:path w="2" h="17">
                  <a:moveTo>
                    <a:pt x="0" y="0"/>
                  </a:moveTo>
                  <a:cubicBezTo>
                    <a:pt x="0" y="3"/>
                    <a:pt x="1" y="12"/>
                    <a:pt x="0" y="17"/>
                  </a:cubicBezTo>
                  <a:cubicBezTo>
                    <a:pt x="2" y="10"/>
                    <a:pt x="0" y="3"/>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1" name="Freeform 180">
              <a:extLst>
                <a:ext uri="{FF2B5EF4-FFF2-40B4-BE49-F238E27FC236}">
                  <a16:creationId xmlns:a16="http://schemas.microsoft.com/office/drawing/2014/main" xmlns="" id="{1D18F988-D768-4249-92A9-5E932EE46F6D}"/>
                </a:ext>
              </a:extLst>
            </p:cNvPr>
            <p:cNvSpPr>
              <a:spLocks/>
            </p:cNvSpPr>
            <p:nvPr/>
          </p:nvSpPr>
          <p:spPr bwMode="auto">
            <a:xfrm flipH="1">
              <a:off x="1990296" y="5562470"/>
              <a:ext cx="10586" cy="61360"/>
            </a:xfrm>
            <a:custGeom>
              <a:avLst/>
              <a:gdLst>
                <a:gd name="T0" fmla="*/ 4 w 4"/>
                <a:gd name="T1" fmla="*/ 0 h 21"/>
                <a:gd name="T2" fmla="*/ 0 w 4"/>
                <a:gd name="T3" fmla="*/ 1 h 21"/>
                <a:gd name="T4" fmla="*/ 2 w 4"/>
                <a:gd name="T5" fmla="*/ 13 h 21"/>
                <a:gd name="T6" fmla="*/ 2 w 4"/>
                <a:gd name="T7" fmla="*/ 21 h 21"/>
                <a:gd name="T8" fmla="*/ 3 w 4"/>
                <a:gd name="T9" fmla="*/ 18 h 21"/>
                <a:gd name="T10" fmla="*/ 3 w 4"/>
                <a:gd name="T11" fmla="*/ 1 h 21"/>
                <a:gd name="T12" fmla="*/ 4 w 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4" y="0"/>
                  </a:moveTo>
                  <a:cubicBezTo>
                    <a:pt x="0" y="1"/>
                    <a:pt x="0" y="1"/>
                    <a:pt x="0" y="1"/>
                  </a:cubicBezTo>
                  <a:cubicBezTo>
                    <a:pt x="1" y="2"/>
                    <a:pt x="2" y="7"/>
                    <a:pt x="2" y="13"/>
                  </a:cubicBezTo>
                  <a:cubicBezTo>
                    <a:pt x="2" y="16"/>
                    <a:pt x="2" y="19"/>
                    <a:pt x="2" y="21"/>
                  </a:cubicBezTo>
                  <a:cubicBezTo>
                    <a:pt x="2" y="20"/>
                    <a:pt x="3" y="19"/>
                    <a:pt x="3" y="18"/>
                  </a:cubicBezTo>
                  <a:cubicBezTo>
                    <a:pt x="4" y="13"/>
                    <a:pt x="3" y="4"/>
                    <a:pt x="3" y="1"/>
                  </a:cubicBezTo>
                  <a:cubicBezTo>
                    <a:pt x="4" y="1"/>
                    <a:pt x="4" y="1"/>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2" name="Freeform 181">
              <a:extLst>
                <a:ext uri="{FF2B5EF4-FFF2-40B4-BE49-F238E27FC236}">
                  <a16:creationId xmlns:a16="http://schemas.microsoft.com/office/drawing/2014/main" xmlns="" id="{947B943E-542D-482B-B601-1146A100FEBC}"/>
                </a:ext>
              </a:extLst>
            </p:cNvPr>
            <p:cNvSpPr>
              <a:spLocks/>
            </p:cNvSpPr>
            <p:nvPr/>
          </p:nvSpPr>
          <p:spPr bwMode="auto">
            <a:xfrm flipH="1">
              <a:off x="1975473" y="5560355"/>
              <a:ext cx="6353" cy="2115"/>
            </a:xfrm>
            <a:custGeom>
              <a:avLst/>
              <a:gdLst>
                <a:gd name="T0" fmla="*/ 1 w 2"/>
                <a:gd name="T1" fmla="*/ 0 h 1"/>
                <a:gd name="T2" fmla="*/ 0 w 2"/>
                <a:gd name="T3" fmla="*/ 1 h 1"/>
                <a:gd name="T4" fmla="*/ 0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0" y="1"/>
                    <a:pt x="0" y="1"/>
                  </a:cubicBezTo>
                  <a:cubicBezTo>
                    <a:pt x="2" y="1"/>
                    <a:pt x="2" y="1"/>
                    <a:pt x="2" y="1"/>
                  </a:cubicBezTo>
                  <a:cubicBezTo>
                    <a:pt x="1" y="1"/>
                    <a:pt x="1" y="0"/>
                    <a:pt x="1"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3" name="Freeform 182">
              <a:extLst>
                <a:ext uri="{FF2B5EF4-FFF2-40B4-BE49-F238E27FC236}">
                  <a16:creationId xmlns:a16="http://schemas.microsoft.com/office/drawing/2014/main" xmlns="" id="{B651AC20-20B8-4D47-AD70-FF69413D2AE5}"/>
                </a:ext>
              </a:extLst>
            </p:cNvPr>
            <p:cNvSpPr>
              <a:spLocks/>
            </p:cNvSpPr>
            <p:nvPr/>
          </p:nvSpPr>
          <p:spPr bwMode="auto">
            <a:xfrm flipH="1">
              <a:off x="1975473" y="5560355"/>
              <a:ext cx="6353" cy="2115"/>
            </a:xfrm>
            <a:custGeom>
              <a:avLst/>
              <a:gdLst>
                <a:gd name="T0" fmla="*/ 1 w 2"/>
                <a:gd name="T1" fmla="*/ 0 h 1"/>
                <a:gd name="T2" fmla="*/ 0 w 2"/>
                <a:gd name="T3" fmla="*/ 1 h 1"/>
                <a:gd name="T4" fmla="*/ 1 w 2"/>
                <a:gd name="T5" fmla="*/ 0 h 1"/>
                <a:gd name="T6" fmla="*/ 2 w 2"/>
                <a:gd name="T7" fmla="*/ 1 h 1"/>
                <a:gd name="T8" fmla="*/ 2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1"/>
                    <a:pt x="0" y="1"/>
                  </a:cubicBezTo>
                  <a:cubicBezTo>
                    <a:pt x="0" y="1"/>
                    <a:pt x="1" y="0"/>
                    <a:pt x="1" y="0"/>
                  </a:cubicBezTo>
                  <a:cubicBezTo>
                    <a:pt x="1" y="0"/>
                    <a:pt x="1" y="1"/>
                    <a:pt x="2" y="1"/>
                  </a:cubicBezTo>
                  <a:cubicBezTo>
                    <a:pt x="2" y="1"/>
                    <a:pt x="2" y="1"/>
                    <a:pt x="2" y="1"/>
                  </a:cubicBezTo>
                  <a:cubicBezTo>
                    <a:pt x="1" y="1"/>
                    <a:pt x="1" y="0"/>
                    <a:pt x="1"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4" name="Freeform 183">
              <a:extLst>
                <a:ext uri="{FF2B5EF4-FFF2-40B4-BE49-F238E27FC236}">
                  <a16:creationId xmlns:a16="http://schemas.microsoft.com/office/drawing/2014/main" xmlns="" id="{4E20DB8C-225D-4B42-A007-F8E465587740}"/>
                </a:ext>
              </a:extLst>
            </p:cNvPr>
            <p:cNvSpPr>
              <a:spLocks/>
            </p:cNvSpPr>
            <p:nvPr/>
          </p:nvSpPr>
          <p:spPr bwMode="auto">
            <a:xfrm flipH="1">
              <a:off x="1967004" y="5562470"/>
              <a:ext cx="14822" cy="38085"/>
            </a:xfrm>
            <a:custGeom>
              <a:avLst/>
              <a:gdLst>
                <a:gd name="T0" fmla="*/ 0 w 5"/>
                <a:gd name="T1" fmla="*/ 0 h 13"/>
                <a:gd name="T2" fmla="*/ 0 w 5"/>
                <a:gd name="T3" fmla="*/ 0 h 13"/>
                <a:gd name="T4" fmla="*/ 3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0"/>
                    <a:pt x="0" y="0"/>
                    <a:pt x="0" y="0"/>
                  </a:cubicBezTo>
                  <a:cubicBezTo>
                    <a:pt x="0" y="2"/>
                    <a:pt x="4" y="10"/>
                    <a:pt x="3" y="13"/>
                  </a:cubicBezTo>
                  <a:cubicBezTo>
                    <a:pt x="5" y="9"/>
                    <a:pt x="0" y="2"/>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5" name="Freeform 184">
              <a:extLst>
                <a:ext uri="{FF2B5EF4-FFF2-40B4-BE49-F238E27FC236}">
                  <a16:creationId xmlns:a16="http://schemas.microsoft.com/office/drawing/2014/main" xmlns="" id="{BAB90A6B-603F-4B8A-8E69-30F895D4176B}"/>
                </a:ext>
              </a:extLst>
            </p:cNvPr>
            <p:cNvSpPr>
              <a:spLocks/>
            </p:cNvSpPr>
            <p:nvPr/>
          </p:nvSpPr>
          <p:spPr bwMode="auto">
            <a:xfrm flipH="1">
              <a:off x="1969122" y="5562470"/>
              <a:ext cx="21173" cy="38085"/>
            </a:xfrm>
            <a:custGeom>
              <a:avLst/>
              <a:gdLst>
                <a:gd name="T0" fmla="*/ 3 w 7"/>
                <a:gd name="T1" fmla="*/ 0 h 13"/>
                <a:gd name="T2" fmla="*/ 0 w 7"/>
                <a:gd name="T3" fmla="*/ 0 h 13"/>
                <a:gd name="T4" fmla="*/ 6 w 7"/>
                <a:gd name="T5" fmla="*/ 13 h 13"/>
                <a:gd name="T6" fmla="*/ 6 w 7"/>
                <a:gd name="T7" fmla="*/ 13 h 13"/>
                <a:gd name="T8" fmla="*/ 3 w 7"/>
                <a:gd name="T9" fmla="*/ 0 h 13"/>
              </a:gdLst>
              <a:ahLst/>
              <a:cxnLst>
                <a:cxn ang="0">
                  <a:pos x="T0" y="T1"/>
                </a:cxn>
                <a:cxn ang="0">
                  <a:pos x="T2" y="T3"/>
                </a:cxn>
                <a:cxn ang="0">
                  <a:pos x="T4" y="T5"/>
                </a:cxn>
                <a:cxn ang="0">
                  <a:pos x="T6" y="T7"/>
                </a:cxn>
                <a:cxn ang="0">
                  <a:pos x="T8" y="T9"/>
                </a:cxn>
              </a:cxnLst>
              <a:rect l="0" t="0" r="r" b="b"/>
              <a:pathLst>
                <a:path w="7" h="13">
                  <a:moveTo>
                    <a:pt x="3" y="0"/>
                  </a:moveTo>
                  <a:cubicBezTo>
                    <a:pt x="0" y="0"/>
                    <a:pt x="0" y="0"/>
                    <a:pt x="0" y="0"/>
                  </a:cubicBezTo>
                  <a:cubicBezTo>
                    <a:pt x="3" y="1"/>
                    <a:pt x="4" y="7"/>
                    <a:pt x="6" y="13"/>
                  </a:cubicBezTo>
                  <a:cubicBezTo>
                    <a:pt x="6" y="13"/>
                    <a:pt x="6" y="13"/>
                    <a:pt x="6" y="13"/>
                  </a:cubicBezTo>
                  <a:cubicBezTo>
                    <a:pt x="7" y="10"/>
                    <a:pt x="3" y="2"/>
                    <a:pt x="3"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6" name="Freeform 185">
              <a:extLst>
                <a:ext uri="{FF2B5EF4-FFF2-40B4-BE49-F238E27FC236}">
                  <a16:creationId xmlns:a16="http://schemas.microsoft.com/office/drawing/2014/main" xmlns="" id="{4BC243ED-2B2F-45E5-A675-AC7E88237E05}"/>
                </a:ext>
              </a:extLst>
            </p:cNvPr>
            <p:cNvSpPr>
              <a:spLocks noEditPoints="1"/>
            </p:cNvSpPr>
            <p:nvPr/>
          </p:nvSpPr>
          <p:spPr bwMode="auto">
            <a:xfrm flipH="1">
              <a:off x="2047463" y="5579397"/>
              <a:ext cx="0" cy="25390"/>
            </a:xfrm>
            <a:custGeom>
              <a:avLst/>
              <a:gdLst>
                <a:gd name="T0" fmla="*/ 2 h 9"/>
                <a:gd name="T1" fmla="*/ 9 h 9"/>
                <a:gd name="T2" fmla="*/ 2 h 9"/>
                <a:gd name="T3" fmla="*/ 0 h 9"/>
                <a:gd name="T4" fmla="*/ 0 h 9"/>
                <a:gd name="T5" fmla="*/ 0 h 9"/>
              </a:gdLst>
              <a:ahLst/>
              <a:cxnLst>
                <a:cxn ang="0">
                  <a:pos x="0" y="T0"/>
                </a:cxn>
                <a:cxn ang="0">
                  <a:pos x="0" y="T1"/>
                </a:cxn>
                <a:cxn ang="0">
                  <a:pos x="0" y="T2"/>
                </a:cxn>
                <a:cxn ang="0">
                  <a:pos x="0" y="T3"/>
                </a:cxn>
                <a:cxn ang="0">
                  <a:pos x="0" y="T4"/>
                </a:cxn>
                <a:cxn ang="0">
                  <a:pos x="0" y="T5"/>
                </a:cxn>
              </a:cxnLst>
              <a:rect l="0" t="0" r="r" b="b"/>
              <a:pathLst>
                <a:path h="9">
                  <a:moveTo>
                    <a:pt x="0" y="2"/>
                  </a:moveTo>
                  <a:cubicBezTo>
                    <a:pt x="0" y="3"/>
                    <a:pt x="0" y="6"/>
                    <a:pt x="0" y="9"/>
                  </a:cubicBezTo>
                  <a:cubicBezTo>
                    <a:pt x="0" y="6"/>
                    <a:pt x="0" y="3"/>
                    <a:pt x="0" y="2"/>
                  </a:cubicBezTo>
                  <a:moveTo>
                    <a:pt x="0" y="0"/>
                  </a:move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7" name="Freeform 186">
              <a:extLst>
                <a:ext uri="{FF2B5EF4-FFF2-40B4-BE49-F238E27FC236}">
                  <a16:creationId xmlns:a16="http://schemas.microsoft.com/office/drawing/2014/main" xmlns="" id="{47A642BC-12DB-4D9C-853B-D7EB1EE406BD}"/>
                </a:ext>
              </a:extLst>
            </p:cNvPr>
            <p:cNvSpPr>
              <a:spLocks/>
            </p:cNvSpPr>
            <p:nvPr/>
          </p:nvSpPr>
          <p:spPr bwMode="auto">
            <a:xfrm flipH="1">
              <a:off x="2038994" y="5575165"/>
              <a:ext cx="10587" cy="48665"/>
            </a:xfrm>
            <a:custGeom>
              <a:avLst/>
              <a:gdLst>
                <a:gd name="T0" fmla="*/ 4 w 4"/>
                <a:gd name="T1" fmla="*/ 0 h 17"/>
                <a:gd name="T2" fmla="*/ 1 w 4"/>
                <a:gd name="T3" fmla="*/ 2 h 17"/>
                <a:gd name="T4" fmla="*/ 1 w 4"/>
                <a:gd name="T5" fmla="*/ 2 h 17"/>
                <a:gd name="T6" fmla="*/ 1 w 4"/>
                <a:gd name="T7" fmla="*/ 2 h 17"/>
                <a:gd name="T8" fmla="*/ 1 w 4"/>
                <a:gd name="T9" fmla="*/ 4 h 17"/>
                <a:gd name="T10" fmla="*/ 1 w 4"/>
                <a:gd name="T11" fmla="*/ 11 h 17"/>
                <a:gd name="T12" fmla="*/ 2 w 4"/>
                <a:gd name="T13" fmla="*/ 17 h 17"/>
                <a:gd name="T14" fmla="*/ 2 w 4"/>
                <a:gd name="T15" fmla="*/ 16 h 17"/>
                <a:gd name="T16" fmla="*/ 4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4" y="0"/>
                  </a:moveTo>
                  <a:cubicBezTo>
                    <a:pt x="1" y="2"/>
                    <a:pt x="1" y="2"/>
                    <a:pt x="1" y="2"/>
                  </a:cubicBezTo>
                  <a:cubicBezTo>
                    <a:pt x="1" y="2"/>
                    <a:pt x="1" y="2"/>
                    <a:pt x="1" y="2"/>
                  </a:cubicBezTo>
                  <a:cubicBezTo>
                    <a:pt x="1" y="2"/>
                    <a:pt x="1" y="2"/>
                    <a:pt x="1" y="2"/>
                  </a:cubicBezTo>
                  <a:cubicBezTo>
                    <a:pt x="2" y="2"/>
                    <a:pt x="2" y="3"/>
                    <a:pt x="1" y="4"/>
                  </a:cubicBezTo>
                  <a:cubicBezTo>
                    <a:pt x="1" y="5"/>
                    <a:pt x="1" y="8"/>
                    <a:pt x="1" y="11"/>
                  </a:cubicBezTo>
                  <a:cubicBezTo>
                    <a:pt x="0" y="13"/>
                    <a:pt x="1" y="15"/>
                    <a:pt x="2" y="17"/>
                  </a:cubicBezTo>
                  <a:cubicBezTo>
                    <a:pt x="2" y="16"/>
                    <a:pt x="2" y="16"/>
                    <a:pt x="2" y="16"/>
                  </a:cubicBezTo>
                  <a:cubicBezTo>
                    <a:pt x="2" y="12"/>
                    <a:pt x="2" y="7"/>
                    <a:pt x="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8" name="Freeform 187">
              <a:extLst>
                <a:ext uri="{FF2B5EF4-FFF2-40B4-BE49-F238E27FC236}">
                  <a16:creationId xmlns:a16="http://schemas.microsoft.com/office/drawing/2014/main" xmlns="" id="{D06A4BE7-5E21-432C-9076-B5BF360261EC}"/>
                </a:ext>
              </a:extLst>
            </p:cNvPr>
            <p:cNvSpPr>
              <a:spLocks/>
            </p:cNvSpPr>
            <p:nvPr/>
          </p:nvSpPr>
          <p:spPr bwMode="auto">
            <a:xfrm flipH="1">
              <a:off x="1931010" y="5837528"/>
              <a:ext cx="67755" cy="52896"/>
            </a:xfrm>
            <a:custGeom>
              <a:avLst/>
              <a:gdLst>
                <a:gd name="T0" fmla="*/ 24 w 24"/>
                <a:gd name="T1" fmla="*/ 2 h 19"/>
                <a:gd name="T2" fmla="*/ 14 w 24"/>
                <a:gd name="T3" fmla="*/ 5 h 19"/>
                <a:gd name="T4" fmla="*/ 8 w 24"/>
                <a:gd name="T5" fmla="*/ 0 h 19"/>
                <a:gd name="T6" fmla="*/ 9 w 24"/>
                <a:gd name="T7" fmla="*/ 7 h 19"/>
                <a:gd name="T8" fmla="*/ 0 w 24"/>
                <a:gd name="T9" fmla="*/ 12 h 19"/>
                <a:gd name="T10" fmla="*/ 8 w 24"/>
                <a:gd name="T11" fmla="*/ 12 h 19"/>
                <a:gd name="T12" fmla="*/ 6 w 24"/>
                <a:gd name="T13" fmla="*/ 19 h 19"/>
                <a:gd name="T14" fmla="*/ 11 w 24"/>
                <a:gd name="T15" fmla="*/ 13 h 19"/>
                <a:gd name="T16" fmla="*/ 24 w 24"/>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24" y="2"/>
                  </a:moveTo>
                  <a:cubicBezTo>
                    <a:pt x="24" y="2"/>
                    <a:pt x="17" y="5"/>
                    <a:pt x="14" y="5"/>
                  </a:cubicBezTo>
                  <a:cubicBezTo>
                    <a:pt x="12" y="4"/>
                    <a:pt x="8" y="0"/>
                    <a:pt x="8" y="0"/>
                  </a:cubicBezTo>
                  <a:cubicBezTo>
                    <a:pt x="8" y="0"/>
                    <a:pt x="10" y="6"/>
                    <a:pt x="9" y="7"/>
                  </a:cubicBezTo>
                  <a:cubicBezTo>
                    <a:pt x="9" y="10"/>
                    <a:pt x="3" y="10"/>
                    <a:pt x="0" y="12"/>
                  </a:cubicBezTo>
                  <a:cubicBezTo>
                    <a:pt x="0" y="12"/>
                    <a:pt x="8" y="11"/>
                    <a:pt x="8" y="12"/>
                  </a:cubicBezTo>
                  <a:cubicBezTo>
                    <a:pt x="7" y="13"/>
                    <a:pt x="6" y="19"/>
                    <a:pt x="6" y="19"/>
                  </a:cubicBezTo>
                  <a:cubicBezTo>
                    <a:pt x="6" y="19"/>
                    <a:pt x="10" y="16"/>
                    <a:pt x="11" y="13"/>
                  </a:cubicBezTo>
                  <a:cubicBezTo>
                    <a:pt x="13" y="10"/>
                    <a:pt x="21" y="6"/>
                    <a:pt x="24" y="2"/>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69" name="Freeform 188">
              <a:extLst>
                <a:ext uri="{FF2B5EF4-FFF2-40B4-BE49-F238E27FC236}">
                  <a16:creationId xmlns:a16="http://schemas.microsoft.com/office/drawing/2014/main" xmlns="" id="{FB3AA611-FAAC-4497-BBA3-F124691472AA}"/>
                </a:ext>
              </a:extLst>
            </p:cNvPr>
            <p:cNvSpPr>
              <a:spLocks/>
            </p:cNvSpPr>
            <p:nvPr/>
          </p:nvSpPr>
          <p:spPr bwMode="auto">
            <a:xfrm flipH="1">
              <a:off x="1947949" y="5856571"/>
              <a:ext cx="19055" cy="21158"/>
            </a:xfrm>
            <a:custGeom>
              <a:avLst/>
              <a:gdLst>
                <a:gd name="T0" fmla="*/ 7 w 7"/>
                <a:gd name="T1" fmla="*/ 0 h 7"/>
                <a:gd name="T2" fmla="*/ 6 w 7"/>
                <a:gd name="T3" fmla="*/ 5 h 7"/>
                <a:gd name="T4" fmla="*/ 0 w 7"/>
                <a:gd name="T5" fmla="*/ 7 h 7"/>
                <a:gd name="T6" fmla="*/ 3 w 7"/>
                <a:gd name="T7" fmla="*/ 1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7" y="0"/>
                    <a:pt x="7" y="2"/>
                    <a:pt x="6" y="5"/>
                  </a:cubicBezTo>
                  <a:cubicBezTo>
                    <a:pt x="4" y="7"/>
                    <a:pt x="0" y="7"/>
                    <a:pt x="0" y="7"/>
                  </a:cubicBezTo>
                  <a:cubicBezTo>
                    <a:pt x="3" y="1"/>
                    <a:pt x="3" y="1"/>
                    <a:pt x="3" y="1"/>
                  </a:cubicBezTo>
                  <a:lnTo>
                    <a:pt x="7" y="0"/>
                  </a:ln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0" name="Freeform 189">
              <a:extLst>
                <a:ext uri="{FF2B5EF4-FFF2-40B4-BE49-F238E27FC236}">
                  <a16:creationId xmlns:a16="http://schemas.microsoft.com/office/drawing/2014/main" xmlns="" id="{400CF97C-3FA3-4B3A-A0D2-F99D30E65291}"/>
                </a:ext>
              </a:extLst>
            </p:cNvPr>
            <p:cNvSpPr>
              <a:spLocks/>
            </p:cNvSpPr>
            <p:nvPr/>
          </p:nvSpPr>
          <p:spPr bwMode="auto">
            <a:xfrm flipH="1">
              <a:off x="1727746" y="5862918"/>
              <a:ext cx="228672" cy="165035"/>
            </a:xfrm>
            <a:custGeom>
              <a:avLst/>
              <a:gdLst>
                <a:gd name="T0" fmla="*/ 2 w 80"/>
                <a:gd name="T1" fmla="*/ 0 h 58"/>
                <a:gd name="T2" fmla="*/ 74 w 80"/>
                <a:gd name="T3" fmla="*/ 52 h 58"/>
                <a:gd name="T4" fmla="*/ 80 w 80"/>
                <a:gd name="T5" fmla="*/ 56 h 58"/>
                <a:gd name="T6" fmla="*/ 0 w 80"/>
                <a:gd name="T7" fmla="*/ 3 h 58"/>
                <a:gd name="T8" fmla="*/ 2 w 80"/>
                <a:gd name="T9" fmla="*/ 0 h 58"/>
              </a:gdLst>
              <a:ahLst/>
              <a:cxnLst>
                <a:cxn ang="0">
                  <a:pos x="T0" y="T1"/>
                </a:cxn>
                <a:cxn ang="0">
                  <a:pos x="T2" y="T3"/>
                </a:cxn>
                <a:cxn ang="0">
                  <a:pos x="T4" y="T5"/>
                </a:cxn>
                <a:cxn ang="0">
                  <a:pos x="T6" y="T7"/>
                </a:cxn>
                <a:cxn ang="0">
                  <a:pos x="T8" y="T9"/>
                </a:cxn>
              </a:cxnLst>
              <a:rect l="0" t="0" r="r" b="b"/>
              <a:pathLst>
                <a:path w="80" h="58">
                  <a:moveTo>
                    <a:pt x="2" y="0"/>
                  </a:moveTo>
                  <a:cubicBezTo>
                    <a:pt x="2" y="0"/>
                    <a:pt x="29" y="38"/>
                    <a:pt x="74" y="52"/>
                  </a:cubicBezTo>
                  <a:cubicBezTo>
                    <a:pt x="74" y="52"/>
                    <a:pt x="80" y="53"/>
                    <a:pt x="80" y="56"/>
                  </a:cubicBezTo>
                  <a:cubicBezTo>
                    <a:pt x="79" y="58"/>
                    <a:pt x="31" y="44"/>
                    <a:pt x="0" y="3"/>
                  </a:cubicBezTo>
                  <a:cubicBezTo>
                    <a:pt x="2" y="0"/>
                    <a:pt x="2" y="0"/>
                    <a:pt x="2"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1" name="Freeform 190">
              <a:extLst>
                <a:ext uri="{FF2B5EF4-FFF2-40B4-BE49-F238E27FC236}">
                  <a16:creationId xmlns:a16="http://schemas.microsoft.com/office/drawing/2014/main" xmlns="" id="{799D1037-5756-4F37-BB73-0E5ADD8846C6}"/>
                </a:ext>
              </a:extLst>
            </p:cNvPr>
            <p:cNvSpPr>
              <a:spLocks/>
            </p:cNvSpPr>
            <p:nvPr/>
          </p:nvSpPr>
          <p:spPr bwMode="auto">
            <a:xfrm flipH="1">
              <a:off x="719894" y="5598440"/>
              <a:ext cx="535685" cy="279290"/>
            </a:xfrm>
            <a:custGeom>
              <a:avLst/>
              <a:gdLst>
                <a:gd name="T0" fmla="*/ 29 w 189"/>
                <a:gd name="T1" fmla="*/ 61 h 99"/>
                <a:gd name="T2" fmla="*/ 29 w 189"/>
                <a:gd name="T3" fmla="*/ 61 h 99"/>
                <a:gd name="T4" fmla="*/ 25 w 189"/>
                <a:gd name="T5" fmla="*/ 57 h 99"/>
                <a:gd name="T6" fmla="*/ 4 w 189"/>
                <a:gd name="T7" fmla="*/ 12 h 99"/>
                <a:gd name="T8" fmla="*/ 8 w 189"/>
                <a:gd name="T9" fmla="*/ 4 h 99"/>
                <a:gd name="T10" fmla="*/ 32 w 189"/>
                <a:gd name="T11" fmla="*/ 12 h 99"/>
                <a:gd name="T12" fmla="*/ 34 w 189"/>
                <a:gd name="T13" fmla="*/ 13 h 99"/>
                <a:gd name="T14" fmla="*/ 34 w 189"/>
                <a:gd name="T15" fmla="*/ 13 h 99"/>
                <a:gd name="T16" fmla="*/ 34 w 189"/>
                <a:gd name="T17" fmla="*/ 13 h 99"/>
                <a:gd name="T18" fmla="*/ 36 w 189"/>
                <a:gd name="T19" fmla="*/ 14 h 99"/>
                <a:gd name="T20" fmla="*/ 55 w 189"/>
                <a:gd name="T21" fmla="*/ 22 h 99"/>
                <a:gd name="T22" fmla="*/ 111 w 189"/>
                <a:gd name="T23" fmla="*/ 36 h 99"/>
                <a:gd name="T24" fmla="*/ 166 w 189"/>
                <a:gd name="T25" fmla="*/ 43 h 99"/>
                <a:gd name="T26" fmla="*/ 177 w 189"/>
                <a:gd name="T27" fmla="*/ 44 h 99"/>
                <a:gd name="T28" fmla="*/ 189 w 189"/>
                <a:gd name="T29" fmla="*/ 61 h 99"/>
                <a:gd name="T30" fmla="*/ 168 w 189"/>
                <a:gd name="T31" fmla="*/ 75 h 99"/>
                <a:gd name="T32" fmla="*/ 69 w 189"/>
                <a:gd name="T33" fmla="*/ 88 h 99"/>
                <a:gd name="T34" fmla="*/ 29 w 189"/>
                <a:gd name="T35"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99">
                  <a:moveTo>
                    <a:pt x="29" y="61"/>
                  </a:moveTo>
                  <a:cubicBezTo>
                    <a:pt x="29" y="61"/>
                    <a:pt x="29" y="61"/>
                    <a:pt x="29" y="61"/>
                  </a:cubicBezTo>
                  <a:cubicBezTo>
                    <a:pt x="27" y="60"/>
                    <a:pt x="26" y="58"/>
                    <a:pt x="25" y="57"/>
                  </a:cubicBezTo>
                  <a:cubicBezTo>
                    <a:pt x="8" y="41"/>
                    <a:pt x="0" y="15"/>
                    <a:pt x="4" y="12"/>
                  </a:cubicBezTo>
                  <a:cubicBezTo>
                    <a:pt x="4" y="5"/>
                    <a:pt x="7" y="8"/>
                    <a:pt x="8" y="4"/>
                  </a:cubicBezTo>
                  <a:cubicBezTo>
                    <a:pt x="9" y="0"/>
                    <a:pt x="12" y="0"/>
                    <a:pt x="32" y="12"/>
                  </a:cubicBezTo>
                  <a:cubicBezTo>
                    <a:pt x="33" y="12"/>
                    <a:pt x="33" y="12"/>
                    <a:pt x="34" y="13"/>
                  </a:cubicBezTo>
                  <a:cubicBezTo>
                    <a:pt x="34" y="13"/>
                    <a:pt x="34" y="13"/>
                    <a:pt x="34" y="13"/>
                  </a:cubicBezTo>
                  <a:cubicBezTo>
                    <a:pt x="34" y="13"/>
                    <a:pt x="34" y="13"/>
                    <a:pt x="34" y="13"/>
                  </a:cubicBezTo>
                  <a:cubicBezTo>
                    <a:pt x="35" y="13"/>
                    <a:pt x="35" y="14"/>
                    <a:pt x="36" y="14"/>
                  </a:cubicBezTo>
                  <a:cubicBezTo>
                    <a:pt x="41" y="17"/>
                    <a:pt x="48" y="19"/>
                    <a:pt x="55" y="22"/>
                  </a:cubicBezTo>
                  <a:cubicBezTo>
                    <a:pt x="74" y="28"/>
                    <a:pt x="97" y="34"/>
                    <a:pt x="111" y="36"/>
                  </a:cubicBezTo>
                  <a:cubicBezTo>
                    <a:pt x="122" y="38"/>
                    <a:pt x="151" y="41"/>
                    <a:pt x="166" y="43"/>
                  </a:cubicBezTo>
                  <a:cubicBezTo>
                    <a:pt x="173" y="43"/>
                    <a:pt x="177" y="44"/>
                    <a:pt x="177" y="44"/>
                  </a:cubicBezTo>
                  <a:cubicBezTo>
                    <a:pt x="189" y="61"/>
                    <a:pt x="189" y="61"/>
                    <a:pt x="189" y="61"/>
                  </a:cubicBezTo>
                  <a:cubicBezTo>
                    <a:pt x="182" y="66"/>
                    <a:pt x="175" y="71"/>
                    <a:pt x="168" y="75"/>
                  </a:cubicBezTo>
                  <a:cubicBezTo>
                    <a:pt x="127" y="99"/>
                    <a:pt x="94" y="98"/>
                    <a:pt x="69" y="88"/>
                  </a:cubicBezTo>
                  <a:cubicBezTo>
                    <a:pt x="52" y="81"/>
                    <a:pt x="39" y="70"/>
                    <a:pt x="29" y="6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2" name="Freeform 191">
              <a:extLst>
                <a:ext uri="{FF2B5EF4-FFF2-40B4-BE49-F238E27FC236}">
                  <a16:creationId xmlns:a16="http://schemas.microsoft.com/office/drawing/2014/main" xmlns="" id="{9B797BA5-80D1-42AE-9CD1-4CCFA8F8322A}"/>
                </a:ext>
              </a:extLst>
            </p:cNvPr>
            <p:cNvSpPr>
              <a:spLocks noEditPoints="1"/>
            </p:cNvSpPr>
            <p:nvPr/>
          </p:nvSpPr>
          <p:spPr bwMode="auto">
            <a:xfrm flipH="1">
              <a:off x="787649" y="5659798"/>
              <a:ext cx="313366" cy="205236"/>
            </a:xfrm>
            <a:custGeom>
              <a:avLst/>
              <a:gdLst>
                <a:gd name="T0" fmla="*/ 14 w 110"/>
                <a:gd name="T1" fmla="*/ 66 h 72"/>
                <a:gd name="T2" fmla="*/ 37 w 110"/>
                <a:gd name="T3" fmla="*/ 72 h 72"/>
                <a:gd name="T4" fmla="*/ 43 w 110"/>
                <a:gd name="T5" fmla="*/ 69 h 72"/>
                <a:gd name="T6" fmla="*/ 14 w 110"/>
                <a:gd name="T7" fmla="*/ 66 h 72"/>
                <a:gd name="T8" fmla="*/ 6 w 110"/>
                <a:gd name="T9" fmla="*/ 21 h 72"/>
                <a:gd name="T10" fmla="*/ 51 w 110"/>
                <a:gd name="T11" fmla="*/ 43 h 72"/>
                <a:gd name="T12" fmla="*/ 72 w 110"/>
                <a:gd name="T13" fmla="*/ 56 h 72"/>
                <a:gd name="T14" fmla="*/ 59 w 110"/>
                <a:gd name="T15" fmla="*/ 59 h 72"/>
                <a:gd name="T16" fmla="*/ 18 w 110"/>
                <a:gd name="T17" fmla="*/ 48 h 72"/>
                <a:gd name="T18" fmla="*/ 56 w 110"/>
                <a:gd name="T19" fmla="*/ 65 h 72"/>
                <a:gd name="T20" fmla="*/ 63 w 110"/>
                <a:gd name="T21" fmla="*/ 62 h 72"/>
                <a:gd name="T22" fmla="*/ 63 w 110"/>
                <a:gd name="T23" fmla="*/ 62 h 72"/>
                <a:gd name="T24" fmla="*/ 110 w 110"/>
                <a:gd name="T25" fmla="*/ 40 h 72"/>
                <a:gd name="T26" fmla="*/ 105 w 110"/>
                <a:gd name="T27" fmla="*/ 39 h 72"/>
                <a:gd name="T28" fmla="*/ 71 w 110"/>
                <a:gd name="T29" fmla="*/ 32 h 72"/>
                <a:gd name="T30" fmla="*/ 61 w 110"/>
                <a:gd name="T31" fmla="*/ 37 h 72"/>
                <a:gd name="T32" fmla="*/ 59 w 110"/>
                <a:gd name="T33" fmla="*/ 37 h 72"/>
                <a:gd name="T34" fmla="*/ 6 w 110"/>
                <a:gd name="T35" fmla="*/ 21 h 72"/>
                <a:gd name="T36" fmla="*/ 0 w 110"/>
                <a:gd name="T37" fmla="*/ 0 h 72"/>
                <a:gd name="T38" fmla="*/ 34 w 110"/>
                <a:gd name="T39" fmla="*/ 13 h 72"/>
                <a:gd name="T40" fmla="*/ 27 w 110"/>
                <a:gd name="T41" fmla="*/ 8 h 72"/>
                <a:gd name="T42" fmla="*/ 0 w 110"/>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72">
                  <a:moveTo>
                    <a:pt x="14" y="66"/>
                  </a:moveTo>
                  <a:cubicBezTo>
                    <a:pt x="21" y="68"/>
                    <a:pt x="29" y="71"/>
                    <a:pt x="37" y="72"/>
                  </a:cubicBezTo>
                  <a:cubicBezTo>
                    <a:pt x="39" y="71"/>
                    <a:pt x="41" y="70"/>
                    <a:pt x="43" y="69"/>
                  </a:cubicBezTo>
                  <a:cubicBezTo>
                    <a:pt x="33" y="69"/>
                    <a:pt x="21" y="67"/>
                    <a:pt x="14" y="66"/>
                  </a:cubicBezTo>
                  <a:moveTo>
                    <a:pt x="6" y="21"/>
                  </a:moveTo>
                  <a:cubicBezTo>
                    <a:pt x="6" y="21"/>
                    <a:pt x="28" y="38"/>
                    <a:pt x="51" y="43"/>
                  </a:cubicBezTo>
                  <a:cubicBezTo>
                    <a:pt x="73" y="49"/>
                    <a:pt x="81" y="50"/>
                    <a:pt x="72" y="56"/>
                  </a:cubicBezTo>
                  <a:cubicBezTo>
                    <a:pt x="69" y="58"/>
                    <a:pt x="64" y="59"/>
                    <a:pt x="59" y="59"/>
                  </a:cubicBezTo>
                  <a:cubicBezTo>
                    <a:pt x="48" y="59"/>
                    <a:pt x="32" y="55"/>
                    <a:pt x="18" y="48"/>
                  </a:cubicBezTo>
                  <a:cubicBezTo>
                    <a:pt x="24" y="58"/>
                    <a:pt x="45" y="62"/>
                    <a:pt x="56" y="65"/>
                  </a:cubicBezTo>
                  <a:cubicBezTo>
                    <a:pt x="58" y="64"/>
                    <a:pt x="61" y="63"/>
                    <a:pt x="63" y="62"/>
                  </a:cubicBezTo>
                  <a:cubicBezTo>
                    <a:pt x="63" y="62"/>
                    <a:pt x="63" y="62"/>
                    <a:pt x="63" y="62"/>
                  </a:cubicBezTo>
                  <a:cubicBezTo>
                    <a:pt x="81" y="56"/>
                    <a:pt x="96" y="52"/>
                    <a:pt x="110" y="40"/>
                  </a:cubicBezTo>
                  <a:cubicBezTo>
                    <a:pt x="109" y="39"/>
                    <a:pt x="107" y="39"/>
                    <a:pt x="105" y="39"/>
                  </a:cubicBezTo>
                  <a:cubicBezTo>
                    <a:pt x="94" y="38"/>
                    <a:pt x="82" y="36"/>
                    <a:pt x="71" y="32"/>
                  </a:cubicBezTo>
                  <a:cubicBezTo>
                    <a:pt x="70" y="34"/>
                    <a:pt x="67" y="36"/>
                    <a:pt x="61" y="37"/>
                  </a:cubicBezTo>
                  <a:cubicBezTo>
                    <a:pt x="60" y="37"/>
                    <a:pt x="59" y="37"/>
                    <a:pt x="59" y="37"/>
                  </a:cubicBezTo>
                  <a:cubicBezTo>
                    <a:pt x="43" y="37"/>
                    <a:pt x="6" y="21"/>
                    <a:pt x="6" y="21"/>
                  </a:cubicBezTo>
                  <a:moveTo>
                    <a:pt x="0" y="0"/>
                  </a:moveTo>
                  <a:cubicBezTo>
                    <a:pt x="6" y="7"/>
                    <a:pt x="19" y="9"/>
                    <a:pt x="34" y="13"/>
                  </a:cubicBezTo>
                  <a:cubicBezTo>
                    <a:pt x="32" y="11"/>
                    <a:pt x="30" y="10"/>
                    <a:pt x="27" y="8"/>
                  </a:cubicBezTo>
                  <a:cubicBezTo>
                    <a:pt x="18" y="6"/>
                    <a:pt x="8" y="3"/>
                    <a:pt x="0"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3" name="Freeform 192">
              <a:extLst>
                <a:ext uri="{FF2B5EF4-FFF2-40B4-BE49-F238E27FC236}">
                  <a16:creationId xmlns:a16="http://schemas.microsoft.com/office/drawing/2014/main" xmlns="" id="{CCB0DD39-7A2A-470E-A6EB-A7F2C3DF19E8}"/>
                </a:ext>
              </a:extLst>
            </p:cNvPr>
            <p:cNvSpPr>
              <a:spLocks/>
            </p:cNvSpPr>
            <p:nvPr/>
          </p:nvSpPr>
          <p:spPr bwMode="auto">
            <a:xfrm flipH="1">
              <a:off x="719894" y="5376277"/>
              <a:ext cx="419232" cy="431630"/>
            </a:xfrm>
            <a:custGeom>
              <a:avLst/>
              <a:gdLst>
                <a:gd name="T0" fmla="*/ 19 w 148"/>
                <a:gd name="T1" fmla="*/ 87 h 152"/>
                <a:gd name="T2" fmla="*/ 7 w 148"/>
                <a:gd name="T3" fmla="*/ 71 h 152"/>
                <a:gd name="T4" fmla="*/ 0 w 148"/>
                <a:gd name="T5" fmla="*/ 39 h 152"/>
                <a:gd name="T6" fmla="*/ 0 w 148"/>
                <a:gd name="T7" fmla="*/ 39 h 152"/>
                <a:gd name="T8" fmla="*/ 4 w 148"/>
                <a:gd name="T9" fmla="*/ 18 h 152"/>
                <a:gd name="T10" fmla="*/ 12 w 148"/>
                <a:gd name="T11" fmla="*/ 14 h 152"/>
                <a:gd name="T12" fmla="*/ 19 w 148"/>
                <a:gd name="T13" fmla="*/ 13 h 152"/>
                <a:gd name="T14" fmla="*/ 22 w 148"/>
                <a:gd name="T15" fmla="*/ 7 h 152"/>
                <a:gd name="T16" fmla="*/ 28 w 148"/>
                <a:gd name="T17" fmla="*/ 1 h 152"/>
                <a:gd name="T18" fmla="*/ 57 w 148"/>
                <a:gd name="T19" fmla="*/ 4 h 152"/>
                <a:gd name="T20" fmla="*/ 57 w 148"/>
                <a:gd name="T21" fmla="*/ 4 h 152"/>
                <a:gd name="T22" fmla="*/ 68 w 148"/>
                <a:gd name="T23" fmla="*/ 7 h 152"/>
                <a:gd name="T24" fmla="*/ 94 w 148"/>
                <a:gd name="T25" fmla="*/ 20 h 152"/>
                <a:gd name="T26" fmla="*/ 94 w 148"/>
                <a:gd name="T27" fmla="*/ 21 h 152"/>
                <a:gd name="T28" fmla="*/ 98 w 148"/>
                <a:gd name="T29" fmla="*/ 23 h 152"/>
                <a:gd name="T30" fmla="*/ 99 w 148"/>
                <a:gd name="T31" fmla="*/ 24 h 152"/>
                <a:gd name="T32" fmla="*/ 134 w 148"/>
                <a:gd name="T33" fmla="*/ 67 h 152"/>
                <a:gd name="T34" fmla="*/ 148 w 148"/>
                <a:gd name="T35" fmla="*/ 133 h 152"/>
                <a:gd name="T36" fmla="*/ 19 w 148"/>
                <a:gd name="T37"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52">
                  <a:moveTo>
                    <a:pt x="19" y="87"/>
                  </a:moveTo>
                  <a:cubicBezTo>
                    <a:pt x="13" y="81"/>
                    <a:pt x="10" y="76"/>
                    <a:pt x="7" y="71"/>
                  </a:cubicBezTo>
                  <a:cubicBezTo>
                    <a:pt x="2" y="59"/>
                    <a:pt x="0" y="48"/>
                    <a:pt x="0" y="39"/>
                  </a:cubicBezTo>
                  <a:cubicBezTo>
                    <a:pt x="0" y="39"/>
                    <a:pt x="0" y="39"/>
                    <a:pt x="0" y="39"/>
                  </a:cubicBezTo>
                  <a:cubicBezTo>
                    <a:pt x="0" y="30"/>
                    <a:pt x="2" y="23"/>
                    <a:pt x="4" y="18"/>
                  </a:cubicBezTo>
                  <a:cubicBezTo>
                    <a:pt x="5" y="15"/>
                    <a:pt x="9" y="13"/>
                    <a:pt x="12" y="14"/>
                  </a:cubicBezTo>
                  <a:cubicBezTo>
                    <a:pt x="14" y="14"/>
                    <a:pt x="17" y="14"/>
                    <a:pt x="19" y="13"/>
                  </a:cubicBezTo>
                  <a:cubicBezTo>
                    <a:pt x="21" y="12"/>
                    <a:pt x="22" y="10"/>
                    <a:pt x="22" y="7"/>
                  </a:cubicBezTo>
                  <a:cubicBezTo>
                    <a:pt x="22" y="4"/>
                    <a:pt x="25" y="1"/>
                    <a:pt x="28" y="1"/>
                  </a:cubicBezTo>
                  <a:cubicBezTo>
                    <a:pt x="34" y="0"/>
                    <a:pt x="45" y="0"/>
                    <a:pt x="57" y="4"/>
                  </a:cubicBezTo>
                  <a:cubicBezTo>
                    <a:pt x="57" y="4"/>
                    <a:pt x="57" y="4"/>
                    <a:pt x="57" y="4"/>
                  </a:cubicBezTo>
                  <a:cubicBezTo>
                    <a:pt x="61" y="5"/>
                    <a:pt x="64" y="6"/>
                    <a:pt x="68" y="7"/>
                  </a:cubicBezTo>
                  <a:cubicBezTo>
                    <a:pt x="77" y="10"/>
                    <a:pt x="86" y="15"/>
                    <a:pt x="94" y="20"/>
                  </a:cubicBezTo>
                  <a:cubicBezTo>
                    <a:pt x="94" y="21"/>
                    <a:pt x="94" y="21"/>
                    <a:pt x="94" y="21"/>
                  </a:cubicBezTo>
                  <a:cubicBezTo>
                    <a:pt x="96" y="21"/>
                    <a:pt x="97" y="22"/>
                    <a:pt x="98" y="23"/>
                  </a:cubicBezTo>
                  <a:cubicBezTo>
                    <a:pt x="99" y="24"/>
                    <a:pt x="99" y="24"/>
                    <a:pt x="99" y="24"/>
                  </a:cubicBezTo>
                  <a:cubicBezTo>
                    <a:pt x="113" y="34"/>
                    <a:pt x="126" y="49"/>
                    <a:pt x="134" y="67"/>
                  </a:cubicBezTo>
                  <a:cubicBezTo>
                    <a:pt x="148" y="98"/>
                    <a:pt x="148" y="133"/>
                    <a:pt x="148" y="133"/>
                  </a:cubicBezTo>
                  <a:cubicBezTo>
                    <a:pt x="105" y="152"/>
                    <a:pt x="45" y="118"/>
                    <a:pt x="19" y="87"/>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4" name="Freeform 193">
              <a:extLst>
                <a:ext uri="{FF2B5EF4-FFF2-40B4-BE49-F238E27FC236}">
                  <a16:creationId xmlns:a16="http://schemas.microsoft.com/office/drawing/2014/main" xmlns="" id="{60D403DC-3A29-4326-ADAF-9FACCD747020}"/>
                </a:ext>
              </a:extLst>
            </p:cNvPr>
            <p:cNvSpPr>
              <a:spLocks/>
            </p:cNvSpPr>
            <p:nvPr/>
          </p:nvSpPr>
          <p:spPr bwMode="auto">
            <a:xfrm flipH="1">
              <a:off x="806704" y="5433405"/>
              <a:ext cx="65638" cy="57127"/>
            </a:xfrm>
            <a:custGeom>
              <a:avLst/>
              <a:gdLst>
                <a:gd name="T0" fmla="*/ 0 w 23"/>
                <a:gd name="T1" fmla="*/ 0 h 20"/>
                <a:gd name="T2" fmla="*/ 0 w 23"/>
                <a:gd name="T3" fmla="*/ 0 h 20"/>
                <a:gd name="T4" fmla="*/ 0 w 23"/>
                <a:gd name="T5" fmla="*/ 1 h 20"/>
                <a:gd name="T6" fmla="*/ 4 w 23"/>
                <a:gd name="T7" fmla="*/ 3 h 20"/>
                <a:gd name="T8" fmla="*/ 5 w 23"/>
                <a:gd name="T9" fmla="*/ 4 h 20"/>
                <a:gd name="T10" fmla="*/ 23 w 23"/>
                <a:gd name="T11" fmla="*/ 20 h 20"/>
                <a:gd name="T12" fmla="*/ 23 w 23"/>
                <a:gd name="T13" fmla="*/ 20 h 20"/>
                <a:gd name="T14" fmla="*/ 5 w 23"/>
                <a:gd name="T15" fmla="*/ 4 h 20"/>
                <a:gd name="T16" fmla="*/ 4 w 23"/>
                <a:gd name="T17" fmla="*/ 3 h 20"/>
                <a:gd name="T18" fmla="*/ 0 w 23"/>
                <a:gd name="T19" fmla="*/ 1 h 20"/>
                <a:gd name="T20" fmla="*/ 0 w 23"/>
                <a:gd name="T21" fmla="*/ 0 h 20"/>
                <a:gd name="T22" fmla="*/ 0 w 2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0" y="0"/>
                  </a:moveTo>
                  <a:cubicBezTo>
                    <a:pt x="0" y="0"/>
                    <a:pt x="0" y="0"/>
                    <a:pt x="0" y="0"/>
                  </a:cubicBezTo>
                  <a:cubicBezTo>
                    <a:pt x="0" y="1"/>
                    <a:pt x="0" y="1"/>
                    <a:pt x="0" y="1"/>
                  </a:cubicBezTo>
                  <a:cubicBezTo>
                    <a:pt x="2" y="1"/>
                    <a:pt x="3" y="2"/>
                    <a:pt x="4" y="3"/>
                  </a:cubicBezTo>
                  <a:cubicBezTo>
                    <a:pt x="5" y="4"/>
                    <a:pt x="5" y="4"/>
                    <a:pt x="5" y="4"/>
                  </a:cubicBezTo>
                  <a:cubicBezTo>
                    <a:pt x="11" y="8"/>
                    <a:pt x="18" y="14"/>
                    <a:pt x="23" y="20"/>
                  </a:cubicBezTo>
                  <a:cubicBezTo>
                    <a:pt x="23" y="20"/>
                    <a:pt x="23" y="20"/>
                    <a:pt x="23" y="20"/>
                  </a:cubicBezTo>
                  <a:cubicBezTo>
                    <a:pt x="18" y="14"/>
                    <a:pt x="11" y="8"/>
                    <a:pt x="5" y="4"/>
                  </a:cubicBezTo>
                  <a:cubicBezTo>
                    <a:pt x="4" y="3"/>
                    <a:pt x="4" y="3"/>
                    <a:pt x="4" y="3"/>
                  </a:cubicBezTo>
                  <a:cubicBezTo>
                    <a:pt x="4" y="3"/>
                    <a:pt x="2" y="2"/>
                    <a:pt x="0" y="1"/>
                  </a:cubicBezTo>
                  <a:cubicBezTo>
                    <a:pt x="0" y="0"/>
                    <a:pt x="0" y="0"/>
                    <a:pt x="0" y="0"/>
                  </a:cubicBezTo>
                  <a:cubicBezTo>
                    <a:pt x="0" y="0"/>
                    <a:pt x="0" y="0"/>
                    <a:pt x="0" y="0"/>
                  </a:cubicBezTo>
                </a:path>
              </a:pathLst>
            </a:custGeom>
            <a:solidFill>
              <a:srgbClr val="FDEFF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5" name="Freeform 194">
              <a:extLst>
                <a:ext uri="{FF2B5EF4-FFF2-40B4-BE49-F238E27FC236}">
                  <a16:creationId xmlns:a16="http://schemas.microsoft.com/office/drawing/2014/main" xmlns="" id="{3DB7135F-4AAC-4B32-9CD6-BAB0BBA6FDA5}"/>
                </a:ext>
              </a:extLst>
            </p:cNvPr>
            <p:cNvSpPr>
              <a:spLocks noEditPoints="1"/>
            </p:cNvSpPr>
            <p:nvPr/>
          </p:nvSpPr>
          <p:spPr bwMode="auto">
            <a:xfrm flipH="1">
              <a:off x="726245" y="5414362"/>
              <a:ext cx="359947" cy="355460"/>
            </a:xfrm>
            <a:custGeom>
              <a:avLst/>
              <a:gdLst>
                <a:gd name="T0" fmla="*/ 100 w 127"/>
                <a:gd name="T1" fmla="*/ 125 h 125"/>
                <a:gd name="T2" fmla="*/ 35 w 127"/>
                <a:gd name="T3" fmla="*/ 97 h 125"/>
                <a:gd name="T4" fmla="*/ 39 w 127"/>
                <a:gd name="T5" fmla="*/ 68 h 125"/>
                <a:gd name="T6" fmla="*/ 71 w 127"/>
                <a:gd name="T7" fmla="*/ 107 h 125"/>
                <a:gd name="T8" fmla="*/ 69 w 127"/>
                <a:gd name="T9" fmla="*/ 110 h 125"/>
                <a:gd name="T10" fmla="*/ 108 w 127"/>
                <a:gd name="T11" fmla="*/ 123 h 125"/>
                <a:gd name="T12" fmla="*/ 65 w 127"/>
                <a:gd name="T13" fmla="*/ 90 h 125"/>
                <a:gd name="T14" fmla="*/ 95 w 127"/>
                <a:gd name="T15" fmla="*/ 66 h 125"/>
                <a:gd name="T16" fmla="*/ 103 w 127"/>
                <a:gd name="T17" fmla="*/ 86 h 125"/>
                <a:gd name="T18" fmla="*/ 98 w 127"/>
                <a:gd name="T19" fmla="*/ 85 h 125"/>
                <a:gd name="T20" fmla="*/ 117 w 127"/>
                <a:gd name="T21" fmla="*/ 113 h 125"/>
                <a:gd name="T22" fmla="*/ 121 w 127"/>
                <a:gd name="T23" fmla="*/ 98 h 125"/>
                <a:gd name="T24" fmla="*/ 95 w 127"/>
                <a:gd name="T25" fmla="*/ 66 h 125"/>
                <a:gd name="T26" fmla="*/ 72 w 127"/>
                <a:gd name="T27" fmla="*/ 69 h 125"/>
                <a:gd name="T28" fmla="*/ 92 w 127"/>
                <a:gd name="T29" fmla="*/ 100 h 125"/>
                <a:gd name="T30" fmla="*/ 110 w 127"/>
                <a:gd name="T31" fmla="*/ 121 h 125"/>
                <a:gd name="T32" fmla="*/ 96 w 127"/>
                <a:gd name="T33" fmla="*/ 84 h 125"/>
                <a:gd name="T34" fmla="*/ 32 w 127"/>
                <a:gd name="T35" fmla="*/ 61 h 125"/>
                <a:gd name="T36" fmla="*/ 37 w 127"/>
                <a:gd name="T37" fmla="*/ 65 h 125"/>
                <a:gd name="T38" fmla="*/ 62 w 127"/>
                <a:gd name="T39" fmla="*/ 59 h 125"/>
                <a:gd name="T40" fmla="*/ 71 w 127"/>
                <a:gd name="T41" fmla="*/ 63 h 125"/>
                <a:gd name="T42" fmla="*/ 62 w 127"/>
                <a:gd name="T43" fmla="*/ 59 h 125"/>
                <a:gd name="T44" fmla="*/ 77 w 127"/>
                <a:gd name="T45" fmla="*/ 52 h 125"/>
                <a:gd name="T46" fmla="*/ 94 w 127"/>
                <a:gd name="T47" fmla="*/ 65 h 125"/>
                <a:gd name="T48" fmla="*/ 78 w 127"/>
                <a:gd name="T49" fmla="*/ 48 h 125"/>
                <a:gd name="T50" fmla="*/ 74 w 127"/>
                <a:gd name="T51" fmla="*/ 48 h 125"/>
                <a:gd name="T52" fmla="*/ 76 w 127"/>
                <a:gd name="T53" fmla="*/ 46 h 125"/>
                <a:gd name="T54" fmla="*/ 62 w 127"/>
                <a:gd name="T55" fmla="*/ 0 h 125"/>
                <a:gd name="T56" fmla="*/ 98 w 127"/>
                <a:gd name="T57" fmla="*/ 37 h 125"/>
                <a:gd name="T58" fmla="*/ 98 w 127"/>
                <a:gd name="T59" fmla="*/ 26 h 125"/>
                <a:gd name="T60" fmla="*/ 79 w 127"/>
                <a:gd name="T61" fmla="*/ 9 h 125"/>
                <a:gd name="T62" fmla="*/ 75 w 127"/>
                <a:gd name="T63" fmla="*/ 6 h 125"/>
                <a:gd name="T64" fmla="*/ 62 w 127"/>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5">
                  <a:moveTo>
                    <a:pt x="0" y="73"/>
                  </a:moveTo>
                  <a:cubicBezTo>
                    <a:pt x="21" y="97"/>
                    <a:pt x="62" y="124"/>
                    <a:pt x="100" y="125"/>
                  </a:cubicBezTo>
                  <a:cubicBezTo>
                    <a:pt x="90" y="122"/>
                    <a:pt x="76" y="117"/>
                    <a:pt x="63" y="109"/>
                  </a:cubicBezTo>
                  <a:cubicBezTo>
                    <a:pt x="54" y="106"/>
                    <a:pt x="42" y="101"/>
                    <a:pt x="35" y="97"/>
                  </a:cubicBezTo>
                  <a:cubicBezTo>
                    <a:pt x="12" y="82"/>
                    <a:pt x="11" y="81"/>
                    <a:pt x="0" y="73"/>
                  </a:cubicBezTo>
                  <a:moveTo>
                    <a:pt x="39" y="68"/>
                  </a:moveTo>
                  <a:cubicBezTo>
                    <a:pt x="39" y="70"/>
                    <a:pt x="40" y="72"/>
                    <a:pt x="40" y="74"/>
                  </a:cubicBezTo>
                  <a:cubicBezTo>
                    <a:pt x="48" y="85"/>
                    <a:pt x="60" y="101"/>
                    <a:pt x="71" y="107"/>
                  </a:cubicBezTo>
                  <a:cubicBezTo>
                    <a:pt x="76" y="110"/>
                    <a:pt x="77" y="111"/>
                    <a:pt x="74" y="111"/>
                  </a:cubicBezTo>
                  <a:cubicBezTo>
                    <a:pt x="73" y="111"/>
                    <a:pt x="71" y="111"/>
                    <a:pt x="69" y="110"/>
                  </a:cubicBezTo>
                  <a:cubicBezTo>
                    <a:pt x="83" y="119"/>
                    <a:pt x="99" y="122"/>
                    <a:pt x="108" y="123"/>
                  </a:cubicBezTo>
                  <a:cubicBezTo>
                    <a:pt x="108" y="123"/>
                    <a:pt x="108" y="123"/>
                    <a:pt x="108" y="123"/>
                  </a:cubicBezTo>
                  <a:cubicBezTo>
                    <a:pt x="102" y="119"/>
                    <a:pt x="90" y="111"/>
                    <a:pt x="81" y="98"/>
                  </a:cubicBezTo>
                  <a:cubicBezTo>
                    <a:pt x="75" y="97"/>
                    <a:pt x="70" y="94"/>
                    <a:pt x="65" y="90"/>
                  </a:cubicBezTo>
                  <a:cubicBezTo>
                    <a:pt x="55" y="84"/>
                    <a:pt x="46" y="74"/>
                    <a:pt x="39" y="68"/>
                  </a:cubicBezTo>
                  <a:moveTo>
                    <a:pt x="95" y="66"/>
                  </a:moveTo>
                  <a:cubicBezTo>
                    <a:pt x="95" y="68"/>
                    <a:pt x="95" y="71"/>
                    <a:pt x="96" y="74"/>
                  </a:cubicBezTo>
                  <a:cubicBezTo>
                    <a:pt x="100" y="80"/>
                    <a:pt x="103" y="84"/>
                    <a:pt x="103" y="86"/>
                  </a:cubicBezTo>
                  <a:cubicBezTo>
                    <a:pt x="103" y="87"/>
                    <a:pt x="102" y="87"/>
                    <a:pt x="102" y="87"/>
                  </a:cubicBezTo>
                  <a:cubicBezTo>
                    <a:pt x="101" y="87"/>
                    <a:pt x="100" y="87"/>
                    <a:pt x="98" y="85"/>
                  </a:cubicBezTo>
                  <a:cubicBezTo>
                    <a:pt x="100" y="90"/>
                    <a:pt x="102" y="95"/>
                    <a:pt x="105" y="99"/>
                  </a:cubicBezTo>
                  <a:cubicBezTo>
                    <a:pt x="109" y="105"/>
                    <a:pt x="113" y="110"/>
                    <a:pt x="117" y="113"/>
                  </a:cubicBezTo>
                  <a:cubicBezTo>
                    <a:pt x="119" y="112"/>
                    <a:pt x="123" y="109"/>
                    <a:pt x="127" y="106"/>
                  </a:cubicBezTo>
                  <a:cubicBezTo>
                    <a:pt x="121" y="98"/>
                    <a:pt x="121" y="98"/>
                    <a:pt x="121" y="98"/>
                  </a:cubicBezTo>
                  <a:cubicBezTo>
                    <a:pt x="116" y="90"/>
                    <a:pt x="111" y="82"/>
                    <a:pt x="107" y="74"/>
                  </a:cubicBezTo>
                  <a:cubicBezTo>
                    <a:pt x="105" y="74"/>
                    <a:pt x="101" y="72"/>
                    <a:pt x="95" y="66"/>
                  </a:cubicBezTo>
                  <a:moveTo>
                    <a:pt x="72" y="64"/>
                  </a:moveTo>
                  <a:cubicBezTo>
                    <a:pt x="72" y="66"/>
                    <a:pt x="72" y="68"/>
                    <a:pt x="72" y="69"/>
                  </a:cubicBezTo>
                  <a:cubicBezTo>
                    <a:pt x="82" y="78"/>
                    <a:pt x="97" y="90"/>
                    <a:pt x="98" y="95"/>
                  </a:cubicBezTo>
                  <a:cubicBezTo>
                    <a:pt x="99" y="99"/>
                    <a:pt x="97" y="100"/>
                    <a:pt x="92" y="100"/>
                  </a:cubicBezTo>
                  <a:cubicBezTo>
                    <a:pt x="89" y="100"/>
                    <a:pt x="86" y="100"/>
                    <a:pt x="83" y="99"/>
                  </a:cubicBezTo>
                  <a:cubicBezTo>
                    <a:pt x="92" y="111"/>
                    <a:pt x="104" y="118"/>
                    <a:pt x="110" y="121"/>
                  </a:cubicBezTo>
                  <a:cubicBezTo>
                    <a:pt x="112" y="119"/>
                    <a:pt x="114" y="117"/>
                    <a:pt x="115" y="115"/>
                  </a:cubicBezTo>
                  <a:cubicBezTo>
                    <a:pt x="108" y="108"/>
                    <a:pt x="100" y="98"/>
                    <a:pt x="96" y="84"/>
                  </a:cubicBezTo>
                  <a:cubicBezTo>
                    <a:pt x="90" y="79"/>
                    <a:pt x="81" y="70"/>
                    <a:pt x="72" y="64"/>
                  </a:cubicBezTo>
                  <a:moveTo>
                    <a:pt x="32" y="61"/>
                  </a:moveTo>
                  <a:cubicBezTo>
                    <a:pt x="32" y="61"/>
                    <a:pt x="34" y="64"/>
                    <a:pt x="37" y="69"/>
                  </a:cubicBezTo>
                  <a:cubicBezTo>
                    <a:pt x="37" y="68"/>
                    <a:pt x="37" y="67"/>
                    <a:pt x="37" y="65"/>
                  </a:cubicBezTo>
                  <a:cubicBezTo>
                    <a:pt x="34" y="62"/>
                    <a:pt x="32" y="61"/>
                    <a:pt x="32" y="61"/>
                  </a:cubicBezTo>
                  <a:moveTo>
                    <a:pt x="62" y="59"/>
                  </a:moveTo>
                  <a:cubicBezTo>
                    <a:pt x="60" y="59"/>
                    <a:pt x="64" y="63"/>
                    <a:pt x="70" y="68"/>
                  </a:cubicBezTo>
                  <a:cubicBezTo>
                    <a:pt x="70" y="66"/>
                    <a:pt x="71" y="65"/>
                    <a:pt x="71" y="63"/>
                  </a:cubicBezTo>
                  <a:cubicBezTo>
                    <a:pt x="69" y="62"/>
                    <a:pt x="67" y="60"/>
                    <a:pt x="65" y="60"/>
                  </a:cubicBezTo>
                  <a:cubicBezTo>
                    <a:pt x="64" y="59"/>
                    <a:pt x="63" y="59"/>
                    <a:pt x="62" y="59"/>
                  </a:cubicBezTo>
                  <a:moveTo>
                    <a:pt x="78" y="48"/>
                  </a:moveTo>
                  <a:cubicBezTo>
                    <a:pt x="78" y="49"/>
                    <a:pt x="78" y="51"/>
                    <a:pt x="77" y="52"/>
                  </a:cubicBezTo>
                  <a:cubicBezTo>
                    <a:pt x="83" y="58"/>
                    <a:pt x="89" y="66"/>
                    <a:pt x="94" y="72"/>
                  </a:cubicBezTo>
                  <a:cubicBezTo>
                    <a:pt x="94" y="70"/>
                    <a:pt x="94" y="67"/>
                    <a:pt x="94" y="65"/>
                  </a:cubicBezTo>
                  <a:cubicBezTo>
                    <a:pt x="94" y="64"/>
                    <a:pt x="94" y="64"/>
                    <a:pt x="93" y="64"/>
                  </a:cubicBezTo>
                  <a:cubicBezTo>
                    <a:pt x="88" y="58"/>
                    <a:pt x="82" y="52"/>
                    <a:pt x="78" y="48"/>
                  </a:cubicBezTo>
                  <a:moveTo>
                    <a:pt x="62" y="36"/>
                  </a:moveTo>
                  <a:cubicBezTo>
                    <a:pt x="62" y="36"/>
                    <a:pt x="67" y="41"/>
                    <a:pt x="74" y="48"/>
                  </a:cubicBezTo>
                  <a:cubicBezTo>
                    <a:pt x="74" y="48"/>
                    <a:pt x="74" y="47"/>
                    <a:pt x="75" y="47"/>
                  </a:cubicBezTo>
                  <a:cubicBezTo>
                    <a:pt x="75" y="47"/>
                    <a:pt x="76" y="46"/>
                    <a:pt x="76" y="46"/>
                  </a:cubicBezTo>
                  <a:cubicBezTo>
                    <a:pt x="68" y="40"/>
                    <a:pt x="62" y="36"/>
                    <a:pt x="62" y="36"/>
                  </a:cubicBezTo>
                  <a:moveTo>
                    <a:pt x="62" y="0"/>
                  </a:moveTo>
                  <a:cubicBezTo>
                    <a:pt x="61" y="0"/>
                    <a:pt x="61" y="0"/>
                    <a:pt x="61" y="0"/>
                  </a:cubicBezTo>
                  <a:cubicBezTo>
                    <a:pt x="68" y="5"/>
                    <a:pt x="85" y="18"/>
                    <a:pt x="98" y="37"/>
                  </a:cubicBezTo>
                  <a:cubicBezTo>
                    <a:pt x="98" y="34"/>
                    <a:pt x="98" y="31"/>
                    <a:pt x="98" y="29"/>
                  </a:cubicBezTo>
                  <a:cubicBezTo>
                    <a:pt x="98" y="28"/>
                    <a:pt x="98" y="27"/>
                    <a:pt x="98" y="26"/>
                  </a:cubicBezTo>
                  <a:cubicBezTo>
                    <a:pt x="93" y="20"/>
                    <a:pt x="86" y="14"/>
                    <a:pt x="80" y="10"/>
                  </a:cubicBezTo>
                  <a:cubicBezTo>
                    <a:pt x="79" y="9"/>
                    <a:pt x="79" y="9"/>
                    <a:pt x="79" y="9"/>
                  </a:cubicBezTo>
                  <a:cubicBezTo>
                    <a:pt x="78" y="8"/>
                    <a:pt x="77" y="7"/>
                    <a:pt x="75" y="7"/>
                  </a:cubicBezTo>
                  <a:cubicBezTo>
                    <a:pt x="75" y="6"/>
                    <a:pt x="75" y="6"/>
                    <a:pt x="75" y="6"/>
                  </a:cubicBezTo>
                  <a:cubicBezTo>
                    <a:pt x="75" y="6"/>
                    <a:pt x="75" y="6"/>
                    <a:pt x="75" y="6"/>
                  </a:cubicBezTo>
                  <a:cubicBezTo>
                    <a:pt x="73" y="5"/>
                    <a:pt x="64" y="0"/>
                    <a:pt x="62"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6" name="Freeform 195">
              <a:extLst>
                <a:ext uri="{FF2B5EF4-FFF2-40B4-BE49-F238E27FC236}">
                  <a16:creationId xmlns:a16="http://schemas.microsoft.com/office/drawing/2014/main" xmlns="" id="{016B17D4-4947-4BC6-A928-1DC8EC4F0581}"/>
                </a:ext>
              </a:extLst>
            </p:cNvPr>
            <p:cNvSpPr>
              <a:spLocks/>
            </p:cNvSpPr>
            <p:nvPr/>
          </p:nvSpPr>
          <p:spPr bwMode="auto">
            <a:xfrm flipH="1">
              <a:off x="497573" y="5232400"/>
              <a:ext cx="321835" cy="507800"/>
            </a:xfrm>
            <a:custGeom>
              <a:avLst/>
              <a:gdLst>
                <a:gd name="T0" fmla="*/ 39 w 113"/>
                <a:gd name="T1" fmla="*/ 178 h 178"/>
                <a:gd name="T2" fmla="*/ 27 w 113"/>
                <a:gd name="T3" fmla="*/ 162 h 178"/>
                <a:gd name="T4" fmla="*/ 6 w 113"/>
                <a:gd name="T5" fmla="*/ 75 h 178"/>
                <a:gd name="T6" fmla="*/ 6 w 113"/>
                <a:gd name="T7" fmla="*/ 75 h 178"/>
                <a:gd name="T8" fmla="*/ 7 w 113"/>
                <a:gd name="T9" fmla="*/ 67 h 178"/>
                <a:gd name="T10" fmla="*/ 15 w 113"/>
                <a:gd name="T11" fmla="*/ 46 h 178"/>
                <a:gd name="T12" fmla="*/ 37 w 113"/>
                <a:gd name="T13" fmla="*/ 14 h 178"/>
                <a:gd name="T14" fmla="*/ 37 w 113"/>
                <a:gd name="T15" fmla="*/ 14 h 178"/>
                <a:gd name="T16" fmla="*/ 40 w 113"/>
                <a:gd name="T17" fmla="*/ 11 h 178"/>
                <a:gd name="T18" fmla="*/ 41 w 113"/>
                <a:gd name="T19" fmla="*/ 10 h 178"/>
                <a:gd name="T20" fmla="*/ 61 w 113"/>
                <a:gd name="T21" fmla="*/ 4 h 178"/>
                <a:gd name="T22" fmla="*/ 63 w 113"/>
                <a:gd name="T23" fmla="*/ 7 h 178"/>
                <a:gd name="T24" fmla="*/ 71 w 113"/>
                <a:gd name="T25" fmla="*/ 8 h 178"/>
                <a:gd name="T26" fmla="*/ 82 w 113"/>
                <a:gd name="T27" fmla="*/ 9 h 178"/>
                <a:gd name="T28" fmla="*/ 82 w 113"/>
                <a:gd name="T29" fmla="*/ 9 h 178"/>
                <a:gd name="T30" fmla="*/ 89 w 113"/>
                <a:gd name="T31" fmla="*/ 16 h 178"/>
                <a:gd name="T32" fmla="*/ 98 w 113"/>
                <a:gd name="T33" fmla="*/ 28 h 178"/>
                <a:gd name="T34" fmla="*/ 112 w 113"/>
                <a:gd name="T35" fmla="*/ 78 h 178"/>
                <a:gd name="T36" fmla="*/ 112 w 113"/>
                <a:gd name="T37" fmla="*/ 78 h 178"/>
                <a:gd name="T38" fmla="*/ 106 w 113"/>
                <a:gd name="T39" fmla="*/ 110 h 178"/>
                <a:gd name="T40" fmla="*/ 66 w 113"/>
                <a:gd name="T41" fmla="*/ 159 h 178"/>
                <a:gd name="T42" fmla="*/ 39 w 113"/>
                <a:gd name="T4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78">
                  <a:moveTo>
                    <a:pt x="39" y="178"/>
                  </a:moveTo>
                  <a:cubicBezTo>
                    <a:pt x="27" y="162"/>
                    <a:pt x="27" y="162"/>
                    <a:pt x="27" y="162"/>
                  </a:cubicBezTo>
                  <a:cubicBezTo>
                    <a:pt x="9" y="137"/>
                    <a:pt x="0" y="105"/>
                    <a:pt x="6" y="75"/>
                  </a:cubicBezTo>
                  <a:cubicBezTo>
                    <a:pt x="6" y="75"/>
                    <a:pt x="6" y="75"/>
                    <a:pt x="6" y="75"/>
                  </a:cubicBezTo>
                  <a:cubicBezTo>
                    <a:pt x="6" y="72"/>
                    <a:pt x="7" y="69"/>
                    <a:pt x="7" y="67"/>
                  </a:cubicBezTo>
                  <a:cubicBezTo>
                    <a:pt x="9" y="60"/>
                    <a:pt x="11" y="53"/>
                    <a:pt x="15" y="46"/>
                  </a:cubicBezTo>
                  <a:cubicBezTo>
                    <a:pt x="22" y="32"/>
                    <a:pt x="30" y="22"/>
                    <a:pt x="37" y="14"/>
                  </a:cubicBezTo>
                  <a:cubicBezTo>
                    <a:pt x="37" y="14"/>
                    <a:pt x="37" y="14"/>
                    <a:pt x="37" y="14"/>
                  </a:cubicBezTo>
                  <a:cubicBezTo>
                    <a:pt x="38" y="13"/>
                    <a:pt x="39" y="12"/>
                    <a:pt x="40" y="11"/>
                  </a:cubicBezTo>
                  <a:cubicBezTo>
                    <a:pt x="41" y="10"/>
                    <a:pt x="41" y="10"/>
                    <a:pt x="41" y="10"/>
                  </a:cubicBezTo>
                  <a:cubicBezTo>
                    <a:pt x="51" y="2"/>
                    <a:pt x="59" y="0"/>
                    <a:pt x="61" y="4"/>
                  </a:cubicBezTo>
                  <a:cubicBezTo>
                    <a:pt x="61" y="5"/>
                    <a:pt x="63" y="7"/>
                    <a:pt x="63" y="7"/>
                  </a:cubicBezTo>
                  <a:cubicBezTo>
                    <a:pt x="65" y="9"/>
                    <a:pt x="68" y="9"/>
                    <a:pt x="71" y="8"/>
                  </a:cubicBezTo>
                  <a:cubicBezTo>
                    <a:pt x="75" y="7"/>
                    <a:pt x="78" y="7"/>
                    <a:pt x="82" y="9"/>
                  </a:cubicBezTo>
                  <a:cubicBezTo>
                    <a:pt x="82" y="9"/>
                    <a:pt x="82" y="9"/>
                    <a:pt x="82" y="9"/>
                  </a:cubicBezTo>
                  <a:cubicBezTo>
                    <a:pt x="84" y="11"/>
                    <a:pt x="87" y="14"/>
                    <a:pt x="89" y="16"/>
                  </a:cubicBezTo>
                  <a:cubicBezTo>
                    <a:pt x="92" y="20"/>
                    <a:pt x="95" y="24"/>
                    <a:pt x="98" y="28"/>
                  </a:cubicBezTo>
                  <a:cubicBezTo>
                    <a:pt x="109" y="46"/>
                    <a:pt x="113" y="63"/>
                    <a:pt x="112" y="78"/>
                  </a:cubicBezTo>
                  <a:cubicBezTo>
                    <a:pt x="112" y="78"/>
                    <a:pt x="112" y="78"/>
                    <a:pt x="112" y="78"/>
                  </a:cubicBezTo>
                  <a:cubicBezTo>
                    <a:pt x="112" y="90"/>
                    <a:pt x="110" y="101"/>
                    <a:pt x="106" y="110"/>
                  </a:cubicBezTo>
                  <a:cubicBezTo>
                    <a:pt x="99" y="130"/>
                    <a:pt x="84" y="147"/>
                    <a:pt x="66" y="159"/>
                  </a:cubicBezTo>
                  <a:cubicBezTo>
                    <a:pt x="39" y="178"/>
                    <a:pt x="39" y="178"/>
                    <a:pt x="39" y="178"/>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7" name="Freeform 196">
              <a:extLst>
                <a:ext uri="{FF2B5EF4-FFF2-40B4-BE49-F238E27FC236}">
                  <a16:creationId xmlns:a16="http://schemas.microsoft.com/office/drawing/2014/main" xmlns="" id="{851A5D47-F6E5-4478-8652-650F1C3A8243}"/>
                </a:ext>
              </a:extLst>
            </p:cNvPr>
            <p:cNvSpPr>
              <a:spLocks noEditPoints="1"/>
            </p:cNvSpPr>
            <p:nvPr/>
          </p:nvSpPr>
          <p:spPr bwMode="auto">
            <a:xfrm flipH="1">
              <a:off x="499691" y="5408015"/>
              <a:ext cx="307013" cy="308912"/>
            </a:xfrm>
            <a:custGeom>
              <a:avLst/>
              <a:gdLst>
                <a:gd name="T0" fmla="*/ 6 w 108"/>
                <a:gd name="T1" fmla="*/ 67 h 109"/>
                <a:gd name="T2" fmla="*/ 23 w 108"/>
                <a:gd name="T3" fmla="*/ 101 h 109"/>
                <a:gd name="T4" fmla="*/ 29 w 108"/>
                <a:gd name="T5" fmla="*/ 109 h 109"/>
                <a:gd name="T6" fmla="*/ 35 w 108"/>
                <a:gd name="T7" fmla="*/ 105 h 109"/>
                <a:gd name="T8" fmla="*/ 32 w 108"/>
                <a:gd name="T9" fmla="*/ 94 h 109"/>
                <a:gd name="T10" fmla="*/ 26 w 108"/>
                <a:gd name="T11" fmla="*/ 85 h 109"/>
                <a:gd name="T12" fmla="*/ 25 w 108"/>
                <a:gd name="T13" fmla="*/ 87 h 109"/>
                <a:gd name="T14" fmla="*/ 24 w 108"/>
                <a:gd name="T15" fmla="*/ 87 h 109"/>
                <a:gd name="T16" fmla="*/ 15 w 108"/>
                <a:gd name="T17" fmla="*/ 73 h 109"/>
                <a:gd name="T18" fmla="*/ 6 w 108"/>
                <a:gd name="T19" fmla="*/ 67 h 109"/>
                <a:gd name="T20" fmla="*/ 28 w 108"/>
                <a:gd name="T21" fmla="*/ 61 h 109"/>
                <a:gd name="T22" fmla="*/ 27 w 108"/>
                <a:gd name="T23" fmla="*/ 83 h 109"/>
                <a:gd name="T24" fmla="*/ 38 w 108"/>
                <a:gd name="T25" fmla="*/ 104 h 109"/>
                <a:gd name="T26" fmla="*/ 44 w 108"/>
                <a:gd name="T27" fmla="*/ 100 h 109"/>
                <a:gd name="T28" fmla="*/ 40 w 108"/>
                <a:gd name="T29" fmla="*/ 80 h 109"/>
                <a:gd name="T30" fmla="*/ 39 w 108"/>
                <a:gd name="T31" fmla="*/ 81 h 109"/>
                <a:gd name="T32" fmla="*/ 39 w 108"/>
                <a:gd name="T33" fmla="*/ 81 h 109"/>
                <a:gd name="T34" fmla="*/ 33 w 108"/>
                <a:gd name="T35" fmla="*/ 68 h 109"/>
                <a:gd name="T36" fmla="*/ 28 w 108"/>
                <a:gd name="T37" fmla="*/ 61 h 109"/>
                <a:gd name="T38" fmla="*/ 50 w 108"/>
                <a:gd name="T39" fmla="*/ 43 h 109"/>
                <a:gd name="T40" fmla="*/ 41 w 108"/>
                <a:gd name="T41" fmla="*/ 78 h 109"/>
                <a:gd name="T42" fmla="*/ 46 w 108"/>
                <a:gd name="T43" fmla="*/ 95 h 109"/>
                <a:gd name="T44" fmla="*/ 50 w 108"/>
                <a:gd name="T45" fmla="*/ 80 h 109"/>
                <a:gd name="T46" fmla="*/ 48 w 108"/>
                <a:gd name="T47" fmla="*/ 82 h 109"/>
                <a:gd name="T48" fmla="*/ 52 w 108"/>
                <a:gd name="T49" fmla="*/ 59 h 109"/>
                <a:gd name="T50" fmla="*/ 50 w 108"/>
                <a:gd name="T51" fmla="*/ 43 h 109"/>
                <a:gd name="T52" fmla="*/ 27 w 108"/>
                <a:gd name="T53" fmla="*/ 39 h 109"/>
                <a:gd name="T54" fmla="*/ 28 w 108"/>
                <a:gd name="T55" fmla="*/ 59 h 109"/>
                <a:gd name="T56" fmla="*/ 32 w 108"/>
                <a:gd name="T57" fmla="*/ 64 h 109"/>
                <a:gd name="T58" fmla="*/ 27 w 108"/>
                <a:gd name="T59" fmla="*/ 39 h 109"/>
                <a:gd name="T60" fmla="*/ 51 w 108"/>
                <a:gd name="T61" fmla="*/ 25 h 109"/>
                <a:gd name="T62" fmla="*/ 50 w 108"/>
                <a:gd name="T63" fmla="*/ 38 h 109"/>
                <a:gd name="T64" fmla="*/ 52 w 108"/>
                <a:gd name="T65" fmla="*/ 47 h 109"/>
                <a:gd name="T66" fmla="*/ 51 w 108"/>
                <a:gd name="T67" fmla="*/ 25 h 109"/>
                <a:gd name="T68" fmla="*/ 81 w 108"/>
                <a:gd name="T69" fmla="*/ 16 h 109"/>
                <a:gd name="T70" fmla="*/ 53 w 108"/>
                <a:gd name="T71" fmla="*/ 77 h 109"/>
                <a:gd name="T72" fmla="*/ 48 w 108"/>
                <a:gd name="T73" fmla="*/ 98 h 109"/>
                <a:gd name="T74" fmla="*/ 56 w 108"/>
                <a:gd name="T75" fmla="*/ 94 h 109"/>
                <a:gd name="T76" fmla="*/ 54 w 108"/>
                <a:gd name="T77" fmla="*/ 92 h 109"/>
                <a:gd name="T78" fmla="*/ 81 w 108"/>
                <a:gd name="T79" fmla="*/ 16 h 109"/>
                <a:gd name="T80" fmla="*/ 106 w 108"/>
                <a:gd name="T81" fmla="*/ 12 h 109"/>
                <a:gd name="T82" fmla="*/ 105 w 108"/>
                <a:gd name="T83" fmla="*/ 13 h 109"/>
                <a:gd name="T84" fmla="*/ 79 w 108"/>
                <a:gd name="T85" fmla="*/ 81 h 109"/>
                <a:gd name="T86" fmla="*/ 89 w 108"/>
                <a:gd name="T87" fmla="*/ 73 h 109"/>
                <a:gd name="T88" fmla="*/ 102 w 108"/>
                <a:gd name="T89" fmla="*/ 49 h 109"/>
                <a:gd name="T90" fmla="*/ 108 w 108"/>
                <a:gd name="T91" fmla="*/ 17 h 109"/>
                <a:gd name="T92" fmla="*/ 108 w 108"/>
                <a:gd name="T93" fmla="*/ 17 h 109"/>
                <a:gd name="T94" fmla="*/ 108 w 108"/>
                <a:gd name="T95" fmla="*/ 17 h 109"/>
                <a:gd name="T96" fmla="*/ 106 w 108"/>
                <a:gd name="T97" fmla="*/ 12 h 109"/>
                <a:gd name="T98" fmla="*/ 7 w 108"/>
                <a:gd name="T99" fmla="*/ 0 h 109"/>
                <a:gd name="T100" fmla="*/ 2 w 108"/>
                <a:gd name="T101" fmla="*/ 14 h 109"/>
                <a:gd name="T102" fmla="*/ 2 w 108"/>
                <a:gd name="T103" fmla="*/ 14 h 109"/>
                <a:gd name="T104" fmla="*/ 2 w 108"/>
                <a:gd name="T105" fmla="*/ 14 h 109"/>
                <a:gd name="T106" fmla="*/ 0 w 108"/>
                <a:gd name="T107" fmla="*/ 29 h 109"/>
                <a:gd name="T108" fmla="*/ 0 w 108"/>
                <a:gd name="T109" fmla="*/ 32 h 109"/>
                <a:gd name="T110" fmla="*/ 5 w 108"/>
                <a:gd name="T111" fmla="*/ 66 h 109"/>
                <a:gd name="T112" fmla="*/ 14 w 108"/>
                <a:gd name="T113" fmla="*/ 71 h 109"/>
                <a:gd name="T114" fmla="*/ 8 w 108"/>
                <a:gd name="T115" fmla="*/ 49 h 109"/>
                <a:gd name="T116" fmla="*/ 8 w 108"/>
                <a:gd name="T117" fmla="*/ 49 h 109"/>
                <a:gd name="T118" fmla="*/ 7 w 108"/>
                <a:gd name="T119" fmla="*/ 44 h 109"/>
                <a:gd name="T120" fmla="*/ 8 w 108"/>
                <a:gd name="T121" fmla="*/ 0 h 109"/>
                <a:gd name="T122" fmla="*/ 7 w 108"/>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9">
                  <a:moveTo>
                    <a:pt x="6" y="67"/>
                  </a:moveTo>
                  <a:cubicBezTo>
                    <a:pt x="10" y="79"/>
                    <a:pt x="16" y="91"/>
                    <a:pt x="23" y="101"/>
                  </a:cubicBezTo>
                  <a:cubicBezTo>
                    <a:pt x="29" y="109"/>
                    <a:pt x="29" y="109"/>
                    <a:pt x="29" y="109"/>
                  </a:cubicBezTo>
                  <a:cubicBezTo>
                    <a:pt x="31" y="108"/>
                    <a:pt x="33" y="106"/>
                    <a:pt x="35" y="105"/>
                  </a:cubicBezTo>
                  <a:cubicBezTo>
                    <a:pt x="35" y="102"/>
                    <a:pt x="33" y="98"/>
                    <a:pt x="32" y="94"/>
                  </a:cubicBezTo>
                  <a:cubicBezTo>
                    <a:pt x="30" y="91"/>
                    <a:pt x="28" y="88"/>
                    <a:pt x="26" y="85"/>
                  </a:cubicBezTo>
                  <a:cubicBezTo>
                    <a:pt x="26" y="86"/>
                    <a:pt x="26" y="86"/>
                    <a:pt x="25" y="87"/>
                  </a:cubicBezTo>
                  <a:cubicBezTo>
                    <a:pt x="25" y="87"/>
                    <a:pt x="25" y="87"/>
                    <a:pt x="24" y="87"/>
                  </a:cubicBezTo>
                  <a:cubicBezTo>
                    <a:pt x="22" y="87"/>
                    <a:pt x="19" y="82"/>
                    <a:pt x="15" y="73"/>
                  </a:cubicBezTo>
                  <a:cubicBezTo>
                    <a:pt x="12" y="70"/>
                    <a:pt x="8" y="68"/>
                    <a:pt x="6" y="67"/>
                  </a:cubicBezTo>
                  <a:moveTo>
                    <a:pt x="28" y="61"/>
                  </a:moveTo>
                  <a:cubicBezTo>
                    <a:pt x="28" y="69"/>
                    <a:pt x="28" y="78"/>
                    <a:pt x="27" y="83"/>
                  </a:cubicBezTo>
                  <a:cubicBezTo>
                    <a:pt x="32" y="90"/>
                    <a:pt x="36" y="97"/>
                    <a:pt x="38" y="104"/>
                  </a:cubicBezTo>
                  <a:cubicBezTo>
                    <a:pt x="40" y="102"/>
                    <a:pt x="42" y="101"/>
                    <a:pt x="44" y="100"/>
                  </a:cubicBezTo>
                  <a:cubicBezTo>
                    <a:pt x="44" y="95"/>
                    <a:pt x="42" y="88"/>
                    <a:pt x="40" y="80"/>
                  </a:cubicBezTo>
                  <a:cubicBezTo>
                    <a:pt x="39" y="81"/>
                    <a:pt x="39" y="81"/>
                    <a:pt x="39" y="81"/>
                  </a:cubicBezTo>
                  <a:cubicBezTo>
                    <a:pt x="39" y="81"/>
                    <a:pt x="39" y="81"/>
                    <a:pt x="39" y="81"/>
                  </a:cubicBezTo>
                  <a:cubicBezTo>
                    <a:pt x="37" y="81"/>
                    <a:pt x="35" y="75"/>
                    <a:pt x="33" y="68"/>
                  </a:cubicBezTo>
                  <a:cubicBezTo>
                    <a:pt x="32" y="65"/>
                    <a:pt x="30" y="63"/>
                    <a:pt x="28" y="61"/>
                  </a:cubicBezTo>
                  <a:moveTo>
                    <a:pt x="50" y="43"/>
                  </a:moveTo>
                  <a:cubicBezTo>
                    <a:pt x="49" y="55"/>
                    <a:pt x="46" y="69"/>
                    <a:pt x="41" y="78"/>
                  </a:cubicBezTo>
                  <a:cubicBezTo>
                    <a:pt x="44" y="84"/>
                    <a:pt x="45" y="90"/>
                    <a:pt x="46" y="95"/>
                  </a:cubicBezTo>
                  <a:cubicBezTo>
                    <a:pt x="48" y="90"/>
                    <a:pt x="49" y="85"/>
                    <a:pt x="50" y="80"/>
                  </a:cubicBezTo>
                  <a:cubicBezTo>
                    <a:pt x="49" y="80"/>
                    <a:pt x="49" y="81"/>
                    <a:pt x="48" y="82"/>
                  </a:cubicBezTo>
                  <a:cubicBezTo>
                    <a:pt x="50" y="74"/>
                    <a:pt x="51" y="66"/>
                    <a:pt x="52" y="59"/>
                  </a:cubicBezTo>
                  <a:cubicBezTo>
                    <a:pt x="52" y="54"/>
                    <a:pt x="51" y="49"/>
                    <a:pt x="50" y="43"/>
                  </a:cubicBezTo>
                  <a:moveTo>
                    <a:pt x="27" y="39"/>
                  </a:moveTo>
                  <a:cubicBezTo>
                    <a:pt x="27" y="39"/>
                    <a:pt x="28" y="48"/>
                    <a:pt x="28" y="59"/>
                  </a:cubicBezTo>
                  <a:cubicBezTo>
                    <a:pt x="30" y="61"/>
                    <a:pt x="31" y="62"/>
                    <a:pt x="32" y="64"/>
                  </a:cubicBezTo>
                  <a:cubicBezTo>
                    <a:pt x="29" y="52"/>
                    <a:pt x="27" y="39"/>
                    <a:pt x="27" y="39"/>
                  </a:cubicBezTo>
                  <a:moveTo>
                    <a:pt x="51" y="25"/>
                  </a:moveTo>
                  <a:cubicBezTo>
                    <a:pt x="51" y="25"/>
                    <a:pt x="51" y="30"/>
                    <a:pt x="50" y="38"/>
                  </a:cubicBezTo>
                  <a:cubicBezTo>
                    <a:pt x="51" y="41"/>
                    <a:pt x="52" y="44"/>
                    <a:pt x="52" y="47"/>
                  </a:cubicBezTo>
                  <a:cubicBezTo>
                    <a:pt x="53" y="34"/>
                    <a:pt x="51" y="25"/>
                    <a:pt x="51" y="25"/>
                  </a:cubicBezTo>
                  <a:moveTo>
                    <a:pt x="81" y="16"/>
                  </a:moveTo>
                  <a:cubicBezTo>
                    <a:pt x="81" y="16"/>
                    <a:pt x="70" y="58"/>
                    <a:pt x="53" y="77"/>
                  </a:cubicBezTo>
                  <a:cubicBezTo>
                    <a:pt x="52" y="85"/>
                    <a:pt x="50" y="92"/>
                    <a:pt x="48" y="98"/>
                  </a:cubicBezTo>
                  <a:cubicBezTo>
                    <a:pt x="50" y="97"/>
                    <a:pt x="53" y="96"/>
                    <a:pt x="56" y="94"/>
                  </a:cubicBezTo>
                  <a:cubicBezTo>
                    <a:pt x="55" y="94"/>
                    <a:pt x="55" y="93"/>
                    <a:pt x="54" y="92"/>
                  </a:cubicBezTo>
                  <a:cubicBezTo>
                    <a:pt x="80" y="55"/>
                    <a:pt x="81" y="16"/>
                    <a:pt x="81" y="16"/>
                  </a:cubicBezTo>
                  <a:moveTo>
                    <a:pt x="106" y="12"/>
                  </a:moveTo>
                  <a:cubicBezTo>
                    <a:pt x="106" y="12"/>
                    <a:pt x="106" y="13"/>
                    <a:pt x="105" y="13"/>
                  </a:cubicBezTo>
                  <a:cubicBezTo>
                    <a:pt x="105" y="13"/>
                    <a:pt x="103" y="49"/>
                    <a:pt x="79" y="81"/>
                  </a:cubicBezTo>
                  <a:cubicBezTo>
                    <a:pt x="82" y="78"/>
                    <a:pt x="86" y="76"/>
                    <a:pt x="89" y="73"/>
                  </a:cubicBezTo>
                  <a:cubicBezTo>
                    <a:pt x="94" y="66"/>
                    <a:pt x="99" y="58"/>
                    <a:pt x="102" y="49"/>
                  </a:cubicBezTo>
                  <a:cubicBezTo>
                    <a:pt x="106" y="40"/>
                    <a:pt x="108" y="29"/>
                    <a:pt x="108" y="17"/>
                  </a:cubicBezTo>
                  <a:cubicBezTo>
                    <a:pt x="108" y="17"/>
                    <a:pt x="108" y="17"/>
                    <a:pt x="108" y="17"/>
                  </a:cubicBezTo>
                  <a:cubicBezTo>
                    <a:pt x="108" y="17"/>
                    <a:pt x="108" y="17"/>
                    <a:pt x="108" y="17"/>
                  </a:cubicBezTo>
                  <a:cubicBezTo>
                    <a:pt x="108" y="14"/>
                    <a:pt x="107" y="12"/>
                    <a:pt x="106" y="12"/>
                  </a:cubicBezTo>
                  <a:moveTo>
                    <a:pt x="7" y="0"/>
                  </a:moveTo>
                  <a:cubicBezTo>
                    <a:pt x="5" y="0"/>
                    <a:pt x="2" y="12"/>
                    <a:pt x="2" y="14"/>
                  </a:cubicBezTo>
                  <a:cubicBezTo>
                    <a:pt x="2" y="14"/>
                    <a:pt x="2" y="14"/>
                    <a:pt x="2" y="14"/>
                  </a:cubicBezTo>
                  <a:cubicBezTo>
                    <a:pt x="2" y="14"/>
                    <a:pt x="2" y="14"/>
                    <a:pt x="2" y="14"/>
                  </a:cubicBezTo>
                  <a:cubicBezTo>
                    <a:pt x="1" y="19"/>
                    <a:pt x="0" y="24"/>
                    <a:pt x="0" y="29"/>
                  </a:cubicBezTo>
                  <a:cubicBezTo>
                    <a:pt x="0" y="30"/>
                    <a:pt x="0" y="31"/>
                    <a:pt x="0" y="32"/>
                  </a:cubicBezTo>
                  <a:cubicBezTo>
                    <a:pt x="0" y="43"/>
                    <a:pt x="2" y="55"/>
                    <a:pt x="5" y="66"/>
                  </a:cubicBezTo>
                  <a:cubicBezTo>
                    <a:pt x="9" y="67"/>
                    <a:pt x="12" y="69"/>
                    <a:pt x="14" y="71"/>
                  </a:cubicBezTo>
                  <a:cubicBezTo>
                    <a:pt x="12" y="65"/>
                    <a:pt x="10" y="57"/>
                    <a:pt x="8" y="49"/>
                  </a:cubicBezTo>
                  <a:cubicBezTo>
                    <a:pt x="8" y="49"/>
                    <a:pt x="8" y="49"/>
                    <a:pt x="8" y="49"/>
                  </a:cubicBezTo>
                  <a:cubicBezTo>
                    <a:pt x="5" y="47"/>
                    <a:pt x="6" y="44"/>
                    <a:pt x="7" y="44"/>
                  </a:cubicBezTo>
                  <a:cubicBezTo>
                    <a:pt x="5" y="30"/>
                    <a:pt x="4" y="15"/>
                    <a:pt x="8" y="0"/>
                  </a:cubicBezTo>
                  <a:cubicBezTo>
                    <a:pt x="7" y="0"/>
                    <a:pt x="7" y="0"/>
                    <a:pt x="7"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8" name="Freeform 197">
              <a:extLst>
                <a:ext uri="{FF2B5EF4-FFF2-40B4-BE49-F238E27FC236}">
                  <a16:creationId xmlns:a16="http://schemas.microsoft.com/office/drawing/2014/main" xmlns="" id="{57A1543B-0C07-4908-87CF-95F0B768392A}"/>
                </a:ext>
              </a:extLst>
            </p:cNvPr>
            <p:cNvSpPr>
              <a:spLocks/>
            </p:cNvSpPr>
            <p:nvPr/>
          </p:nvSpPr>
          <p:spPr bwMode="auto">
            <a:xfrm flipH="1">
              <a:off x="715659" y="5573050"/>
              <a:ext cx="114336" cy="196772"/>
            </a:xfrm>
            <a:custGeom>
              <a:avLst/>
              <a:gdLst>
                <a:gd name="T0" fmla="*/ 5 w 40"/>
                <a:gd name="T1" fmla="*/ 6 h 69"/>
                <a:gd name="T2" fmla="*/ 15 w 40"/>
                <a:gd name="T3" fmla="*/ 44 h 69"/>
                <a:gd name="T4" fmla="*/ 40 w 40"/>
                <a:gd name="T5" fmla="*/ 68 h 69"/>
                <a:gd name="T6" fmla="*/ 37 w 40"/>
                <a:gd name="T7" fmla="*/ 69 h 69"/>
                <a:gd name="T8" fmla="*/ 5 w 40"/>
                <a:gd name="T9" fmla="*/ 6 h 69"/>
                <a:gd name="T10" fmla="*/ 5 w 40"/>
                <a:gd name="T11" fmla="*/ 6 h 69"/>
                <a:gd name="T12" fmla="*/ 4 w 40"/>
                <a:gd name="T13" fmla="*/ 2 h 69"/>
                <a:gd name="T14" fmla="*/ 7 w 40"/>
                <a:gd name="T15" fmla="*/ 4 h 69"/>
                <a:gd name="T16" fmla="*/ 5 w 40"/>
                <a:gd name="T1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9">
                  <a:moveTo>
                    <a:pt x="5" y="6"/>
                  </a:moveTo>
                  <a:cubicBezTo>
                    <a:pt x="5" y="13"/>
                    <a:pt x="5" y="30"/>
                    <a:pt x="15" y="44"/>
                  </a:cubicBezTo>
                  <a:cubicBezTo>
                    <a:pt x="28" y="62"/>
                    <a:pt x="40" y="68"/>
                    <a:pt x="40" y="68"/>
                  </a:cubicBezTo>
                  <a:cubicBezTo>
                    <a:pt x="37" y="69"/>
                    <a:pt x="37" y="69"/>
                    <a:pt x="37" y="69"/>
                  </a:cubicBezTo>
                  <a:cubicBezTo>
                    <a:pt x="37" y="69"/>
                    <a:pt x="0" y="49"/>
                    <a:pt x="5" y="6"/>
                  </a:cubicBezTo>
                  <a:cubicBezTo>
                    <a:pt x="5" y="6"/>
                    <a:pt x="5" y="6"/>
                    <a:pt x="5" y="6"/>
                  </a:cubicBezTo>
                  <a:cubicBezTo>
                    <a:pt x="4" y="5"/>
                    <a:pt x="3" y="3"/>
                    <a:pt x="4" y="2"/>
                  </a:cubicBezTo>
                  <a:cubicBezTo>
                    <a:pt x="4" y="0"/>
                    <a:pt x="7" y="0"/>
                    <a:pt x="7" y="4"/>
                  </a:cubicBezTo>
                  <a:cubicBezTo>
                    <a:pt x="8" y="6"/>
                    <a:pt x="6" y="6"/>
                    <a:pt x="5"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79" name="Freeform 198">
              <a:extLst>
                <a:ext uri="{FF2B5EF4-FFF2-40B4-BE49-F238E27FC236}">
                  <a16:creationId xmlns:a16="http://schemas.microsoft.com/office/drawing/2014/main" xmlns="" id="{E23AA4AB-D2DC-4B0D-B9E3-3249F0FA98B4}"/>
                </a:ext>
              </a:extLst>
            </p:cNvPr>
            <p:cNvSpPr>
              <a:spLocks/>
            </p:cNvSpPr>
            <p:nvPr/>
          </p:nvSpPr>
          <p:spPr bwMode="auto">
            <a:xfrm flipH="1">
              <a:off x="698721" y="5537080"/>
              <a:ext cx="124922" cy="201005"/>
            </a:xfrm>
            <a:custGeom>
              <a:avLst/>
              <a:gdLst>
                <a:gd name="T0" fmla="*/ 40 w 44"/>
                <a:gd name="T1" fmla="*/ 70 h 70"/>
                <a:gd name="T2" fmla="*/ 44 w 44"/>
                <a:gd name="T3" fmla="*/ 70 h 70"/>
                <a:gd name="T4" fmla="*/ 4 w 44"/>
                <a:gd name="T5" fmla="*/ 7 h 70"/>
                <a:gd name="T6" fmla="*/ 4 w 44"/>
                <a:gd name="T7" fmla="*/ 2 h 70"/>
                <a:gd name="T8" fmla="*/ 3 w 44"/>
                <a:gd name="T9" fmla="*/ 7 h 70"/>
                <a:gd name="T10" fmla="*/ 3 w 44"/>
                <a:gd name="T11" fmla="*/ 7 h 70"/>
                <a:gd name="T12" fmla="*/ 10 w 44"/>
                <a:gd name="T13" fmla="*/ 31 h 70"/>
                <a:gd name="T14" fmla="*/ 40 w 4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0">
                  <a:moveTo>
                    <a:pt x="40" y="70"/>
                  </a:moveTo>
                  <a:cubicBezTo>
                    <a:pt x="44" y="70"/>
                    <a:pt x="44" y="70"/>
                    <a:pt x="44" y="70"/>
                  </a:cubicBezTo>
                  <a:cubicBezTo>
                    <a:pt x="44" y="70"/>
                    <a:pt x="8" y="41"/>
                    <a:pt x="4" y="7"/>
                  </a:cubicBezTo>
                  <a:cubicBezTo>
                    <a:pt x="4" y="7"/>
                    <a:pt x="6" y="4"/>
                    <a:pt x="4" y="2"/>
                  </a:cubicBezTo>
                  <a:cubicBezTo>
                    <a:pt x="2" y="0"/>
                    <a:pt x="0" y="4"/>
                    <a:pt x="3" y="7"/>
                  </a:cubicBezTo>
                  <a:cubicBezTo>
                    <a:pt x="3" y="7"/>
                    <a:pt x="3" y="7"/>
                    <a:pt x="3" y="7"/>
                  </a:cubicBezTo>
                  <a:cubicBezTo>
                    <a:pt x="3" y="12"/>
                    <a:pt x="6" y="22"/>
                    <a:pt x="10" y="31"/>
                  </a:cubicBezTo>
                  <a:cubicBezTo>
                    <a:pt x="17" y="46"/>
                    <a:pt x="34" y="65"/>
                    <a:pt x="40" y="70"/>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0" name="Freeform 199">
              <a:extLst>
                <a:ext uri="{FF2B5EF4-FFF2-40B4-BE49-F238E27FC236}">
                  <a16:creationId xmlns:a16="http://schemas.microsoft.com/office/drawing/2014/main" xmlns="" id="{7454F88E-3846-4835-91F7-5939B43E0B90}"/>
                </a:ext>
              </a:extLst>
            </p:cNvPr>
            <p:cNvSpPr>
              <a:spLocks/>
            </p:cNvSpPr>
            <p:nvPr/>
          </p:nvSpPr>
          <p:spPr bwMode="auto">
            <a:xfrm flipH="1">
              <a:off x="573797" y="5388972"/>
              <a:ext cx="205382" cy="359692"/>
            </a:xfrm>
            <a:custGeom>
              <a:avLst/>
              <a:gdLst>
                <a:gd name="T0" fmla="*/ 10 w 72"/>
                <a:gd name="T1" fmla="*/ 5 h 126"/>
                <a:gd name="T2" fmla="*/ 4 w 72"/>
                <a:gd name="T3" fmla="*/ 1 h 126"/>
                <a:gd name="T4" fmla="*/ 10 w 72"/>
                <a:gd name="T5" fmla="*/ 8 h 126"/>
                <a:gd name="T6" fmla="*/ 26 w 72"/>
                <a:gd name="T7" fmla="*/ 124 h 126"/>
                <a:gd name="T8" fmla="*/ 30 w 72"/>
                <a:gd name="T9" fmla="*/ 126 h 126"/>
                <a:gd name="T10" fmla="*/ 10 w 72"/>
                <a:gd name="T11" fmla="*/ 5 h 126"/>
              </a:gdLst>
              <a:ahLst/>
              <a:cxnLst>
                <a:cxn ang="0">
                  <a:pos x="T0" y="T1"/>
                </a:cxn>
                <a:cxn ang="0">
                  <a:pos x="T2" y="T3"/>
                </a:cxn>
                <a:cxn ang="0">
                  <a:pos x="T4" y="T5"/>
                </a:cxn>
                <a:cxn ang="0">
                  <a:pos x="T6" y="T7"/>
                </a:cxn>
                <a:cxn ang="0">
                  <a:pos x="T8" y="T9"/>
                </a:cxn>
                <a:cxn ang="0">
                  <a:pos x="T10" y="T11"/>
                </a:cxn>
              </a:cxnLst>
              <a:rect l="0" t="0" r="r" b="b"/>
              <a:pathLst>
                <a:path w="72" h="126">
                  <a:moveTo>
                    <a:pt x="10" y="5"/>
                  </a:moveTo>
                  <a:cubicBezTo>
                    <a:pt x="9" y="3"/>
                    <a:pt x="7" y="0"/>
                    <a:pt x="4" y="1"/>
                  </a:cubicBezTo>
                  <a:cubicBezTo>
                    <a:pt x="0" y="2"/>
                    <a:pt x="6" y="12"/>
                    <a:pt x="10" y="8"/>
                  </a:cubicBezTo>
                  <a:cubicBezTo>
                    <a:pt x="70" y="47"/>
                    <a:pt x="27" y="124"/>
                    <a:pt x="26" y="124"/>
                  </a:cubicBezTo>
                  <a:cubicBezTo>
                    <a:pt x="30" y="126"/>
                    <a:pt x="30" y="126"/>
                    <a:pt x="30" y="126"/>
                  </a:cubicBezTo>
                  <a:cubicBezTo>
                    <a:pt x="30" y="125"/>
                    <a:pt x="72" y="43"/>
                    <a:pt x="10"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1" name="Freeform 200">
              <a:extLst>
                <a:ext uri="{FF2B5EF4-FFF2-40B4-BE49-F238E27FC236}">
                  <a16:creationId xmlns:a16="http://schemas.microsoft.com/office/drawing/2014/main" xmlns="" id="{E6490B68-AFE7-4D1C-A98E-79B3A41129AF}"/>
                </a:ext>
              </a:extLst>
            </p:cNvPr>
            <p:cNvSpPr>
              <a:spLocks/>
            </p:cNvSpPr>
            <p:nvPr/>
          </p:nvSpPr>
          <p:spPr bwMode="auto">
            <a:xfrm flipH="1">
              <a:off x="787649" y="5575165"/>
              <a:ext cx="169387" cy="215815"/>
            </a:xfrm>
            <a:custGeom>
              <a:avLst/>
              <a:gdLst>
                <a:gd name="T0" fmla="*/ 15 w 60"/>
                <a:gd name="T1" fmla="*/ 5 h 76"/>
                <a:gd name="T2" fmla="*/ 15 w 60"/>
                <a:gd name="T3" fmla="*/ 1 h 76"/>
                <a:gd name="T4" fmla="*/ 16 w 60"/>
                <a:gd name="T5" fmla="*/ 8 h 76"/>
                <a:gd name="T6" fmla="*/ 60 w 60"/>
                <a:gd name="T7" fmla="*/ 74 h 76"/>
                <a:gd name="T8" fmla="*/ 59 w 60"/>
                <a:gd name="T9" fmla="*/ 76 h 76"/>
                <a:gd name="T10" fmla="*/ 15 w 60"/>
                <a:gd name="T11" fmla="*/ 5 h 76"/>
              </a:gdLst>
              <a:ahLst/>
              <a:cxnLst>
                <a:cxn ang="0">
                  <a:pos x="T0" y="T1"/>
                </a:cxn>
                <a:cxn ang="0">
                  <a:pos x="T2" y="T3"/>
                </a:cxn>
                <a:cxn ang="0">
                  <a:pos x="T4" y="T5"/>
                </a:cxn>
                <a:cxn ang="0">
                  <a:pos x="T6" y="T7"/>
                </a:cxn>
                <a:cxn ang="0">
                  <a:pos x="T8" y="T9"/>
                </a:cxn>
                <a:cxn ang="0">
                  <a:pos x="T10" y="T11"/>
                </a:cxn>
              </a:cxnLst>
              <a:rect l="0" t="0" r="r" b="b"/>
              <a:pathLst>
                <a:path w="60" h="76">
                  <a:moveTo>
                    <a:pt x="15" y="5"/>
                  </a:moveTo>
                  <a:cubicBezTo>
                    <a:pt x="14" y="4"/>
                    <a:pt x="14" y="2"/>
                    <a:pt x="15" y="1"/>
                  </a:cubicBezTo>
                  <a:cubicBezTo>
                    <a:pt x="18" y="0"/>
                    <a:pt x="20" y="7"/>
                    <a:pt x="16" y="8"/>
                  </a:cubicBezTo>
                  <a:cubicBezTo>
                    <a:pt x="3" y="54"/>
                    <a:pt x="60" y="73"/>
                    <a:pt x="60" y="74"/>
                  </a:cubicBezTo>
                  <a:cubicBezTo>
                    <a:pt x="59" y="76"/>
                    <a:pt x="59" y="76"/>
                    <a:pt x="59" y="76"/>
                  </a:cubicBezTo>
                  <a:cubicBezTo>
                    <a:pt x="59" y="76"/>
                    <a:pt x="0" y="53"/>
                    <a:pt x="15" y="5"/>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2" name="Freeform 201">
              <a:extLst>
                <a:ext uri="{FF2B5EF4-FFF2-40B4-BE49-F238E27FC236}">
                  <a16:creationId xmlns:a16="http://schemas.microsoft.com/office/drawing/2014/main" xmlns="" id="{3AB108E6-C17E-4054-AF72-34B18DD87940}"/>
                </a:ext>
              </a:extLst>
            </p:cNvPr>
            <p:cNvSpPr>
              <a:spLocks/>
            </p:cNvSpPr>
            <p:nvPr/>
          </p:nvSpPr>
          <p:spPr bwMode="auto">
            <a:xfrm flipH="1">
              <a:off x="592854" y="5484185"/>
              <a:ext cx="148213" cy="232742"/>
            </a:xfrm>
            <a:custGeom>
              <a:avLst/>
              <a:gdLst>
                <a:gd name="T0" fmla="*/ 6 w 52"/>
                <a:gd name="T1" fmla="*/ 2 h 82"/>
                <a:gd name="T2" fmla="*/ 3 w 52"/>
                <a:gd name="T3" fmla="*/ 0 h 82"/>
                <a:gd name="T4" fmla="*/ 7 w 52"/>
                <a:gd name="T5" fmla="*/ 5 h 82"/>
                <a:gd name="T6" fmla="*/ 29 w 52"/>
                <a:gd name="T7" fmla="*/ 81 h 82"/>
                <a:gd name="T8" fmla="*/ 31 w 52"/>
                <a:gd name="T9" fmla="*/ 82 h 82"/>
                <a:gd name="T10" fmla="*/ 6 w 52"/>
                <a:gd name="T11" fmla="*/ 2 h 82"/>
              </a:gdLst>
              <a:ahLst/>
              <a:cxnLst>
                <a:cxn ang="0">
                  <a:pos x="T0" y="T1"/>
                </a:cxn>
                <a:cxn ang="0">
                  <a:pos x="T2" y="T3"/>
                </a:cxn>
                <a:cxn ang="0">
                  <a:pos x="T4" y="T5"/>
                </a:cxn>
                <a:cxn ang="0">
                  <a:pos x="T6" y="T7"/>
                </a:cxn>
                <a:cxn ang="0">
                  <a:pos x="T8" y="T9"/>
                </a:cxn>
                <a:cxn ang="0">
                  <a:pos x="T10" y="T11"/>
                </a:cxn>
              </a:cxnLst>
              <a:rect l="0" t="0" r="r" b="b"/>
              <a:pathLst>
                <a:path w="52" h="82">
                  <a:moveTo>
                    <a:pt x="6" y="2"/>
                  </a:moveTo>
                  <a:cubicBezTo>
                    <a:pt x="6" y="1"/>
                    <a:pt x="4" y="0"/>
                    <a:pt x="3" y="0"/>
                  </a:cubicBezTo>
                  <a:cubicBezTo>
                    <a:pt x="0" y="1"/>
                    <a:pt x="4" y="7"/>
                    <a:pt x="7" y="5"/>
                  </a:cubicBezTo>
                  <a:cubicBezTo>
                    <a:pt x="51" y="26"/>
                    <a:pt x="29" y="81"/>
                    <a:pt x="29" y="81"/>
                  </a:cubicBezTo>
                  <a:cubicBezTo>
                    <a:pt x="31" y="82"/>
                    <a:pt x="31" y="82"/>
                    <a:pt x="31" y="82"/>
                  </a:cubicBezTo>
                  <a:cubicBezTo>
                    <a:pt x="31" y="82"/>
                    <a:pt x="52" y="23"/>
                    <a:pt x="6" y="2"/>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3" name="Freeform 202">
              <a:extLst>
                <a:ext uri="{FF2B5EF4-FFF2-40B4-BE49-F238E27FC236}">
                  <a16:creationId xmlns:a16="http://schemas.microsoft.com/office/drawing/2014/main" xmlns="" id="{89E30430-9A66-4776-8DB8-4BF37CFA1DB6}"/>
                </a:ext>
              </a:extLst>
            </p:cNvPr>
            <p:cNvSpPr>
              <a:spLocks/>
            </p:cNvSpPr>
            <p:nvPr/>
          </p:nvSpPr>
          <p:spPr bwMode="auto">
            <a:xfrm flipH="1">
              <a:off x="755888" y="5551891"/>
              <a:ext cx="232907" cy="224278"/>
            </a:xfrm>
            <a:custGeom>
              <a:avLst/>
              <a:gdLst>
                <a:gd name="T0" fmla="*/ 2 w 82"/>
                <a:gd name="T1" fmla="*/ 8 h 79"/>
                <a:gd name="T2" fmla="*/ 2 w 82"/>
                <a:gd name="T3" fmla="*/ 3 h 79"/>
                <a:gd name="T4" fmla="*/ 4 w 82"/>
                <a:gd name="T5" fmla="*/ 11 h 79"/>
                <a:gd name="T6" fmla="*/ 82 w 82"/>
                <a:gd name="T7" fmla="*/ 76 h 79"/>
                <a:gd name="T8" fmla="*/ 81 w 82"/>
                <a:gd name="T9" fmla="*/ 79 h 79"/>
                <a:gd name="T10" fmla="*/ 2 w 82"/>
                <a:gd name="T11" fmla="*/ 8 h 79"/>
              </a:gdLst>
              <a:ahLst/>
              <a:cxnLst>
                <a:cxn ang="0">
                  <a:pos x="T0" y="T1"/>
                </a:cxn>
                <a:cxn ang="0">
                  <a:pos x="T2" y="T3"/>
                </a:cxn>
                <a:cxn ang="0">
                  <a:pos x="T4" y="T5"/>
                </a:cxn>
                <a:cxn ang="0">
                  <a:pos x="T6" y="T7"/>
                </a:cxn>
                <a:cxn ang="0">
                  <a:pos x="T8" y="T9"/>
                </a:cxn>
                <a:cxn ang="0">
                  <a:pos x="T10" y="T11"/>
                </a:cxn>
              </a:cxnLst>
              <a:rect l="0" t="0" r="r" b="b"/>
              <a:pathLst>
                <a:path w="82" h="79">
                  <a:moveTo>
                    <a:pt x="2" y="8"/>
                  </a:moveTo>
                  <a:cubicBezTo>
                    <a:pt x="1" y="7"/>
                    <a:pt x="0" y="4"/>
                    <a:pt x="2" y="3"/>
                  </a:cubicBezTo>
                  <a:cubicBezTo>
                    <a:pt x="5" y="0"/>
                    <a:pt x="9" y="9"/>
                    <a:pt x="4" y="11"/>
                  </a:cubicBezTo>
                  <a:cubicBezTo>
                    <a:pt x="5" y="72"/>
                    <a:pt x="81" y="76"/>
                    <a:pt x="82" y="76"/>
                  </a:cubicBezTo>
                  <a:cubicBezTo>
                    <a:pt x="81" y="79"/>
                    <a:pt x="81" y="79"/>
                    <a:pt x="81" y="79"/>
                  </a:cubicBezTo>
                  <a:cubicBezTo>
                    <a:pt x="81" y="79"/>
                    <a:pt x="1" y="71"/>
                    <a:pt x="2" y="8"/>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4" name="Freeform 203">
              <a:extLst>
                <a:ext uri="{FF2B5EF4-FFF2-40B4-BE49-F238E27FC236}">
                  <a16:creationId xmlns:a16="http://schemas.microsoft.com/office/drawing/2014/main" xmlns="" id="{94A29E40-F93F-459C-9544-C14CA1BE0121}"/>
                </a:ext>
              </a:extLst>
            </p:cNvPr>
            <p:cNvSpPr>
              <a:spLocks/>
            </p:cNvSpPr>
            <p:nvPr/>
          </p:nvSpPr>
          <p:spPr bwMode="auto">
            <a:xfrm flipH="1">
              <a:off x="764358" y="5543428"/>
              <a:ext cx="160918" cy="226393"/>
            </a:xfrm>
            <a:custGeom>
              <a:avLst/>
              <a:gdLst>
                <a:gd name="T0" fmla="*/ 18 w 57"/>
                <a:gd name="T1" fmla="*/ 6 h 80"/>
                <a:gd name="T2" fmla="*/ 19 w 57"/>
                <a:gd name="T3" fmla="*/ 2 h 80"/>
                <a:gd name="T4" fmla="*/ 19 w 57"/>
                <a:gd name="T5" fmla="*/ 8 h 80"/>
                <a:gd name="T6" fmla="*/ 57 w 57"/>
                <a:gd name="T7" fmla="*/ 78 h 80"/>
                <a:gd name="T8" fmla="*/ 56 w 57"/>
                <a:gd name="T9" fmla="*/ 80 h 80"/>
                <a:gd name="T10" fmla="*/ 18 w 57"/>
                <a:gd name="T11" fmla="*/ 6 h 80"/>
              </a:gdLst>
              <a:ahLst/>
              <a:cxnLst>
                <a:cxn ang="0">
                  <a:pos x="T0" y="T1"/>
                </a:cxn>
                <a:cxn ang="0">
                  <a:pos x="T2" y="T3"/>
                </a:cxn>
                <a:cxn ang="0">
                  <a:pos x="T4" y="T5"/>
                </a:cxn>
                <a:cxn ang="0">
                  <a:pos x="T6" y="T7"/>
                </a:cxn>
                <a:cxn ang="0">
                  <a:pos x="T8" y="T9"/>
                </a:cxn>
                <a:cxn ang="0">
                  <a:pos x="T10" y="T11"/>
                </a:cxn>
              </a:cxnLst>
              <a:rect l="0" t="0" r="r" b="b"/>
              <a:pathLst>
                <a:path w="57" h="80">
                  <a:moveTo>
                    <a:pt x="18" y="6"/>
                  </a:moveTo>
                  <a:cubicBezTo>
                    <a:pt x="18" y="4"/>
                    <a:pt x="18" y="2"/>
                    <a:pt x="19" y="2"/>
                  </a:cubicBezTo>
                  <a:cubicBezTo>
                    <a:pt x="22" y="0"/>
                    <a:pt x="23" y="8"/>
                    <a:pt x="19" y="8"/>
                  </a:cubicBezTo>
                  <a:cubicBezTo>
                    <a:pt x="2" y="53"/>
                    <a:pt x="57" y="78"/>
                    <a:pt x="57" y="78"/>
                  </a:cubicBezTo>
                  <a:cubicBezTo>
                    <a:pt x="56" y="80"/>
                    <a:pt x="56" y="80"/>
                    <a:pt x="56" y="80"/>
                  </a:cubicBezTo>
                  <a:cubicBezTo>
                    <a:pt x="56" y="80"/>
                    <a:pt x="0" y="52"/>
                    <a:pt x="18" y="6"/>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5" name="Freeform 204">
              <a:extLst>
                <a:ext uri="{FF2B5EF4-FFF2-40B4-BE49-F238E27FC236}">
                  <a16:creationId xmlns:a16="http://schemas.microsoft.com/office/drawing/2014/main" xmlns="" id="{828099E3-06AC-4614-9569-866101DB39B9}"/>
                </a:ext>
              </a:extLst>
            </p:cNvPr>
            <p:cNvSpPr>
              <a:spLocks/>
            </p:cNvSpPr>
            <p:nvPr/>
          </p:nvSpPr>
          <p:spPr bwMode="auto">
            <a:xfrm flipH="1">
              <a:off x="664843" y="5528617"/>
              <a:ext cx="127040" cy="190425"/>
            </a:xfrm>
            <a:custGeom>
              <a:avLst/>
              <a:gdLst>
                <a:gd name="T0" fmla="*/ 6 w 45"/>
                <a:gd name="T1" fmla="*/ 5 h 67"/>
                <a:gd name="T2" fmla="*/ 33 w 45"/>
                <a:gd name="T3" fmla="*/ 33 h 67"/>
                <a:gd name="T4" fmla="*/ 40 w 45"/>
                <a:gd name="T5" fmla="*/ 67 h 67"/>
                <a:gd name="T6" fmla="*/ 42 w 45"/>
                <a:gd name="T7" fmla="*/ 65 h 67"/>
                <a:gd name="T8" fmla="*/ 6 w 45"/>
                <a:gd name="T9" fmla="*/ 4 h 67"/>
                <a:gd name="T10" fmla="*/ 6 w 45"/>
                <a:gd name="T11" fmla="*/ 4 h 67"/>
                <a:gd name="T12" fmla="*/ 3 w 45"/>
                <a:gd name="T13" fmla="*/ 1 h 67"/>
                <a:gd name="T14" fmla="*/ 3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2" y="54"/>
                    <a:pt x="40" y="67"/>
                    <a:pt x="40" y="67"/>
                  </a:cubicBezTo>
                  <a:cubicBezTo>
                    <a:pt x="42" y="65"/>
                    <a:pt x="42" y="65"/>
                    <a:pt x="42" y="65"/>
                  </a:cubicBezTo>
                  <a:cubicBezTo>
                    <a:pt x="42" y="65"/>
                    <a:pt x="45" y="23"/>
                    <a:pt x="6" y="4"/>
                  </a:cubicBezTo>
                  <a:cubicBezTo>
                    <a:pt x="6" y="4"/>
                    <a:pt x="6" y="4"/>
                    <a:pt x="6" y="4"/>
                  </a:cubicBezTo>
                  <a:cubicBezTo>
                    <a:pt x="5" y="3"/>
                    <a:pt x="4" y="2"/>
                    <a:pt x="3" y="1"/>
                  </a:cubicBezTo>
                  <a:cubicBezTo>
                    <a:pt x="1" y="0"/>
                    <a:pt x="0" y="3"/>
                    <a:pt x="3" y="6"/>
                  </a:cubicBezTo>
                  <a:cubicBezTo>
                    <a:pt x="5" y="7"/>
                    <a:pt x="6"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6" name="Freeform 206">
              <a:extLst>
                <a:ext uri="{FF2B5EF4-FFF2-40B4-BE49-F238E27FC236}">
                  <a16:creationId xmlns:a16="http://schemas.microsoft.com/office/drawing/2014/main" xmlns="" id="{E9D09E4A-C906-44EA-9D95-9A167ADB552C}"/>
                </a:ext>
              </a:extLst>
            </p:cNvPr>
            <p:cNvSpPr>
              <a:spLocks/>
            </p:cNvSpPr>
            <p:nvPr/>
          </p:nvSpPr>
          <p:spPr bwMode="auto">
            <a:xfrm flipH="1">
              <a:off x="681782" y="5579397"/>
              <a:ext cx="127040" cy="190425"/>
            </a:xfrm>
            <a:custGeom>
              <a:avLst/>
              <a:gdLst>
                <a:gd name="T0" fmla="*/ 6 w 45"/>
                <a:gd name="T1" fmla="*/ 5 h 67"/>
                <a:gd name="T2" fmla="*/ 33 w 45"/>
                <a:gd name="T3" fmla="*/ 33 h 67"/>
                <a:gd name="T4" fmla="*/ 39 w 45"/>
                <a:gd name="T5" fmla="*/ 67 h 67"/>
                <a:gd name="T6" fmla="*/ 42 w 45"/>
                <a:gd name="T7" fmla="*/ 65 h 67"/>
                <a:gd name="T8" fmla="*/ 6 w 45"/>
                <a:gd name="T9" fmla="*/ 4 h 67"/>
                <a:gd name="T10" fmla="*/ 6 w 45"/>
                <a:gd name="T11" fmla="*/ 4 h 67"/>
                <a:gd name="T12" fmla="*/ 3 w 45"/>
                <a:gd name="T13" fmla="*/ 1 h 67"/>
                <a:gd name="T14" fmla="*/ 2 w 45"/>
                <a:gd name="T15" fmla="*/ 6 h 67"/>
                <a:gd name="T16" fmla="*/ 6 w 45"/>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6" y="5"/>
                  </a:moveTo>
                  <a:cubicBezTo>
                    <a:pt x="12" y="9"/>
                    <a:pt x="26" y="17"/>
                    <a:pt x="33" y="33"/>
                  </a:cubicBezTo>
                  <a:cubicBezTo>
                    <a:pt x="41" y="54"/>
                    <a:pt x="39" y="67"/>
                    <a:pt x="39" y="67"/>
                  </a:cubicBezTo>
                  <a:cubicBezTo>
                    <a:pt x="42" y="65"/>
                    <a:pt x="42" y="65"/>
                    <a:pt x="42" y="65"/>
                  </a:cubicBezTo>
                  <a:cubicBezTo>
                    <a:pt x="42" y="65"/>
                    <a:pt x="45" y="23"/>
                    <a:pt x="6" y="4"/>
                  </a:cubicBezTo>
                  <a:cubicBezTo>
                    <a:pt x="6" y="4"/>
                    <a:pt x="6" y="4"/>
                    <a:pt x="6" y="4"/>
                  </a:cubicBezTo>
                  <a:cubicBezTo>
                    <a:pt x="5" y="4"/>
                    <a:pt x="4" y="2"/>
                    <a:pt x="3" y="1"/>
                  </a:cubicBezTo>
                  <a:cubicBezTo>
                    <a:pt x="1" y="0"/>
                    <a:pt x="0" y="3"/>
                    <a:pt x="2" y="6"/>
                  </a:cubicBezTo>
                  <a:cubicBezTo>
                    <a:pt x="4" y="7"/>
                    <a:pt x="5" y="6"/>
                    <a:pt x="6" y="5"/>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7" name="Freeform 207">
              <a:extLst>
                <a:ext uri="{FF2B5EF4-FFF2-40B4-BE49-F238E27FC236}">
                  <a16:creationId xmlns:a16="http://schemas.microsoft.com/office/drawing/2014/main" xmlns="" id="{5F4574EB-D88B-4BE6-8EDE-341499DC2A96}"/>
                </a:ext>
              </a:extLst>
            </p:cNvPr>
            <p:cNvSpPr>
              <a:spLocks/>
            </p:cNvSpPr>
            <p:nvPr/>
          </p:nvSpPr>
          <p:spPr bwMode="auto">
            <a:xfrm flipH="1">
              <a:off x="705072" y="5579397"/>
              <a:ext cx="154566" cy="162920"/>
            </a:xfrm>
            <a:custGeom>
              <a:avLst/>
              <a:gdLst>
                <a:gd name="T0" fmla="*/ 3 w 54"/>
                <a:gd name="T1" fmla="*/ 6 h 57"/>
                <a:gd name="T2" fmla="*/ 23 w 54"/>
                <a:gd name="T3" fmla="*/ 39 h 57"/>
                <a:gd name="T4" fmla="*/ 54 w 54"/>
                <a:gd name="T5" fmla="*/ 55 h 57"/>
                <a:gd name="T6" fmla="*/ 52 w 54"/>
                <a:gd name="T7" fmla="*/ 57 h 57"/>
                <a:gd name="T8" fmla="*/ 2 w 54"/>
                <a:gd name="T9" fmla="*/ 6 h 57"/>
                <a:gd name="T10" fmla="*/ 2 w 54"/>
                <a:gd name="T11" fmla="*/ 6 h 57"/>
                <a:gd name="T12" fmla="*/ 0 w 54"/>
                <a:gd name="T13" fmla="*/ 2 h 57"/>
                <a:gd name="T14" fmla="*/ 4 w 54"/>
                <a:gd name="T15" fmla="*/ 3 h 57"/>
                <a:gd name="T16" fmla="*/ 3 w 54"/>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3" y="6"/>
                  </a:moveTo>
                  <a:cubicBezTo>
                    <a:pt x="5" y="13"/>
                    <a:pt x="10" y="29"/>
                    <a:pt x="23" y="39"/>
                  </a:cubicBezTo>
                  <a:cubicBezTo>
                    <a:pt x="41" y="53"/>
                    <a:pt x="54" y="55"/>
                    <a:pt x="54" y="55"/>
                  </a:cubicBezTo>
                  <a:cubicBezTo>
                    <a:pt x="52" y="57"/>
                    <a:pt x="52" y="57"/>
                    <a:pt x="52" y="57"/>
                  </a:cubicBezTo>
                  <a:cubicBezTo>
                    <a:pt x="52" y="57"/>
                    <a:pt x="10" y="49"/>
                    <a:pt x="2" y="6"/>
                  </a:cubicBezTo>
                  <a:cubicBezTo>
                    <a:pt x="2" y="6"/>
                    <a:pt x="2" y="6"/>
                    <a:pt x="2" y="6"/>
                  </a:cubicBezTo>
                  <a:cubicBezTo>
                    <a:pt x="2" y="5"/>
                    <a:pt x="0" y="3"/>
                    <a:pt x="0" y="2"/>
                  </a:cubicBezTo>
                  <a:cubicBezTo>
                    <a:pt x="0" y="0"/>
                    <a:pt x="3" y="0"/>
                    <a:pt x="4" y="3"/>
                  </a:cubicBezTo>
                  <a:cubicBezTo>
                    <a:pt x="5" y="5"/>
                    <a:pt x="4" y="6"/>
                    <a:pt x="3" y="6"/>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8" name="Freeform 208">
              <a:extLst>
                <a:ext uri="{FF2B5EF4-FFF2-40B4-BE49-F238E27FC236}">
                  <a16:creationId xmlns:a16="http://schemas.microsoft.com/office/drawing/2014/main" xmlns="" id="{21564BC4-C3D7-4542-A231-F5A7150D9669}"/>
                </a:ext>
              </a:extLst>
            </p:cNvPr>
            <p:cNvSpPr>
              <a:spLocks/>
            </p:cNvSpPr>
            <p:nvPr/>
          </p:nvSpPr>
          <p:spPr bwMode="auto">
            <a:xfrm flipH="1">
              <a:off x="414998" y="5446100"/>
              <a:ext cx="692368" cy="467598"/>
            </a:xfrm>
            <a:custGeom>
              <a:avLst/>
              <a:gdLst>
                <a:gd name="T0" fmla="*/ 57 w 244"/>
                <a:gd name="T1" fmla="*/ 140 h 164"/>
                <a:gd name="T2" fmla="*/ 66 w 244"/>
                <a:gd name="T3" fmla="*/ 137 h 164"/>
                <a:gd name="T4" fmla="*/ 66 w 244"/>
                <a:gd name="T5" fmla="*/ 137 h 164"/>
                <a:gd name="T6" fmla="*/ 123 w 244"/>
                <a:gd name="T7" fmla="*/ 104 h 164"/>
                <a:gd name="T8" fmla="*/ 142 w 244"/>
                <a:gd name="T9" fmla="*/ 90 h 164"/>
                <a:gd name="T10" fmla="*/ 142 w 244"/>
                <a:gd name="T11" fmla="*/ 90 h 164"/>
                <a:gd name="T12" fmla="*/ 152 w 244"/>
                <a:gd name="T13" fmla="*/ 85 h 164"/>
                <a:gd name="T14" fmla="*/ 207 w 244"/>
                <a:gd name="T15" fmla="*/ 48 h 164"/>
                <a:gd name="T16" fmla="*/ 209 w 244"/>
                <a:gd name="T17" fmla="*/ 46 h 164"/>
                <a:gd name="T18" fmla="*/ 235 w 244"/>
                <a:gd name="T19" fmla="*/ 31 h 164"/>
                <a:gd name="T20" fmla="*/ 217 w 244"/>
                <a:gd name="T21" fmla="*/ 68 h 164"/>
                <a:gd name="T22" fmla="*/ 195 w 244"/>
                <a:gd name="T23" fmla="*/ 96 h 164"/>
                <a:gd name="T24" fmla="*/ 195 w 244"/>
                <a:gd name="T25" fmla="*/ 96 h 164"/>
                <a:gd name="T26" fmla="*/ 194 w 244"/>
                <a:gd name="T27" fmla="*/ 97 h 164"/>
                <a:gd name="T28" fmla="*/ 193 w 244"/>
                <a:gd name="T29" fmla="*/ 98 h 164"/>
                <a:gd name="T30" fmla="*/ 192 w 244"/>
                <a:gd name="T31" fmla="*/ 98 h 164"/>
                <a:gd name="T32" fmla="*/ 178 w 244"/>
                <a:gd name="T33" fmla="*/ 108 h 164"/>
                <a:gd name="T34" fmla="*/ 144 w 244"/>
                <a:gd name="T35" fmla="*/ 116 h 164"/>
                <a:gd name="T36" fmla="*/ 135 w 244"/>
                <a:gd name="T37" fmla="*/ 120 h 164"/>
                <a:gd name="T38" fmla="*/ 115 w 244"/>
                <a:gd name="T39" fmla="*/ 140 h 164"/>
                <a:gd name="T40" fmla="*/ 89 w 244"/>
                <a:gd name="T41" fmla="*/ 155 h 164"/>
                <a:gd name="T42" fmla="*/ 89 w 244"/>
                <a:gd name="T43" fmla="*/ 155 h 164"/>
                <a:gd name="T44" fmla="*/ 62 w 244"/>
                <a:gd name="T45" fmla="*/ 163 h 164"/>
                <a:gd name="T46" fmla="*/ 41 w 244"/>
                <a:gd name="T47" fmla="*/ 163 h 164"/>
                <a:gd name="T48" fmla="*/ 57 w 244"/>
                <a:gd name="T49" fmla="*/ 1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164">
                  <a:moveTo>
                    <a:pt x="57" y="140"/>
                  </a:moveTo>
                  <a:cubicBezTo>
                    <a:pt x="60" y="139"/>
                    <a:pt x="63" y="138"/>
                    <a:pt x="66" y="137"/>
                  </a:cubicBezTo>
                  <a:cubicBezTo>
                    <a:pt x="66" y="137"/>
                    <a:pt x="66" y="137"/>
                    <a:pt x="66" y="137"/>
                  </a:cubicBezTo>
                  <a:cubicBezTo>
                    <a:pt x="89" y="129"/>
                    <a:pt x="106" y="126"/>
                    <a:pt x="123" y="104"/>
                  </a:cubicBezTo>
                  <a:cubicBezTo>
                    <a:pt x="123" y="104"/>
                    <a:pt x="132" y="97"/>
                    <a:pt x="142" y="90"/>
                  </a:cubicBezTo>
                  <a:cubicBezTo>
                    <a:pt x="142" y="90"/>
                    <a:pt x="142" y="90"/>
                    <a:pt x="142" y="90"/>
                  </a:cubicBezTo>
                  <a:cubicBezTo>
                    <a:pt x="146" y="88"/>
                    <a:pt x="149" y="87"/>
                    <a:pt x="152" y="85"/>
                  </a:cubicBezTo>
                  <a:cubicBezTo>
                    <a:pt x="167" y="79"/>
                    <a:pt x="195" y="61"/>
                    <a:pt x="207" y="48"/>
                  </a:cubicBezTo>
                  <a:cubicBezTo>
                    <a:pt x="208" y="47"/>
                    <a:pt x="209" y="46"/>
                    <a:pt x="209" y="46"/>
                  </a:cubicBezTo>
                  <a:cubicBezTo>
                    <a:pt x="244" y="0"/>
                    <a:pt x="240" y="24"/>
                    <a:pt x="235" y="31"/>
                  </a:cubicBezTo>
                  <a:cubicBezTo>
                    <a:pt x="229" y="41"/>
                    <a:pt x="224" y="54"/>
                    <a:pt x="217" y="68"/>
                  </a:cubicBezTo>
                  <a:cubicBezTo>
                    <a:pt x="211" y="77"/>
                    <a:pt x="205" y="87"/>
                    <a:pt x="195" y="96"/>
                  </a:cubicBezTo>
                  <a:cubicBezTo>
                    <a:pt x="195" y="96"/>
                    <a:pt x="195" y="96"/>
                    <a:pt x="195" y="96"/>
                  </a:cubicBezTo>
                  <a:cubicBezTo>
                    <a:pt x="194" y="97"/>
                    <a:pt x="194" y="97"/>
                    <a:pt x="194" y="97"/>
                  </a:cubicBezTo>
                  <a:cubicBezTo>
                    <a:pt x="194" y="97"/>
                    <a:pt x="193" y="97"/>
                    <a:pt x="193" y="98"/>
                  </a:cubicBezTo>
                  <a:cubicBezTo>
                    <a:pt x="192" y="98"/>
                    <a:pt x="192" y="98"/>
                    <a:pt x="192" y="98"/>
                  </a:cubicBezTo>
                  <a:cubicBezTo>
                    <a:pt x="188" y="102"/>
                    <a:pt x="183" y="105"/>
                    <a:pt x="178" y="108"/>
                  </a:cubicBezTo>
                  <a:cubicBezTo>
                    <a:pt x="164" y="116"/>
                    <a:pt x="153" y="118"/>
                    <a:pt x="144" y="116"/>
                  </a:cubicBezTo>
                  <a:cubicBezTo>
                    <a:pt x="141" y="115"/>
                    <a:pt x="137" y="117"/>
                    <a:pt x="135" y="120"/>
                  </a:cubicBezTo>
                  <a:cubicBezTo>
                    <a:pt x="131" y="126"/>
                    <a:pt x="125" y="133"/>
                    <a:pt x="115" y="140"/>
                  </a:cubicBezTo>
                  <a:cubicBezTo>
                    <a:pt x="107" y="147"/>
                    <a:pt x="98" y="152"/>
                    <a:pt x="89" y="155"/>
                  </a:cubicBezTo>
                  <a:cubicBezTo>
                    <a:pt x="89" y="155"/>
                    <a:pt x="89" y="155"/>
                    <a:pt x="89" y="155"/>
                  </a:cubicBezTo>
                  <a:cubicBezTo>
                    <a:pt x="80" y="159"/>
                    <a:pt x="70" y="162"/>
                    <a:pt x="62" y="163"/>
                  </a:cubicBezTo>
                  <a:cubicBezTo>
                    <a:pt x="54" y="164"/>
                    <a:pt x="47" y="164"/>
                    <a:pt x="41" y="163"/>
                  </a:cubicBezTo>
                  <a:cubicBezTo>
                    <a:pt x="0" y="155"/>
                    <a:pt x="30" y="151"/>
                    <a:pt x="57" y="140"/>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89" name="Freeform 209">
              <a:extLst>
                <a:ext uri="{FF2B5EF4-FFF2-40B4-BE49-F238E27FC236}">
                  <a16:creationId xmlns:a16="http://schemas.microsoft.com/office/drawing/2014/main" xmlns="" id="{C3540F39-4CE3-4496-8025-D72D119017E1}"/>
                </a:ext>
              </a:extLst>
            </p:cNvPr>
            <p:cNvSpPr>
              <a:spLocks/>
            </p:cNvSpPr>
            <p:nvPr/>
          </p:nvSpPr>
          <p:spPr bwMode="auto">
            <a:xfrm flipH="1">
              <a:off x="542038" y="5683073"/>
              <a:ext cx="328186" cy="207352"/>
            </a:xfrm>
            <a:custGeom>
              <a:avLst/>
              <a:gdLst>
                <a:gd name="T0" fmla="*/ 93 w 115"/>
                <a:gd name="T1" fmla="*/ 0 h 73"/>
                <a:gd name="T2" fmla="*/ 82 w 115"/>
                <a:gd name="T3" fmla="*/ 15 h 73"/>
                <a:gd name="T4" fmla="*/ 65 w 115"/>
                <a:gd name="T5" fmla="*/ 27 h 73"/>
                <a:gd name="T6" fmla="*/ 64 w 115"/>
                <a:gd name="T7" fmla="*/ 27 h 73"/>
                <a:gd name="T8" fmla="*/ 69 w 115"/>
                <a:gd name="T9" fmla="*/ 10 h 73"/>
                <a:gd name="T10" fmla="*/ 62 w 115"/>
                <a:gd name="T11" fmla="*/ 22 h 73"/>
                <a:gd name="T12" fmla="*/ 57 w 115"/>
                <a:gd name="T13" fmla="*/ 28 h 73"/>
                <a:gd name="T14" fmla="*/ 36 w 115"/>
                <a:gd name="T15" fmla="*/ 31 h 73"/>
                <a:gd name="T16" fmla="*/ 36 w 115"/>
                <a:gd name="T17" fmla="*/ 31 h 73"/>
                <a:gd name="T18" fmla="*/ 43 w 115"/>
                <a:gd name="T19" fmla="*/ 33 h 73"/>
                <a:gd name="T20" fmla="*/ 48 w 115"/>
                <a:gd name="T21" fmla="*/ 32 h 73"/>
                <a:gd name="T22" fmla="*/ 51 w 115"/>
                <a:gd name="T23" fmla="*/ 31 h 73"/>
                <a:gd name="T24" fmla="*/ 51 w 115"/>
                <a:gd name="T25" fmla="*/ 32 h 73"/>
                <a:gd name="T26" fmla="*/ 36 w 115"/>
                <a:gd name="T27" fmla="*/ 41 h 73"/>
                <a:gd name="T28" fmla="*/ 10 w 115"/>
                <a:gd name="T29" fmla="*/ 49 h 73"/>
                <a:gd name="T30" fmla="*/ 15 w 115"/>
                <a:gd name="T31" fmla="*/ 49 h 73"/>
                <a:gd name="T32" fmla="*/ 30 w 115"/>
                <a:gd name="T33" fmla="*/ 47 h 73"/>
                <a:gd name="T34" fmla="*/ 37 w 115"/>
                <a:gd name="T35" fmla="*/ 44 h 73"/>
                <a:gd name="T36" fmla="*/ 37 w 115"/>
                <a:gd name="T37" fmla="*/ 44 h 73"/>
                <a:gd name="T38" fmla="*/ 27 w 115"/>
                <a:gd name="T39" fmla="*/ 57 h 73"/>
                <a:gd name="T40" fmla="*/ 3 w 115"/>
                <a:gd name="T41" fmla="*/ 73 h 73"/>
                <a:gd name="T42" fmla="*/ 5 w 115"/>
                <a:gd name="T43" fmla="*/ 72 h 73"/>
                <a:gd name="T44" fmla="*/ 5 w 115"/>
                <a:gd name="T45" fmla="*/ 72 h 73"/>
                <a:gd name="T46" fmla="*/ 31 w 115"/>
                <a:gd name="T47" fmla="*/ 57 h 73"/>
                <a:gd name="T48" fmla="*/ 51 w 115"/>
                <a:gd name="T49" fmla="*/ 37 h 73"/>
                <a:gd name="T50" fmla="*/ 59 w 115"/>
                <a:gd name="T51" fmla="*/ 33 h 73"/>
                <a:gd name="T52" fmla="*/ 60 w 115"/>
                <a:gd name="T53" fmla="*/ 33 h 73"/>
                <a:gd name="T54" fmla="*/ 67 w 115"/>
                <a:gd name="T55" fmla="*/ 34 h 73"/>
                <a:gd name="T56" fmla="*/ 94 w 115"/>
                <a:gd name="T57" fmla="*/ 25 h 73"/>
                <a:gd name="T58" fmla="*/ 108 w 115"/>
                <a:gd name="T59" fmla="*/ 15 h 73"/>
                <a:gd name="T60" fmla="*/ 109 w 115"/>
                <a:gd name="T61" fmla="*/ 15 h 73"/>
                <a:gd name="T62" fmla="*/ 110 w 115"/>
                <a:gd name="T63" fmla="*/ 14 h 73"/>
                <a:gd name="T64" fmla="*/ 111 w 115"/>
                <a:gd name="T65" fmla="*/ 13 h 73"/>
                <a:gd name="T66" fmla="*/ 111 w 115"/>
                <a:gd name="T67" fmla="*/ 13 h 73"/>
                <a:gd name="T68" fmla="*/ 115 w 115"/>
                <a:gd name="T69" fmla="*/ 7 h 73"/>
                <a:gd name="T70" fmla="*/ 114 w 115"/>
                <a:gd name="T71" fmla="*/ 7 h 73"/>
                <a:gd name="T72" fmla="*/ 78 w 115"/>
                <a:gd name="T73" fmla="*/ 29 h 73"/>
                <a:gd name="T74" fmla="*/ 76 w 115"/>
                <a:gd name="T75" fmla="*/ 29 h 73"/>
                <a:gd name="T76" fmla="*/ 91 w 115"/>
                <a:gd name="T77" fmla="*/ 4 h 73"/>
                <a:gd name="T78" fmla="*/ 93 w 115"/>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73">
                  <a:moveTo>
                    <a:pt x="93" y="0"/>
                  </a:moveTo>
                  <a:cubicBezTo>
                    <a:pt x="93" y="0"/>
                    <a:pt x="89" y="5"/>
                    <a:pt x="82" y="15"/>
                  </a:cubicBezTo>
                  <a:cubicBezTo>
                    <a:pt x="76" y="24"/>
                    <a:pt x="70" y="25"/>
                    <a:pt x="65" y="27"/>
                  </a:cubicBezTo>
                  <a:cubicBezTo>
                    <a:pt x="65" y="27"/>
                    <a:pt x="64" y="27"/>
                    <a:pt x="64" y="27"/>
                  </a:cubicBezTo>
                  <a:cubicBezTo>
                    <a:pt x="62" y="27"/>
                    <a:pt x="71" y="19"/>
                    <a:pt x="69" y="10"/>
                  </a:cubicBezTo>
                  <a:cubicBezTo>
                    <a:pt x="67" y="15"/>
                    <a:pt x="67" y="18"/>
                    <a:pt x="62" y="22"/>
                  </a:cubicBezTo>
                  <a:cubicBezTo>
                    <a:pt x="58" y="25"/>
                    <a:pt x="59" y="27"/>
                    <a:pt x="57" y="28"/>
                  </a:cubicBezTo>
                  <a:cubicBezTo>
                    <a:pt x="53" y="29"/>
                    <a:pt x="44" y="31"/>
                    <a:pt x="36" y="31"/>
                  </a:cubicBezTo>
                  <a:cubicBezTo>
                    <a:pt x="36" y="31"/>
                    <a:pt x="36" y="31"/>
                    <a:pt x="36" y="31"/>
                  </a:cubicBezTo>
                  <a:cubicBezTo>
                    <a:pt x="38" y="32"/>
                    <a:pt x="40" y="33"/>
                    <a:pt x="43" y="33"/>
                  </a:cubicBezTo>
                  <a:cubicBezTo>
                    <a:pt x="45" y="33"/>
                    <a:pt x="46" y="32"/>
                    <a:pt x="48" y="32"/>
                  </a:cubicBezTo>
                  <a:cubicBezTo>
                    <a:pt x="49" y="32"/>
                    <a:pt x="50" y="31"/>
                    <a:pt x="51" y="31"/>
                  </a:cubicBezTo>
                  <a:cubicBezTo>
                    <a:pt x="51" y="31"/>
                    <a:pt x="51" y="32"/>
                    <a:pt x="51" y="32"/>
                  </a:cubicBezTo>
                  <a:cubicBezTo>
                    <a:pt x="51" y="34"/>
                    <a:pt x="50" y="35"/>
                    <a:pt x="36" y="41"/>
                  </a:cubicBezTo>
                  <a:cubicBezTo>
                    <a:pt x="27" y="45"/>
                    <a:pt x="23" y="46"/>
                    <a:pt x="10" y="49"/>
                  </a:cubicBezTo>
                  <a:cubicBezTo>
                    <a:pt x="12" y="49"/>
                    <a:pt x="14" y="49"/>
                    <a:pt x="15" y="49"/>
                  </a:cubicBezTo>
                  <a:cubicBezTo>
                    <a:pt x="22" y="49"/>
                    <a:pt x="26" y="48"/>
                    <a:pt x="30" y="47"/>
                  </a:cubicBezTo>
                  <a:cubicBezTo>
                    <a:pt x="33" y="45"/>
                    <a:pt x="35" y="44"/>
                    <a:pt x="37" y="44"/>
                  </a:cubicBezTo>
                  <a:cubicBezTo>
                    <a:pt x="37" y="44"/>
                    <a:pt x="37" y="44"/>
                    <a:pt x="37" y="44"/>
                  </a:cubicBezTo>
                  <a:cubicBezTo>
                    <a:pt x="41" y="45"/>
                    <a:pt x="35" y="50"/>
                    <a:pt x="27" y="57"/>
                  </a:cubicBezTo>
                  <a:cubicBezTo>
                    <a:pt x="18" y="65"/>
                    <a:pt x="0" y="73"/>
                    <a:pt x="3" y="73"/>
                  </a:cubicBezTo>
                  <a:cubicBezTo>
                    <a:pt x="3" y="73"/>
                    <a:pt x="4" y="73"/>
                    <a:pt x="5" y="72"/>
                  </a:cubicBezTo>
                  <a:cubicBezTo>
                    <a:pt x="5" y="72"/>
                    <a:pt x="5" y="72"/>
                    <a:pt x="5" y="72"/>
                  </a:cubicBezTo>
                  <a:cubicBezTo>
                    <a:pt x="14" y="69"/>
                    <a:pt x="23" y="64"/>
                    <a:pt x="31" y="57"/>
                  </a:cubicBezTo>
                  <a:cubicBezTo>
                    <a:pt x="41" y="50"/>
                    <a:pt x="47" y="43"/>
                    <a:pt x="51" y="37"/>
                  </a:cubicBezTo>
                  <a:cubicBezTo>
                    <a:pt x="53" y="34"/>
                    <a:pt x="56" y="33"/>
                    <a:pt x="59" y="33"/>
                  </a:cubicBezTo>
                  <a:cubicBezTo>
                    <a:pt x="59" y="33"/>
                    <a:pt x="60" y="33"/>
                    <a:pt x="60" y="33"/>
                  </a:cubicBezTo>
                  <a:cubicBezTo>
                    <a:pt x="62" y="33"/>
                    <a:pt x="64" y="34"/>
                    <a:pt x="67" y="34"/>
                  </a:cubicBezTo>
                  <a:cubicBezTo>
                    <a:pt x="74" y="34"/>
                    <a:pt x="83" y="31"/>
                    <a:pt x="94" y="25"/>
                  </a:cubicBezTo>
                  <a:cubicBezTo>
                    <a:pt x="99" y="22"/>
                    <a:pt x="104" y="19"/>
                    <a:pt x="108" y="15"/>
                  </a:cubicBezTo>
                  <a:cubicBezTo>
                    <a:pt x="109" y="15"/>
                    <a:pt x="109" y="15"/>
                    <a:pt x="109" y="15"/>
                  </a:cubicBezTo>
                  <a:cubicBezTo>
                    <a:pt x="109" y="14"/>
                    <a:pt x="110" y="14"/>
                    <a:pt x="110" y="14"/>
                  </a:cubicBezTo>
                  <a:cubicBezTo>
                    <a:pt x="111" y="13"/>
                    <a:pt x="111" y="13"/>
                    <a:pt x="111" y="13"/>
                  </a:cubicBezTo>
                  <a:cubicBezTo>
                    <a:pt x="111" y="13"/>
                    <a:pt x="111" y="13"/>
                    <a:pt x="111" y="13"/>
                  </a:cubicBezTo>
                  <a:cubicBezTo>
                    <a:pt x="113" y="11"/>
                    <a:pt x="115" y="7"/>
                    <a:pt x="115" y="7"/>
                  </a:cubicBezTo>
                  <a:cubicBezTo>
                    <a:pt x="115" y="7"/>
                    <a:pt x="114" y="7"/>
                    <a:pt x="114" y="7"/>
                  </a:cubicBezTo>
                  <a:cubicBezTo>
                    <a:pt x="106" y="14"/>
                    <a:pt x="90" y="29"/>
                    <a:pt x="78" y="29"/>
                  </a:cubicBezTo>
                  <a:cubicBezTo>
                    <a:pt x="77" y="29"/>
                    <a:pt x="77" y="29"/>
                    <a:pt x="76" y="29"/>
                  </a:cubicBezTo>
                  <a:cubicBezTo>
                    <a:pt x="64" y="27"/>
                    <a:pt x="81" y="29"/>
                    <a:pt x="91" y="4"/>
                  </a:cubicBezTo>
                  <a:cubicBezTo>
                    <a:pt x="93" y="1"/>
                    <a:pt x="93" y="0"/>
                    <a:pt x="93"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0" name="Freeform 210">
              <a:extLst>
                <a:ext uri="{FF2B5EF4-FFF2-40B4-BE49-F238E27FC236}">
                  <a16:creationId xmlns:a16="http://schemas.microsoft.com/office/drawing/2014/main" xmlns="" id="{6F682941-31F5-4277-AD4E-8AAB389FD1AB}"/>
                </a:ext>
              </a:extLst>
            </p:cNvPr>
            <p:cNvSpPr>
              <a:spLocks/>
            </p:cNvSpPr>
            <p:nvPr/>
          </p:nvSpPr>
          <p:spPr bwMode="auto">
            <a:xfrm flipH="1">
              <a:off x="565328" y="5238748"/>
              <a:ext cx="148213" cy="40200"/>
            </a:xfrm>
            <a:custGeom>
              <a:avLst/>
              <a:gdLst>
                <a:gd name="T0" fmla="*/ 20 w 52"/>
                <a:gd name="T1" fmla="*/ 0 h 14"/>
                <a:gd name="T2" fmla="*/ 4 w 52"/>
                <a:gd name="T3" fmla="*/ 8 h 14"/>
                <a:gd name="T4" fmla="*/ 3 w 52"/>
                <a:gd name="T5" fmla="*/ 9 h 14"/>
                <a:gd name="T6" fmla="*/ 2 w 52"/>
                <a:gd name="T7" fmla="*/ 10 h 14"/>
                <a:gd name="T8" fmla="*/ 0 w 52"/>
                <a:gd name="T9" fmla="*/ 12 h 14"/>
                <a:gd name="T10" fmla="*/ 0 w 52"/>
                <a:gd name="T11" fmla="*/ 12 h 14"/>
                <a:gd name="T12" fmla="*/ 0 w 52"/>
                <a:gd name="T13" fmla="*/ 12 h 14"/>
                <a:gd name="T14" fmla="*/ 0 w 52"/>
                <a:gd name="T15" fmla="*/ 12 h 14"/>
                <a:gd name="T16" fmla="*/ 0 w 52"/>
                <a:gd name="T17" fmla="*/ 12 h 14"/>
                <a:gd name="T18" fmla="*/ 3 w 52"/>
                <a:gd name="T19" fmla="*/ 9 h 14"/>
                <a:gd name="T20" fmla="*/ 4 w 52"/>
                <a:gd name="T21" fmla="*/ 8 h 14"/>
                <a:gd name="T22" fmla="*/ 20 w 52"/>
                <a:gd name="T23" fmla="*/ 0 h 14"/>
                <a:gd name="T24" fmla="*/ 24 w 52"/>
                <a:gd name="T25" fmla="*/ 2 h 14"/>
                <a:gd name="T26" fmla="*/ 26 w 52"/>
                <a:gd name="T27" fmla="*/ 5 h 14"/>
                <a:gd name="T28" fmla="*/ 30 w 52"/>
                <a:gd name="T29" fmla="*/ 7 h 14"/>
                <a:gd name="T30" fmla="*/ 34 w 52"/>
                <a:gd name="T31" fmla="*/ 6 h 14"/>
                <a:gd name="T32" fmla="*/ 39 w 52"/>
                <a:gd name="T33" fmla="*/ 5 h 14"/>
                <a:gd name="T34" fmla="*/ 45 w 52"/>
                <a:gd name="T35" fmla="*/ 7 h 14"/>
                <a:gd name="T36" fmla="*/ 45 w 52"/>
                <a:gd name="T37" fmla="*/ 7 h 14"/>
                <a:gd name="T38" fmla="*/ 52 w 52"/>
                <a:gd name="T39" fmla="*/ 14 h 14"/>
                <a:gd name="T40" fmla="*/ 52 w 52"/>
                <a:gd name="T41" fmla="*/ 14 h 14"/>
                <a:gd name="T42" fmla="*/ 52 w 52"/>
                <a:gd name="T43" fmla="*/ 14 h 14"/>
                <a:gd name="T44" fmla="*/ 45 w 52"/>
                <a:gd name="T45" fmla="*/ 7 h 14"/>
                <a:gd name="T46" fmla="*/ 45 w 52"/>
                <a:gd name="T47" fmla="*/ 7 h 14"/>
                <a:gd name="T48" fmla="*/ 39 w 52"/>
                <a:gd name="T49" fmla="*/ 5 h 14"/>
                <a:gd name="T50" fmla="*/ 34 w 52"/>
                <a:gd name="T51" fmla="*/ 6 h 14"/>
                <a:gd name="T52" fmla="*/ 30 w 52"/>
                <a:gd name="T53" fmla="*/ 7 h 14"/>
                <a:gd name="T54" fmla="*/ 26 w 52"/>
                <a:gd name="T55" fmla="*/ 5 h 14"/>
                <a:gd name="T56" fmla="*/ 24 w 52"/>
                <a:gd name="T57" fmla="*/ 2 h 14"/>
                <a:gd name="T58" fmla="*/ 20 w 5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4">
                  <a:moveTo>
                    <a:pt x="20" y="0"/>
                  </a:moveTo>
                  <a:cubicBezTo>
                    <a:pt x="16" y="0"/>
                    <a:pt x="11" y="3"/>
                    <a:pt x="4" y="8"/>
                  </a:cubicBezTo>
                  <a:cubicBezTo>
                    <a:pt x="3" y="9"/>
                    <a:pt x="3" y="9"/>
                    <a:pt x="3" y="9"/>
                  </a:cubicBezTo>
                  <a:cubicBezTo>
                    <a:pt x="2" y="10"/>
                    <a:pt x="2" y="10"/>
                    <a:pt x="2" y="10"/>
                  </a:cubicBezTo>
                  <a:cubicBezTo>
                    <a:pt x="1" y="11"/>
                    <a:pt x="1" y="12"/>
                    <a:pt x="0" y="12"/>
                  </a:cubicBezTo>
                  <a:cubicBezTo>
                    <a:pt x="0" y="12"/>
                    <a:pt x="0" y="12"/>
                    <a:pt x="0" y="12"/>
                  </a:cubicBezTo>
                  <a:cubicBezTo>
                    <a:pt x="0" y="12"/>
                    <a:pt x="0" y="12"/>
                    <a:pt x="0" y="12"/>
                  </a:cubicBezTo>
                  <a:cubicBezTo>
                    <a:pt x="0" y="12"/>
                    <a:pt x="0" y="12"/>
                    <a:pt x="0" y="12"/>
                  </a:cubicBezTo>
                  <a:cubicBezTo>
                    <a:pt x="0" y="12"/>
                    <a:pt x="0" y="12"/>
                    <a:pt x="0" y="12"/>
                  </a:cubicBezTo>
                  <a:cubicBezTo>
                    <a:pt x="1" y="11"/>
                    <a:pt x="2" y="10"/>
                    <a:pt x="3" y="9"/>
                  </a:cubicBezTo>
                  <a:cubicBezTo>
                    <a:pt x="4" y="8"/>
                    <a:pt x="4" y="8"/>
                    <a:pt x="4" y="8"/>
                  </a:cubicBezTo>
                  <a:cubicBezTo>
                    <a:pt x="11" y="3"/>
                    <a:pt x="16" y="0"/>
                    <a:pt x="20" y="0"/>
                  </a:cubicBezTo>
                  <a:cubicBezTo>
                    <a:pt x="22" y="0"/>
                    <a:pt x="23" y="1"/>
                    <a:pt x="24" y="2"/>
                  </a:cubicBezTo>
                  <a:cubicBezTo>
                    <a:pt x="24" y="3"/>
                    <a:pt x="26" y="5"/>
                    <a:pt x="26" y="5"/>
                  </a:cubicBezTo>
                  <a:cubicBezTo>
                    <a:pt x="27" y="6"/>
                    <a:pt x="29" y="7"/>
                    <a:pt x="30" y="7"/>
                  </a:cubicBezTo>
                  <a:cubicBezTo>
                    <a:pt x="32" y="7"/>
                    <a:pt x="33" y="6"/>
                    <a:pt x="34" y="6"/>
                  </a:cubicBezTo>
                  <a:cubicBezTo>
                    <a:pt x="36" y="6"/>
                    <a:pt x="37" y="5"/>
                    <a:pt x="39" y="5"/>
                  </a:cubicBezTo>
                  <a:cubicBezTo>
                    <a:pt x="41" y="5"/>
                    <a:pt x="43" y="6"/>
                    <a:pt x="45" y="7"/>
                  </a:cubicBezTo>
                  <a:cubicBezTo>
                    <a:pt x="45" y="7"/>
                    <a:pt x="45" y="7"/>
                    <a:pt x="45" y="7"/>
                  </a:cubicBezTo>
                  <a:cubicBezTo>
                    <a:pt x="47" y="9"/>
                    <a:pt x="50" y="12"/>
                    <a:pt x="52" y="14"/>
                  </a:cubicBezTo>
                  <a:cubicBezTo>
                    <a:pt x="52" y="14"/>
                    <a:pt x="52" y="14"/>
                    <a:pt x="52" y="14"/>
                  </a:cubicBezTo>
                  <a:cubicBezTo>
                    <a:pt x="52" y="14"/>
                    <a:pt x="52" y="14"/>
                    <a:pt x="52" y="14"/>
                  </a:cubicBezTo>
                  <a:cubicBezTo>
                    <a:pt x="50" y="12"/>
                    <a:pt x="47" y="9"/>
                    <a:pt x="45" y="7"/>
                  </a:cubicBezTo>
                  <a:cubicBezTo>
                    <a:pt x="45" y="7"/>
                    <a:pt x="45" y="7"/>
                    <a:pt x="45" y="7"/>
                  </a:cubicBezTo>
                  <a:cubicBezTo>
                    <a:pt x="43" y="6"/>
                    <a:pt x="41" y="5"/>
                    <a:pt x="39" y="5"/>
                  </a:cubicBezTo>
                  <a:cubicBezTo>
                    <a:pt x="37" y="5"/>
                    <a:pt x="36" y="6"/>
                    <a:pt x="34" y="6"/>
                  </a:cubicBezTo>
                  <a:cubicBezTo>
                    <a:pt x="33" y="6"/>
                    <a:pt x="32" y="7"/>
                    <a:pt x="30" y="7"/>
                  </a:cubicBezTo>
                  <a:cubicBezTo>
                    <a:pt x="29" y="7"/>
                    <a:pt x="27" y="6"/>
                    <a:pt x="26" y="5"/>
                  </a:cubicBezTo>
                  <a:cubicBezTo>
                    <a:pt x="26" y="5"/>
                    <a:pt x="24" y="3"/>
                    <a:pt x="24" y="2"/>
                  </a:cubicBezTo>
                  <a:cubicBezTo>
                    <a:pt x="23" y="1"/>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1" name="Freeform 211">
              <a:extLst>
                <a:ext uri="{FF2B5EF4-FFF2-40B4-BE49-F238E27FC236}">
                  <a16:creationId xmlns:a16="http://schemas.microsoft.com/office/drawing/2014/main" xmlns="" id="{3F633E83-994C-4A9E-B0E2-ACFEF5353968}"/>
                </a:ext>
              </a:extLst>
            </p:cNvPr>
            <p:cNvSpPr>
              <a:spLocks noEditPoints="1"/>
            </p:cNvSpPr>
            <p:nvPr/>
          </p:nvSpPr>
          <p:spPr bwMode="auto">
            <a:xfrm flipH="1">
              <a:off x="531451" y="5238748"/>
              <a:ext cx="205382" cy="137528"/>
            </a:xfrm>
            <a:custGeom>
              <a:avLst/>
              <a:gdLst>
                <a:gd name="T0" fmla="*/ 39 w 72"/>
                <a:gd name="T1" fmla="*/ 43 h 48"/>
                <a:gd name="T2" fmla="*/ 35 w 72"/>
                <a:gd name="T3" fmla="*/ 48 h 48"/>
                <a:gd name="T4" fmla="*/ 35 w 72"/>
                <a:gd name="T5" fmla="*/ 48 h 48"/>
                <a:gd name="T6" fmla="*/ 39 w 72"/>
                <a:gd name="T7" fmla="*/ 43 h 48"/>
                <a:gd name="T8" fmla="*/ 50 w 72"/>
                <a:gd name="T9" fmla="*/ 15 h 48"/>
                <a:gd name="T10" fmla="*/ 48 w 72"/>
                <a:gd name="T11" fmla="*/ 17 h 48"/>
                <a:gd name="T12" fmla="*/ 50 w 72"/>
                <a:gd name="T13" fmla="*/ 15 h 48"/>
                <a:gd name="T14" fmla="*/ 50 w 72"/>
                <a:gd name="T15" fmla="*/ 15 h 48"/>
                <a:gd name="T16" fmla="*/ 28 w 72"/>
                <a:gd name="T17" fmla="*/ 0 h 48"/>
                <a:gd name="T18" fmla="*/ 12 w 72"/>
                <a:gd name="T19" fmla="*/ 8 h 48"/>
                <a:gd name="T20" fmla="*/ 11 w 72"/>
                <a:gd name="T21" fmla="*/ 9 h 48"/>
                <a:gd name="T22" fmla="*/ 8 w 72"/>
                <a:gd name="T23" fmla="*/ 12 h 48"/>
                <a:gd name="T24" fmla="*/ 8 w 72"/>
                <a:gd name="T25" fmla="*/ 12 h 48"/>
                <a:gd name="T26" fmla="*/ 8 w 72"/>
                <a:gd name="T27" fmla="*/ 12 h 48"/>
                <a:gd name="T28" fmla="*/ 1 w 72"/>
                <a:gd name="T29" fmla="*/ 32 h 48"/>
                <a:gd name="T30" fmla="*/ 14 w 72"/>
                <a:gd name="T31" fmla="*/ 14 h 48"/>
                <a:gd name="T32" fmla="*/ 14 w 72"/>
                <a:gd name="T33" fmla="*/ 14 h 48"/>
                <a:gd name="T34" fmla="*/ 14 w 72"/>
                <a:gd name="T35" fmla="*/ 17 h 48"/>
                <a:gd name="T36" fmla="*/ 14 w 72"/>
                <a:gd name="T37" fmla="*/ 14 h 48"/>
                <a:gd name="T38" fmla="*/ 20 w 72"/>
                <a:gd name="T39" fmla="*/ 12 h 48"/>
                <a:gd name="T40" fmla="*/ 7 w 72"/>
                <a:gd name="T41" fmla="*/ 38 h 48"/>
                <a:gd name="T42" fmla="*/ 8 w 72"/>
                <a:gd name="T43" fmla="*/ 28 h 48"/>
                <a:gd name="T44" fmla="*/ 7 w 72"/>
                <a:gd name="T45" fmla="*/ 38 h 48"/>
                <a:gd name="T46" fmla="*/ 20 w 72"/>
                <a:gd name="T47" fmla="*/ 12 h 48"/>
                <a:gd name="T48" fmla="*/ 28 w 72"/>
                <a:gd name="T49" fmla="*/ 6 h 48"/>
                <a:gd name="T50" fmla="*/ 34 w 72"/>
                <a:gd name="T51" fmla="*/ 10 h 48"/>
                <a:gd name="T52" fmla="*/ 30 w 72"/>
                <a:gd name="T53" fmla="*/ 30 h 48"/>
                <a:gd name="T54" fmla="*/ 42 w 72"/>
                <a:gd name="T55" fmla="*/ 13 h 48"/>
                <a:gd name="T56" fmla="*/ 43 w 72"/>
                <a:gd name="T57" fmla="*/ 14 h 48"/>
                <a:gd name="T58" fmla="*/ 44 w 72"/>
                <a:gd name="T59" fmla="*/ 17 h 48"/>
                <a:gd name="T60" fmla="*/ 43 w 72"/>
                <a:gd name="T61" fmla="*/ 14 h 48"/>
                <a:gd name="T62" fmla="*/ 50 w 72"/>
                <a:gd name="T63" fmla="*/ 15 h 48"/>
                <a:gd name="T64" fmla="*/ 50 w 72"/>
                <a:gd name="T65" fmla="*/ 15 h 48"/>
                <a:gd name="T66" fmla="*/ 50 w 72"/>
                <a:gd name="T67" fmla="*/ 15 h 48"/>
                <a:gd name="T68" fmla="*/ 50 w 72"/>
                <a:gd name="T69" fmla="*/ 15 h 48"/>
                <a:gd name="T70" fmla="*/ 50 w 72"/>
                <a:gd name="T71" fmla="*/ 15 h 48"/>
                <a:gd name="T72" fmla="*/ 53 w 72"/>
                <a:gd name="T73" fmla="*/ 28 h 48"/>
                <a:gd name="T74" fmla="*/ 50 w 72"/>
                <a:gd name="T75" fmla="*/ 15 h 48"/>
                <a:gd name="T76" fmla="*/ 56 w 72"/>
                <a:gd name="T77" fmla="*/ 16 h 48"/>
                <a:gd name="T78" fmla="*/ 56 w 72"/>
                <a:gd name="T79" fmla="*/ 16 h 48"/>
                <a:gd name="T80" fmla="*/ 56 w 72"/>
                <a:gd name="T81" fmla="*/ 16 h 48"/>
                <a:gd name="T82" fmla="*/ 58 w 72"/>
                <a:gd name="T83" fmla="*/ 17 h 48"/>
                <a:gd name="T84" fmla="*/ 58 w 72"/>
                <a:gd name="T85" fmla="*/ 17 h 48"/>
                <a:gd name="T86" fmla="*/ 58 w 72"/>
                <a:gd name="T87" fmla="*/ 17 h 48"/>
                <a:gd name="T88" fmla="*/ 70 w 72"/>
                <a:gd name="T89" fmla="*/ 40 h 48"/>
                <a:gd name="T90" fmla="*/ 60 w 72"/>
                <a:gd name="T91" fmla="*/ 14 h 48"/>
                <a:gd name="T92" fmla="*/ 60 w 72"/>
                <a:gd name="T93" fmla="*/ 14 h 48"/>
                <a:gd name="T94" fmla="*/ 53 w 72"/>
                <a:gd name="T95" fmla="*/ 7 h 48"/>
                <a:gd name="T96" fmla="*/ 53 w 72"/>
                <a:gd name="T97" fmla="*/ 7 h 48"/>
                <a:gd name="T98" fmla="*/ 47 w 72"/>
                <a:gd name="T99" fmla="*/ 5 h 48"/>
                <a:gd name="T100" fmla="*/ 42 w 72"/>
                <a:gd name="T101" fmla="*/ 6 h 48"/>
                <a:gd name="T102" fmla="*/ 38 w 72"/>
                <a:gd name="T103" fmla="*/ 7 h 48"/>
                <a:gd name="T104" fmla="*/ 34 w 72"/>
                <a:gd name="T105" fmla="*/ 5 h 48"/>
                <a:gd name="T106" fmla="*/ 32 w 72"/>
                <a:gd name="T107" fmla="*/ 2 h 48"/>
                <a:gd name="T108" fmla="*/ 28 w 72"/>
                <a:gd name="T10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8">
                  <a:moveTo>
                    <a:pt x="39" y="43"/>
                  </a:moveTo>
                  <a:cubicBezTo>
                    <a:pt x="38" y="45"/>
                    <a:pt x="36" y="47"/>
                    <a:pt x="35" y="48"/>
                  </a:cubicBezTo>
                  <a:cubicBezTo>
                    <a:pt x="35" y="48"/>
                    <a:pt x="35" y="48"/>
                    <a:pt x="35" y="48"/>
                  </a:cubicBezTo>
                  <a:cubicBezTo>
                    <a:pt x="36" y="47"/>
                    <a:pt x="38" y="46"/>
                    <a:pt x="39" y="43"/>
                  </a:cubicBezTo>
                  <a:moveTo>
                    <a:pt x="50" y="15"/>
                  </a:moveTo>
                  <a:cubicBezTo>
                    <a:pt x="49" y="15"/>
                    <a:pt x="49" y="16"/>
                    <a:pt x="48" y="17"/>
                  </a:cubicBezTo>
                  <a:cubicBezTo>
                    <a:pt x="49" y="16"/>
                    <a:pt x="49" y="15"/>
                    <a:pt x="50" y="15"/>
                  </a:cubicBezTo>
                  <a:cubicBezTo>
                    <a:pt x="50" y="15"/>
                    <a:pt x="50" y="15"/>
                    <a:pt x="50" y="15"/>
                  </a:cubicBezTo>
                  <a:moveTo>
                    <a:pt x="28" y="0"/>
                  </a:moveTo>
                  <a:cubicBezTo>
                    <a:pt x="24" y="0"/>
                    <a:pt x="19" y="3"/>
                    <a:pt x="12" y="8"/>
                  </a:cubicBezTo>
                  <a:cubicBezTo>
                    <a:pt x="11" y="9"/>
                    <a:pt x="11" y="9"/>
                    <a:pt x="11" y="9"/>
                  </a:cubicBezTo>
                  <a:cubicBezTo>
                    <a:pt x="10" y="10"/>
                    <a:pt x="9" y="11"/>
                    <a:pt x="8" y="12"/>
                  </a:cubicBezTo>
                  <a:cubicBezTo>
                    <a:pt x="8" y="12"/>
                    <a:pt x="8" y="12"/>
                    <a:pt x="8" y="12"/>
                  </a:cubicBezTo>
                  <a:cubicBezTo>
                    <a:pt x="8" y="12"/>
                    <a:pt x="8" y="12"/>
                    <a:pt x="8" y="12"/>
                  </a:cubicBezTo>
                  <a:cubicBezTo>
                    <a:pt x="2" y="19"/>
                    <a:pt x="0" y="28"/>
                    <a:pt x="1" y="32"/>
                  </a:cubicBezTo>
                  <a:cubicBezTo>
                    <a:pt x="1" y="26"/>
                    <a:pt x="11" y="14"/>
                    <a:pt x="14" y="14"/>
                  </a:cubicBezTo>
                  <a:cubicBezTo>
                    <a:pt x="14" y="14"/>
                    <a:pt x="14" y="14"/>
                    <a:pt x="14" y="14"/>
                  </a:cubicBezTo>
                  <a:cubicBezTo>
                    <a:pt x="15" y="14"/>
                    <a:pt x="14" y="15"/>
                    <a:pt x="14" y="17"/>
                  </a:cubicBezTo>
                  <a:cubicBezTo>
                    <a:pt x="14" y="15"/>
                    <a:pt x="15" y="14"/>
                    <a:pt x="14" y="14"/>
                  </a:cubicBezTo>
                  <a:cubicBezTo>
                    <a:pt x="20" y="12"/>
                    <a:pt x="20" y="12"/>
                    <a:pt x="20" y="12"/>
                  </a:cubicBezTo>
                  <a:cubicBezTo>
                    <a:pt x="12" y="23"/>
                    <a:pt x="9" y="32"/>
                    <a:pt x="7" y="38"/>
                  </a:cubicBezTo>
                  <a:cubicBezTo>
                    <a:pt x="6" y="36"/>
                    <a:pt x="7" y="32"/>
                    <a:pt x="8" y="28"/>
                  </a:cubicBezTo>
                  <a:cubicBezTo>
                    <a:pt x="6" y="33"/>
                    <a:pt x="5" y="38"/>
                    <a:pt x="7" y="38"/>
                  </a:cubicBezTo>
                  <a:cubicBezTo>
                    <a:pt x="9" y="32"/>
                    <a:pt x="12" y="23"/>
                    <a:pt x="20" y="12"/>
                  </a:cubicBezTo>
                  <a:cubicBezTo>
                    <a:pt x="23" y="7"/>
                    <a:pt x="26" y="6"/>
                    <a:pt x="28" y="6"/>
                  </a:cubicBezTo>
                  <a:cubicBezTo>
                    <a:pt x="30" y="6"/>
                    <a:pt x="32" y="8"/>
                    <a:pt x="34" y="10"/>
                  </a:cubicBezTo>
                  <a:cubicBezTo>
                    <a:pt x="38" y="15"/>
                    <a:pt x="33" y="24"/>
                    <a:pt x="30" y="30"/>
                  </a:cubicBezTo>
                  <a:cubicBezTo>
                    <a:pt x="35" y="28"/>
                    <a:pt x="39" y="13"/>
                    <a:pt x="42" y="13"/>
                  </a:cubicBezTo>
                  <a:cubicBezTo>
                    <a:pt x="42" y="13"/>
                    <a:pt x="43" y="13"/>
                    <a:pt x="43" y="14"/>
                  </a:cubicBezTo>
                  <a:cubicBezTo>
                    <a:pt x="43" y="14"/>
                    <a:pt x="44" y="15"/>
                    <a:pt x="44" y="17"/>
                  </a:cubicBezTo>
                  <a:cubicBezTo>
                    <a:pt x="44" y="15"/>
                    <a:pt x="43" y="14"/>
                    <a:pt x="43" y="14"/>
                  </a:cubicBezTo>
                  <a:cubicBezTo>
                    <a:pt x="50" y="15"/>
                    <a:pt x="50" y="15"/>
                    <a:pt x="50" y="15"/>
                  </a:cubicBezTo>
                  <a:cubicBezTo>
                    <a:pt x="50" y="15"/>
                    <a:pt x="50" y="15"/>
                    <a:pt x="50" y="15"/>
                  </a:cubicBezTo>
                  <a:cubicBezTo>
                    <a:pt x="50" y="15"/>
                    <a:pt x="50" y="15"/>
                    <a:pt x="50" y="15"/>
                  </a:cubicBezTo>
                  <a:cubicBezTo>
                    <a:pt x="50" y="15"/>
                    <a:pt x="50" y="15"/>
                    <a:pt x="50" y="15"/>
                  </a:cubicBezTo>
                  <a:cubicBezTo>
                    <a:pt x="50" y="15"/>
                    <a:pt x="50" y="15"/>
                    <a:pt x="50" y="15"/>
                  </a:cubicBezTo>
                  <a:cubicBezTo>
                    <a:pt x="53" y="17"/>
                    <a:pt x="53" y="22"/>
                    <a:pt x="53" y="28"/>
                  </a:cubicBezTo>
                  <a:cubicBezTo>
                    <a:pt x="53" y="22"/>
                    <a:pt x="53" y="17"/>
                    <a:pt x="50" y="15"/>
                  </a:cubicBezTo>
                  <a:cubicBezTo>
                    <a:pt x="56" y="16"/>
                    <a:pt x="56" y="16"/>
                    <a:pt x="56" y="16"/>
                  </a:cubicBezTo>
                  <a:cubicBezTo>
                    <a:pt x="56" y="16"/>
                    <a:pt x="56" y="16"/>
                    <a:pt x="56" y="16"/>
                  </a:cubicBezTo>
                  <a:cubicBezTo>
                    <a:pt x="56" y="16"/>
                    <a:pt x="56" y="16"/>
                    <a:pt x="56" y="16"/>
                  </a:cubicBezTo>
                  <a:cubicBezTo>
                    <a:pt x="57" y="16"/>
                    <a:pt x="57" y="16"/>
                    <a:pt x="58" y="17"/>
                  </a:cubicBezTo>
                  <a:cubicBezTo>
                    <a:pt x="58" y="17"/>
                    <a:pt x="58" y="17"/>
                    <a:pt x="58" y="17"/>
                  </a:cubicBezTo>
                  <a:cubicBezTo>
                    <a:pt x="58" y="17"/>
                    <a:pt x="58" y="17"/>
                    <a:pt x="58" y="17"/>
                  </a:cubicBezTo>
                  <a:cubicBezTo>
                    <a:pt x="64" y="22"/>
                    <a:pt x="68" y="33"/>
                    <a:pt x="70" y="40"/>
                  </a:cubicBezTo>
                  <a:cubicBezTo>
                    <a:pt x="72" y="28"/>
                    <a:pt x="60" y="14"/>
                    <a:pt x="60" y="14"/>
                  </a:cubicBezTo>
                  <a:cubicBezTo>
                    <a:pt x="60" y="14"/>
                    <a:pt x="60" y="14"/>
                    <a:pt x="60" y="14"/>
                  </a:cubicBezTo>
                  <a:cubicBezTo>
                    <a:pt x="58" y="12"/>
                    <a:pt x="55" y="9"/>
                    <a:pt x="53" y="7"/>
                  </a:cubicBezTo>
                  <a:cubicBezTo>
                    <a:pt x="53" y="7"/>
                    <a:pt x="53" y="7"/>
                    <a:pt x="53" y="7"/>
                  </a:cubicBezTo>
                  <a:cubicBezTo>
                    <a:pt x="51" y="6"/>
                    <a:pt x="49" y="5"/>
                    <a:pt x="47" y="5"/>
                  </a:cubicBezTo>
                  <a:cubicBezTo>
                    <a:pt x="45" y="5"/>
                    <a:pt x="44" y="6"/>
                    <a:pt x="42" y="6"/>
                  </a:cubicBezTo>
                  <a:cubicBezTo>
                    <a:pt x="41" y="6"/>
                    <a:pt x="40" y="7"/>
                    <a:pt x="38" y="7"/>
                  </a:cubicBezTo>
                  <a:cubicBezTo>
                    <a:pt x="37" y="7"/>
                    <a:pt x="35" y="6"/>
                    <a:pt x="34" y="5"/>
                  </a:cubicBezTo>
                  <a:cubicBezTo>
                    <a:pt x="34" y="5"/>
                    <a:pt x="32" y="3"/>
                    <a:pt x="32" y="2"/>
                  </a:cubicBezTo>
                  <a:cubicBezTo>
                    <a:pt x="31" y="1"/>
                    <a:pt x="30" y="0"/>
                    <a:pt x="2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2" name="Freeform 212">
              <a:extLst>
                <a:ext uri="{FF2B5EF4-FFF2-40B4-BE49-F238E27FC236}">
                  <a16:creationId xmlns:a16="http://schemas.microsoft.com/office/drawing/2014/main" xmlns="" id="{9D5EF1FE-BC83-4FE1-A69D-CC412D35BDB0}"/>
                </a:ext>
              </a:extLst>
            </p:cNvPr>
            <p:cNvSpPr>
              <a:spLocks/>
            </p:cNvSpPr>
            <p:nvPr/>
          </p:nvSpPr>
          <p:spPr bwMode="auto">
            <a:xfrm flipH="1">
              <a:off x="906220" y="5378393"/>
              <a:ext cx="235024" cy="181962"/>
            </a:xfrm>
            <a:custGeom>
              <a:avLst/>
              <a:gdLst>
                <a:gd name="T0" fmla="*/ 36 w 83"/>
                <a:gd name="T1" fmla="*/ 0 h 64"/>
                <a:gd name="T2" fmla="*/ 29 w 83"/>
                <a:gd name="T3" fmla="*/ 0 h 64"/>
                <a:gd name="T4" fmla="*/ 23 w 83"/>
                <a:gd name="T5" fmla="*/ 6 h 64"/>
                <a:gd name="T6" fmla="*/ 20 w 83"/>
                <a:gd name="T7" fmla="*/ 12 h 64"/>
                <a:gd name="T8" fmla="*/ 16 w 83"/>
                <a:gd name="T9" fmla="*/ 13 h 64"/>
                <a:gd name="T10" fmla="*/ 13 w 83"/>
                <a:gd name="T11" fmla="*/ 13 h 64"/>
                <a:gd name="T12" fmla="*/ 11 w 83"/>
                <a:gd name="T13" fmla="*/ 12 h 64"/>
                <a:gd name="T14" fmla="*/ 5 w 83"/>
                <a:gd name="T15" fmla="*/ 17 h 64"/>
                <a:gd name="T16" fmla="*/ 1 w 83"/>
                <a:gd name="T17" fmla="*/ 38 h 64"/>
                <a:gd name="T18" fmla="*/ 1 w 83"/>
                <a:gd name="T19" fmla="*/ 38 h 64"/>
                <a:gd name="T20" fmla="*/ 15 w 83"/>
                <a:gd name="T21" fmla="*/ 64 h 64"/>
                <a:gd name="T22" fmla="*/ 14 w 83"/>
                <a:gd name="T23" fmla="*/ 23 h 64"/>
                <a:gd name="T24" fmla="*/ 35 w 83"/>
                <a:gd name="T25" fmla="*/ 62 h 64"/>
                <a:gd name="T26" fmla="*/ 19 w 83"/>
                <a:gd name="T27" fmla="*/ 21 h 64"/>
                <a:gd name="T28" fmla="*/ 19 w 83"/>
                <a:gd name="T29" fmla="*/ 21 h 64"/>
                <a:gd name="T30" fmla="*/ 40 w 83"/>
                <a:gd name="T31" fmla="*/ 40 h 64"/>
                <a:gd name="T32" fmla="*/ 25 w 83"/>
                <a:gd name="T33" fmla="*/ 19 h 64"/>
                <a:gd name="T34" fmla="*/ 25 w 83"/>
                <a:gd name="T35" fmla="*/ 19 h 64"/>
                <a:gd name="T36" fmla="*/ 45 w 83"/>
                <a:gd name="T37" fmla="*/ 37 h 64"/>
                <a:gd name="T38" fmla="*/ 32 w 83"/>
                <a:gd name="T39" fmla="*/ 14 h 64"/>
                <a:gd name="T40" fmla="*/ 32 w 83"/>
                <a:gd name="T41" fmla="*/ 14 h 64"/>
                <a:gd name="T42" fmla="*/ 58 w 83"/>
                <a:gd name="T43" fmla="*/ 40 h 64"/>
                <a:gd name="T44" fmla="*/ 36 w 83"/>
                <a:gd name="T45" fmla="*/ 9 h 64"/>
                <a:gd name="T46" fmla="*/ 37 w 83"/>
                <a:gd name="T47" fmla="*/ 9 h 64"/>
                <a:gd name="T48" fmla="*/ 71 w 83"/>
                <a:gd name="T49" fmla="*/ 32 h 64"/>
                <a:gd name="T50" fmla="*/ 39 w 83"/>
                <a:gd name="T51" fmla="*/ 3 h 64"/>
                <a:gd name="T52" fmla="*/ 43 w 83"/>
                <a:gd name="T53" fmla="*/ 3 h 64"/>
                <a:gd name="T54" fmla="*/ 83 w 83"/>
                <a:gd name="T55" fmla="*/ 19 h 64"/>
                <a:gd name="T56" fmla="*/ 58 w 83"/>
                <a:gd name="T57" fmla="*/ 3 h 64"/>
                <a:gd name="T58" fmla="*/ 58 w 83"/>
                <a:gd name="T59" fmla="*/ 3 h 64"/>
                <a:gd name="T60" fmla="*/ 58 w 83"/>
                <a:gd name="T61" fmla="*/ 3 h 64"/>
                <a:gd name="T62" fmla="*/ 36 w 83"/>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4">
                  <a:moveTo>
                    <a:pt x="36" y="0"/>
                  </a:moveTo>
                  <a:cubicBezTo>
                    <a:pt x="33" y="0"/>
                    <a:pt x="31" y="0"/>
                    <a:pt x="29" y="0"/>
                  </a:cubicBezTo>
                  <a:cubicBezTo>
                    <a:pt x="26" y="0"/>
                    <a:pt x="23" y="3"/>
                    <a:pt x="23" y="6"/>
                  </a:cubicBezTo>
                  <a:cubicBezTo>
                    <a:pt x="23" y="9"/>
                    <a:pt x="22" y="11"/>
                    <a:pt x="20" y="12"/>
                  </a:cubicBezTo>
                  <a:cubicBezTo>
                    <a:pt x="19" y="13"/>
                    <a:pt x="18" y="13"/>
                    <a:pt x="16" y="13"/>
                  </a:cubicBezTo>
                  <a:cubicBezTo>
                    <a:pt x="15" y="13"/>
                    <a:pt x="14" y="13"/>
                    <a:pt x="13" y="13"/>
                  </a:cubicBezTo>
                  <a:cubicBezTo>
                    <a:pt x="12" y="12"/>
                    <a:pt x="12" y="12"/>
                    <a:pt x="11" y="12"/>
                  </a:cubicBezTo>
                  <a:cubicBezTo>
                    <a:pt x="8" y="12"/>
                    <a:pt x="6" y="14"/>
                    <a:pt x="5" y="17"/>
                  </a:cubicBezTo>
                  <a:cubicBezTo>
                    <a:pt x="3" y="22"/>
                    <a:pt x="1" y="29"/>
                    <a:pt x="1" y="38"/>
                  </a:cubicBezTo>
                  <a:cubicBezTo>
                    <a:pt x="1" y="38"/>
                    <a:pt x="1" y="38"/>
                    <a:pt x="1" y="38"/>
                  </a:cubicBezTo>
                  <a:cubicBezTo>
                    <a:pt x="5" y="57"/>
                    <a:pt x="9" y="59"/>
                    <a:pt x="15" y="64"/>
                  </a:cubicBezTo>
                  <a:cubicBezTo>
                    <a:pt x="0" y="42"/>
                    <a:pt x="9" y="24"/>
                    <a:pt x="14" y="23"/>
                  </a:cubicBezTo>
                  <a:cubicBezTo>
                    <a:pt x="12" y="32"/>
                    <a:pt x="17" y="55"/>
                    <a:pt x="35" y="62"/>
                  </a:cubicBezTo>
                  <a:cubicBezTo>
                    <a:pt x="24" y="56"/>
                    <a:pt x="13" y="22"/>
                    <a:pt x="19" y="21"/>
                  </a:cubicBezTo>
                  <a:cubicBezTo>
                    <a:pt x="19" y="21"/>
                    <a:pt x="19" y="21"/>
                    <a:pt x="19" y="21"/>
                  </a:cubicBezTo>
                  <a:cubicBezTo>
                    <a:pt x="25" y="21"/>
                    <a:pt x="31" y="33"/>
                    <a:pt x="40" y="40"/>
                  </a:cubicBezTo>
                  <a:cubicBezTo>
                    <a:pt x="37" y="33"/>
                    <a:pt x="26" y="23"/>
                    <a:pt x="25" y="19"/>
                  </a:cubicBezTo>
                  <a:cubicBezTo>
                    <a:pt x="25" y="19"/>
                    <a:pt x="25" y="19"/>
                    <a:pt x="25" y="19"/>
                  </a:cubicBezTo>
                  <a:cubicBezTo>
                    <a:pt x="31" y="19"/>
                    <a:pt x="41" y="33"/>
                    <a:pt x="45" y="37"/>
                  </a:cubicBezTo>
                  <a:cubicBezTo>
                    <a:pt x="42" y="24"/>
                    <a:pt x="27" y="15"/>
                    <a:pt x="32" y="14"/>
                  </a:cubicBezTo>
                  <a:cubicBezTo>
                    <a:pt x="32" y="14"/>
                    <a:pt x="32" y="14"/>
                    <a:pt x="32" y="14"/>
                  </a:cubicBezTo>
                  <a:cubicBezTo>
                    <a:pt x="37" y="14"/>
                    <a:pt x="55" y="32"/>
                    <a:pt x="58" y="40"/>
                  </a:cubicBezTo>
                  <a:cubicBezTo>
                    <a:pt x="61" y="28"/>
                    <a:pt x="30" y="10"/>
                    <a:pt x="36" y="9"/>
                  </a:cubicBezTo>
                  <a:cubicBezTo>
                    <a:pt x="36" y="9"/>
                    <a:pt x="36" y="9"/>
                    <a:pt x="37" y="9"/>
                  </a:cubicBezTo>
                  <a:cubicBezTo>
                    <a:pt x="43" y="9"/>
                    <a:pt x="65" y="19"/>
                    <a:pt x="71" y="32"/>
                  </a:cubicBezTo>
                  <a:cubicBezTo>
                    <a:pt x="68" y="9"/>
                    <a:pt x="30" y="3"/>
                    <a:pt x="39" y="3"/>
                  </a:cubicBezTo>
                  <a:cubicBezTo>
                    <a:pt x="40" y="3"/>
                    <a:pt x="41" y="3"/>
                    <a:pt x="43" y="3"/>
                  </a:cubicBezTo>
                  <a:cubicBezTo>
                    <a:pt x="63" y="4"/>
                    <a:pt x="70" y="12"/>
                    <a:pt x="83" y="19"/>
                  </a:cubicBezTo>
                  <a:cubicBezTo>
                    <a:pt x="77" y="10"/>
                    <a:pt x="61" y="4"/>
                    <a:pt x="58" y="3"/>
                  </a:cubicBezTo>
                  <a:cubicBezTo>
                    <a:pt x="58" y="3"/>
                    <a:pt x="58" y="3"/>
                    <a:pt x="58" y="3"/>
                  </a:cubicBezTo>
                  <a:cubicBezTo>
                    <a:pt x="58" y="3"/>
                    <a:pt x="58" y="3"/>
                    <a:pt x="58" y="3"/>
                  </a:cubicBezTo>
                  <a:cubicBezTo>
                    <a:pt x="49" y="0"/>
                    <a:pt x="41" y="0"/>
                    <a:pt x="3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3" name="Freeform 213">
              <a:extLst>
                <a:ext uri="{FF2B5EF4-FFF2-40B4-BE49-F238E27FC236}">
                  <a16:creationId xmlns:a16="http://schemas.microsoft.com/office/drawing/2014/main" xmlns="" id="{B9E00105-0B09-4C89-ADDE-BC16DD5EBB6B}"/>
                </a:ext>
              </a:extLst>
            </p:cNvPr>
            <p:cNvSpPr>
              <a:spLocks/>
            </p:cNvSpPr>
            <p:nvPr/>
          </p:nvSpPr>
          <p:spPr bwMode="auto">
            <a:xfrm flipH="1">
              <a:off x="1120070" y="5604787"/>
              <a:ext cx="127040" cy="165035"/>
            </a:xfrm>
            <a:custGeom>
              <a:avLst/>
              <a:gdLst>
                <a:gd name="T0" fmla="*/ 8 w 45"/>
                <a:gd name="T1" fmla="*/ 0 h 59"/>
                <a:gd name="T2" fmla="*/ 5 w 45"/>
                <a:gd name="T3" fmla="*/ 2 h 59"/>
                <a:gd name="T4" fmla="*/ 1 w 45"/>
                <a:gd name="T5" fmla="*/ 10 h 59"/>
                <a:gd name="T6" fmla="*/ 0 w 45"/>
                <a:gd name="T7" fmla="*/ 13 h 59"/>
                <a:gd name="T8" fmla="*/ 22 w 45"/>
                <a:gd name="T9" fmla="*/ 55 h 59"/>
                <a:gd name="T10" fmla="*/ 26 w 45"/>
                <a:gd name="T11" fmla="*/ 59 h 59"/>
                <a:gd name="T12" fmla="*/ 6 w 45"/>
                <a:gd name="T13" fmla="*/ 23 h 59"/>
                <a:gd name="T14" fmla="*/ 10 w 45"/>
                <a:gd name="T15" fmla="*/ 28 h 59"/>
                <a:gd name="T16" fmla="*/ 35 w 45"/>
                <a:gd name="T17" fmla="*/ 50 h 59"/>
                <a:gd name="T18" fmla="*/ 33 w 45"/>
                <a:gd name="T19" fmla="*/ 47 h 59"/>
                <a:gd name="T20" fmla="*/ 6 w 45"/>
                <a:gd name="T21" fmla="*/ 12 h 59"/>
                <a:gd name="T22" fmla="*/ 6 w 45"/>
                <a:gd name="T23" fmla="*/ 12 h 59"/>
                <a:gd name="T24" fmla="*/ 16 w 45"/>
                <a:gd name="T25" fmla="*/ 22 h 59"/>
                <a:gd name="T26" fmla="*/ 27 w 45"/>
                <a:gd name="T27" fmla="*/ 31 h 59"/>
                <a:gd name="T28" fmla="*/ 27 w 45"/>
                <a:gd name="T29" fmla="*/ 30 h 59"/>
                <a:gd name="T30" fmla="*/ 8 w 45"/>
                <a:gd name="T31" fmla="*/ 8 h 59"/>
                <a:gd name="T32" fmla="*/ 9 w 45"/>
                <a:gd name="T33" fmla="*/ 8 h 59"/>
                <a:gd name="T34" fmla="*/ 43 w 45"/>
                <a:gd name="T35" fmla="*/ 34 h 59"/>
                <a:gd name="T36" fmla="*/ 44 w 45"/>
                <a:gd name="T37" fmla="*/ 33 h 59"/>
                <a:gd name="T38" fmla="*/ 13 w 45"/>
                <a:gd name="T39" fmla="*/ 5 h 59"/>
                <a:gd name="T40" fmla="*/ 13 w 45"/>
                <a:gd name="T41" fmla="*/ 5 h 59"/>
                <a:gd name="T42" fmla="*/ 43 w 45"/>
                <a:gd name="T43" fmla="*/ 21 h 59"/>
                <a:gd name="T44" fmla="*/ 44 w 45"/>
                <a:gd name="T45" fmla="*/ 21 h 59"/>
                <a:gd name="T46" fmla="*/ 33 w 45"/>
                <a:gd name="T47" fmla="*/ 12 h 59"/>
                <a:gd name="T48" fmla="*/ 33 w 45"/>
                <a:gd name="T49" fmla="*/ 12 h 59"/>
                <a:gd name="T50" fmla="*/ 31 w 45"/>
                <a:gd name="T51" fmla="*/ 11 h 59"/>
                <a:gd name="T52" fmla="*/ 31 w 45"/>
                <a:gd name="T53" fmla="*/ 11 h 59"/>
                <a:gd name="T54" fmla="*/ 31 w 45"/>
                <a:gd name="T55" fmla="*/ 11 h 59"/>
                <a:gd name="T56" fmla="*/ 29 w 45"/>
                <a:gd name="T57" fmla="*/ 10 h 59"/>
                <a:gd name="T58" fmla="*/ 8 w 45"/>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59">
                  <a:moveTo>
                    <a:pt x="8" y="0"/>
                  </a:moveTo>
                  <a:cubicBezTo>
                    <a:pt x="6" y="0"/>
                    <a:pt x="5" y="1"/>
                    <a:pt x="5" y="2"/>
                  </a:cubicBezTo>
                  <a:cubicBezTo>
                    <a:pt x="4" y="6"/>
                    <a:pt x="1" y="3"/>
                    <a:pt x="1" y="10"/>
                  </a:cubicBezTo>
                  <a:cubicBezTo>
                    <a:pt x="0" y="11"/>
                    <a:pt x="0" y="12"/>
                    <a:pt x="0" y="13"/>
                  </a:cubicBezTo>
                  <a:cubicBezTo>
                    <a:pt x="0" y="21"/>
                    <a:pt x="7" y="42"/>
                    <a:pt x="22" y="55"/>
                  </a:cubicBezTo>
                  <a:cubicBezTo>
                    <a:pt x="23" y="56"/>
                    <a:pt x="24" y="58"/>
                    <a:pt x="26" y="59"/>
                  </a:cubicBezTo>
                  <a:cubicBezTo>
                    <a:pt x="17" y="50"/>
                    <a:pt x="3" y="23"/>
                    <a:pt x="6" y="23"/>
                  </a:cubicBezTo>
                  <a:cubicBezTo>
                    <a:pt x="6" y="23"/>
                    <a:pt x="8" y="25"/>
                    <a:pt x="10" y="28"/>
                  </a:cubicBezTo>
                  <a:cubicBezTo>
                    <a:pt x="21" y="42"/>
                    <a:pt x="33" y="50"/>
                    <a:pt x="35" y="50"/>
                  </a:cubicBezTo>
                  <a:cubicBezTo>
                    <a:pt x="36" y="50"/>
                    <a:pt x="35" y="49"/>
                    <a:pt x="33" y="47"/>
                  </a:cubicBezTo>
                  <a:cubicBezTo>
                    <a:pt x="24" y="40"/>
                    <a:pt x="4" y="13"/>
                    <a:pt x="6" y="12"/>
                  </a:cubicBezTo>
                  <a:cubicBezTo>
                    <a:pt x="6" y="12"/>
                    <a:pt x="6" y="12"/>
                    <a:pt x="6" y="12"/>
                  </a:cubicBezTo>
                  <a:cubicBezTo>
                    <a:pt x="7" y="12"/>
                    <a:pt x="11" y="17"/>
                    <a:pt x="16" y="22"/>
                  </a:cubicBezTo>
                  <a:cubicBezTo>
                    <a:pt x="20" y="26"/>
                    <a:pt x="25" y="31"/>
                    <a:pt x="27" y="31"/>
                  </a:cubicBezTo>
                  <a:cubicBezTo>
                    <a:pt x="27" y="31"/>
                    <a:pt x="27" y="31"/>
                    <a:pt x="27" y="30"/>
                  </a:cubicBezTo>
                  <a:cubicBezTo>
                    <a:pt x="26" y="24"/>
                    <a:pt x="5" y="8"/>
                    <a:pt x="8" y="8"/>
                  </a:cubicBezTo>
                  <a:cubicBezTo>
                    <a:pt x="9" y="8"/>
                    <a:pt x="9" y="8"/>
                    <a:pt x="9" y="8"/>
                  </a:cubicBezTo>
                  <a:cubicBezTo>
                    <a:pt x="15" y="10"/>
                    <a:pt x="41" y="34"/>
                    <a:pt x="43" y="34"/>
                  </a:cubicBezTo>
                  <a:cubicBezTo>
                    <a:pt x="44" y="34"/>
                    <a:pt x="44" y="33"/>
                    <a:pt x="44" y="33"/>
                  </a:cubicBezTo>
                  <a:cubicBezTo>
                    <a:pt x="42" y="28"/>
                    <a:pt x="7" y="5"/>
                    <a:pt x="13" y="5"/>
                  </a:cubicBezTo>
                  <a:cubicBezTo>
                    <a:pt x="13" y="5"/>
                    <a:pt x="13" y="5"/>
                    <a:pt x="13" y="5"/>
                  </a:cubicBezTo>
                  <a:cubicBezTo>
                    <a:pt x="19" y="5"/>
                    <a:pt x="39" y="21"/>
                    <a:pt x="43" y="21"/>
                  </a:cubicBezTo>
                  <a:cubicBezTo>
                    <a:pt x="43" y="21"/>
                    <a:pt x="43" y="21"/>
                    <a:pt x="44" y="21"/>
                  </a:cubicBezTo>
                  <a:cubicBezTo>
                    <a:pt x="45" y="19"/>
                    <a:pt x="37" y="14"/>
                    <a:pt x="33" y="12"/>
                  </a:cubicBezTo>
                  <a:cubicBezTo>
                    <a:pt x="33" y="12"/>
                    <a:pt x="33" y="12"/>
                    <a:pt x="33" y="12"/>
                  </a:cubicBezTo>
                  <a:cubicBezTo>
                    <a:pt x="32" y="12"/>
                    <a:pt x="32" y="11"/>
                    <a:pt x="31" y="11"/>
                  </a:cubicBezTo>
                  <a:cubicBezTo>
                    <a:pt x="31" y="11"/>
                    <a:pt x="31" y="11"/>
                    <a:pt x="31" y="11"/>
                  </a:cubicBezTo>
                  <a:cubicBezTo>
                    <a:pt x="31" y="11"/>
                    <a:pt x="31" y="11"/>
                    <a:pt x="31" y="11"/>
                  </a:cubicBezTo>
                  <a:cubicBezTo>
                    <a:pt x="30" y="10"/>
                    <a:pt x="30" y="10"/>
                    <a:pt x="29" y="10"/>
                  </a:cubicBezTo>
                  <a:cubicBezTo>
                    <a:pt x="17" y="2"/>
                    <a:pt x="11" y="0"/>
                    <a:pt x="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4" name="Freeform 214">
              <a:extLst>
                <a:ext uri="{FF2B5EF4-FFF2-40B4-BE49-F238E27FC236}">
                  <a16:creationId xmlns:a16="http://schemas.microsoft.com/office/drawing/2014/main" xmlns="" id="{A82D6772-D684-461F-8E67-BA69693A1C7A}"/>
                </a:ext>
              </a:extLst>
            </p:cNvPr>
            <p:cNvSpPr>
              <a:spLocks/>
            </p:cNvSpPr>
            <p:nvPr/>
          </p:nvSpPr>
          <p:spPr bwMode="auto">
            <a:xfrm flipH="1">
              <a:off x="872342" y="5833297"/>
              <a:ext cx="175738" cy="80402"/>
            </a:xfrm>
            <a:custGeom>
              <a:avLst/>
              <a:gdLst>
                <a:gd name="T0" fmla="*/ 53 w 62"/>
                <a:gd name="T1" fmla="*/ 0 h 28"/>
                <a:gd name="T2" fmla="*/ 45 w 62"/>
                <a:gd name="T3" fmla="*/ 1 h 28"/>
                <a:gd name="T4" fmla="*/ 45 w 62"/>
                <a:gd name="T5" fmla="*/ 1 h 28"/>
                <a:gd name="T6" fmla="*/ 45 w 62"/>
                <a:gd name="T7" fmla="*/ 1 h 28"/>
                <a:gd name="T8" fmla="*/ 45 w 62"/>
                <a:gd name="T9" fmla="*/ 1 h 28"/>
                <a:gd name="T10" fmla="*/ 36 w 62"/>
                <a:gd name="T11" fmla="*/ 4 h 28"/>
                <a:gd name="T12" fmla="*/ 25 w 62"/>
                <a:gd name="T13" fmla="*/ 8 h 28"/>
                <a:gd name="T14" fmla="*/ 19 w 62"/>
                <a:gd name="T15" fmla="*/ 11 h 28"/>
                <a:gd name="T16" fmla="*/ 0 w 62"/>
                <a:gd name="T17" fmla="*/ 20 h 28"/>
                <a:gd name="T18" fmla="*/ 20 w 62"/>
                <a:gd name="T19" fmla="*/ 27 h 28"/>
                <a:gd name="T20" fmla="*/ 30 w 62"/>
                <a:gd name="T21" fmla="*/ 28 h 28"/>
                <a:gd name="T22" fmla="*/ 41 w 62"/>
                <a:gd name="T23" fmla="*/ 27 h 28"/>
                <a:gd name="T24" fmla="*/ 61 w 62"/>
                <a:gd name="T25" fmla="*/ 14 h 28"/>
                <a:gd name="T26" fmla="*/ 61 w 62"/>
                <a:gd name="T27" fmla="*/ 12 h 28"/>
                <a:gd name="T28" fmla="*/ 56 w 62"/>
                <a:gd name="T29" fmla="*/ 16 h 28"/>
                <a:gd name="T30" fmla="*/ 28 w 62"/>
                <a:gd name="T31" fmla="*/ 25 h 28"/>
                <a:gd name="T32" fmla="*/ 21 w 62"/>
                <a:gd name="T33" fmla="*/ 24 h 28"/>
                <a:gd name="T34" fmla="*/ 45 w 62"/>
                <a:gd name="T35" fmla="*/ 15 h 28"/>
                <a:gd name="T36" fmla="*/ 48 w 62"/>
                <a:gd name="T37" fmla="*/ 12 h 28"/>
                <a:gd name="T38" fmla="*/ 38 w 62"/>
                <a:gd name="T39" fmla="*/ 14 h 28"/>
                <a:gd name="T40" fmla="*/ 17 w 62"/>
                <a:gd name="T41" fmla="*/ 18 h 28"/>
                <a:gd name="T42" fmla="*/ 15 w 62"/>
                <a:gd name="T43" fmla="*/ 18 h 28"/>
                <a:gd name="T44" fmla="*/ 49 w 62"/>
                <a:gd name="T45" fmla="*/ 4 h 28"/>
                <a:gd name="T46" fmla="*/ 53 w 62"/>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28">
                  <a:moveTo>
                    <a:pt x="53" y="0"/>
                  </a:moveTo>
                  <a:cubicBezTo>
                    <a:pt x="51" y="0"/>
                    <a:pt x="49" y="0"/>
                    <a:pt x="45" y="1"/>
                  </a:cubicBezTo>
                  <a:cubicBezTo>
                    <a:pt x="45" y="1"/>
                    <a:pt x="45" y="1"/>
                    <a:pt x="45" y="1"/>
                  </a:cubicBezTo>
                  <a:cubicBezTo>
                    <a:pt x="45" y="1"/>
                    <a:pt x="45" y="1"/>
                    <a:pt x="45" y="1"/>
                  </a:cubicBezTo>
                  <a:cubicBezTo>
                    <a:pt x="45" y="1"/>
                    <a:pt x="45" y="1"/>
                    <a:pt x="45" y="1"/>
                  </a:cubicBezTo>
                  <a:cubicBezTo>
                    <a:pt x="42" y="2"/>
                    <a:pt x="39" y="3"/>
                    <a:pt x="36" y="4"/>
                  </a:cubicBezTo>
                  <a:cubicBezTo>
                    <a:pt x="33" y="6"/>
                    <a:pt x="29" y="7"/>
                    <a:pt x="25" y="8"/>
                  </a:cubicBezTo>
                  <a:cubicBezTo>
                    <a:pt x="23" y="9"/>
                    <a:pt x="21" y="10"/>
                    <a:pt x="19" y="11"/>
                  </a:cubicBezTo>
                  <a:cubicBezTo>
                    <a:pt x="8" y="14"/>
                    <a:pt x="0" y="17"/>
                    <a:pt x="0" y="20"/>
                  </a:cubicBezTo>
                  <a:cubicBezTo>
                    <a:pt x="0" y="22"/>
                    <a:pt x="6" y="24"/>
                    <a:pt x="20" y="27"/>
                  </a:cubicBezTo>
                  <a:cubicBezTo>
                    <a:pt x="23" y="27"/>
                    <a:pt x="26" y="28"/>
                    <a:pt x="30" y="28"/>
                  </a:cubicBezTo>
                  <a:cubicBezTo>
                    <a:pt x="34" y="28"/>
                    <a:pt x="37" y="27"/>
                    <a:pt x="41" y="27"/>
                  </a:cubicBezTo>
                  <a:cubicBezTo>
                    <a:pt x="41" y="27"/>
                    <a:pt x="56" y="22"/>
                    <a:pt x="61" y="14"/>
                  </a:cubicBezTo>
                  <a:cubicBezTo>
                    <a:pt x="61" y="14"/>
                    <a:pt x="62" y="12"/>
                    <a:pt x="61" y="12"/>
                  </a:cubicBezTo>
                  <a:cubicBezTo>
                    <a:pt x="60" y="12"/>
                    <a:pt x="59" y="13"/>
                    <a:pt x="56" y="16"/>
                  </a:cubicBezTo>
                  <a:cubicBezTo>
                    <a:pt x="50" y="20"/>
                    <a:pt x="40" y="25"/>
                    <a:pt x="28" y="25"/>
                  </a:cubicBezTo>
                  <a:cubicBezTo>
                    <a:pt x="26" y="25"/>
                    <a:pt x="24" y="25"/>
                    <a:pt x="21" y="24"/>
                  </a:cubicBezTo>
                  <a:cubicBezTo>
                    <a:pt x="7" y="21"/>
                    <a:pt x="33" y="20"/>
                    <a:pt x="45" y="15"/>
                  </a:cubicBezTo>
                  <a:cubicBezTo>
                    <a:pt x="51" y="13"/>
                    <a:pt x="51" y="12"/>
                    <a:pt x="48" y="12"/>
                  </a:cubicBezTo>
                  <a:cubicBezTo>
                    <a:pt x="46" y="12"/>
                    <a:pt x="42" y="13"/>
                    <a:pt x="38" y="14"/>
                  </a:cubicBezTo>
                  <a:cubicBezTo>
                    <a:pt x="31" y="16"/>
                    <a:pt x="21" y="18"/>
                    <a:pt x="17" y="18"/>
                  </a:cubicBezTo>
                  <a:cubicBezTo>
                    <a:pt x="16" y="18"/>
                    <a:pt x="16" y="18"/>
                    <a:pt x="15" y="18"/>
                  </a:cubicBezTo>
                  <a:cubicBezTo>
                    <a:pt x="11" y="17"/>
                    <a:pt x="40" y="10"/>
                    <a:pt x="49" y="4"/>
                  </a:cubicBezTo>
                  <a:cubicBezTo>
                    <a:pt x="54" y="1"/>
                    <a:pt x="55" y="0"/>
                    <a:pt x="5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5" name="Freeform 215">
              <a:extLst>
                <a:ext uri="{FF2B5EF4-FFF2-40B4-BE49-F238E27FC236}">
                  <a16:creationId xmlns:a16="http://schemas.microsoft.com/office/drawing/2014/main" xmlns="" id="{E56843A0-1BF7-4E17-9BB2-30FDDFAB2432}"/>
                </a:ext>
              </a:extLst>
            </p:cNvPr>
            <p:cNvSpPr>
              <a:spLocks/>
            </p:cNvSpPr>
            <p:nvPr/>
          </p:nvSpPr>
          <p:spPr bwMode="auto">
            <a:xfrm flipH="1">
              <a:off x="431936" y="5496880"/>
              <a:ext cx="88928" cy="148108"/>
            </a:xfrm>
            <a:custGeom>
              <a:avLst/>
              <a:gdLst>
                <a:gd name="T0" fmla="*/ 29 w 31"/>
                <a:gd name="T1" fmla="*/ 0 h 52"/>
                <a:gd name="T2" fmla="*/ 2 w 31"/>
                <a:gd name="T3" fmla="*/ 28 h 52"/>
                <a:gd name="T4" fmla="*/ 0 w 31"/>
                <a:gd name="T5" fmla="*/ 30 h 52"/>
                <a:gd name="T6" fmla="*/ 21 w 31"/>
                <a:gd name="T7" fmla="*/ 12 h 52"/>
                <a:gd name="T8" fmla="*/ 21 w 31"/>
                <a:gd name="T9" fmla="*/ 12 h 52"/>
                <a:gd name="T10" fmla="*/ 7 w 31"/>
                <a:gd name="T11" fmla="*/ 37 h 52"/>
                <a:gd name="T12" fmla="*/ 7 w 31"/>
                <a:gd name="T13" fmla="*/ 36 h 52"/>
                <a:gd name="T14" fmla="*/ 24 w 31"/>
                <a:gd name="T15" fmla="*/ 15 h 52"/>
                <a:gd name="T16" fmla="*/ 22 w 31"/>
                <a:gd name="T17" fmla="*/ 19 h 52"/>
                <a:gd name="T18" fmla="*/ 6 w 31"/>
                <a:gd name="T19" fmla="*/ 52 h 52"/>
                <a:gd name="T20" fmla="*/ 6 w 31"/>
                <a:gd name="T21" fmla="*/ 52 h 52"/>
                <a:gd name="T22" fmla="*/ 10 w 31"/>
                <a:gd name="T23" fmla="*/ 50 h 52"/>
                <a:gd name="T24" fmla="*/ 28 w 31"/>
                <a:gd name="T25" fmla="*/ 13 h 52"/>
                <a:gd name="T26" fmla="*/ 31 w 31"/>
                <a:gd name="T27" fmla="*/ 3 h 52"/>
                <a:gd name="T28" fmla="*/ 29 w 31"/>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2">
                  <a:moveTo>
                    <a:pt x="29" y="0"/>
                  </a:moveTo>
                  <a:cubicBezTo>
                    <a:pt x="26" y="0"/>
                    <a:pt x="18" y="7"/>
                    <a:pt x="2" y="28"/>
                  </a:cubicBezTo>
                  <a:cubicBezTo>
                    <a:pt x="2" y="28"/>
                    <a:pt x="1" y="29"/>
                    <a:pt x="0" y="30"/>
                  </a:cubicBezTo>
                  <a:cubicBezTo>
                    <a:pt x="7" y="26"/>
                    <a:pt x="18" y="12"/>
                    <a:pt x="21" y="12"/>
                  </a:cubicBezTo>
                  <a:cubicBezTo>
                    <a:pt x="21" y="12"/>
                    <a:pt x="21" y="12"/>
                    <a:pt x="21" y="12"/>
                  </a:cubicBezTo>
                  <a:cubicBezTo>
                    <a:pt x="21" y="17"/>
                    <a:pt x="4" y="37"/>
                    <a:pt x="7" y="37"/>
                  </a:cubicBezTo>
                  <a:cubicBezTo>
                    <a:pt x="7" y="37"/>
                    <a:pt x="7" y="37"/>
                    <a:pt x="7" y="36"/>
                  </a:cubicBezTo>
                  <a:cubicBezTo>
                    <a:pt x="12" y="34"/>
                    <a:pt x="23" y="15"/>
                    <a:pt x="24" y="15"/>
                  </a:cubicBezTo>
                  <a:cubicBezTo>
                    <a:pt x="24" y="15"/>
                    <a:pt x="24" y="16"/>
                    <a:pt x="22" y="19"/>
                  </a:cubicBezTo>
                  <a:cubicBezTo>
                    <a:pt x="16" y="32"/>
                    <a:pt x="2" y="52"/>
                    <a:pt x="6" y="52"/>
                  </a:cubicBezTo>
                  <a:cubicBezTo>
                    <a:pt x="6" y="52"/>
                    <a:pt x="6" y="52"/>
                    <a:pt x="6" y="52"/>
                  </a:cubicBezTo>
                  <a:cubicBezTo>
                    <a:pt x="8" y="52"/>
                    <a:pt x="9" y="51"/>
                    <a:pt x="10" y="50"/>
                  </a:cubicBezTo>
                  <a:cubicBezTo>
                    <a:pt x="17" y="36"/>
                    <a:pt x="22" y="23"/>
                    <a:pt x="28" y="13"/>
                  </a:cubicBezTo>
                  <a:cubicBezTo>
                    <a:pt x="30" y="11"/>
                    <a:pt x="31" y="6"/>
                    <a:pt x="31" y="3"/>
                  </a:cubicBezTo>
                  <a:cubicBezTo>
                    <a:pt x="31" y="2"/>
                    <a:pt x="30" y="0"/>
                    <a:pt x="2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6" name="Freeform 216">
              <a:extLst>
                <a:ext uri="{FF2B5EF4-FFF2-40B4-BE49-F238E27FC236}">
                  <a16:creationId xmlns:a16="http://schemas.microsoft.com/office/drawing/2014/main" xmlns="" id="{56D9DAE8-9F63-4F07-8FAF-A029AACF2672}"/>
                </a:ext>
              </a:extLst>
            </p:cNvPr>
            <p:cNvSpPr>
              <a:spLocks/>
            </p:cNvSpPr>
            <p:nvPr/>
          </p:nvSpPr>
          <p:spPr bwMode="auto">
            <a:xfrm flipH="1">
              <a:off x="599205" y="5287412"/>
              <a:ext cx="25408" cy="74055"/>
            </a:xfrm>
            <a:custGeom>
              <a:avLst/>
              <a:gdLst>
                <a:gd name="T0" fmla="*/ 9 w 9"/>
                <a:gd name="T1" fmla="*/ 0 h 26"/>
                <a:gd name="T2" fmla="*/ 0 w 9"/>
                <a:gd name="T3" fmla="*/ 26 h 26"/>
                <a:gd name="T4" fmla="*/ 9 w 9"/>
                <a:gd name="T5" fmla="*/ 0 h 26"/>
              </a:gdLst>
              <a:ahLst/>
              <a:cxnLst>
                <a:cxn ang="0">
                  <a:pos x="T0" y="T1"/>
                </a:cxn>
                <a:cxn ang="0">
                  <a:pos x="T2" y="T3"/>
                </a:cxn>
                <a:cxn ang="0">
                  <a:pos x="T4" y="T5"/>
                </a:cxn>
              </a:cxnLst>
              <a:rect l="0" t="0" r="r" b="b"/>
              <a:pathLst>
                <a:path w="9" h="26">
                  <a:moveTo>
                    <a:pt x="9" y="0"/>
                  </a:moveTo>
                  <a:cubicBezTo>
                    <a:pt x="7" y="4"/>
                    <a:pt x="4" y="18"/>
                    <a:pt x="0" y="26"/>
                  </a:cubicBezTo>
                  <a:cubicBezTo>
                    <a:pt x="6" y="17"/>
                    <a:pt x="7" y="4"/>
                    <a:pt x="9"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7" name="Freeform 217">
              <a:extLst>
                <a:ext uri="{FF2B5EF4-FFF2-40B4-BE49-F238E27FC236}">
                  <a16:creationId xmlns:a16="http://schemas.microsoft.com/office/drawing/2014/main" xmlns="" id="{BB8F85AF-510C-4068-82FC-B93E959C1355}"/>
                </a:ext>
              </a:extLst>
            </p:cNvPr>
            <p:cNvSpPr>
              <a:spLocks/>
            </p:cNvSpPr>
            <p:nvPr/>
          </p:nvSpPr>
          <p:spPr bwMode="auto">
            <a:xfrm flipH="1">
              <a:off x="592854" y="5278948"/>
              <a:ext cx="44463" cy="97328"/>
            </a:xfrm>
            <a:custGeom>
              <a:avLst/>
              <a:gdLst>
                <a:gd name="T0" fmla="*/ 8 w 15"/>
                <a:gd name="T1" fmla="*/ 0 h 34"/>
                <a:gd name="T2" fmla="*/ 9 w 15"/>
                <a:gd name="T3" fmla="*/ 3 h 34"/>
                <a:gd name="T4" fmla="*/ 0 w 15"/>
                <a:gd name="T5" fmla="*/ 34 h 34"/>
                <a:gd name="T6" fmla="*/ 4 w 15"/>
                <a:gd name="T7" fmla="*/ 29 h 34"/>
                <a:gd name="T8" fmla="*/ 13 w 15"/>
                <a:gd name="T9" fmla="*/ 3 h 34"/>
                <a:gd name="T10" fmla="*/ 15 w 15"/>
                <a:gd name="T11" fmla="*/ 1 h 34"/>
                <a:gd name="T12" fmla="*/ 8 w 1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5" h="34">
                  <a:moveTo>
                    <a:pt x="8" y="0"/>
                  </a:moveTo>
                  <a:cubicBezTo>
                    <a:pt x="8" y="0"/>
                    <a:pt x="9" y="1"/>
                    <a:pt x="9" y="3"/>
                  </a:cubicBezTo>
                  <a:cubicBezTo>
                    <a:pt x="9" y="9"/>
                    <a:pt x="3" y="25"/>
                    <a:pt x="0" y="34"/>
                  </a:cubicBezTo>
                  <a:cubicBezTo>
                    <a:pt x="1" y="33"/>
                    <a:pt x="3" y="31"/>
                    <a:pt x="4" y="29"/>
                  </a:cubicBezTo>
                  <a:cubicBezTo>
                    <a:pt x="8" y="21"/>
                    <a:pt x="11" y="7"/>
                    <a:pt x="13" y="3"/>
                  </a:cubicBezTo>
                  <a:cubicBezTo>
                    <a:pt x="14" y="2"/>
                    <a:pt x="14" y="1"/>
                    <a:pt x="15" y="1"/>
                  </a:cubicBezTo>
                  <a:cubicBezTo>
                    <a:pt x="8" y="0"/>
                    <a:pt x="8" y="0"/>
                    <a:pt x="8"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8" name="Freeform 218">
              <a:extLst>
                <a:ext uri="{FF2B5EF4-FFF2-40B4-BE49-F238E27FC236}">
                  <a16:creationId xmlns:a16="http://schemas.microsoft.com/office/drawing/2014/main" xmlns="" id="{F8CD76E3-5D7C-4FEE-919D-1735FC4F7B55}"/>
                </a:ext>
              </a:extLst>
            </p:cNvPr>
            <p:cNvSpPr>
              <a:spLocks/>
            </p:cNvSpPr>
            <p:nvPr/>
          </p:nvSpPr>
          <p:spPr bwMode="auto">
            <a:xfrm flipH="1">
              <a:off x="592854" y="52810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699" name="Freeform 219">
              <a:extLst>
                <a:ext uri="{FF2B5EF4-FFF2-40B4-BE49-F238E27FC236}">
                  <a16:creationId xmlns:a16="http://schemas.microsoft.com/office/drawing/2014/main" xmlns="" id="{FCA5CBE8-B81A-45C8-B21F-A3AA02DB0DC7}"/>
                </a:ext>
              </a:extLst>
            </p:cNvPr>
            <p:cNvSpPr>
              <a:spLocks/>
            </p:cNvSpPr>
            <p:nvPr/>
          </p:nvSpPr>
          <p:spPr bwMode="auto">
            <a:xfrm flipH="1">
              <a:off x="592854" y="528106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0" name="Freeform 220">
              <a:extLst>
                <a:ext uri="{FF2B5EF4-FFF2-40B4-BE49-F238E27FC236}">
                  <a16:creationId xmlns:a16="http://schemas.microsoft.com/office/drawing/2014/main" xmlns="" id="{BA9F29B4-6CE8-4E5E-96C2-6B73925116D3}"/>
                </a:ext>
              </a:extLst>
            </p:cNvPr>
            <p:cNvSpPr>
              <a:spLocks/>
            </p:cNvSpPr>
            <p:nvPr/>
          </p:nvSpPr>
          <p:spPr bwMode="auto">
            <a:xfrm flipH="1">
              <a:off x="571681" y="5285296"/>
              <a:ext cx="10586" cy="67707"/>
            </a:xfrm>
            <a:custGeom>
              <a:avLst/>
              <a:gdLst>
                <a:gd name="T0" fmla="*/ 2 w 4"/>
                <a:gd name="T1" fmla="*/ 0 h 24"/>
                <a:gd name="T2" fmla="*/ 0 w 4"/>
                <a:gd name="T3" fmla="*/ 24 h 24"/>
                <a:gd name="T4" fmla="*/ 2 w 4"/>
                <a:gd name="T5" fmla="*/ 0 h 24"/>
                <a:gd name="T6" fmla="*/ 2 w 4"/>
                <a:gd name="T7" fmla="*/ 0 h 24"/>
              </a:gdLst>
              <a:ahLst/>
              <a:cxnLst>
                <a:cxn ang="0">
                  <a:pos x="T0" y="T1"/>
                </a:cxn>
                <a:cxn ang="0">
                  <a:pos x="T2" y="T3"/>
                </a:cxn>
                <a:cxn ang="0">
                  <a:pos x="T4" y="T5"/>
                </a:cxn>
                <a:cxn ang="0">
                  <a:pos x="T6" y="T7"/>
                </a:cxn>
              </a:cxnLst>
              <a:rect l="0" t="0" r="r" b="b"/>
              <a:pathLst>
                <a:path w="4" h="24">
                  <a:moveTo>
                    <a:pt x="2" y="0"/>
                  </a:moveTo>
                  <a:cubicBezTo>
                    <a:pt x="0" y="3"/>
                    <a:pt x="3" y="18"/>
                    <a:pt x="0" y="24"/>
                  </a:cubicBezTo>
                  <a:cubicBezTo>
                    <a:pt x="4" y="17"/>
                    <a:pt x="0" y="3"/>
                    <a:pt x="2" y="0"/>
                  </a:cubicBezTo>
                  <a:cubicBezTo>
                    <a:pt x="2" y="0"/>
                    <a:pt x="2" y="0"/>
                    <a:pt x="2"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1" name="Freeform 221">
              <a:extLst>
                <a:ext uri="{FF2B5EF4-FFF2-40B4-BE49-F238E27FC236}">
                  <a16:creationId xmlns:a16="http://schemas.microsoft.com/office/drawing/2014/main" xmlns="" id="{CDC7F593-7036-4F79-89BB-EFE48408F2AB}"/>
                </a:ext>
              </a:extLst>
            </p:cNvPr>
            <p:cNvSpPr>
              <a:spLocks/>
            </p:cNvSpPr>
            <p:nvPr/>
          </p:nvSpPr>
          <p:spPr bwMode="auto">
            <a:xfrm flipH="1">
              <a:off x="573797" y="5281065"/>
              <a:ext cx="19057" cy="71938"/>
            </a:xfrm>
            <a:custGeom>
              <a:avLst/>
              <a:gdLst>
                <a:gd name="T0" fmla="*/ 0 w 7"/>
                <a:gd name="T1" fmla="*/ 0 h 25"/>
                <a:gd name="T2" fmla="*/ 3 w 7"/>
                <a:gd name="T3" fmla="*/ 13 h 25"/>
                <a:gd name="T4" fmla="*/ 3 w 7"/>
                <a:gd name="T5" fmla="*/ 20 h 25"/>
                <a:gd name="T6" fmla="*/ 4 w 7"/>
                <a:gd name="T7" fmla="*/ 25 h 25"/>
                <a:gd name="T8" fmla="*/ 4 w 7"/>
                <a:gd name="T9" fmla="*/ 25 h 25"/>
                <a:gd name="T10" fmla="*/ 6 w 7"/>
                <a:gd name="T11" fmla="*/ 1 h 25"/>
                <a:gd name="T12" fmla="*/ 0 w 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0" y="0"/>
                  </a:moveTo>
                  <a:cubicBezTo>
                    <a:pt x="3" y="2"/>
                    <a:pt x="3" y="7"/>
                    <a:pt x="3" y="13"/>
                  </a:cubicBezTo>
                  <a:cubicBezTo>
                    <a:pt x="3" y="15"/>
                    <a:pt x="3" y="18"/>
                    <a:pt x="3" y="20"/>
                  </a:cubicBezTo>
                  <a:cubicBezTo>
                    <a:pt x="3" y="22"/>
                    <a:pt x="3" y="24"/>
                    <a:pt x="4" y="25"/>
                  </a:cubicBezTo>
                  <a:cubicBezTo>
                    <a:pt x="4" y="25"/>
                    <a:pt x="4" y="25"/>
                    <a:pt x="4" y="25"/>
                  </a:cubicBezTo>
                  <a:cubicBezTo>
                    <a:pt x="7" y="19"/>
                    <a:pt x="4" y="4"/>
                    <a:pt x="6" y="1"/>
                  </a:cubicBezTo>
                  <a:cubicBezTo>
                    <a:pt x="0" y="0"/>
                    <a:pt x="0"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2" name="Freeform 222">
              <a:extLst>
                <a:ext uri="{FF2B5EF4-FFF2-40B4-BE49-F238E27FC236}">
                  <a16:creationId xmlns:a16="http://schemas.microsoft.com/office/drawing/2014/main" xmlns="" id="{E379727B-20DD-4EDA-B68B-FF2D5AAE6EE9}"/>
                </a:ext>
              </a:extLst>
            </p:cNvPr>
            <p:cNvSpPr>
              <a:spLocks/>
            </p:cNvSpPr>
            <p:nvPr/>
          </p:nvSpPr>
          <p:spPr bwMode="auto">
            <a:xfrm flipH="1">
              <a:off x="571681" y="5285296"/>
              <a:ext cx="6351" cy="2115"/>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0" y="0"/>
                    <a:pt x="0" y="0"/>
                  </a:cubicBezTo>
                  <a:cubicBezTo>
                    <a:pt x="2" y="1"/>
                    <a:pt x="2" y="1"/>
                    <a:pt x="2" y="1"/>
                  </a:cubicBezTo>
                  <a:cubicBezTo>
                    <a:pt x="1" y="0"/>
                    <a:pt x="1" y="0"/>
                    <a:pt x="0"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3" name="Freeform 223">
              <a:extLst>
                <a:ext uri="{FF2B5EF4-FFF2-40B4-BE49-F238E27FC236}">
                  <a16:creationId xmlns:a16="http://schemas.microsoft.com/office/drawing/2014/main" xmlns="" id="{80ABAC80-1A3F-4E95-8396-5CE638A0F3EC}"/>
                </a:ext>
              </a:extLst>
            </p:cNvPr>
            <p:cNvSpPr>
              <a:spLocks/>
            </p:cNvSpPr>
            <p:nvPr/>
          </p:nvSpPr>
          <p:spPr bwMode="auto">
            <a:xfrm flipH="1">
              <a:off x="571681" y="5285296"/>
              <a:ext cx="6351" cy="2115"/>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0" y="0"/>
                    <a:pt x="0" y="0"/>
                  </a:cubicBezTo>
                  <a:cubicBezTo>
                    <a:pt x="1" y="0"/>
                    <a:pt x="1" y="0"/>
                    <a:pt x="2" y="1"/>
                  </a:cubicBezTo>
                  <a:cubicBezTo>
                    <a:pt x="2" y="1"/>
                    <a:pt x="2" y="1"/>
                    <a:pt x="2" y="1"/>
                  </a:cubicBezTo>
                  <a:cubicBezTo>
                    <a:pt x="1" y="0"/>
                    <a:pt x="1" y="0"/>
                    <a:pt x="0"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4" name="Freeform 224">
              <a:extLst>
                <a:ext uri="{FF2B5EF4-FFF2-40B4-BE49-F238E27FC236}">
                  <a16:creationId xmlns:a16="http://schemas.microsoft.com/office/drawing/2014/main" xmlns="" id="{0EEA1571-B495-4CB4-BDC4-A1F42117C141}"/>
                </a:ext>
              </a:extLst>
            </p:cNvPr>
            <p:cNvSpPr>
              <a:spLocks/>
            </p:cNvSpPr>
            <p:nvPr/>
          </p:nvSpPr>
          <p:spPr bwMode="auto">
            <a:xfrm flipH="1">
              <a:off x="696603" y="5287412"/>
              <a:ext cx="16939" cy="31738"/>
            </a:xfrm>
            <a:custGeom>
              <a:avLst/>
              <a:gdLst>
                <a:gd name="T0" fmla="*/ 6 w 6"/>
                <a:gd name="T1" fmla="*/ 0 h 11"/>
                <a:gd name="T2" fmla="*/ 0 w 6"/>
                <a:gd name="T3" fmla="*/ 11 h 11"/>
                <a:gd name="T4" fmla="*/ 6 w 6"/>
                <a:gd name="T5" fmla="*/ 0 h 11"/>
              </a:gdLst>
              <a:ahLst/>
              <a:cxnLst>
                <a:cxn ang="0">
                  <a:pos x="T0" y="T1"/>
                </a:cxn>
                <a:cxn ang="0">
                  <a:pos x="T2" y="T3"/>
                </a:cxn>
                <a:cxn ang="0">
                  <a:pos x="T4" y="T5"/>
                </a:cxn>
              </a:cxnLst>
              <a:rect l="0" t="0" r="r" b="b"/>
              <a:pathLst>
                <a:path w="6" h="11">
                  <a:moveTo>
                    <a:pt x="6" y="0"/>
                  </a:moveTo>
                  <a:cubicBezTo>
                    <a:pt x="4" y="3"/>
                    <a:pt x="2" y="7"/>
                    <a:pt x="0" y="11"/>
                  </a:cubicBezTo>
                  <a:cubicBezTo>
                    <a:pt x="2" y="7"/>
                    <a:pt x="4" y="3"/>
                    <a:pt x="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5" name="Freeform 225">
              <a:extLst>
                <a:ext uri="{FF2B5EF4-FFF2-40B4-BE49-F238E27FC236}">
                  <a16:creationId xmlns:a16="http://schemas.microsoft.com/office/drawing/2014/main" xmlns="" id="{07EFBB53-EB3E-4866-A292-DDBB6B4C2F5C}"/>
                </a:ext>
              </a:extLst>
            </p:cNvPr>
            <p:cNvSpPr>
              <a:spLocks/>
            </p:cNvSpPr>
            <p:nvPr/>
          </p:nvSpPr>
          <p:spPr bwMode="auto">
            <a:xfrm flipH="1">
              <a:off x="679664" y="5274717"/>
              <a:ext cx="40230" cy="71938"/>
            </a:xfrm>
            <a:custGeom>
              <a:avLst/>
              <a:gdLst>
                <a:gd name="T0" fmla="*/ 14 w 14"/>
                <a:gd name="T1" fmla="*/ 0 h 26"/>
                <a:gd name="T2" fmla="*/ 8 w 14"/>
                <a:gd name="T3" fmla="*/ 2 h 26"/>
                <a:gd name="T4" fmla="*/ 8 w 14"/>
                <a:gd name="T5" fmla="*/ 5 h 26"/>
                <a:gd name="T6" fmla="*/ 2 w 14"/>
                <a:gd name="T7" fmla="*/ 16 h 26"/>
                <a:gd name="T8" fmla="*/ 1 w 14"/>
                <a:gd name="T9" fmla="*/ 26 h 26"/>
                <a:gd name="T10" fmla="*/ 14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4" y="0"/>
                  </a:moveTo>
                  <a:cubicBezTo>
                    <a:pt x="8" y="2"/>
                    <a:pt x="8" y="2"/>
                    <a:pt x="8" y="2"/>
                  </a:cubicBezTo>
                  <a:cubicBezTo>
                    <a:pt x="9" y="2"/>
                    <a:pt x="8" y="3"/>
                    <a:pt x="8" y="5"/>
                  </a:cubicBezTo>
                  <a:cubicBezTo>
                    <a:pt x="6" y="8"/>
                    <a:pt x="4" y="12"/>
                    <a:pt x="2" y="16"/>
                  </a:cubicBezTo>
                  <a:cubicBezTo>
                    <a:pt x="1" y="20"/>
                    <a:pt x="0" y="24"/>
                    <a:pt x="1" y="26"/>
                  </a:cubicBezTo>
                  <a:cubicBezTo>
                    <a:pt x="3" y="20"/>
                    <a:pt x="6" y="11"/>
                    <a:pt x="14" y="0"/>
                  </a:cubicBezTo>
                </a:path>
              </a:pathLst>
            </a:custGeom>
            <a:solidFill>
              <a:srgbClr val="FFFCF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6" name="Freeform 226">
              <a:extLst>
                <a:ext uri="{FF2B5EF4-FFF2-40B4-BE49-F238E27FC236}">
                  <a16:creationId xmlns:a16="http://schemas.microsoft.com/office/drawing/2014/main" xmlns="" id="{AF6F006C-9151-4CB4-9FE7-F85CCD13F714}"/>
                </a:ext>
              </a:extLst>
            </p:cNvPr>
            <p:cNvSpPr>
              <a:spLocks/>
            </p:cNvSpPr>
            <p:nvPr/>
          </p:nvSpPr>
          <p:spPr bwMode="auto">
            <a:xfrm flipH="1">
              <a:off x="1147596" y="5598440"/>
              <a:ext cx="656374" cy="647445"/>
            </a:xfrm>
            <a:custGeom>
              <a:avLst/>
              <a:gdLst>
                <a:gd name="T0" fmla="*/ 202 w 231"/>
                <a:gd name="T1" fmla="*/ 160 h 228"/>
                <a:gd name="T2" fmla="*/ 186 w 231"/>
                <a:gd name="T3" fmla="*/ 160 h 228"/>
                <a:gd name="T4" fmla="*/ 121 w 231"/>
                <a:gd name="T5" fmla="*/ 118 h 228"/>
                <a:gd name="T6" fmla="*/ 167 w 231"/>
                <a:gd name="T7" fmla="*/ 166 h 228"/>
                <a:gd name="T8" fmla="*/ 166 w 231"/>
                <a:gd name="T9" fmla="*/ 196 h 228"/>
                <a:gd name="T10" fmla="*/ 147 w 231"/>
                <a:gd name="T11" fmla="*/ 222 h 228"/>
                <a:gd name="T12" fmla="*/ 113 w 231"/>
                <a:gd name="T13" fmla="*/ 212 h 228"/>
                <a:gd name="T14" fmla="*/ 112 w 231"/>
                <a:gd name="T15" fmla="*/ 211 h 228"/>
                <a:gd name="T16" fmla="*/ 112 w 231"/>
                <a:gd name="T17" fmla="*/ 211 h 228"/>
                <a:gd name="T18" fmla="*/ 100 w 231"/>
                <a:gd name="T19" fmla="*/ 146 h 228"/>
                <a:gd name="T20" fmla="*/ 92 w 231"/>
                <a:gd name="T21" fmla="*/ 142 h 228"/>
                <a:gd name="T22" fmla="*/ 63 w 231"/>
                <a:gd name="T23" fmla="*/ 171 h 228"/>
                <a:gd name="T24" fmla="*/ 43 w 231"/>
                <a:gd name="T25" fmla="*/ 176 h 228"/>
                <a:gd name="T26" fmla="*/ 6 w 231"/>
                <a:gd name="T27" fmla="*/ 153 h 228"/>
                <a:gd name="T28" fmla="*/ 19 w 231"/>
                <a:gd name="T29" fmla="*/ 115 h 228"/>
                <a:gd name="T30" fmla="*/ 25 w 231"/>
                <a:gd name="T31" fmla="*/ 109 h 228"/>
                <a:gd name="T32" fmla="*/ 100 w 231"/>
                <a:gd name="T33" fmla="*/ 106 h 228"/>
                <a:gd name="T34" fmla="*/ 67 w 231"/>
                <a:gd name="T35" fmla="*/ 93 h 228"/>
                <a:gd name="T36" fmla="*/ 40 w 231"/>
                <a:gd name="T37" fmla="*/ 80 h 228"/>
                <a:gd name="T38" fmla="*/ 37 w 231"/>
                <a:gd name="T39" fmla="*/ 78 h 228"/>
                <a:gd name="T40" fmla="*/ 26 w 231"/>
                <a:gd name="T41" fmla="*/ 63 h 228"/>
                <a:gd name="T42" fmla="*/ 25 w 231"/>
                <a:gd name="T43" fmla="*/ 32 h 228"/>
                <a:gd name="T44" fmla="*/ 55 w 231"/>
                <a:gd name="T45" fmla="*/ 19 h 228"/>
                <a:gd name="T46" fmla="*/ 64 w 231"/>
                <a:gd name="T47" fmla="*/ 21 h 228"/>
                <a:gd name="T48" fmla="*/ 102 w 231"/>
                <a:gd name="T49" fmla="*/ 49 h 228"/>
                <a:gd name="T50" fmla="*/ 112 w 231"/>
                <a:gd name="T51" fmla="*/ 90 h 228"/>
                <a:gd name="T52" fmla="*/ 123 w 231"/>
                <a:gd name="T53" fmla="*/ 32 h 228"/>
                <a:gd name="T54" fmla="*/ 140 w 231"/>
                <a:gd name="T55" fmla="*/ 10 h 228"/>
                <a:gd name="T56" fmla="*/ 169 w 231"/>
                <a:gd name="T57" fmla="*/ 3 h 228"/>
                <a:gd name="T58" fmla="*/ 188 w 231"/>
                <a:gd name="T59" fmla="*/ 30 h 228"/>
                <a:gd name="T60" fmla="*/ 188 w 231"/>
                <a:gd name="T61" fmla="*/ 40 h 228"/>
                <a:gd name="T62" fmla="*/ 184 w 231"/>
                <a:gd name="T63" fmla="*/ 62 h 228"/>
                <a:gd name="T64" fmla="*/ 182 w 231"/>
                <a:gd name="T65" fmla="*/ 67 h 228"/>
                <a:gd name="T66" fmla="*/ 166 w 231"/>
                <a:gd name="T67" fmla="*/ 83 h 228"/>
                <a:gd name="T68" fmla="*/ 127 w 231"/>
                <a:gd name="T69" fmla="*/ 102 h 228"/>
                <a:gd name="T70" fmla="*/ 126 w 231"/>
                <a:gd name="T71" fmla="*/ 102 h 228"/>
                <a:gd name="T72" fmla="*/ 178 w 231"/>
                <a:gd name="T73" fmla="*/ 88 h 228"/>
                <a:gd name="T74" fmla="*/ 185 w 231"/>
                <a:gd name="T75" fmla="*/ 89 h 228"/>
                <a:gd name="T76" fmla="*/ 187 w 231"/>
                <a:gd name="T77" fmla="*/ 89 h 228"/>
                <a:gd name="T78" fmla="*/ 203 w 231"/>
                <a:gd name="T79" fmla="*/ 96 h 228"/>
                <a:gd name="T80" fmla="*/ 207 w 231"/>
                <a:gd name="T81" fmla="*/ 99 h 228"/>
                <a:gd name="T82" fmla="*/ 221 w 231"/>
                <a:gd name="T83" fmla="*/ 114 h 228"/>
                <a:gd name="T84" fmla="*/ 225 w 231"/>
                <a:gd name="T85" fmla="*/ 1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28">
                  <a:moveTo>
                    <a:pt x="225" y="146"/>
                  </a:moveTo>
                  <a:cubicBezTo>
                    <a:pt x="225" y="150"/>
                    <a:pt x="215" y="157"/>
                    <a:pt x="202" y="160"/>
                  </a:cubicBezTo>
                  <a:cubicBezTo>
                    <a:pt x="201" y="160"/>
                    <a:pt x="200" y="160"/>
                    <a:pt x="198" y="160"/>
                  </a:cubicBezTo>
                  <a:cubicBezTo>
                    <a:pt x="195" y="161"/>
                    <a:pt x="191" y="161"/>
                    <a:pt x="186" y="160"/>
                  </a:cubicBezTo>
                  <a:cubicBezTo>
                    <a:pt x="165" y="158"/>
                    <a:pt x="152" y="141"/>
                    <a:pt x="142" y="132"/>
                  </a:cubicBezTo>
                  <a:cubicBezTo>
                    <a:pt x="135" y="125"/>
                    <a:pt x="125" y="120"/>
                    <a:pt x="121" y="118"/>
                  </a:cubicBezTo>
                  <a:cubicBezTo>
                    <a:pt x="126" y="125"/>
                    <a:pt x="140" y="131"/>
                    <a:pt x="156" y="148"/>
                  </a:cubicBezTo>
                  <a:cubicBezTo>
                    <a:pt x="162" y="154"/>
                    <a:pt x="165" y="160"/>
                    <a:pt x="167" y="166"/>
                  </a:cubicBezTo>
                  <a:cubicBezTo>
                    <a:pt x="170" y="176"/>
                    <a:pt x="169" y="186"/>
                    <a:pt x="167" y="194"/>
                  </a:cubicBezTo>
                  <a:cubicBezTo>
                    <a:pt x="167" y="195"/>
                    <a:pt x="167" y="195"/>
                    <a:pt x="166" y="196"/>
                  </a:cubicBezTo>
                  <a:cubicBezTo>
                    <a:pt x="166" y="199"/>
                    <a:pt x="165" y="202"/>
                    <a:pt x="164" y="204"/>
                  </a:cubicBezTo>
                  <a:cubicBezTo>
                    <a:pt x="159" y="220"/>
                    <a:pt x="151" y="223"/>
                    <a:pt x="147" y="222"/>
                  </a:cubicBezTo>
                  <a:cubicBezTo>
                    <a:pt x="143" y="221"/>
                    <a:pt x="143" y="224"/>
                    <a:pt x="139" y="226"/>
                  </a:cubicBezTo>
                  <a:cubicBezTo>
                    <a:pt x="136" y="228"/>
                    <a:pt x="123" y="223"/>
                    <a:pt x="113" y="212"/>
                  </a:cubicBezTo>
                  <a:cubicBezTo>
                    <a:pt x="113" y="212"/>
                    <a:pt x="113" y="212"/>
                    <a:pt x="113" y="212"/>
                  </a:cubicBezTo>
                  <a:cubicBezTo>
                    <a:pt x="113" y="212"/>
                    <a:pt x="112" y="211"/>
                    <a:pt x="112" y="211"/>
                  </a:cubicBezTo>
                  <a:cubicBezTo>
                    <a:pt x="112" y="211"/>
                    <a:pt x="112" y="211"/>
                    <a:pt x="112" y="211"/>
                  </a:cubicBezTo>
                  <a:cubicBezTo>
                    <a:pt x="112" y="211"/>
                    <a:pt x="112" y="211"/>
                    <a:pt x="112" y="211"/>
                  </a:cubicBezTo>
                  <a:cubicBezTo>
                    <a:pt x="110" y="208"/>
                    <a:pt x="108" y="205"/>
                    <a:pt x="106" y="202"/>
                  </a:cubicBezTo>
                  <a:cubicBezTo>
                    <a:pt x="97" y="183"/>
                    <a:pt x="93" y="158"/>
                    <a:pt x="100" y="146"/>
                  </a:cubicBezTo>
                  <a:cubicBezTo>
                    <a:pt x="104" y="137"/>
                    <a:pt x="102" y="133"/>
                    <a:pt x="105" y="127"/>
                  </a:cubicBezTo>
                  <a:cubicBezTo>
                    <a:pt x="102" y="131"/>
                    <a:pt x="97" y="137"/>
                    <a:pt x="92" y="142"/>
                  </a:cubicBezTo>
                  <a:cubicBezTo>
                    <a:pt x="85" y="150"/>
                    <a:pt x="77" y="163"/>
                    <a:pt x="63" y="171"/>
                  </a:cubicBezTo>
                  <a:cubicBezTo>
                    <a:pt x="63" y="171"/>
                    <a:pt x="63" y="171"/>
                    <a:pt x="63" y="171"/>
                  </a:cubicBezTo>
                  <a:cubicBezTo>
                    <a:pt x="60" y="172"/>
                    <a:pt x="57" y="174"/>
                    <a:pt x="53" y="175"/>
                  </a:cubicBezTo>
                  <a:cubicBezTo>
                    <a:pt x="50" y="176"/>
                    <a:pt x="46" y="176"/>
                    <a:pt x="43" y="176"/>
                  </a:cubicBezTo>
                  <a:cubicBezTo>
                    <a:pt x="26" y="176"/>
                    <a:pt x="9" y="166"/>
                    <a:pt x="8" y="162"/>
                  </a:cubicBezTo>
                  <a:cubicBezTo>
                    <a:pt x="7" y="158"/>
                    <a:pt x="9" y="155"/>
                    <a:pt x="6" y="153"/>
                  </a:cubicBezTo>
                  <a:cubicBezTo>
                    <a:pt x="3" y="151"/>
                    <a:pt x="0" y="144"/>
                    <a:pt x="8" y="129"/>
                  </a:cubicBezTo>
                  <a:cubicBezTo>
                    <a:pt x="11" y="125"/>
                    <a:pt x="15" y="119"/>
                    <a:pt x="19" y="115"/>
                  </a:cubicBezTo>
                  <a:cubicBezTo>
                    <a:pt x="19" y="114"/>
                    <a:pt x="19" y="114"/>
                    <a:pt x="19" y="114"/>
                  </a:cubicBezTo>
                  <a:cubicBezTo>
                    <a:pt x="21" y="112"/>
                    <a:pt x="23" y="111"/>
                    <a:pt x="25" y="109"/>
                  </a:cubicBezTo>
                  <a:cubicBezTo>
                    <a:pt x="33" y="102"/>
                    <a:pt x="43" y="98"/>
                    <a:pt x="57" y="99"/>
                  </a:cubicBezTo>
                  <a:cubicBezTo>
                    <a:pt x="79" y="100"/>
                    <a:pt x="91" y="106"/>
                    <a:pt x="100" y="106"/>
                  </a:cubicBezTo>
                  <a:cubicBezTo>
                    <a:pt x="96" y="103"/>
                    <a:pt x="88" y="98"/>
                    <a:pt x="80" y="96"/>
                  </a:cubicBezTo>
                  <a:cubicBezTo>
                    <a:pt x="76" y="95"/>
                    <a:pt x="72" y="94"/>
                    <a:pt x="67" y="93"/>
                  </a:cubicBezTo>
                  <a:cubicBezTo>
                    <a:pt x="67" y="93"/>
                    <a:pt x="67" y="93"/>
                    <a:pt x="67" y="93"/>
                  </a:cubicBezTo>
                  <a:cubicBezTo>
                    <a:pt x="58" y="90"/>
                    <a:pt x="48" y="87"/>
                    <a:pt x="40" y="80"/>
                  </a:cubicBezTo>
                  <a:cubicBezTo>
                    <a:pt x="40" y="80"/>
                    <a:pt x="40" y="80"/>
                    <a:pt x="40" y="80"/>
                  </a:cubicBezTo>
                  <a:cubicBezTo>
                    <a:pt x="39" y="79"/>
                    <a:pt x="38" y="78"/>
                    <a:pt x="37" y="78"/>
                  </a:cubicBezTo>
                  <a:cubicBezTo>
                    <a:pt x="35" y="76"/>
                    <a:pt x="34" y="74"/>
                    <a:pt x="32" y="72"/>
                  </a:cubicBezTo>
                  <a:cubicBezTo>
                    <a:pt x="30" y="69"/>
                    <a:pt x="28" y="66"/>
                    <a:pt x="26" y="63"/>
                  </a:cubicBezTo>
                  <a:cubicBezTo>
                    <a:pt x="26" y="62"/>
                    <a:pt x="26" y="62"/>
                    <a:pt x="26" y="62"/>
                  </a:cubicBezTo>
                  <a:cubicBezTo>
                    <a:pt x="20" y="48"/>
                    <a:pt x="21" y="34"/>
                    <a:pt x="25" y="32"/>
                  </a:cubicBezTo>
                  <a:cubicBezTo>
                    <a:pt x="28" y="29"/>
                    <a:pt x="31" y="30"/>
                    <a:pt x="32" y="26"/>
                  </a:cubicBezTo>
                  <a:cubicBezTo>
                    <a:pt x="33" y="22"/>
                    <a:pt x="38" y="17"/>
                    <a:pt x="55" y="19"/>
                  </a:cubicBezTo>
                  <a:cubicBezTo>
                    <a:pt x="58" y="19"/>
                    <a:pt x="60" y="20"/>
                    <a:pt x="63" y="20"/>
                  </a:cubicBezTo>
                  <a:cubicBezTo>
                    <a:pt x="64" y="21"/>
                    <a:pt x="64" y="21"/>
                    <a:pt x="64" y="21"/>
                  </a:cubicBezTo>
                  <a:cubicBezTo>
                    <a:pt x="78" y="23"/>
                    <a:pt x="94" y="30"/>
                    <a:pt x="102" y="49"/>
                  </a:cubicBezTo>
                  <a:cubicBezTo>
                    <a:pt x="102" y="49"/>
                    <a:pt x="102" y="49"/>
                    <a:pt x="102" y="49"/>
                  </a:cubicBezTo>
                  <a:cubicBezTo>
                    <a:pt x="102" y="51"/>
                    <a:pt x="102" y="51"/>
                    <a:pt x="102" y="51"/>
                  </a:cubicBezTo>
                  <a:cubicBezTo>
                    <a:pt x="109" y="69"/>
                    <a:pt x="110" y="82"/>
                    <a:pt x="112" y="90"/>
                  </a:cubicBezTo>
                  <a:cubicBezTo>
                    <a:pt x="114" y="85"/>
                    <a:pt x="117" y="77"/>
                    <a:pt x="117" y="69"/>
                  </a:cubicBezTo>
                  <a:cubicBezTo>
                    <a:pt x="118" y="60"/>
                    <a:pt x="118" y="45"/>
                    <a:pt x="123" y="32"/>
                  </a:cubicBezTo>
                  <a:cubicBezTo>
                    <a:pt x="125" y="27"/>
                    <a:pt x="127" y="22"/>
                    <a:pt x="131" y="18"/>
                  </a:cubicBezTo>
                  <a:cubicBezTo>
                    <a:pt x="134" y="15"/>
                    <a:pt x="137" y="12"/>
                    <a:pt x="140" y="10"/>
                  </a:cubicBezTo>
                  <a:cubicBezTo>
                    <a:pt x="140" y="10"/>
                    <a:pt x="140" y="10"/>
                    <a:pt x="140" y="10"/>
                  </a:cubicBezTo>
                  <a:cubicBezTo>
                    <a:pt x="152" y="1"/>
                    <a:pt x="166" y="0"/>
                    <a:pt x="169" y="3"/>
                  </a:cubicBezTo>
                  <a:cubicBezTo>
                    <a:pt x="172" y="6"/>
                    <a:pt x="172" y="9"/>
                    <a:pt x="176" y="9"/>
                  </a:cubicBezTo>
                  <a:cubicBezTo>
                    <a:pt x="180" y="9"/>
                    <a:pt x="186" y="13"/>
                    <a:pt x="188" y="30"/>
                  </a:cubicBezTo>
                  <a:cubicBezTo>
                    <a:pt x="188" y="33"/>
                    <a:pt x="188" y="36"/>
                    <a:pt x="188" y="40"/>
                  </a:cubicBezTo>
                  <a:cubicBezTo>
                    <a:pt x="188" y="40"/>
                    <a:pt x="188" y="40"/>
                    <a:pt x="188" y="40"/>
                  </a:cubicBezTo>
                  <a:cubicBezTo>
                    <a:pt x="188" y="47"/>
                    <a:pt x="187" y="55"/>
                    <a:pt x="184" y="62"/>
                  </a:cubicBezTo>
                  <a:cubicBezTo>
                    <a:pt x="184" y="62"/>
                    <a:pt x="184" y="62"/>
                    <a:pt x="184" y="62"/>
                  </a:cubicBezTo>
                  <a:cubicBezTo>
                    <a:pt x="184" y="62"/>
                    <a:pt x="184" y="62"/>
                    <a:pt x="184" y="62"/>
                  </a:cubicBezTo>
                  <a:cubicBezTo>
                    <a:pt x="183" y="64"/>
                    <a:pt x="183" y="65"/>
                    <a:pt x="182" y="67"/>
                  </a:cubicBezTo>
                  <a:cubicBezTo>
                    <a:pt x="182" y="67"/>
                    <a:pt x="182" y="67"/>
                    <a:pt x="182" y="67"/>
                  </a:cubicBezTo>
                  <a:cubicBezTo>
                    <a:pt x="178" y="73"/>
                    <a:pt x="173" y="78"/>
                    <a:pt x="166" y="83"/>
                  </a:cubicBezTo>
                  <a:cubicBezTo>
                    <a:pt x="149" y="93"/>
                    <a:pt x="136" y="96"/>
                    <a:pt x="128" y="101"/>
                  </a:cubicBezTo>
                  <a:cubicBezTo>
                    <a:pt x="128" y="101"/>
                    <a:pt x="127" y="101"/>
                    <a:pt x="127" y="102"/>
                  </a:cubicBezTo>
                  <a:cubicBezTo>
                    <a:pt x="126" y="102"/>
                    <a:pt x="126" y="102"/>
                    <a:pt x="126" y="102"/>
                  </a:cubicBezTo>
                  <a:cubicBezTo>
                    <a:pt x="126" y="102"/>
                    <a:pt x="126" y="102"/>
                    <a:pt x="126" y="102"/>
                  </a:cubicBezTo>
                  <a:cubicBezTo>
                    <a:pt x="135" y="101"/>
                    <a:pt x="147" y="93"/>
                    <a:pt x="169" y="89"/>
                  </a:cubicBezTo>
                  <a:cubicBezTo>
                    <a:pt x="172" y="88"/>
                    <a:pt x="175" y="88"/>
                    <a:pt x="178" y="88"/>
                  </a:cubicBezTo>
                  <a:cubicBezTo>
                    <a:pt x="178" y="88"/>
                    <a:pt x="179" y="88"/>
                    <a:pt x="179" y="88"/>
                  </a:cubicBezTo>
                  <a:cubicBezTo>
                    <a:pt x="181" y="88"/>
                    <a:pt x="183" y="88"/>
                    <a:pt x="185" y="89"/>
                  </a:cubicBezTo>
                  <a:cubicBezTo>
                    <a:pt x="186" y="89"/>
                    <a:pt x="186" y="89"/>
                    <a:pt x="187" y="89"/>
                  </a:cubicBezTo>
                  <a:cubicBezTo>
                    <a:pt x="187" y="89"/>
                    <a:pt x="187" y="89"/>
                    <a:pt x="187" y="89"/>
                  </a:cubicBezTo>
                  <a:cubicBezTo>
                    <a:pt x="188" y="89"/>
                    <a:pt x="189" y="90"/>
                    <a:pt x="189" y="90"/>
                  </a:cubicBezTo>
                  <a:cubicBezTo>
                    <a:pt x="194" y="91"/>
                    <a:pt x="199" y="93"/>
                    <a:pt x="203" y="96"/>
                  </a:cubicBezTo>
                  <a:cubicBezTo>
                    <a:pt x="203" y="96"/>
                    <a:pt x="203" y="96"/>
                    <a:pt x="203" y="96"/>
                  </a:cubicBezTo>
                  <a:cubicBezTo>
                    <a:pt x="204" y="97"/>
                    <a:pt x="206" y="98"/>
                    <a:pt x="207" y="99"/>
                  </a:cubicBezTo>
                  <a:cubicBezTo>
                    <a:pt x="207" y="99"/>
                    <a:pt x="207" y="99"/>
                    <a:pt x="207" y="99"/>
                  </a:cubicBezTo>
                  <a:cubicBezTo>
                    <a:pt x="213" y="104"/>
                    <a:pt x="217" y="109"/>
                    <a:pt x="221" y="114"/>
                  </a:cubicBezTo>
                  <a:cubicBezTo>
                    <a:pt x="231" y="127"/>
                    <a:pt x="229" y="134"/>
                    <a:pt x="226" y="137"/>
                  </a:cubicBezTo>
                  <a:cubicBezTo>
                    <a:pt x="223" y="140"/>
                    <a:pt x="225" y="142"/>
                    <a:pt x="225" y="146"/>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07" name="Rectangle 227">
              <a:extLst>
                <a:ext uri="{FF2B5EF4-FFF2-40B4-BE49-F238E27FC236}">
                  <a16:creationId xmlns:a16="http://schemas.microsoft.com/office/drawing/2014/main" xmlns="" id="{E72A0E43-99B0-4E44-B1CA-F4C6B4A7F995}"/>
                </a:ext>
              </a:extLst>
            </p:cNvPr>
            <p:cNvSpPr>
              <a:spLocks noChangeArrowheads="1"/>
            </p:cNvSpPr>
            <p:nvPr/>
          </p:nvSpPr>
          <p:spPr bwMode="auto">
            <a:xfrm flipH="1">
              <a:off x="1278871" y="5774053"/>
              <a:ext cx="2117" cy="2116"/>
            </a:xfrm>
            <a:prstGeom prst="rect">
              <a:avLst/>
            </a:prstGeom>
            <a:solidFill>
              <a:srgbClr val="FDEF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08" name="Rectangle 228">
              <a:extLst>
                <a:ext uri="{FF2B5EF4-FFF2-40B4-BE49-F238E27FC236}">
                  <a16:creationId xmlns:a16="http://schemas.microsoft.com/office/drawing/2014/main" xmlns="" id="{6C7D6053-F60B-4FBB-9D2B-595C9A322CBE}"/>
                </a:ext>
              </a:extLst>
            </p:cNvPr>
            <p:cNvSpPr>
              <a:spLocks noChangeArrowheads="1"/>
            </p:cNvSpPr>
            <p:nvPr/>
          </p:nvSpPr>
          <p:spPr bwMode="auto">
            <a:xfrm flipH="1">
              <a:off x="1278871" y="5774053"/>
              <a:ext cx="2117"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hangingPunct="1"/>
              <a:endParaRPr lang="en-US" sz="1300">
                <a:solidFill>
                  <a:srgbClr val="000000"/>
                </a:solidFill>
                <a:latin typeface="Calibri" pitchFamily="34" charset="0"/>
              </a:endParaRPr>
            </a:p>
          </p:txBody>
        </p:sp>
        <p:sp>
          <p:nvSpPr>
            <p:cNvPr id="709" name="Freeform 229">
              <a:extLst>
                <a:ext uri="{FF2B5EF4-FFF2-40B4-BE49-F238E27FC236}">
                  <a16:creationId xmlns:a16="http://schemas.microsoft.com/office/drawing/2014/main" xmlns="" id="{B80C8D77-808E-4F70-94A0-0CAFA52669B9}"/>
                </a:ext>
              </a:extLst>
            </p:cNvPr>
            <p:cNvSpPr>
              <a:spLocks noEditPoints="1"/>
            </p:cNvSpPr>
            <p:nvPr/>
          </p:nvSpPr>
          <p:spPr bwMode="auto">
            <a:xfrm flipH="1">
              <a:off x="1228055" y="5820602"/>
              <a:ext cx="470049" cy="50780"/>
            </a:xfrm>
            <a:custGeom>
              <a:avLst/>
              <a:gdLst>
                <a:gd name="T0" fmla="*/ 148 w 166"/>
                <a:gd name="T1" fmla="*/ 11 h 18"/>
                <a:gd name="T2" fmla="*/ 148 w 166"/>
                <a:gd name="T3" fmla="*/ 11 h 18"/>
                <a:gd name="T4" fmla="*/ 150 w 166"/>
                <a:gd name="T5" fmla="*/ 11 h 18"/>
                <a:gd name="T6" fmla="*/ 150 w 166"/>
                <a:gd name="T7" fmla="*/ 11 h 18"/>
                <a:gd name="T8" fmla="*/ 152 w 166"/>
                <a:gd name="T9" fmla="*/ 12 h 18"/>
                <a:gd name="T10" fmla="*/ 166 w 166"/>
                <a:gd name="T11" fmla="*/ 18 h 18"/>
                <a:gd name="T12" fmla="*/ 166 w 166"/>
                <a:gd name="T13" fmla="*/ 18 h 18"/>
                <a:gd name="T14" fmla="*/ 166 w 166"/>
                <a:gd name="T15" fmla="*/ 18 h 18"/>
                <a:gd name="T16" fmla="*/ 166 w 166"/>
                <a:gd name="T17" fmla="*/ 18 h 18"/>
                <a:gd name="T18" fmla="*/ 152 w 166"/>
                <a:gd name="T19" fmla="*/ 12 h 18"/>
                <a:gd name="T20" fmla="*/ 150 w 166"/>
                <a:gd name="T21" fmla="*/ 11 h 18"/>
                <a:gd name="T22" fmla="*/ 150 w 166"/>
                <a:gd name="T23" fmla="*/ 11 h 18"/>
                <a:gd name="T24" fmla="*/ 148 w 166"/>
                <a:gd name="T25" fmla="*/ 11 h 18"/>
                <a:gd name="T26" fmla="*/ 148 w 166"/>
                <a:gd name="T27" fmla="*/ 11 h 18"/>
                <a:gd name="T28" fmla="*/ 0 w 166"/>
                <a:gd name="T29" fmla="*/ 0 h 18"/>
                <a:gd name="T30" fmla="*/ 3 w 166"/>
                <a:gd name="T31" fmla="*/ 2 h 18"/>
                <a:gd name="T32" fmla="*/ 0 w 166"/>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8">
                  <a:moveTo>
                    <a:pt x="148" y="11"/>
                  </a:moveTo>
                  <a:cubicBezTo>
                    <a:pt x="148" y="11"/>
                    <a:pt x="148" y="11"/>
                    <a:pt x="148" y="11"/>
                  </a:cubicBezTo>
                  <a:cubicBezTo>
                    <a:pt x="149" y="11"/>
                    <a:pt x="149" y="11"/>
                    <a:pt x="150" y="11"/>
                  </a:cubicBezTo>
                  <a:cubicBezTo>
                    <a:pt x="150" y="11"/>
                    <a:pt x="150" y="11"/>
                    <a:pt x="150" y="11"/>
                  </a:cubicBezTo>
                  <a:cubicBezTo>
                    <a:pt x="151" y="11"/>
                    <a:pt x="152" y="12"/>
                    <a:pt x="152" y="12"/>
                  </a:cubicBezTo>
                  <a:cubicBezTo>
                    <a:pt x="157" y="13"/>
                    <a:pt x="162" y="15"/>
                    <a:pt x="166" y="18"/>
                  </a:cubicBezTo>
                  <a:cubicBezTo>
                    <a:pt x="166" y="18"/>
                    <a:pt x="166" y="18"/>
                    <a:pt x="166" y="18"/>
                  </a:cubicBezTo>
                  <a:cubicBezTo>
                    <a:pt x="166" y="18"/>
                    <a:pt x="166" y="18"/>
                    <a:pt x="166" y="18"/>
                  </a:cubicBezTo>
                  <a:cubicBezTo>
                    <a:pt x="166" y="18"/>
                    <a:pt x="166" y="18"/>
                    <a:pt x="166" y="18"/>
                  </a:cubicBezTo>
                  <a:cubicBezTo>
                    <a:pt x="162" y="15"/>
                    <a:pt x="157" y="13"/>
                    <a:pt x="152" y="12"/>
                  </a:cubicBezTo>
                  <a:cubicBezTo>
                    <a:pt x="152" y="12"/>
                    <a:pt x="151" y="11"/>
                    <a:pt x="150" y="11"/>
                  </a:cubicBezTo>
                  <a:cubicBezTo>
                    <a:pt x="150" y="11"/>
                    <a:pt x="150" y="11"/>
                    <a:pt x="150" y="11"/>
                  </a:cubicBezTo>
                  <a:cubicBezTo>
                    <a:pt x="149" y="11"/>
                    <a:pt x="149" y="11"/>
                    <a:pt x="148" y="11"/>
                  </a:cubicBezTo>
                  <a:cubicBezTo>
                    <a:pt x="148" y="11"/>
                    <a:pt x="148" y="11"/>
                    <a:pt x="148" y="11"/>
                  </a:cubicBezTo>
                  <a:moveTo>
                    <a:pt x="0" y="0"/>
                  </a:moveTo>
                  <a:cubicBezTo>
                    <a:pt x="1" y="0"/>
                    <a:pt x="2" y="1"/>
                    <a:pt x="3" y="2"/>
                  </a:cubicBezTo>
                  <a:cubicBezTo>
                    <a:pt x="2" y="1"/>
                    <a:pt x="1" y="0"/>
                    <a:pt x="0" y="0"/>
                  </a:cubicBezTo>
                </a:path>
              </a:pathLst>
            </a:custGeom>
            <a:solidFill>
              <a:srgbClr val="B78B9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0" name="Freeform 230">
              <a:extLst>
                <a:ext uri="{FF2B5EF4-FFF2-40B4-BE49-F238E27FC236}">
                  <a16:creationId xmlns:a16="http://schemas.microsoft.com/office/drawing/2014/main" xmlns="" id="{FB7F1EE8-6E7B-47CA-8046-702C1AC4665B}"/>
                </a:ext>
              </a:extLst>
            </p:cNvPr>
            <p:cNvSpPr>
              <a:spLocks/>
            </p:cNvSpPr>
            <p:nvPr/>
          </p:nvSpPr>
          <p:spPr bwMode="auto">
            <a:xfrm flipH="1">
              <a:off x="1228055" y="5651335"/>
              <a:ext cx="503926" cy="545885"/>
            </a:xfrm>
            <a:custGeom>
              <a:avLst/>
              <a:gdLst>
                <a:gd name="T0" fmla="*/ 98 w 178"/>
                <a:gd name="T1" fmla="*/ 13 h 192"/>
                <a:gd name="T2" fmla="*/ 87 w 178"/>
                <a:gd name="T3" fmla="*/ 71 h 192"/>
                <a:gd name="T4" fmla="*/ 77 w 178"/>
                <a:gd name="T5" fmla="*/ 32 h 192"/>
                <a:gd name="T6" fmla="*/ 77 w 178"/>
                <a:gd name="T7" fmla="*/ 30 h 192"/>
                <a:gd name="T8" fmla="*/ 67 w 178"/>
                <a:gd name="T9" fmla="*/ 22 h 192"/>
                <a:gd name="T10" fmla="*/ 61 w 178"/>
                <a:gd name="T11" fmla="*/ 29 h 192"/>
                <a:gd name="T12" fmla="*/ 75 w 178"/>
                <a:gd name="T13" fmla="*/ 66 h 192"/>
                <a:gd name="T14" fmla="*/ 71 w 178"/>
                <a:gd name="T15" fmla="*/ 68 h 192"/>
                <a:gd name="T16" fmla="*/ 65 w 178"/>
                <a:gd name="T17" fmla="*/ 69 h 192"/>
                <a:gd name="T18" fmla="*/ 20 w 178"/>
                <a:gd name="T19" fmla="*/ 43 h 192"/>
                <a:gd name="T20" fmla="*/ 18 w 178"/>
                <a:gd name="T21" fmla="*/ 61 h 192"/>
                <a:gd name="T22" fmla="*/ 12 w 178"/>
                <a:gd name="T23" fmla="*/ 59 h 192"/>
                <a:gd name="T24" fmla="*/ 15 w 178"/>
                <a:gd name="T25" fmla="*/ 61 h 192"/>
                <a:gd name="T26" fmla="*/ 55 w 178"/>
                <a:gd name="T27" fmla="*/ 77 h 192"/>
                <a:gd name="T28" fmla="*/ 75 w 178"/>
                <a:gd name="T29" fmla="*/ 87 h 192"/>
                <a:gd name="T30" fmla="*/ 32 w 178"/>
                <a:gd name="T31" fmla="*/ 80 h 192"/>
                <a:gd name="T32" fmla="*/ 34 w 178"/>
                <a:gd name="T33" fmla="*/ 85 h 192"/>
                <a:gd name="T34" fmla="*/ 14 w 178"/>
                <a:gd name="T35" fmla="*/ 107 h 192"/>
                <a:gd name="T36" fmla="*/ 42 w 178"/>
                <a:gd name="T37" fmla="*/ 111 h 192"/>
                <a:gd name="T38" fmla="*/ 43 w 178"/>
                <a:gd name="T39" fmla="*/ 122 h 192"/>
                <a:gd name="T40" fmla="*/ 72 w 178"/>
                <a:gd name="T41" fmla="*/ 110 h 192"/>
                <a:gd name="T42" fmla="*/ 80 w 178"/>
                <a:gd name="T43" fmla="*/ 108 h 192"/>
                <a:gd name="T44" fmla="*/ 75 w 178"/>
                <a:gd name="T45" fmla="*/ 127 h 192"/>
                <a:gd name="T46" fmla="*/ 87 w 178"/>
                <a:gd name="T47" fmla="*/ 192 h 192"/>
                <a:gd name="T48" fmla="*/ 85 w 178"/>
                <a:gd name="T49" fmla="*/ 124 h 192"/>
                <a:gd name="T50" fmla="*/ 94 w 178"/>
                <a:gd name="T51" fmla="*/ 125 h 192"/>
                <a:gd name="T52" fmla="*/ 100 w 178"/>
                <a:gd name="T53" fmla="*/ 114 h 192"/>
                <a:gd name="T54" fmla="*/ 117 w 178"/>
                <a:gd name="T55" fmla="*/ 122 h 192"/>
                <a:gd name="T56" fmla="*/ 96 w 178"/>
                <a:gd name="T57" fmla="*/ 99 h 192"/>
                <a:gd name="T58" fmla="*/ 117 w 178"/>
                <a:gd name="T59" fmla="*/ 113 h 192"/>
                <a:gd name="T60" fmla="*/ 173 w 178"/>
                <a:gd name="T61" fmla="*/ 141 h 192"/>
                <a:gd name="T62" fmla="*/ 137 w 178"/>
                <a:gd name="T63" fmla="*/ 117 h 192"/>
                <a:gd name="T64" fmla="*/ 119 w 178"/>
                <a:gd name="T65" fmla="*/ 105 h 192"/>
                <a:gd name="T66" fmla="*/ 143 w 178"/>
                <a:gd name="T67" fmla="*/ 105 h 192"/>
                <a:gd name="T68" fmla="*/ 163 w 178"/>
                <a:gd name="T69" fmla="*/ 92 h 192"/>
                <a:gd name="T70" fmla="*/ 117 w 178"/>
                <a:gd name="T71" fmla="*/ 88 h 192"/>
                <a:gd name="T72" fmla="*/ 178 w 178"/>
                <a:gd name="T73" fmla="*/ 77 h 192"/>
                <a:gd name="T74" fmla="*/ 162 w 178"/>
                <a:gd name="T75" fmla="*/ 70 h 192"/>
                <a:gd name="T76" fmla="*/ 154 w 178"/>
                <a:gd name="T77" fmla="*/ 69 h 192"/>
                <a:gd name="T78" fmla="*/ 153 w 178"/>
                <a:gd name="T79" fmla="*/ 69 h 192"/>
                <a:gd name="T80" fmla="*/ 101 w 178"/>
                <a:gd name="T81" fmla="*/ 83 h 192"/>
                <a:gd name="T82" fmla="*/ 101 w 178"/>
                <a:gd name="T83" fmla="*/ 83 h 192"/>
                <a:gd name="T84" fmla="*/ 157 w 178"/>
                <a:gd name="T85" fmla="*/ 48 h 192"/>
                <a:gd name="T86" fmla="*/ 159 w 178"/>
                <a:gd name="T87" fmla="*/ 43 h 192"/>
                <a:gd name="T88" fmla="*/ 122 w 178"/>
                <a:gd name="T89" fmla="*/ 69 h 192"/>
                <a:gd name="T90" fmla="*/ 145 w 178"/>
                <a:gd name="T91" fmla="*/ 34 h 192"/>
                <a:gd name="T92" fmla="*/ 112 w 178"/>
                <a:gd name="T93" fmla="*/ 59 h 192"/>
                <a:gd name="T94" fmla="*/ 100 w 178"/>
                <a:gd name="T95" fmla="*/ 50 h 192"/>
                <a:gd name="T96" fmla="*/ 97 w 178"/>
                <a:gd name="T97" fmla="*/ 40 h 192"/>
                <a:gd name="T98" fmla="*/ 114 w 178"/>
                <a:gd name="T9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92">
                  <a:moveTo>
                    <a:pt x="114" y="0"/>
                  </a:moveTo>
                  <a:cubicBezTo>
                    <a:pt x="111" y="0"/>
                    <a:pt x="104" y="4"/>
                    <a:pt x="98" y="13"/>
                  </a:cubicBezTo>
                  <a:cubicBezTo>
                    <a:pt x="98" y="13"/>
                    <a:pt x="98" y="13"/>
                    <a:pt x="98" y="13"/>
                  </a:cubicBezTo>
                  <a:cubicBezTo>
                    <a:pt x="93" y="26"/>
                    <a:pt x="93" y="41"/>
                    <a:pt x="92" y="50"/>
                  </a:cubicBezTo>
                  <a:cubicBezTo>
                    <a:pt x="92" y="58"/>
                    <a:pt x="90" y="65"/>
                    <a:pt x="88" y="70"/>
                  </a:cubicBezTo>
                  <a:cubicBezTo>
                    <a:pt x="87" y="70"/>
                    <a:pt x="87" y="71"/>
                    <a:pt x="87" y="71"/>
                  </a:cubicBezTo>
                  <a:cubicBezTo>
                    <a:pt x="87" y="71"/>
                    <a:pt x="87" y="70"/>
                    <a:pt x="87" y="69"/>
                  </a:cubicBezTo>
                  <a:cubicBezTo>
                    <a:pt x="86" y="68"/>
                    <a:pt x="86" y="66"/>
                    <a:pt x="86" y="65"/>
                  </a:cubicBezTo>
                  <a:cubicBezTo>
                    <a:pt x="84" y="57"/>
                    <a:pt x="83" y="46"/>
                    <a:pt x="77" y="32"/>
                  </a:cubicBezTo>
                  <a:cubicBezTo>
                    <a:pt x="77" y="30"/>
                    <a:pt x="77" y="30"/>
                    <a:pt x="77" y="30"/>
                  </a:cubicBezTo>
                  <a:cubicBezTo>
                    <a:pt x="77" y="30"/>
                    <a:pt x="77" y="30"/>
                    <a:pt x="77" y="30"/>
                  </a:cubicBezTo>
                  <a:cubicBezTo>
                    <a:pt x="77" y="30"/>
                    <a:pt x="77" y="30"/>
                    <a:pt x="77" y="30"/>
                  </a:cubicBezTo>
                  <a:cubicBezTo>
                    <a:pt x="76" y="29"/>
                    <a:pt x="71" y="20"/>
                    <a:pt x="64" y="17"/>
                  </a:cubicBezTo>
                  <a:cubicBezTo>
                    <a:pt x="62" y="16"/>
                    <a:pt x="61" y="16"/>
                    <a:pt x="60" y="16"/>
                  </a:cubicBezTo>
                  <a:cubicBezTo>
                    <a:pt x="60" y="16"/>
                    <a:pt x="64" y="19"/>
                    <a:pt x="67" y="22"/>
                  </a:cubicBezTo>
                  <a:cubicBezTo>
                    <a:pt x="71" y="26"/>
                    <a:pt x="80" y="45"/>
                    <a:pt x="80" y="56"/>
                  </a:cubicBezTo>
                  <a:cubicBezTo>
                    <a:pt x="80" y="57"/>
                    <a:pt x="80" y="58"/>
                    <a:pt x="80" y="58"/>
                  </a:cubicBezTo>
                  <a:cubicBezTo>
                    <a:pt x="78" y="58"/>
                    <a:pt x="70" y="32"/>
                    <a:pt x="61" y="29"/>
                  </a:cubicBezTo>
                  <a:cubicBezTo>
                    <a:pt x="66" y="36"/>
                    <a:pt x="68" y="37"/>
                    <a:pt x="71" y="49"/>
                  </a:cubicBezTo>
                  <a:cubicBezTo>
                    <a:pt x="75" y="60"/>
                    <a:pt x="76" y="64"/>
                    <a:pt x="75" y="66"/>
                  </a:cubicBezTo>
                  <a:cubicBezTo>
                    <a:pt x="75" y="66"/>
                    <a:pt x="75" y="66"/>
                    <a:pt x="75" y="66"/>
                  </a:cubicBezTo>
                  <a:cubicBezTo>
                    <a:pt x="74" y="66"/>
                    <a:pt x="66" y="36"/>
                    <a:pt x="50" y="33"/>
                  </a:cubicBezTo>
                  <a:cubicBezTo>
                    <a:pt x="63" y="44"/>
                    <a:pt x="69" y="57"/>
                    <a:pt x="72" y="66"/>
                  </a:cubicBezTo>
                  <a:cubicBezTo>
                    <a:pt x="72" y="68"/>
                    <a:pt x="72" y="68"/>
                    <a:pt x="71" y="68"/>
                  </a:cubicBezTo>
                  <a:cubicBezTo>
                    <a:pt x="67" y="68"/>
                    <a:pt x="52" y="56"/>
                    <a:pt x="46" y="49"/>
                  </a:cubicBezTo>
                  <a:cubicBezTo>
                    <a:pt x="45" y="47"/>
                    <a:pt x="45" y="47"/>
                    <a:pt x="44" y="47"/>
                  </a:cubicBezTo>
                  <a:cubicBezTo>
                    <a:pt x="43" y="47"/>
                    <a:pt x="51" y="62"/>
                    <a:pt x="65" y="69"/>
                  </a:cubicBezTo>
                  <a:cubicBezTo>
                    <a:pt x="71" y="72"/>
                    <a:pt x="71" y="74"/>
                    <a:pt x="68" y="74"/>
                  </a:cubicBezTo>
                  <a:cubicBezTo>
                    <a:pt x="62" y="74"/>
                    <a:pt x="49" y="70"/>
                    <a:pt x="42" y="65"/>
                  </a:cubicBezTo>
                  <a:cubicBezTo>
                    <a:pt x="32" y="56"/>
                    <a:pt x="27" y="53"/>
                    <a:pt x="20" y="43"/>
                  </a:cubicBezTo>
                  <a:cubicBezTo>
                    <a:pt x="20" y="48"/>
                    <a:pt x="32" y="63"/>
                    <a:pt x="45" y="69"/>
                  </a:cubicBezTo>
                  <a:cubicBezTo>
                    <a:pt x="47" y="71"/>
                    <a:pt x="48" y="71"/>
                    <a:pt x="47" y="71"/>
                  </a:cubicBezTo>
                  <a:cubicBezTo>
                    <a:pt x="43" y="71"/>
                    <a:pt x="23" y="65"/>
                    <a:pt x="18" y="61"/>
                  </a:cubicBezTo>
                  <a:cubicBezTo>
                    <a:pt x="12" y="55"/>
                    <a:pt x="11" y="55"/>
                    <a:pt x="6" y="46"/>
                  </a:cubicBezTo>
                  <a:cubicBezTo>
                    <a:pt x="6" y="47"/>
                    <a:pt x="10" y="56"/>
                    <a:pt x="12" y="59"/>
                  </a:cubicBezTo>
                  <a:cubicBezTo>
                    <a:pt x="12" y="59"/>
                    <a:pt x="12" y="59"/>
                    <a:pt x="12" y="59"/>
                  </a:cubicBezTo>
                  <a:cubicBezTo>
                    <a:pt x="13" y="59"/>
                    <a:pt x="14" y="60"/>
                    <a:pt x="15" y="61"/>
                  </a:cubicBezTo>
                  <a:cubicBezTo>
                    <a:pt x="15" y="61"/>
                    <a:pt x="15" y="61"/>
                    <a:pt x="15" y="61"/>
                  </a:cubicBezTo>
                  <a:cubicBezTo>
                    <a:pt x="15" y="61"/>
                    <a:pt x="15" y="61"/>
                    <a:pt x="15" y="61"/>
                  </a:cubicBezTo>
                  <a:cubicBezTo>
                    <a:pt x="23" y="68"/>
                    <a:pt x="33" y="71"/>
                    <a:pt x="42" y="74"/>
                  </a:cubicBezTo>
                  <a:cubicBezTo>
                    <a:pt x="42" y="74"/>
                    <a:pt x="42" y="74"/>
                    <a:pt x="42" y="74"/>
                  </a:cubicBezTo>
                  <a:cubicBezTo>
                    <a:pt x="47" y="75"/>
                    <a:pt x="51" y="76"/>
                    <a:pt x="55" y="77"/>
                  </a:cubicBezTo>
                  <a:cubicBezTo>
                    <a:pt x="63" y="79"/>
                    <a:pt x="71" y="84"/>
                    <a:pt x="75" y="87"/>
                  </a:cubicBezTo>
                  <a:cubicBezTo>
                    <a:pt x="75" y="87"/>
                    <a:pt x="75" y="87"/>
                    <a:pt x="75" y="87"/>
                  </a:cubicBezTo>
                  <a:cubicBezTo>
                    <a:pt x="75" y="87"/>
                    <a:pt x="75" y="87"/>
                    <a:pt x="75" y="87"/>
                  </a:cubicBezTo>
                  <a:cubicBezTo>
                    <a:pt x="73" y="87"/>
                    <a:pt x="71" y="87"/>
                    <a:pt x="69" y="86"/>
                  </a:cubicBezTo>
                  <a:cubicBezTo>
                    <a:pt x="61" y="85"/>
                    <a:pt x="51" y="81"/>
                    <a:pt x="35" y="80"/>
                  </a:cubicBezTo>
                  <a:cubicBezTo>
                    <a:pt x="34" y="80"/>
                    <a:pt x="33" y="80"/>
                    <a:pt x="32" y="80"/>
                  </a:cubicBezTo>
                  <a:cubicBezTo>
                    <a:pt x="31" y="80"/>
                    <a:pt x="30" y="80"/>
                    <a:pt x="29" y="80"/>
                  </a:cubicBezTo>
                  <a:cubicBezTo>
                    <a:pt x="16" y="80"/>
                    <a:pt x="7" y="84"/>
                    <a:pt x="0" y="90"/>
                  </a:cubicBezTo>
                  <a:cubicBezTo>
                    <a:pt x="0" y="90"/>
                    <a:pt x="17" y="85"/>
                    <a:pt x="34" y="85"/>
                  </a:cubicBezTo>
                  <a:cubicBezTo>
                    <a:pt x="40" y="85"/>
                    <a:pt x="47" y="85"/>
                    <a:pt x="52" y="87"/>
                  </a:cubicBezTo>
                  <a:cubicBezTo>
                    <a:pt x="52" y="87"/>
                    <a:pt x="56" y="89"/>
                    <a:pt x="54" y="93"/>
                  </a:cubicBezTo>
                  <a:cubicBezTo>
                    <a:pt x="52" y="96"/>
                    <a:pt x="32" y="93"/>
                    <a:pt x="14" y="107"/>
                  </a:cubicBezTo>
                  <a:cubicBezTo>
                    <a:pt x="14" y="107"/>
                    <a:pt x="44" y="98"/>
                    <a:pt x="56" y="98"/>
                  </a:cubicBezTo>
                  <a:cubicBezTo>
                    <a:pt x="57" y="98"/>
                    <a:pt x="59" y="98"/>
                    <a:pt x="59" y="99"/>
                  </a:cubicBezTo>
                  <a:cubicBezTo>
                    <a:pt x="67" y="101"/>
                    <a:pt x="45" y="110"/>
                    <a:pt x="42" y="111"/>
                  </a:cubicBezTo>
                  <a:cubicBezTo>
                    <a:pt x="44" y="111"/>
                    <a:pt x="59" y="108"/>
                    <a:pt x="64" y="105"/>
                  </a:cubicBezTo>
                  <a:cubicBezTo>
                    <a:pt x="65" y="105"/>
                    <a:pt x="65" y="105"/>
                    <a:pt x="66" y="105"/>
                  </a:cubicBezTo>
                  <a:cubicBezTo>
                    <a:pt x="69" y="105"/>
                    <a:pt x="66" y="114"/>
                    <a:pt x="43" y="122"/>
                  </a:cubicBezTo>
                  <a:cubicBezTo>
                    <a:pt x="44" y="122"/>
                    <a:pt x="62" y="120"/>
                    <a:pt x="70" y="109"/>
                  </a:cubicBezTo>
                  <a:cubicBezTo>
                    <a:pt x="70" y="109"/>
                    <a:pt x="71" y="108"/>
                    <a:pt x="71" y="108"/>
                  </a:cubicBezTo>
                  <a:cubicBezTo>
                    <a:pt x="72" y="108"/>
                    <a:pt x="72" y="109"/>
                    <a:pt x="72" y="110"/>
                  </a:cubicBezTo>
                  <a:cubicBezTo>
                    <a:pt x="72" y="114"/>
                    <a:pt x="49" y="143"/>
                    <a:pt x="38" y="152"/>
                  </a:cubicBezTo>
                  <a:cubicBezTo>
                    <a:pt x="52" y="144"/>
                    <a:pt x="60" y="131"/>
                    <a:pt x="67" y="123"/>
                  </a:cubicBezTo>
                  <a:cubicBezTo>
                    <a:pt x="72" y="118"/>
                    <a:pt x="77" y="112"/>
                    <a:pt x="80" y="108"/>
                  </a:cubicBezTo>
                  <a:cubicBezTo>
                    <a:pt x="80" y="108"/>
                    <a:pt x="80" y="108"/>
                    <a:pt x="80" y="108"/>
                  </a:cubicBezTo>
                  <a:cubicBezTo>
                    <a:pt x="80" y="108"/>
                    <a:pt x="80" y="108"/>
                    <a:pt x="80" y="108"/>
                  </a:cubicBezTo>
                  <a:cubicBezTo>
                    <a:pt x="77" y="114"/>
                    <a:pt x="79" y="118"/>
                    <a:pt x="75" y="127"/>
                  </a:cubicBezTo>
                  <a:cubicBezTo>
                    <a:pt x="72" y="131"/>
                    <a:pt x="71" y="137"/>
                    <a:pt x="71" y="143"/>
                  </a:cubicBezTo>
                  <a:cubicBezTo>
                    <a:pt x="71" y="155"/>
                    <a:pt x="75" y="170"/>
                    <a:pt x="81" y="183"/>
                  </a:cubicBezTo>
                  <a:cubicBezTo>
                    <a:pt x="83" y="186"/>
                    <a:pt x="85" y="189"/>
                    <a:pt x="87" y="192"/>
                  </a:cubicBezTo>
                  <a:cubicBezTo>
                    <a:pt x="85" y="189"/>
                    <a:pt x="67" y="155"/>
                    <a:pt x="79" y="127"/>
                  </a:cubicBezTo>
                  <a:cubicBezTo>
                    <a:pt x="79" y="127"/>
                    <a:pt x="81" y="124"/>
                    <a:pt x="83" y="124"/>
                  </a:cubicBezTo>
                  <a:cubicBezTo>
                    <a:pt x="84" y="124"/>
                    <a:pt x="84" y="124"/>
                    <a:pt x="85" y="124"/>
                  </a:cubicBezTo>
                  <a:cubicBezTo>
                    <a:pt x="89" y="127"/>
                    <a:pt x="81" y="147"/>
                    <a:pt x="90" y="161"/>
                  </a:cubicBezTo>
                  <a:cubicBezTo>
                    <a:pt x="90" y="159"/>
                    <a:pt x="87" y="127"/>
                    <a:pt x="93" y="125"/>
                  </a:cubicBezTo>
                  <a:cubicBezTo>
                    <a:pt x="94" y="125"/>
                    <a:pt x="94" y="125"/>
                    <a:pt x="94" y="125"/>
                  </a:cubicBezTo>
                  <a:cubicBezTo>
                    <a:pt x="101" y="125"/>
                    <a:pt x="106" y="150"/>
                    <a:pt x="106" y="150"/>
                  </a:cubicBezTo>
                  <a:cubicBezTo>
                    <a:pt x="106" y="150"/>
                    <a:pt x="108" y="132"/>
                    <a:pt x="101" y="119"/>
                  </a:cubicBezTo>
                  <a:cubicBezTo>
                    <a:pt x="99" y="115"/>
                    <a:pt x="99" y="114"/>
                    <a:pt x="100" y="114"/>
                  </a:cubicBezTo>
                  <a:cubicBezTo>
                    <a:pt x="103" y="114"/>
                    <a:pt x="113" y="123"/>
                    <a:pt x="116" y="130"/>
                  </a:cubicBezTo>
                  <a:cubicBezTo>
                    <a:pt x="123" y="146"/>
                    <a:pt x="123" y="153"/>
                    <a:pt x="123" y="166"/>
                  </a:cubicBezTo>
                  <a:cubicBezTo>
                    <a:pt x="123" y="166"/>
                    <a:pt x="132" y="143"/>
                    <a:pt x="117" y="122"/>
                  </a:cubicBezTo>
                  <a:cubicBezTo>
                    <a:pt x="117" y="122"/>
                    <a:pt x="132" y="128"/>
                    <a:pt x="142" y="147"/>
                  </a:cubicBezTo>
                  <a:cubicBezTo>
                    <a:pt x="140" y="141"/>
                    <a:pt x="137" y="135"/>
                    <a:pt x="131" y="129"/>
                  </a:cubicBezTo>
                  <a:cubicBezTo>
                    <a:pt x="115" y="112"/>
                    <a:pt x="101" y="106"/>
                    <a:pt x="96" y="99"/>
                  </a:cubicBezTo>
                  <a:cubicBezTo>
                    <a:pt x="96" y="99"/>
                    <a:pt x="96" y="99"/>
                    <a:pt x="96" y="99"/>
                  </a:cubicBezTo>
                  <a:cubicBezTo>
                    <a:pt x="96" y="99"/>
                    <a:pt x="96" y="99"/>
                    <a:pt x="96" y="99"/>
                  </a:cubicBezTo>
                  <a:cubicBezTo>
                    <a:pt x="100" y="101"/>
                    <a:pt x="110" y="106"/>
                    <a:pt x="117" y="113"/>
                  </a:cubicBezTo>
                  <a:cubicBezTo>
                    <a:pt x="127" y="122"/>
                    <a:pt x="140" y="139"/>
                    <a:pt x="161" y="141"/>
                  </a:cubicBezTo>
                  <a:cubicBezTo>
                    <a:pt x="163" y="142"/>
                    <a:pt x="165" y="142"/>
                    <a:pt x="167" y="142"/>
                  </a:cubicBezTo>
                  <a:cubicBezTo>
                    <a:pt x="170" y="142"/>
                    <a:pt x="172" y="142"/>
                    <a:pt x="173" y="141"/>
                  </a:cubicBezTo>
                  <a:cubicBezTo>
                    <a:pt x="163" y="141"/>
                    <a:pt x="152" y="136"/>
                    <a:pt x="152" y="136"/>
                  </a:cubicBezTo>
                  <a:cubicBezTo>
                    <a:pt x="122" y="119"/>
                    <a:pt x="127" y="115"/>
                    <a:pt x="127" y="115"/>
                  </a:cubicBezTo>
                  <a:cubicBezTo>
                    <a:pt x="130" y="116"/>
                    <a:pt x="133" y="117"/>
                    <a:pt x="137" y="117"/>
                  </a:cubicBezTo>
                  <a:cubicBezTo>
                    <a:pt x="146" y="117"/>
                    <a:pt x="155" y="114"/>
                    <a:pt x="155" y="114"/>
                  </a:cubicBezTo>
                  <a:cubicBezTo>
                    <a:pt x="126" y="113"/>
                    <a:pt x="110" y="104"/>
                    <a:pt x="114" y="104"/>
                  </a:cubicBezTo>
                  <a:cubicBezTo>
                    <a:pt x="115" y="104"/>
                    <a:pt x="117" y="104"/>
                    <a:pt x="119" y="105"/>
                  </a:cubicBezTo>
                  <a:cubicBezTo>
                    <a:pt x="125" y="106"/>
                    <a:pt x="129" y="107"/>
                    <a:pt x="133" y="107"/>
                  </a:cubicBezTo>
                  <a:cubicBezTo>
                    <a:pt x="142" y="107"/>
                    <a:pt x="147" y="105"/>
                    <a:pt x="147" y="105"/>
                  </a:cubicBezTo>
                  <a:cubicBezTo>
                    <a:pt x="146" y="105"/>
                    <a:pt x="145" y="105"/>
                    <a:pt x="143" y="105"/>
                  </a:cubicBezTo>
                  <a:cubicBezTo>
                    <a:pt x="131" y="105"/>
                    <a:pt x="111" y="99"/>
                    <a:pt x="117" y="94"/>
                  </a:cubicBezTo>
                  <a:cubicBezTo>
                    <a:pt x="121" y="92"/>
                    <a:pt x="133" y="91"/>
                    <a:pt x="143" y="91"/>
                  </a:cubicBezTo>
                  <a:cubicBezTo>
                    <a:pt x="154" y="91"/>
                    <a:pt x="163" y="92"/>
                    <a:pt x="163" y="92"/>
                  </a:cubicBezTo>
                  <a:cubicBezTo>
                    <a:pt x="156" y="88"/>
                    <a:pt x="148" y="87"/>
                    <a:pt x="140" y="87"/>
                  </a:cubicBezTo>
                  <a:cubicBezTo>
                    <a:pt x="135" y="87"/>
                    <a:pt x="130" y="87"/>
                    <a:pt x="126" y="88"/>
                  </a:cubicBezTo>
                  <a:cubicBezTo>
                    <a:pt x="122" y="88"/>
                    <a:pt x="119" y="88"/>
                    <a:pt x="117" y="88"/>
                  </a:cubicBezTo>
                  <a:cubicBezTo>
                    <a:pt x="113" y="88"/>
                    <a:pt x="114" y="87"/>
                    <a:pt x="123" y="82"/>
                  </a:cubicBezTo>
                  <a:cubicBezTo>
                    <a:pt x="133" y="75"/>
                    <a:pt x="145" y="73"/>
                    <a:pt x="154" y="73"/>
                  </a:cubicBezTo>
                  <a:cubicBezTo>
                    <a:pt x="167" y="73"/>
                    <a:pt x="177" y="77"/>
                    <a:pt x="178" y="77"/>
                  </a:cubicBezTo>
                  <a:cubicBezTo>
                    <a:pt x="174" y="74"/>
                    <a:pt x="169" y="72"/>
                    <a:pt x="164" y="71"/>
                  </a:cubicBezTo>
                  <a:cubicBezTo>
                    <a:pt x="164" y="71"/>
                    <a:pt x="163" y="70"/>
                    <a:pt x="162" y="70"/>
                  </a:cubicBezTo>
                  <a:cubicBezTo>
                    <a:pt x="162" y="70"/>
                    <a:pt x="162" y="70"/>
                    <a:pt x="162" y="70"/>
                  </a:cubicBezTo>
                  <a:cubicBezTo>
                    <a:pt x="161" y="70"/>
                    <a:pt x="161" y="70"/>
                    <a:pt x="160" y="70"/>
                  </a:cubicBezTo>
                  <a:cubicBezTo>
                    <a:pt x="160" y="70"/>
                    <a:pt x="160" y="70"/>
                    <a:pt x="160" y="70"/>
                  </a:cubicBezTo>
                  <a:cubicBezTo>
                    <a:pt x="158" y="70"/>
                    <a:pt x="156" y="69"/>
                    <a:pt x="154" y="69"/>
                  </a:cubicBezTo>
                  <a:cubicBezTo>
                    <a:pt x="154" y="69"/>
                    <a:pt x="154" y="69"/>
                    <a:pt x="154" y="69"/>
                  </a:cubicBezTo>
                  <a:cubicBezTo>
                    <a:pt x="154" y="69"/>
                    <a:pt x="154" y="69"/>
                    <a:pt x="153" y="69"/>
                  </a:cubicBezTo>
                  <a:cubicBezTo>
                    <a:pt x="153" y="69"/>
                    <a:pt x="153" y="69"/>
                    <a:pt x="153" y="69"/>
                  </a:cubicBezTo>
                  <a:cubicBezTo>
                    <a:pt x="153" y="69"/>
                    <a:pt x="153" y="69"/>
                    <a:pt x="153" y="69"/>
                  </a:cubicBezTo>
                  <a:cubicBezTo>
                    <a:pt x="150" y="69"/>
                    <a:pt x="147" y="69"/>
                    <a:pt x="144" y="70"/>
                  </a:cubicBezTo>
                  <a:cubicBezTo>
                    <a:pt x="122" y="74"/>
                    <a:pt x="110" y="82"/>
                    <a:pt x="101" y="83"/>
                  </a:cubicBezTo>
                  <a:cubicBezTo>
                    <a:pt x="101" y="83"/>
                    <a:pt x="101" y="83"/>
                    <a:pt x="101" y="83"/>
                  </a:cubicBezTo>
                  <a:cubicBezTo>
                    <a:pt x="101" y="83"/>
                    <a:pt x="101" y="83"/>
                    <a:pt x="101" y="83"/>
                  </a:cubicBezTo>
                  <a:cubicBezTo>
                    <a:pt x="101" y="83"/>
                    <a:pt x="101" y="83"/>
                    <a:pt x="101" y="83"/>
                  </a:cubicBezTo>
                  <a:cubicBezTo>
                    <a:pt x="102" y="82"/>
                    <a:pt x="102" y="82"/>
                    <a:pt x="103" y="82"/>
                  </a:cubicBezTo>
                  <a:cubicBezTo>
                    <a:pt x="111" y="77"/>
                    <a:pt x="124" y="74"/>
                    <a:pt x="141" y="64"/>
                  </a:cubicBezTo>
                  <a:cubicBezTo>
                    <a:pt x="148" y="59"/>
                    <a:pt x="153" y="54"/>
                    <a:pt x="157" y="48"/>
                  </a:cubicBezTo>
                  <a:cubicBezTo>
                    <a:pt x="157" y="48"/>
                    <a:pt x="157" y="48"/>
                    <a:pt x="157" y="48"/>
                  </a:cubicBezTo>
                  <a:cubicBezTo>
                    <a:pt x="159" y="43"/>
                    <a:pt x="159" y="43"/>
                    <a:pt x="159" y="43"/>
                  </a:cubicBezTo>
                  <a:cubicBezTo>
                    <a:pt x="159" y="43"/>
                    <a:pt x="159" y="43"/>
                    <a:pt x="159" y="43"/>
                  </a:cubicBezTo>
                  <a:cubicBezTo>
                    <a:pt x="159" y="43"/>
                    <a:pt x="159" y="43"/>
                    <a:pt x="159" y="43"/>
                  </a:cubicBezTo>
                  <a:cubicBezTo>
                    <a:pt x="159" y="43"/>
                    <a:pt x="159" y="43"/>
                    <a:pt x="159" y="43"/>
                  </a:cubicBezTo>
                  <a:cubicBezTo>
                    <a:pt x="153" y="54"/>
                    <a:pt x="127" y="69"/>
                    <a:pt x="122" y="69"/>
                  </a:cubicBezTo>
                  <a:cubicBezTo>
                    <a:pt x="121" y="69"/>
                    <a:pt x="121" y="69"/>
                    <a:pt x="121" y="69"/>
                  </a:cubicBezTo>
                  <a:cubicBezTo>
                    <a:pt x="118" y="69"/>
                    <a:pt x="119" y="68"/>
                    <a:pt x="119" y="68"/>
                  </a:cubicBezTo>
                  <a:cubicBezTo>
                    <a:pt x="137" y="60"/>
                    <a:pt x="143" y="40"/>
                    <a:pt x="145" y="34"/>
                  </a:cubicBezTo>
                  <a:cubicBezTo>
                    <a:pt x="140" y="49"/>
                    <a:pt x="115" y="66"/>
                    <a:pt x="110" y="66"/>
                  </a:cubicBezTo>
                  <a:cubicBezTo>
                    <a:pt x="109" y="66"/>
                    <a:pt x="109" y="66"/>
                    <a:pt x="109" y="66"/>
                  </a:cubicBezTo>
                  <a:cubicBezTo>
                    <a:pt x="108" y="63"/>
                    <a:pt x="112" y="59"/>
                    <a:pt x="112" y="59"/>
                  </a:cubicBezTo>
                  <a:cubicBezTo>
                    <a:pt x="123" y="45"/>
                    <a:pt x="126" y="32"/>
                    <a:pt x="126" y="31"/>
                  </a:cubicBezTo>
                  <a:cubicBezTo>
                    <a:pt x="123" y="38"/>
                    <a:pt x="108" y="57"/>
                    <a:pt x="103" y="57"/>
                  </a:cubicBezTo>
                  <a:cubicBezTo>
                    <a:pt x="101" y="57"/>
                    <a:pt x="100" y="55"/>
                    <a:pt x="100" y="50"/>
                  </a:cubicBezTo>
                  <a:cubicBezTo>
                    <a:pt x="103" y="28"/>
                    <a:pt x="122" y="10"/>
                    <a:pt x="122" y="10"/>
                  </a:cubicBezTo>
                  <a:cubicBezTo>
                    <a:pt x="115" y="11"/>
                    <a:pt x="110" y="18"/>
                    <a:pt x="105" y="25"/>
                  </a:cubicBezTo>
                  <a:cubicBezTo>
                    <a:pt x="103" y="29"/>
                    <a:pt x="98" y="40"/>
                    <a:pt x="97" y="40"/>
                  </a:cubicBezTo>
                  <a:cubicBezTo>
                    <a:pt x="96" y="40"/>
                    <a:pt x="96" y="38"/>
                    <a:pt x="96" y="30"/>
                  </a:cubicBezTo>
                  <a:cubicBezTo>
                    <a:pt x="99" y="8"/>
                    <a:pt x="114" y="0"/>
                    <a:pt x="114" y="0"/>
                  </a:cubicBezTo>
                  <a:cubicBezTo>
                    <a:pt x="114" y="0"/>
                    <a:pt x="114" y="0"/>
                    <a:pt x="114" y="0"/>
                  </a:cubicBezTo>
                </a:path>
              </a:pathLst>
            </a:custGeom>
            <a:solidFill>
              <a:srgbClr val="FCE9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1" name="Freeform 231">
              <a:extLst>
                <a:ext uri="{FF2B5EF4-FFF2-40B4-BE49-F238E27FC236}">
                  <a16:creationId xmlns:a16="http://schemas.microsoft.com/office/drawing/2014/main" xmlns="" id="{8FCF467B-BDFB-43D8-A4C7-B1DBDED8214C}"/>
                </a:ext>
              </a:extLst>
            </p:cNvPr>
            <p:cNvSpPr>
              <a:spLocks/>
            </p:cNvSpPr>
            <p:nvPr/>
          </p:nvSpPr>
          <p:spPr bwMode="auto">
            <a:xfrm flipH="1">
              <a:off x="1346625" y="5742316"/>
              <a:ext cx="292192" cy="315258"/>
            </a:xfrm>
            <a:custGeom>
              <a:avLst/>
              <a:gdLst>
                <a:gd name="T0" fmla="*/ 61 w 103"/>
                <a:gd name="T1" fmla="*/ 53 h 111"/>
                <a:gd name="T2" fmla="*/ 94 w 103"/>
                <a:gd name="T3" fmla="*/ 52 h 111"/>
                <a:gd name="T4" fmla="*/ 94 w 103"/>
                <a:gd name="T5" fmla="*/ 51 h 111"/>
                <a:gd name="T6" fmla="*/ 58 w 103"/>
                <a:gd name="T7" fmla="*/ 53 h 111"/>
                <a:gd name="T8" fmla="*/ 91 w 103"/>
                <a:gd name="T9" fmla="*/ 25 h 111"/>
                <a:gd name="T10" fmla="*/ 58 w 103"/>
                <a:gd name="T11" fmla="*/ 50 h 111"/>
                <a:gd name="T12" fmla="*/ 57 w 103"/>
                <a:gd name="T13" fmla="*/ 3 h 111"/>
                <a:gd name="T14" fmla="*/ 55 w 103"/>
                <a:gd name="T15" fmla="*/ 3 h 111"/>
                <a:gd name="T16" fmla="*/ 56 w 103"/>
                <a:gd name="T17" fmla="*/ 5 h 111"/>
                <a:gd name="T18" fmla="*/ 54 w 103"/>
                <a:gd name="T19" fmla="*/ 30 h 111"/>
                <a:gd name="T20" fmla="*/ 52 w 103"/>
                <a:gd name="T21" fmla="*/ 30 h 111"/>
                <a:gd name="T22" fmla="*/ 54 w 103"/>
                <a:gd name="T23" fmla="*/ 32 h 111"/>
                <a:gd name="T24" fmla="*/ 55 w 103"/>
                <a:gd name="T25" fmla="*/ 51 h 111"/>
                <a:gd name="T26" fmla="*/ 34 w 103"/>
                <a:gd name="T27" fmla="*/ 16 h 111"/>
                <a:gd name="T28" fmla="*/ 32 w 103"/>
                <a:gd name="T29" fmla="*/ 16 h 111"/>
                <a:gd name="T30" fmla="*/ 34 w 103"/>
                <a:gd name="T31" fmla="*/ 17 h 111"/>
                <a:gd name="T32" fmla="*/ 54 w 103"/>
                <a:gd name="T33" fmla="*/ 51 h 111"/>
                <a:gd name="T34" fmla="*/ 36 w 103"/>
                <a:gd name="T35" fmla="*/ 28 h 111"/>
                <a:gd name="T36" fmla="*/ 33 w 103"/>
                <a:gd name="T37" fmla="*/ 27 h 111"/>
                <a:gd name="T38" fmla="*/ 36 w 103"/>
                <a:gd name="T39" fmla="*/ 29 h 111"/>
                <a:gd name="T40" fmla="*/ 53 w 103"/>
                <a:gd name="T41" fmla="*/ 52 h 111"/>
                <a:gd name="T42" fmla="*/ 7 w 103"/>
                <a:gd name="T43" fmla="*/ 36 h 111"/>
                <a:gd name="T44" fmla="*/ 7 w 103"/>
                <a:gd name="T45" fmla="*/ 37 h 111"/>
                <a:gd name="T46" fmla="*/ 22 w 103"/>
                <a:gd name="T47" fmla="*/ 48 h 111"/>
                <a:gd name="T48" fmla="*/ 19 w 103"/>
                <a:gd name="T49" fmla="*/ 49 h 111"/>
                <a:gd name="T50" fmla="*/ 51 w 103"/>
                <a:gd name="T51" fmla="*/ 54 h 111"/>
                <a:gd name="T52" fmla="*/ 9 w 103"/>
                <a:gd name="T53" fmla="*/ 72 h 111"/>
                <a:gd name="T54" fmla="*/ 10 w 103"/>
                <a:gd name="T55" fmla="*/ 73 h 111"/>
                <a:gd name="T56" fmla="*/ 20 w 103"/>
                <a:gd name="T57" fmla="*/ 79 h 111"/>
                <a:gd name="T58" fmla="*/ 19 w 103"/>
                <a:gd name="T59" fmla="*/ 84 h 111"/>
                <a:gd name="T60" fmla="*/ 53 w 103"/>
                <a:gd name="T61" fmla="*/ 57 h 111"/>
                <a:gd name="T62" fmla="*/ 32 w 103"/>
                <a:gd name="T63" fmla="*/ 78 h 111"/>
                <a:gd name="T64" fmla="*/ 35 w 103"/>
                <a:gd name="T65" fmla="*/ 76 h 111"/>
                <a:gd name="T66" fmla="*/ 33 w 103"/>
                <a:gd name="T67" fmla="*/ 85 h 111"/>
                <a:gd name="T68" fmla="*/ 33 w 103"/>
                <a:gd name="T69" fmla="*/ 87 h 111"/>
                <a:gd name="T70" fmla="*/ 55 w 103"/>
                <a:gd name="T71" fmla="*/ 61 h 111"/>
                <a:gd name="T72" fmla="*/ 45 w 103"/>
                <a:gd name="T73" fmla="*/ 92 h 111"/>
                <a:gd name="T74" fmla="*/ 43 w 103"/>
                <a:gd name="T75" fmla="*/ 97 h 111"/>
                <a:gd name="T76" fmla="*/ 46 w 103"/>
                <a:gd name="T77" fmla="*/ 93 h 111"/>
                <a:gd name="T78" fmla="*/ 56 w 103"/>
                <a:gd name="T79" fmla="*/ 62 h 111"/>
                <a:gd name="T80" fmla="*/ 50 w 103"/>
                <a:gd name="T81" fmla="*/ 104 h 111"/>
                <a:gd name="T82" fmla="*/ 51 w 103"/>
                <a:gd name="T83" fmla="*/ 105 h 111"/>
                <a:gd name="T84" fmla="*/ 58 w 103"/>
                <a:gd name="T85" fmla="*/ 64 h 111"/>
                <a:gd name="T86" fmla="*/ 63 w 103"/>
                <a:gd name="T87" fmla="*/ 97 h 111"/>
                <a:gd name="T88" fmla="*/ 63 w 103"/>
                <a:gd name="T89" fmla="*/ 103 h 111"/>
                <a:gd name="T90" fmla="*/ 65 w 103"/>
                <a:gd name="T91" fmla="*/ 98 h 111"/>
                <a:gd name="T92" fmla="*/ 86 w 103"/>
                <a:gd name="T93" fmla="*/ 84 h 111"/>
                <a:gd name="T94" fmla="*/ 91 w 103"/>
                <a:gd name="T95" fmla="*/ 85 h 111"/>
                <a:gd name="T96" fmla="*/ 67 w 103"/>
                <a:gd name="T97" fmla="*/ 70 h 111"/>
                <a:gd name="T98" fmla="*/ 85 w 103"/>
                <a:gd name="T99" fmla="*/ 76 h 111"/>
                <a:gd name="T100" fmla="*/ 88 w 103"/>
                <a:gd name="T101" fmla="*/ 77 h 111"/>
                <a:gd name="T102" fmla="*/ 89 w 103"/>
                <a:gd name="T103" fmla="*/ 76 h 111"/>
                <a:gd name="T104" fmla="*/ 61 w 103"/>
                <a:gd name="T105" fmla="*/ 59 h 111"/>
                <a:gd name="T106" fmla="*/ 90 w 103"/>
                <a:gd name="T107" fmla="*/ 70 h 111"/>
                <a:gd name="T108" fmla="*/ 94 w 103"/>
                <a:gd name="T109" fmla="*/ 69 h 111"/>
                <a:gd name="T110" fmla="*/ 60 w 103"/>
                <a:gd name="T111" fmla="*/ 56 h 111"/>
                <a:gd name="T112" fmla="*/ 80 w 103"/>
                <a:gd name="T113" fmla="*/ 63 h 111"/>
                <a:gd name="T114" fmla="*/ 78 w 103"/>
                <a:gd name="T115" fmla="*/ 60 h 111"/>
                <a:gd name="T116" fmla="*/ 91 w 103"/>
                <a:gd name="T117" fmla="*/ 57 h 111"/>
                <a:gd name="T118" fmla="*/ 101 w 103"/>
                <a:gd name="T119"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11">
                  <a:moveTo>
                    <a:pt x="96" y="58"/>
                  </a:moveTo>
                  <a:cubicBezTo>
                    <a:pt x="85" y="51"/>
                    <a:pt x="69" y="52"/>
                    <a:pt x="61" y="53"/>
                  </a:cubicBezTo>
                  <a:cubicBezTo>
                    <a:pt x="63" y="52"/>
                    <a:pt x="67" y="50"/>
                    <a:pt x="73" y="49"/>
                  </a:cubicBezTo>
                  <a:cubicBezTo>
                    <a:pt x="81" y="48"/>
                    <a:pt x="90" y="51"/>
                    <a:pt x="94" y="52"/>
                  </a:cubicBezTo>
                  <a:cubicBezTo>
                    <a:pt x="94" y="53"/>
                    <a:pt x="97" y="56"/>
                    <a:pt x="98" y="53"/>
                  </a:cubicBezTo>
                  <a:cubicBezTo>
                    <a:pt x="100" y="51"/>
                    <a:pt x="94" y="51"/>
                    <a:pt x="94" y="51"/>
                  </a:cubicBezTo>
                  <a:cubicBezTo>
                    <a:pt x="94" y="51"/>
                    <a:pt x="94" y="51"/>
                    <a:pt x="94" y="51"/>
                  </a:cubicBezTo>
                  <a:cubicBezTo>
                    <a:pt x="76" y="45"/>
                    <a:pt x="64" y="50"/>
                    <a:pt x="58" y="53"/>
                  </a:cubicBezTo>
                  <a:cubicBezTo>
                    <a:pt x="68" y="36"/>
                    <a:pt x="79" y="30"/>
                    <a:pt x="84" y="28"/>
                  </a:cubicBezTo>
                  <a:cubicBezTo>
                    <a:pt x="84" y="28"/>
                    <a:pt x="93" y="29"/>
                    <a:pt x="91" y="25"/>
                  </a:cubicBezTo>
                  <a:cubicBezTo>
                    <a:pt x="89" y="21"/>
                    <a:pt x="86" y="25"/>
                    <a:pt x="86" y="25"/>
                  </a:cubicBezTo>
                  <a:cubicBezTo>
                    <a:pt x="72" y="29"/>
                    <a:pt x="62" y="44"/>
                    <a:pt x="58" y="50"/>
                  </a:cubicBezTo>
                  <a:cubicBezTo>
                    <a:pt x="64" y="29"/>
                    <a:pt x="59" y="9"/>
                    <a:pt x="57" y="3"/>
                  </a:cubicBezTo>
                  <a:cubicBezTo>
                    <a:pt x="57" y="3"/>
                    <a:pt x="57" y="3"/>
                    <a:pt x="57" y="3"/>
                  </a:cubicBezTo>
                  <a:cubicBezTo>
                    <a:pt x="58" y="2"/>
                    <a:pt x="57" y="1"/>
                    <a:pt x="56" y="0"/>
                  </a:cubicBezTo>
                  <a:cubicBezTo>
                    <a:pt x="56" y="0"/>
                    <a:pt x="55" y="1"/>
                    <a:pt x="55" y="3"/>
                  </a:cubicBezTo>
                  <a:cubicBezTo>
                    <a:pt x="55" y="4"/>
                    <a:pt x="55" y="5"/>
                    <a:pt x="56" y="5"/>
                  </a:cubicBezTo>
                  <a:cubicBezTo>
                    <a:pt x="56" y="5"/>
                    <a:pt x="56" y="5"/>
                    <a:pt x="56" y="5"/>
                  </a:cubicBezTo>
                  <a:cubicBezTo>
                    <a:pt x="62" y="22"/>
                    <a:pt x="59" y="42"/>
                    <a:pt x="57" y="50"/>
                  </a:cubicBezTo>
                  <a:cubicBezTo>
                    <a:pt x="57" y="40"/>
                    <a:pt x="55" y="32"/>
                    <a:pt x="54" y="30"/>
                  </a:cubicBezTo>
                  <a:cubicBezTo>
                    <a:pt x="54" y="29"/>
                    <a:pt x="54" y="29"/>
                    <a:pt x="54" y="29"/>
                  </a:cubicBezTo>
                  <a:cubicBezTo>
                    <a:pt x="53" y="29"/>
                    <a:pt x="53" y="29"/>
                    <a:pt x="52" y="30"/>
                  </a:cubicBezTo>
                  <a:cubicBezTo>
                    <a:pt x="52" y="31"/>
                    <a:pt x="52" y="32"/>
                    <a:pt x="53" y="32"/>
                  </a:cubicBezTo>
                  <a:cubicBezTo>
                    <a:pt x="54" y="32"/>
                    <a:pt x="54" y="32"/>
                    <a:pt x="54" y="32"/>
                  </a:cubicBezTo>
                  <a:cubicBezTo>
                    <a:pt x="54" y="32"/>
                    <a:pt x="54" y="32"/>
                    <a:pt x="54" y="32"/>
                  </a:cubicBezTo>
                  <a:cubicBezTo>
                    <a:pt x="56" y="39"/>
                    <a:pt x="56" y="47"/>
                    <a:pt x="55" y="51"/>
                  </a:cubicBezTo>
                  <a:cubicBezTo>
                    <a:pt x="52" y="41"/>
                    <a:pt x="46" y="29"/>
                    <a:pt x="42" y="23"/>
                  </a:cubicBezTo>
                  <a:cubicBezTo>
                    <a:pt x="38" y="19"/>
                    <a:pt x="36" y="17"/>
                    <a:pt x="34" y="16"/>
                  </a:cubicBezTo>
                  <a:cubicBezTo>
                    <a:pt x="34" y="15"/>
                    <a:pt x="34" y="15"/>
                    <a:pt x="34" y="14"/>
                  </a:cubicBezTo>
                  <a:cubicBezTo>
                    <a:pt x="33" y="14"/>
                    <a:pt x="32" y="15"/>
                    <a:pt x="32" y="16"/>
                  </a:cubicBezTo>
                  <a:cubicBezTo>
                    <a:pt x="32" y="17"/>
                    <a:pt x="32" y="18"/>
                    <a:pt x="33" y="18"/>
                  </a:cubicBezTo>
                  <a:cubicBezTo>
                    <a:pt x="33" y="18"/>
                    <a:pt x="34" y="18"/>
                    <a:pt x="34" y="17"/>
                  </a:cubicBezTo>
                  <a:cubicBezTo>
                    <a:pt x="35" y="18"/>
                    <a:pt x="37" y="20"/>
                    <a:pt x="37" y="20"/>
                  </a:cubicBezTo>
                  <a:cubicBezTo>
                    <a:pt x="47" y="30"/>
                    <a:pt x="52" y="45"/>
                    <a:pt x="54" y="51"/>
                  </a:cubicBezTo>
                  <a:cubicBezTo>
                    <a:pt x="51" y="46"/>
                    <a:pt x="43" y="32"/>
                    <a:pt x="36" y="28"/>
                  </a:cubicBezTo>
                  <a:cubicBezTo>
                    <a:pt x="36" y="28"/>
                    <a:pt x="36" y="28"/>
                    <a:pt x="36" y="28"/>
                  </a:cubicBezTo>
                  <a:cubicBezTo>
                    <a:pt x="36" y="28"/>
                    <a:pt x="35" y="27"/>
                    <a:pt x="35" y="27"/>
                  </a:cubicBezTo>
                  <a:cubicBezTo>
                    <a:pt x="34" y="26"/>
                    <a:pt x="33" y="26"/>
                    <a:pt x="33" y="27"/>
                  </a:cubicBezTo>
                  <a:cubicBezTo>
                    <a:pt x="33" y="27"/>
                    <a:pt x="33" y="28"/>
                    <a:pt x="34" y="29"/>
                  </a:cubicBezTo>
                  <a:cubicBezTo>
                    <a:pt x="35" y="29"/>
                    <a:pt x="35" y="29"/>
                    <a:pt x="36" y="29"/>
                  </a:cubicBezTo>
                  <a:cubicBezTo>
                    <a:pt x="36" y="29"/>
                    <a:pt x="36" y="29"/>
                    <a:pt x="36" y="29"/>
                  </a:cubicBezTo>
                  <a:cubicBezTo>
                    <a:pt x="39" y="32"/>
                    <a:pt x="47" y="39"/>
                    <a:pt x="53" y="52"/>
                  </a:cubicBezTo>
                  <a:cubicBezTo>
                    <a:pt x="35" y="39"/>
                    <a:pt x="13" y="36"/>
                    <a:pt x="7" y="36"/>
                  </a:cubicBezTo>
                  <a:cubicBezTo>
                    <a:pt x="7" y="36"/>
                    <a:pt x="7" y="36"/>
                    <a:pt x="7" y="36"/>
                  </a:cubicBezTo>
                  <a:cubicBezTo>
                    <a:pt x="7" y="36"/>
                    <a:pt x="4" y="34"/>
                    <a:pt x="2" y="36"/>
                  </a:cubicBezTo>
                  <a:cubicBezTo>
                    <a:pt x="0" y="38"/>
                    <a:pt x="4" y="39"/>
                    <a:pt x="7" y="37"/>
                  </a:cubicBezTo>
                  <a:cubicBezTo>
                    <a:pt x="25" y="37"/>
                    <a:pt x="42" y="47"/>
                    <a:pt x="50" y="52"/>
                  </a:cubicBezTo>
                  <a:cubicBezTo>
                    <a:pt x="43" y="49"/>
                    <a:pt x="32" y="45"/>
                    <a:pt x="22" y="48"/>
                  </a:cubicBezTo>
                  <a:cubicBezTo>
                    <a:pt x="22" y="48"/>
                    <a:pt x="22" y="48"/>
                    <a:pt x="22" y="48"/>
                  </a:cubicBezTo>
                  <a:cubicBezTo>
                    <a:pt x="22" y="48"/>
                    <a:pt x="19" y="47"/>
                    <a:pt x="19" y="49"/>
                  </a:cubicBezTo>
                  <a:cubicBezTo>
                    <a:pt x="20" y="51"/>
                    <a:pt x="23" y="49"/>
                    <a:pt x="23" y="49"/>
                  </a:cubicBezTo>
                  <a:cubicBezTo>
                    <a:pt x="27" y="49"/>
                    <a:pt x="37" y="47"/>
                    <a:pt x="51" y="54"/>
                  </a:cubicBezTo>
                  <a:cubicBezTo>
                    <a:pt x="43" y="54"/>
                    <a:pt x="24" y="56"/>
                    <a:pt x="9" y="72"/>
                  </a:cubicBezTo>
                  <a:cubicBezTo>
                    <a:pt x="9" y="72"/>
                    <a:pt x="9" y="72"/>
                    <a:pt x="9" y="72"/>
                  </a:cubicBezTo>
                  <a:cubicBezTo>
                    <a:pt x="9" y="72"/>
                    <a:pt x="5" y="74"/>
                    <a:pt x="6" y="76"/>
                  </a:cubicBezTo>
                  <a:cubicBezTo>
                    <a:pt x="8" y="78"/>
                    <a:pt x="10" y="73"/>
                    <a:pt x="10" y="73"/>
                  </a:cubicBezTo>
                  <a:cubicBezTo>
                    <a:pt x="15" y="69"/>
                    <a:pt x="29" y="55"/>
                    <a:pt x="52" y="55"/>
                  </a:cubicBezTo>
                  <a:cubicBezTo>
                    <a:pt x="45" y="57"/>
                    <a:pt x="28" y="62"/>
                    <a:pt x="20" y="79"/>
                  </a:cubicBezTo>
                  <a:cubicBezTo>
                    <a:pt x="20" y="79"/>
                    <a:pt x="20" y="79"/>
                    <a:pt x="20" y="79"/>
                  </a:cubicBezTo>
                  <a:cubicBezTo>
                    <a:pt x="20" y="79"/>
                    <a:pt x="16" y="82"/>
                    <a:pt x="19" y="84"/>
                  </a:cubicBezTo>
                  <a:cubicBezTo>
                    <a:pt x="22" y="85"/>
                    <a:pt x="22" y="80"/>
                    <a:pt x="22" y="80"/>
                  </a:cubicBezTo>
                  <a:cubicBezTo>
                    <a:pt x="25" y="74"/>
                    <a:pt x="30" y="61"/>
                    <a:pt x="53" y="57"/>
                  </a:cubicBezTo>
                  <a:cubicBezTo>
                    <a:pt x="51" y="60"/>
                    <a:pt x="44" y="68"/>
                    <a:pt x="35" y="75"/>
                  </a:cubicBezTo>
                  <a:cubicBezTo>
                    <a:pt x="35" y="75"/>
                    <a:pt x="30" y="75"/>
                    <a:pt x="32" y="78"/>
                  </a:cubicBezTo>
                  <a:cubicBezTo>
                    <a:pt x="33" y="80"/>
                    <a:pt x="35" y="76"/>
                    <a:pt x="35" y="76"/>
                  </a:cubicBezTo>
                  <a:cubicBezTo>
                    <a:pt x="35" y="76"/>
                    <a:pt x="35" y="76"/>
                    <a:pt x="35" y="76"/>
                  </a:cubicBezTo>
                  <a:cubicBezTo>
                    <a:pt x="40" y="72"/>
                    <a:pt x="50" y="63"/>
                    <a:pt x="54" y="57"/>
                  </a:cubicBezTo>
                  <a:cubicBezTo>
                    <a:pt x="54" y="62"/>
                    <a:pt x="49" y="79"/>
                    <a:pt x="33" y="85"/>
                  </a:cubicBezTo>
                  <a:cubicBezTo>
                    <a:pt x="32" y="85"/>
                    <a:pt x="28" y="84"/>
                    <a:pt x="28" y="88"/>
                  </a:cubicBezTo>
                  <a:cubicBezTo>
                    <a:pt x="28" y="92"/>
                    <a:pt x="33" y="87"/>
                    <a:pt x="33" y="87"/>
                  </a:cubicBezTo>
                  <a:cubicBezTo>
                    <a:pt x="37" y="85"/>
                    <a:pt x="44" y="81"/>
                    <a:pt x="48" y="75"/>
                  </a:cubicBezTo>
                  <a:cubicBezTo>
                    <a:pt x="51" y="70"/>
                    <a:pt x="53" y="65"/>
                    <a:pt x="55" y="61"/>
                  </a:cubicBezTo>
                  <a:cubicBezTo>
                    <a:pt x="54" y="67"/>
                    <a:pt x="52" y="79"/>
                    <a:pt x="45" y="91"/>
                  </a:cubicBezTo>
                  <a:cubicBezTo>
                    <a:pt x="45" y="91"/>
                    <a:pt x="45" y="91"/>
                    <a:pt x="45" y="92"/>
                  </a:cubicBezTo>
                  <a:cubicBezTo>
                    <a:pt x="45" y="92"/>
                    <a:pt x="45" y="92"/>
                    <a:pt x="45" y="92"/>
                  </a:cubicBezTo>
                  <a:cubicBezTo>
                    <a:pt x="45" y="92"/>
                    <a:pt x="40" y="95"/>
                    <a:pt x="43" y="97"/>
                  </a:cubicBezTo>
                  <a:cubicBezTo>
                    <a:pt x="45" y="99"/>
                    <a:pt x="46" y="93"/>
                    <a:pt x="46" y="93"/>
                  </a:cubicBezTo>
                  <a:cubicBezTo>
                    <a:pt x="46" y="93"/>
                    <a:pt x="46" y="93"/>
                    <a:pt x="46" y="93"/>
                  </a:cubicBezTo>
                  <a:cubicBezTo>
                    <a:pt x="48" y="90"/>
                    <a:pt x="50" y="85"/>
                    <a:pt x="52" y="81"/>
                  </a:cubicBezTo>
                  <a:cubicBezTo>
                    <a:pt x="54" y="75"/>
                    <a:pt x="56" y="67"/>
                    <a:pt x="56" y="62"/>
                  </a:cubicBezTo>
                  <a:cubicBezTo>
                    <a:pt x="58" y="72"/>
                    <a:pt x="59" y="91"/>
                    <a:pt x="50" y="104"/>
                  </a:cubicBezTo>
                  <a:cubicBezTo>
                    <a:pt x="50" y="104"/>
                    <a:pt x="50" y="104"/>
                    <a:pt x="50" y="104"/>
                  </a:cubicBezTo>
                  <a:cubicBezTo>
                    <a:pt x="50" y="104"/>
                    <a:pt x="45" y="106"/>
                    <a:pt x="46" y="108"/>
                  </a:cubicBezTo>
                  <a:cubicBezTo>
                    <a:pt x="48" y="111"/>
                    <a:pt x="51" y="105"/>
                    <a:pt x="51" y="105"/>
                  </a:cubicBezTo>
                  <a:cubicBezTo>
                    <a:pt x="51" y="105"/>
                    <a:pt x="51" y="105"/>
                    <a:pt x="51" y="105"/>
                  </a:cubicBezTo>
                  <a:cubicBezTo>
                    <a:pt x="55" y="101"/>
                    <a:pt x="61" y="88"/>
                    <a:pt x="58" y="64"/>
                  </a:cubicBezTo>
                  <a:cubicBezTo>
                    <a:pt x="61" y="70"/>
                    <a:pt x="65" y="83"/>
                    <a:pt x="63" y="96"/>
                  </a:cubicBezTo>
                  <a:cubicBezTo>
                    <a:pt x="63" y="96"/>
                    <a:pt x="63" y="97"/>
                    <a:pt x="63" y="97"/>
                  </a:cubicBezTo>
                  <a:cubicBezTo>
                    <a:pt x="63" y="97"/>
                    <a:pt x="63" y="97"/>
                    <a:pt x="63" y="97"/>
                  </a:cubicBezTo>
                  <a:cubicBezTo>
                    <a:pt x="63" y="97"/>
                    <a:pt x="60" y="102"/>
                    <a:pt x="63" y="103"/>
                  </a:cubicBezTo>
                  <a:cubicBezTo>
                    <a:pt x="67" y="104"/>
                    <a:pt x="65" y="98"/>
                    <a:pt x="65" y="98"/>
                  </a:cubicBezTo>
                  <a:cubicBezTo>
                    <a:pt x="65" y="98"/>
                    <a:pt x="65" y="98"/>
                    <a:pt x="65" y="98"/>
                  </a:cubicBezTo>
                  <a:cubicBezTo>
                    <a:pt x="66" y="92"/>
                    <a:pt x="65" y="77"/>
                    <a:pt x="60" y="65"/>
                  </a:cubicBezTo>
                  <a:cubicBezTo>
                    <a:pt x="64" y="71"/>
                    <a:pt x="72" y="80"/>
                    <a:pt x="86" y="84"/>
                  </a:cubicBezTo>
                  <a:cubicBezTo>
                    <a:pt x="86" y="84"/>
                    <a:pt x="86" y="84"/>
                    <a:pt x="86" y="84"/>
                  </a:cubicBezTo>
                  <a:cubicBezTo>
                    <a:pt x="86" y="84"/>
                    <a:pt x="92" y="87"/>
                    <a:pt x="91" y="85"/>
                  </a:cubicBezTo>
                  <a:cubicBezTo>
                    <a:pt x="91" y="83"/>
                    <a:pt x="86" y="83"/>
                    <a:pt x="86" y="83"/>
                  </a:cubicBezTo>
                  <a:cubicBezTo>
                    <a:pt x="82" y="82"/>
                    <a:pt x="73" y="78"/>
                    <a:pt x="67" y="70"/>
                  </a:cubicBezTo>
                  <a:cubicBezTo>
                    <a:pt x="60" y="64"/>
                    <a:pt x="58" y="59"/>
                    <a:pt x="58" y="57"/>
                  </a:cubicBezTo>
                  <a:cubicBezTo>
                    <a:pt x="60" y="60"/>
                    <a:pt x="70" y="71"/>
                    <a:pt x="85" y="76"/>
                  </a:cubicBezTo>
                  <a:cubicBezTo>
                    <a:pt x="85" y="76"/>
                    <a:pt x="86" y="77"/>
                    <a:pt x="88" y="77"/>
                  </a:cubicBezTo>
                  <a:cubicBezTo>
                    <a:pt x="88" y="77"/>
                    <a:pt x="88" y="77"/>
                    <a:pt x="88" y="77"/>
                  </a:cubicBezTo>
                  <a:cubicBezTo>
                    <a:pt x="88" y="77"/>
                    <a:pt x="93" y="79"/>
                    <a:pt x="92" y="77"/>
                  </a:cubicBezTo>
                  <a:cubicBezTo>
                    <a:pt x="92" y="76"/>
                    <a:pt x="89" y="76"/>
                    <a:pt x="89" y="76"/>
                  </a:cubicBezTo>
                  <a:cubicBezTo>
                    <a:pt x="86" y="76"/>
                    <a:pt x="81" y="74"/>
                    <a:pt x="77" y="71"/>
                  </a:cubicBezTo>
                  <a:cubicBezTo>
                    <a:pt x="69" y="66"/>
                    <a:pt x="64" y="62"/>
                    <a:pt x="61" y="59"/>
                  </a:cubicBezTo>
                  <a:cubicBezTo>
                    <a:pt x="71" y="66"/>
                    <a:pt x="85" y="70"/>
                    <a:pt x="88" y="70"/>
                  </a:cubicBezTo>
                  <a:cubicBezTo>
                    <a:pt x="89" y="70"/>
                    <a:pt x="89" y="70"/>
                    <a:pt x="90" y="70"/>
                  </a:cubicBezTo>
                  <a:cubicBezTo>
                    <a:pt x="90" y="70"/>
                    <a:pt x="90" y="70"/>
                    <a:pt x="90" y="70"/>
                  </a:cubicBezTo>
                  <a:cubicBezTo>
                    <a:pt x="90" y="70"/>
                    <a:pt x="95" y="71"/>
                    <a:pt x="94" y="69"/>
                  </a:cubicBezTo>
                  <a:cubicBezTo>
                    <a:pt x="93" y="67"/>
                    <a:pt x="90" y="69"/>
                    <a:pt x="90" y="69"/>
                  </a:cubicBezTo>
                  <a:cubicBezTo>
                    <a:pt x="80" y="69"/>
                    <a:pt x="64" y="59"/>
                    <a:pt x="60" y="56"/>
                  </a:cubicBezTo>
                  <a:cubicBezTo>
                    <a:pt x="68" y="56"/>
                    <a:pt x="75" y="59"/>
                    <a:pt x="77" y="61"/>
                  </a:cubicBezTo>
                  <a:cubicBezTo>
                    <a:pt x="77" y="61"/>
                    <a:pt x="78" y="64"/>
                    <a:pt x="80" y="63"/>
                  </a:cubicBezTo>
                  <a:cubicBezTo>
                    <a:pt x="83" y="62"/>
                    <a:pt x="78" y="60"/>
                    <a:pt x="78" y="60"/>
                  </a:cubicBezTo>
                  <a:cubicBezTo>
                    <a:pt x="78" y="60"/>
                    <a:pt x="78" y="60"/>
                    <a:pt x="78" y="60"/>
                  </a:cubicBezTo>
                  <a:cubicBezTo>
                    <a:pt x="73" y="56"/>
                    <a:pt x="66" y="55"/>
                    <a:pt x="61" y="55"/>
                  </a:cubicBezTo>
                  <a:cubicBezTo>
                    <a:pt x="68" y="54"/>
                    <a:pt x="82" y="53"/>
                    <a:pt x="91" y="57"/>
                  </a:cubicBezTo>
                  <a:cubicBezTo>
                    <a:pt x="93" y="58"/>
                    <a:pt x="94" y="58"/>
                    <a:pt x="95" y="59"/>
                  </a:cubicBezTo>
                  <a:cubicBezTo>
                    <a:pt x="95" y="59"/>
                    <a:pt x="99" y="65"/>
                    <a:pt x="101" y="62"/>
                  </a:cubicBezTo>
                  <a:cubicBezTo>
                    <a:pt x="103" y="59"/>
                    <a:pt x="96" y="58"/>
                    <a:pt x="96" y="58"/>
                  </a:cubicBezTo>
                  <a:close/>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2" name="Freeform 232">
              <a:extLst>
                <a:ext uri="{FF2B5EF4-FFF2-40B4-BE49-F238E27FC236}">
                  <a16:creationId xmlns:a16="http://schemas.microsoft.com/office/drawing/2014/main" xmlns="" id="{528AD0C8-9162-4E21-B574-15253928493D}"/>
                </a:ext>
              </a:extLst>
            </p:cNvPr>
            <p:cNvSpPr>
              <a:spLocks/>
            </p:cNvSpPr>
            <p:nvPr/>
          </p:nvSpPr>
          <p:spPr bwMode="auto">
            <a:xfrm flipH="1">
              <a:off x="1645169" y="5683073"/>
              <a:ext cx="2118" cy="423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1"/>
                    <a:pt x="1" y="1"/>
                  </a:cubicBezTo>
                </a:path>
              </a:pathLst>
            </a:custGeom>
            <a:solidFill>
              <a:srgbClr val="F978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3" name="Freeform 233">
              <a:extLst>
                <a:ext uri="{FF2B5EF4-FFF2-40B4-BE49-F238E27FC236}">
                  <a16:creationId xmlns:a16="http://schemas.microsoft.com/office/drawing/2014/main" xmlns="" id="{099EFD74-5EFC-4F9C-AD05-04122DE94830}"/>
                </a:ext>
              </a:extLst>
            </p:cNvPr>
            <p:cNvSpPr>
              <a:spLocks/>
            </p:cNvSpPr>
            <p:nvPr/>
          </p:nvSpPr>
          <p:spPr bwMode="auto">
            <a:xfrm flipH="1">
              <a:off x="1623996" y="5651335"/>
              <a:ext cx="116454" cy="124835"/>
            </a:xfrm>
            <a:custGeom>
              <a:avLst/>
              <a:gdLst>
                <a:gd name="T0" fmla="*/ 26 w 41"/>
                <a:gd name="T1" fmla="*/ 0 h 44"/>
                <a:gd name="T2" fmla="*/ 10 w 41"/>
                <a:gd name="T3" fmla="*/ 7 h 44"/>
                <a:gd name="T4" fmla="*/ 10 w 41"/>
                <a:gd name="T5" fmla="*/ 7 h 44"/>
                <a:gd name="T6" fmla="*/ 8 w 41"/>
                <a:gd name="T7" fmla="*/ 10 h 44"/>
                <a:gd name="T8" fmla="*/ 3 w 41"/>
                <a:gd name="T9" fmla="*/ 13 h 44"/>
                <a:gd name="T10" fmla="*/ 0 w 41"/>
                <a:gd name="T11" fmla="*/ 24 h 44"/>
                <a:gd name="T12" fmla="*/ 4 w 41"/>
                <a:gd name="T13" fmla="*/ 43 h 44"/>
                <a:gd name="T14" fmla="*/ 6 w 41"/>
                <a:gd name="T15" fmla="*/ 19 h 44"/>
                <a:gd name="T16" fmla="*/ 7 w 41"/>
                <a:gd name="T17" fmla="*/ 19 h 44"/>
                <a:gd name="T18" fmla="*/ 17 w 41"/>
                <a:gd name="T19" fmla="*/ 44 h 44"/>
                <a:gd name="T20" fmla="*/ 14 w 41"/>
                <a:gd name="T21" fmla="*/ 16 h 44"/>
                <a:gd name="T22" fmla="*/ 16 w 41"/>
                <a:gd name="T23" fmla="*/ 15 h 44"/>
                <a:gd name="T24" fmla="*/ 31 w 41"/>
                <a:gd name="T25" fmla="*/ 26 h 44"/>
                <a:gd name="T26" fmla="*/ 19 w 41"/>
                <a:gd name="T27" fmla="*/ 11 h 44"/>
                <a:gd name="T28" fmla="*/ 19 w 41"/>
                <a:gd name="T29" fmla="*/ 7 h 44"/>
                <a:gd name="T30" fmla="*/ 33 w 41"/>
                <a:gd name="T31" fmla="*/ 11 h 44"/>
                <a:gd name="T32" fmla="*/ 23 w 41"/>
                <a:gd name="T33" fmla="*/ 4 h 44"/>
                <a:gd name="T34" fmla="*/ 37 w 41"/>
                <a:gd name="T35" fmla="*/ 1 h 44"/>
                <a:gd name="T36" fmla="*/ 41 w 41"/>
                <a:gd name="T37" fmla="*/ 1 h 44"/>
                <a:gd name="T38" fmla="*/ 33 w 41"/>
                <a:gd name="T39" fmla="*/ 0 h 44"/>
                <a:gd name="T40" fmla="*/ 33 w 41"/>
                <a:gd name="T41" fmla="*/ 0 h 44"/>
                <a:gd name="T42" fmla="*/ 26 w 4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4">
                  <a:moveTo>
                    <a:pt x="26" y="0"/>
                  </a:moveTo>
                  <a:cubicBezTo>
                    <a:pt x="15" y="0"/>
                    <a:pt x="11" y="4"/>
                    <a:pt x="10" y="7"/>
                  </a:cubicBezTo>
                  <a:cubicBezTo>
                    <a:pt x="10" y="7"/>
                    <a:pt x="10" y="7"/>
                    <a:pt x="10" y="7"/>
                  </a:cubicBezTo>
                  <a:cubicBezTo>
                    <a:pt x="10" y="9"/>
                    <a:pt x="9" y="10"/>
                    <a:pt x="8" y="10"/>
                  </a:cubicBezTo>
                  <a:cubicBezTo>
                    <a:pt x="7" y="11"/>
                    <a:pt x="5" y="11"/>
                    <a:pt x="3" y="13"/>
                  </a:cubicBezTo>
                  <a:cubicBezTo>
                    <a:pt x="1" y="14"/>
                    <a:pt x="0" y="18"/>
                    <a:pt x="0" y="24"/>
                  </a:cubicBezTo>
                  <a:cubicBezTo>
                    <a:pt x="0" y="29"/>
                    <a:pt x="1" y="36"/>
                    <a:pt x="4" y="43"/>
                  </a:cubicBezTo>
                  <a:cubicBezTo>
                    <a:pt x="4" y="42"/>
                    <a:pt x="1" y="24"/>
                    <a:pt x="6" y="19"/>
                  </a:cubicBezTo>
                  <a:cubicBezTo>
                    <a:pt x="6" y="19"/>
                    <a:pt x="7" y="19"/>
                    <a:pt x="7" y="19"/>
                  </a:cubicBezTo>
                  <a:cubicBezTo>
                    <a:pt x="11" y="19"/>
                    <a:pt x="10" y="36"/>
                    <a:pt x="17" y="44"/>
                  </a:cubicBezTo>
                  <a:cubicBezTo>
                    <a:pt x="17" y="44"/>
                    <a:pt x="11" y="19"/>
                    <a:pt x="14" y="16"/>
                  </a:cubicBezTo>
                  <a:cubicBezTo>
                    <a:pt x="14" y="16"/>
                    <a:pt x="15" y="15"/>
                    <a:pt x="16" y="15"/>
                  </a:cubicBezTo>
                  <a:cubicBezTo>
                    <a:pt x="20" y="15"/>
                    <a:pt x="29" y="22"/>
                    <a:pt x="31" y="26"/>
                  </a:cubicBezTo>
                  <a:cubicBezTo>
                    <a:pt x="31" y="26"/>
                    <a:pt x="28" y="18"/>
                    <a:pt x="19" y="11"/>
                  </a:cubicBezTo>
                  <a:cubicBezTo>
                    <a:pt x="16" y="8"/>
                    <a:pt x="17" y="7"/>
                    <a:pt x="19" y="7"/>
                  </a:cubicBezTo>
                  <a:cubicBezTo>
                    <a:pt x="23" y="7"/>
                    <a:pt x="30" y="9"/>
                    <a:pt x="33" y="11"/>
                  </a:cubicBezTo>
                  <a:cubicBezTo>
                    <a:pt x="30" y="9"/>
                    <a:pt x="23" y="5"/>
                    <a:pt x="23" y="4"/>
                  </a:cubicBezTo>
                  <a:cubicBezTo>
                    <a:pt x="22" y="3"/>
                    <a:pt x="30" y="1"/>
                    <a:pt x="37" y="1"/>
                  </a:cubicBezTo>
                  <a:cubicBezTo>
                    <a:pt x="39" y="1"/>
                    <a:pt x="40" y="1"/>
                    <a:pt x="41" y="1"/>
                  </a:cubicBezTo>
                  <a:cubicBezTo>
                    <a:pt x="38" y="1"/>
                    <a:pt x="36" y="0"/>
                    <a:pt x="33" y="0"/>
                  </a:cubicBezTo>
                  <a:cubicBezTo>
                    <a:pt x="33" y="0"/>
                    <a:pt x="33" y="0"/>
                    <a:pt x="33" y="0"/>
                  </a:cubicBezTo>
                  <a:cubicBezTo>
                    <a:pt x="30" y="0"/>
                    <a:pt x="28" y="0"/>
                    <a:pt x="2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4" name="Freeform 234">
              <a:extLst>
                <a:ext uri="{FF2B5EF4-FFF2-40B4-BE49-F238E27FC236}">
                  <a16:creationId xmlns:a16="http://schemas.microsoft.com/office/drawing/2014/main" xmlns="" id="{FB7B5E2F-1090-44A7-B0F5-D298532B25D7}"/>
                </a:ext>
              </a:extLst>
            </p:cNvPr>
            <p:cNvSpPr>
              <a:spLocks/>
            </p:cNvSpPr>
            <p:nvPr/>
          </p:nvSpPr>
          <p:spPr bwMode="auto">
            <a:xfrm flipH="1">
              <a:off x="1270401" y="5600555"/>
              <a:ext cx="135509" cy="112140"/>
            </a:xfrm>
            <a:custGeom>
              <a:avLst/>
              <a:gdLst>
                <a:gd name="T0" fmla="*/ 24 w 48"/>
                <a:gd name="T1" fmla="*/ 0 h 39"/>
                <a:gd name="T2" fmla="*/ 17 w 48"/>
                <a:gd name="T3" fmla="*/ 1 h 39"/>
                <a:gd name="T4" fmla="*/ 15 w 48"/>
                <a:gd name="T5" fmla="*/ 2 h 39"/>
                <a:gd name="T6" fmla="*/ 0 w 48"/>
                <a:gd name="T7" fmla="*/ 9 h 39"/>
                <a:gd name="T8" fmla="*/ 17 w 48"/>
                <a:gd name="T9" fmla="*/ 5 h 39"/>
                <a:gd name="T10" fmla="*/ 24 w 48"/>
                <a:gd name="T11" fmla="*/ 6 h 39"/>
                <a:gd name="T12" fmla="*/ 3 w 48"/>
                <a:gd name="T13" fmla="*/ 23 h 39"/>
                <a:gd name="T14" fmla="*/ 26 w 48"/>
                <a:gd name="T15" fmla="*/ 11 h 39"/>
                <a:gd name="T16" fmla="*/ 27 w 48"/>
                <a:gd name="T17" fmla="*/ 12 h 39"/>
                <a:gd name="T18" fmla="*/ 26 w 48"/>
                <a:gd name="T19" fmla="*/ 29 h 39"/>
                <a:gd name="T20" fmla="*/ 35 w 48"/>
                <a:gd name="T21" fmla="*/ 15 h 39"/>
                <a:gd name="T22" fmla="*/ 36 w 48"/>
                <a:gd name="T23" fmla="*/ 14 h 39"/>
                <a:gd name="T24" fmla="*/ 37 w 48"/>
                <a:gd name="T25" fmla="*/ 31 h 39"/>
                <a:gd name="T26" fmla="*/ 42 w 48"/>
                <a:gd name="T27" fmla="*/ 18 h 39"/>
                <a:gd name="T28" fmla="*/ 48 w 48"/>
                <a:gd name="T29" fmla="*/ 39 h 39"/>
                <a:gd name="T30" fmla="*/ 48 w 48"/>
                <a:gd name="T31" fmla="*/ 38 h 39"/>
                <a:gd name="T32" fmla="*/ 48 w 48"/>
                <a:gd name="T33" fmla="*/ 29 h 39"/>
                <a:gd name="T34" fmla="*/ 36 w 48"/>
                <a:gd name="T35" fmla="*/ 8 h 39"/>
                <a:gd name="T36" fmla="*/ 36 w 48"/>
                <a:gd name="T37" fmla="*/ 8 h 39"/>
                <a:gd name="T38" fmla="*/ 36 w 48"/>
                <a:gd name="T39" fmla="*/ 8 h 39"/>
                <a:gd name="T40" fmla="*/ 29 w 48"/>
                <a:gd name="T41" fmla="*/ 2 h 39"/>
                <a:gd name="T42" fmla="*/ 29 w 48"/>
                <a:gd name="T43" fmla="*/ 2 h 39"/>
                <a:gd name="T44" fmla="*/ 29 w 48"/>
                <a:gd name="T45" fmla="*/ 2 h 39"/>
                <a:gd name="T46" fmla="*/ 24 w 48"/>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9">
                  <a:moveTo>
                    <a:pt x="24" y="0"/>
                  </a:moveTo>
                  <a:cubicBezTo>
                    <a:pt x="22" y="0"/>
                    <a:pt x="19" y="1"/>
                    <a:pt x="17" y="1"/>
                  </a:cubicBezTo>
                  <a:cubicBezTo>
                    <a:pt x="16" y="1"/>
                    <a:pt x="16" y="2"/>
                    <a:pt x="15" y="2"/>
                  </a:cubicBezTo>
                  <a:cubicBezTo>
                    <a:pt x="10" y="3"/>
                    <a:pt x="5" y="5"/>
                    <a:pt x="0" y="9"/>
                  </a:cubicBezTo>
                  <a:cubicBezTo>
                    <a:pt x="1" y="8"/>
                    <a:pt x="10" y="5"/>
                    <a:pt x="17" y="5"/>
                  </a:cubicBezTo>
                  <a:cubicBezTo>
                    <a:pt x="20" y="5"/>
                    <a:pt x="22" y="5"/>
                    <a:pt x="24" y="6"/>
                  </a:cubicBezTo>
                  <a:cubicBezTo>
                    <a:pt x="24" y="6"/>
                    <a:pt x="14" y="10"/>
                    <a:pt x="3" y="23"/>
                  </a:cubicBezTo>
                  <a:cubicBezTo>
                    <a:pt x="4" y="22"/>
                    <a:pt x="19" y="11"/>
                    <a:pt x="26" y="11"/>
                  </a:cubicBezTo>
                  <a:cubicBezTo>
                    <a:pt x="26" y="11"/>
                    <a:pt x="27" y="12"/>
                    <a:pt x="27" y="12"/>
                  </a:cubicBezTo>
                  <a:cubicBezTo>
                    <a:pt x="32" y="14"/>
                    <a:pt x="26" y="29"/>
                    <a:pt x="26" y="29"/>
                  </a:cubicBezTo>
                  <a:cubicBezTo>
                    <a:pt x="26" y="29"/>
                    <a:pt x="34" y="21"/>
                    <a:pt x="35" y="15"/>
                  </a:cubicBezTo>
                  <a:cubicBezTo>
                    <a:pt x="35" y="14"/>
                    <a:pt x="35" y="14"/>
                    <a:pt x="36" y="14"/>
                  </a:cubicBezTo>
                  <a:cubicBezTo>
                    <a:pt x="37" y="14"/>
                    <a:pt x="39" y="23"/>
                    <a:pt x="37" y="31"/>
                  </a:cubicBezTo>
                  <a:cubicBezTo>
                    <a:pt x="37" y="31"/>
                    <a:pt x="42" y="23"/>
                    <a:pt x="42" y="18"/>
                  </a:cubicBezTo>
                  <a:cubicBezTo>
                    <a:pt x="42" y="18"/>
                    <a:pt x="48" y="29"/>
                    <a:pt x="48" y="39"/>
                  </a:cubicBezTo>
                  <a:cubicBezTo>
                    <a:pt x="48" y="39"/>
                    <a:pt x="48" y="38"/>
                    <a:pt x="48" y="38"/>
                  </a:cubicBezTo>
                  <a:cubicBezTo>
                    <a:pt x="48" y="35"/>
                    <a:pt x="48" y="32"/>
                    <a:pt x="48" y="29"/>
                  </a:cubicBezTo>
                  <a:cubicBezTo>
                    <a:pt x="46" y="12"/>
                    <a:pt x="40" y="8"/>
                    <a:pt x="36" y="8"/>
                  </a:cubicBezTo>
                  <a:cubicBezTo>
                    <a:pt x="36" y="8"/>
                    <a:pt x="36" y="8"/>
                    <a:pt x="36" y="8"/>
                  </a:cubicBezTo>
                  <a:cubicBezTo>
                    <a:pt x="36" y="8"/>
                    <a:pt x="36" y="8"/>
                    <a:pt x="36" y="8"/>
                  </a:cubicBezTo>
                  <a:cubicBezTo>
                    <a:pt x="32" y="8"/>
                    <a:pt x="32" y="5"/>
                    <a:pt x="29" y="2"/>
                  </a:cubicBezTo>
                  <a:cubicBezTo>
                    <a:pt x="29" y="2"/>
                    <a:pt x="29" y="2"/>
                    <a:pt x="29" y="2"/>
                  </a:cubicBezTo>
                  <a:cubicBezTo>
                    <a:pt x="29" y="2"/>
                    <a:pt x="29" y="2"/>
                    <a:pt x="29" y="2"/>
                  </a:cubicBezTo>
                  <a:cubicBezTo>
                    <a:pt x="28" y="1"/>
                    <a:pt x="26" y="0"/>
                    <a:pt x="24"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5" name="Freeform 235">
              <a:extLst>
                <a:ext uri="{FF2B5EF4-FFF2-40B4-BE49-F238E27FC236}">
                  <a16:creationId xmlns:a16="http://schemas.microsoft.com/office/drawing/2014/main" xmlns="" id="{F87B6CE3-69DB-4693-9670-C45538676888}"/>
                </a:ext>
              </a:extLst>
            </p:cNvPr>
            <p:cNvSpPr>
              <a:spLocks/>
            </p:cNvSpPr>
            <p:nvPr/>
          </p:nvSpPr>
          <p:spPr bwMode="auto">
            <a:xfrm flipH="1">
              <a:off x="1156065" y="5877730"/>
              <a:ext cx="97397" cy="175613"/>
            </a:xfrm>
            <a:custGeom>
              <a:avLst/>
              <a:gdLst>
                <a:gd name="T0" fmla="*/ 13 w 34"/>
                <a:gd name="T1" fmla="*/ 0 h 61"/>
                <a:gd name="T2" fmla="*/ 26 w 34"/>
                <a:gd name="T3" fmla="*/ 22 h 61"/>
                <a:gd name="T4" fmla="*/ 25 w 34"/>
                <a:gd name="T5" fmla="*/ 23 h 61"/>
                <a:gd name="T6" fmla="*/ 24 w 34"/>
                <a:gd name="T7" fmla="*/ 23 h 61"/>
                <a:gd name="T8" fmla="*/ 1 w 34"/>
                <a:gd name="T9" fmla="*/ 8 h 61"/>
                <a:gd name="T10" fmla="*/ 22 w 34"/>
                <a:gd name="T11" fmla="*/ 31 h 61"/>
                <a:gd name="T12" fmla="*/ 16 w 34"/>
                <a:gd name="T13" fmla="*/ 34 h 61"/>
                <a:gd name="T14" fmla="*/ 4 w 34"/>
                <a:gd name="T15" fmla="*/ 32 h 61"/>
                <a:gd name="T16" fmla="*/ 20 w 34"/>
                <a:gd name="T17" fmla="*/ 39 h 61"/>
                <a:gd name="T18" fmla="*/ 21 w 34"/>
                <a:gd name="T19" fmla="*/ 39 h 61"/>
                <a:gd name="T20" fmla="*/ 25 w 34"/>
                <a:gd name="T21" fmla="*/ 41 h 61"/>
                <a:gd name="T22" fmla="*/ 9 w 34"/>
                <a:gd name="T23" fmla="*/ 45 h 61"/>
                <a:gd name="T24" fmla="*/ 0 w 34"/>
                <a:gd name="T25" fmla="*/ 43 h 61"/>
                <a:gd name="T26" fmla="*/ 17 w 34"/>
                <a:gd name="T27" fmla="*/ 49 h 61"/>
                <a:gd name="T28" fmla="*/ 20 w 34"/>
                <a:gd name="T29" fmla="*/ 48 h 61"/>
                <a:gd name="T30" fmla="*/ 21 w 34"/>
                <a:gd name="T31" fmla="*/ 48 h 61"/>
                <a:gd name="T32" fmla="*/ 24 w 34"/>
                <a:gd name="T33" fmla="*/ 50 h 61"/>
                <a:gd name="T34" fmla="*/ 8 w 34"/>
                <a:gd name="T35" fmla="*/ 61 h 61"/>
                <a:gd name="T36" fmla="*/ 31 w 34"/>
                <a:gd name="T37" fmla="*/ 47 h 61"/>
                <a:gd name="T38" fmla="*/ 31 w 34"/>
                <a:gd name="T39" fmla="*/ 46 h 61"/>
                <a:gd name="T40" fmla="*/ 30 w 34"/>
                <a:gd name="T41" fmla="*/ 41 h 61"/>
                <a:gd name="T42" fmla="*/ 32 w 34"/>
                <a:gd name="T43" fmla="*/ 38 h 61"/>
                <a:gd name="T44" fmla="*/ 34 w 34"/>
                <a:gd name="T45" fmla="*/ 32 h 61"/>
                <a:gd name="T46" fmla="*/ 27 w 34"/>
                <a:gd name="T47" fmla="*/ 15 h 61"/>
                <a:gd name="T48" fmla="*/ 13 w 34"/>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1">
                  <a:moveTo>
                    <a:pt x="13" y="0"/>
                  </a:moveTo>
                  <a:cubicBezTo>
                    <a:pt x="14" y="1"/>
                    <a:pt x="24" y="13"/>
                    <a:pt x="26" y="22"/>
                  </a:cubicBezTo>
                  <a:cubicBezTo>
                    <a:pt x="26" y="22"/>
                    <a:pt x="26" y="23"/>
                    <a:pt x="25" y="23"/>
                  </a:cubicBezTo>
                  <a:cubicBezTo>
                    <a:pt x="25" y="23"/>
                    <a:pt x="24" y="23"/>
                    <a:pt x="24" y="23"/>
                  </a:cubicBezTo>
                  <a:cubicBezTo>
                    <a:pt x="20" y="19"/>
                    <a:pt x="12" y="11"/>
                    <a:pt x="1" y="8"/>
                  </a:cubicBezTo>
                  <a:cubicBezTo>
                    <a:pt x="1" y="8"/>
                    <a:pt x="23" y="25"/>
                    <a:pt x="22" y="31"/>
                  </a:cubicBezTo>
                  <a:cubicBezTo>
                    <a:pt x="22" y="33"/>
                    <a:pt x="19" y="34"/>
                    <a:pt x="16" y="34"/>
                  </a:cubicBezTo>
                  <a:cubicBezTo>
                    <a:pt x="11" y="34"/>
                    <a:pt x="4" y="32"/>
                    <a:pt x="4" y="32"/>
                  </a:cubicBezTo>
                  <a:cubicBezTo>
                    <a:pt x="4" y="32"/>
                    <a:pt x="14" y="39"/>
                    <a:pt x="20" y="39"/>
                  </a:cubicBezTo>
                  <a:cubicBezTo>
                    <a:pt x="20" y="39"/>
                    <a:pt x="21" y="39"/>
                    <a:pt x="21" y="39"/>
                  </a:cubicBezTo>
                  <a:cubicBezTo>
                    <a:pt x="21" y="39"/>
                    <a:pt x="26" y="39"/>
                    <a:pt x="25" y="41"/>
                  </a:cubicBezTo>
                  <a:cubicBezTo>
                    <a:pt x="24" y="43"/>
                    <a:pt x="16" y="45"/>
                    <a:pt x="9" y="45"/>
                  </a:cubicBezTo>
                  <a:cubicBezTo>
                    <a:pt x="6" y="45"/>
                    <a:pt x="3" y="44"/>
                    <a:pt x="0" y="43"/>
                  </a:cubicBezTo>
                  <a:cubicBezTo>
                    <a:pt x="1" y="44"/>
                    <a:pt x="10" y="49"/>
                    <a:pt x="17" y="49"/>
                  </a:cubicBezTo>
                  <a:cubicBezTo>
                    <a:pt x="18" y="49"/>
                    <a:pt x="19" y="49"/>
                    <a:pt x="20" y="48"/>
                  </a:cubicBezTo>
                  <a:cubicBezTo>
                    <a:pt x="20" y="48"/>
                    <a:pt x="21" y="48"/>
                    <a:pt x="21" y="48"/>
                  </a:cubicBezTo>
                  <a:cubicBezTo>
                    <a:pt x="22" y="48"/>
                    <a:pt x="24" y="49"/>
                    <a:pt x="24" y="50"/>
                  </a:cubicBezTo>
                  <a:cubicBezTo>
                    <a:pt x="25" y="51"/>
                    <a:pt x="14" y="59"/>
                    <a:pt x="8" y="61"/>
                  </a:cubicBezTo>
                  <a:cubicBezTo>
                    <a:pt x="21" y="58"/>
                    <a:pt x="31" y="51"/>
                    <a:pt x="31" y="47"/>
                  </a:cubicBezTo>
                  <a:cubicBezTo>
                    <a:pt x="31" y="47"/>
                    <a:pt x="31" y="47"/>
                    <a:pt x="31" y="46"/>
                  </a:cubicBezTo>
                  <a:cubicBezTo>
                    <a:pt x="31" y="44"/>
                    <a:pt x="30" y="42"/>
                    <a:pt x="30" y="41"/>
                  </a:cubicBezTo>
                  <a:cubicBezTo>
                    <a:pt x="30" y="40"/>
                    <a:pt x="31" y="39"/>
                    <a:pt x="32" y="38"/>
                  </a:cubicBezTo>
                  <a:cubicBezTo>
                    <a:pt x="33" y="37"/>
                    <a:pt x="34" y="35"/>
                    <a:pt x="34" y="32"/>
                  </a:cubicBezTo>
                  <a:cubicBezTo>
                    <a:pt x="34" y="28"/>
                    <a:pt x="32" y="22"/>
                    <a:pt x="27" y="15"/>
                  </a:cubicBezTo>
                  <a:cubicBezTo>
                    <a:pt x="23" y="10"/>
                    <a:pt x="19" y="5"/>
                    <a:pt x="13"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6" name="Freeform 236">
              <a:extLst>
                <a:ext uri="{FF2B5EF4-FFF2-40B4-BE49-F238E27FC236}">
                  <a16:creationId xmlns:a16="http://schemas.microsoft.com/office/drawing/2014/main" xmlns="" id="{25C845FC-4A91-4889-84C0-5E0BD9AC374A}"/>
                </a:ext>
              </a:extLst>
            </p:cNvPr>
            <p:cNvSpPr>
              <a:spLocks/>
            </p:cNvSpPr>
            <p:nvPr/>
          </p:nvSpPr>
          <p:spPr bwMode="auto">
            <a:xfrm flipH="1">
              <a:off x="1331803" y="6140093"/>
              <a:ext cx="150331" cy="99443"/>
            </a:xfrm>
            <a:custGeom>
              <a:avLst/>
              <a:gdLst>
                <a:gd name="T0" fmla="*/ 18 w 53"/>
                <a:gd name="T1" fmla="*/ 0 h 35"/>
                <a:gd name="T2" fmla="*/ 23 w 53"/>
                <a:gd name="T3" fmla="*/ 20 h 35"/>
                <a:gd name="T4" fmla="*/ 21 w 53"/>
                <a:gd name="T5" fmla="*/ 28 h 35"/>
                <a:gd name="T6" fmla="*/ 0 w 53"/>
                <a:gd name="T7" fmla="*/ 6 h 35"/>
                <a:gd name="T8" fmla="*/ 16 w 53"/>
                <a:gd name="T9" fmla="*/ 30 h 35"/>
                <a:gd name="T10" fmla="*/ 0 w 53"/>
                <a:gd name="T11" fmla="*/ 21 h 35"/>
                <a:gd name="T12" fmla="*/ 24 w 53"/>
                <a:gd name="T13" fmla="*/ 35 h 35"/>
                <a:gd name="T14" fmla="*/ 26 w 53"/>
                <a:gd name="T15" fmla="*/ 35 h 35"/>
                <a:gd name="T16" fmla="*/ 33 w 53"/>
                <a:gd name="T17" fmla="*/ 30 h 35"/>
                <a:gd name="T18" fmla="*/ 34 w 53"/>
                <a:gd name="T19" fmla="*/ 31 h 35"/>
                <a:gd name="T20" fmla="*/ 36 w 53"/>
                <a:gd name="T21" fmla="*/ 31 h 35"/>
                <a:gd name="T22" fmla="*/ 51 w 53"/>
                <a:gd name="T23" fmla="*/ 13 h 35"/>
                <a:gd name="T24" fmla="*/ 53 w 53"/>
                <a:gd name="T25" fmla="*/ 5 h 35"/>
                <a:gd name="T26" fmla="*/ 43 w 53"/>
                <a:gd name="T27" fmla="*/ 22 h 35"/>
                <a:gd name="T28" fmla="*/ 45 w 53"/>
                <a:gd name="T29" fmla="*/ 2 h 35"/>
                <a:gd name="T30" fmla="*/ 36 w 53"/>
                <a:gd name="T31" fmla="*/ 23 h 35"/>
                <a:gd name="T32" fmla="*/ 35 w 53"/>
                <a:gd name="T33" fmla="*/ 23 h 35"/>
                <a:gd name="T34" fmla="*/ 31 w 53"/>
                <a:gd name="T35" fmla="*/ 3 h 35"/>
                <a:gd name="T36" fmla="*/ 29 w 53"/>
                <a:gd name="T37" fmla="*/ 23 h 35"/>
                <a:gd name="T38" fmla="*/ 29 w 53"/>
                <a:gd name="T39" fmla="*/ 23 h 35"/>
                <a:gd name="T40" fmla="*/ 18 w 53"/>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5">
                  <a:moveTo>
                    <a:pt x="18" y="0"/>
                  </a:moveTo>
                  <a:cubicBezTo>
                    <a:pt x="19" y="3"/>
                    <a:pt x="22" y="15"/>
                    <a:pt x="23" y="20"/>
                  </a:cubicBezTo>
                  <a:cubicBezTo>
                    <a:pt x="24" y="26"/>
                    <a:pt x="21" y="28"/>
                    <a:pt x="21" y="28"/>
                  </a:cubicBezTo>
                  <a:cubicBezTo>
                    <a:pt x="13" y="26"/>
                    <a:pt x="0" y="6"/>
                    <a:pt x="0" y="6"/>
                  </a:cubicBezTo>
                  <a:cubicBezTo>
                    <a:pt x="4" y="20"/>
                    <a:pt x="16" y="30"/>
                    <a:pt x="16" y="30"/>
                  </a:cubicBezTo>
                  <a:cubicBezTo>
                    <a:pt x="9" y="28"/>
                    <a:pt x="1" y="22"/>
                    <a:pt x="0" y="21"/>
                  </a:cubicBezTo>
                  <a:cubicBezTo>
                    <a:pt x="9" y="31"/>
                    <a:pt x="19" y="35"/>
                    <a:pt x="24" y="35"/>
                  </a:cubicBezTo>
                  <a:cubicBezTo>
                    <a:pt x="25" y="35"/>
                    <a:pt x="26" y="35"/>
                    <a:pt x="26" y="35"/>
                  </a:cubicBezTo>
                  <a:cubicBezTo>
                    <a:pt x="30" y="33"/>
                    <a:pt x="30" y="30"/>
                    <a:pt x="33" y="30"/>
                  </a:cubicBezTo>
                  <a:cubicBezTo>
                    <a:pt x="33" y="30"/>
                    <a:pt x="34" y="31"/>
                    <a:pt x="34" y="31"/>
                  </a:cubicBezTo>
                  <a:cubicBezTo>
                    <a:pt x="35" y="31"/>
                    <a:pt x="35" y="31"/>
                    <a:pt x="36" y="31"/>
                  </a:cubicBezTo>
                  <a:cubicBezTo>
                    <a:pt x="40" y="31"/>
                    <a:pt x="46" y="27"/>
                    <a:pt x="51" y="13"/>
                  </a:cubicBezTo>
                  <a:cubicBezTo>
                    <a:pt x="52" y="11"/>
                    <a:pt x="53" y="8"/>
                    <a:pt x="53" y="5"/>
                  </a:cubicBezTo>
                  <a:cubicBezTo>
                    <a:pt x="51" y="11"/>
                    <a:pt x="43" y="22"/>
                    <a:pt x="43" y="22"/>
                  </a:cubicBezTo>
                  <a:cubicBezTo>
                    <a:pt x="44" y="18"/>
                    <a:pt x="45" y="6"/>
                    <a:pt x="45" y="2"/>
                  </a:cubicBezTo>
                  <a:cubicBezTo>
                    <a:pt x="44" y="9"/>
                    <a:pt x="38" y="23"/>
                    <a:pt x="36" y="23"/>
                  </a:cubicBezTo>
                  <a:cubicBezTo>
                    <a:pt x="35" y="23"/>
                    <a:pt x="35" y="23"/>
                    <a:pt x="35" y="23"/>
                  </a:cubicBezTo>
                  <a:cubicBezTo>
                    <a:pt x="33" y="22"/>
                    <a:pt x="31" y="6"/>
                    <a:pt x="31" y="3"/>
                  </a:cubicBezTo>
                  <a:cubicBezTo>
                    <a:pt x="31" y="6"/>
                    <a:pt x="32" y="23"/>
                    <a:pt x="29" y="23"/>
                  </a:cubicBezTo>
                  <a:cubicBezTo>
                    <a:pt x="29" y="23"/>
                    <a:pt x="29" y="23"/>
                    <a:pt x="29" y="23"/>
                  </a:cubicBezTo>
                  <a:cubicBezTo>
                    <a:pt x="26" y="22"/>
                    <a:pt x="20" y="4"/>
                    <a:pt x="18"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7" name="Freeform 237">
              <a:extLst>
                <a:ext uri="{FF2B5EF4-FFF2-40B4-BE49-F238E27FC236}">
                  <a16:creationId xmlns:a16="http://schemas.microsoft.com/office/drawing/2014/main" xmlns="" id="{CEE3614F-41BE-4495-B628-5471E51700E7}"/>
                </a:ext>
              </a:extLst>
            </p:cNvPr>
            <p:cNvSpPr>
              <a:spLocks/>
            </p:cNvSpPr>
            <p:nvPr/>
          </p:nvSpPr>
          <p:spPr bwMode="auto">
            <a:xfrm flipH="1">
              <a:off x="1683281" y="6038533"/>
              <a:ext cx="8469" cy="423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3" y="1"/>
                    <a:pt x="2" y="1"/>
                    <a:pt x="0" y="1"/>
                  </a:cubicBezTo>
                  <a:cubicBezTo>
                    <a:pt x="2" y="1"/>
                    <a:pt x="3"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8" name="Freeform 238">
              <a:extLst>
                <a:ext uri="{FF2B5EF4-FFF2-40B4-BE49-F238E27FC236}">
                  <a16:creationId xmlns:a16="http://schemas.microsoft.com/office/drawing/2014/main" xmlns="" id="{FC2731E9-AB38-40A7-9250-8DAEF623F2E5}"/>
                </a:ext>
              </a:extLst>
            </p:cNvPr>
            <p:cNvSpPr>
              <a:spLocks/>
            </p:cNvSpPr>
            <p:nvPr/>
          </p:nvSpPr>
          <p:spPr bwMode="auto">
            <a:xfrm flipH="1">
              <a:off x="1681165" y="5924278"/>
              <a:ext cx="112218" cy="173498"/>
            </a:xfrm>
            <a:custGeom>
              <a:avLst/>
              <a:gdLst>
                <a:gd name="T0" fmla="*/ 16 w 40"/>
                <a:gd name="T1" fmla="*/ 0 h 61"/>
                <a:gd name="T2" fmla="*/ 5 w 40"/>
                <a:gd name="T3" fmla="*/ 14 h 61"/>
                <a:gd name="T4" fmla="*/ 1 w 40"/>
                <a:gd name="T5" fmla="*/ 23 h 61"/>
                <a:gd name="T6" fmla="*/ 0 w 40"/>
                <a:gd name="T7" fmla="*/ 27 h 61"/>
                <a:gd name="T8" fmla="*/ 0 w 40"/>
                <a:gd name="T9" fmla="*/ 31 h 61"/>
                <a:gd name="T10" fmla="*/ 3 w 40"/>
                <a:gd name="T11" fmla="*/ 38 h 61"/>
                <a:gd name="T12" fmla="*/ 5 w 40"/>
                <a:gd name="T13" fmla="*/ 42 h 61"/>
                <a:gd name="T14" fmla="*/ 5 w 40"/>
                <a:gd name="T15" fmla="*/ 45 h 61"/>
                <a:gd name="T16" fmla="*/ 5 w 40"/>
                <a:gd name="T17" fmla="*/ 47 h 61"/>
                <a:gd name="T18" fmla="*/ 40 w 40"/>
                <a:gd name="T19" fmla="*/ 61 h 61"/>
                <a:gd name="T20" fmla="*/ 40 w 40"/>
                <a:gd name="T21" fmla="*/ 61 h 61"/>
                <a:gd name="T22" fmla="*/ 19 w 40"/>
                <a:gd name="T23" fmla="*/ 51 h 61"/>
                <a:gd name="T24" fmla="*/ 35 w 40"/>
                <a:gd name="T25" fmla="*/ 42 h 61"/>
                <a:gd name="T26" fmla="*/ 20 w 40"/>
                <a:gd name="T27" fmla="*/ 44 h 61"/>
                <a:gd name="T28" fmla="*/ 17 w 40"/>
                <a:gd name="T29" fmla="*/ 43 h 61"/>
                <a:gd name="T30" fmla="*/ 36 w 40"/>
                <a:gd name="T31" fmla="*/ 29 h 61"/>
                <a:gd name="T32" fmla="*/ 15 w 40"/>
                <a:gd name="T33" fmla="*/ 36 h 61"/>
                <a:gd name="T34" fmla="*/ 14 w 40"/>
                <a:gd name="T35" fmla="*/ 36 h 61"/>
                <a:gd name="T36" fmla="*/ 28 w 40"/>
                <a:gd name="T37" fmla="*/ 14 h 61"/>
                <a:gd name="T38" fmla="*/ 10 w 40"/>
                <a:gd name="T39" fmla="*/ 27 h 61"/>
                <a:gd name="T40" fmla="*/ 7 w 40"/>
                <a:gd name="T41" fmla="*/ 26 h 61"/>
                <a:gd name="T42" fmla="*/ 16 w 40"/>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61">
                  <a:moveTo>
                    <a:pt x="16" y="0"/>
                  </a:moveTo>
                  <a:cubicBezTo>
                    <a:pt x="12" y="4"/>
                    <a:pt x="8" y="10"/>
                    <a:pt x="5" y="14"/>
                  </a:cubicBezTo>
                  <a:cubicBezTo>
                    <a:pt x="3" y="18"/>
                    <a:pt x="2" y="21"/>
                    <a:pt x="1" y="23"/>
                  </a:cubicBezTo>
                  <a:cubicBezTo>
                    <a:pt x="1" y="25"/>
                    <a:pt x="0" y="26"/>
                    <a:pt x="0" y="27"/>
                  </a:cubicBezTo>
                  <a:cubicBezTo>
                    <a:pt x="0" y="28"/>
                    <a:pt x="0" y="29"/>
                    <a:pt x="0" y="31"/>
                  </a:cubicBezTo>
                  <a:cubicBezTo>
                    <a:pt x="0" y="35"/>
                    <a:pt x="1" y="37"/>
                    <a:pt x="3" y="38"/>
                  </a:cubicBezTo>
                  <a:cubicBezTo>
                    <a:pt x="5" y="39"/>
                    <a:pt x="5" y="40"/>
                    <a:pt x="5" y="42"/>
                  </a:cubicBezTo>
                  <a:cubicBezTo>
                    <a:pt x="5" y="43"/>
                    <a:pt x="5" y="44"/>
                    <a:pt x="5" y="45"/>
                  </a:cubicBezTo>
                  <a:cubicBezTo>
                    <a:pt x="5" y="45"/>
                    <a:pt x="5" y="46"/>
                    <a:pt x="5" y="47"/>
                  </a:cubicBezTo>
                  <a:cubicBezTo>
                    <a:pt x="6" y="51"/>
                    <a:pt x="22" y="61"/>
                    <a:pt x="40" y="61"/>
                  </a:cubicBezTo>
                  <a:cubicBezTo>
                    <a:pt x="40" y="61"/>
                    <a:pt x="40" y="61"/>
                    <a:pt x="40" y="61"/>
                  </a:cubicBezTo>
                  <a:cubicBezTo>
                    <a:pt x="33" y="60"/>
                    <a:pt x="24" y="56"/>
                    <a:pt x="19" y="51"/>
                  </a:cubicBezTo>
                  <a:cubicBezTo>
                    <a:pt x="16" y="48"/>
                    <a:pt x="28" y="44"/>
                    <a:pt x="35" y="42"/>
                  </a:cubicBezTo>
                  <a:cubicBezTo>
                    <a:pt x="31" y="43"/>
                    <a:pt x="24" y="44"/>
                    <a:pt x="20" y="44"/>
                  </a:cubicBezTo>
                  <a:cubicBezTo>
                    <a:pt x="18" y="44"/>
                    <a:pt x="17" y="44"/>
                    <a:pt x="17" y="43"/>
                  </a:cubicBezTo>
                  <a:cubicBezTo>
                    <a:pt x="16" y="40"/>
                    <a:pt x="35" y="30"/>
                    <a:pt x="36" y="29"/>
                  </a:cubicBezTo>
                  <a:cubicBezTo>
                    <a:pt x="35" y="30"/>
                    <a:pt x="20" y="36"/>
                    <a:pt x="15" y="36"/>
                  </a:cubicBezTo>
                  <a:cubicBezTo>
                    <a:pt x="15" y="36"/>
                    <a:pt x="14" y="36"/>
                    <a:pt x="14" y="36"/>
                  </a:cubicBezTo>
                  <a:cubicBezTo>
                    <a:pt x="11" y="34"/>
                    <a:pt x="25" y="18"/>
                    <a:pt x="28" y="14"/>
                  </a:cubicBezTo>
                  <a:cubicBezTo>
                    <a:pt x="26" y="17"/>
                    <a:pt x="16" y="27"/>
                    <a:pt x="10" y="27"/>
                  </a:cubicBezTo>
                  <a:cubicBezTo>
                    <a:pt x="9" y="27"/>
                    <a:pt x="8" y="27"/>
                    <a:pt x="7" y="26"/>
                  </a:cubicBezTo>
                  <a:cubicBezTo>
                    <a:pt x="3" y="20"/>
                    <a:pt x="15" y="1"/>
                    <a:pt x="16" y="0"/>
                  </a:cubicBezTo>
                </a:path>
              </a:pathLst>
            </a:custGeom>
            <a:solidFill>
              <a:srgbClr val="FFF9F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19" name="Freeform 239">
              <a:extLst>
                <a:ext uri="{FF2B5EF4-FFF2-40B4-BE49-F238E27FC236}">
                  <a16:creationId xmlns:a16="http://schemas.microsoft.com/office/drawing/2014/main" xmlns="" id="{D0B0A19C-704E-4D6C-9DFC-CEFB121F0749}"/>
                </a:ext>
              </a:extLst>
            </p:cNvPr>
            <p:cNvSpPr>
              <a:spLocks/>
            </p:cNvSpPr>
            <p:nvPr/>
          </p:nvSpPr>
          <p:spPr bwMode="auto">
            <a:xfrm flipH="1">
              <a:off x="2261314" y="5848108"/>
              <a:ext cx="194795" cy="184077"/>
            </a:xfrm>
            <a:custGeom>
              <a:avLst/>
              <a:gdLst>
                <a:gd name="T0" fmla="*/ 66 w 69"/>
                <a:gd name="T1" fmla="*/ 51 h 65"/>
                <a:gd name="T2" fmla="*/ 49 w 69"/>
                <a:gd name="T3" fmla="*/ 64 h 65"/>
                <a:gd name="T4" fmla="*/ 6 w 69"/>
                <a:gd name="T5" fmla="*/ 40 h 65"/>
                <a:gd name="T6" fmla="*/ 6 w 69"/>
                <a:gd name="T7" fmla="*/ 40 h 65"/>
                <a:gd name="T8" fmla="*/ 1 w 69"/>
                <a:gd name="T9" fmla="*/ 14 h 65"/>
                <a:gd name="T10" fmla="*/ 2 w 69"/>
                <a:gd name="T11" fmla="*/ 4 h 65"/>
                <a:gd name="T12" fmla="*/ 6 w 69"/>
                <a:gd name="T13" fmla="*/ 7 h 65"/>
                <a:gd name="T14" fmla="*/ 10 w 69"/>
                <a:gd name="T15" fmla="*/ 9 h 65"/>
                <a:gd name="T16" fmla="*/ 9 w 69"/>
                <a:gd name="T17" fmla="*/ 3 h 65"/>
                <a:gd name="T18" fmla="*/ 17 w 69"/>
                <a:gd name="T19" fmla="*/ 2 h 65"/>
                <a:gd name="T20" fmla="*/ 39 w 69"/>
                <a:gd name="T21" fmla="*/ 9 h 65"/>
                <a:gd name="T22" fmla="*/ 39 w 69"/>
                <a:gd name="T23" fmla="*/ 9 h 65"/>
                <a:gd name="T24" fmla="*/ 66 w 69"/>
                <a:gd name="T25"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5">
                  <a:moveTo>
                    <a:pt x="66" y="51"/>
                  </a:moveTo>
                  <a:cubicBezTo>
                    <a:pt x="63" y="65"/>
                    <a:pt x="49" y="64"/>
                    <a:pt x="49" y="64"/>
                  </a:cubicBezTo>
                  <a:cubicBezTo>
                    <a:pt x="24" y="65"/>
                    <a:pt x="12" y="53"/>
                    <a:pt x="6" y="40"/>
                  </a:cubicBezTo>
                  <a:cubicBezTo>
                    <a:pt x="6" y="40"/>
                    <a:pt x="6" y="40"/>
                    <a:pt x="6" y="40"/>
                  </a:cubicBezTo>
                  <a:cubicBezTo>
                    <a:pt x="0" y="27"/>
                    <a:pt x="1" y="14"/>
                    <a:pt x="1" y="14"/>
                  </a:cubicBezTo>
                  <a:cubicBezTo>
                    <a:pt x="1" y="14"/>
                    <a:pt x="0" y="5"/>
                    <a:pt x="2" y="4"/>
                  </a:cubicBezTo>
                  <a:cubicBezTo>
                    <a:pt x="3" y="4"/>
                    <a:pt x="5" y="6"/>
                    <a:pt x="6" y="7"/>
                  </a:cubicBezTo>
                  <a:cubicBezTo>
                    <a:pt x="8" y="8"/>
                    <a:pt x="9" y="9"/>
                    <a:pt x="10" y="9"/>
                  </a:cubicBezTo>
                  <a:cubicBezTo>
                    <a:pt x="11" y="9"/>
                    <a:pt x="9" y="7"/>
                    <a:pt x="9" y="3"/>
                  </a:cubicBezTo>
                  <a:cubicBezTo>
                    <a:pt x="8" y="0"/>
                    <a:pt x="17" y="2"/>
                    <a:pt x="17" y="2"/>
                  </a:cubicBezTo>
                  <a:cubicBezTo>
                    <a:pt x="25" y="4"/>
                    <a:pt x="33" y="6"/>
                    <a:pt x="39" y="9"/>
                  </a:cubicBezTo>
                  <a:cubicBezTo>
                    <a:pt x="39" y="9"/>
                    <a:pt x="39" y="9"/>
                    <a:pt x="39" y="9"/>
                  </a:cubicBezTo>
                  <a:cubicBezTo>
                    <a:pt x="65" y="20"/>
                    <a:pt x="69" y="40"/>
                    <a:pt x="66" y="51"/>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0" name="Freeform 240">
              <a:extLst>
                <a:ext uri="{FF2B5EF4-FFF2-40B4-BE49-F238E27FC236}">
                  <a16:creationId xmlns:a16="http://schemas.microsoft.com/office/drawing/2014/main" xmlns="" id="{8B6F10DD-CEE4-4D3E-97E1-6296DC6D23B4}"/>
                </a:ext>
              </a:extLst>
            </p:cNvPr>
            <p:cNvSpPr>
              <a:spLocks/>
            </p:cNvSpPr>
            <p:nvPr/>
          </p:nvSpPr>
          <p:spPr bwMode="auto">
            <a:xfrm flipH="1">
              <a:off x="2265549" y="5873498"/>
              <a:ext cx="173622" cy="156572"/>
            </a:xfrm>
            <a:custGeom>
              <a:avLst/>
              <a:gdLst>
                <a:gd name="T0" fmla="*/ 33 w 61"/>
                <a:gd name="T1" fmla="*/ 0 h 55"/>
                <a:gd name="T2" fmla="*/ 53 w 61"/>
                <a:gd name="T3" fmla="*/ 24 h 55"/>
                <a:gd name="T4" fmla="*/ 35 w 61"/>
                <a:gd name="T5" fmla="*/ 13 h 55"/>
                <a:gd name="T6" fmla="*/ 35 w 61"/>
                <a:gd name="T7" fmla="*/ 13 h 55"/>
                <a:gd name="T8" fmla="*/ 51 w 61"/>
                <a:gd name="T9" fmla="*/ 37 h 55"/>
                <a:gd name="T10" fmla="*/ 48 w 61"/>
                <a:gd name="T11" fmla="*/ 36 h 55"/>
                <a:gd name="T12" fmla="*/ 32 w 61"/>
                <a:gd name="T13" fmla="*/ 28 h 55"/>
                <a:gd name="T14" fmla="*/ 40 w 61"/>
                <a:gd name="T15" fmla="*/ 42 h 55"/>
                <a:gd name="T16" fmla="*/ 39 w 61"/>
                <a:gd name="T17" fmla="*/ 42 h 55"/>
                <a:gd name="T18" fmla="*/ 17 w 61"/>
                <a:gd name="T19" fmla="*/ 31 h 55"/>
                <a:gd name="T20" fmla="*/ 31 w 61"/>
                <a:gd name="T21" fmla="*/ 50 h 55"/>
                <a:gd name="T22" fmla="*/ 30 w 61"/>
                <a:gd name="T23" fmla="*/ 50 h 55"/>
                <a:gd name="T24" fmla="*/ 0 w 61"/>
                <a:gd name="T25" fmla="*/ 31 h 55"/>
                <a:gd name="T26" fmla="*/ 40 w 61"/>
                <a:gd name="T27" fmla="*/ 55 h 55"/>
                <a:gd name="T28" fmla="*/ 43 w 61"/>
                <a:gd name="T29" fmla="*/ 55 h 55"/>
                <a:gd name="T30" fmla="*/ 43 w 61"/>
                <a:gd name="T31" fmla="*/ 55 h 55"/>
                <a:gd name="T32" fmla="*/ 60 w 61"/>
                <a:gd name="T33" fmla="*/ 42 h 55"/>
                <a:gd name="T34" fmla="*/ 61 w 61"/>
                <a:gd name="T35" fmla="*/ 36 h 55"/>
                <a:gd name="T36" fmla="*/ 33 w 6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5">
                  <a:moveTo>
                    <a:pt x="33" y="0"/>
                  </a:moveTo>
                  <a:cubicBezTo>
                    <a:pt x="46" y="9"/>
                    <a:pt x="53" y="23"/>
                    <a:pt x="53" y="24"/>
                  </a:cubicBezTo>
                  <a:cubicBezTo>
                    <a:pt x="45" y="14"/>
                    <a:pt x="37" y="13"/>
                    <a:pt x="35" y="13"/>
                  </a:cubicBezTo>
                  <a:cubicBezTo>
                    <a:pt x="35" y="13"/>
                    <a:pt x="35" y="13"/>
                    <a:pt x="35" y="13"/>
                  </a:cubicBezTo>
                  <a:cubicBezTo>
                    <a:pt x="48" y="19"/>
                    <a:pt x="54" y="37"/>
                    <a:pt x="51" y="37"/>
                  </a:cubicBezTo>
                  <a:cubicBezTo>
                    <a:pt x="50" y="37"/>
                    <a:pt x="49" y="37"/>
                    <a:pt x="48" y="36"/>
                  </a:cubicBezTo>
                  <a:cubicBezTo>
                    <a:pt x="41" y="29"/>
                    <a:pt x="32" y="28"/>
                    <a:pt x="32" y="28"/>
                  </a:cubicBezTo>
                  <a:cubicBezTo>
                    <a:pt x="36" y="29"/>
                    <a:pt x="46" y="39"/>
                    <a:pt x="40" y="42"/>
                  </a:cubicBezTo>
                  <a:cubicBezTo>
                    <a:pt x="40" y="42"/>
                    <a:pt x="39" y="42"/>
                    <a:pt x="39" y="42"/>
                  </a:cubicBezTo>
                  <a:cubicBezTo>
                    <a:pt x="32" y="42"/>
                    <a:pt x="18" y="32"/>
                    <a:pt x="17" y="31"/>
                  </a:cubicBezTo>
                  <a:cubicBezTo>
                    <a:pt x="24" y="43"/>
                    <a:pt x="46" y="49"/>
                    <a:pt x="31" y="50"/>
                  </a:cubicBezTo>
                  <a:cubicBezTo>
                    <a:pt x="31" y="50"/>
                    <a:pt x="30" y="50"/>
                    <a:pt x="30" y="50"/>
                  </a:cubicBezTo>
                  <a:cubicBezTo>
                    <a:pt x="16" y="50"/>
                    <a:pt x="2" y="32"/>
                    <a:pt x="0" y="31"/>
                  </a:cubicBezTo>
                  <a:cubicBezTo>
                    <a:pt x="6" y="43"/>
                    <a:pt x="17" y="55"/>
                    <a:pt x="40" y="55"/>
                  </a:cubicBezTo>
                  <a:cubicBezTo>
                    <a:pt x="41" y="55"/>
                    <a:pt x="42" y="55"/>
                    <a:pt x="43" y="55"/>
                  </a:cubicBezTo>
                  <a:cubicBezTo>
                    <a:pt x="43" y="55"/>
                    <a:pt x="43" y="55"/>
                    <a:pt x="43" y="55"/>
                  </a:cubicBezTo>
                  <a:cubicBezTo>
                    <a:pt x="46" y="55"/>
                    <a:pt x="58" y="54"/>
                    <a:pt x="60" y="42"/>
                  </a:cubicBezTo>
                  <a:cubicBezTo>
                    <a:pt x="61" y="40"/>
                    <a:pt x="61" y="38"/>
                    <a:pt x="61" y="36"/>
                  </a:cubicBezTo>
                  <a:cubicBezTo>
                    <a:pt x="61" y="25"/>
                    <a:pt x="55" y="9"/>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1" name="Freeform 241">
              <a:extLst>
                <a:ext uri="{FF2B5EF4-FFF2-40B4-BE49-F238E27FC236}">
                  <a16:creationId xmlns:a16="http://schemas.microsoft.com/office/drawing/2014/main" xmlns="" id="{2A2144AB-E79E-4C03-B03D-CB4928E3C155}"/>
                </a:ext>
              </a:extLst>
            </p:cNvPr>
            <p:cNvSpPr>
              <a:spLocks/>
            </p:cNvSpPr>
            <p:nvPr/>
          </p:nvSpPr>
          <p:spPr bwMode="auto">
            <a:xfrm flipH="1">
              <a:off x="2261314" y="5972941"/>
              <a:ext cx="63520" cy="63475"/>
            </a:xfrm>
            <a:custGeom>
              <a:avLst/>
              <a:gdLst>
                <a:gd name="T0" fmla="*/ 0 w 23"/>
                <a:gd name="T1" fmla="*/ 20 h 22"/>
                <a:gd name="T2" fmla="*/ 15 w 23"/>
                <a:gd name="T3" fmla="*/ 19 h 22"/>
                <a:gd name="T4" fmla="*/ 19 w 23"/>
                <a:gd name="T5" fmla="*/ 19 h 22"/>
                <a:gd name="T6" fmla="*/ 20 w 23"/>
                <a:gd name="T7" fmla="*/ 15 h 22"/>
                <a:gd name="T8" fmla="*/ 21 w 23"/>
                <a:gd name="T9" fmla="*/ 0 h 22"/>
                <a:gd name="T10" fmla="*/ 18 w 23"/>
                <a:gd name="T11" fmla="*/ 10 h 22"/>
                <a:gd name="T12" fmla="*/ 16 w 23"/>
                <a:gd name="T13" fmla="*/ 3 h 22"/>
                <a:gd name="T14" fmla="*/ 16 w 23"/>
                <a:gd name="T15" fmla="*/ 13 h 22"/>
                <a:gd name="T16" fmla="*/ 7 w 23"/>
                <a:gd name="T17" fmla="*/ 12 h 22"/>
                <a:gd name="T18" fmla="*/ 12 w 23"/>
                <a:gd name="T19" fmla="*/ 17 h 22"/>
                <a:gd name="T20" fmla="*/ 0 w 23"/>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0" y="20"/>
                  </a:moveTo>
                  <a:cubicBezTo>
                    <a:pt x="0" y="20"/>
                    <a:pt x="7" y="22"/>
                    <a:pt x="15" y="19"/>
                  </a:cubicBezTo>
                  <a:cubicBezTo>
                    <a:pt x="15" y="19"/>
                    <a:pt x="16" y="20"/>
                    <a:pt x="19" y="19"/>
                  </a:cubicBezTo>
                  <a:cubicBezTo>
                    <a:pt x="21" y="18"/>
                    <a:pt x="20" y="17"/>
                    <a:pt x="20" y="15"/>
                  </a:cubicBezTo>
                  <a:cubicBezTo>
                    <a:pt x="21" y="13"/>
                    <a:pt x="23" y="7"/>
                    <a:pt x="21" y="0"/>
                  </a:cubicBezTo>
                  <a:cubicBezTo>
                    <a:pt x="21" y="0"/>
                    <a:pt x="20" y="7"/>
                    <a:pt x="18" y="10"/>
                  </a:cubicBezTo>
                  <a:cubicBezTo>
                    <a:pt x="18" y="10"/>
                    <a:pt x="17" y="6"/>
                    <a:pt x="16" y="3"/>
                  </a:cubicBezTo>
                  <a:cubicBezTo>
                    <a:pt x="16" y="3"/>
                    <a:pt x="17" y="11"/>
                    <a:pt x="16" y="13"/>
                  </a:cubicBezTo>
                  <a:cubicBezTo>
                    <a:pt x="14" y="16"/>
                    <a:pt x="7" y="12"/>
                    <a:pt x="7" y="12"/>
                  </a:cubicBezTo>
                  <a:cubicBezTo>
                    <a:pt x="7" y="12"/>
                    <a:pt x="10" y="17"/>
                    <a:pt x="12" y="17"/>
                  </a:cubicBezTo>
                  <a:cubicBezTo>
                    <a:pt x="12" y="17"/>
                    <a:pt x="8" y="20"/>
                    <a:pt x="0" y="20"/>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2" name="Freeform 242">
              <a:extLst>
                <a:ext uri="{FF2B5EF4-FFF2-40B4-BE49-F238E27FC236}">
                  <a16:creationId xmlns:a16="http://schemas.microsoft.com/office/drawing/2014/main" xmlns="" id="{5AC45F29-39A4-417D-AE95-943B926D4CE9}"/>
                </a:ext>
              </a:extLst>
            </p:cNvPr>
            <p:cNvSpPr>
              <a:spLocks/>
            </p:cNvSpPr>
            <p:nvPr/>
          </p:nvSpPr>
          <p:spPr bwMode="auto">
            <a:xfrm flipH="1">
              <a:off x="2240141" y="6017375"/>
              <a:ext cx="35994" cy="25390"/>
            </a:xfrm>
            <a:custGeom>
              <a:avLst/>
              <a:gdLst>
                <a:gd name="T0" fmla="*/ 0 w 13"/>
                <a:gd name="T1" fmla="*/ 4 h 8"/>
                <a:gd name="T2" fmla="*/ 7 w 13"/>
                <a:gd name="T3" fmla="*/ 8 h 8"/>
                <a:gd name="T4" fmla="*/ 13 w 13"/>
                <a:gd name="T5" fmla="*/ 7 h 8"/>
                <a:gd name="T6" fmla="*/ 3 w 13"/>
                <a:gd name="T7" fmla="*/ 0 h 8"/>
              </a:gdLst>
              <a:ahLst/>
              <a:cxnLst>
                <a:cxn ang="0">
                  <a:pos x="T0" y="T1"/>
                </a:cxn>
                <a:cxn ang="0">
                  <a:pos x="T2" y="T3"/>
                </a:cxn>
                <a:cxn ang="0">
                  <a:pos x="T4" y="T5"/>
                </a:cxn>
                <a:cxn ang="0">
                  <a:pos x="T6" y="T7"/>
                </a:cxn>
              </a:cxnLst>
              <a:rect l="0" t="0" r="r" b="b"/>
              <a:pathLst>
                <a:path w="13" h="8">
                  <a:moveTo>
                    <a:pt x="0" y="4"/>
                  </a:moveTo>
                  <a:cubicBezTo>
                    <a:pt x="0" y="4"/>
                    <a:pt x="2" y="3"/>
                    <a:pt x="7" y="8"/>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3" name="Freeform 243">
              <a:extLst>
                <a:ext uri="{FF2B5EF4-FFF2-40B4-BE49-F238E27FC236}">
                  <a16:creationId xmlns:a16="http://schemas.microsoft.com/office/drawing/2014/main" xmlns="" id="{B07B7EB5-F890-470E-8C92-8575B96B4A64}"/>
                </a:ext>
              </a:extLst>
            </p:cNvPr>
            <p:cNvSpPr>
              <a:spLocks/>
            </p:cNvSpPr>
            <p:nvPr/>
          </p:nvSpPr>
          <p:spPr bwMode="auto">
            <a:xfrm flipH="1">
              <a:off x="2773710" y="5716926"/>
              <a:ext cx="194795" cy="188308"/>
            </a:xfrm>
            <a:custGeom>
              <a:avLst/>
              <a:gdLst>
                <a:gd name="T0" fmla="*/ 66 w 69"/>
                <a:gd name="T1" fmla="*/ 52 h 66"/>
                <a:gd name="T2" fmla="*/ 49 w 69"/>
                <a:gd name="T3" fmla="*/ 65 h 66"/>
                <a:gd name="T4" fmla="*/ 6 w 69"/>
                <a:gd name="T5" fmla="*/ 41 h 66"/>
                <a:gd name="T6" fmla="*/ 6 w 69"/>
                <a:gd name="T7" fmla="*/ 41 h 66"/>
                <a:gd name="T8" fmla="*/ 1 w 69"/>
                <a:gd name="T9" fmla="*/ 14 h 66"/>
                <a:gd name="T10" fmla="*/ 2 w 69"/>
                <a:gd name="T11" fmla="*/ 5 h 66"/>
                <a:gd name="T12" fmla="*/ 6 w 69"/>
                <a:gd name="T13" fmla="*/ 8 h 66"/>
                <a:gd name="T14" fmla="*/ 10 w 69"/>
                <a:gd name="T15" fmla="*/ 10 h 66"/>
                <a:gd name="T16" fmla="*/ 9 w 69"/>
                <a:gd name="T17" fmla="*/ 4 h 66"/>
                <a:gd name="T18" fmla="*/ 17 w 69"/>
                <a:gd name="T19" fmla="*/ 3 h 66"/>
                <a:gd name="T20" fmla="*/ 39 w 69"/>
                <a:gd name="T21" fmla="*/ 9 h 66"/>
                <a:gd name="T22" fmla="*/ 39 w 69"/>
                <a:gd name="T23" fmla="*/ 9 h 66"/>
                <a:gd name="T24" fmla="*/ 66 w 69"/>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6">
                  <a:moveTo>
                    <a:pt x="66" y="52"/>
                  </a:moveTo>
                  <a:cubicBezTo>
                    <a:pt x="63" y="66"/>
                    <a:pt x="49" y="65"/>
                    <a:pt x="49" y="65"/>
                  </a:cubicBezTo>
                  <a:cubicBezTo>
                    <a:pt x="24" y="66"/>
                    <a:pt x="12" y="53"/>
                    <a:pt x="6" y="41"/>
                  </a:cubicBezTo>
                  <a:cubicBezTo>
                    <a:pt x="6" y="41"/>
                    <a:pt x="6" y="41"/>
                    <a:pt x="6" y="41"/>
                  </a:cubicBezTo>
                  <a:cubicBezTo>
                    <a:pt x="0" y="28"/>
                    <a:pt x="1" y="14"/>
                    <a:pt x="1" y="14"/>
                  </a:cubicBezTo>
                  <a:cubicBezTo>
                    <a:pt x="1" y="14"/>
                    <a:pt x="0" y="5"/>
                    <a:pt x="2" y="5"/>
                  </a:cubicBezTo>
                  <a:cubicBezTo>
                    <a:pt x="3" y="5"/>
                    <a:pt x="5" y="6"/>
                    <a:pt x="6" y="8"/>
                  </a:cubicBezTo>
                  <a:cubicBezTo>
                    <a:pt x="8" y="9"/>
                    <a:pt x="9" y="10"/>
                    <a:pt x="10" y="10"/>
                  </a:cubicBezTo>
                  <a:cubicBezTo>
                    <a:pt x="11" y="10"/>
                    <a:pt x="10" y="8"/>
                    <a:pt x="9" y="4"/>
                  </a:cubicBezTo>
                  <a:cubicBezTo>
                    <a:pt x="8" y="0"/>
                    <a:pt x="17" y="3"/>
                    <a:pt x="17" y="3"/>
                  </a:cubicBezTo>
                  <a:cubicBezTo>
                    <a:pt x="25" y="4"/>
                    <a:pt x="33" y="7"/>
                    <a:pt x="39" y="9"/>
                  </a:cubicBezTo>
                  <a:cubicBezTo>
                    <a:pt x="39" y="9"/>
                    <a:pt x="39" y="9"/>
                    <a:pt x="39" y="9"/>
                  </a:cubicBezTo>
                  <a:cubicBezTo>
                    <a:pt x="65" y="21"/>
                    <a:pt x="69" y="40"/>
                    <a:pt x="66" y="52"/>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4" name="Freeform 244">
              <a:extLst>
                <a:ext uri="{FF2B5EF4-FFF2-40B4-BE49-F238E27FC236}">
                  <a16:creationId xmlns:a16="http://schemas.microsoft.com/office/drawing/2014/main" xmlns="" id="{84F71785-03CF-41BB-98E2-7B9D0D8DF61A}"/>
                </a:ext>
              </a:extLst>
            </p:cNvPr>
            <p:cNvSpPr>
              <a:spLocks/>
            </p:cNvSpPr>
            <p:nvPr/>
          </p:nvSpPr>
          <p:spPr bwMode="auto">
            <a:xfrm flipH="1">
              <a:off x="2780061" y="5742316"/>
              <a:ext cx="173622" cy="160803"/>
            </a:xfrm>
            <a:custGeom>
              <a:avLst/>
              <a:gdLst>
                <a:gd name="T0" fmla="*/ 33 w 61"/>
                <a:gd name="T1" fmla="*/ 0 h 56"/>
                <a:gd name="T2" fmla="*/ 53 w 61"/>
                <a:gd name="T3" fmla="*/ 25 h 56"/>
                <a:gd name="T4" fmla="*/ 35 w 61"/>
                <a:gd name="T5" fmla="*/ 14 h 56"/>
                <a:gd name="T6" fmla="*/ 35 w 61"/>
                <a:gd name="T7" fmla="*/ 14 h 56"/>
                <a:gd name="T8" fmla="*/ 51 w 61"/>
                <a:gd name="T9" fmla="*/ 38 h 56"/>
                <a:gd name="T10" fmla="*/ 48 w 61"/>
                <a:gd name="T11" fmla="*/ 37 h 56"/>
                <a:gd name="T12" fmla="*/ 32 w 61"/>
                <a:gd name="T13" fmla="*/ 28 h 56"/>
                <a:gd name="T14" fmla="*/ 40 w 61"/>
                <a:gd name="T15" fmla="*/ 43 h 56"/>
                <a:gd name="T16" fmla="*/ 39 w 61"/>
                <a:gd name="T17" fmla="*/ 43 h 56"/>
                <a:gd name="T18" fmla="*/ 17 w 61"/>
                <a:gd name="T19" fmla="*/ 32 h 56"/>
                <a:gd name="T20" fmla="*/ 31 w 61"/>
                <a:gd name="T21" fmla="*/ 50 h 56"/>
                <a:gd name="T22" fmla="*/ 30 w 61"/>
                <a:gd name="T23" fmla="*/ 50 h 56"/>
                <a:gd name="T24" fmla="*/ 0 w 61"/>
                <a:gd name="T25" fmla="*/ 32 h 56"/>
                <a:gd name="T26" fmla="*/ 40 w 61"/>
                <a:gd name="T27" fmla="*/ 56 h 56"/>
                <a:gd name="T28" fmla="*/ 43 w 61"/>
                <a:gd name="T29" fmla="*/ 56 h 56"/>
                <a:gd name="T30" fmla="*/ 43 w 61"/>
                <a:gd name="T31" fmla="*/ 56 h 56"/>
                <a:gd name="T32" fmla="*/ 60 w 61"/>
                <a:gd name="T33" fmla="*/ 43 h 56"/>
                <a:gd name="T34" fmla="*/ 61 w 61"/>
                <a:gd name="T35" fmla="*/ 37 h 56"/>
                <a:gd name="T36" fmla="*/ 33 w 61"/>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56">
                  <a:moveTo>
                    <a:pt x="33" y="0"/>
                  </a:moveTo>
                  <a:cubicBezTo>
                    <a:pt x="46" y="10"/>
                    <a:pt x="53" y="24"/>
                    <a:pt x="53" y="25"/>
                  </a:cubicBezTo>
                  <a:cubicBezTo>
                    <a:pt x="45" y="14"/>
                    <a:pt x="37" y="14"/>
                    <a:pt x="35" y="14"/>
                  </a:cubicBezTo>
                  <a:cubicBezTo>
                    <a:pt x="35" y="14"/>
                    <a:pt x="35" y="14"/>
                    <a:pt x="35" y="14"/>
                  </a:cubicBezTo>
                  <a:cubicBezTo>
                    <a:pt x="48" y="19"/>
                    <a:pt x="54" y="38"/>
                    <a:pt x="51" y="38"/>
                  </a:cubicBezTo>
                  <a:cubicBezTo>
                    <a:pt x="50" y="38"/>
                    <a:pt x="49" y="38"/>
                    <a:pt x="48" y="37"/>
                  </a:cubicBezTo>
                  <a:cubicBezTo>
                    <a:pt x="41" y="30"/>
                    <a:pt x="32" y="28"/>
                    <a:pt x="32" y="28"/>
                  </a:cubicBezTo>
                  <a:cubicBezTo>
                    <a:pt x="36" y="30"/>
                    <a:pt x="46" y="40"/>
                    <a:pt x="40" y="43"/>
                  </a:cubicBezTo>
                  <a:cubicBezTo>
                    <a:pt x="40" y="43"/>
                    <a:pt x="39" y="43"/>
                    <a:pt x="39" y="43"/>
                  </a:cubicBezTo>
                  <a:cubicBezTo>
                    <a:pt x="32" y="43"/>
                    <a:pt x="18" y="33"/>
                    <a:pt x="17" y="32"/>
                  </a:cubicBezTo>
                  <a:cubicBezTo>
                    <a:pt x="24" y="44"/>
                    <a:pt x="46" y="50"/>
                    <a:pt x="31" y="50"/>
                  </a:cubicBezTo>
                  <a:cubicBezTo>
                    <a:pt x="31" y="50"/>
                    <a:pt x="30" y="50"/>
                    <a:pt x="30" y="50"/>
                  </a:cubicBezTo>
                  <a:cubicBezTo>
                    <a:pt x="16" y="50"/>
                    <a:pt x="2" y="33"/>
                    <a:pt x="0" y="32"/>
                  </a:cubicBezTo>
                  <a:cubicBezTo>
                    <a:pt x="6" y="44"/>
                    <a:pt x="17" y="56"/>
                    <a:pt x="40" y="56"/>
                  </a:cubicBezTo>
                  <a:cubicBezTo>
                    <a:pt x="41" y="56"/>
                    <a:pt x="42" y="56"/>
                    <a:pt x="43" y="56"/>
                  </a:cubicBezTo>
                  <a:cubicBezTo>
                    <a:pt x="43" y="56"/>
                    <a:pt x="43" y="56"/>
                    <a:pt x="43" y="56"/>
                  </a:cubicBezTo>
                  <a:cubicBezTo>
                    <a:pt x="46" y="56"/>
                    <a:pt x="58" y="55"/>
                    <a:pt x="60" y="43"/>
                  </a:cubicBezTo>
                  <a:cubicBezTo>
                    <a:pt x="61" y="41"/>
                    <a:pt x="61" y="39"/>
                    <a:pt x="61" y="37"/>
                  </a:cubicBezTo>
                  <a:cubicBezTo>
                    <a:pt x="61" y="25"/>
                    <a:pt x="55" y="10"/>
                    <a:pt x="33"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5" name="Freeform 245">
              <a:extLst>
                <a:ext uri="{FF2B5EF4-FFF2-40B4-BE49-F238E27FC236}">
                  <a16:creationId xmlns:a16="http://schemas.microsoft.com/office/drawing/2014/main" xmlns="" id="{C2674412-1773-44C8-8610-F8103CF8D9C3}"/>
                </a:ext>
              </a:extLst>
            </p:cNvPr>
            <p:cNvSpPr>
              <a:spLocks/>
            </p:cNvSpPr>
            <p:nvPr/>
          </p:nvSpPr>
          <p:spPr bwMode="auto">
            <a:xfrm flipH="1">
              <a:off x="2773710" y="5841760"/>
              <a:ext cx="65637" cy="65591"/>
            </a:xfrm>
            <a:custGeom>
              <a:avLst/>
              <a:gdLst>
                <a:gd name="T0" fmla="*/ 0 w 23"/>
                <a:gd name="T1" fmla="*/ 21 h 23"/>
                <a:gd name="T2" fmla="*/ 15 w 23"/>
                <a:gd name="T3" fmla="*/ 20 h 23"/>
                <a:gd name="T4" fmla="*/ 19 w 23"/>
                <a:gd name="T5" fmla="*/ 20 h 23"/>
                <a:gd name="T6" fmla="*/ 20 w 23"/>
                <a:gd name="T7" fmla="*/ 15 h 23"/>
                <a:gd name="T8" fmla="*/ 21 w 23"/>
                <a:gd name="T9" fmla="*/ 0 h 23"/>
                <a:gd name="T10" fmla="*/ 18 w 23"/>
                <a:gd name="T11" fmla="*/ 11 h 23"/>
                <a:gd name="T12" fmla="*/ 16 w 23"/>
                <a:gd name="T13" fmla="*/ 4 h 23"/>
                <a:gd name="T14" fmla="*/ 16 w 23"/>
                <a:gd name="T15" fmla="*/ 14 h 23"/>
                <a:gd name="T16" fmla="*/ 7 w 23"/>
                <a:gd name="T17" fmla="*/ 13 h 23"/>
                <a:gd name="T18" fmla="*/ 12 w 23"/>
                <a:gd name="T19" fmla="*/ 18 h 23"/>
                <a:gd name="T20" fmla="*/ 0 w 23"/>
                <a:gd name="T2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0" y="21"/>
                  </a:moveTo>
                  <a:cubicBezTo>
                    <a:pt x="0" y="21"/>
                    <a:pt x="7" y="23"/>
                    <a:pt x="15" y="20"/>
                  </a:cubicBezTo>
                  <a:cubicBezTo>
                    <a:pt x="15" y="20"/>
                    <a:pt x="17" y="21"/>
                    <a:pt x="19" y="20"/>
                  </a:cubicBezTo>
                  <a:cubicBezTo>
                    <a:pt x="21" y="19"/>
                    <a:pt x="20" y="17"/>
                    <a:pt x="20" y="15"/>
                  </a:cubicBezTo>
                  <a:cubicBezTo>
                    <a:pt x="21" y="13"/>
                    <a:pt x="23" y="8"/>
                    <a:pt x="21" y="0"/>
                  </a:cubicBezTo>
                  <a:cubicBezTo>
                    <a:pt x="21" y="0"/>
                    <a:pt x="20" y="8"/>
                    <a:pt x="18" y="11"/>
                  </a:cubicBezTo>
                  <a:cubicBezTo>
                    <a:pt x="18" y="11"/>
                    <a:pt x="17" y="7"/>
                    <a:pt x="16" y="4"/>
                  </a:cubicBezTo>
                  <a:cubicBezTo>
                    <a:pt x="16" y="4"/>
                    <a:pt x="17" y="12"/>
                    <a:pt x="16" y="14"/>
                  </a:cubicBezTo>
                  <a:cubicBezTo>
                    <a:pt x="14" y="17"/>
                    <a:pt x="7" y="13"/>
                    <a:pt x="7" y="13"/>
                  </a:cubicBezTo>
                  <a:cubicBezTo>
                    <a:pt x="7" y="13"/>
                    <a:pt x="10" y="17"/>
                    <a:pt x="12" y="18"/>
                  </a:cubicBezTo>
                  <a:cubicBezTo>
                    <a:pt x="12" y="18"/>
                    <a:pt x="8" y="21"/>
                    <a:pt x="0"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6" name="Freeform 246">
              <a:extLst>
                <a:ext uri="{FF2B5EF4-FFF2-40B4-BE49-F238E27FC236}">
                  <a16:creationId xmlns:a16="http://schemas.microsoft.com/office/drawing/2014/main" xmlns="" id="{77BD3DEB-8EC7-4E08-872D-2160E157CBA8}"/>
                </a:ext>
              </a:extLst>
            </p:cNvPr>
            <p:cNvSpPr>
              <a:spLocks/>
            </p:cNvSpPr>
            <p:nvPr/>
          </p:nvSpPr>
          <p:spPr bwMode="auto">
            <a:xfrm flipH="1">
              <a:off x="2754653" y="5890425"/>
              <a:ext cx="35995" cy="19042"/>
            </a:xfrm>
            <a:custGeom>
              <a:avLst/>
              <a:gdLst>
                <a:gd name="T0" fmla="*/ 0 w 13"/>
                <a:gd name="T1" fmla="*/ 3 h 7"/>
                <a:gd name="T2" fmla="*/ 7 w 13"/>
                <a:gd name="T3" fmla="*/ 7 h 7"/>
                <a:gd name="T4" fmla="*/ 13 w 13"/>
                <a:gd name="T5" fmla="*/ 7 h 7"/>
                <a:gd name="T6" fmla="*/ 3 w 13"/>
                <a:gd name="T7" fmla="*/ 0 h 7"/>
              </a:gdLst>
              <a:ahLst/>
              <a:cxnLst>
                <a:cxn ang="0">
                  <a:pos x="T0" y="T1"/>
                </a:cxn>
                <a:cxn ang="0">
                  <a:pos x="T2" y="T3"/>
                </a:cxn>
                <a:cxn ang="0">
                  <a:pos x="T4" y="T5"/>
                </a:cxn>
                <a:cxn ang="0">
                  <a:pos x="T6" y="T7"/>
                </a:cxn>
              </a:cxnLst>
              <a:rect l="0" t="0" r="r" b="b"/>
              <a:pathLst>
                <a:path w="13" h="7">
                  <a:moveTo>
                    <a:pt x="0" y="3"/>
                  </a:moveTo>
                  <a:cubicBezTo>
                    <a:pt x="0" y="3"/>
                    <a:pt x="2" y="3"/>
                    <a:pt x="7" y="7"/>
                  </a:cubicBezTo>
                  <a:cubicBezTo>
                    <a:pt x="13" y="7"/>
                    <a:pt x="13" y="7"/>
                    <a:pt x="13" y="7"/>
                  </a:cubicBezTo>
                  <a:cubicBezTo>
                    <a:pt x="13" y="7"/>
                    <a:pt x="6" y="4"/>
                    <a:pt x="3"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7" name="Freeform 247">
              <a:extLst>
                <a:ext uri="{FF2B5EF4-FFF2-40B4-BE49-F238E27FC236}">
                  <a16:creationId xmlns:a16="http://schemas.microsoft.com/office/drawing/2014/main" xmlns="" id="{3E7C7231-0AF2-436D-832E-92152F2DDD3E}"/>
                </a:ext>
              </a:extLst>
            </p:cNvPr>
            <p:cNvSpPr>
              <a:spLocks/>
            </p:cNvSpPr>
            <p:nvPr/>
          </p:nvSpPr>
          <p:spPr bwMode="auto">
            <a:xfrm flipH="1">
              <a:off x="2574680" y="5769822"/>
              <a:ext cx="188442" cy="152340"/>
            </a:xfrm>
            <a:custGeom>
              <a:avLst/>
              <a:gdLst>
                <a:gd name="T0" fmla="*/ 1 w 66"/>
                <a:gd name="T1" fmla="*/ 34 h 53"/>
                <a:gd name="T2" fmla="*/ 13 w 66"/>
                <a:gd name="T3" fmla="*/ 48 h 53"/>
                <a:gd name="T4" fmla="*/ 54 w 66"/>
                <a:gd name="T5" fmla="*/ 35 h 53"/>
                <a:gd name="T6" fmla="*/ 54 w 66"/>
                <a:gd name="T7" fmla="*/ 35 h 53"/>
                <a:gd name="T8" fmla="*/ 63 w 66"/>
                <a:gd name="T9" fmla="*/ 14 h 53"/>
                <a:gd name="T10" fmla="*/ 64 w 66"/>
                <a:gd name="T11" fmla="*/ 6 h 53"/>
                <a:gd name="T12" fmla="*/ 60 w 66"/>
                <a:gd name="T13" fmla="*/ 7 h 53"/>
                <a:gd name="T14" fmla="*/ 57 w 66"/>
                <a:gd name="T15" fmla="*/ 8 h 53"/>
                <a:gd name="T16" fmla="*/ 58 w 66"/>
                <a:gd name="T17" fmla="*/ 3 h 53"/>
                <a:gd name="T18" fmla="*/ 52 w 66"/>
                <a:gd name="T19" fmla="*/ 1 h 53"/>
                <a:gd name="T20" fmla="*/ 32 w 66"/>
                <a:gd name="T21" fmla="*/ 2 h 53"/>
                <a:gd name="T22" fmla="*/ 32 w 66"/>
                <a:gd name="T23" fmla="*/ 2 h 53"/>
                <a:gd name="T24" fmla="*/ 1 w 66"/>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3">
                  <a:moveTo>
                    <a:pt x="1" y="34"/>
                  </a:moveTo>
                  <a:cubicBezTo>
                    <a:pt x="0" y="46"/>
                    <a:pt x="13" y="48"/>
                    <a:pt x="13" y="48"/>
                  </a:cubicBezTo>
                  <a:cubicBezTo>
                    <a:pt x="34" y="53"/>
                    <a:pt x="46" y="45"/>
                    <a:pt x="54" y="35"/>
                  </a:cubicBezTo>
                  <a:cubicBezTo>
                    <a:pt x="54" y="35"/>
                    <a:pt x="54" y="35"/>
                    <a:pt x="54" y="35"/>
                  </a:cubicBezTo>
                  <a:cubicBezTo>
                    <a:pt x="61" y="25"/>
                    <a:pt x="63" y="14"/>
                    <a:pt x="63" y="14"/>
                  </a:cubicBezTo>
                  <a:cubicBezTo>
                    <a:pt x="63" y="14"/>
                    <a:pt x="66" y="6"/>
                    <a:pt x="64" y="6"/>
                  </a:cubicBezTo>
                  <a:cubicBezTo>
                    <a:pt x="63" y="5"/>
                    <a:pt x="61" y="6"/>
                    <a:pt x="60" y="7"/>
                  </a:cubicBezTo>
                  <a:cubicBezTo>
                    <a:pt x="58" y="8"/>
                    <a:pt x="57" y="8"/>
                    <a:pt x="57" y="8"/>
                  </a:cubicBezTo>
                  <a:cubicBezTo>
                    <a:pt x="55" y="8"/>
                    <a:pt x="57" y="6"/>
                    <a:pt x="58" y="3"/>
                  </a:cubicBezTo>
                  <a:cubicBezTo>
                    <a:pt x="59" y="0"/>
                    <a:pt x="52" y="1"/>
                    <a:pt x="52" y="1"/>
                  </a:cubicBezTo>
                  <a:cubicBezTo>
                    <a:pt x="44" y="1"/>
                    <a:pt x="37" y="1"/>
                    <a:pt x="32" y="2"/>
                  </a:cubicBezTo>
                  <a:cubicBezTo>
                    <a:pt x="32" y="2"/>
                    <a:pt x="32" y="2"/>
                    <a:pt x="32" y="2"/>
                  </a:cubicBezTo>
                  <a:cubicBezTo>
                    <a:pt x="7" y="8"/>
                    <a:pt x="1" y="23"/>
                    <a:pt x="1" y="34"/>
                  </a:cubicBezTo>
                </a:path>
              </a:pathLst>
            </a:custGeom>
            <a:solidFill>
              <a:srgbClr val="FEF3F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8" name="Freeform 248">
              <a:extLst>
                <a:ext uri="{FF2B5EF4-FFF2-40B4-BE49-F238E27FC236}">
                  <a16:creationId xmlns:a16="http://schemas.microsoft.com/office/drawing/2014/main" xmlns="" id="{9FE23AA5-280A-4BC9-AD55-E3B5774CB192}"/>
                </a:ext>
              </a:extLst>
            </p:cNvPr>
            <p:cNvSpPr>
              <a:spLocks/>
            </p:cNvSpPr>
            <p:nvPr/>
          </p:nvSpPr>
          <p:spPr bwMode="auto">
            <a:xfrm flipH="1">
              <a:off x="2608558" y="5776170"/>
              <a:ext cx="150330" cy="137528"/>
            </a:xfrm>
            <a:custGeom>
              <a:avLst/>
              <a:gdLst>
                <a:gd name="T0" fmla="*/ 31 w 53"/>
                <a:gd name="T1" fmla="*/ 0 h 48"/>
                <a:gd name="T2" fmla="*/ 0 w 53"/>
                <a:gd name="T3" fmla="*/ 32 h 48"/>
                <a:gd name="T4" fmla="*/ 0 w 53"/>
                <a:gd name="T5" fmla="*/ 32 h 48"/>
                <a:gd name="T6" fmla="*/ 12 w 53"/>
                <a:gd name="T7" fmla="*/ 46 h 48"/>
                <a:gd name="T8" fmla="*/ 25 w 53"/>
                <a:gd name="T9" fmla="*/ 48 h 48"/>
                <a:gd name="T10" fmla="*/ 53 w 53"/>
                <a:gd name="T11" fmla="*/ 33 h 48"/>
                <a:gd name="T12" fmla="*/ 27 w 53"/>
                <a:gd name="T13" fmla="*/ 44 h 48"/>
                <a:gd name="T14" fmla="*/ 23 w 53"/>
                <a:gd name="T15" fmla="*/ 44 h 48"/>
                <a:gd name="T16" fmla="*/ 38 w 53"/>
                <a:gd name="T17" fmla="*/ 30 h 48"/>
                <a:gd name="T18" fmla="*/ 20 w 53"/>
                <a:gd name="T19" fmla="*/ 36 h 48"/>
                <a:gd name="T20" fmla="*/ 17 w 53"/>
                <a:gd name="T21" fmla="*/ 35 h 48"/>
                <a:gd name="T22" fmla="*/ 26 w 53"/>
                <a:gd name="T23" fmla="*/ 25 h 48"/>
                <a:gd name="T24" fmla="*/ 26 w 53"/>
                <a:gd name="T25" fmla="*/ 25 h 48"/>
                <a:gd name="T26" fmla="*/ 11 w 53"/>
                <a:gd name="T27" fmla="*/ 29 h 48"/>
                <a:gd name="T28" fmla="*/ 9 w 53"/>
                <a:gd name="T29" fmla="*/ 29 h 48"/>
                <a:gd name="T30" fmla="*/ 26 w 53"/>
                <a:gd name="T31" fmla="*/ 12 h 48"/>
                <a:gd name="T32" fmla="*/ 24 w 53"/>
                <a:gd name="T33" fmla="*/ 11 h 48"/>
                <a:gd name="T34" fmla="*/ 9 w 53"/>
                <a:gd name="T35" fmla="*/ 17 h 48"/>
                <a:gd name="T36" fmla="*/ 31 w 53"/>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8">
                  <a:moveTo>
                    <a:pt x="31" y="0"/>
                  </a:moveTo>
                  <a:cubicBezTo>
                    <a:pt x="6" y="6"/>
                    <a:pt x="0" y="21"/>
                    <a:pt x="0" y="32"/>
                  </a:cubicBezTo>
                  <a:cubicBezTo>
                    <a:pt x="0" y="32"/>
                    <a:pt x="0" y="32"/>
                    <a:pt x="0" y="32"/>
                  </a:cubicBezTo>
                  <a:cubicBezTo>
                    <a:pt x="0" y="44"/>
                    <a:pt x="12" y="46"/>
                    <a:pt x="12" y="46"/>
                  </a:cubicBezTo>
                  <a:cubicBezTo>
                    <a:pt x="17" y="47"/>
                    <a:pt x="21" y="48"/>
                    <a:pt x="25" y="48"/>
                  </a:cubicBezTo>
                  <a:cubicBezTo>
                    <a:pt x="38" y="48"/>
                    <a:pt x="47" y="41"/>
                    <a:pt x="53" y="33"/>
                  </a:cubicBezTo>
                  <a:cubicBezTo>
                    <a:pt x="52" y="34"/>
                    <a:pt x="39" y="44"/>
                    <a:pt x="27" y="44"/>
                  </a:cubicBezTo>
                  <a:cubicBezTo>
                    <a:pt x="26" y="44"/>
                    <a:pt x="25" y="44"/>
                    <a:pt x="23" y="44"/>
                  </a:cubicBezTo>
                  <a:cubicBezTo>
                    <a:pt x="11" y="40"/>
                    <a:pt x="30" y="39"/>
                    <a:pt x="38" y="30"/>
                  </a:cubicBezTo>
                  <a:cubicBezTo>
                    <a:pt x="38" y="31"/>
                    <a:pt x="26" y="36"/>
                    <a:pt x="20" y="36"/>
                  </a:cubicBezTo>
                  <a:cubicBezTo>
                    <a:pt x="18" y="36"/>
                    <a:pt x="17" y="36"/>
                    <a:pt x="17" y="35"/>
                  </a:cubicBezTo>
                  <a:cubicBezTo>
                    <a:pt x="13" y="32"/>
                    <a:pt x="23" y="25"/>
                    <a:pt x="26" y="25"/>
                  </a:cubicBezTo>
                  <a:cubicBezTo>
                    <a:pt x="26" y="25"/>
                    <a:pt x="26" y="25"/>
                    <a:pt x="26" y="25"/>
                  </a:cubicBezTo>
                  <a:cubicBezTo>
                    <a:pt x="23" y="25"/>
                    <a:pt x="17" y="25"/>
                    <a:pt x="11" y="29"/>
                  </a:cubicBezTo>
                  <a:cubicBezTo>
                    <a:pt x="10" y="29"/>
                    <a:pt x="9" y="29"/>
                    <a:pt x="9" y="29"/>
                  </a:cubicBezTo>
                  <a:cubicBezTo>
                    <a:pt x="5" y="29"/>
                    <a:pt x="14" y="14"/>
                    <a:pt x="26" y="12"/>
                  </a:cubicBezTo>
                  <a:cubicBezTo>
                    <a:pt x="26" y="12"/>
                    <a:pt x="25" y="11"/>
                    <a:pt x="24" y="11"/>
                  </a:cubicBezTo>
                  <a:cubicBezTo>
                    <a:pt x="21" y="11"/>
                    <a:pt x="15" y="12"/>
                    <a:pt x="9" y="17"/>
                  </a:cubicBezTo>
                  <a:cubicBezTo>
                    <a:pt x="9" y="17"/>
                    <a:pt x="18" y="6"/>
                    <a:pt x="31" y="0"/>
                  </a:cubicBezTo>
                </a:path>
              </a:pathLst>
            </a:custGeom>
            <a:solidFill>
              <a:srgbClr val="F9E3E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29" name="Freeform 249">
              <a:extLst>
                <a:ext uri="{FF2B5EF4-FFF2-40B4-BE49-F238E27FC236}">
                  <a16:creationId xmlns:a16="http://schemas.microsoft.com/office/drawing/2014/main" xmlns="" id="{9697CB35-AC22-47FD-B003-4D9D193DAC5B}"/>
                </a:ext>
              </a:extLst>
            </p:cNvPr>
            <p:cNvSpPr>
              <a:spLocks/>
            </p:cNvSpPr>
            <p:nvPr/>
          </p:nvSpPr>
          <p:spPr bwMode="auto">
            <a:xfrm flipH="1">
              <a:off x="2718659" y="5848108"/>
              <a:ext cx="50816" cy="61358"/>
            </a:xfrm>
            <a:custGeom>
              <a:avLst/>
              <a:gdLst>
                <a:gd name="T0" fmla="*/ 17 w 17"/>
                <a:gd name="T1" fmla="*/ 21 h 22"/>
                <a:gd name="T2" fmla="*/ 5 w 17"/>
                <a:gd name="T3" fmla="*/ 18 h 22"/>
                <a:gd name="T4" fmla="*/ 2 w 17"/>
                <a:gd name="T5" fmla="*/ 17 h 22"/>
                <a:gd name="T6" fmla="*/ 1 w 17"/>
                <a:gd name="T7" fmla="*/ 13 h 22"/>
                <a:gd name="T8" fmla="*/ 3 w 17"/>
                <a:gd name="T9" fmla="*/ 0 h 22"/>
                <a:gd name="T10" fmla="*/ 4 w 17"/>
                <a:gd name="T11" fmla="*/ 10 h 22"/>
                <a:gd name="T12" fmla="*/ 7 w 17"/>
                <a:gd name="T13" fmla="*/ 4 h 22"/>
                <a:gd name="T14" fmla="*/ 5 w 17"/>
                <a:gd name="T15" fmla="*/ 13 h 22"/>
                <a:gd name="T16" fmla="*/ 13 w 17"/>
                <a:gd name="T17" fmla="*/ 14 h 22"/>
                <a:gd name="T18" fmla="*/ 8 w 17"/>
                <a:gd name="T19" fmla="*/ 17 h 22"/>
                <a:gd name="T20" fmla="*/ 17 w 1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21"/>
                  </a:moveTo>
                  <a:cubicBezTo>
                    <a:pt x="17" y="21"/>
                    <a:pt x="11" y="22"/>
                    <a:pt x="5" y="18"/>
                  </a:cubicBezTo>
                  <a:cubicBezTo>
                    <a:pt x="5" y="18"/>
                    <a:pt x="3" y="19"/>
                    <a:pt x="2" y="17"/>
                  </a:cubicBezTo>
                  <a:cubicBezTo>
                    <a:pt x="0" y="16"/>
                    <a:pt x="1" y="15"/>
                    <a:pt x="1" y="13"/>
                  </a:cubicBezTo>
                  <a:cubicBezTo>
                    <a:pt x="1" y="11"/>
                    <a:pt x="0" y="6"/>
                    <a:pt x="3" y="0"/>
                  </a:cubicBezTo>
                  <a:cubicBezTo>
                    <a:pt x="3" y="0"/>
                    <a:pt x="3" y="7"/>
                    <a:pt x="4" y="10"/>
                  </a:cubicBezTo>
                  <a:cubicBezTo>
                    <a:pt x="4" y="10"/>
                    <a:pt x="5" y="6"/>
                    <a:pt x="7" y="4"/>
                  </a:cubicBezTo>
                  <a:cubicBezTo>
                    <a:pt x="7" y="4"/>
                    <a:pt x="5" y="11"/>
                    <a:pt x="5" y="13"/>
                  </a:cubicBezTo>
                  <a:cubicBezTo>
                    <a:pt x="7" y="16"/>
                    <a:pt x="13" y="14"/>
                    <a:pt x="13" y="14"/>
                  </a:cubicBezTo>
                  <a:cubicBezTo>
                    <a:pt x="13" y="14"/>
                    <a:pt x="10" y="17"/>
                    <a:pt x="8" y="17"/>
                  </a:cubicBezTo>
                  <a:cubicBezTo>
                    <a:pt x="8" y="17"/>
                    <a:pt x="10" y="20"/>
                    <a:pt x="17" y="21"/>
                  </a:cubicBezTo>
                  <a:close/>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730" name="Freeform 250">
              <a:extLst>
                <a:ext uri="{FF2B5EF4-FFF2-40B4-BE49-F238E27FC236}">
                  <a16:creationId xmlns:a16="http://schemas.microsoft.com/office/drawing/2014/main" xmlns="" id="{1FD3F9DE-ED8A-41F7-B75E-75CB5E88E9DE}"/>
                </a:ext>
              </a:extLst>
            </p:cNvPr>
            <p:cNvSpPr>
              <a:spLocks/>
            </p:cNvSpPr>
            <p:nvPr/>
          </p:nvSpPr>
          <p:spPr bwMode="auto">
            <a:xfrm flipH="1">
              <a:off x="2758888" y="5888308"/>
              <a:ext cx="31761" cy="16927"/>
            </a:xfrm>
            <a:custGeom>
              <a:avLst/>
              <a:gdLst>
                <a:gd name="T0" fmla="*/ 11 w 11"/>
                <a:gd name="T1" fmla="*/ 4 h 6"/>
                <a:gd name="T2" fmla="*/ 4 w 11"/>
                <a:gd name="T3" fmla="*/ 6 h 6"/>
                <a:gd name="T4" fmla="*/ 0 w 11"/>
                <a:gd name="T5" fmla="*/ 4 h 6"/>
                <a:gd name="T6" fmla="*/ 9 w 11"/>
                <a:gd name="T7" fmla="*/ 0 h 6"/>
              </a:gdLst>
              <a:ahLst/>
              <a:cxnLst>
                <a:cxn ang="0">
                  <a:pos x="T0" y="T1"/>
                </a:cxn>
                <a:cxn ang="0">
                  <a:pos x="T2" y="T3"/>
                </a:cxn>
                <a:cxn ang="0">
                  <a:pos x="T4" y="T5"/>
                </a:cxn>
                <a:cxn ang="0">
                  <a:pos x="T6" y="T7"/>
                </a:cxn>
              </a:cxnLst>
              <a:rect l="0" t="0" r="r" b="b"/>
              <a:pathLst>
                <a:path w="11" h="6">
                  <a:moveTo>
                    <a:pt x="11" y="4"/>
                  </a:moveTo>
                  <a:cubicBezTo>
                    <a:pt x="11" y="4"/>
                    <a:pt x="10" y="4"/>
                    <a:pt x="4" y="6"/>
                  </a:cubicBezTo>
                  <a:cubicBezTo>
                    <a:pt x="0" y="4"/>
                    <a:pt x="0" y="4"/>
                    <a:pt x="0" y="4"/>
                  </a:cubicBezTo>
                  <a:cubicBezTo>
                    <a:pt x="0" y="4"/>
                    <a:pt x="6" y="4"/>
                    <a:pt x="9" y="0"/>
                  </a:cubicBezTo>
                </a:path>
              </a:pathLst>
            </a:custGeom>
            <a:solidFill>
              <a:srgbClr val="72363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Calibri" panose="020F0502020204030204"/>
              </a:endParaRPr>
            </a:p>
          </p:txBody>
        </p:sp>
      </p:grpSp>
      <p:grpSp>
        <p:nvGrpSpPr>
          <p:cNvPr id="349" name="Nhóm 348"/>
          <p:cNvGrpSpPr>
            <a:grpSpLocks/>
          </p:cNvGrpSpPr>
          <p:nvPr/>
        </p:nvGrpSpPr>
        <p:grpSpPr bwMode="auto">
          <a:xfrm>
            <a:off x="236538" y="1825625"/>
            <a:ext cx="4748212" cy="2814638"/>
            <a:chOff x="447593" y="1620223"/>
            <a:chExt cx="6332070" cy="3753537"/>
          </a:xfrm>
        </p:grpSpPr>
        <p:grpSp>
          <p:nvGrpSpPr>
            <p:cNvPr id="8269" name="Group 2524"/>
            <p:cNvGrpSpPr>
              <a:grpSpLocks/>
            </p:cNvGrpSpPr>
            <p:nvPr/>
          </p:nvGrpSpPr>
          <p:grpSpPr bwMode="auto">
            <a:xfrm>
              <a:off x="447593" y="1719339"/>
              <a:ext cx="6332070" cy="3654421"/>
              <a:chOff x="592173" y="1338618"/>
              <a:chExt cx="6332070" cy="3654421"/>
            </a:xfrm>
          </p:grpSpPr>
          <p:sp>
            <p:nvSpPr>
              <p:cNvPr id="352" name="TextBox 2515">
                <a:extLst>
                  <a:ext uri="{FF2B5EF4-FFF2-40B4-BE49-F238E27FC236}">
                    <a16:creationId xmlns:a16="http://schemas.microsoft.com/office/drawing/2014/main" xmlns="" id="{A72755F2-9D92-4556-AECA-3EC0CC4F1091}"/>
                  </a:ext>
                </a:extLst>
              </p:cNvPr>
              <p:cNvSpPr txBox="1"/>
              <p:nvPr/>
            </p:nvSpPr>
            <p:spPr>
              <a:xfrm>
                <a:off x="592173" y="1823809"/>
                <a:ext cx="6332070" cy="3169230"/>
              </a:xfrm>
              <a:prstGeom prst="rect">
                <a:avLst/>
              </a:prstGeom>
              <a:noFill/>
            </p:spPr>
            <p:txBody>
              <a:bodyPr>
                <a:spAutoFit/>
              </a:bodyPr>
              <a:lstStyle>
                <a:lvl1pPr defTabSz="342900">
                  <a:defRPr>
                    <a:solidFill>
                      <a:schemeClr val="tx1"/>
                    </a:solidFill>
                    <a:latin typeface="Arial" pitchFamily="34" charset="0"/>
                  </a:defRPr>
                </a:lvl1pPr>
                <a:lvl2pPr marL="742950" indent="-285750" defTabSz="342900">
                  <a:defRPr>
                    <a:solidFill>
                      <a:schemeClr val="tx1"/>
                    </a:solidFill>
                    <a:latin typeface="Arial" pitchFamily="34" charset="0"/>
                  </a:defRPr>
                </a:lvl2pPr>
                <a:lvl3pPr marL="1143000" indent="-228600" defTabSz="342900">
                  <a:defRPr>
                    <a:solidFill>
                      <a:schemeClr val="tx1"/>
                    </a:solidFill>
                    <a:latin typeface="Arial" pitchFamily="34" charset="0"/>
                  </a:defRPr>
                </a:lvl3pPr>
                <a:lvl4pPr marL="1600200" indent="-228600" defTabSz="342900">
                  <a:defRPr>
                    <a:solidFill>
                      <a:schemeClr val="tx1"/>
                    </a:solidFill>
                    <a:latin typeface="Arial" pitchFamily="34" charset="0"/>
                  </a:defRPr>
                </a:lvl4pPr>
                <a:lvl5pPr marL="2057400" indent="-228600" defTabSz="342900">
                  <a:defRPr>
                    <a:solidFill>
                      <a:schemeClr val="tx1"/>
                    </a:solidFill>
                    <a:latin typeface="Arial" pitchFamily="34" charset="0"/>
                  </a:defRPr>
                </a:lvl5pPr>
                <a:lvl6pPr marL="2514600" indent="-228600" defTabSz="342900" eaLnBrk="0" fontAlgn="base" hangingPunct="0">
                  <a:spcBef>
                    <a:spcPct val="0"/>
                  </a:spcBef>
                  <a:spcAft>
                    <a:spcPct val="0"/>
                  </a:spcAft>
                  <a:defRPr>
                    <a:solidFill>
                      <a:schemeClr val="tx1"/>
                    </a:solidFill>
                    <a:latin typeface="Arial" pitchFamily="34" charset="0"/>
                  </a:defRPr>
                </a:lvl6pPr>
                <a:lvl7pPr marL="2971800" indent="-228600" defTabSz="342900" eaLnBrk="0" fontAlgn="base" hangingPunct="0">
                  <a:spcBef>
                    <a:spcPct val="0"/>
                  </a:spcBef>
                  <a:spcAft>
                    <a:spcPct val="0"/>
                  </a:spcAft>
                  <a:defRPr>
                    <a:solidFill>
                      <a:schemeClr val="tx1"/>
                    </a:solidFill>
                    <a:latin typeface="Arial" pitchFamily="34" charset="0"/>
                  </a:defRPr>
                </a:lvl7pPr>
                <a:lvl8pPr marL="3429000" indent="-228600" defTabSz="342900" eaLnBrk="0" fontAlgn="base" hangingPunct="0">
                  <a:spcBef>
                    <a:spcPct val="0"/>
                  </a:spcBef>
                  <a:spcAft>
                    <a:spcPct val="0"/>
                  </a:spcAft>
                  <a:defRPr>
                    <a:solidFill>
                      <a:schemeClr val="tx1"/>
                    </a:solidFill>
                    <a:latin typeface="Arial" pitchFamily="34" charset="0"/>
                  </a:defRPr>
                </a:lvl8pPr>
                <a:lvl9pPr marL="3886200" indent="-228600" defTabSz="342900" eaLnBrk="0" fontAlgn="base" hangingPunct="0">
                  <a:spcBef>
                    <a:spcPct val="0"/>
                  </a:spcBef>
                  <a:spcAft>
                    <a:spcPct val="0"/>
                  </a:spcAft>
                  <a:defRPr>
                    <a:solidFill>
                      <a:schemeClr val="tx1"/>
                    </a:solidFill>
                    <a:latin typeface="Arial" pitchFamily="34" charset="0"/>
                  </a:defRPr>
                </a:lvl9pPr>
              </a:lstStyle>
              <a:p>
                <a:pPr algn="ctr" eaLnBrk="1" hangingPunct="1">
                  <a:spcBef>
                    <a:spcPts val="150"/>
                  </a:spcBef>
                </a:pPr>
                <a:r>
                  <a:rPr lang="en-US" sz="4900" b="1">
                    <a:solidFill>
                      <a:srgbClr val="5D314E"/>
                    </a:solidFill>
                    <a:latin typeface="Playfair Display Black"/>
                    <a:cs typeface="Segoe UI" pitchFamily="34" charset="0"/>
                  </a:rPr>
                  <a:t>HÌNH THÀNH KIẾN THỨC MỚI</a:t>
                </a:r>
              </a:p>
            </p:txBody>
          </p:sp>
          <p:grpSp>
            <p:nvGrpSpPr>
              <p:cNvPr id="353" name="Group 2522">
                <a:extLst>
                  <a:ext uri="{FF2B5EF4-FFF2-40B4-BE49-F238E27FC236}">
                    <a16:creationId xmlns:a16="http://schemas.microsoft.com/office/drawing/2014/main" xmlns="" id="{52003AE2-A18B-4C94-B388-CAA1BF5ECCA0}"/>
                  </a:ext>
                </a:extLst>
              </p:cNvPr>
              <p:cNvGrpSpPr/>
              <p:nvPr/>
            </p:nvGrpSpPr>
            <p:grpSpPr>
              <a:xfrm>
                <a:off x="947784" y="1338618"/>
                <a:ext cx="663302" cy="122470"/>
                <a:chOff x="881109" y="865483"/>
                <a:chExt cx="852780" cy="157455"/>
              </a:xfrm>
              <a:solidFill>
                <a:schemeClr val="accent2"/>
              </a:solidFill>
            </p:grpSpPr>
            <p:sp>
              <p:nvSpPr>
                <p:cNvPr id="354" name="Oval 2521">
                  <a:extLst>
                    <a:ext uri="{FF2B5EF4-FFF2-40B4-BE49-F238E27FC236}">
                      <a16:creationId xmlns:a16="http://schemas.microsoft.com/office/drawing/2014/main" xmlns="" id="{3198B716-AAE4-4C77-8551-E02AD52AF310}"/>
                    </a:ext>
                  </a:extLst>
                </p:cNvPr>
                <p:cNvSpPr/>
                <p:nvPr/>
              </p:nvSpPr>
              <p:spPr>
                <a:xfrm>
                  <a:off x="881109"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55" name="Oval 797">
                  <a:extLst>
                    <a:ext uri="{FF2B5EF4-FFF2-40B4-BE49-F238E27FC236}">
                      <a16:creationId xmlns:a16="http://schemas.microsoft.com/office/drawing/2014/main" xmlns="" id="{D090CC96-92CE-4C12-97A7-436416DEA6E7}"/>
                    </a:ext>
                  </a:extLst>
                </p:cNvPr>
                <p:cNvSpPr/>
                <p:nvPr/>
              </p:nvSpPr>
              <p:spPr>
                <a:xfrm>
                  <a:off x="1247822"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56" name="Oval 798">
                  <a:extLst>
                    <a:ext uri="{FF2B5EF4-FFF2-40B4-BE49-F238E27FC236}">
                      <a16:creationId xmlns:a16="http://schemas.microsoft.com/office/drawing/2014/main" xmlns="" id="{70657F6F-4AB4-4459-B2AE-11F4EB993ABF}"/>
                    </a:ext>
                  </a:extLst>
                </p:cNvPr>
                <p:cNvSpPr/>
                <p:nvPr/>
              </p:nvSpPr>
              <p:spPr>
                <a:xfrm>
                  <a:off x="1576434" y="865483"/>
                  <a:ext cx="157455" cy="157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grpSp>
        </p:grpSp>
        <p:sp>
          <p:nvSpPr>
            <p:cNvPr id="351" name="Freeform 35">
              <a:extLst>
                <a:ext uri="{FF2B5EF4-FFF2-40B4-BE49-F238E27FC236}">
                  <a16:creationId xmlns:a16="http://schemas.microsoft.com/office/drawing/2014/main" xmlns="" id="{6A8F1E0C-BB2F-4560-B212-E3B7C05795E0}"/>
                </a:ext>
              </a:extLst>
            </p:cNvPr>
            <p:cNvSpPr>
              <a:spLocks noEditPoints="1"/>
            </p:cNvSpPr>
            <p:nvPr/>
          </p:nvSpPr>
          <p:spPr bwMode="auto">
            <a:xfrm>
              <a:off x="1641604" y="1620223"/>
              <a:ext cx="279449" cy="28156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chemeClr val="accent1">
                <a:lumMod val="60000"/>
                <a:lumOff val="40000"/>
              </a:schemeClr>
            </a:solidFill>
            <a:ln>
              <a:noFill/>
            </a:ln>
          </p:spPr>
          <p:txBody>
            <a:bodyPr lIns="68580" tIns="34290" rIns="68580" bIns="34290"/>
            <a:lstStyle/>
            <a:p>
              <a:pPr defTabSz="685800" eaLnBrk="1" fontAlgn="auto" hangingPunct="1">
                <a:spcBef>
                  <a:spcPts val="0"/>
                </a:spcBef>
                <a:spcAft>
                  <a:spcPts val="0"/>
                </a:spcAft>
                <a:defRPr/>
              </a:pPr>
              <a:endParaRPr lang="id-ID" sz="1350">
                <a:solidFill>
                  <a:prstClr val="black"/>
                </a:solidFill>
                <a:latin typeface="Calibri" panose="020F0502020204030204"/>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additive="base">
                                        <p:cTn id="7" dur="750" fill="hold"/>
                                        <p:tgtEl>
                                          <p:spTgt spid="461"/>
                                        </p:tgtEl>
                                        <p:attrNameLst>
                                          <p:attrName>ppt_x</p:attrName>
                                        </p:attrNameLst>
                                      </p:cBhvr>
                                      <p:tavLst>
                                        <p:tav tm="0">
                                          <p:val>
                                            <p:strVal val="#ppt_x"/>
                                          </p:val>
                                        </p:tav>
                                        <p:tav tm="100000">
                                          <p:val>
                                            <p:strVal val="#ppt_x"/>
                                          </p:val>
                                        </p:tav>
                                      </p:tavLst>
                                    </p:anim>
                                    <p:anim calcmode="lin" valueType="num">
                                      <p:cBhvr additive="base">
                                        <p:cTn id="8" dur="750" fill="hold"/>
                                        <p:tgtEl>
                                          <p:spTgt spid="4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9"/>
                                        </p:tgtEl>
                                        <p:attrNameLst>
                                          <p:attrName>style.visibility</p:attrName>
                                        </p:attrNameLst>
                                      </p:cBhvr>
                                      <p:to>
                                        <p:strVal val="visible"/>
                                      </p:to>
                                    </p:set>
                                    <p:anim calcmode="lin" valueType="num">
                                      <p:cBhvr additive="base">
                                        <p:cTn id="11" dur="750" fill="hold"/>
                                        <p:tgtEl>
                                          <p:spTgt spid="459"/>
                                        </p:tgtEl>
                                        <p:attrNameLst>
                                          <p:attrName>ppt_x</p:attrName>
                                        </p:attrNameLst>
                                      </p:cBhvr>
                                      <p:tavLst>
                                        <p:tav tm="0">
                                          <p:val>
                                            <p:strVal val="#ppt_x"/>
                                          </p:val>
                                        </p:tav>
                                        <p:tav tm="100000">
                                          <p:val>
                                            <p:strVal val="#ppt_x"/>
                                          </p:val>
                                        </p:tav>
                                      </p:tavLst>
                                    </p:anim>
                                    <p:anim calcmode="lin" valueType="num">
                                      <p:cBhvr additive="base">
                                        <p:cTn id="12" dur="750" fill="hold"/>
                                        <p:tgtEl>
                                          <p:spTgt spid="45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750" fill="hold"/>
                                        <p:tgtEl>
                                          <p:spTgt spid="126"/>
                                        </p:tgtEl>
                                        <p:attrNameLst>
                                          <p:attrName>ppt_x</p:attrName>
                                        </p:attrNameLst>
                                      </p:cBhvr>
                                      <p:tavLst>
                                        <p:tav tm="0">
                                          <p:val>
                                            <p:strVal val="#ppt_x"/>
                                          </p:val>
                                        </p:tav>
                                        <p:tav tm="100000">
                                          <p:val>
                                            <p:strVal val="#ppt_x"/>
                                          </p:val>
                                        </p:tav>
                                      </p:tavLst>
                                    </p:anim>
                                    <p:anim calcmode="lin" valueType="num">
                                      <p:cBhvr additive="base">
                                        <p:cTn id="16" dur="75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750" fill="hold"/>
                                        <p:tgtEl>
                                          <p:spTgt spid="127"/>
                                        </p:tgtEl>
                                        <p:attrNameLst>
                                          <p:attrName>ppt_x</p:attrName>
                                        </p:attrNameLst>
                                      </p:cBhvr>
                                      <p:tavLst>
                                        <p:tav tm="0">
                                          <p:val>
                                            <p:strVal val="#ppt_x"/>
                                          </p:val>
                                        </p:tav>
                                        <p:tav tm="100000">
                                          <p:val>
                                            <p:strVal val="#ppt_x"/>
                                          </p:val>
                                        </p:tav>
                                      </p:tavLst>
                                    </p:anim>
                                    <p:anim calcmode="lin" valueType="num">
                                      <p:cBhvr additive="base">
                                        <p:cTn id="20" dur="75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
                                        </p:tgtEl>
                                        <p:attrNameLst>
                                          <p:attrName>style.visibility</p:attrName>
                                        </p:attrNameLst>
                                      </p:cBhvr>
                                      <p:to>
                                        <p:strVal val="visible"/>
                                      </p:to>
                                    </p:set>
                                    <p:anim calcmode="lin" valueType="num">
                                      <p:cBhvr additive="base">
                                        <p:cTn id="23" dur="750" fill="hold"/>
                                        <p:tgtEl>
                                          <p:spTgt spid="4096"/>
                                        </p:tgtEl>
                                        <p:attrNameLst>
                                          <p:attrName>ppt_x</p:attrName>
                                        </p:attrNameLst>
                                      </p:cBhvr>
                                      <p:tavLst>
                                        <p:tav tm="0">
                                          <p:val>
                                            <p:strVal val="#ppt_x"/>
                                          </p:val>
                                        </p:tav>
                                        <p:tav tm="100000">
                                          <p:val>
                                            <p:strVal val="#ppt_x"/>
                                          </p:val>
                                        </p:tav>
                                      </p:tavLst>
                                    </p:anim>
                                    <p:anim calcmode="lin" valueType="num">
                                      <p:cBhvr additive="base">
                                        <p:cTn id="24" dur="750" fill="hold"/>
                                        <p:tgtEl>
                                          <p:spTgt spid="409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7"/>
                                        </p:tgtEl>
                                        <p:attrNameLst>
                                          <p:attrName>style.visibility</p:attrName>
                                        </p:attrNameLst>
                                      </p:cBhvr>
                                      <p:to>
                                        <p:strVal val="visible"/>
                                      </p:to>
                                    </p:set>
                                    <p:anim calcmode="lin" valueType="num">
                                      <p:cBhvr additive="base">
                                        <p:cTn id="27" dur="750" fill="hold"/>
                                        <p:tgtEl>
                                          <p:spTgt spid="4097"/>
                                        </p:tgtEl>
                                        <p:attrNameLst>
                                          <p:attrName>ppt_x</p:attrName>
                                        </p:attrNameLst>
                                      </p:cBhvr>
                                      <p:tavLst>
                                        <p:tav tm="0">
                                          <p:val>
                                            <p:strVal val="#ppt_x"/>
                                          </p:val>
                                        </p:tav>
                                        <p:tav tm="100000">
                                          <p:val>
                                            <p:strVal val="#ppt_x"/>
                                          </p:val>
                                        </p:tav>
                                      </p:tavLst>
                                    </p:anim>
                                    <p:anim calcmode="lin" valueType="num">
                                      <p:cBhvr additive="base">
                                        <p:cTn id="28" dur="750" fill="hold"/>
                                        <p:tgtEl>
                                          <p:spTgt spid="409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750" fill="hold"/>
                                        <p:tgtEl>
                                          <p:spTgt spid="4098"/>
                                        </p:tgtEl>
                                        <p:attrNameLst>
                                          <p:attrName>ppt_x</p:attrName>
                                        </p:attrNameLst>
                                      </p:cBhvr>
                                      <p:tavLst>
                                        <p:tav tm="0">
                                          <p:val>
                                            <p:strVal val="#ppt_x"/>
                                          </p:val>
                                        </p:tav>
                                        <p:tav tm="100000">
                                          <p:val>
                                            <p:strVal val="#ppt_x"/>
                                          </p:val>
                                        </p:tav>
                                      </p:tavLst>
                                    </p:anim>
                                    <p:anim calcmode="lin" valueType="num">
                                      <p:cBhvr additive="base">
                                        <p:cTn id="32" dur="750" fill="hold"/>
                                        <p:tgtEl>
                                          <p:spTgt spid="409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 calcmode="lin" valueType="num">
                                      <p:cBhvr additive="base">
                                        <p:cTn id="35" dur="750" fill="hold"/>
                                        <p:tgtEl>
                                          <p:spTgt spid="4099"/>
                                        </p:tgtEl>
                                        <p:attrNameLst>
                                          <p:attrName>ppt_x</p:attrName>
                                        </p:attrNameLst>
                                      </p:cBhvr>
                                      <p:tavLst>
                                        <p:tav tm="0">
                                          <p:val>
                                            <p:strVal val="#ppt_x"/>
                                          </p:val>
                                        </p:tav>
                                        <p:tav tm="100000">
                                          <p:val>
                                            <p:strVal val="#ppt_x"/>
                                          </p:val>
                                        </p:tav>
                                      </p:tavLst>
                                    </p:anim>
                                    <p:anim calcmode="lin" valueType="num">
                                      <p:cBhvr additive="base">
                                        <p:cTn id="36" dur="750" fill="hold"/>
                                        <p:tgtEl>
                                          <p:spTgt spid="409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750" fill="hold"/>
                                        <p:tgtEl>
                                          <p:spTgt spid="4100"/>
                                        </p:tgtEl>
                                        <p:attrNameLst>
                                          <p:attrName>ppt_x</p:attrName>
                                        </p:attrNameLst>
                                      </p:cBhvr>
                                      <p:tavLst>
                                        <p:tav tm="0">
                                          <p:val>
                                            <p:strVal val="#ppt_x"/>
                                          </p:val>
                                        </p:tav>
                                        <p:tav tm="100000">
                                          <p:val>
                                            <p:strVal val="#ppt_x"/>
                                          </p:val>
                                        </p:tav>
                                      </p:tavLst>
                                    </p:anim>
                                    <p:anim calcmode="lin" valueType="num">
                                      <p:cBhvr additive="base">
                                        <p:cTn id="40" dur="750" fill="hold"/>
                                        <p:tgtEl>
                                          <p:spTgt spid="410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04"/>
                                        </p:tgtEl>
                                        <p:attrNameLst>
                                          <p:attrName>style.visibility</p:attrName>
                                        </p:attrNameLst>
                                      </p:cBhvr>
                                      <p:to>
                                        <p:strVal val="visible"/>
                                      </p:to>
                                    </p:set>
                                    <p:anim calcmode="lin" valueType="num">
                                      <p:cBhvr additive="base">
                                        <p:cTn id="43" dur="750" fill="hold"/>
                                        <p:tgtEl>
                                          <p:spTgt spid="4104"/>
                                        </p:tgtEl>
                                        <p:attrNameLst>
                                          <p:attrName>ppt_x</p:attrName>
                                        </p:attrNameLst>
                                      </p:cBhvr>
                                      <p:tavLst>
                                        <p:tav tm="0">
                                          <p:val>
                                            <p:strVal val="#ppt_x"/>
                                          </p:val>
                                        </p:tav>
                                        <p:tav tm="100000">
                                          <p:val>
                                            <p:strVal val="#ppt_x"/>
                                          </p:val>
                                        </p:tav>
                                      </p:tavLst>
                                    </p:anim>
                                    <p:anim calcmode="lin" valueType="num">
                                      <p:cBhvr additive="base">
                                        <p:cTn id="44" dur="750" fill="hold"/>
                                        <p:tgtEl>
                                          <p:spTgt spid="410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40"/>
                                        </p:tgtEl>
                                        <p:attrNameLst>
                                          <p:attrName>style.visibility</p:attrName>
                                        </p:attrNameLst>
                                      </p:cBhvr>
                                      <p:to>
                                        <p:strVal val="visible"/>
                                      </p:to>
                                    </p:set>
                                    <p:anim calcmode="lin" valueType="num">
                                      <p:cBhvr additive="base">
                                        <p:cTn id="47" dur="750" fill="hold"/>
                                        <p:tgtEl>
                                          <p:spTgt spid="4140"/>
                                        </p:tgtEl>
                                        <p:attrNameLst>
                                          <p:attrName>ppt_x</p:attrName>
                                        </p:attrNameLst>
                                      </p:cBhvr>
                                      <p:tavLst>
                                        <p:tav tm="0">
                                          <p:val>
                                            <p:strVal val="#ppt_x"/>
                                          </p:val>
                                        </p:tav>
                                        <p:tav tm="100000">
                                          <p:val>
                                            <p:strVal val="#ppt_x"/>
                                          </p:val>
                                        </p:tav>
                                      </p:tavLst>
                                    </p:anim>
                                    <p:anim calcmode="lin" valueType="num">
                                      <p:cBhvr additive="base">
                                        <p:cTn id="48" dur="750" fill="hold"/>
                                        <p:tgtEl>
                                          <p:spTgt spid="414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41"/>
                                        </p:tgtEl>
                                        <p:attrNameLst>
                                          <p:attrName>style.visibility</p:attrName>
                                        </p:attrNameLst>
                                      </p:cBhvr>
                                      <p:to>
                                        <p:strVal val="visible"/>
                                      </p:to>
                                    </p:set>
                                    <p:anim calcmode="lin" valueType="num">
                                      <p:cBhvr additive="base">
                                        <p:cTn id="51" dur="750" fill="hold"/>
                                        <p:tgtEl>
                                          <p:spTgt spid="4141"/>
                                        </p:tgtEl>
                                        <p:attrNameLst>
                                          <p:attrName>ppt_x</p:attrName>
                                        </p:attrNameLst>
                                      </p:cBhvr>
                                      <p:tavLst>
                                        <p:tav tm="0">
                                          <p:val>
                                            <p:strVal val="#ppt_x"/>
                                          </p:val>
                                        </p:tav>
                                        <p:tav tm="100000">
                                          <p:val>
                                            <p:strVal val="#ppt_x"/>
                                          </p:val>
                                        </p:tav>
                                      </p:tavLst>
                                    </p:anim>
                                    <p:anim calcmode="lin" valueType="num">
                                      <p:cBhvr additive="base">
                                        <p:cTn id="52" dur="750" fill="hold"/>
                                        <p:tgtEl>
                                          <p:spTgt spid="414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42"/>
                                        </p:tgtEl>
                                        <p:attrNameLst>
                                          <p:attrName>style.visibility</p:attrName>
                                        </p:attrNameLst>
                                      </p:cBhvr>
                                      <p:to>
                                        <p:strVal val="visible"/>
                                      </p:to>
                                    </p:set>
                                    <p:anim calcmode="lin" valueType="num">
                                      <p:cBhvr additive="base">
                                        <p:cTn id="55" dur="750" fill="hold"/>
                                        <p:tgtEl>
                                          <p:spTgt spid="4142"/>
                                        </p:tgtEl>
                                        <p:attrNameLst>
                                          <p:attrName>ppt_x</p:attrName>
                                        </p:attrNameLst>
                                      </p:cBhvr>
                                      <p:tavLst>
                                        <p:tav tm="0">
                                          <p:val>
                                            <p:strVal val="#ppt_x"/>
                                          </p:val>
                                        </p:tav>
                                        <p:tav tm="100000">
                                          <p:val>
                                            <p:strVal val="#ppt_x"/>
                                          </p:val>
                                        </p:tav>
                                      </p:tavLst>
                                    </p:anim>
                                    <p:anim calcmode="lin" valueType="num">
                                      <p:cBhvr additive="base">
                                        <p:cTn id="56" dur="750" fill="hold"/>
                                        <p:tgtEl>
                                          <p:spTgt spid="414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43"/>
                                        </p:tgtEl>
                                        <p:attrNameLst>
                                          <p:attrName>style.visibility</p:attrName>
                                        </p:attrNameLst>
                                      </p:cBhvr>
                                      <p:to>
                                        <p:strVal val="visible"/>
                                      </p:to>
                                    </p:set>
                                    <p:anim calcmode="lin" valueType="num">
                                      <p:cBhvr additive="base">
                                        <p:cTn id="59" dur="750" fill="hold"/>
                                        <p:tgtEl>
                                          <p:spTgt spid="4143"/>
                                        </p:tgtEl>
                                        <p:attrNameLst>
                                          <p:attrName>ppt_x</p:attrName>
                                        </p:attrNameLst>
                                      </p:cBhvr>
                                      <p:tavLst>
                                        <p:tav tm="0">
                                          <p:val>
                                            <p:strVal val="#ppt_x"/>
                                          </p:val>
                                        </p:tav>
                                        <p:tav tm="100000">
                                          <p:val>
                                            <p:strVal val="#ppt_x"/>
                                          </p:val>
                                        </p:tav>
                                      </p:tavLst>
                                    </p:anim>
                                    <p:anim calcmode="lin" valueType="num">
                                      <p:cBhvr additive="base">
                                        <p:cTn id="60" dur="750" fill="hold"/>
                                        <p:tgtEl>
                                          <p:spTgt spid="414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145"/>
                                        </p:tgtEl>
                                        <p:attrNameLst>
                                          <p:attrName>style.visibility</p:attrName>
                                        </p:attrNameLst>
                                      </p:cBhvr>
                                      <p:to>
                                        <p:strVal val="visible"/>
                                      </p:to>
                                    </p:set>
                                    <p:anim calcmode="lin" valueType="num">
                                      <p:cBhvr additive="base">
                                        <p:cTn id="63" dur="750" fill="hold"/>
                                        <p:tgtEl>
                                          <p:spTgt spid="4145"/>
                                        </p:tgtEl>
                                        <p:attrNameLst>
                                          <p:attrName>ppt_x</p:attrName>
                                        </p:attrNameLst>
                                      </p:cBhvr>
                                      <p:tavLst>
                                        <p:tav tm="0">
                                          <p:val>
                                            <p:strVal val="#ppt_x"/>
                                          </p:val>
                                        </p:tav>
                                        <p:tav tm="100000">
                                          <p:val>
                                            <p:strVal val="#ppt_x"/>
                                          </p:val>
                                        </p:tav>
                                      </p:tavLst>
                                    </p:anim>
                                    <p:anim calcmode="lin" valueType="num">
                                      <p:cBhvr additive="base">
                                        <p:cTn id="64" dur="750" fill="hold"/>
                                        <p:tgtEl>
                                          <p:spTgt spid="414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46"/>
                                        </p:tgtEl>
                                        <p:attrNameLst>
                                          <p:attrName>style.visibility</p:attrName>
                                        </p:attrNameLst>
                                      </p:cBhvr>
                                      <p:to>
                                        <p:strVal val="visible"/>
                                      </p:to>
                                    </p:set>
                                    <p:anim calcmode="lin" valueType="num">
                                      <p:cBhvr additive="base">
                                        <p:cTn id="67" dur="750" fill="hold"/>
                                        <p:tgtEl>
                                          <p:spTgt spid="4146"/>
                                        </p:tgtEl>
                                        <p:attrNameLst>
                                          <p:attrName>ppt_x</p:attrName>
                                        </p:attrNameLst>
                                      </p:cBhvr>
                                      <p:tavLst>
                                        <p:tav tm="0">
                                          <p:val>
                                            <p:strVal val="#ppt_x"/>
                                          </p:val>
                                        </p:tav>
                                        <p:tav tm="100000">
                                          <p:val>
                                            <p:strVal val="#ppt_x"/>
                                          </p:val>
                                        </p:tav>
                                      </p:tavLst>
                                    </p:anim>
                                    <p:anim calcmode="lin" valueType="num">
                                      <p:cBhvr additive="base">
                                        <p:cTn id="68" dur="750" fill="hold"/>
                                        <p:tgtEl>
                                          <p:spTgt spid="414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47"/>
                                        </p:tgtEl>
                                        <p:attrNameLst>
                                          <p:attrName>style.visibility</p:attrName>
                                        </p:attrNameLst>
                                      </p:cBhvr>
                                      <p:to>
                                        <p:strVal val="visible"/>
                                      </p:to>
                                    </p:set>
                                    <p:anim calcmode="lin" valueType="num">
                                      <p:cBhvr additive="base">
                                        <p:cTn id="71" dur="750" fill="hold"/>
                                        <p:tgtEl>
                                          <p:spTgt spid="4147"/>
                                        </p:tgtEl>
                                        <p:attrNameLst>
                                          <p:attrName>ppt_x</p:attrName>
                                        </p:attrNameLst>
                                      </p:cBhvr>
                                      <p:tavLst>
                                        <p:tav tm="0">
                                          <p:val>
                                            <p:strVal val="#ppt_x"/>
                                          </p:val>
                                        </p:tav>
                                        <p:tav tm="100000">
                                          <p:val>
                                            <p:strVal val="#ppt_x"/>
                                          </p:val>
                                        </p:tav>
                                      </p:tavLst>
                                    </p:anim>
                                    <p:anim calcmode="lin" valueType="num">
                                      <p:cBhvr additive="base">
                                        <p:cTn id="72" dur="750" fill="hold"/>
                                        <p:tgtEl>
                                          <p:spTgt spid="414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48"/>
                                        </p:tgtEl>
                                        <p:attrNameLst>
                                          <p:attrName>style.visibility</p:attrName>
                                        </p:attrNameLst>
                                      </p:cBhvr>
                                      <p:to>
                                        <p:strVal val="visible"/>
                                      </p:to>
                                    </p:set>
                                    <p:anim calcmode="lin" valueType="num">
                                      <p:cBhvr additive="base">
                                        <p:cTn id="75" dur="750" fill="hold"/>
                                        <p:tgtEl>
                                          <p:spTgt spid="4148"/>
                                        </p:tgtEl>
                                        <p:attrNameLst>
                                          <p:attrName>ppt_x</p:attrName>
                                        </p:attrNameLst>
                                      </p:cBhvr>
                                      <p:tavLst>
                                        <p:tav tm="0">
                                          <p:val>
                                            <p:strVal val="#ppt_x"/>
                                          </p:val>
                                        </p:tav>
                                        <p:tav tm="100000">
                                          <p:val>
                                            <p:strVal val="#ppt_x"/>
                                          </p:val>
                                        </p:tav>
                                      </p:tavLst>
                                    </p:anim>
                                    <p:anim calcmode="lin" valueType="num">
                                      <p:cBhvr additive="base">
                                        <p:cTn id="76" dur="750" fill="hold"/>
                                        <p:tgtEl>
                                          <p:spTgt spid="41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149"/>
                                        </p:tgtEl>
                                        <p:attrNameLst>
                                          <p:attrName>style.visibility</p:attrName>
                                        </p:attrNameLst>
                                      </p:cBhvr>
                                      <p:to>
                                        <p:strVal val="visible"/>
                                      </p:to>
                                    </p:set>
                                    <p:anim calcmode="lin" valueType="num">
                                      <p:cBhvr additive="base">
                                        <p:cTn id="79" dur="750" fill="hold"/>
                                        <p:tgtEl>
                                          <p:spTgt spid="4149"/>
                                        </p:tgtEl>
                                        <p:attrNameLst>
                                          <p:attrName>ppt_x</p:attrName>
                                        </p:attrNameLst>
                                      </p:cBhvr>
                                      <p:tavLst>
                                        <p:tav tm="0">
                                          <p:val>
                                            <p:strVal val="#ppt_x"/>
                                          </p:val>
                                        </p:tav>
                                        <p:tav tm="100000">
                                          <p:val>
                                            <p:strVal val="#ppt_x"/>
                                          </p:val>
                                        </p:tav>
                                      </p:tavLst>
                                    </p:anim>
                                    <p:anim calcmode="lin" valueType="num">
                                      <p:cBhvr additive="base">
                                        <p:cTn id="80" dur="750" fill="hold"/>
                                        <p:tgtEl>
                                          <p:spTgt spid="414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150"/>
                                        </p:tgtEl>
                                        <p:attrNameLst>
                                          <p:attrName>style.visibility</p:attrName>
                                        </p:attrNameLst>
                                      </p:cBhvr>
                                      <p:to>
                                        <p:strVal val="visible"/>
                                      </p:to>
                                    </p:set>
                                    <p:anim calcmode="lin" valueType="num">
                                      <p:cBhvr additive="base">
                                        <p:cTn id="83" dur="750" fill="hold"/>
                                        <p:tgtEl>
                                          <p:spTgt spid="4150"/>
                                        </p:tgtEl>
                                        <p:attrNameLst>
                                          <p:attrName>ppt_x</p:attrName>
                                        </p:attrNameLst>
                                      </p:cBhvr>
                                      <p:tavLst>
                                        <p:tav tm="0">
                                          <p:val>
                                            <p:strVal val="#ppt_x"/>
                                          </p:val>
                                        </p:tav>
                                        <p:tav tm="100000">
                                          <p:val>
                                            <p:strVal val="#ppt_x"/>
                                          </p:val>
                                        </p:tav>
                                      </p:tavLst>
                                    </p:anim>
                                    <p:anim calcmode="lin" valueType="num">
                                      <p:cBhvr additive="base">
                                        <p:cTn id="84" dur="750" fill="hold"/>
                                        <p:tgtEl>
                                          <p:spTgt spid="415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151"/>
                                        </p:tgtEl>
                                        <p:attrNameLst>
                                          <p:attrName>style.visibility</p:attrName>
                                        </p:attrNameLst>
                                      </p:cBhvr>
                                      <p:to>
                                        <p:strVal val="visible"/>
                                      </p:to>
                                    </p:set>
                                    <p:anim calcmode="lin" valueType="num">
                                      <p:cBhvr additive="base">
                                        <p:cTn id="87" dur="750" fill="hold"/>
                                        <p:tgtEl>
                                          <p:spTgt spid="4151"/>
                                        </p:tgtEl>
                                        <p:attrNameLst>
                                          <p:attrName>ppt_x</p:attrName>
                                        </p:attrNameLst>
                                      </p:cBhvr>
                                      <p:tavLst>
                                        <p:tav tm="0">
                                          <p:val>
                                            <p:strVal val="#ppt_x"/>
                                          </p:val>
                                        </p:tav>
                                        <p:tav tm="100000">
                                          <p:val>
                                            <p:strVal val="#ppt_x"/>
                                          </p:val>
                                        </p:tav>
                                      </p:tavLst>
                                    </p:anim>
                                    <p:anim calcmode="lin" valueType="num">
                                      <p:cBhvr additive="base">
                                        <p:cTn id="88" dur="750" fill="hold"/>
                                        <p:tgtEl>
                                          <p:spTgt spid="415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152"/>
                                        </p:tgtEl>
                                        <p:attrNameLst>
                                          <p:attrName>style.visibility</p:attrName>
                                        </p:attrNameLst>
                                      </p:cBhvr>
                                      <p:to>
                                        <p:strVal val="visible"/>
                                      </p:to>
                                    </p:set>
                                    <p:anim calcmode="lin" valueType="num">
                                      <p:cBhvr additive="base">
                                        <p:cTn id="91" dur="750" fill="hold"/>
                                        <p:tgtEl>
                                          <p:spTgt spid="4152"/>
                                        </p:tgtEl>
                                        <p:attrNameLst>
                                          <p:attrName>ppt_x</p:attrName>
                                        </p:attrNameLst>
                                      </p:cBhvr>
                                      <p:tavLst>
                                        <p:tav tm="0">
                                          <p:val>
                                            <p:strVal val="#ppt_x"/>
                                          </p:val>
                                        </p:tav>
                                        <p:tav tm="100000">
                                          <p:val>
                                            <p:strVal val="#ppt_x"/>
                                          </p:val>
                                        </p:tav>
                                      </p:tavLst>
                                    </p:anim>
                                    <p:anim calcmode="lin" valueType="num">
                                      <p:cBhvr additive="base">
                                        <p:cTn id="92" dur="750" fill="hold"/>
                                        <p:tgtEl>
                                          <p:spTgt spid="415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53"/>
                                        </p:tgtEl>
                                        <p:attrNameLst>
                                          <p:attrName>style.visibility</p:attrName>
                                        </p:attrNameLst>
                                      </p:cBhvr>
                                      <p:to>
                                        <p:strVal val="visible"/>
                                      </p:to>
                                    </p:set>
                                    <p:anim calcmode="lin" valueType="num">
                                      <p:cBhvr additive="base">
                                        <p:cTn id="95" dur="750" fill="hold"/>
                                        <p:tgtEl>
                                          <p:spTgt spid="4153"/>
                                        </p:tgtEl>
                                        <p:attrNameLst>
                                          <p:attrName>ppt_x</p:attrName>
                                        </p:attrNameLst>
                                      </p:cBhvr>
                                      <p:tavLst>
                                        <p:tav tm="0">
                                          <p:val>
                                            <p:strVal val="#ppt_x"/>
                                          </p:val>
                                        </p:tav>
                                        <p:tav tm="100000">
                                          <p:val>
                                            <p:strVal val="#ppt_x"/>
                                          </p:val>
                                        </p:tav>
                                      </p:tavLst>
                                    </p:anim>
                                    <p:anim calcmode="lin" valueType="num">
                                      <p:cBhvr additive="base">
                                        <p:cTn id="96" dur="750" fill="hold"/>
                                        <p:tgtEl>
                                          <p:spTgt spid="415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154"/>
                                        </p:tgtEl>
                                        <p:attrNameLst>
                                          <p:attrName>style.visibility</p:attrName>
                                        </p:attrNameLst>
                                      </p:cBhvr>
                                      <p:to>
                                        <p:strVal val="visible"/>
                                      </p:to>
                                    </p:set>
                                    <p:anim calcmode="lin" valueType="num">
                                      <p:cBhvr additive="base">
                                        <p:cTn id="99" dur="750" fill="hold"/>
                                        <p:tgtEl>
                                          <p:spTgt spid="4154"/>
                                        </p:tgtEl>
                                        <p:attrNameLst>
                                          <p:attrName>ppt_x</p:attrName>
                                        </p:attrNameLst>
                                      </p:cBhvr>
                                      <p:tavLst>
                                        <p:tav tm="0">
                                          <p:val>
                                            <p:strVal val="#ppt_x"/>
                                          </p:val>
                                        </p:tav>
                                        <p:tav tm="100000">
                                          <p:val>
                                            <p:strVal val="#ppt_x"/>
                                          </p:val>
                                        </p:tav>
                                      </p:tavLst>
                                    </p:anim>
                                    <p:anim calcmode="lin" valueType="num">
                                      <p:cBhvr additive="base">
                                        <p:cTn id="100" dur="750" fill="hold"/>
                                        <p:tgtEl>
                                          <p:spTgt spid="415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155"/>
                                        </p:tgtEl>
                                        <p:attrNameLst>
                                          <p:attrName>style.visibility</p:attrName>
                                        </p:attrNameLst>
                                      </p:cBhvr>
                                      <p:to>
                                        <p:strVal val="visible"/>
                                      </p:to>
                                    </p:set>
                                    <p:anim calcmode="lin" valueType="num">
                                      <p:cBhvr additive="base">
                                        <p:cTn id="103" dur="750" fill="hold"/>
                                        <p:tgtEl>
                                          <p:spTgt spid="4155"/>
                                        </p:tgtEl>
                                        <p:attrNameLst>
                                          <p:attrName>ppt_x</p:attrName>
                                        </p:attrNameLst>
                                      </p:cBhvr>
                                      <p:tavLst>
                                        <p:tav tm="0">
                                          <p:val>
                                            <p:strVal val="#ppt_x"/>
                                          </p:val>
                                        </p:tav>
                                        <p:tav tm="100000">
                                          <p:val>
                                            <p:strVal val="#ppt_x"/>
                                          </p:val>
                                        </p:tav>
                                      </p:tavLst>
                                    </p:anim>
                                    <p:anim calcmode="lin" valueType="num">
                                      <p:cBhvr additive="base">
                                        <p:cTn id="104" dur="750" fill="hold"/>
                                        <p:tgtEl>
                                          <p:spTgt spid="415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156"/>
                                        </p:tgtEl>
                                        <p:attrNameLst>
                                          <p:attrName>style.visibility</p:attrName>
                                        </p:attrNameLst>
                                      </p:cBhvr>
                                      <p:to>
                                        <p:strVal val="visible"/>
                                      </p:to>
                                    </p:set>
                                    <p:anim calcmode="lin" valueType="num">
                                      <p:cBhvr additive="base">
                                        <p:cTn id="107" dur="750" fill="hold"/>
                                        <p:tgtEl>
                                          <p:spTgt spid="4156"/>
                                        </p:tgtEl>
                                        <p:attrNameLst>
                                          <p:attrName>ppt_x</p:attrName>
                                        </p:attrNameLst>
                                      </p:cBhvr>
                                      <p:tavLst>
                                        <p:tav tm="0">
                                          <p:val>
                                            <p:strVal val="#ppt_x"/>
                                          </p:val>
                                        </p:tav>
                                        <p:tav tm="100000">
                                          <p:val>
                                            <p:strVal val="#ppt_x"/>
                                          </p:val>
                                        </p:tav>
                                      </p:tavLst>
                                    </p:anim>
                                    <p:anim calcmode="lin" valueType="num">
                                      <p:cBhvr additive="base">
                                        <p:cTn id="108" dur="750" fill="hold"/>
                                        <p:tgtEl>
                                          <p:spTgt spid="415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57"/>
                                        </p:tgtEl>
                                        <p:attrNameLst>
                                          <p:attrName>style.visibility</p:attrName>
                                        </p:attrNameLst>
                                      </p:cBhvr>
                                      <p:to>
                                        <p:strVal val="visible"/>
                                      </p:to>
                                    </p:set>
                                    <p:anim calcmode="lin" valueType="num">
                                      <p:cBhvr additive="base">
                                        <p:cTn id="111" dur="750" fill="hold"/>
                                        <p:tgtEl>
                                          <p:spTgt spid="4157"/>
                                        </p:tgtEl>
                                        <p:attrNameLst>
                                          <p:attrName>ppt_x</p:attrName>
                                        </p:attrNameLst>
                                      </p:cBhvr>
                                      <p:tavLst>
                                        <p:tav tm="0">
                                          <p:val>
                                            <p:strVal val="#ppt_x"/>
                                          </p:val>
                                        </p:tav>
                                        <p:tav tm="100000">
                                          <p:val>
                                            <p:strVal val="#ppt_x"/>
                                          </p:val>
                                        </p:tav>
                                      </p:tavLst>
                                    </p:anim>
                                    <p:anim calcmode="lin" valueType="num">
                                      <p:cBhvr additive="base">
                                        <p:cTn id="112" dur="750" fill="hold"/>
                                        <p:tgtEl>
                                          <p:spTgt spid="415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158"/>
                                        </p:tgtEl>
                                        <p:attrNameLst>
                                          <p:attrName>style.visibility</p:attrName>
                                        </p:attrNameLst>
                                      </p:cBhvr>
                                      <p:to>
                                        <p:strVal val="visible"/>
                                      </p:to>
                                    </p:set>
                                    <p:anim calcmode="lin" valueType="num">
                                      <p:cBhvr additive="base">
                                        <p:cTn id="115" dur="750" fill="hold"/>
                                        <p:tgtEl>
                                          <p:spTgt spid="4158"/>
                                        </p:tgtEl>
                                        <p:attrNameLst>
                                          <p:attrName>ppt_x</p:attrName>
                                        </p:attrNameLst>
                                      </p:cBhvr>
                                      <p:tavLst>
                                        <p:tav tm="0">
                                          <p:val>
                                            <p:strVal val="#ppt_x"/>
                                          </p:val>
                                        </p:tav>
                                        <p:tav tm="100000">
                                          <p:val>
                                            <p:strVal val="#ppt_x"/>
                                          </p:val>
                                        </p:tav>
                                      </p:tavLst>
                                    </p:anim>
                                    <p:anim calcmode="lin" valueType="num">
                                      <p:cBhvr additive="base">
                                        <p:cTn id="116" dur="750" fill="hold"/>
                                        <p:tgtEl>
                                          <p:spTgt spid="4158"/>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159"/>
                                        </p:tgtEl>
                                        <p:attrNameLst>
                                          <p:attrName>style.visibility</p:attrName>
                                        </p:attrNameLst>
                                      </p:cBhvr>
                                      <p:to>
                                        <p:strVal val="visible"/>
                                      </p:to>
                                    </p:set>
                                    <p:anim calcmode="lin" valueType="num">
                                      <p:cBhvr additive="base">
                                        <p:cTn id="119" dur="750" fill="hold"/>
                                        <p:tgtEl>
                                          <p:spTgt spid="4159"/>
                                        </p:tgtEl>
                                        <p:attrNameLst>
                                          <p:attrName>ppt_x</p:attrName>
                                        </p:attrNameLst>
                                      </p:cBhvr>
                                      <p:tavLst>
                                        <p:tav tm="0">
                                          <p:val>
                                            <p:strVal val="#ppt_x"/>
                                          </p:val>
                                        </p:tav>
                                        <p:tav tm="100000">
                                          <p:val>
                                            <p:strVal val="#ppt_x"/>
                                          </p:val>
                                        </p:tav>
                                      </p:tavLst>
                                    </p:anim>
                                    <p:anim calcmode="lin" valueType="num">
                                      <p:cBhvr additive="base">
                                        <p:cTn id="120" dur="750" fill="hold"/>
                                        <p:tgtEl>
                                          <p:spTgt spid="4159"/>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160"/>
                                        </p:tgtEl>
                                        <p:attrNameLst>
                                          <p:attrName>style.visibility</p:attrName>
                                        </p:attrNameLst>
                                      </p:cBhvr>
                                      <p:to>
                                        <p:strVal val="visible"/>
                                      </p:to>
                                    </p:set>
                                    <p:anim calcmode="lin" valueType="num">
                                      <p:cBhvr additive="base">
                                        <p:cTn id="123" dur="750" fill="hold"/>
                                        <p:tgtEl>
                                          <p:spTgt spid="4160"/>
                                        </p:tgtEl>
                                        <p:attrNameLst>
                                          <p:attrName>ppt_x</p:attrName>
                                        </p:attrNameLst>
                                      </p:cBhvr>
                                      <p:tavLst>
                                        <p:tav tm="0">
                                          <p:val>
                                            <p:strVal val="#ppt_x"/>
                                          </p:val>
                                        </p:tav>
                                        <p:tav tm="100000">
                                          <p:val>
                                            <p:strVal val="#ppt_x"/>
                                          </p:val>
                                        </p:tav>
                                      </p:tavLst>
                                    </p:anim>
                                    <p:anim calcmode="lin" valueType="num">
                                      <p:cBhvr additive="base">
                                        <p:cTn id="124" dur="750" fill="hold"/>
                                        <p:tgtEl>
                                          <p:spTgt spid="416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161"/>
                                        </p:tgtEl>
                                        <p:attrNameLst>
                                          <p:attrName>style.visibility</p:attrName>
                                        </p:attrNameLst>
                                      </p:cBhvr>
                                      <p:to>
                                        <p:strVal val="visible"/>
                                      </p:to>
                                    </p:set>
                                    <p:anim calcmode="lin" valueType="num">
                                      <p:cBhvr additive="base">
                                        <p:cTn id="127" dur="750" fill="hold"/>
                                        <p:tgtEl>
                                          <p:spTgt spid="4161"/>
                                        </p:tgtEl>
                                        <p:attrNameLst>
                                          <p:attrName>ppt_x</p:attrName>
                                        </p:attrNameLst>
                                      </p:cBhvr>
                                      <p:tavLst>
                                        <p:tav tm="0">
                                          <p:val>
                                            <p:strVal val="#ppt_x"/>
                                          </p:val>
                                        </p:tav>
                                        <p:tav tm="100000">
                                          <p:val>
                                            <p:strVal val="#ppt_x"/>
                                          </p:val>
                                        </p:tav>
                                      </p:tavLst>
                                    </p:anim>
                                    <p:anim calcmode="lin" valueType="num">
                                      <p:cBhvr additive="base">
                                        <p:cTn id="128" dur="750" fill="hold"/>
                                        <p:tgtEl>
                                          <p:spTgt spid="416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162"/>
                                        </p:tgtEl>
                                        <p:attrNameLst>
                                          <p:attrName>style.visibility</p:attrName>
                                        </p:attrNameLst>
                                      </p:cBhvr>
                                      <p:to>
                                        <p:strVal val="visible"/>
                                      </p:to>
                                    </p:set>
                                    <p:anim calcmode="lin" valueType="num">
                                      <p:cBhvr additive="base">
                                        <p:cTn id="131" dur="750" fill="hold"/>
                                        <p:tgtEl>
                                          <p:spTgt spid="4162"/>
                                        </p:tgtEl>
                                        <p:attrNameLst>
                                          <p:attrName>ppt_x</p:attrName>
                                        </p:attrNameLst>
                                      </p:cBhvr>
                                      <p:tavLst>
                                        <p:tav tm="0">
                                          <p:val>
                                            <p:strVal val="#ppt_x"/>
                                          </p:val>
                                        </p:tav>
                                        <p:tav tm="100000">
                                          <p:val>
                                            <p:strVal val="#ppt_x"/>
                                          </p:val>
                                        </p:tav>
                                      </p:tavLst>
                                    </p:anim>
                                    <p:anim calcmode="lin" valueType="num">
                                      <p:cBhvr additive="base">
                                        <p:cTn id="132" dur="750" fill="hold"/>
                                        <p:tgtEl>
                                          <p:spTgt spid="4162"/>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163"/>
                                        </p:tgtEl>
                                        <p:attrNameLst>
                                          <p:attrName>style.visibility</p:attrName>
                                        </p:attrNameLst>
                                      </p:cBhvr>
                                      <p:to>
                                        <p:strVal val="visible"/>
                                      </p:to>
                                    </p:set>
                                    <p:anim calcmode="lin" valueType="num">
                                      <p:cBhvr additive="base">
                                        <p:cTn id="135" dur="750" fill="hold"/>
                                        <p:tgtEl>
                                          <p:spTgt spid="4163"/>
                                        </p:tgtEl>
                                        <p:attrNameLst>
                                          <p:attrName>ppt_x</p:attrName>
                                        </p:attrNameLst>
                                      </p:cBhvr>
                                      <p:tavLst>
                                        <p:tav tm="0">
                                          <p:val>
                                            <p:strVal val="#ppt_x"/>
                                          </p:val>
                                        </p:tav>
                                        <p:tav tm="100000">
                                          <p:val>
                                            <p:strVal val="#ppt_x"/>
                                          </p:val>
                                        </p:tav>
                                      </p:tavLst>
                                    </p:anim>
                                    <p:anim calcmode="lin" valueType="num">
                                      <p:cBhvr additive="base">
                                        <p:cTn id="136" dur="750" fill="hold"/>
                                        <p:tgtEl>
                                          <p:spTgt spid="4163"/>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164"/>
                                        </p:tgtEl>
                                        <p:attrNameLst>
                                          <p:attrName>style.visibility</p:attrName>
                                        </p:attrNameLst>
                                      </p:cBhvr>
                                      <p:to>
                                        <p:strVal val="visible"/>
                                      </p:to>
                                    </p:set>
                                    <p:anim calcmode="lin" valueType="num">
                                      <p:cBhvr additive="base">
                                        <p:cTn id="139" dur="750" fill="hold"/>
                                        <p:tgtEl>
                                          <p:spTgt spid="4164"/>
                                        </p:tgtEl>
                                        <p:attrNameLst>
                                          <p:attrName>ppt_x</p:attrName>
                                        </p:attrNameLst>
                                      </p:cBhvr>
                                      <p:tavLst>
                                        <p:tav tm="0">
                                          <p:val>
                                            <p:strVal val="#ppt_x"/>
                                          </p:val>
                                        </p:tav>
                                        <p:tav tm="100000">
                                          <p:val>
                                            <p:strVal val="#ppt_x"/>
                                          </p:val>
                                        </p:tav>
                                      </p:tavLst>
                                    </p:anim>
                                    <p:anim calcmode="lin" valueType="num">
                                      <p:cBhvr additive="base">
                                        <p:cTn id="140" dur="750" fill="hold"/>
                                        <p:tgtEl>
                                          <p:spTgt spid="4164"/>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51"/>
                                        </p:tgtEl>
                                        <p:attrNameLst>
                                          <p:attrName>style.visibility</p:attrName>
                                        </p:attrNameLst>
                                      </p:cBhvr>
                                      <p:to>
                                        <p:strVal val="visible"/>
                                      </p:to>
                                    </p:set>
                                    <p:anim calcmode="lin" valueType="num">
                                      <p:cBhvr additive="base">
                                        <p:cTn id="143" dur="750" fill="hold"/>
                                        <p:tgtEl>
                                          <p:spTgt spid="451"/>
                                        </p:tgtEl>
                                        <p:attrNameLst>
                                          <p:attrName>ppt_x</p:attrName>
                                        </p:attrNameLst>
                                      </p:cBhvr>
                                      <p:tavLst>
                                        <p:tav tm="0">
                                          <p:val>
                                            <p:strVal val="#ppt_x"/>
                                          </p:val>
                                        </p:tav>
                                        <p:tav tm="100000">
                                          <p:val>
                                            <p:strVal val="#ppt_x"/>
                                          </p:val>
                                        </p:tav>
                                      </p:tavLst>
                                    </p:anim>
                                    <p:anim calcmode="lin" valueType="num">
                                      <p:cBhvr additive="base">
                                        <p:cTn id="144" dur="750" fill="hold"/>
                                        <p:tgtEl>
                                          <p:spTgt spid="451"/>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66"/>
                                        </p:tgtEl>
                                        <p:attrNameLst>
                                          <p:attrName>style.visibility</p:attrName>
                                        </p:attrNameLst>
                                      </p:cBhvr>
                                      <p:to>
                                        <p:strVal val="visible"/>
                                      </p:to>
                                    </p:set>
                                    <p:anim calcmode="lin" valueType="num">
                                      <p:cBhvr additive="base">
                                        <p:cTn id="147" dur="750" fill="hold"/>
                                        <p:tgtEl>
                                          <p:spTgt spid="466"/>
                                        </p:tgtEl>
                                        <p:attrNameLst>
                                          <p:attrName>ppt_x</p:attrName>
                                        </p:attrNameLst>
                                      </p:cBhvr>
                                      <p:tavLst>
                                        <p:tav tm="0">
                                          <p:val>
                                            <p:strVal val="#ppt_x"/>
                                          </p:val>
                                        </p:tav>
                                        <p:tav tm="100000">
                                          <p:val>
                                            <p:strVal val="#ppt_x"/>
                                          </p:val>
                                        </p:tav>
                                      </p:tavLst>
                                    </p:anim>
                                    <p:anim calcmode="lin" valueType="num">
                                      <p:cBhvr additive="base">
                                        <p:cTn id="148" dur="750" fill="hold"/>
                                        <p:tgtEl>
                                          <p:spTgt spid="46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06"/>
                                        </p:tgtEl>
                                        <p:attrNameLst>
                                          <p:attrName>style.visibility</p:attrName>
                                        </p:attrNameLst>
                                      </p:cBhvr>
                                      <p:to>
                                        <p:strVal val="visible"/>
                                      </p:to>
                                    </p:set>
                                    <p:anim calcmode="lin" valueType="num">
                                      <p:cBhvr additive="base">
                                        <p:cTn id="151" dur="750" fill="hold"/>
                                        <p:tgtEl>
                                          <p:spTgt spid="4106"/>
                                        </p:tgtEl>
                                        <p:attrNameLst>
                                          <p:attrName>ppt_x</p:attrName>
                                        </p:attrNameLst>
                                      </p:cBhvr>
                                      <p:tavLst>
                                        <p:tav tm="0">
                                          <p:val>
                                            <p:strVal val="#ppt_x"/>
                                          </p:val>
                                        </p:tav>
                                        <p:tav tm="100000">
                                          <p:val>
                                            <p:strVal val="#ppt_x"/>
                                          </p:val>
                                        </p:tav>
                                      </p:tavLst>
                                    </p:anim>
                                    <p:anim calcmode="lin" valueType="num">
                                      <p:cBhvr additive="base">
                                        <p:cTn id="152" dur="750" fill="hold"/>
                                        <p:tgtEl>
                                          <p:spTgt spid="410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107"/>
                                        </p:tgtEl>
                                        <p:attrNameLst>
                                          <p:attrName>style.visibility</p:attrName>
                                        </p:attrNameLst>
                                      </p:cBhvr>
                                      <p:to>
                                        <p:strVal val="visible"/>
                                      </p:to>
                                    </p:set>
                                    <p:anim calcmode="lin" valueType="num">
                                      <p:cBhvr additive="base">
                                        <p:cTn id="155" dur="750" fill="hold"/>
                                        <p:tgtEl>
                                          <p:spTgt spid="4107"/>
                                        </p:tgtEl>
                                        <p:attrNameLst>
                                          <p:attrName>ppt_x</p:attrName>
                                        </p:attrNameLst>
                                      </p:cBhvr>
                                      <p:tavLst>
                                        <p:tav tm="0">
                                          <p:val>
                                            <p:strVal val="#ppt_x"/>
                                          </p:val>
                                        </p:tav>
                                        <p:tav tm="100000">
                                          <p:val>
                                            <p:strVal val="#ppt_x"/>
                                          </p:val>
                                        </p:tav>
                                      </p:tavLst>
                                    </p:anim>
                                    <p:anim calcmode="lin" valueType="num">
                                      <p:cBhvr additive="base">
                                        <p:cTn id="156" dur="750" fill="hold"/>
                                        <p:tgtEl>
                                          <p:spTgt spid="410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4108"/>
                                        </p:tgtEl>
                                        <p:attrNameLst>
                                          <p:attrName>style.visibility</p:attrName>
                                        </p:attrNameLst>
                                      </p:cBhvr>
                                      <p:to>
                                        <p:strVal val="visible"/>
                                      </p:to>
                                    </p:set>
                                    <p:anim calcmode="lin" valueType="num">
                                      <p:cBhvr additive="base">
                                        <p:cTn id="159" dur="750" fill="hold"/>
                                        <p:tgtEl>
                                          <p:spTgt spid="4108"/>
                                        </p:tgtEl>
                                        <p:attrNameLst>
                                          <p:attrName>ppt_x</p:attrName>
                                        </p:attrNameLst>
                                      </p:cBhvr>
                                      <p:tavLst>
                                        <p:tav tm="0">
                                          <p:val>
                                            <p:strVal val="#ppt_x"/>
                                          </p:val>
                                        </p:tav>
                                        <p:tav tm="100000">
                                          <p:val>
                                            <p:strVal val="#ppt_x"/>
                                          </p:val>
                                        </p:tav>
                                      </p:tavLst>
                                    </p:anim>
                                    <p:anim calcmode="lin" valueType="num">
                                      <p:cBhvr additive="base">
                                        <p:cTn id="160" dur="750" fill="hold"/>
                                        <p:tgtEl>
                                          <p:spTgt spid="4108"/>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4109"/>
                                        </p:tgtEl>
                                        <p:attrNameLst>
                                          <p:attrName>style.visibility</p:attrName>
                                        </p:attrNameLst>
                                      </p:cBhvr>
                                      <p:to>
                                        <p:strVal val="visible"/>
                                      </p:to>
                                    </p:set>
                                    <p:anim calcmode="lin" valueType="num">
                                      <p:cBhvr additive="base">
                                        <p:cTn id="163" dur="750" fill="hold"/>
                                        <p:tgtEl>
                                          <p:spTgt spid="4109"/>
                                        </p:tgtEl>
                                        <p:attrNameLst>
                                          <p:attrName>ppt_x</p:attrName>
                                        </p:attrNameLst>
                                      </p:cBhvr>
                                      <p:tavLst>
                                        <p:tav tm="0">
                                          <p:val>
                                            <p:strVal val="#ppt_x"/>
                                          </p:val>
                                        </p:tav>
                                        <p:tav tm="100000">
                                          <p:val>
                                            <p:strVal val="#ppt_x"/>
                                          </p:val>
                                        </p:tav>
                                      </p:tavLst>
                                    </p:anim>
                                    <p:anim calcmode="lin" valueType="num">
                                      <p:cBhvr additive="base">
                                        <p:cTn id="164" dur="750" fill="hold"/>
                                        <p:tgtEl>
                                          <p:spTgt spid="410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4110"/>
                                        </p:tgtEl>
                                        <p:attrNameLst>
                                          <p:attrName>style.visibility</p:attrName>
                                        </p:attrNameLst>
                                      </p:cBhvr>
                                      <p:to>
                                        <p:strVal val="visible"/>
                                      </p:to>
                                    </p:set>
                                    <p:anim calcmode="lin" valueType="num">
                                      <p:cBhvr additive="base">
                                        <p:cTn id="167" dur="750" fill="hold"/>
                                        <p:tgtEl>
                                          <p:spTgt spid="4110"/>
                                        </p:tgtEl>
                                        <p:attrNameLst>
                                          <p:attrName>ppt_x</p:attrName>
                                        </p:attrNameLst>
                                      </p:cBhvr>
                                      <p:tavLst>
                                        <p:tav tm="0">
                                          <p:val>
                                            <p:strVal val="#ppt_x"/>
                                          </p:val>
                                        </p:tav>
                                        <p:tav tm="100000">
                                          <p:val>
                                            <p:strVal val="#ppt_x"/>
                                          </p:val>
                                        </p:tav>
                                      </p:tavLst>
                                    </p:anim>
                                    <p:anim calcmode="lin" valueType="num">
                                      <p:cBhvr additive="base">
                                        <p:cTn id="168" dur="750" fill="hold"/>
                                        <p:tgtEl>
                                          <p:spTgt spid="4110"/>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4111"/>
                                        </p:tgtEl>
                                        <p:attrNameLst>
                                          <p:attrName>style.visibility</p:attrName>
                                        </p:attrNameLst>
                                      </p:cBhvr>
                                      <p:to>
                                        <p:strVal val="visible"/>
                                      </p:to>
                                    </p:set>
                                    <p:anim calcmode="lin" valueType="num">
                                      <p:cBhvr additive="base">
                                        <p:cTn id="171" dur="750" fill="hold"/>
                                        <p:tgtEl>
                                          <p:spTgt spid="4111"/>
                                        </p:tgtEl>
                                        <p:attrNameLst>
                                          <p:attrName>ppt_x</p:attrName>
                                        </p:attrNameLst>
                                      </p:cBhvr>
                                      <p:tavLst>
                                        <p:tav tm="0">
                                          <p:val>
                                            <p:strVal val="#ppt_x"/>
                                          </p:val>
                                        </p:tav>
                                        <p:tav tm="100000">
                                          <p:val>
                                            <p:strVal val="#ppt_x"/>
                                          </p:val>
                                        </p:tav>
                                      </p:tavLst>
                                    </p:anim>
                                    <p:anim calcmode="lin" valueType="num">
                                      <p:cBhvr additive="base">
                                        <p:cTn id="172" dur="750" fill="hold"/>
                                        <p:tgtEl>
                                          <p:spTgt spid="4111"/>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4112"/>
                                        </p:tgtEl>
                                        <p:attrNameLst>
                                          <p:attrName>style.visibility</p:attrName>
                                        </p:attrNameLst>
                                      </p:cBhvr>
                                      <p:to>
                                        <p:strVal val="visible"/>
                                      </p:to>
                                    </p:set>
                                    <p:anim calcmode="lin" valueType="num">
                                      <p:cBhvr additive="base">
                                        <p:cTn id="175" dur="750" fill="hold"/>
                                        <p:tgtEl>
                                          <p:spTgt spid="4112"/>
                                        </p:tgtEl>
                                        <p:attrNameLst>
                                          <p:attrName>ppt_x</p:attrName>
                                        </p:attrNameLst>
                                      </p:cBhvr>
                                      <p:tavLst>
                                        <p:tav tm="0">
                                          <p:val>
                                            <p:strVal val="#ppt_x"/>
                                          </p:val>
                                        </p:tav>
                                        <p:tav tm="100000">
                                          <p:val>
                                            <p:strVal val="#ppt_x"/>
                                          </p:val>
                                        </p:tav>
                                      </p:tavLst>
                                    </p:anim>
                                    <p:anim calcmode="lin" valueType="num">
                                      <p:cBhvr additive="base">
                                        <p:cTn id="176" dur="750" fill="hold"/>
                                        <p:tgtEl>
                                          <p:spTgt spid="411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4113"/>
                                        </p:tgtEl>
                                        <p:attrNameLst>
                                          <p:attrName>style.visibility</p:attrName>
                                        </p:attrNameLst>
                                      </p:cBhvr>
                                      <p:to>
                                        <p:strVal val="visible"/>
                                      </p:to>
                                    </p:set>
                                    <p:anim calcmode="lin" valueType="num">
                                      <p:cBhvr additive="base">
                                        <p:cTn id="179" dur="750" fill="hold"/>
                                        <p:tgtEl>
                                          <p:spTgt spid="4113"/>
                                        </p:tgtEl>
                                        <p:attrNameLst>
                                          <p:attrName>ppt_x</p:attrName>
                                        </p:attrNameLst>
                                      </p:cBhvr>
                                      <p:tavLst>
                                        <p:tav tm="0">
                                          <p:val>
                                            <p:strVal val="#ppt_x"/>
                                          </p:val>
                                        </p:tav>
                                        <p:tav tm="100000">
                                          <p:val>
                                            <p:strVal val="#ppt_x"/>
                                          </p:val>
                                        </p:tav>
                                      </p:tavLst>
                                    </p:anim>
                                    <p:anim calcmode="lin" valueType="num">
                                      <p:cBhvr additive="base">
                                        <p:cTn id="180" dur="750" fill="hold"/>
                                        <p:tgtEl>
                                          <p:spTgt spid="4113"/>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4114"/>
                                        </p:tgtEl>
                                        <p:attrNameLst>
                                          <p:attrName>style.visibility</p:attrName>
                                        </p:attrNameLst>
                                      </p:cBhvr>
                                      <p:to>
                                        <p:strVal val="visible"/>
                                      </p:to>
                                    </p:set>
                                    <p:anim calcmode="lin" valueType="num">
                                      <p:cBhvr additive="base">
                                        <p:cTn id="183" dur="750" fill="hold"/>
                                        <p:tgtEl>
                                          <p:spTgt spid="4114"/>
                                        </p:tgtEl>
                                        <p:attrNameLst>
                                          <p:attrName>ppt_x</p:attrName>
                                        </p:attrNameLst>
                                      </p:cBhvr>
                                      <p:tavLst>
                                        <p:tav tm="0">
                                          <p:val>
                                            <p:strVal val="#ppt_x"/>
                                          </p:val>
                                        </p:tav>
                                        <p:tav tm="100000">
                                          <p:val>
                                            <p:strVal val="#ppt_x"/>
                                          </p:val>
                                        </p:tav>
                                      </p:tavLst>
                                    </p:anim>
                                    <p:anim calcmode="lin" valueType="num">
                                      <p:cBhvr additive="base">
                                        <p:cTn id="184" dur="750" fill="hold"/>
                                        <p:tgtEl>
                                          <p:spTgt spid="4114"/>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4115"/>
                                        </p:tgtEl>
                                        <p:attrNameLst>
                                          <p:attrName>style.visibility</p:attrName>
                                        </p:attrNameLst>
                                      </p:cBhvr>
                                      <p:to>
                                        <p:strVal val="visible"/>
                                      </p:to>
                                    </p:set>
                                    <p:anim calcmode="lin" valueType="num">
                                      <p:cBhvr additive="base">
                                        <p:cTn id="187" dur="750" fill="hold"/>
                                        <p:tgtEl>
                                          <p:spTgt spid="4115"/>
                                        </p:tgtEl>
                                        <p:attrNameLst>
                                          <p:attrName>ppt_x</p:attrName>
                                        </p:attrNameLst>
                                      </p:cBhvr>
                                      <p:tavLst>
                                        <p:tav tm="0">
                                          <p:val>
                                            <p:strVal val="#ppt_x"/>
                                          </p:val>
                                        </p:tav>
                                        <p:tav tm="100000">
                                          <p:val>
                                            <p:strVal val="#ppt_x"/>
                                          </p:val>
                                        </p:tav>
                                      </p:tavLst>
                                    </p:anim>
                                    <p:anim calcmode="lin" valueType="num">
                                      <p:cBhvr additive="base">
                                        <p:cTn id="188" dur="750" fill="hold"/>
                                        <p:tgtEl>
                                          <p:spTgt spid="4115"/>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4116"/>
                                        </p:tgtEl>
                                        <p:attrNameLst>
                                          <p:attrName>style.visibility</p:attrName>
                                        </p:attrNameLst>
                                      </p:cBhvr>
                                      <p:to>
                                        <p:strVal val="visible"/>
                                      </p:to>
                                    </p:set>
                                    <p:anim calcmode="lin" valueType="num">
                                      <p:cBhvr additive="base">
                                        <p:cTn id="191" dur="750" fill="hold"/>
                                        <p:tgtEl>
                                          <p:spTgt spid="4116"/>
                                        </p:tgtEl>
                                        <p:attrNameLst>
                                          <p:attrName>ppt_x</p:attrName>
                                        </p:attrNameLst>
                                      </p:cBhvr>
                                      <p:tavLst>
                                        <p:tav tm="0">
                                          <p:val>
                                            <p:strVal val="#ppt_x"/>
                                          </p:val>
                                        </p:tav>
                                        <p:tav tm="100000">
                                          <p:val>
                                            <p:strVal val="#ppt_x"/>
                                          </p:val>
                                        </p:tav>
                                      </p:tavLst>
                                    </p:anim>
                                    <p:anim calcmode="lin" valueType="num">
                                      <p:cBhvr additive="base">
                                        <p:cTn id="192" dur="750" fill="hold"/>
                                        <p:tgtEl>
                                          <p:spTgt spid="4116"/>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4125"/>
                                        </p:tgtEl>
                                        <p:attrNameLst>
                                          <p:attrName>style.visibility</p:attrName>
                                        </p:attrNameLst>
                                      </p:cBhvr>
                                      <p:to>
                                        <p:strVal val="visible"/>
                                      </p:to>
                                    </p:set>
                                    <p:anim calcmode="lin" valueType="num">
                                      <p:cBhvr additive="base">
                                        <p:cTn id="195" dur="750" fill="hold"/>
                                        <p:tgtEl>
                                          <p:spTgt spid="4125"/>
                                        </p:tgtEl>
                                        <p:attrNameLst>
                                          <p:attrName>ppt_x</p:attrName>
                                        </p:attrNameLst>
                                      </p:cBhvr>
                                      <p:tavLst>
                                        <p:tav tm="0">
                                          <p:val>
                                            <p:strVal val="#ppt_x"/>
                                          </p:val>
                                        </p:tav>
                                        <p:tav tm="100000">
                                          <p:val>
                                            <p:strVal val="#ppt_x"/>
                                          </p:val>
                                        </p:tav>
                                      </p:tavLst>
                                    </p:anim>
                                    <p:anim calcmode="lin" valueType="num">
                                      <p:cBhvr additive="base">
                                        <p:cTn id="196" dur="750" fill="hold"/>
                                        <p:tgtEl>
                                          <p:spTgt spid="412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4126"/>
                                        </p:tgtEl>
                                        <p:attrNameLst>
                                          <p:attrName>style.visibility</p:attrName>
                                        </p:attrNameLst>
                                      </p:cBhvr>
                                      <p:to>
                                        <p:strVal val="visible"/>
                                      </p:to>
                                    </p:set>
                                    <p:anim calcmode="lin" valueType="num">
                                      <p:cBhvr additive="base">
                                        <p:cTn id="199" dur="750" fill="hold"/>
                                        <p:tgtEl>
                                          <p:spTgt spid="4126"/>
                                        </p:tgtEl>
                                        <p:attrNameLst>
                                          <p:attrName>ppt_x</p:attrName>
                                        </p:attrNameLst>
                                      </p:cBhvr>
                                      <p:tavLst>
                                        <p:tav tm="0">
                                          <p:val>
                                            <p:strVal val="#ppt_x"/>
                                          </p:val>
                                        </p:tav>
                                        <p:tav tm="100000">
                                          <p:val>
                                            <p:strVal val="#ppt_x"/>
                                          </p:val>
                                        </p:tav>
                                      </p:tavLst>
                                    </p:anim>
                                    <p:anim calcmode="lin" valueType="num">
                                      <p:cBhvr additive="base">
                                        <p:cTn id="200" dur="750" fill="hold"/>
                                        <p:tgtEl>
                                          <p:spTgt spid="4126"/>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4127"/>
                                        </p:tgtEl>
                                        <p:attrNameLst>
                                          <p:attrName>style.visibility</p:attrName>
                                        </p:attrNameLst>
                                      </p:cBhvr>
                                      <p:to>
                                        <p:strVal val="visible"/>
                                      </p:to>
                                    </p:set>
                                    <p:anim calcmode="lin" valueType="num">
                                      <p:cBhvr additive="base">
                                        <p:cTn id="203" dur="750" fill="hold"/>
                                        <p:tgtEl>
                                          <p:spTgt spid="4127"/>
                                        </p:tgtEl>
                                        <p:attrNameLst>
                                          <p:attrName>ppt_x</p:attrName>
                                        </p:attrNameLst>
                                      </p:cBhvr>
                                      <p:tavLst>
                                        <p:tav tm="0">
                                          <p:val>
                                            <p:strVal val="#ppt_x"/>
                                          </p:val>
                                        </p:tav>
                                        <p:tav tm="100000">
                                          <p:val>
                                            <p:strVal val="#ppt_x"/>
                                          </p:val>
                                        </p:tav>
                                      </p:tavLst>
                                    </p:anim>
                                    <p:anim calcmode="lin" valueType="num">
                                      <p:cBhvr additive="base">
                                        <p:cTn id="204" dur="750" fill="hold"/>
                                        <p:tgtEl>
                                          <p:spTgt spid="4127"/>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4128"/>
                                        </p:tgtEl>
                                        <p:attrNameLst>
                                          <p:attrName>style.visibility</p:attrName>
                                        </p:attrNameLst>
                                      </p:cBhvr>
                                      <p:to>
                                        <p:strVal val="visible"/>
                                      </p:to>
                                    </p:set>
                                    <p:anim calcmode="lin" valueType="num">
                                      <p:cBhvr additive="base">
                                        <p:cTn id="207" dur="750" fill="hold"/>
                                        <p:tgtEl>
                                          <p:spTgt spid="4128"/>
                                        </p:tgtEl>
                                        <p:attrNameLst>
                                          <p:attrName>ppt_x</p:attrName>
                                        </p:attrNameLst>
                                      </p:cBhvr>
                                      <p:tavLst>
                                        <p:tav tm="0">
                                          <p:val>
                                            <p:strVal val="#ppt_x"/>
                                          </p:val>
                                        </p:tav>
                                        <p:tav tm="100000">
                                          <p:val>
                                            <p:strVal val="#ppt_x"/>
                                          </p:val>
                                        </p:tav>
                                      </p:tavLst>
                                    </p:anim>
                                    <p:anim calcmode="lin" valueType="num">
                                      <p:cBhvr additive="base">
                                        <p:cTn id="208" dur="750" fill="hold"/>
                                        <p:tgtEl>
                                          <p:spTgt spid="4128"/>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4129"/>
                                        </p:tgtEl>
                                        <p:attrNameLst>
                                          <p:attrName>style.visibility</p:attrName>
                                        </p:attrNameLst>
                                      </p:cBhvr>
                                      <p:to>
                                        <p:strVal val="visible"/>
                                      </p:to>
                                    </p:set>
                                    <p:anim calcmode="lin" valueType="num">
                                      <p:cBhvr additive="base">
                                        <p:cTn id="211" dur="750" fill="hold"/>
                                        <p:tgtEl>
                                          <p:spTgt spid="4129"/>
                                        </p:tgtEl>
                                        <p:attrNameLst>
                                          <p:attrName>ppt_x</p:attrName>
                                        </p:attrNameLst>
                                      </p:cBhvr>
                                      <p:tavLst>
                                        <p:tav tm="0">
                                          <p:val>
                                            <p:strVal val="#ppt_x"/>
                                          </p:val>
                                        </p:tav>
                                        <p:tav tm="100000">
                                          <p:val>
                                            <p:strVal val="#ppt_x"/>
                                          </p:val>
                                        </p:tav>
                                      </p:tavLst>
                                    </p:anim>
                                    <p:anim calcmode="lin" valueType="num">
                                      <p:cBhvr additive="base">
                                        <p:cTn id="212" dur="750" fill="hold"/>
                                        <p:tgtEl>
                                          <p:spTgt spid="4129"/>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4130"/>
                                        </p:tgtEl>
                                        <p:attrNameLst>
                                          <p:attrName>style.visibility</p:attrName>
                                        </p:attrNameLst>
                                      </p:cBhvr>
                                      <p:to>
                                        <p:strVal val="visible"/>
                                      </p:to>
                                    </p:set>
                                    <p:anim calcmode="lin" valueType="num">
                                      <p:cBhvr additive="base">
                                        <p:cTn id="215" dur="750" fill="hold"/>
                                        <p:tgtEl>
                                          <p:spTgt spid="4130"/>
                                        </p:tgtEl>
                                        <p:attrNameLst>
                                          <p:attrName>ppt_x</p:attrName>
                                        </p:attrNameLst>
                                      </p:cBhvr>
                                      <p:tavLst>
                                        <p:tav tm="0">
                                          <p:val>
                                            <p:strVal val="#ppt_x"/>
                                          </p:val>
                                        </p:tav>
                                        <p:tav tm="100000">
                                          <p:val>
                                            <p:strVal val="#ppt_x"/>
                                          </p:val>
                                        </p:tav>
                                      </p:tavLst>
                                    </p:anim>
                                    <p:anim calcmode="lin" valueType="num">
                                      <p:cBhvr additive="base">
                                        <p:cTn id="216" dur="750" fill="hold"/>
                                        <p:tgtEl>
                                          <p:spTgt spid="4130"/>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4144"/>
                                        </p:tgtEl>
                                        <p:attrNameLst>
                                          <p:attrName>style.visibility</p:attrName>
                                        </p:attrNameLst>
                                      </p:cBhvr>
                                      <p:to>
                                        <p:strVal val="visible"/>
                                      </p:to>
                                    </p:set>
                                    <p:anim calcmode="lin" valueType="num">
                                      <p:cBhvr additive="base">
                                        <p:cTn id="219" dur="750" fill="hold"/>
                                        <p:tgtEl>
                                          <p:spTgt spid="4144"/>
                                        </p:tgtEl>
                                        <p:attrNameLst>
                                          <p:attrName>ppt_x</p:attrName>
                                        </p:attrNameLst>
                                      </p:cBhvr>
                                      <p:tavLst>
                                        <p:tav tm="0">
                                          <p:val>
                                            <p:strVal val="#ppt_x"/>
                                          </p:val>
                                        </p:tav>
                                        <p:tav tm="100000">
                                          <p:val>
                                            <p:strVal val="#ppt_x"/>
                                          </p:val>
                                        </p:tav>
                                      </p:tavLst>
                                    </p:anim>
                                    <p:anim calcmode="lin" valueType="num">
                                      <p:cBhvr additive="base">
                                        <p:cTn id="220" dur="750" fill="hold"/>
                                        <p:tgtEl>
                                          <p:spTgt spid="4144"/>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4105"/>
                                        </p:tgtEl>
                                        <p:attrNameLst>
                                          <p:attrName>style.visibility</p:attrName>
                                        </p:attrNameLst>
                                      </p:cBhvr>
                                      <p:to>
                                        <p:strVal val="visible"/>
                                      </p:to>
                                    </p:set>
                                    <p:anim calcmode="lin" valueType="num">
                                      <p:cBhvr additive="base">
                                        <p:cTn id="223" dur="750" fill="hold"/>
                                        <p:tgtEl>
                                          <p:spTgt spid="4105"/>
                                        </p:tgtEl>
                                        <p:attrNameLst>
                                          <p:attrName>ppt_x</p:attrName>
                                        </p:attrNameLst>
                                      </p:cBhvr>
                                      <p:tavLst>
                                        <p:tav tm="0">
                                          <p:val>
                                            <p:strVal val="#ppt_x"/>
                                          </p:val>
                                        </p:tav>
                                        <p:tav tm="100000">
                                          <p:val>
                                            <p:strVal val="#ppt_x"/>
                                          </p:val>
                                        </p:tav>
                                      </p:tavLst>
                                    </p:anim>
                                    <p:anim calcmode="lin" valueType="num">
                                      <p:cBhvr additive="base">
                                        <p:cTn id="224" dur="750" fill="hold"/>
                                        <p:tgtEl>
                                          <p:spTgt spid="4105"/>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455"/>
                                        </p:tgtEl>
                                        <p:attrNameLst>
                                          <p:attrName>style.visibility</p:attrName>
                                        </p:attrNameLst>
                                      </p:cBhvr>
                                      <p:to>
                                        <p:strVal val="visible"/>
                                      </p:to>
                                    </p:set>
                                    <p:anim calcmode="lin" valueType="num">
                                      <p:cBhvr additive="base">
                                        <p:cTn id="227" dur="750" fill="hold"/>
                                        <p:tgtEl>
                                          <p:spTgt spid="455"/>
                                        </p:tgtEl>
                                        <p:attrNameLst>
                                          <p:attrName>ppt_x</p:attrName>
                                        </p:attrNameLst>
                                      </p:cBhvr>
                                      <p:tavLst>
                                        <p:tav tm="0">
                                          <p:val>
                                            <p:strVal val="#ppt_x"/>
                                          </p:val>
                                        </p:tav>
                                        <p:tav tm="100000">
                                          <p:val>
                                            <p:strVal val="#ppt_x"/>
                                          </p:val>
                                        </p:tav>
                                      </p:tavLst>
                                    </p:anim>
                                    <p:anim calcmode="lin" valueType="num">
                                      <p:cBhvr additive="base">
                                        <p:cTn id="228" dur="750" fill="hold"/>
                                        <p:tgtEl>
                                          <p:spTgt spid="455"/>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4117"/>
                                        </p:tgtEl>
                                        <p:attrNameLst>
                                          <p:attrName>style.visibility</p:attrName>
                                        </p:attrNameLst>
                                      </p:cBhvr>
                                      <p:to>
                                        <p:strVal val="visible"/>
                                      </p:to>
                                    </p:set>
                                    <p:anim calcmode="lin" valueType="num">
                                      <p:cBhvr additive="base">
                                        <p:cTn id="231" dur="750" fill="hold"/>
                                        <p:tgtEl>
                                          <p:spTgt spid="4117"/>
                                        </p:tgtEl>
                                        <p:attrNameLst>
                                          <p:attrName>ppt_x</p:attrName>
                                        </p:attrNameLst>
                                      </p:cBhvr>
                                      <p:tavLst>
                                        <p:tav tm="0">
                                          <p:val>
                                            <p:strVal val="#ppt_x"/>
                                          </p:val>
                                        </p:tav>
                                        <p:tav tm="100000">
                                          <p:val>
                                            <p:strVal val="#ppt_x"/>
                                          </p:val>
                                        </p:tav>
                                      </p:tavLst>
                                    </p:anim>
                                    <p:anim calcmode="lin" valueType="num">
                                      <p:cBhvr additive="base">
                                        <p:cTn id="232" dur="750" fill="hold"/>
                                        <p:tgtEl>
                                          <p:spTgt spid="4117"/>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4118"/>
                                        </p:tgtEl>
                                        <p:attrNameLst>
                                          <p:attrName>style.visibility</p:attrName>
                                        </p:attrNameLst>
                                      </p:cBhvr>
                                      <p:to>
                                        <p:strVal val="visible"/>
                                      </p:to>
                                    </p:set>
                                    <p:anim calcmode="lin" valueType="num">
                                      <p:cBhvr additive="base">
                                        <p:cTn id="235" dur="750" fill="hold"/>
                                        <p:tgtEl>
                                          <p:spTgt spid="4118"/>
                                        </p:tgtEl>
                                        <p:attrNameLst>
                                          <p:attrName>ppt_x</p:attrName>
                                        </p:attrNameLst>
                                      </p:cBhvr>
                                      <p:tavLst>
                                        <p:tav tm="0">
                                          <p:val>
                                            <p:strVal val="#ppt_x"/>
                                          </p:val>
                                        </p:tav>
                                        <p:tav tm="100000">
                                          <p:val>
                                            <p:strVal val="#ppt_x"/>
                                          </p:val>
                                        </p:tav>
                                      </p:tavLst>
                                    </p:anim>
                                    <p:anim calcmode="lin" valueType="num">
                                      <p:cBhvr additive="base">
                                        <p:cTn id="236" dur="750" fill="hold"/>
                                        <p:tgtEl>
                                          <p:spTgt spid="4118"/>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4119"/>
                                        </p:tgtEl>
                                        <p:attrNameLst>
                                          <p:attrName>style.visibility</p:attrName>
                                        </p:attrNameLst>
                                      </p:cBhvr>
                                      <p:to>
                                        <p:strVal val="visible"/>
                                      </p:to>
                                    </p:set>
                                    <p:anim calcmode="lin" valueType="num">
                                      <p:cBhvr additive="base">
                                        <p:cTn id="239" dur="750" fill="hold"/>
                                        <p:tgtEl>
                                          <p:spTgt spid="4119"/>
                                        </p:tgtEl>
                                        <p:attrNameLst>
                                          <p:attrName>ppt_x</p:attrName>
                                        </p:attrNameLst>
                                      </p:cBhvr>
                                      <p:tavLst>
                                        <p:tav tm="0">
                                          <p:val>
                                            <p:strVal val="#ppt_x"/>
                                          </p:val>
                                        </p:tav>
                                        <p:tav tm="100000">
                                          <p:val>
                                            <p:strVal val="#ppt_x"/>
                                          </p:val>
                                        </p:tav>
                                      </p:tavLst>
                                    </p:anim>
                                    <p:anim calcmode="lin" valueType="num">
                                      <p:cBhvr additive="base">
                                        <p:cTn id="240" dur="750" fill="hold"/>
                                        <p:tgtEl>
                                          <p:spTgt spid="4119"/>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4120"/>
                                        </p:tgtEl>
                                        <p:attrNameLst>
                                          <p:attrName>style.visibility</p:attrName>
                                        </p:attrNameLst>
                                      </p:cBhvr>
                                      <p:to>
                                        <p:strVal val="visible"/>
                                      </p:to>
                                    </p:set>
                                    <p:anim calcmode="lin" valueType="num">
                                      <p:cBhvr additive="base">
                                        <p:cTn id="243" dur="750" fill="hold"/>
                                        <p:tgtEl>
                                          <p:spTgt spid="4120"/>
                                        </p:tgtEl>
                                        <p:attrNameLst>
                                          <p:attrName>ppt_x</p:attrName>
                                        </p:attrNameLst>
                                      </p:cBhvr>
                                      <p:tavLst>
                                        <p:tav tm="0">
                                          <p:val>
                                            <p:strVal val="#ppt_x"/>
                                          </p:val>
                                        </p:tav>
                                        <p:tav tm="100000">
                                          <p:val>
                                            <p:strVal val="#ppt_x"/>
                                          </p:val>
                                        </p:tav>
                                      </p:tavLst>
                                    </p:anim>
                                    <p:anim calcmode="lin" valueType="num">
                                      <p:cBhvr additive="base">
                                        <p:cTn id="244" dur="750" fill="hold"/>
                                        <p:tgtEl>
                                          <p:spTgt spid="4120"/>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4121"/>
                                        </p:tgtEl>
                                        <p:attrNameLst>
                                          <p:attrName>style.visibility</p:attrName>
                                        </p:attrNameLst>
                                      </p:cBhvr>
                                      <p:to>
                                        <p:strVal val="visible"/>
                                      </p:to>
                                    </p:set>
                                    <p:anim calcmode="lin" valueType="num">
                                      <p:cBhvr additive="base">
                                        <p:cTn id="247" dur="750" fill="hold"/>
                                        <p:tgtEl>
                                          <p:spTgt spid="4121"/>
                                        </p:tgtEl>
                                        <p:attrNameLst>
                                          <p:attrName>ppt_x</p:attrName>
                                        </p:attrNameLst>
                                      </p:cBhvr>
                                      <p:tavLst>
                                        <p:tav tm="0">
                                          <p:val>
                                            <p:strVal val="#ppt_x"/>
                                          </p:val>
                                        </p:tav>
                                        <p:tav tm="100000">
                                          <p:val>
                                            <p:strVal val="#ppt_x"/>
                                          </p:val>
                                        </p:tav>
                                      </p:tavLst>
                                    </p:anim>
                                    <p:anim calcmode="lin" valueType="num">
                                      <p:cBhvr additive="base">
                                        <p:cTn id="248" dur="750" fill="hold"/>
                                        <p:tgtEl>
                                          <p:spTgt spid="4121"/>
                                        </p:tgtEl>
                                        <p:attrNameLst>
                                          <p:attrName>ppt_y</p:attrName>
                                        </p:attrNameLst>
                                      </p:cBhvr>
                                      <p:tavLst>
                                        <p:tav tm="0">
                                          <p:val>
                                            <p:strVal val="1+#ppt_h/2"/>
                                          </p:val>
                                        </p:tav>
                                        <p:tav tm="100000">
                                          <p:val>
                                            <p:strVal val="#ppt_y"/>
                                          </p:val>
                                        </p:tav>
                                      </p:tavLst>
                                    </p:anim>
                                  </p:childTnLst>
                                </p:cTn>
                              </p:par>
                              <p:par>
                                <p:cTn id="249" presetID="2" presetClass="entr" presetSubtype="4" fill="hold" nodeType="withEffect">
                                  <p:stCondLst>
                                    <p:cond delay="0"/>
                                  </p:stCondLst>
                                  <p:childTnLst>
                                    <p:set>
                                      <p:cBhvr>
                                        <p:cTn id="250" dur="1" fill="hold">
                                          <p:stCondLst>
                                            <p:cond delay="0"/>
                                          </p:stCondLst>
                                        </p:cTn>
                                        <p:tgtEl>
                                          <p:spTgt spid="4122"/>
                                        </p:tgtEl>
                                        <p:attrNameLst>
                                          <p:attrName>style.visibility</p:attrName>
                                        </p:attrNameLst>
                                      </p:cBhvr>
                                      <p:to>
                                        <p:strVal val="visible"/>
                                      </p:to>
                                    </p:set>
                                    <p:anim calcmode="lin" valueType="num">
                                      <p:cBhvr additive="base">
                                        <p:cTn id="251" dur="750" fill="hold"/>
                                        <p:tgtEl>
                                          <p:spTgt spid="4122"/>
                                        </p:tgtEl>
                                        <p:attrNameLst>
                                          <p:attrName>ppt_x</p:attrName>
                                        </p:attrNameLst>
                                      </p:cBhvr>
                                      <p:tavLst>
                                        <p:tav tm="0">
                                          <p:val>
                                            <p:strVal val="#ppt_x"/>
                                          </p:val>
                                        </p:tav>
                                        <p:tav tm="100000">
                                          <p:val>
                                            <p:strVal val="#ppt_x"/>
                                          </p:val>
                                        </p:tav>
                                      </p:tavLst>
                                    </p:anim>
                                    <p:anim calcmode="lin" valueType="num">
                                      <p:cBhvr additive="base">
                                        <p:cTn id="252" dur="750" fill="hold"/>
                                        <p:tgtEl>
                                          <p:spTgt spid="4122"/>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4123"/>
                                        </p:tgtEl>
                                        <p:attrNameLst>
                                          <p:attrName>style.visibility</p:attrName>
                                        </p:attrNameLst>
                                      </p:cBhvr>
                                      <p:to>
                                        <p:strVal val="visible"/>
                                      </p:to>
                                    </p:set>
                                    <p:anim calcmode="lin" valueType="num">
                                      <p:cBhvr additive="base">
                                        <p:cTn id="255" dur="750" fill="hold"/>
                                        <p:tgtEl>
                                          <p:spTgt spid="4123"/>
                                        </p:tgtEl>
                                        <p:attrNameLst>
                                          <p:attrName>ppt_x</p:attrName>
                                        </p:attrNameLst>
                                      </p:cBhvr>
                                      <p:tavLst>
                                        <p:tav tm="0">
                                          <p:val>
                                            <p:strVal val="#ppt_x"/>
                                          </p:val>
                                        </p:tav>
                                        <p:tav tm="100000">
                                          <p:val>
                                            <p:strVal val="#ppt_x"/>
                                          </p:val>
                                        </p:tav>
                                      </p:tavLst>
                                    </p:anim>
                                    <p:anim calcmode="lin" valueType="num">
                                      <p:cBhvr additive="base">
                                        <p:cTn id="256" dur="750" fill="hold"/>
                                        <p:tgtEl>
                                          <p:spTgt spid="4123"/>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4124"/>
                                        </p:tgtEl>
                                        <p:attrNameLst>
                                          <p:attrName>style.visibility</p:attrName>
                                        </p:attrNameLst>
                                      </p:cBhvr>
                                      <p:to>
                                        <p:strVal val="visible"/>
                                      </p:to>
                                    </p:set>
                                    <p:anim calcmode="lin" valueType="num">
                                      <p:cBhvr additive="base">
                                        <p:cTn id="259" dur="750" fill="hold"/>
                                        <p:tgtEl>
                                          <p:spTgt spid="4124"/>
                                        </p:tgtEl>
                                        <p:attrNameLst>
                                          <p:attrName>ppt_x</p:attrName>
                                        </p:attrNameLst>
                                      </p:cBhvr>
                                      <p:tavLst>
                                        <p:tav tm="0">
                                          <p:val>
                                            <p:strVal val="#ppt_x"/>
                                          </p:val>
                                        </p:tav>
                                        <p:tav tm="100000">
                                          <p:val>
                                            <p:strVal val="#ppt_x"/>
                                          </p:val>
                                        </p:tav>
                                      </p:tavLst>
                                    </p:anim>
                                    <p:anim calcmode="lin" valueType="num">
                                      <p:cBhvr additive="base">
                                        <p:cTn id="260" dur="750" fill="hold"/>
                                        <p:tgtEl>
                                          <p:spTgt spid="4124"/>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4131"/>
                                        </p:tgtEl>
                                        <p:attrNameLst>
                                          <p:attrName>style.visibility</p:attrName>
                                        </p:attrNameLst>
                                      </p:cBhvr>
                                      <p:to>
                                        <p:strVal val="visible"/>
                                      </p:to>
                                    </p:set>
                                    <p:anim calcmode="lin" valueType="num">
                                      <p:cBhvr additive="base">
                                        <p:cTn id="263" dur="750" fill="hold"/>
                                        <p:tgtEl>
                                          <p:spTgt spid="4131"/>
                                        </p:tgtEl>
                                        <p:attrNameLst>
                                          <p:attrName>ppt_x</p:attrName>
                                        </p:attrNameLst>
                                      </p:cBhvr>
                                      <p:tavLst>
                                        <p:tav tm="0">
                                          <p:val>
                                            <p:strVal val="#ppt_x"/>
                                          </p:val>
                                        </p:tav>
                                        <p:tav tm="100000">
                                          <p:val>
                                            <p:strVal val="#ppt_x"/>
                                          </p:val>
                                        </p:tav>
                                      </p:tavLst>
                                    </p:anim>
                                    <p:anim calcmode="lin" valueType="num">
                                      <p:cBhvr additive="base">
                                        <p:cTn id="264" dur="750" fill="hold"/>
                                        <p:tgtEl>
                                          <p:spTgt spid="4131"/>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4132"/>
                                        </p:tgtEl>
                                        <p:attrNameLst>
                                          <p:attrName>style.visibility</p:attrName>
                                        </p:attrNameLst>
                                      </p:cBhvr>
                                      <p:to>
                                        <p:strVal val="visible"/>
                                      </p:to>
                                    </p:set>
                                    <p:anim calcmode="lin" valueType="num">
                                      <p:cBhvr additive="base">
                                        <p:cTn id="267" dur="750" fill="hold"/>
                                        <p:tgtEl>
                                          <p:spTgt spid="4132"/>
                                        </p:tgtEl>
                                        <p:attrNameLst>
                                          <p:attrName>ppt_x</p:attrName>
                                        </p:attrNameLst>
                                      </p:cBhvr>
                                      <p:tavLst>
                                        <p:tav tm="0">
                                          <p:val>
                                            <p:strVal val="#ppt_x"/>
                                          </p:val>
                                        </p:tav>
                                        <p:tav tm="100000">
                                          <p:val>
                                            <p:strVal val="#ppt_x"/>
                                          </p:val>
                                        </p:tav>
                                      </p:tavLst>
                                    </p:anim>
                                    <p:anim calcmode="lin" valueType="num">
                                      <p:cBhvr additive="base">
                                        <p:cTn id="268" dur="750" fill="hold"/>
                                        <p:tgtEl>
                                          <p:spTgt spid="4132"/>
                                        </p:tgtEl>
                                        <p:attrNameLst>
                                          <p:attrName>ppt_y</p:attrName>
                                        </p:attrNameLst>
                                      </p:cBhvr>
                                      <p:tavLst>
                                        <p:tav tm="0">
                                          <p:val>
                                            <p:strVal val="1+#ppt_h/2"/>
                                          </p:val>
                                        </p:tav>
                                        <p:tav tm="100000">
                                          <p:val>
                                            <p:strVal val="#ppt_y"/>
                                          </p:val>
                                        </p:tav>
                                      </p:tavLst>
                                    </p:anim>
                                  </p:childTnLst>
                                </p:cTn>
                              </p:par>
                              <p:par>
                                <p:cTn id="269" presetID="2" presetClass="entr" presetSubtype="4" fill="hold" nodeType="withEffect">
                                  <p:stCondLst>
                                    <p:cond delay="0"/>
                                  </p:stCondLst>
                                  <p:childTnLst>
                                    <p:set>
                                      <p:cBhvr>
                                        <p:cTn id="270" dur="1" fill="hold">
                                          <p:stCondLst>
                                            <p:cond delay="0"/>
                                          </p:stCondLst>
                                        </p:cTn>
                                        <p:tgtEl>
                                          <p:spTgt spid="4133"/>
                                        </p:tgtEl>
                                        <p:attrNameLst>
                                          <p:attrName>style.visibility</p:attrName>
                                        </p:attrNameLst>
                                      </p:cBhvr>
                                      <p:to>
                                        <p:strVal val="visible"/>
                                      </p:to>
                                    </p:set>
                                    <p:anim calcmode="lin" valueType="num">
                                      <p:cBhvr additive="base">
                                        <p:cTn id="271" dur="750" fill="hold"/>
                                        <p:tgtEl>
                                          <p:spTgt spid="4133"/>
                                        </p:tgtEl>
                                        <p:attrNameLst>
                                          <p:attrName>ppt_x</p:attrName>
                                        </p:attrNameLst>
                                      </p:cBhvr>
                                      <p:tavLst>
                                        <p:tav tm="0">
                                          <p:val>
                                            <p:strVal val="#ppt_x"/>
                                          </p:val>
                                        </p:tav>
                                        <p:tav tm="100000">
                                          <p:val>
                                            <p:strVal val="#ppt_x"/>
                                          </p:val>
                                        </p:tav>
                                      </p:tavLst>
                                    </p:anim>
                                    <p:anim calcmode="lin" valueType="num">
                                      <p:cBhvr additive="base">
                                        <p:cTn id="272" dur="750" fill="hold"/>
                                        <p:tgtEl>
                                          <p:spTgt spid="4133"/>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4134"/>
                                        </p:tgtEl>
                                        <p:attrNameLst>
                                          <p:attrName>style.visibility</p:attrName>
                                        </p:attrNameLst>
                                      </p:cBhvr>
                                      <p:to>
                                        <p:strVal val="visible"/>
                                      </p:to>
                                    </p:set>
                                    <p:anim calcmode="lin" valueType="num">
                                      <p:cBhvr additive="base">
                                        <p:cTn id="275" dur="750" fill="hold"/>
                                        <p:tgtEl>
                                          <p:spTgt spid="4134"/>
                                        </p:tgtEl>
                                        <p:attrNameLst>
                                          <p:attrName>ppt_x</p:attrName>
                                        </p:attrNameLst>
                                      </p:cBhvr>
                                      <p:tavLst>
                                        <p:tav tm="0">
                                          <p:val>
                                            <p:strVal val="#ppt_x"/>
                                          </p:val>
                                        </p:tav>
                                        <p:tav tm="100000">
                                          <p:val>
                                            <p:strVal val="#ppt_x"/>
                                          </p:val>
                                        </p:tav>
                                      </p:tavLst>
                                    </p:anim>
                                    <p:anim calcmode="lin" valueType="num">
                                      <p:cBhvr additive="base">
                                        <p:cTn id="276" dur="750" fill="hold"/>
                                        <p:tgtEl>
                                          <p:spTgt spid="4134"/>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4135"/>
                                        </p:tgtEl>
                                        <p:attrNameLst>
                                          <p:attrName>style.visibility</p:attrName>
                                        </p:attrNameLst>
                                      </p:cBhvr>
                                      <p:to>
                                        <p:strVal val="visible"/>
                                      </p:to>
                                    </p:set>
                                    <p:anim calcmode="lin" valueType="num">
                                      <p:cBhvr additive="base">
                                        <p:cTn id="279" dur="750" fill="hold"/>
                                        <p:tgtEl>
                                          <p:spTgt spid="4135"/>
                                        </p:tgtEl>
                                        <p:attrNameLst>
                                          <p:attrName>ppt_x</p:attrName>
                                        </p:attrNameLst>
                                      </p:cBhvr>
                                      <p:tavLst>
                                        <p:tav tm="0">
                                          <p:val>
                                            <p:strVal val="#ppt_x"/>
                                          </p:val>
                                        </p:tav>
                                        <p:tav tm="100000">
                                          <p:val>
                                            <p:strVal val="#ppt_x"/>
                                          </p:val>
                                        </p:tav>
                                      </p:tavLst>
                                    </p:anim>
                                    <p:anim calcmode="lin" valueType="num">
                                      <p:cBhvr additive="base">
                                        <p:cTn id="280" dur="750" fill="hold"/>
                                        <p:tgtEl>
                                          <p:spTgt spid="4135"/>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4136"/>
                                        </p:tgtEl>
                                        <p:attrNameLst>
                                          <p:attrName>style.visibility</p:attrName>
                                        </p:attrNameLst>
                                      </p:cBhvr>
                                      <p:to>
                                        <p:strVal val="visible"/>
                                      </p:to>
                                    </p:set>
                                    <p:anim calcmode="lin" valueType="num">
                                      <p:cBhvr additive="base">
                                        <p:cTn id="283" dur="750" fill="hold"/>
                                        <p:tgtEl>
                                          <p:spTgt spid="4136"/>
                                        </p:tgtEl>
                                        <p:attrNameLst>
                                          <p:attrName>ppt_x</p:attrName>
                                        </p:attrNameLst>
                                      </p:cBhvr>
                                      <p:tavLst>
                                        <p:tav tm="0">
                                          <p:val>
                                            <p:strVal val="#ppt_x"/>
                                          </p:val>
                                        </p:tav>
                                        <p:tav tm="100000">
                                          <p:val>
                                            <p:strVal val="#ppt_x"/>
                                          </p:val>
                                        </p:tav>
                                      </p:tavLst>
                                    </p:anim>
                                    <p:anim calcmode="lin" valueType="num">
                                      <p:cBhvr additive="base">
                                        <p:cTn id="284" dur="750" fill="hold"/>
                                        <p:tgtEl>
                                          <p:spTgt spid="4136"/>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4137"/>
                                        </p:tgtEl>
                                        <p:attrNameLst>
                                          <p:attrName>style.visibility</p:attrName>
                                        </p:attrNameLst>
                                      </p:cBhvr>
                                      <p:to>
                                        <p:strVal val="visible"/>
                                      </p:to>
                                    </p:set>
                                    <p:anim calcmode="lin" valueType="num">
                                      <p:cBhvr additive="base">
                                        <p:cTn id="287" dur="750" fill="hold"/>
                                        <p:tgtEl>
                                          <p:spTgt spid="4137"/>
                                        </p:tgtEl>
                                        <p:attrNameLst>
                                          <p:attrName>ppt_x</p:attrName>
                                        </p:attrNameLst>
                                      </p:cBhvr>
                                      <p:tavLst>
                                        <p:tav tm="0">
                                          <p:val>
                                            <p:strVal val="#ppt_x"/>
                                          </p:val>
                                        </p:tav>
                                        <p:tav tm="100000">
                                          <p:val>
                                            <p:strVal val="#ppt_x"/>
                                          </p:val>
                                        </p:tav>
                                      </p:tavLst>
                                    </p:anim>
                                    <p:anim calcmode="lin" valueType="num">
                                      <p:cBhvr additive="base">
                                        <p:cTn id="288" dur="750" fill="hold"/>
                                        <p:tgtEl>
                                          <p:spTgt spid="4137"/>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4138"/>
                                        </p:tgtEl>
                                        <p:attrNameLst>
                                          <p:attrName>style.visibility</p:attrName>
                                        </p:attrNameLst>
                                      </p:cBhvr>
                                      <p:to>
                                        <p:strVal val="visible"/>
                                      </p:to>
                                    </p:set>
                                    <p:anim calcmode="lin" valueType="num">
                                      <p:cBhvr additive="base">
                                        <p:cTn id="291" dur="750" fill="hold"/>
                                        <p:tgtEl>
                                          <p:spTgt spid="4138"/>
                                        </p:tgtEl>
                                        <p:attrNameLst>
                                          <p:attrName>ppt_x</p:attrName>
                                        </p:attrNameLst>
                                      </p:cBhvr>
                                      <p:tavLst>
                                        <p:tav tm="0">
                                          <p:val>
                                            <p:strVal val="#ppt_x"/>
                                          </p:val>
                                        </p:tav>
                                        <p:tav tm="100000">
                                          <p:val>
                                            <p:strVal val="#ppt_x"/>
                                          </p:val>
                                        </p:tav>
                                      </p:tavLst>
                                    </p:anim>
                                    <p:anim calcmode="lin" valueType="num">
                                      <p:cBhvr additive="base">
                                        <p:cTn id="292" dur="750" fill="hold"/>
                                        <p:tgtEl>
                                          <p:spTgt spid="4138"/>
                                        </p:tgtEl>
                                        <p:attrNameLst>
                                          <p:attrName>ppt_y</p:attrName>
                                        </p:attrNameLst>
                                      </p:cBhvr>
                                      <p:tavLst>
                                        <p:tav tm="0">
                                          <p:val>
                                            <p:strVal val="1+#ppt_h/2"/>
                                          </p:val>
                                        </p:tav>
                                        <p:tav tm="100000">
                                          <p:val>
                                            <p:strVal val="#ppt_y"/>
                                          </p:val>
                                        </p:tav>
                                      </p:tavLst>
                                    </p:anim>
                                  </p:childTnLst>
                                </p:cTn>
                              </p:par>
                              <p:par>
                                <p:cTn id="293" presetID="2" presetClass="entr" presetSubtype="4" fill="hold" nodeType="withEffect">
                                  <p:stCondLst>
                                    <p:cond delay="0"/>
                                  </p:stCondLst>
                                  <p:childTnLst>
                                    <p:set>
                                      <p:cBhvr>
                                        <p:cTn id="294" dur="1" fill="hold">
                                          <p:stCondLst>
                                            <p:cond delay="0"/>
                                          </p:stCondLst>
                                        </p:cTn>
                                        <p:tgtEl>
                                          <p:spTgt spid="4139"/>
                                        </p:tgtEl>
                                        <p:attrNameLst>
                                          <p:attrName>style.visibility</p:attrName>
                                        </p:attrNameLst>
                                      </p:cBhvr>
                                      <p:to>
                                        <p:strVal val="visible"/>
                                      </p:to>
                                    </p:set>
                                    <p:anim calcmode="lin" valueType="num">
                                      <p:cBhvr additive="base">
                                        <p:cTn id="295" dur="750" fill="hold"/>
                                        <p:tgtEl>
                                          <p:spTgt spid="4139"/>
                                        </p:tgtEl>
                                        <p:attrNameLst>
                                          <p:attrName>ppt_x</p:attrName>
                                        </p:attrNameLst>
                                      </p:cBhvr>
                                      <p:tavLst>
                                        <p:tav tm="0">
                                          <p:val>
                                            <p:strVal val="#ppt_x"/>
                                          </p:val>
                                        </p:tav>
                                        <p:tav tm="100000">
                                          <p:val>
                                            <p:strVal val="#ppt_x"/>
                                          </p:val>
                                        </p:tav>
                                      </p:tavLst>
                                    </p:anim>
                                    <p:anim calcmode="lin" valueType="num">
                                      <p:cBhvr additive="base">
                                        <p:cTn id="296" dur="750" fill="hold"/>
                                        <p:tgtEl>
                                          <p:spTgt spid="4139"/>
                                        </p:tgtEl>
                                        <p:attrNameLst>
                                          <p:attrName>ppt_y</p:attrName>
                                        </p:attrNameLst>
                                      </p:cBhvr>
                                      <p:tavLst>
                                        <p:tav tm="0">
                                          <p:val>
                                            <p:strVal val="1+#ppt_h/2"/>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467"/>
                                        </p:tgtEl>
                                        <p:attrNameLst>
                                          <p:attrName>style.visibility</p:attrName>
                                        </p:attrNameLst>
                                      </p:cBhvr>
                                      <p:to>
                                        <p:strVal val="visible"/>
                                      </p:to>
                                    </p:set>
                                    <p:anim calcmode="lin" valueType="num">
                                      <p:cBhvr additive="base">
                                        <p:cTn id="299" dur="750" fill="hold"/>
                                        <p:tgtEl>
                                          <p:spTgt spid="467"/>
                                        </p:tgtEl>
                                        <p:attrNameLst>
                                          <p:attrName>ppt_x</p:attrName>
                                        </p:attrNameLst>
                                      </p:cBhvr>
                                      <p:tavLst>
                                        <p:tav tm="0">
                                          <p:val>
                                            <p:strVal val="#ppt_x"/>
                                          </p:val>
                                        </p:tav>
                                        <p:tav tm="100000">
                                          <p:val>
                                            <p:strVal val="#ppt_x"/>
                                          </p:val>
                                        </p:tav>
                                      </p:tavLst>
                                    </p:anim>
                                    <p:anim calcmode="lin" valueType="num">
                                      <p:cBhvr additive="base">
                                        <p:cTn id="300" dur="750" fill="hold"/>
                                        <p:tgtEl>
                                          <p:spTgt spid="467"/>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349"/>
                                        </p:tgtEl>
                                        <p:attrNameLst>
                                          <p:attrName>style.visibility</p:attrName>
                                        </p:attrNameLst>
                                      </p:cBhvr>
                                      <p:to>
                                        <p:strVal val="visible"/>
                                      </p:to>
                                    </p:set>
                                    <p:anim calcmode="lin" valueType="num">
                                      <p:cBhvr additive="base">
                                        <p:cTn id="303" dur="750" fill="hold"/>
                                        <p:tgtEl>
                                          <p:spTgt spid="349"/>
                                        </p:tgtEl>
                                        <p:attrNameLst>
                                          <p:attrName>ppt_x</p:attrName>
                                        </p:attrNameLst>
                                      </p:cBhvr>
                                      <p:tavLst>
                                        <p:tav tm="0">
                                          <p:val>
                                            <p:strVal val="#ppt_x"/>
                                          </p:val>
                                        </p:tav>
                                        <p:tav tm="100000">
                                          <p:val>
                                            <p:strVal val="#ppt_x"/>
                                          </p:val>
                                        </p:tav>
                                      </p:tavLst>
                                    </p:anim>
                                    <p:anim calcmode="lin" valueType="num">
                                      <p:cBhvr additive="base">
                                        <p:cTn id="304" dur="750" fill="hold"/>
                                        <p:tgtEl>
                                          <p:spTgt spid="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7" grpId="0" animBg="1"/>
      <p:bldP spid="4126" grpId="0" animBg="1"/>
      <p:bldP spid="4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AutoShape 5" descr="Pink tissue paper"/>
          <p:cNvSpPr>
            <a:spLocks noChangeArrowheads="1"/>
          </p:cNvSpPr>
          <p:nvPr/>
        </p:nvSpPr>
        <p:spPr bwMode="auto">
          <a:xfrm>
            <a:off x="6781800" y="3276600"/>
            <a:ext cx="2159000" cy="1309688"/>
          </a:xfrm>
          <a:prstGeom prst="wedgeRoundRectCallout">
            <a:avLst>
              <a:gd name="adj1" fmla="val -62278"/>
              <a:gd name="adj2" fmla="val 6606"/>
              <a:gd name="adj3" fmla="val 16667"/>
            </a:avLst>
          </a:prstGeom>
          <a:blipFill dpi="0" rotWithShape="1">
            <a:blip r:embed="rId2"/>
            <a:srcRect/>
            <a:tile tx="0" ty="0" sx="100000" sy="100000" flip="none" algn="tl"/>
          </a:blipFill>
          <a:ln w="28575">
            <a:solidFill>
              <a:srgbClr val="FF0000"/>
            </a:solidFill>
            <a:miter lim="800000"/>
            <a:headEnd/>
            <a:tailEnd/>
          </a:ln>
          <a:effectLst>
            <a:outerShdw dist="216273" dir="13214181" algn="ctr" rotWithShape="0">
              <a:srgbClr val="808080">
                <a:alpha val="50000"/>
              </a:srgbClr>
            </a:outerShdw>
          </a:effectLst>
        </p:spPr>
        <p:txBody>
          <a:bodyPr/>
          <a:lstStyle/>
          <a:p>
            <a:pPr algn="ctr" eaLnBrk="1" hangingPunct="1"/>
            <a:r>
              <a:rPr lang="en-US" altLang="en-US" b="1">
                <a:solidFill>
                  <a:srgbClr val="000000"/>
                </a:solidFill>
              </a:rPr>
              <a:t>Tứ thơ nhất định, gợi mà không tả</a:t>
            </a:r>
            <a:r>
              <a:rPr lang="en-US" altLang="en-US">
                <a:solidFill>
                  <a:srgbClr val="000000"/>
                </a:solidFill>
              </a:rPr>
              <a:t> </a:t>
            </a:r>
          </a:p>
        </p:txBody>
      </p:sp>
      <p:sp>
        <p:nvSpPr>
          <p:cNvPr id="56326" name="Oval 6"/>
          <p:cNvSpPr>
            <a:spLocks noChangeArrowheads="1"/>
          </p:cNvSpPr>
          <p:nvPr/>
        </p:nvSpPr>
        <p:spPr bwMode="auto">
          <a:xfrm>
            <a:off x="2700338" y="1916113"/>
            <a:ext cx="3743325" cy="3744912"/>
          </a:xfrm>
          <a:prstGeom prst="ellipse">
            <a:avLst/>
          </a:prstGeom>
          <a:gradFill rotWithShape="1">
            <a:gsLst>
              <a:gs pos="0">
                <a:srgbClr val="FFFF00"/>
              </a:gs>
              <a:gs pos="100000">
                <a:schemeClr val="bg2"/>
              </a:gs>
            </a:gsLst>
            <a:path path="shape">
              <a:fillToRect l="50000" t="50000" r="50000" b="50000"/>
            </a:path>
          </a:gradFill>
          <a:ln w="38100" algn="ctr">
            <a:solidFill>
              <a:schemeClr val="tx1"/>
            </a:solidFill>
            <a:round/>
            <a:headEnd/>
            <a:tailEnd/>
          </a:ln>
          <a:effectLst>
            <a:prstShdw prst="shdw17" dist="17961" dir="2700000">
              <a:schemeClr val="tx1">
                <a:gamma/>
                <a:shade val="60000"/>
                <a:invGamma/>
              </a:schemeClr>
            </a:prstShdw>
          </a:effectLst>
        </p:spPr>
        <p:txBody>
          <a:bodyPr anchor="ctr">
            <a:spAutoFit/>
          </a:bodyPr>
          <a:lstStyle/>
          <a:p>
            <a:pPr eaLnBrk="1" hangingPunct="1"/>
            <a:endParaRPr lang="en-US"/>
          </a:p>
        </p:txBody>
      </p:sp>
      <p:sp>
        <p:nvSpPr>
          <p:cNvPr id="56327" name="Oval 7"/>
          <p:cNvSpPr>
            <a:spLocks noChangeArrowheads="1"/>
          </p:cNvSpPr>
          <p:nvPr/>
        </p:nvSpPr>
        <p:spPr bwMode="gray">
          <a:xfrm>
            <a:off x="2997200" y="235743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28" name="Oval 8"/>
          <p:cNvSpPr>
            <a:spLocks noChangeArrowheads="1"/>
          </p:cNvSpPr>
          <p:nvPr/>
        </p:nvSpPr>
        <p:spPr bwMode="gray">
          <a:xfrm>
            <a:off x="5305425" y="2003425"/>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29" name="Oval 9"/>
          <p:cNvSpPr>
            <a:spLocks noChangeArrowheads="1"/>
          </p:cNvSpPr>
          <p:nvPr/>
        </p:nvSpPr>
        <p:spPr bwMode="gray">
          <a:xfrm>
            <a:off x="2771775" y="4508500"/>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30" name="Oval 10"/>
          <p:cNvSpPr>
            <a:spLocks noChangeArrowheads="1"/>
          </p:cNvSpPr>
          <p:nvPr/>
        </p:nvSpPr>
        <p:spPr bwMode="gray">
          <a:xfrm>
            <a:off x="4832350" y="5445125"/>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31" name="Oval 11"/>
          <p:cNvSpPr>
            <a:spLocks noChangeArrowheads="1"/>
          </p:cNvSpPr>
          <p:nvPr/>
        </p:nvSpPr>
        <p:spPr bwMode="gray">
          <a:xfrm>
            <a:off x="6242050" y="388778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32" name="Oval 12"/>
          <p:cNvSpPr>
            <a:spLocks noChangeArrowheads="1"/>
          </p:cNvSpPr>
          <p:nvPr/>
        </p:nvSpPr>
        <p:spPr bwMode="gray">
          <a:xfrm>
            <a:off x="3706813" y="2960688"/>
            <a:ext cx="1703387" cy="168751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56333" name="Oval 13"/>
          <p:cNvSpPr>
            <a:spLocks noChangeArrowheads="1"/>
          </p:cNvSpPr>
          <p:nvPr/>
        </p:nvSpPr>
        <p:spPr bwMode="gray">
          <a:xfrm>
            <a:off x="3706813" y="2960688"/>
            <a:ext cx="1703387" cy="168751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38100" algn="ctr">
                <a:solidFill>
                  <a:schemeClr val="bg1"/>
                </a:solidFill>
                <a:round/>
                <a:headEnd/>
                <a:tailEnd/>
              </a14:hiddenLine>
            </a:ext>
          </a:extLst>
        </p:spPr>
        <p:txBody>
          <a:bodyPr wrap="none" anchor="ctr">
            <a:spAutoFit/>
          </a:bodyPr>
          <a:lstStyle/>
          <a:p>
            <a:pPr eaLnBrk="1" hangingPunct="1"/>
            <a:endParaRPr lang="en-US"/>
          </a:p>
        </p:txBody>
      </p:sp>
      <p:sp>
        <p:nvSpPr>
          <p:cNvPr id="56334" name="Oval 14"/>
          <p:cNvSpPr>
            <a:spLocks noChangeArrowheads="1"/>
          </p:cNvSpPr>
          <p:nvPr/>
        </p:nvSpPr>
        <p:spPr bwMode="gray">
          <a:xfrm>
            <a:off x="3817938" y="3070225"/>
            <a:ext cx="1481137"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sp>
        <p:nvSpPr>
          <p:cNvPr id="56335" name="Oval 15"/>
          <p:cNvSpPr>
            <a:spLocks noChangeArrowheads="1"/>
          </p:cNvSpPr>
          <p:nvPr/>
        </p:nvSpPr>
        <p:spPr bwMode="gray">
          <a:xfrm>
            <a:off x="3819525" y="3073400"/>
            <a:ext cx="1481138"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sp>
        <p:nvSpPr>
          <p:cNvPr id="10253" name="Oval 16"/>
          <p:cNvSpPr>
            <a:spLocks noChangeArrowheads="1"/>
          </p:cNvSpPr>
          <p:nvPr/>
        </p:nvSpPr>
        <p:spPr bwMode="gray">
          <a:xfrm>
            <a:off x="3892550" y="3144838"/>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nvGrpSpPr>
          <p:cNvPr id="10254" name="Group 17"/>
          <p:cNvGrpSpPr>
            <a:grpSpLocks/>
          </p:cNvGrpSpPr>
          <p:nvPr/>
        </p:nvGrpSpPr>
        <p:grpSpPr bwMode="auto">
          <a:xfrm>
            <a:off x="3886200" y="3124200"/>
            <a:ext cx="1290638" cy="1277938"/>
            <a:chOff x="4166" y="1706"/>
            <a:chExt cx="1252" cy="1252"/>
          </a:xfrm>
        </p:grpSpPr>
        <p:sp>
          <p:nvSpPr>
            <p:cNvPr id="10266" name="Oval 1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0267"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0268" name="Oval 2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en-US"/>
            </a:p>
          </p:txBody>
        </p:sp>
        <p:sp>
          <p:nvSpPr>
            <p:cNvPr id="10269" name="Oval 2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endParaRPr lang="en-US" altLang="en-US">
                <a:solidFill>
                  <a:srgbClr val="000000"/>
                </a:solidFill>
              </a:endParaRPr>
            </a:p>
          </p:txBody>
        </p:sp>
      </p:grpSp>
      <p:sp>
        <p:nvSpPr>
          <p:cNvPr id="10255" name="AutoShape 22"/>
          <p:cNvSpPr>
            <a:spLocks noChangeArrowheads="1"/>
          </p:cNvSpPr>
          <p:nvPr/>
        </p:nvSpPr>
        <p:spPr bwMode="auto">
          <a:xfrm rot="9018746">
            <a:off x="3000375" y="4225925"/>
            <a:ext cx="850900" cy="360363"/>
          </a:xfrm>
          <a:prstGeom prst="rightArrow">
            <a:avLst>
              <a:gd name="adj1" fmla="val 50000"/>
              <a:gd name="adj2" fmla="val 59031"/>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256" name="AutoShape 23"/>
          <p:cNvSpPr>
            <a:spLocks noChangeArrowheads="1"/>
          </p:cNvSpPr>
          <p:nvPr/>
        </p:nvSpPr>
        <p:spPr bwMode="auto">
          <a:xfrm rot="-3659851">
            <a:off x="4744244" y="2521744"/>
            <a:ext cx="850900" cy="360362"/>
          </a:xfrm>
          <a:prstGeom prst="rightArrow">
            <a:avLst>
              <a:gd name="adj1" fmla="val 50000"/>
              <a:gd name="adj2" fmla="val 59031"/>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257" name="AutoShape 24"/>
          <p:cNvSpPr>
            <a:spLocks noChangeArrowheads="1"/>
          </p:cNvSpPr>
          <p:nvPr/>
        </p:nvSpPr>
        <p:spPr bwMode="auto">
          <a:xfrm rot="4705530">
            <a:off x="4456907" y="4855368"/>
            <a:ext cx="850900" cy="360363"/>
          </a:xfrm>
          <a:prstGeom prst="rightArrow">
            <a:avLst>
              <a:gd name="adj1" fmla="val 50000"/>
              <a:gd name="adj2" fmla="val 59031"/>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258" name="AutoShape 25"/>
          <p:cNvSpPr>
            <a:spLocks noChangeArrowheads="1"/>
          </p:cNvSpPr>
          <p:nvPr/>
        </p:nvSpPr>
        <p:spPr bwMode="auto">
          <a:xfrm rot="428438">
            <a:off x="5407025" y="3802063"/>
            <a:ext cx="850900" cy="360362"/>
          </a:xfrm>
          <a:prstGeom prst="rightArrow">
            <a:avLst>
              <a:gd name="adj1" fmla="val 50000"/>
              <a:gd name="adj2" fmla="val 59031"/>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0259" name="AutoShape 26"/>
          <p:cNvSpPr>
            <a:spLocks noChangeArrowheads="1"/>
          </p:cNvSpPr>
          <p:nvPr/>
        </p:nvSpPr>
        <p:spPr bwMode="auto">
          <a:xfrm rot="-8104562">
            <a:off x="3140075" y="2744788"/>
            <a:ext cx="908050" cy="360362"/>
          </a:xfrm>
          <a:prstGeom prst="rightArrow">
            <a:avLst>
              <a:gd name="adj1" fmla="val 50000"/>
              <a:gd name="adj2" fmla="val 62996"/>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56347" name="AutoShape 27"/>
          <p:cNvSpPr>
            <a:spLocks noChangeArrowheads="1"/>
          </p:cNvSpPr>
          <p:nvPr/>
        </p:nvSpPr>
        <p:spPr bwMode="auto">
          <a:xfrm rot="-5400000">
            <a:off x="7252494" y="977106"/>
            <a:ext cx="1309688" cy="1946275"/>
          </a:xfrm>
          <a:prstGeom prst="wedgeRoundRectCallout">
            <a:avLst>
              <a:gd name="adj1" fmla="val -9398"/>
              <a:gd name="adj2" fmla="val -126755"/>
              <a:gd name="adj3" fmla="val 16667"/>
            </a:avLst>
          </a:prstGeom>
          <a:solidFill>
            <a:schemeClr val="accent1"/>
          </a:solidFill>
          <a:ln w="28575">
            <a:solidFill>
              <a:srgbClr val="FFFF00"/>
            </a:solidFill>
            <a:miter lim="800000"/>
            <a:headEnd/>
            <a:tailEnd/>
          </a:ln>
          <a:effectLst>
            <a:outerShdw dist="226117" dir="7689434" algn="ctr" rotWithShape="0">
              <a:srgbClr val="808080">
                <a:alpha val="50000"/>
              </a:srgbClr>
            </a:outerShdw>
          </a:effectLst>
        </p:spPr>
        <p:txBody>
          <a:bodyPr vert="eaVert"/>
          <a:lstStyle/>
          <a:p>
            <a:pPr algn="ctr" eaLnBrk="1" hangingPunct="1"/>
            <a:r>
              <a:rPr lang="en-US" altLang="en-US" sz="1600" b="1">
                <a:solidFill>
                  <a:srgbClr val="000000"/>
                </a:solidFill>
              </a:rPr>
              <a:t>Ngắn gọn, hàm súc, tinh tế.</a:t>
            </a:r>
          </a:p>
          <a:p>
            <a:pPr algn="ctr" eaLnBrk="1" hangingPunct="1"/>
            <a:r>
              <a:rPr lang="en-US" altLang="en-US" sz="1600" b="1">
                <a:solidFill>
                  <a:srgbClr val="000000"/>
                </a:solidFill>
              </a:rPr>
              <a:t>Gồm 17 âm tiết</a:t>
            </a:r>
          </a:p>
          <a:p>
            <a:pPr algn="ctr" eaLnBrk="1" hangingPunct="1"/>
            <a:r>
              <a:rPr lang="en-US" altLang="en-US" sz="1600" b="1">
                <a:solidFill>
                  <a:srgbClr val="000000"/>
                </a:solidFill>
              </a:rPr>
              <a:t>(3 đoạn: 5 – 7– 5)</a:t>
            </a:r>
          </a:p>
          <a:p>
            <a:pPr algn="ctr" eaLnBrk="1" hangingPunct="1"/>
            <a:endParaRPr lang="en-US" altLang="en-US" sz="1600" b="1">
              <a:solidFill>
                <a:srgbClr val="000000"/>
              </a:solidFill>
            </a:endParaRPr>
          </a:p>
        </p:txBody>
      </p:sp>
      <p:sp>
        <p:nvSpPr>
          <p:cNvPr id="56348" name="AutoShape 28" descr="Oak"/>
          <p:cNvSpPr>
            <a:spLocks noChangeArrowheads="1"/>
          </p:cNvSpPr>
          <p:nvPr/>
        </p:nvSpPr>
        <p:spPr bwMode="auto">
          <a:xfrm>
            <a:off x="4887913" y="5848350"/>
            <a:ext cx="3889375" cy="863600"/>
          </a:xfrm>
          <a:prstGeom prst="wedgeRoundRectCallout">
            <a:avLst>
              <a:gd name="adj1" fmla="val -43389"/>
              <a:gd name="adj2" fmla="val -73898"/>
              <a:gd name="adj3" fmla="val 16667"/>
            </a:avLst>
          </a:prstGeom>
          <a:blipFill dpi="0" rotWithShape="1">
            <a:blip r:embed="rId3"/>
            <a:srcRect/>
            <a:tile tx="0" ty="0" sx="100000" sy="100000" flip="none" algn="tl"/>
          </a:blipFill>
          <a:ln w="28575">
            <a:solidFill>
              <a:srgbClr val="FF00FF"/>
            </a:solidFill>
            <a:miter lim="800000"/>
            <a:headEnd/>
            <a:tailEnd/>
          </a:ln>
          <a:effectLst>
            <a:outerShdw dist="172739" dir="14038358" algn="ctr" rotWithShape="0">
              <a:srgbClr val="808080">
                <a:alpha val="50000"/>
              </a:srgbClr>
            </a:outerShdw>
          </a:effectLst>
        </p:spPr>
        <p:txBody>
          <a:bodyPr/>
          <a:lstStyle/>
          <a:p>
            <a:pPr algn="ctr" eaLnBrk="1" hangingPunct="1"/>
            <a:r>
              <a:rPr lang="en-US" altLang="en-US">
                <a:solidFill>
                  <a:srgbClr val="000000"/>
                </a:solidFill>
              </a:rPr>
              <a:t> </a:t>
            </a:r>
            <a:r>
              <a:rPr lang="en-US" altLang="en-US" b="1">
                <a:solidFill>
                  <a:srgbClr val="000000"/>
                </a:solidFill>
              </a:rPr>
              <a:t>Sử dụng quý ngữ - Từ chỉ mùa (kigo)</a:t>
            </a:r>
          </a:p>
        </p:txBody>
      </p:sp>
      <p:sp>
        <p:nvSpPr>
          <p:cNvPr id="56349" name="AutoShape 29" descr="Canvas"/>
          <p:cNvSpPr>
            <a:spLocks noChangeArrowheads="1"/>
          </p:cNvSpPr>
          <p:nvPr/>
        </p:nvSpPr>
        <p:spPr bwMode="auto">
          <a:xfrm>
            <a:off x="166688" y="4648200"/>
            <a:ext cx="2705100" cy="2081213"/>
          </a:xfrm>
          <a:prstGeom prst="wedgeRoundRectCallout">
            <a:avLst>
              <a:gd name="adj1" fmla="val 45894"/>
              <a:gd name="adj2" fmla="val -48171"/>
              <a:gd name="adj3" fmla="val 16667"/>
            </a:avLst>
          </a:prstGeom>
          <a:blipFill dpi="0" rotWithShape="1">
            <a:blip r:embed="rId4"/>
            <a:srcRect/>
            <a:tile tx="0" ty="0" sx="100000" sy="100000" flip="none" algn="tl"/>
          </a:blipFill>
          <a:ln w="28575">
            <a:solidFill>
              <a:srgbClr val="0000FF"/>
            </a:solidFill>
            <a:miter lim="800000"/>
            <a:headEnd/>
            <a:tailEnd/>
          </a:ln>
          <a:effectLst>
            <a:outerShdw dist="215526" dir="18900000" algn="ctr" rotWithShape="0">
              <a:srgbClr val="808080">
                <a:alpha val="50000"/>
              </a:srgbClr>
            </a:outerShdw>
          </a:effectLst>
        </p:spPr>
        <p:txBody>
          <a:bodyPr/>
          <a:lstStyle/>
          <a:p>
            <a:pPr eaLnBrk="1" hangingPunct="1"/>
            <a:r>
              <a:rPr lang="en-US" altLang="en-US" b="1">
                <a:solidFill>
                  <a:srgbClr val="000000"/>
                </a:solidFill>
              </a:rPr>
              <a:t>Chứa đựng các cảm thức thẫm mỹ truyền thống:                                </a:t>
            </a:r>
          </a:p>
          <a:p>
            <a:pPr eaLnBrk="1" hangingPunct="1">
              <a:buFontTx/>
              <a:buChar char="-"/>
            </a:pPr>
            <a:r>
              <a:rPr lang="en-US" altLang="en-US" b="1">
                <a:solidFill>
                  <a:srgbClr val="000000"/>
                </a:solidFill>
              </a:rPr>
              <a:t>  Vắng lặng</a:t>
            </a:r>
          </a:p>
          <a:p>
            <a:pPr eaLnBrk="1" hangingPunct="1">
              <a:buFontTx/>
              <a:buChar char="-"/>
            </a:pPr>
            <a:r>
              <a:rPr lang="en-US" altLang="en-US" b="1">
                <a:solidFill>
                  <a:srgbClr val="000000"/>
                </a:solidFill>
              </a:rPr>
              <a:t>  U huyền</a:t>
            </a:r>
          </a:p>
          <a:p>
            <a:pPr eaLnBrk="1" hangingPunct="1"/>
            <a:r>
              <a:rPr lang="en-US" altLang="en-US" b="1">
                <a:solidFill>
                  <a:srgbClr val="000000"/>
                </a:solidFill>
              </a:rPr>
              <a:t>-  Nhẹ nhàng</a:t>
            </a:r>
          </a:p>
        </p:txBody>
      </p:sp>
      <p:sp>
        <p:nvSpPr>
          <p:cNvPr id="56350" name="AutoShape 30" descr="Blue tissue paper"/>
          <p:cNvSpPr>
            <a:spLocks noChangeArrowheads="1"/>
          </p:cNvSpPr>
          <p:nvPr/>
        </p:nvSpPr>
        <p:spPr bwMode="auto">
          <a:xfrm>
            <a:off x="685800" y="1447800"/>
            <a:ext cx="1371600" cy="2743200"/>
          </a:xfrm>
          <a:prstGeom prst="wedgeRoundRectCallout">
            <a:avLst>
              <a:gd name="adj1" fmla="val 128588"/>
              <a:gd name="adj2" fmla="val -13713"/>
              <a:gd name="adj3" fmla="val 16667"/>
            </a:avLst>
          </a:prstGeom>
          <a:blipFill dpi="0" rotWithShape="1">
            <a:blip r:embed="rId5"/>
            <a:srcRect/>
            <a:tile tx="0" ty="0" sx="100000" sy="100000" flip="none" algn="tl"/>
          </a:blipFill>
          <a:ln w="28575">
            <a:solidFill>
              <a:srgbClr val="800000"/>
            </a:solidFill>
            <a:miter lim="800000"/>
            <a:headEnd/>
            <a:tailEnd/>
          </a:ln>
          <a:effectLst>
            <a:outerShdw dist="208295" dir="3145884" algn="ctr" rotWithShape="0">
              <a:srgbClr val="808080">
                <a:alpha val="50000"/>
              </a:srgbClr>
            </a:outerShdw>
          </a:effectLst>
        </p:spPr>
        <p:txBody>
          <a:bodyPr/>
          <a:lstStyle/>
          <a:p>
            <a:pPr algn="ctr" eaLnBrk="1" hangingPunct="1"/>
            <a:r>
              <a:rPr lang="en-US" altLang="en-US" b="1">
                <a:solidFill>
                  <a:srgbClr val="000000"/>
                </a:solidFill>
              </a:rPr>
              <a:t>Thi pháp chân không độc đáo, thấm đẫm tinh thần Thiền tông </a:t>
            </a:r>
          </a:p>
          <a:p>
            <a:pPr algn="ctr" eaLnBrk="1" hangingPunct="1"/>
            <a:endParaRPr lang="en-US" altLang="en-US" b="1">
              <a:solidFill>
                <a:srgbClr val="000000"/>
              </a:solidFill>
            </a:endParaRPr>
          </a:p>
        </p:txBody>
      </p:sp>
      <p:sp>
        <p:nvSpPr>
          <p:cNvPr id="56351" name="AutoShape 31"/>
          <p:cNvSpPr>
            <a:spLocks noChangeArrowheads="1"/>
          </p:cNvSpPr>
          <p:nvPr/>
        </p:nvSpPr>
        <p:spPr bwMode="auto">
          <a:xfrm>
            <a:off x="561975" y="228600"/>
            <a:ext cx="7543800" cy="1066800"/>
          </a:xfrm>
          <a:prstGeom prst="ribbon">
            <a:avLst>
              <a:gd name="adj1" fmla="val 16829"/>
              <a:gd name="adj2" fmla="val 57704"/>
            </a:avLst>
          </a:prstGeom>
          <a:solidFill>
            <a:srgbClr val="CCFFCC"/>
          </a:solidFill>
          <a:ln w="476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solidFill>
                  <a:srgbClr val="000000"/>
                </a:solidFill>
              </a:rPr>
              <a:t>Đặc điểm của thơ Hai - cư</a:t>
            </a:r>
          </a:p>
        </p:txBody>
      </p:sp>
      <p:sp>
        <p:nvSpPr>
          <p:cNvPr id="10265" name="Text Box 32"/>
          <p:cNvSpPr txBox="1">
            <a:spLocks noChangeArrowheads="1"/>
          </p:cNvSpPr>
          <p:nvPr/>
        </p:nvSpPr>
        <p:spPr bwMode="auto">
          <a:xfrm>
            <a:off x="3721100" y="3276600"/>
            <a:ext cx="16367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a:solidFill>
                  <a:srgbClr val="FF0000"/>
                </a:solidFill>
                <a:latin typeface="Bienhoa"/>
              </a:rPr>
              <a:t>Thơ </a:t>
            </a:r>
          </a:p>
          <a:p>
            <a:pPr algn="ctr" eaLnBrk="1" hangingPunct="1"/>
            <a:r>
              <a:rPr lang="en-US" altLang="en-US" sz="2800" b="1">
                <a:solidFill>
                  <a:srgbClr val="FF0000"/>
                </a:solidFill>
                <a:latin typeface="Bienhoa"/>
              </a:rPr>
              <a:t>Hai-cư</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6351"/>
                                        </p:tgtEl>
                                        <p:attrNameLst>
                                          <p:attrName>style.visibility</p:attrName>
                                        </p:attrNameLst>
                                      </p:cBhvr>
                                      <p:to>
                                        <p:strVal val="visible"/>
                                      </p:to>
                                    </p:set>
                                    <p:anim calcmode="lin" valueType="num">
                                      <p:cBhvr>
                                        <p:cTn id="7" dur="1000" fill="hold"/>
                                        <p:tgtEl>
                                          <p:spTgt spid="56351"/>
                                        </p:tgtEl>
                                        <p:attrNameLst>
                                          <p:attrName>ppt_w</p:attrName>
                                        </p:attrNameLst>
                                      </p:cBhvr>
                                      <p:tavLst>
                                        <p:tav tm="0">
                                          <p:val>
                                            <p:fltVal val="0"/>
                                          </p:val>
                                        </p:tav>
                                        <p:tav tm="100000">
                                          <p:val>
                                            <p:strVal val="#ppt_w"/>
                                          </p:val>
                                        </p:tav>
                                      </p:tavLst>
                                    </p:anim>
                                    <p:anim calcmode="lin" valueType="num">
                                      <p:cBhvr>
                                        <p:cTn id="8" dur="1000" fill="hold"/>
                                        <p:tgtEl>
                                          <p:spTgt spid="56351"/>
                                        </p:tgtEl>
                                        <p:attrNameLst>
                                          <p:attrName>ppt_h</p:attrName>
                                        </p:attrNameLst>
                                      </p:cBhvr>
                                      <p:tavLst>
                                        <p:tav tm="0">
                                          <p:val>
                                            <p:fltVal val="0"/>
                                          </p:val>
                                        </p:tav>
                                        <p:tav tm="100000">
                                          <p:val>
                                            <p:strVal val="#ppt_h"/>
                                          </p:val>
                                        </p:tav>
                                      </p:tavLst>
                                    </p:anim>
                                    <p:anim calcmode="lin" valueType="num">
                                      <p:cBhvr>
                                        <p:cTn id="9" dur="1000" fill="hold"/>
                                        <p:tgtEl>
                                          <p:spTgt spid="56351"/>
                                        </p:tgtEl>
                                        <p:attrNameLst>
                                          <p:attrName>style.rotation</p:attrName>
                                        </p:attrNameLst>
                                      </p:cBhvr>
                                      <p:tavLst>
                                        <p:tav tm="0">
                                          <p:val>
                                            <p:fltVal val="90"/>
                                          </p:val>
                                        </p:tav>
                                        <p:tav tm="100000">
                                          <p:val>
                                            <p:fltVal val="0"/>
                                          </p:val>
                                        </p:tav>
                                      </p:tavLst>
                                    </p:anim>
                                    <p:animEffect transition="in" filter="fade">
                                      <p:cBhvr>
                                        <p:cTn id="10" dur="1000"/>
                                        <p:tgtEl>
                                          <p:spTgt spid="563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32" fill="hold" grpId="0" nodeType="clickEffect">
                                  <p:stCondLst>
                                    <p:cond delay="0"/>
                                  </p:stCondLst>
                                  <p:childTnLst>
                                    <p:set>
                                      <p:cBhvr>
                                        <p:cTn id="14" dur="1" fill="hold">
                                          <p:stCondLst>
                                            <p:cond delay="0"/>
                                          </p:stCondLst>
                                        </p:cTn>
                                        <p:tgtEl>
                                          <p:spTgt spid="56347"/>
                                        </p:tgtEl>
                                        <p:attrNameLst>
                                          <p:attrName>style.visibility</p:attrName>
                                        </p:attrNameLst>
                                      </p:cBhvr>
                                      <p:to>
                                        <p:strVal val="visible"/>
                                      </p:to>
                                    </p:set>
                                    <p:animEffect transition="in" filter="diamond(out)">
                                      <p:cBhvr>
                                        <p:cTn id="15" dur="1000"/>
                                        <p:tgtEl>
                                          <p:spTgt spid="563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6325"/>
                                        </p:tgtEl>
                                        <p:attrNameLst>
                                          <p:attrName>style.visibility</p:attrName>
                                        </p:attrNameLst>
                                      </p:cBhvr>
                                      <p:to>
                                        <p:strVal val="visible"/>
                                      </p:to>
                                    </p:set>
                                    <p:animEffect transition="in" filter="checkerboard(across)">
                                      <p:cBhvr>
                                        <p:cTn id="20" dur="500"/>
                                        <p:tgtEl>
                                          <p:spTgt spid="563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6348"/>
                                        </p:tgtEl>
                                        <p:attrNameLst>
                                          <p:attrName>style.visibility</p:attrName>
                                        </p:attrNameLst>
                                      </p:cBhvr>
                                      <p:to>
                                        <p:strVal val="visible"/>
                                      </p:to>
                                    </p:set>
                                    <p:animEffect transition="in" filter="blinds(horizontal)">
                                      <p:cBhvr>
                                        <p:cTn id="25" dur="500"/>
                                        <p:tgtEl>
                                          <p:spTgt spid="563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34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6350"/>
                                        </p:tgtEl>
                                        <p:attrNameLst>
                                          <p:attrName>style.visibility</p:attrName>
                                        </p:attrNameLst>
                                      </p:cBhvr>
                                      <p:to>
                                        <p:strVal val="visible"/>
                                      </p:to>
                                    </p:set>
                                    <p:animEffect transition="in" filter="box(out)">
                                      <p:cBhvr>
                                        <p:cTn id="34" dur="500"/>
                                        <p:tgtEl>
                                          <p:spTgt spid="56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47" grpId="0" animBg="1"/>
      <p:bldP spid="56348" grpId="0" animBg="1"/>
      <p:bldP spid="56349" grpId="0" animBg="1"/>
      <p:bldP spid="56350" grpId="0" animBg="1"/>
      <p:bldP spid="563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descr="tnt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304800" y="2667000"/>
            <a:ext cx="6477000" cy="609600"/>
          </a:xfrm>
        </p:spPr>
        <p:txBody>
          <a:bodyPr/>
          <a:lstStyle/>
          <a:p>
            <a:pPr algn="l" eaLnBrk="1" hangingPunct="1"/>
            <a:r>
              <a:rPr lang="en-US" altLang="en-US" sz="3200" smtClean="0">
                <a:solidFill>
                  <a:srgbClr val="FFFF00"/>
                </a:solidFill>
              </a:rPr>
              <a:t>(Sử dụng quý ngữ - từ chỉ mùa)</a:t>
            </a:r>
          </a:p>
        </p:txBody>
      </p:sp>
      <p:sp>
        <p:nvSpPr>
          <p:cNvPr id="7175" name="Rectangle 7"/>
          <p:cNvSpPr>
            <a:spLocks noChangeArrowheads="1"/>
          </p:cNvSpPr>
          <p:nvPr/>
        </p:nvSpPr>
        <p:spPr bwMode="auto">
          <a:xfrm>
            <a:off x="180975" y="685800"/>
            <a:ext cx="89630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buFontTx/>
              <a:buChar char="•"/>
            </a:pPr>
            <a:r>
              <a:rPr lang="en-US" altLang="en-US" sz="3200">
                <a:solidFill>
                  <a:srgbClr val="FFFF00"/>
                </a:solidFill>
              </a:rPr>
              <a:t>-Hình thức: ngắn gọn, gồm 17 âm tiết, ngắt nhịp</a:t>
            </a:r>
          </a:p>
          <a:p>
            <a:pPr eaLnBrk="1" hangingPunct="1">
              <a:lnSpc>
                <a:spcPct val="90000"/>
              </a:lnSpc>
              <a:spcBef>
                <a:spcPct val="20000"/>
              </a:spcBef>
            </a:pPr>
            <a:r>
              <a:rPr lang="en-US" altLang="en-US" sz="3200">
                <a:solidFill>
                  <a:srgbClr val="FFFF00"/>
                </a:solidFill>
              </a:rPr>
              <a:t> 5/7/5</a:t>
            </a:r>
          </a:p>
        </p:txBody>
      </p:sp>
      <p:sp>
        <p:nvSpPr>
          <p:cNvPr id="7176" name="Rectangle 8"/>
          <p:cNvSpPr>
            <a:spLocks noChangeArrowheads="1"/>
          </p:cNvSpPr>
          <p:nvPr/>
        </p:nvSpPr>
        <p:spPr bwMode="auto">
          <a:xfrm>
            <a:off x="206375" y="1600200"/>
            <a:ext cx="87852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buFontTx/>
              <a:buChar char="•"/>
            </a:pPr>
            <a:r>
              <a:rPr lang="en-US" altLang="en-US" sz="3200">
                <a:solidFill>
                  <a:srgbClr val="FFFF00"/>
                </a:solidFill>
              </a:rPr>
              <a:t>-Ghi lại những khoảnh khắc của hiện tại, từ đó </a:t>
            </a:r>
          </a:p>
          <a:p>
            <a:pPr eaLnBrk="1" hangingPunct="1">
              <a:lnSpc>
                <a:spcPct val="90000"/>
              </a:lnSpc>
              <a:spcBef>
                <a:spcPct val="20000"/>
              </a:spcBef>
            </a:pPr>
            <a:r>
              <a:rPr lang="en-US" altLang="en-US" sz="3200">
                <a:solidFill>
                  <a:srgbClr val="FFFF00"/>
                </a:solidFill>
              </a:rPr>
              <a:t>khơi gợi cảm xúc, suy tư.</a:t>
            </a:r>
          </a:p>
        </p:txBody>
      </p:sp>
      <p:sp>
        <p:nvSpPr>
          <p:cNvPr id="7177" name="Rectangle 9"/>
          <p:cNvSpPr>
            <a:spLocks noChangeArrowheads="1"/>
          </p:cNvSpPr>
          <p:nvPr/>
        </p:nvSpPr>
        <p:spPr bwMode="auto">
          <a:xfrm>
            <a:off x="169863" y="5181600"/>
            <a:ext cx="8059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buFontTx/>
              <a:buChar char="•"/>
            </a:pPr>
            <a:r>
              <a:rPr lang="en-US" altLang="en-US" sz="3200">
                <a:solidFill>
                  <a:srgbClr val="FFFF00"/>
                </a:solidFill>
              </a:rPr>
              <a:t>- Ngôn ngữ hàm súc, chỉ gợi chứ không tả.</a:t>
            </a:r>
          </a:p>
        </p:txBody>
      </p:sp>
      <p:sp>
        <p:nvSpPr>
          <p:cNvPr id="7178" name="Rectangle 10"/>
          <p:cNvSpPr>
            <a:spLocks noChangeArrowheads="1"/>
          </p:cNvSpPr>
          <p:nvPr/>
        </p:nvSpPr>
        <p:spPr bwMode="auto">
          <a:xfrm>
            <a:off x="152400" y="3657600"/>
            <a:ext cx="3551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buFontTx/>
              <a:buChar char="•"/>
            </a:pPr>
            <a:r>
              <a:rPr lang="en-US" altLang="en-US" sz="3200">
                <a:solidFill>
                  <a:srgbClr val="FFFF00"/>
                </a:solidFill>
              </a:rPr>
              <a:t>-Đậm chất Thiền: </a:t>
            </a:r>
          </a:p>
        </p:txBody>
      </p:sp>
      <p:sp>
        <p:nvSpPr>
          <p:cNvPr id="7179" name="Rectangle 11"/>
          <p:cNvSpPr>
            <a:spLocks noChangeArrowheads="1"/>
          </p:cNvSpPr>
          <p:nvPr/>
        </p:nvSpPr>
        <p:spPr bwMode="auto">
          <a:xfrm>
            <a:off x="4038600" y="4114800"/>
            <a:ext cx="48148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buFontTx/>
              <a:buChar char="•"/>
            </a:pPr>
            <a:r>
              <a:rPr lang="en-US" altLang="en-US" sz="3200">
                <a:solidFill>
                  <a:srgbClr val="FFFF00"/>
                </a:solidFill>
              </a:rPr>
              <a:t>-Đề cao cái vắng lặng, u </a:t>
            </a:r>
          </a:p>
          <a:p>
            <a:pPr eaLnBrk="1" hangingPunct="1">
              <a:lnSpc>
                <a:spcPct val="90000"/>
              </a:lnSpc>
              <a:spcBef>
                <a:spcPct val="20000"/>
              </a:spcBef>
            </a:pPr>
            <a:r>
              <a:rPr lang="en-US" altLang="en-US" sz="3200">
                <a:solidFill>
                  <a:srgbClr val="FFFF00"/>
                </a:solidFill>
              </a:rPr>
              <a:t>huyền, đơnsơ, giản dị.</a:t>
            </a:r>
          </a:p>
        </p:txBody>
      </p:sp>
      <p:sp>
        <p:nvSpPr>
          <p:cNvPr id="7180" name="Rectangle 12"/>
          <p:cNvSpPr>
            <a:spLocks noChangeArrowheads="1"/>
          </p:cNvSpPr>
          <p:nvPr/>
        </p:nvSpPr>
        <p:spPr bwMode="auto">
          <a:xfrm>
            <a:off x="4083050" y="3124200"/>
            <a:ext cx="50609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buFontTx/>
              <a:buChar char="•"/>
            </a:pPr>
            <a:r>
              <a:rPr lang="en-US" altLang="en-US" sz="3200">
                <a:solidFill>
                  <a:srgbClr val="FFFF00"/>
                </a:solidFill>
              </a:rPr>
              <a:t>-Vạn vật có sự tương giao</a:t>
            </a:r>
          </a:p>
          <a:p>
            <a:pPr eaLnBrk="1" hangingPunct="1">
              <a:lnSpc>
                <a:spcPct val="90000"/>
              </a:lnSpc>
              <a:spcBef>
                <a:spcPct val="20000"/>
              </a:spcBef>
            </a:pPr>
            <a:r>
              <a:rPr lang="en-US" altLang="en-US" sz="3200">
                <a:solidFill>
                  <a:srgbClr val="FFFF00"/>
                </a:solidFill>
              </a:rPr>
              <a:t>và chuyển hóa lẫn nhau.</a:t>
            </a:r>
          </a:p>
        </p:txBody>
      </p:sp>
      <p:sp>
        <p:nvSpPr>
          <p:cNvPr id="7184" name="Rectangle 16"/>
          <p:cNvSpPr>
            <a:spLocks noChangeArrowheads="1"/>
          </p:cNvSpPr>
          <p:nvPr/>
        </p:nvSpPr>
        <p:spPr bwMode="auto">
          <a:xfrm>
            <a:off x="1143000" y="3276600"/>
            <a:ext cx="2438400" cy="1981200"/>
          </a:xfrm>
          <a:prstGeom prst="rect">
            <a:avLst/>
          </a:prstGeom>
          <a:solidFill>
            <a:schemeClr val="accent1"/>
          </a:solidFill>
          <a:ln w="9525">
            <a:solidFill>
              <a:schemeClr val="tx1"/>
            </a:solidFill>
            <a:miter lim="800000"/>
            <a:headEnd/>
            <a:tailEnd/>
          </a:ln>
        </p:spPr>
        <p:txBody>
          <a:bodyPr wrap="none" anchor="ctr"/>
          <a:lstStyle/>
          <a:p>
            <a:pPr eaLnBrk="1" hangingPunct="1"/>
            <a:r>
              <a:rPr lang="en-US" altLang="en-US" sz="3200">
                <a:solidFill>
                  <a:srgbClr val="800000"/>
                </a:solidFill>
              </a:rPr>
              <a:t>- Hoa đào</a:t>
            </a:r>
          </a:p>
          <a:p>
            <a:pPr eaLnBrk="1" hangingPunct="1"/>
            <a:r>
              <a:rPr lang="en-US" altLang="en-US" sz="3200">
                <a:solidFill>
                  <a:srgbClr val="800000"/>
                </a:solidFill>
              </a:rPr>
              <a:t>- Tiếng ve</a:t>
            </a:r>
          </a:p>
          <a:p>
            <a:pPr eaLnBrk="1" hangingPunct="1"/>
            <a:r>
              <a:rPr lang="en-US" altLang="en-US" sz="3200">
                <a:solidFill>
                  <a:srgbClr val="800000"/>
                </a:solidFill>
              </a:rPr>
              <a:t>- Làn sương</a:t>
            </a:r>
          </a:p>
          <a:p>
            <a:pPr eaLnBrk="1" hangingPunct="1"/>
            <a:r>
              <a:rPr lang="en-US" altLang="en-US" sz="3200">
                <a:solidFill>
                  <a:srgbClr val="800000"/>
                </a:solidFill>
              </a:rPr>
              <a:t>- Tuyết trắng</a:t>
            </a:r>
          </a:p>
        </p:txBody>
      </p:sp>
      <p:sp>
        <p:nvSpPr>
          <p:cNvPr id="7185" name="Rectangle 17"/>
          <p:cNvSpPr>
            <a:spLocks noChangeArrowheads="1"/>
          </p:cNvSpPr>
          <p:nvPr/>
        </p:nvSpPr>
        <p:spPr bwMode="auto">
          <a:xfrm>
            <a:off x="4876800" y="3276600"/>
            <a:ext cx="2286000" cy="1981200"/>
          </a:xfrm>
          <a:prstGeom prst="rect">
            <a:avLst/>
          </a:prstGeom>
          <a:solidFill>
            <a:schemeClr val="accent1"/>
          </a:solidFill>
          <a:ln w="9525">
            <a:solidFill>
              <a:schemeClr val="tx1"/>
            </a:solidFill>
            <a:miter lim="800000"/>
            <a:headEnd/>
            <a:tailEnd/>
          </a:ln>
        </p:spPr>
        <p:txBody>
          <a:bodyPr wrap="none" anchor="ctr"/>
          <a:lstStyle/>
          <a:p>
            <a:pPr eaLnBrk="1" hangingPunct="1">
              <a:buFontTx/>
              <a:buChar char="-"/>
            </a:pPr>
            <a:r>
              <a:rPr lang="en-US" altLang="en-US" sz="3200">
                <a:solidFill>
                  <a:srgbClr val="800000"/>
                </a:solidFill>
              </a:rPr>
              <a:t>Mùa xuân</a:t>
            </a:r>
          </a:p>
          <a:p>
            <a:pPr eaLnBrk="1" hangingPunct="1">
              <a:buFontTx/>
              <a:buChar char="-"/>
            </a:pPr>
            <a:r>
              <a:rPr lang="en-US" altLang="en-US" sz="3200">
                <a:solidFill>
                  <a:srgbClr val="800000"/>
                </a:solidFill>
              </a:rPr>
              <a:t>Mùa hè</a:t>
            </a:r>
          </a:p>
          <a:p>
            <a:pPr eaLnBrk="1" hangingPunct="1">
              <a:buFontTx/>
              <a:buChar char="-"/>
            </a:pPr>
            <a:r>
              <a:rPr lang="en-US" altLang="en-US" sz="3200">
                <a:solidFill>
                  <a:srgbClr val="800000"/>
                </a:solidFill>
              </a:rPr>
              <a:t>Mùa thu</a:t>
            </a:r>
          </a:p>
          <a:p>
            <a:pPr eaLnBrk="1" hangingPunct="1">
              <a:buFontTx/>
              <a:buChar char="-"/>
            </a:pPr>
            <a:r>
              <a:rPr lang="en-US" altLang="en-US" sz="3200">
                <a:solidFill>
                  <a:srgbClr val="800000"/>
                </a:solidFill>
              </a:rPr>
              <a:t>Mùa đông</a:t>
            </a:r>
          </a:p>
        </p:txBody>
      </p:sp>
      <p:sp>
        <p:nvSpPr>
          <p:cNvPr id="7186" name="Line 18"/>
          <p:cNvSpPr>
            <a:spLocks noChangeShapeType="1"/>
          </p:cNvSpPr>
          <p:nvPr/>
        </p:nvSpPr>
        <p:spPr bwMode="auto">
          <a:xfrm flipV="1">
            <a:off x="3581400" y="3505200"/>
            <a:ext cx="609600" cy="4572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3657600" y="4114800"/>
            <a:ext cx="381000" cy="3810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8" name="Rectangle 20"/>
          <p:cNvSpPr>
            <a:spLocks noChangeArrowheads="1"/>
          </p:cNvSpPr>
          <p:nvPr/>
        </p:nvSpPr>
        <p:spPr bwMode="auto">
          <a:xfrm>
            <a:off x="217488" y="5792788"/>
            <a:ext cx="89265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US" altLang="en-US" sz="3200">
                <a:solidFill>
                  <a:srgbClr val="FFFF00"/>
                </a:solidFill>
              </a:rPr>
              <a:t>Thơ hai cư hướng vào cái đẹp trong thiên nhiên </a:t>
            </a:r>
          </a:p>
          <a:p>
            <a:pPr eaLnBrk="1" hangingPunct="1">
              <a:lnSpc>
                <a:spcPct val="90000"/>
              </a:lnSpc>
              <a:spcBef>
                <a:spcPct val="20000"/>
              </a:spcBef>
            </a:pPr>
            <a:r>
              <a:rPr lang="en-US" altLang="en-US" sz="3200">
                <a:solidFill>
                  <a:srgbClr val="FFFF00"/>
                </a:solidFill>
              </a:rPr>
              <a:t>và hồn người.</a:t>
            </a:r>
          </a:p>
        </p:txBody>
      </p:sp>
      <p:sp>
        <p:nvSpPr>
          <p:cNvPr id="11279" name="Content Placeholder 1"/>
          <p:cNvSpPr>
            <a:spLocks noGrp="1"/>
          </p:cNvSpPr>
          <p:nvPr>
            <p:ph idx="1"/>
          </p:nvPr>
        </p:nvSpPr>
        <p:spPr/>
        <p:txBody>
          <a:bodyPr/>
          <a:lstStyle/>
          <a:p>
            <a:pPr eaLnBrk="1" hangingPunct="1"/>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blinds(horizontal)">
                                      <p:cBhvr>
                                        <p:cTn id="12" dur="500"/>
                                        <p:tgtEl>
                                          <p:spTgt spid="71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84"/>
                                        </p:tgtEl>
                                        <p:attrNameLst>
                                          <p:attrName>style.visibility</p:attrName>
                                        </p:attrNameLst>
                                      </p:cBhvr>
                                      <p:to>
                                        <p:strVal val="visible"/>
                                      </p:to>
                                    </p:set>
                                    <p:animEffect transition="in" filter="blinds(horizontal)">
                                      <p:cBhvr>
                                        <p:cTn id="22" dur="500"/>
                                        <p:tgtEl>
                                          <p:spTgt spid="71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85"/>
                                        </p:tgtEl>
                                        <p:attrNameLst>
                                          <p:attrName>style.visibility</p:attrName>
                                        </p:attrNameLst>
                                      </p:cBhvr>
                                      <p:to>
                                        <p:strVal val="visible"/>
                                      </p:to>
                                    </p:set>
                                    <p:animEffect transition="in" filter="blinds(horizontal)">
                                      <p:cBhvr>
                                        <p:cTn id="27" dur="500"/>
                                        <p:tgtEl>
                                          <p:spTgt spid="71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184"/>
                                        </p:tgtEl>
                                      </p:cBhvr>
                                    </p:animEffect>
                                    <p:set>
                                      <p:cBhvr>
                                        <p:cTn id="32" dur="1" fill="hold">
                                          <p:stCondLst>
                                            <p:cond delay="499"/>
                                          </p:stCondLst>
                                        </p:cTn>
                                        <p:tgtEl>
                                          <p:spTgt spid="7184"/>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7185"/>
                                        </p:tgtEl>
                                      </p:cBhvr>
                                    </p:animEffect>
                                    <p:set>
                                      <p:cBhvr>
                                        <p:cTn id="35" dur="1" fill="hold">
                                          <p:stCondLst>
                                            <p:cond delay="499"/>
                                          </p:stCondLst>
                                        </p:cTn>
                                        <p:tgtEl>
                                          <p:spTgt spid="718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178"/>
                                        </p:tgtEl>
                                        <p:attrNameLst>
                                          <p:attrName>style.visibility</p:attrName>
                                        </p:attrNameLst>
                                      </p:cBhvr>
                                      <p:to>
                                        <p:strVal val="visible"/>
                                      </p:to>
                                    </p:set>
                                    <p:animEffect transition="in" filter="blinds(horizontal)">
                                      <p:cBhvr>
                                        <p:cTn id="40" dur="500"/>
                                        <p:tgtEl>
                                          <p:spTgt spid="71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186"/>
                                        </p:tgtEl>
                                        <p:attrNameLst>
                                          <p:attrName>style.visibility</p:attrName>
                                        </p:attrNameLst>
                                      </p:cBhvr>
                                      <p:to>
                                        <p:strVal val="visible"/>
                                      </p:to>
                                    </p:set>
                                    <p:animEffect transition="in" filter="blinds(horizontal)">
                                      <p:cBhvr>
                                        <p:cTn id="45" dur="500"/>
                                        <p:tgtEl>
                                          <p:spTgt spid="718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180"/>
                                        </p:tgtEl>
                                        <p:attrNameLst>
                                          <p:attrName>style.visibility</p:attrName>
                                        </p:attrNameLst>
                                      </p:cBhvr>
                                      <p:to>
                                        <p:strVal val="visible"/>
                                      </p:to>
                                    </p:set>
                                    <p:animEffect transition="in" filter="blinds(horizontal)">
                                      <p:cBhvr>
                                        <p:cTn id="50" dur="500"/>
                                        <p:tgtEl>
                                          <p:spTgt spid="71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187"/>
                                        </p:tgtEl>
                                        <p:attrNameLst>
                                          <p:attrName>style.visibility</p:attrName>
                                        </p:attrNameLst>
                                      </p:cBhvr>
                                      <p:to>
                                        <p:strVal val="visible"/>
                                      </p:to>
                                    </p:set>
                                    <p:animEffect transition="in" filter="blinds(horizontal)">
                                      <p:cBhvr>
                                        <p:cTn id="55" dur="500"/>
                                        <p:tgtEl>
                                          <p:spTgt spid="718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179"/>
                                        </p:tgtEl>
                                        <p:attrNameLst>
                                          <p:attrName>style.visibility</p:attrName>
                                        </p:attrNameLst>
                                      </p:cBhvr>
                                      <p:to>
                                        <p:strVal val="visible"/>
                                      </p:to>
                                    </p:set>
                                    <p:animEffect transition="in" filter="blinds(horizontal)">
                                      <p:cBhvr>
                                        <p:cTn id="60" dur="500"/>
                                        <p:tgtEl>
                                          <p:spTgt spid="717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177"/>
                                        </p:tgtEl>
                                        <p:attrNameLst>
                                          <p:attrName>style.visibility</p:attrName>
                                        </p:attrNameLst>
                                      </p:cBhvr>
                                      <p:to>
                                        <p:strVal val="visible"/>
                                      </p:to>
                                    </p:set>
                                    <p:animEffect transition="in" filter="blinds(horizontal)">
                                      <p:cBhvr>
                                        <p:cTn id="65" dur="500"/>
                                        <p:tgtEl>
                                          <p:spTgt spid="717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88"/>
                                        </p:tgtEl>
                                        <p:attrNameLst>
                                          <p:attrName>style.visibility</p:attrName>
                                        </p:attrNameLst>
                                      </p:cBhvr>
                                      <p:to>
                                        <p:strVal val="visible"/>
                                      </p:to>
                                    </p:set>
                                    <p:animEffect transition="in" filter="blinds(horizontal)">
                                      <p:cBhvr>
                                        <p:cTn id="70"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5" grpId="0"/>
      <p:bldP spid="7176" grpId="0"/>
      <p:bldP spid="7177" grpId="0"/>
      <p:bldP spid="7178" grpId="0"/>
      <p:bldP spid="7179" grpId="0"/>
      <p:bldP spid="7180" grpId="0"/>
      <p:bldP spid="7184" grpId="0" animBg="1"/>
      <p:bldP spid="7184" grpId="1" animBg="1"/>
      <p:bldP spid="7185" grpId="0" animBg="1"/>
      <p:bldP spid="7185" grpId="1" animBg="1"/>
      <p:bldP spid="7186" grpId="0" animBg="1"/>
      <p:bldP spid="7187" grpId="0" animBg="1"/>
      <p:bldP spid="71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3DEEF89-F6C0-4EF0-A9E4-588E0D76F247}" type="slidenum">
              <a:rPr lang="en-US" altLang="en-US"/>
              <a:pPr/>
              <a:t>7</a:t>
            </a:fld>
            <a:endParaRPr lang="en-US" altLang="en-US"/>
          </a:p>
        </p:txBody>
      </p:sp>
      <p:pic>
        <p:nvPicPr>
          <p:cNvPr id="12291" name="Picture 2" descr="18-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3"/>
          <p:cNvSpPr>
            <a:spLocks noGrp="1" noChangeArrowheads="1"/>
          </p:cNvSpPr>
          <p:nvPr>
            <p:ph type="title"/>
          </p:nvPr>
        </p:nvSpPr>
        <p:spPr>
          <a:xfrm>
            <a:off x="457200" y="274638"/>
            <a:ext cx="8686800" cy="1143000"/>
          </a:xfrm>
        </p:spPr>
        <p:txBody>
          <a:bodyPr/>
          <a:lstStyle/>
          <a:p>
            <a:pPr eaLnBrk="1" hangingPunct="1"/>
            <a:r>
              <a:rPr lang="en-US" altLang="en-US" sz="3600" b="1" smtClean="0">
                <a:solidFill>
                  <a:srgbClr val="FF0000"/>
                </a:solidFill>
                <a:latin typeface=".VnTime" pitchFamily="34" charset="0"/>
              </a:rPr>
              <a:t>Nói Phó SÜ vµ sakura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56373D-95E9-46B7-BFFC-A1217E96CE2D}" type="slidenum">
              <a:rPr lang="en-US" altLang="en-US"/>
              <a:pPr/>
              <a:t>8</a:t>
            </a:fld>
            <a:endParaRPr lang="en-US" altLang="en-US"/>
          </a:p>
        </p:txBody>
      </p:sp>
      <p:pic>
        <p:nvPicPr>
          <p:cNvPr id="13315" name="Picture 2" descr="sakurabig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3"/>
          <p:cNvSpPr>
            <a:spLocks noGrp="1" noChangeArrowheads="1"/>
          </p:cNvSpPr>
          <p:nvPr>
            <p:ph type="title"/>
          </p:nvPr>
        </p:nvSpPr>
        <p:spPr>
          <a:xfrm>
            <a:off x="457200" y="5181600"/>
            <a:ext cx="8229600" cy="1219200"/>
          </a:xfrm>
        </p:spPr>
        <p:txBody>
          <a:bodyPr/>
          <a:lstStyle/>
          <a:p>
            <a:pPr eaLnBrk="1" hangingPunct="1"/>
            <a:r>
              <a:rPr lang="en-US" altLang="en-US" sz="3200" b="1" smtClean="0">
                <a:latin typeface=".VnTime" pitchFamily="34" charset="0"/>
              </a:rPr>
              <a:t/>
            </a:r>
            <a:br>
              <a:rPr lang="en-US" altLang="en-US" sz="3200" b="1" smtClean="0">
                <a:latin typeface=".VnTime" pitchFamily="34" charset="0"/>
              </a:rPr>
            </a:br>
            <a:r>
              <a:rPr lang="en-US" altLang="en-US" sz="3200" b="1" smtClean="0">
                <a:latin typeface=".VnTime" pitchFamily="34" charset="0"/>
              </a:rPr>
              <a:t/>
            </a:r>
            <a:br>
              <a:rPr lang="en-US" altLang="en-US" sz="3200" b="1" smtClean="0">
                <a:latin typeface=".VnTime" pitchFamily="34" charset="0"/>
              </a:rPr>
            </a:br>
            <a:r>
              <a:rPr lang="en-US" altLang="en-US" sz="3200" b="1" smtClean="0">
                <a:solidFill>
                  <a:srgbClr val="FF0000"/>
                </a:solidFill>
                <a:latin typeface=".VnTime" pitchFamily="34" charset="0"/>
              </a:rPr>
              <a:t>Sakura (hoa anh ®µo)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81CA7E-8128-4C4C-B745-EE269B6B87AA}" type="slidenum">
              <a:rPr lang="en-US" altLang="en-US"/>
              <a:pPr/>
              <a:t>9</a:t>
            </a:fld>
            <a:endParaRPr lang="en-US" altLang="en-US"/>
          </a:p>
        </p:txBody>
      </p:sp>
      <p:pic>
        <p:nvPicPr>
          <p:cNvPr id="14339" name="Picture 2" descr="frog1102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3"/>
          <p:cNvSpPr>
            <a:spLocks noGrp="1" noChangeArrowheads="1"/>
          </p:cNvSpPr>
          <p:nvPr>
            <p:ph type="title"/>
          </p:nvPr>
        </p:nvSpPr>
        <p:spPr>
          <a:xfrm>
            <a:off x="685800" y="6172200"/>
            <a:ext cx="3505200" cy="685800"/>
          </a:xfrm>
          <a:solidFill>
            <a:srgbClr val="FFFFFF"/>
          </a:solidFill>
        </p:spPr>
        <p:txBody>
          <a:bodyPr/>
          <a:lstStyle/>
          <a:p>
            <a:pPr eaLnBrk="1" hangingPunct="1"/>
            <a:r>
              <a:rPr lang="en-US" altLang="en-US" sz="3200" b="1" smtClean="0">
                <a:solidFill>
                  <a:srgbClr val="FF0000"/>
                </a:solidFill>
                <a:latin typeface=".VnTime" pitchFamily="34" charset="0"/>
              </a:rPr>
              <a:t>Kawazu</a:t>
            </a:r>
            <a:r>
              <a:rPr lang="en-US" altLang="en-US" sz="3200" smtClean="0">
                <a:solidFill>
                  <a:srgbClr val="FF0000"/>
                </a:solidFill>
                <a:latin typeface=".VnTime" pitchFamily="34" charset="0"/>
              </a:rPr>
              <a:t> (con Õch)</a:t>
            </a:r>
            <a:endParaRPr lang="en-US" altLang="en-US" sz="320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3014</Words>
  <Application>Microsoft Office PowerPoint</Application>
  <PresentationFormat>On-screen Show (4:3)</PresentationFormat>
  <Paragraphs>344</Paragraphs>
  <Slides>37</Slides>
  <Notes>20</Notes>
  <HiddenSlides>0</HiddenSlides>
  <MMClips>1</MMClips>
  <ScaleCrop>false</ScaleCrop>
  <HeadingPairs>
    <vt:vector size="8" baseType="variant">
      <vt:variant>
        <vt:lpstr>Fonts Used</vt:lpstr>
      </vt:variant>
      <vt:variant>
        <vt:i4>13</vt:i4>
      </vt:variant>
      <vt:variant>
        <vt:lpstr>Theme</vt:lpstr>
      </vt:variant>
      <vt:variant>
        <vt:i4>1</vt:i4>
      </vt:variant>
      <vt:variant>
        <vt:lpstr>Slide Titles</vt:lpstr>
      </vt:variant>
      <vt:variant>
        <vt:i4>37</vt:i4>
      </vt:variant>
      <vt:variant>
        <vt:lpstr>Custom Shows</vt:lpstr>
      </vt:variant>
      <vt:variant>
        <vt:i4>1</vt:i4>
      </vt:variant>
    </vt:vector>
  </HeadingPairs>
  <TitlesOfParts>
    <vt:vector size="52" baseType="lpstr">
      <vt:lpstr>Arial</vt:lpstr>
      <vt:lpstr>.VnTime</vt:lpstr>
      <vt:lpstr>Calibri</vt:lpstr>
      <vt:lpstr>Playfair Display Black</vt:lpstr>
      <vt:lpstr>Segoe UI</vt:lpstr>
      <vt:lpstr>Bienhoa</vt:lpstr>
      <vt:lpstr>Cambria</vt:lpstr>
      <vt:lpstr>Times New Roman</vt:lpstr>
      <vt:lpstr>Symbol</vt:lpstr>
      <vt:lpstr>Wingdings</vt:lpstr>
      <vt:lpstr>+mn-lt</vt:lpstr>
      <vt:lpstr>Yu Mincho</vt:lpstr>
      <vt:lpstr>.VnArial</vt:lpstr>
      <vt:lpstr>Default Design</vt:lpstr>
      <vt:lpstr>PowerPoint Presentation</vt:lpstr>
      <vt:lpstr>PowerPoint Presentation</vt:lpstr>
      <vt:lpstr>PowerPoint Presentation</vt:lpstr>
      <vt:lpstr>PowerPoint Presentation</vt:lpstr>
      <vt:lpstr>PowerPoint Presentation</vt:lpstr>
      <vt:lpstr>(Sử dụng quý ngữ - từ chỉ mùa)</vt:lpstr>
      <vt:lpstr>Nói Phó SÜ vµ sakura</vt:lpstr>
      <vt:lpstr>  Sakura (hoa anh ®µo)</vt:lpstr>
      <vt:lpstr>Kawazu (con Õch)</vt:lpstr>
      <vt:lpstr>Hotaru (®om ®ãm)                      Semi (con ve)</vt:lpstr>
      <vt:lpstr>Taki (th¸c n­íc)</vt:lpstr>
      <vt:lpstr>Akino yugure (chiÒu thu)</vt:lpstr>
      <vt:lpstr>PowerPoint Presentation</vt:lpstr>
      <vt:lpstr>PowerPoint Presentation</vt:lpstr>
      <vt:lpstr>Tsuki (tr¨ng thu)</vt:lpstr>
      <vt:lpstr> Yuki (tuyÕt)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Chọn 3 bài thơ đã học và so sánh?</vt:lpstr>
      <vt:lpstr>IV. Bµi tËp cñng cè:  Thö s¸ng t¸c th¬ Hai- c­ư</vt:lpstr>
      <vt:lpstr>PowerPoint Presentation</vt:lpstr>
      <vt:lpstr>Custom Show 1</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2022-09-04T03:11:11Z</dcterms:created>
  <dcterms:modified xsi:type="dcterms:W3CDTF">2022-09-04T03:11:14Z</dcterms:modified>
</cp:coreProperties>
</file>